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331" r:id="rId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E5C"/>
    <a:srgbClr val="1D4E5D"/>
    <a:srgbClr val="711E7C"/>
    <a:srgbClr val="521B93"/>
    <a:srgbClr val="BE500E"/>
    <a:srgbClr val="7E34B8"/>
    <a:srgbClr val="EDEDED"/>
    <a:srgbClr val="DAE3F3"/>
    <a:srgbClr val="011893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EEDAB3-2DB0-BA4D-8CC6-6424E46A9142}" v="400" dt="2024-01-13T15:36:33.361"/>
    <p1510:client id="{921897F3-359D-1445-86D7-2193B5F6F394}" v="166" dt="2024-01-14T12:32:09.089"/>
    <p1510:client id="{A9578775-FFB1-924C-BD6D-781E886F9944}" v="81" dt="2024-01-14T10:50:21.9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llanmörkt forma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just forma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42"/>
    <p:restoredTop sz="80581"/>
  </p:normalViewPr>
  <p:slideViewPr>
    <p:cSldViewPr snapToGrid="0" snapToObjects="1">
      <p:cViewPr varScale="1">
        <p:scale>
          <a:sx n="116" d="100"/>
          <a:sy n="116" d="100"/>
        </p:scale>
        <p:origin x="19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kchun Giang" userId="67e2125d-ec8c-4323-9653-9824a2ad815f" providerId="ADAL" clId="{10EEDAB3-2DB0-BA4D-8CC6-6424E46A9142}"/>
    <pc:docChg chg="undo custSel addSld delSld modSld">
      <pc:chgData name="Kokchun Giang" userId="67e2125d-ec8c-4323-9653-9824a2ad815f" providerId="ADAL" clId="{10EEDAB3-2DB0-BA4D-8CC6-6424E46A9142}" dt="2024-01-13T15:36:33.360" v="2986"/>
      <pc:docMkLst>
        <pc:docMk/>
      </pc:docMkLst>
      <pc:sldChg chg="modSp">
        <pc:chgData name="Kokchun Giang" userId="67e2125d-ec8c-4323-9653-9824a2ad815f" providerId="ADAL" clId="{10EEDAB3-2DB0-BA4D-8CC6-6424E46A9142}" dt="2024-01-13T15:22:37.767" v="2858" actId="1076"/>
        <pc:sldMkLst>
          <pc:docMk/>
          <pc:sldMk cId="2807130090" sldId="256"/>
        </pc:sldMkLst>
        <pc:picChg chg="mod">
          <ac:chgData name="Kokchun Giang" userId="67e2125d-ec8c-4323-9653-9824a2ad815f" providerId="ADAL" clId="{10EEDAB3-2DB0-BA4D-8CC6-6424E46A9142}" dt="2024-01-13T15:22:37.767" v="2858" actId="1076"/>
          <ac:picMkLst>
            <pc:docMk/>
            <pc:sldMk cId="2807130090" sldId="256"/>
            <ac:picMk id="1026" creationId="{99256CB0-0537-23E9-9E18-6FCF2F704D62}"/>
          </ac:picMkLst>
        </pc:picChg>
      </pc:sldChg>
      <pc:sldChg chg="addSp delSp modSp mod delAnim modAnim modNotesTx">
        <pc:chgData name="Kokchun Giang" userId="67e2125d-ec8c-4323-9653-9824a2ad815f" providerId="ADAL" clId="{10EEDAB3-2DB0-BA4D-8CC6-6424E46A9142}" dt="2024-01-13T15:25:07.142" v="2884"/>
        <pc:sldMkLst>
          <pc:docMk/>
          <pc:sldMk cId="4207668247" sldId="323"/>
        </pc:sldMkLst>
        <pc:spChg chg="mod">
          <ac:chgData name="Kokchun Giang" userId="67e2125d-ec8c-4323-9653-9824a2ad815f" providerId="ADAL" clId="{10EEDAB3-2DB0-BA4D-8CC6-6424E46A9142}" dt="2024-01-13T12:36:58.638" v="152" actId="2711"/>
          <ac:spMkLst>
            <pc:docMk/>
            <pc:sldMk cId="4207668247" sldId="323"/>
            <ac:spMk id="28" creationId="{7E8C0D03-019A-279A-6AD5-A5E7BD2580DB}"/>
          </ac:spMkLst>
        </pc:spChg>
        <pc:grpChg chg="add mod">
          <ac:chgData name="Kokchun Giang" userId="67e2125d-ec8c-4323-9653-9824a2ad815f" providerId="ADAL" clId="{10EEDAB3-2DB0-BA4D-8CC6-6424E46A9142}" dt="2024-01-13T15:23:01.451" v="2860" actId="164"/>
          <ac:grpSpMkLst>
            <pc:docMk/>
            <pc:sldMk cId="4207668247" sldId="323"/>
            <ac:grpSpMk id="4" creationId="{B0397586-C5B5-D537-0244-32F98EEC3747}"/>
          </ac:grpSpMkLst>
        </pc:grpChg>
        <pc:grpChg chg="add mod">
          <ac:chgData name="Kokchun Giang" userId="67e2125d-ec8c-4323-9653-9824a2ad815f" providerId="ADAL" clId="{10EEDAB3-2DB0-BA4D-8CC6-6424E46A9142}" dt="2024-01-13T15:23:13.328" v="2863" actId="164"/>
          <ac:grpSpMkLst>
            <pc:docMk/>
            <pc:sldMk cId="4207668247" sldId="323"/>
            <ac:grpSpMk id="5" creationId="{FC112F18-420A-7178-2056-65A06FEE8657}"/>
          </ac:grpSpMkLst>
        </pc:grpChg>
        <pc:grpChg chg="add mod">
          <ac:chgData name="Kokchun Giang" userId="67e2125d-ec8c-4323-9653-9824a2ad815f" providerId="ADAL" clId="{10EEDAB3-2DB0-BA4D-8CC6-6424E46A9142}" dt="2024-01-13T15:23:47.062" v="2871" actId="1076"/>
          <ac:grpSpMkLst>
            <pc:docMk/>
            <pc:sldMk cId="4207668247" sldId="323"/>
            <ac:grpSpMk id="6" creationId="{CA593F4B-50FB-D2D8-A99B-63C1393DEC6A}"/>
          </ac:grpSpMkLst>
        </pc:grpChg>
        <pc:grpChg chg="add mod">
          <ac:chgData name="Kokchun Giang" userId="67e2125d-ec8c-4323-9653-9824a2ad815f" providerId="ADAL" clId="{10EEDAB3-2DB0-BA4D-8CC6-6424E46A9142}" dt="2024-01-13T15:24:36.659" v="2877" actId="164"/>
          <ac:grpSpMkLst>
            <pc:docMk/>
            <pc:sldMk cId="4207668247" sldId="323"/>
            <ac:grpSpMk id="7" creationId="{B283ED39-9059-E0C9-C53F-B0B44FA17B5E}"/>
          </ac:grpSpMkLst>
        </pc:grpChg>
        <pc:grpChg chg="add mod">
          <ac:chgData name="Kokchun Giang" userId="67e2125d-ec8c-4323-9653-9824a2ad815f" providerId="ADAL" clId="{10EEDAB3-2DB0-BA4D-8CC6-6424E46A9142}" dt="2024-01-13T15:24:52.032" v="2879" actId="164"/>
          <ac:grpSpMkLst>
            <pc:docMk/>
            <pc:sldMk cId="4207668247" sldId="323"/>
            <ac:grpSpMk id="8" creationId="{C25C5813-DD6C-28B3-64E6-B3A8536B1AD2}"/>
          </ac:grpSpMkLst>
        </pc:grpChg>
        <pc:grpChg chg="add mod">
          <ac:chgData name="Kokchun Giang" userId="67e2125d-ec8c-4323-9653-9824a2ad815f" providerId="ADAL" clId="{10EEDAB3-2DB0-BA4D-8CC6-6424E46A9142}" dt="2024-01-13T15:25:03.826" v="2882" actId="164"/>
          <ac:grpSpMkLst>
            <pc:docMk/>
            <pc:sldMk cId="4207668247" sldId="323"/>
            <ac:grpSpMk id="10" creationId="{AAF1A9B8-8CC4-D480-2C84-CC4FC8F2FDC3}"/>
          </ac:grpSpMkLst>
        </pc:grpChg>
        <pc:grpChg chg="del">
          <ac:chgData name="Kokchun Giang" userId="67e2125d-ec8c-4323-9653-9824a2ad815f" providerId="ADAL" clId="{10EEDAB3-2DB0-BA4D-8CC6-6424E46A9142}" dt="2024-01-13T12:36:28.474" v="89" actId="478"/>
          <ac:grpSpMkLst>
            <pc:docMk/>
            <pc:sldMk cId="4207668247" sldId="323"/>
            <ac:grpSpMk id="140" creationId="{8A175907-5EDF-41ED-275B-DD9316F7EDA1}"/>
          </ac:grpSpMkLst>
        </pc:grpChg>
        <pc:grpChg chg="del mod">
          <ac:chgData name="Kokchun Giang" userId="67e2125d-ec8c-4323-9653-9824a2ad815f" providerId="ADAL" clId="{10EEDAB3-2DB0-BA4D-8CC6-6424E46A9142}" dt="2024-01-13T12:37:23.009" v="171"/>
          <ac:grpSpMkLst>
            <pc:docMk/>
            <pc:sldMk cId="4207668247" sldId="323"/>
            <ac:grpSpMk id="143" creationId="{EB0E37C3-979D-F9CB-0C0F-36E4D777BAA1}"/>
          </ac:grpSpMkLst>
        </pc:grpChg>
        <pc:grpChg chg="mod">
          <ac:chgData name="Kokchun Giang" userId="67e2125d-ec8c-4323-9653-9824a2ad815f" providerId="ADAL" clId="{10EEDAB3-2DB0-BA4D-8CC6-6424E46A9142}" dt="2024-01-13T12:39:53.994" v="318" actId="1076"/>
          <ac:grpSpMkLst>
            <pc:docMk/>
            <pc:sldMk cId="4207668247" sldId="323"/>
            <ac:grpSpMk id="150" creationId="{8EE46824-986C-0981-4BF5-543922400F75}"/>
          </ac:grpSpMkLst>
        </pc:grpChg>
        <pc:grpChg chg="mod">
          <ac:chgData name="Kokchun Giang" userId="67e2125d-ec8c-4323-9653-9824a2ad815f" providerId="ADAL" clId="{10EEDAB3-2DB0-BA4D-8CC6-6424E46A9142}" dt="2024-01-13T15:23:01.451" v="2860" actId="164"/>
          <ac:grpSpMkLst>
            <pc:docMk/>
            <pc:sldMk cId="4207668247" sldId="323"/>
            <ac:grpSpMk id="153" creationId="{155AA3FC-D0CD-7AA4-8AD9-B0C55F82954D}"/>
          </ac:grpSpMkLst>
        </pc:grpChg>
        <pc:grpChg chg="mod">
          <ac:chgData name="Kokchun Giang" userId="67e2125d-ec8c-4323-9653-9824a2ad815f" providerId="ADAL" clId="{10EEDAB3-2DB0-BA4D-8CC6-6424E46A9142}" dt="2024-01-13T15:23:01.451" v="2860" actId="164"/>
          <ac:grpSpMkLst>
            <pc:docMk/>
            <pc:sldMk cId="4207668247" sldId="323"/>
            <ac:grpSpMk id="162" creationId="{45A54DB8-3809-FEAA-9AA5-4E3DF954399A}"/>
          </ac:grpSpMkLst>
        </pc:grpChg>
        <pc:grpChg chg="del">
          <ac:chgData name="Kokchun Giang" userId="67e2125d-ec8c-4323-9653-9824a2ad815f" providerId="ADAL" clId="{10EEDAB3-2DB0-BA4D-8CC6-6424E46A9142}" dt="2024-01-13T12:36:28.474" v="89" actId="478"/>
          <ac:grpSpMkLst>
            <pc:docMk/>
            <pc:sldMk cId="4207668247" sldId="323"/>
            <ac:grpSpMk id="282" creationId="{AE426374-4858-D4D7-7283-2253BEB4E2D1}"/>
          </ac:grpSpMkLst>
        </pc:grpChg>
        <pc:grpChg chg="del">
          <ac:chgData name="Kokchun Giang" userId="67e2125d-ec8c-4323-9653-9824a2ad815f" providerId="ADAL" clId="{10EEDAB3-2DB0-BA4D-8CC6-6424E46A9142}" dt="2024-01-13T12:36:28.474" v="89" actId="478"/>
          <ac:grpSpMkLst>
            <pc:docMk/>
            <pc:sldMk cId="4207668247" sldId="323"/>
            <ac:grpSpMk id="283" creationId="{5794388D-8A03-363E-A78D-AEE2E13A7B02}"/>
          </ac:grpSpMkLst>
        </pc:grpChg>
        <pc:grpChg chg="del">
          <ac:chgData name="Kokchun Giang" userId="67e2125d-ec8c-4323-9653-9824a2ad815f" providerId="ADAL" clId="{10EEDAB3-2DB0-BA4D-8CC6-6424E46A9142}" dt="2024-01-13T12:36:28.474" v="89" actId="478"/>
          <ac:grpSpMkLst>
            <pc:docMk/>
            <pc:sldMk cId="4207668247" sldId="323"/>
            <ac:grpSpMk id="284" creationId="{FB101198-D863-C4DD-F83D-0F1EC9FDD619}"/>
          </ac:grpSpMkLst>
        </pc:grpChg>
        <pc:grpChg chg="del">
          <ac:chgData name="Kokchun Giang" userId="67e2125d-ec8c-4323-9653-9824a2ad815f" providerId="ADAL" clId="{10EEDAB3-2DB0-BA4D-8CC6-6424E46A9142}" dt="2024-01-13T12:36:28.474" v="89" actId="478"/>
          <ac:grpSpMkLst>
            <pc:docMk/>
            <pc:sldMk cId="4207668247" sldId="323"/>
            <ac:grpSpMk id="285" creationId="{1DC50C1C-562B-1F53-D7E0-4A644A67B513}"/>
          </ac:grpSpMkLst>
        </pc:grpChg>
        <pc:grpChg chg="del">
          <ac:chgData name="Kokchun Giang" userId="67e2125d-ec8c-4323-9653-9824a2ad815f" providerId="ADAL" clId="{10EEDAB3-2DB0-BA4D-8CC6-6424E46A9142}" dt="2024-01-13T12:36:28.474" v="89" actId="478"/>
          <ac:grpSpMkLst>
            <pc:docMk/>
            <pc:sldMk cId="4207668247" sldId="323"/>
            <ac:grpSpMk id="286" creationId="{34F9EB73-2592-AF42-9A89-51392E91368D}"/>
          </ac:grpSpMkLst>
        </pc:grpChg>
        <pc:grpChg chg="del">
          <ac:chgData name="Kokchun Giang" userId="67e2125d-ec8c-4323-9653-9824a2ad815f" providerId="ADAL" clId="{10EEDAB3-2DB0-BA4D-8CC6-6424E46A9142}" dt="2024-01-13T12:36:28.474" v="89" actId="478"/>
          <ac:grpSpMkLst>
            <pc:docMk/>
            <pc:sldMk cId="4207668247" sldId="323"/>
            <ac:grpSpMk id="287" creationId="{69378D79-55B2-16F9-39F4-4E344F486321}"/>
          </ac:grpSpMkLst>
        </pc:grpChg>
        <pc:grpChg chg="del">
          <ac:chgData name="Kokchun Giang" userId="67e2125d-ec8c-4323-9653-9824a2ad815f" providerId="ADAL" clId="{10EEDAB3-2DB0-BA4D-8CC6-6424E46A9142}" dt="2024-01-13T12:36:28.474" v="89" actId="478"/>
          <ac:grpSpMkLst>
            <pc:docMk/>
            <pc:sldMk cId="4207668247" sldId="323"/>
            <ac:grpSpMk id="288" creationId="{26D4C4DB-4BA3-6766-7AB4-889A3B7EA2C7}"/>
          </ac:grpSpMkLst>
        </pc:grpChg>
        <pc:grpChg chg="del">
          <ac:chgData name="Kokchun Giang" userId="67e2125d-ec8c-4323-9653-9824a2ad815f" providerId="ADAL" clId="{10EEDAB3-2DB0-BA4D-8CC6-6424E46A9142}" dt="2024-01-13T12:36:28.474" v="89" actId="478"/>
          <ac:grpSpMkLst>
            <pc:docMk/>
            <pc:sldMk cId="4207668247" sldId="323"/>
            <ac:grpSpMk id="289" creationId="{9BE8D299-E961-AFDA-9F42-6BD4F63A0B80}"/>
          </ac:grpSpMkLst>
        </pc:grpChg>
        <pc:grpChg chg="del">
          <ac:chgData name="Kokchun Giang" userId="67e2125d-ec8c-4323-9653-9824a2ad815f" providerId="ADAL" clId="{10EEDAB3-2DB0-BA4D-8CC6-6424E46A9142}" dt="2024-01-13T12:36:28.474" v="89" actId="478"/>
          <ac:grpSpMkLst>
            <pc:docMk/>
            <pc:sldMk cId="4207668247" sldId="323"/>
            <ac:grpSpMk id="290" creationId="{CFA73BAD-8FC1-151D-B34D-B574F207F52F}"/>
          </ac:grpSpMkLst>
        </pc:grpChg>
        <pc:grpChg chg="mod">
          <ac:chgData name="Kokchun Giang" userId="67e2125d-ec8c-4323-9653-9824a2ad815f" providerId="ADAL" clId="{10EEDAB3-2DB0-BA4D-8CC6-6424E46A9142}" dt="2024-01-13T12:39:53.994" v="318" actId="1076"/>
          <ac:grpSpMkLst>
            <pc:docMk/>
            <pc:sldMk cId="4207668247" sldId="323"/>
            <ac:grpSpMk id="296" creationId="{8911E5BD-2B71-37C7-05C5-00AF8B787057}"/>
          </ac:grpSpMkLst>
        </pc:grpChg>
        <pc:grpChg chg="mod">
          <ac:chgData name="Kokchun Giang" userId="67e2125d-ec8c-4323-9653-9824a2ad815f" providerId="ADAL" clId="{10EEDAB3-2DB0-BA4D-8CC6-6424E46A9142}" dt="2024-01-13T15:23:13.328" v="2863" actId="164"/>
          <ac:grpSpMkLst>
            <pc:docMk/>
            <pc:sldMk cId="4207668247" sldId="323"/>
            <ac:grpSpMk id="315" creationId="{C7B4E098-FD83-CDC7-131C-D8E1BE215195}"/>
          </ac:grpSpMkLst>
        </pc:grpChg>
        <pc:grpChg chg="del mod">
          <ac:chgData name="Kokchun Giang" userId="67e2125d-ec8c-4323-9653-9824a2ad815f" providerId="ADAL" clId="{10EEDAB3-2DB0-BA4D-8CC6-6424E46A9142}" dt="2024-01-13T12:40:47.629" v="359"/>
          <ac:grpSpMkLst>
            <pc:docMk/>
            <pc:sldMk cId="4207668247" sldId="323"/>
            <ac:grpSpMk id="322" creationId="{D6D2D016-90DC-ACF6-ED1A-584B942E4D4F}"/>
          </ac:grpSpMkLst>
        </pc:grpChg>
        <pc:grpChg chg="del mod">
          <ac:chgData name="Kokchun Giang" userId="67e2125d-ec8c-4323-9653-9824a2ad815f" providerId="ADAL" clId="{10EEDAB3-2DB0-BA4D-8CC6-6424E46A9142}" dt="2024-01-13T12:38:02.828" v="241"/>
          <ac:grpSpMkLst>
            <pc:docMk/>
            <pc:sldMk cId="4207668247" sldId="323"/>
            <ac:grpSpMk id="340" creationId="{67ECB237-1670-1E30-AEED-50843B070846}"/>
          </ac:grpSpMkLst>
        </pc:grpChg>
        <pc:grpChg chg="mod">
          <ac:chgData name="Kokchun Giang" userId="67e2125d-ec8c-4323-9653-9824a2ad815f" providerId="ADAL" clId="{10EEDAB3-2DB0-BA4D-8CC6-6424E46A9142}" dt="2024-01-13T12:40:49.282" v="365"/>
          <ac:grpSpMkLst>
            <pc:docMk/>
            <pc:sldMk cId="4207668247" sldId="323"/>
            <ac:grpSpMk id="341" creationId="{53644DB6-371A-A12A-E22E-735751D3654A}"/>
          </ac:grpSpMkLst>
        </pc:grpChg>
        <pc:grpChg chg="mod">
          <ac:chgData name="Kokchun Giang" userId="67e2125d-ec8c-4323-9653-9824a2ad815f" providerId="ADAL" clId="{10EEDAB3-2DB0-BA4D-8CC6-6424E46A9142}" dt="2024-01-13T12:38:33.622" v="252"/>
          <ac:grpSpMkLst>
            <pc:docMk/>
            <pc:sldMk cId="4207668247" sldId="323"/>
            <ac:grpSpMk id="350" creationId="{B0E8FE80-177B-EBB1-74EF-05F972FA4187}"/>
          </ac:grpSpMkLst>
        </pc:grpChg>
        <pc:grpChg chg="mod">
          <ac:chgData name="Kokchun Giang" userId="67e2125d-ec8c-4323-9653-9824a2ad815f" providerId="ADAL" clId="{10EEDAB3-2DB0-BA4D-8CC6-6424E46A9142}" dt="2024-01-13T12:39:02.535" v="270"/>
          <ac:grpSpMkLst>
            <pc:docMk/>
            <pc:sldMk cId="4207668247" sldId="323"/>
            <ac:grpSpMk id="357" creationId="{995511C6-D246-FFEB-AE2E-17746680402B}"/>
          </ac:grpSpMkLst>
        </pc:grpChg>
        <pc:grpChg chg="mod">
          <ac:chgData name="Kokchun Giang" userId="67e2125d-ec8c-4323-9653-9824a2ad815f" providerId="ADAL" clId="{10EEDAB3-2DB0-BA4D-8CC6-6424E46A9142}" dt="2024-01-13T15:23:44.931" v="2870" actId="164"/>
          <ac:grpSpMkLst>
            <pc:docMk/>
            <pc:sldMk cId="4207668247" sldId="323"/>
            <ac:grpSpMk id="373" creationId="{43BEBDFF-0B31-2E3F-2130-71774D71660E}"/>
          </ac:grpSpMkLst>
        </pc:grpChg>
        <pc:grpChg chg="mod">
          <ac:chgData name="Kokchun Giang" userId="67e2125d-ec8c-4323-9653-9824a2ad815f" providerId="ADAL" clId="{10EEDAB3-2DB0-BA4D-8CC6-6424E46A9142}" dt="2024-01-13T12:39:30.102" v="300"/>
          <ac:grpSpMkLst>
            <pc:docMk/>
            <pc:sldMk cId="4207668247" sldId="323"/>
            <ac:grpSpMk id="381" creationId="{27E9FA83-9237-BA48-1D5E-55B5118FF69D}"/>
          </ac:grpSpMkLst>
        </pc:grpChg>
        <pc:grpChg chg="del mod">
          <ac:chgData name="Kokchun Giang" userId="67e2125d-ec8c-4323-9653-9824a2ad815f" providerId="ADAL" clId="{10EEDAB3-2DB0-BA4D-8CC6-6424E46A9142}" dt="2024-01-13T12:40:20.226" v="328"/>
          <ac:grpSpMkLst>
            <pc:docMk/>
            <pc:sldMk cId="4207668247" sldId="323"/>
            <ac:grpSpMk id="391" creationId="{0A598E78-F847-C0AB-8E97-FF418ECC34D8}"/>
          </ac:grpSpMkLst>
        </pc:grpChg>
        <pc:grpChg chg="mod">
          <ac:chgData name="Kokchun Giang" userId="67e2125d-ec8c-4323-9653-9824a2ad815f" providerId="ADAL" clId="{10EEDAB3-2DB0-BA4D-8CC6-6424E46A9142}" dt="2024-01-13T15:23:44.931" v="2870" actId="164"/>
          <ac:grpSpMkLst>
            <pc:docMk/>
            <pc:sldMk cId="4207668247" sldId="323"/>
            <ac:grpSpMk id="399" creationId="{11569DB9-73F1-DDA9-C8A2-3510E7E5560F}"/>
          </ac:grpSpMkLst>
        </pc:grpChg>
        <pc:grpChg chg="del mod">
          <ac:chgData name="Kokchun Giang" userId="67e2125d-ec8c-4323-9653-9824a2ad815f" providerId="ADAL" clId="{10EEDAB3-2DB0-BA4D-8CC6-6424E46A9142}" dt="2024-01-13T12:40:36.511" v="354"/>
          <ac:grpSpMkLst>
            <pc:docMk/>
            <pc:sldMk cId="4207668247" sldId="323"/>
            <ac:grpSpMk id="410" creationId="{9CBFE3A8-A2AA-C26C-ABAD-D3C6810F4AA9}"/>
          </ac:grpSpMkLst>
        </pc:grpChg>
        <pc:grpChg chg="mod">
          <ac:chgData name="Kokchun Giang" userId="67e2125d-ec8c-4323-9653-9824a2ad815f" providerId="ADAL" clId="{10EEDAB3-2DB0-BA4D-8CC6-6424E46A9142}" dt="2024-01-13T15:23:50.993" v="2872" actId="1076"/>
          <ac:grpSpMkLst>
            <pc:docMk/>
            <pc:sldMk cId="4207668247" sldId="323"/>
            <ac:grpSpMk id="413" creationId="{C9FC476B-11FF-B911-4163-A8246BFA3C5C}"/>
          </ac:grpSpMkLst>
        </pc:grpChg>
        <pc:grpChg chg="mod">
          <ac:chgData name="Kokchun Giang" userId="67e2125d-ec8c-4323-9653-9824a2ad815f" providerId="ADAL" clId="{10EEDAB3-2DB0-BA4D-8CC6-6424E46A9142}" dt="2024-01-13T15:24:36.659" v="2877" actId="164"/>
          <ac:grpSpMkLst>
            <pc:docMk/>
            <pc:sldMk cId="4207668247" sldId="323"/>
            <ac:grpSpMk id="424" creationId="{C76A91DC-5B20-B8CE-BEB9-715E27F8F691}"/>
          </ac:grpSpMkLst>
        </pc:grpChg>
        <pc:grpChg chg="mod">
          <ac:chgData name="Kokchun Giang" userId="67e2125d-ec8c-4323-9653-9824a2ad815f" providerId="ADAL" clId="{10EEDAB3-2DB0-BA4D-8CC6-6424E46A9142}" dt="2024-01-13T15:24:36.659" v="2877" actId="164"/>
          <ac:grpSpMkLst>
            <pc:docMk/>
            <pc:sldMk cId="4207668247" sldId="323"/>
            <ac:grpSpMk id="425" creationId="{91D6632A-E842-D9FA-1271-1DF3C6630EA0}"/>
          </ac:grpSpMkLst>
        </pc:grpChg>
        <pc:grpChg chg="mod">
          <ac:chgData name="Kokchun Giang" userId="67e2125d-ec8c-4323-9653-9824a2ad815f" providerId="ADAL" clId="{10EEDAB3-2DB0-BA4D-8CC6-6424E46A9142}" dt="2024-01-13T15:24:36.659" v="2877" actId="164"/>
          <ac:grpSpMkLst>
            <pc:docMk/>
            <pc:sldMk cId="4207668247" sldId="323"/>
            <ac:grpSpMk id="439" creationId="{035F6436-85CB-D97F-9B0F-4EC5B3007087}"/>
          </ac:grpSpMkLst>
        </pc:grpChg>
        <pc:grpChg chg="mod">
          <ac:chgData name="Kokchun Giang" userId="67e2125d-ec8c-4323-9653-9824a2ad815f" providerId="ADAL" clId="{10EEDAB3-2DB0-BA4D-8CC6-6424E46A9142}" dt="2024-01-13T15:24:36.659" v="2877" actId="164"/>
          <ac:grpSpMkLst>
            <pc:docMk/>
            <pc:sldMk cId="4207668247" sldId="323"/>
            <ac:grpSpMk id="440" creationId="{A070D91F-9E0E-1234-9A41-ACEAADE6B3E2}"/>
          </ac:grpSpMkLst>
        </pc:grpChg>
        <pc:grpChg chg="mod">
          <ac:chgData name="Kokchun Giang" userId="67e2125d-ec8c-4323-9653-9824a2ad815f" providerId="ADAL" clId="{10EEDAB3-2DB0-BA4D-8CC6-6424E46A9142}" dt="2024-01-13T15:24:36.659" v="2877" actId="164"/>
          <ac:grpSpMkLst>
            <pc:docMk/>
            <pc:sldMk cId="4207668247" sldId="323"/>
            <ac:grpSpMk id="441" creationId="{FDDE49FF-E754-5E49-B525-B1E951A914C9}"/>
          </ac:grpSpMkLst>
        </pc:grpChg>
        <pc:grpChg chg="mod">
          <ac:chgData name="Kokchun Giang" userId="67e2125d-ec8c-4323-9653-9824a2ad815f" providerId="ADAL" clId="{10EEDAB3-2DB0-BA4D-8CC6-6424E46A9142}" dt="2024-01-13T15:24:36.659" v="2877" actId="164"/>
          <ac:grpSpMkLst>
            <pc:docMk/>
            <pc:sldMk cId="4207668247" sldId="323"/>
            <ac:grpSpMk id="451" creationId="{8A3569B6-2043-BDC0-D429-8CF71DE80A1C}"/>
          </ac:grpSpMkLst>
        </pc:grpChg>
        <pc:grpChg chg="mod">
          <ac:chgData name="Kokchun Giang" userId="67e2125d-ec8c-4323-9653-9824a2ad815f" providerId="ADAL" clId="{10EEDAB3-2DB0-BA4D-8CC6-6424E46A9142}" dt="2024-01-13T15:24:36.659" v="2877" actId="164"/>
          <ac:grpSpMkLst>
            <pc:docMk/>
            <pc:sldMk cId="4207668247" sldId="323"/>
            <ac:grpSpMk id="460" creationId="{51144078-F706-BC9E-43E9-DA2902D893AB}"/>
          </ac:grpSpMkLst>
        </pc:grpChg>
        <pc:grpChg chg="mod">
          <ac:chgData name="Kokchun Giang" userId="67e2125d-ec8c-4323-9653-9824a2ad815f" providerId="ADAL" clId="{10EEDAB3-2DB0-BA4D-8CC6-6424E46A9142}" dt="2024-01-13T15:24:36.659" v="2877" actId="164"/>
          <ac:grpSpMkLst>
            <pc:docMk/>
            <pc:sldMk cId="4207668247" sldId="323"/>
            <ac:grpSpMk id="468" creationId="{F548B6B5-48F8-9E5E-AC45-227BFB0CA49A}"/>
          </ac:grpSpMkLst>
        </pc:grpChg>
        <pc:grpChg chg="mod">
          <ac:chgData name="Kokchun Giang" userId="67e2125d-ec8c-4323-9653-9824a2ad815f" providerId="ADAL" clId="{10EEDAB3-2DB0-BA4D-8CC6-6424E46A9142}" dt="2024-01-13T15:24:36.659" v="2877" actId="164"/>
          <ac:grpSpMkLst>
            <pc:docMk/>
            <pc:sldMk cId="4207668247" sldId="323"/>
            <ac:grpSpMk id="469" creationId="{AD69EFD1-0C5F-2FC1-73E7-CD600FF572F0}"/>
          </ac:grpSpMkLst>
        </pc:grpChg>
        <pc:grpChg chg="mod">
          <ac:chgData name="Kokchun Giang" userId="67e2125d-ec8c-4323-9653-9824a2ad815f" providerId="ADAL" clId="{10EEDAB3-2DB0-BA4D-8CC6-6424E46A9142}" dt="2024-01-13T15:24:36.659" v="2877" actId="164"/>
          <ac:grpSpMkLst>
            <pc:docMk/>
            <pc:sldMk cId="4207668247" sldId="323"/>
            <ac:grpSpMk id="484" creationId="{20F47E1B-2C09-95F4-9049-47E3DB5813FE}"/>
          </ac:grpSpMkLst>
        </pc:grpChg>
        <pc:grpChg chg="mod">
          <ac:chgData name="Kokchun Giang" userId="67e2125d-ec8c-4323-9653-9824a2ad815f" providerId="ADAL" clId="{10EEDAB3-2DB0-BA4D-8CC6-6424E46A9142}" dt="2024-01-13T15:24:36.659" v="2877" actId="164"/>
          <ac:grpSpMkLst>
            <pc:docMk/>
            <pc:sldMk cId="4207668247" sldId="323"/>
            <ac:grpSpMk id="485" creationId="{B02905B5-3A56-A7A7-EF26-5850ADAB6015}"/>
          </ac:grpSpMkLst>
        </pc:grpChg>
        <pc:grpChg chg="mod">
          <ac:chgData name="Kokchun Giang" userId="67e2125d-ec8c-4323-9653-9824a2ad815f" providerId="ADAL" clId="{10EEDAB3-2DB0-BA4D-8CC6-6424E46A9142}" dt="2024-01-13T12:41:46.074" v="440"/>
          <ac:grpSpMkLst>
            <pc:docMk/>
            <pc:sldMk cId="4207668247" sldId="323"/>
            <ac:grpSpMk id="491" creationId="{53C3F195-C41F-0F0E-B12F-39074CF20E06}"/>
          </ac:grpSpMkLst>
        </pc:grpChg>
        <pc:grpChg chg="mod">
          <ac:chgData name="Kokchun Giang" userId="67e2125d-ec8c-4323-9653-9824a2ad815f" providerId="ADAL" clId="{10EEDAB3-2DB0-BA4D-8CC6-6424E46A9142}" dt="2024-01-13T15:24:52.032" v="2879" actId="164"/>
          <ac:grpSpMkLst>
            <pc:docMk/>
            <pc:sldMk cId="4207668247" sldId="323"/>
            <ac:grpSpMk id="500" creationId="{779AAD8D-E4BC-2609-2EB4-941EC2D4219D}"/>
          </ac:grpSpMkLst>
        </pc:grpChg>
        <pc:grpChg chg="mod">
          <ac:chgData name="Kokchun Giang" userId="67e2125d-ec8c-4323-9653-9824a2ad815f" providerId="ADAL" clId="{10EEDAB3-2DB0-BA4D-8CC6-6424E46A9142}" dt="2024-01-13T15:24:52.032" v="2879" actId="164"/>
          <ac:grpSpMkLst>
            <pc:docMk/>
            <pc:sldMk cId="4207668247" sldId="323"/>
            <ac:grpSpMk id="504" creationId="{A1C6F049-714E-81B6-E615-EC0AEB0D90EB}"/>
          </ac:grpSpMkLst>
        </pc:grpChg>
        <pc:grpChg chg="mod">
          <ac:chgData name="Kokchun Giang" userId="67e2125d-ec8c-4323-9653-9824a2ad815f" providerId="ADAL" clId="{10EEDAB3-2DB0-BA4D-8CC6-6424E46A9142}" dt="2024-01-13T15:25:03.826" v="2882" actId="164"/>
          <ac:grpSpMkLst>
            <pc:docMk/>
            <pc:sldMk cId="4207668247" sldId="323"/>
            <ac:grpSpMk id="522" creationId="{DD6D3974-3B8F-2466-2CB3-49337DBAD177}"/>
          </ac:grpSpMkLst>
        </pc:grpChg>
        <pc:grpChg chg="mod">
          <ac:chgData name="Kokchun Giang" userId="67e2125d-ec8c-4323-9653-9824a2ad815f" providerId="ADAL" clId="{10EEDAB3-2DB0-BA4D-8CC6-6424E46A9142}" dt="2024-01-13T15:25:03.826" v="2882" actId="164"/>
          <ac:grpSpMkLst>
            <pc:docMk/>
            <pc:sldMk cId="4207668247" sldId="323"/>
            <ac:grpSpMk id="523" creationId="{C6413FA7-B934-0843-37DF-B729431C919B}"/>
          </ac:grpSpMkLst>
        </pc:grpChg>
        <pc:grpChg chg="del mod">
          <ac:chgData name="Kokchun Giang" userId="67e2125d-ec8c-4323-9653-9824a2ad815f" providerId="ADAL" clId="{10EEDAB3-2DB0-BA4D-8CC6-6424E46A9142}" dt="2024-01-13T12:43:09.812" v="483"/>
          <ac:grpSpMkLst>
            <pc:docMk/>
            <pc:sldMk cId="4207668247" sldId="323"/>
            <ac:grpSpMk id="533" creationId="{5F1C00C7-1CF0-9F54-0AD7-3DEFB61619EC}"/>
          </ac:grpSpMkLst>
        </pc:grpChg>
        <pc:grpChg chg="mod">
          <ac:chgData name="Kokchun Giang" userId="67e2125d-ec8c-4323-9653-9824a2ad815f" providerId="ADAL" clId="{10EEDAB3-2DB0-BA4D-8CC6-6424E46A9142}" dt="2024-01-13T15:25:03.826" v="2882" actId="164"/>
          <ac:grpSpMkLst>
            <pc:docMk/>
            <pc:sldMk cId="4207668247" sldId="323"/>
            <ac:grpSpMk id="535" creationId="{6FAE7DF7-B8A1-DA6A-A572-0B5E1B453CD1}"/>
          </ac:grpSpMkLst>
        </pc:grpChg>
        <pc:grpChg chg="mod">
          <ac:chgData name="Kokchun Giang" userId="67e2125d-ec8c-4323-9653-9824a2ad815f" providerId="ADAL" clId="{10EEDAB3-2DB0-BA4D-8CC6-6424E46A9142}" dt="2024-01-13T12:43:19" v="488"/>
          <ac:grpSpMkLst>
            <pc:docMk/>
            <pc:sldMk cId="4207668247" sldId="323"/>
            <ac:grpSpMk id="538" creationId="{BF0F247B-87DD-981F-9FC7-1AC85FC6C3EC}"/>
          </ac:grpSpMkLst>
        </pc:grpChg>
        <pc:inkChg chg="add mod">
          <ac:chgData name="Kokchun Giang" userId="67e2125d-ec8c-4323-9653-9824a2ad815f" providerId="ADAL" clId="{10EEDAB3-2DB0-BA4D-8CC6-6424E46A9142}" dt="2024-01-13T12:37:23.009" v="171"/>
          <ac:inkMkLst>
            <pc:docMk/>
            <pc:sldMk cId="4207668247" sldId="323"/>
            <ac:inkMk id="2" creationId="{D8276C4F-1D88-0187-108A-6D12919F85B0}"/>
          </ac:inkMkLst>
        </pc:inkChg>
        <pc:inkChg chg="add mod">
          <ac:chgData name="Kokchun Giang" userId="67e2125d-ec8c-4323-9653-9824a2ad815f" providerId="ADAL" clId="{10EEDAB3-2DB0-BA4D-8CC6-6424E46A9142}" dt="2024-01-13T12:37:23.009" v="171"/>
          <ac:inkMkLst>
            <pc:docMk/>
            <pc:sldMk cId="4207668247" sldId="323"/>
            <ac:inkMk id="3" creationId="{5AB9BA00-2022-74ED-1B0A-C318BDE4F675}"/>
          </ac:inkMkLst>
        </pc:inkChg>
        <pc:inkChg chg="add mod">
          <ac:chgData name="Kokchun Giang" userId="67e2125d-ec8c-4323-9653-9824a2ad815f" providerId="ADAL" clId="{10EEDAB3-2DB0-BA4D-8CC6-6424E46A9142}" dt="2024-01-13T12:37:23.009" v="171"/>
          <ac:inkMkLst>
            <pc:docMk/>
            <pc:sldMk cId="4207668247" sldId="323"/>
            <ac:inkMk id="9" creationId="{B8C2FE8D-51DD-6A0F-7AC7-2466620CC8C7}"/>
          </ac:inkMkLst>
        </pc:inkChg>
        <pc:inkChg chg="add mod">
          <ac:chgData name="Kokchun Giang" userId="67e2125d-ec8c-4323-9653-9824a2ad815f" providerId="ADAL" clId="{10EEDAB3-2DB0-BA4D-8CC6-6424E46A9142}" dt="2024-01-13T12:37:23.009" v="171"/>
          <ac:inkMkLst>
            <pc:docMk/>
            <pc:sldMk cId="4207668247" sldId="323"/>
            <ac:inkMk id="95" creationId="{3273098B-0D7E-F3B6-F25A-9DA180F20CB1}"/>
          </ac:inkMkLst>
        </pc:inkChg>
        <pc:inkChg chg="add mod">
          <ac:chgData name="Kokchun Giang" userId="67e2125d-ec8c-4323-9653-9824a2ad815f" providerId="ADAL" clId="{10EEDAB3-2DB0-BA4D-8CC6-6424E46A9142}" dt="2024-01-13T12:37:23.009" v="171"/>
          <ac:inkMkLst>
            <pc:docMk/>
            <pc:sldMk cId="4207668247" sldId="323"/>
            <ac:inkMk id="97" creationId="{7F18A750-495E-F11D-F1E1-098E598365C3}"/>
          </ac:inkMkLst>
        </pc:inkChg>
        <pc:inkChg chg="add mod">
          <ac:chgData name="Kokchun Giang" userId="67e2125d-ec8c-4323-9653-9824a2ad815f" providerId="ADAL" clId="{10EEDAB3-2DB0-BA4D-8CC6-6424E46A9142}" dt="2024-01-13T12:37:23.009" v="171"/>
          <ac:inkMkLst>
            <pc:docMk/>
            <pc:sldMk cId="4207668247" sldId="323"/>
            <ac:inkMk id="107" creationId="{4B33D4FC-C4C9-9E39-3CA6-6F812018D1E5}"/>
          </ac:inkMkLst>
        </pc:inkChg>
        <pc:inkChg chg="add mod">
          <ac:chgData name="Kokchun Giang" userId="67e2125d-ec8c-4323-9653-9824a2ad815f" providerId="ADAL" clId="{10EEDAB3-2DB0-BA4D-8CC6-6424E46A9142}" dt="2024-01-13T12:37:23.009" v="171"/>
          <ac:inkMkLst>
            <pc:docMk/>
            <pc:sldMk cId="4207668247" sldId="323"/>
            <ac:inkMk id="113" creationId="{86DFFF58-965C-3961-8AB6-2F916F7ECF84}"/>
          </ac:inkMkLst>
        </pc:inkChg>
        <pc:inkChg chg="add mod">
          <ac:chgData name="Kokchun Giang" userId="67e2125d-ec8c-4323-9653-9824a2ad815f" providerId="ADAL" clId="{10EEDAB3-2DB0-BA4D-8CC6-6424E46A9142}" dt="2024-01-13T12:37:23.009" v="171"/>
          <ac:inkMkLst>
            <pc:docMk/>
            <pc:sldMk cId="4207668247" sldId="323"/>
            <ac:inkMk id="115" creationId="{D8C74AAB-3107-C4DD-84EB-6B0D3C51F0F7}"/>
          </ac:inkMkLst>
        </pc:inkChg>
        <pc:inkChg chg="add mod">
          <ac:chgData name="Kokchun Giang" userId="67e2125d-ec8c-4323-9653-9824a2ad815f" providerId="ADAL" clId="{10EEDAB3-2DB0-BA4D-8CC6-6424E46A9142}" dt="2024-01-13T12:37:23.009" v="171"/>
          <ac:inkMkLst>
            <pc:docMk/>
            <pc:sldMk cId="4207668247" sldId="323"/>
            <ac:inkMk id="136" creationId="{D28E53D5-CB40-0592-4D14-89BA70CAA7B1}"/>
          </ac:inkMkLst>
        </pc:inkChg>
        <pc:inkChg chg="del">
          <ac:chgData name="Kokchun Giang" userId="67e2125d-ec8c-4323-9653-9824a2ad815f" providerId="ADAL" clId="{10EEDAB3-2DB0-BA4D-8CC6-6424E46A9142}" dt="2024-01-13T12:36:28.474" v="89" actId="478"/>
          <ac:inkMkLst>
            <pc:docMk/>
            <pc:sldMk cId="4207668247" sldId="323"/>
            <ac:inkMk id="137" creationId="{D5A91263-610B-F279-A048-0933C145AFA6}"/>
          </ac:inkMkLst>
        </pc:inkChg>
        <pc:inkChg chg="add mod">
          <ac:chgData name="Kokchun Giang" userId="67e2125d-ec8c-4323-9653-9824a2ad815f" providerId="ADAL" clId="{10EEDAB3-2DB0-BA4D-8CC6-6424E46A9142}" dt="2024-01-13T12:37:23.009" v="171"/>
          <ac:inkMkLst>
            <pc:docMk/>
            <pc:sldMk cId="4207668247" sldId="323"/>
            <ac:inkMk id="141" creationId="{CBC37598-F74E-758A-3F59-85C640D666F1}"/>
          </ac:inkMkLst>
        </pc:inkChg>
        <pc:inkChg chg="add mod">
          <ac:chgData name="Kokchun Giang" userId="67e2125d-ec8c-4323-9653-9824a2ad815f" providerId="ADAL" clId="{10EEDAB3-2DB0-BA4D-8CC6-6424E46A9142}" dt="2024-01-13T12:37:23.009" v="171"/>
          <ac:inkMkLst>
            <pc:docMk/>
            <pc:sldMk cId="4207668247" sldId="323"/>
            <ac:inkMk id="142" creationId="{264A84FA-FDB3-FC00-5B3E-8A559738636C}"/>
          </ac:inkMkLst>
        </pc:inkChg>
        <pc:inkChg chg="add mod">
          <ac:chgData name="Kokchun Giang" userId="67e2125d-ec8c-4323-9653-9824a2ad815f" providerId="ADAL" clId="{10EEDAB3-2DB0-BA4D-8CC6-6424E46A9142}" dt="2024-01-13T12:37:23.009" v="171"/>
          <ac:inkMkLst>
            <pc:docMk/>
            <pc:sldMk cId="4207668247" sldId="323"/>
            <ac:inkMk id="144" creationId="{89031316-47CE-242F-B774-2824DE2A9FF7}"/>
          </ac:inkMkLst>
        </pc:inkChg>
        <pc:inkChg chg="add mod">
          <ac:chgData name="Kokchun Giang" userId="67e2125d-ec8c-4323-9653-9824a2ad815f" providerId="ADAL" clId="{10EEDAB3-2DB0-BA4D-8CC6-6424E46A9142}" dt="2024-01-13T12:37:23.009" v="171"/>
          <ac:inkMkLst>
            <pc:docMk/>
            <pc:sldMk cId="4207668247" sldId="323"/>
            <ac:inkMk id="145" creationId="{69E085CD-EAD2-A276-1E7C-A2AC41142B8B}"/>
          </ac:inkMkLst>
        </pc:inkChg>
        <pc:inkChg chg="add mod">
          <ac:chgData name="Kokchun Giang" userId="67e2125d-ec8c-4323-9653-9824a2ad815f" providerId="ADAL" clId="{10EEDAB3-2DB0-BA4D-8CC6-6424E46A9142}" dt="2024-01-13T12:37:23.009" v="171"/>
          <ac:inkMkLst>
            <pc:docMk/>
            <pc:sldMk cId="4207668247" sldId="323"/>
            <ac:inkMk id="146" creationId="{84AB4D30-FA36-0068-51B4-38BB7459D3AD}"/>
          </ac:inkMkLst>
        </pc:inkChg>
        <pc:inkChg chg="add mod">
          <ac:chgData name="Kokchun Giang" userId="67e2125d-ec8c-4323-9653-9824a2ad815f" providerId="ADAL" clId="{10EEDAB3-2DB0-BA4D-8CC6-6424E46A9142}" dt="2024-01-13T12:37:23.009" v="171"/>
          <ac:inkMkLst>
            <pc:docMk/>
            <pc:sldMk cId="4207668247" sldId="323"/>
            <ac:inkMk id="147" creationId="{487DB2DD-5F1E-9E05-1E3F-012F374D2F46}"/>
          </ac:inkMkLst>
        </pc:inkChg>
        <pc:inkChg chg="add mod">
          <ac:chgData name="Kokchun Giang" userId="67e2125d-ec8c-4323-9653-9824a2ad815f" providerId="ADAL" clId="{10EEDAB3-2DB0-BA4D-8CC6-6424E46A9142}" dt="2024-01-13T12:37:23.009" v="171"/>
          <ac:inkMkLst>
            <pc:docMk/>
            <pc:sldMk cId="4207668247" sldId="323"/>
            <ac:inkMk id="148" creationId="{4BC9EAFB-CA34-2112-F5EF-926BBDDB1A19}"/>
          </ac:inkMkLst>
        </pc:inkChg>
        <pc:inkChg chg="add mod">
          <ac:chgData name="Kokchun Giang" userId="67e2125d-ec8c-4323-9653-9824a2ad815f" providerId="ADAL" clId="{10EEDAB3-2DB0-BA4D-8CC6-6424E46A9142}" dt="2024-01-13T12:37:23.009" v="171"/>
          <ac:inkMkLst>
            <pc:docMk/>
            <pc:sldMk cId="4207668247" sldId="323"/>
            <ac:inkMk id="149" creationId="{789AA2E0-4185-E591-19DF-FCC40D075D6A}"/>
          </ac:inkMkLst>
        </pc:inkChg>
        <pc:inkChg chg="add mod">
          <ac:chgData name="Kokchun Giang" userId="67e2125d-ec8c-4323-9653-9824a2ad815f" providerId="ADAL" clId="{10EEDAB3-2DB0-BA4D-8CC6-6424E46A9142}" dt="2024-01-13T12:37:24.386" v="174"/>
          <ac:inkMkLst>
            <pc:docMk/>
            <pc:sldMk cId="4207668247" sldId="323"/>
            <ac:inkMk id="151" creationId="{DD4C4D5A-C20F-FA7C-DAFE-0683D7C664F4}"/>
          </ac:inkMkLst>
        </pc:inkChg>
        <pc:inkChg chg="add mod">
          <ac:chgData name="Kokchun Giang" userId="67e2125d-ec8c-4323-9653-9824a2ad815f" providerId="ADAL" clId="{10EEDAB3-2DB0-BA4D-8CC6-6424E46A9142}" dt="2024-01-13T12:37:24.386" v="174"/>
          <ac:inkMkLst>
            <pc:docMk/>
            <pc:sldMk cId="4207668247" sldId="323"/>
            <ac:inkMk id="152" creationId="{24FDCB6C-908A-F61C-C390-82F287A7BE53}"/>
          </ac:inkMkLst>
        </pc:inkChg>
        <pc:inkChg chg="add mod">
          <ac:chgData name="Kokchun Giang" userId="67e2125d-ec8c-4323-9653-9824a2ad815f" providerId="ADAL" clId="{10EEDAB3-2DB0-BA4D-8CC6-6424E46A9142}" dt="2024-01-13T12:37:29.332" v="183"/>
          <ac:inkMkLst>
            <pc:docMk/>
            <pc:sldMk cId="4207668247" sldId="323"/>
            <ac:inkMk id="154" creationId="{D24B472D-1E14-C307-2B5A-DE59528C1B86}"/>
          </ac:inkMkLst>
        </pc:inkChg>
        <pc:inkChg chg="add mod">
          <ac:chgData name="Kokchun Giang" userId="67e2125d-ec8c-4323-9653-9824a2ad815f" providerId="ADAL" clId="{10EEDAB3-2DB0-BA4D-8CC6-6424E46A9142}" dt="2024-01-13T12:37:29.332" v="183"/>
          <ac:inkMkLst>
            <pc:docMk/>
            <pc:sldMk cId="4207668247" sldId="323"/>
            <ac:inkMk id="155" creationId="{4A1773DA-D313-0F22-69B2-851FA40DBE24}"/>
          </ac:inkMkLst>
        </pc:inkChg>
        <pc:inkChg chg="add mod">
          <ac:chgData name="Kokchun Giang" userId="67e2125d-ec8c-4323-9653-9824a2ad815f" providerId="ADAL" clId="{10EEDAB3-2DB0-BA4D-8CC6-6424E46A9142}" dt="2024-01-13T12:37:29.332" v="183"/>
          <ac:inkMkLst>
            <pc:docMk/>
            <pc:sldMk cId="4207668247" sldId="323"/>
            <ac:inkMk id="156" creationId="{2D61B0B9-85D9-EC25-43D3-528B8A57AD69}"/>
          </ac:inkMkLst>
        </pc:inkChg>
        <pc:inkChg chg="add mod">
          <ac:chgData name="Kokchun Giang" userId="67e2125d-ec8c-4323-9653-9824a2ad815f" providerId="ADAL" clId="{10EEDAB3-2DB0-BA4D-8CC6-6424E46A9142}" dt="2024-01-13T12:37:29.332" v="183"/>
          <ac:inkMkLst>
            <pc:docMk/>
            <pc:sldMk cId="4207668247" sldId="323"/>
            <ac:inkMk id="157" creationId="{294E4E69-9460-390B-5325-6190B3EE2FEA}"/>
          </ac:inkMkLst>
        </pc:inkChg>
        <pc:inkChg chg="add mod">
          <ac:chgData name="Kokchun Giang" userId="67e2125d-ec8c-4323-9653-9824a2ad815f" providerId="ADAL" clId="{10EEDAB3-2DB0-BA4D-8CC6-6424E46A9142}" dt="2024-01-13T12:37:29.332" v="183"/>
          <ac:inkMkLst>
            <pc:docMk/>
            <pc:sldMk cId="4207668247" sldId="323"/>
            <ac:inkMk id="158" creationId="{22B32C44-63E6-D442-6FE0-D003296EB7A5}"/>
          </ac:inkMkLst>
        </pc:inkChg>
        <pc:inkChg chg="add mod">
          <ac:chgData name="Kokchun Giang" userId="67e2125d-ec8c-4323-9653-9824a2ad815f" providerId="ADAL" clId="{10EEDAB3-2DB0-BA4D-8CC6-6424E46A9142}" dt="2024-01-13T12:37:29.332" v="183"/>
          <ac:inkMkLst>
            <pc:docMk/>
            <pc:sldMk cId="4207668247" sldId="323"/>
            <ac:inkMk id="159" creationId="{78B5ED5D-6E33-43BD-F076-D6272F4C883B}"/>
          </ac:inkMkLst>
        </pc:inkChg>
        <pc:inkChg chg="add mod">
          <ac:chgData name="Kokchun Giang" userId="67e2125d-ec8c-4323-9653-9824a2ad815f" providerId="ADAL" clId="{10EEDAB3-2DB0-BA4D-8CC6-6424E46A9142}" dt="2024-01-13T12:37:29.332" v="183"/>
          <ac:inkMkLst>
            <pc:docMk/>
            <pc:sldMk cId="4207668247" sldId="323"/>
            <ac:inkMk id="160" creationId="{28092570-48C8-E231-D93E-DC5F0CC76FB6}"/>
          </ac:inkMkLst>
        </pc:inkChg>
        <pc:inkChg chg="add mod">
          <ac:chgData name="Kokchun Giang" userId="67e2125d-ec8c-4323-9653-9824a2ad815f" providerId="ADAL" clId="{10EEDAB3-2DB0-BA4D-8CC6-6424E46A9142}" dt="2024-01-13T12:37:29.332" v="183"/>
          <ac:inkMkLst>
            <pc:docMk/>
            <pc:sldMk cId="4207668247" sldId="323"/>
            <ac:inkMk id="161" creationId="{B9FEB302-86B8-3803-06BE-19ACAD543828}"/>
          </ac:inkMkLst>
        </pc:inkChg>
        <pc:inkChg chg="add mod">
          <ac:chgData name="Kokchun Giang" userId="67e2125d-ec8c-4323-9653-9824a2ad815f" providerId="ADAL" clId="{10EEDAB3-2DB0-BA4D-8CC6-6424E46A9142}" dt="2024-01-13T12:37:35.764" v="197"/>
          <ac:inkMkLst>
            <pc:docMk/>
            <pc:sldMk cId="4207668247" sldId="323"/>
            <ac:inkMk id="163" creationId="{D12FF36A-D664-7264-4AD3-57B68F1920E0}"/>
          </ac:inkMkLst>
        </pc:inkChg>
        <pc:inkChg chg="add mod">
          <ac:chgData name="Kokchun Giang" userId="67e2125d-ec8c-4323-9653-9824a2ad815f" providerId="ADAL" clId="{10EEDAB3-2DB0-BA4D-8CC6-6424E46A9142}" dt="2024-01-13T12:37:35.764" v="197"/>
          <ac:inkMkLst>
            <pc:docMk/>
            <pc:sldMk cId="4207668247" sldId="323"/>
            <ac:inkMk id="164" creationId="{219BA350-FDE8-3655-ACAB-4A6DC4F6840C}"/>
          </ac:inkMkLst>
        </pc:inkChg>
        <pc:inkChg chg="add mod">
          <ac:chgData name="Kokchun Giang" userId="67e2125d-ec8c-4323-9653-9824a2ad815f" providerId="ADAL" clId="{10EEDAB3-2DB0-BA4D-8CC6-6424E46A9142}" dt="2024-01-13T12:37:35.764" v="197"/>
          <ac:inkMkLst>
            <pc:docMk/>
            <pc:sldMk cId="4207668247" sldId="323"/>
            <ac:inkMk id="165" creationId="{4C242C1E-C899-0563-738B-E1F7AE5D8F0D}"/>
          </ac:inkMkLst>
        </pc:inkChg>
        <pc:inkChg chg="add mod">
          <ac:chgData name="Kokchun Giang" userId="67e2125d-ec8c-4323-9653-9824a2ad815f" providerId="ADAL" clId="{10EEDAB3-2DB0-BA4D-8CC6-6424E46A9142}" dt="2024-01-13T12:37:35.764" v="197"/>
          <ac:inkMkLst>
            <pc:docMk/>
            <pc:sldMk cId="4207668247" sldId="323"/>
            <ac:inkMk id="166" creationId="{81E270C3-41E9-8714-7C76-8AD740A15152}"/>
          </ac:inkMkLst>
        </pc:inkChg>
        <pc:inkChg chg="add mod">
          <ac:chgData name="Kokchun Giang" userId="67e2125d-ec8c-4323-9653-9824a2ad815f" providerId="ADAL" clId="{10EEDAB3-2DB0-BA4D-8CC6-6424E46A9142}" dt="2024-01-13T12:37:35.764" v="197"/>
          <ac:inkMkLst>
            <pc:docMk/>
            <pc:sldMk cId="4207668247" sldId="323"/>
            <ac:inkMk id="167" creationId="{DF12DB2C-9E1E-4C97-F60B-79D1A492A1F0}"/>
          </ac:inkMkLst>
        </pc:inkChg>
        <pc:inkChg chg="add mod">
          <ac:chgData name="Kokchun Giang" userId="67e2125d-ec8c-4323-9653-9824a2ad815f" providerId="ADAL" clId="{10EEDAB3-2DB0-BA4D-8CC6-6424E46A9142}" dt="2024-01-13T12:37:35.764" v="197"/>
          <ac:inkMkLst>
            <pc:docMk/>
            <pc:sldMk cId="4207668247" sldId="323"/>
            <ac:inkMk id="168" creationId="{2DD4A738-3F22-527E-0C81-939E4BDB831C}"/>
          </ac:inkMkLst>
        </pc:inkChg>
        <pc:inkChg chg="add mod">
          <ac:chgData name="Kokchun Giang" userId="67e2125d-ec8c-4323-9653-9824a2ad815f" providerId="ADAL" clId="{10EEDAB3-2DB0-BA4D-8CC6-6424E46A9142}" dt="2024-01-13T12:37:35.764" v="197"/>
          <ac:inkMkLst>
            <pc:docMk/>
            <pc:sldMk cId="4207668247" sldId="323"/>
            <ac:inkMk id="187" creationId="{2EE8BB0A-9F32-4BB3-0BA5-6E94757D0AD9}"/>
          </ac:inkMkLst>
        </pc:inkChg>
        <pc:inkChg chg="add mod">
          <ac:chgData name="Kokchun Giang" userId="67e2125d-ec8c-4323-9653-9824a2ad815f" providerId="ADAL" clId="{10EEDAB3-2DB0-BA4D-8CC6-6424E46A9142}" dt="2024-01-13T12:37:35.764" v="197"/>
          <ac:inkMkLst>
            <pc:docMk/>
            <pc:sldMk cId="4207668247" sldId="323"/>
            <ac:inkMk id="214" creationId="{A46C8A5C-C94A-E9B5-3DA6-56E4E235FEF3}"/>
          </ac:inkMkLst>
        </pc:inkChg>
        <pc:inkChg chg="add mod">
          <ac:chgData name="Kokchun Giang" userId="67e2125d-ec8c-4323-9653-9824a2ad815f" providerId="ADAL" clId="{10EEDAB3-2DB0-BA4D-8CC6-6424E46A9142}" dt="2024-01-13T12:37:35.764" v="197"/>
          <ac:inkMkLst>
            <pc:docMk/>
            <pc:sldMk cId="4207668247" sldId="323"/>
            <ac:inkMk id="291" creationId="{74426B05-2F5C-3CE2-66B9-44475580FEB3}"/>
          </ac:inkMkLst>
        </pc:inkChg>
        <pc:inkChg chg="add mod">
          <ac:chgData name="Kokchun Giang" userId="67e2125d-ec8c-4323-9653-9824a2ad815f" providerId="ADAL" clId="{10EEDAB3-2DB0-BA4D-8CC6-6424E46A9142}" dt="2024-01-13T12:37:35.764" v="197"/>
          <ac:inkMkLst>
            <pc:docMk/>
            <pc:sldMk cId="4207668247" sldId="323"/>
            <ac:inkMk id="292" creationId="{91D2CDB0-BB43-CC47-A8CC-27C38BC50A32}"/>
          </ac:inkMkLst>
        </pc:inkChg>
        <pc:inkChg chg="add mod">
          <ac:chgData name="Kokchun Giang" userId="67e2125d-ec8c-4323-9653-9824a2ad815f" providerId="ADAL" clId="{10EEDAB3-2DB0-BA4D-8CC6-6424E46A9142}" dt="2024-01-13T12:37:35.764" v="197"/>
          <ac:inkMkLst>
            <pc:docMk/>
            <pc:sldMk cId="4207668247" sldId="323"/>
            <ac:inkMk id="293" creationId="{2C07BB03-14BA-DC46-E495-9509E536F1E3}"/>
          </ac:inkMkLst>
        </pc:inkChg>
        <pc:inkChg chg="add mod">
          <ac:chgData name="Kokchun Giang" userId="67e2125d-ec8c-4323-9653-9824a2ad815f" providerId="ADAL" clId="{10EEDAB3-2DB0-BA4D-8CC6-6424E46A9142}" dt="2024-01-13T12:37:35.764" v="197"/>
          <ac:inkMkLst>
            <pc:docMk/>
            <pc:sldMk cId="4207668247" sldId="323"/>
            <ac:inkMk id="294" creationId="{0EFC8133-228A-C956-5834-9CAEC02D6B2F}"/>
          </ac:inkMkLst>
        </pc:inkChg>
        <pc:inkChg chg="add mod">
          <ac:chgData name="Kokchun Giang" userId="67e2125d-ec8c-4323-9653-9824a2ad815f" providerId="ADAL" clId="{10EEDAB3-2DB0-BA4D-8CC6-6424E46A9142}" dt="2024-01-13T12:37:35.764" v="197"/>
          <ac:inkMkLst>
            <pc:docMk/>
            <pc:sldMk cId="4207668247" sldId="323"/>
            <ac:inkMk id="295" creationId="{448E1CD9-90B7-7D22-1261-959404AF3A63}"/>
          </ac:inkMkLst>
        </pc:inkChg>
        <pc:inkChg chg="add mod">
          <ac:chgData name="Kokchun Giang" userId="67e2125d-ec8c-4323-9653-9824a2ad815f" providerId="ADAL" clId="{10EEDAB3-2DB0-BA4D-8CC6-6424E46A9142}" dt="2024-01-13T15:23:13.328" v="2863" actId="164"/>
          <ac:inkMkLst>
            <pc:docMk/>
            <pc:sldMk cId="4207668247" sldId="323"/>
            <ac:inkMk id="297" creationId="{DB3A2661-287C-83FE-F8D6-A69407C5AD33}"/>
          </ac:inkMkLst>
        </pc:inkChg>
        <pc:inkChg chg="add mod">
          <ac:chgData name="Kokchun Giang" userId="67e2125d-ec8c-4323-9653-9824a2ad815f" providerId="ADAL" clId="{10EEDAB3-2DB0-BA4D-8CC6-6424E46A9142}" dt="2024-01-13T12:37:51.397" v="216"/>
          <ac:inkMkLst>
            <pc:docMk/>
            <pc:sldMk cId="4207668247" sldId="323"/>
            <ac:inkMk id="298" creationId="{1DC90799-A9A2-3325-E62F-54C531BDD1DC}"/>
          </ac:inkMkLst>
        </pc:inkChg>
        <pc:inkChg chg="add mod">
          <ac:chgData name="Kokchun Giang" userId="67e2125d-ec8c-4323-9653-9824a2ad815f" providerId="ADAL" clId="{10EEDAB3-2DB0-BA4D-8CC6-6424E46A9142}" dt="2024-01-13T12:37:51.397" v="216"/>
          <ac:inkMkLst>
            <pc:docMk/>
            <pc:sldMk cId="4207668247" sldId="323"/>
            <ac:inkMk id="299" creationId="{8378D91E-3DF9-5DA4-05EF-28A22C1D8A9F}"/>
          </ac:inkMkLst>
        </pc:inkChg>
        <pc:inkChg chg="add mod">
          <ac:chgData name="Kokchun Giang" userId="67e2125d-ec8c-4323-9653-9824a2ad815f" providerId="ADAL" clId="{10EEDAB3-2DB0-BA4D-8CC6-6424E46A9142}" dt="2024-01-13T12:37:51.397" v="216"/>
          <ac:inkMkLst>
            <pc:docMk/>
            <pc:sldMk cId="4207668247" sldId="323"/>
            <ac:inkMk id="300" creationId="{912DF2AA-2BA9-DA9D-0D6A-279ADE3BCE62}"/>
          </ac:inkMkLst>
        </pc:inkChg>
        <pc:inkChg chg="add mod">
          <ac:chgData name="Kokchun Giang" userId="67e2125d-ec8c-4323-9653-9824a2ad815f" providerId="ADAL" clId="{10EEDAB3-2DB0-BA4D-8CC6-6424E46A9142}" dt="2024-01-13T12:37:51.397" v="216"/>
          <ac:inkMkLst>
            <pc:docMk/>
            <pc:sldMk cId="4207668247" sldId="323"/>
            <ac:inkMk id="301" creationId="{C5B9E0B4-AF17-AEED-CA97-E64FD4BB0822}"/>
          </ac:inkMkLst>
        </pc:inkChg>
        <pc:inkChg chg="add mod">
          <ac:chgData name="Kokchun Giang" userId="67e2125d-ec8c-4323-9653-9824a2ad815f" providerId="ADAL" clId="{10EEDAB3-2DB0-BA4D-8CC6-6424E46A9142}" dt="2024-01-13T12:37:51.397" v="216"/>
          <ac:inkMkLst>
            <pc:docMk/>
            <pc:sldMk cId="4207668247" sldId="323"/>
            <ac:inkMk id="302" creationId="{11CFA4F6-C3F3-92D1-0782-7AB5F033CB23}"/>
          </ac:inkMkLst>
        </pc:inkChg>
        <pc:inkChg chg="add mod">
          <ac:chgData name="Kokchun Giang" userId="67e2125d-ec8c-4323-9653-9824a2ad815f" providerId="ADAL" clId="{10EEDAB3-2DB0-BA4D-8CC6-6424E46A9142}" dt="2024-01-13T12:37:51.397" v="216"/>
          <ac:inkMkLst>
            <pc:docMk/>
            <pc:sldMk cId="4207668247" sldId="323"/>
            <ac:inkMk id="303" creationId="{E08063DF-D5A7-0D49-513E-A21CB3CF30CC}"/>
          </ac:inkMkLst>
        </pc:inkChg>
        <pc:inkChg chg="add mod">
          <ac:chgData name="Kokchun Giang" userId="67e2125d-ec8c-4323-9653-9824a2ad815f" providerId="ADAL" clId="{10EEDAB3-2DB0-BA4D-8CC6-6424E46A9142}" dt="2024-01-13T12:37:51.397" v="216"/>
          <ac:inkMkLst>
            <pc:docMk/>
            <pc:sldMk cId="4207668247" sldId="323"/>
            <ac:inkMk id="304" creationId="{D9660318-2C53-2BB3-AADD-229B72C0F584}"/>
          </ac:inkMkLst>
        </pc:inkChg>
        <pc:inkChg chg="add mod">
          <ac:chgData name="Kokchun Giang" userId="67e2125d-ec8c-4323-9653-9824a2ad815f" providerId="ADAL" clId="{10EEDAB3-2DB0-BA4D-8CC6-6424E46A9142}" dt="2024-01-13T12:37:51.397" v="216"/>
          <ac:inkMkLst>
            <pc:docMk/>
            <pc:sldMk cId="4207668247" sldId="323"/>
            <ac:inkMk id="305" creationId="{CD6051CB-6BC9-0281-A513-C9B385ECA244}"/>
          </ac:inkMkLst>
        </pc:inkChg>
        <pc:inkChg chg="add mod">
          <ac:chgData name="Kokchun Giang" userId="67e2125d-ec8c-4323-9653-9824a2ad815f" providerId="ADAL" clId="{10EEDAB3-2DB0-BA4D-8CC6-6424E46A9142}" dt="2024-01-13T12:37:51.397" v="216"/>
          <ac:inkMkLst>
            <pc:docMk/>
            <pc:sldMk cId="4207668247" sldId="323"/>
            <ac:inkMk id="306" creationId="{554594A5-8B8D-A7CC-EF99-3CA651F22EDC}"/>
          </ac:inkMkLst>
        </pc:inkChg>
        <pc:inkChg chg="add mod">
          <ac:chgData name="Kokchun Giang" userId="67e2125d-ec8c-4323-9653-9824a2ad815f" providerId="ADAL" clId="{10EEDAB3-2DB0-BA4D-8CC6-6424E46A9142}" dt="2024-01-13T12:37:51.397" v="216"/>
          <ac:inkMkLst>
            <pc:docMk/>
            <pc:sldMk cId="4207668247" sldId="323"/>
            <ac:inkMk id="307" creationId="{2AEAF5A8-9D69-70D4-8CCD-9EEAE626F912}"/>
          </ac:inkMkLst>
        </pc:inkChg>
        <pc:inkChg chg="add mod">
          <ac:chgData name="Kokchun Giang" userId="67e2125d-ec8c-4323-9653-9824a2ad815f" providerId="ADAL" clId="{10EEDAB3-2DB0-BA4D-8CC6-6424E46A9142}" dt="2024-01-13T12:37:51.397" v="216"/>
          <ac:inkMkLst>
            <pc:docMk/>
            <pc:sldMk cId="4207668247" sldId="323"/>
            <ac:inkMk id="308" creationId="{1902A236-5BA5-EB00-1EA2-AE2E3A981518}"/>
          </ac:inkMkLst>
        </pc:inkChg>
        <pc:inkChg chg="add mod">
          <ac:chgData name="Kokchun Giang" userId="67e2125d-ec8c-4323-9653-9824a2ad815f" providerId="ADAL" clId="{10EEDAB3-2DB0-BA4D-8CC6-6424E46A9142}" dt="2024-01-13T12:37:51.397" v="216"/>
          <ac:inkMkLst>
            <pc:docMk/>
            <pc:sldMk cId="4207668247" sldId="323"/>
            <ac:inkMk id="309" creationId="{52354CC1-BD32-D254-7A06-713CB9199DCF}"/>
          </ac:inkMkLst>
        </pc:inkChg>
        <pc:inkChg chg="add mod">
          <ac:chgData name="Kokchun Giang" userId="67e2125d-ec8c-4323-9653-9824a2ad815f" providerId="ADAL" clId="{10EEDAB3-2DB0-BA4D-8CC6-6424E46A9142}" dt="2024-01-13T12:37:51.397" v="216"/>
          <ac:inkMkLst>
            <pc:docMk/>
            <pc:sldMk cId="4207668247" sldId="323"/>
            <ac:inkMk id="310" creationId="{713D7C25-9F44-EC5B-B76A-C3D1BA767842}"/>
          </ac:inkMkLst>
        </pc:inkChg>
        <pc:inkChg chg="add mod">
          <ac:chgData name="Kokchun Giang" userId="67e2125d-ec8c-4323-9653-9824a2ad815f" providerId="ADAL" clId="{10EEDAB3-2DB0-BA4D-8CC6-6424E46A9142}" dt="2024-01-13T12:37:51.397" v="216"/>
          <ac:inkMkLst>
            <pc:docMk/>
            <pc:sldMk cId="4207668247" sldId="323"/>
            <ac:inkMk id="311" creationId="{1550D408-1655-ABD1-204E-A9EFE5AB268F}"/>
          </ac:inkMkLst>
        </pc:inkChg>
        <pc:inkChg chg="add mod">
          <ac:chgData name="Kokchun Giang" userId="67e2125d-ec8c-4323-9653-9824a2ad815f" providerId="ADAL" clId="{10EEDAB3-2DB0-BA4D-8CC6-6424E46A9142}" dt="2024-01-13T12:37:51.397" v="216"/>
          <ac:inkMkLst>
            <pc:docMk/>
            <pc:sldMk cId="4207668247" sldId="323"/>
            <ac:inkMk id="312" creationId="{D5491FE7-C140-3CD1-BEE7-CC4070771B1D}"/>
          </ac:inkMkLst>
        </pc:inkChg>
        <pc:inkChg chg="add mod">
          <ac:chgData name="Kokchun Giang" userId="67e2125d-ec8c-4323-9653-9824a2ad815f" providerId="ADAL" clId="{10EEDAB3-2DB0-BA4D-8CC6-6424E46A9142}" dt="2024-01-13T12:37:51.397" v="216"/>
          <ac:inkMkLst>
            <pc:docMk/>
            <pc:sldMk cId="4207668247" sldId="323"/>
            <ac:inkMk id="313" creationId="{AFAB2D2D-480E-1F47-FA00-1D59872D427F}"/>
          </ac:inkMkLst>
        </pc:inkChg>
        <pc:inkChg chg="add mod">
          <ac:chgData name="Kokchun Giang" userId="67e2125d-ec8c-4323-9653-9824a2ad815f" providerId="ADAL" clId="{10EEDAB3-2DB0-BA4D-8CC6-6424E46A9142}" dt="2024-01-13T12:37:51.397" v="216"/>
          <ac:inkMkLst>
            <pc:docMk/>
            <pc:sldMk cId="4207668247" sldId="323"/>
            <ac:inkMk id="314" creationId="{771FDBB8-7D06-E25B-8439-165D06AF9F94}"/>
          </ac:inkMkLst>
        </pc:inkChg>
        <pc:inkChg chg="add del mod">
          <ac:chgData name="Kokchun Giang" userId="67e2125d-ec8c-4323-9653-9824a2ad815f" providerId="ADAL" clId="{10EEDAB3-2DB0-BA4D-8CC6-6424E46A9142}" dt="2024-01-13T12:40:47.625" v="357"/>
          <ac:inkMkLst>
            <pc:docMk/>
            <pc:sldMk cId="4207668247" sldId="323"/>
            <ac:inkMk id="316" creationId="{E0B4AA3D-7CF1-EB79-9609-3CFB436AC148}"/>
          </ac:inkMkLst>
        </pc:inkChg>
        <pc:inkChg chg="add del mod">
          <ac:chgData name="Kokchun Giang" userId="67e2125d-ec8c-4323-9653-9824a2ad815f" providerId="ADAL" clId="{10EEDAB3-2DB0-BA4D-8CC6-6424E46A9142}" dt="2024-01-13T12:40:47.624" v="356"/>
          <ac:inkMkLst>
            <pc:docMk/>
            <pc:sldMk cId="4207668247" sldId="323"/>
            <ac:inkMk id="317" creationId="{16F2028D-1539-8700-EBFA-E33C92A351B2}"/>
          </ac:inkMkLst>
        </pc:inkChg>
        <pc:inkChg chg="add del mod">
          <ac:chgData name="Kokchun Giang" userId="67e2125d-ec8c-4323-9653-9824a2ad815f" providerId="ADAL" clId="{10EEDAB3-2DB0-BA4D-8CC6-6424E46A9142}" dt="2024-01-13T12:40:47.629" v="359"/>
          <ac:inkMkLst>
            <pc:docMk/>
            <pc:sldMk cId="4207668247" sldId="323"/>
            <ac:inkMk id="318" creationId="{E3558876-F9CE-752F-CBCF-C25299542E6F}"/>
          </ac:inkMkLst>
        </pc:inkChg>
        <pc:inkChg chg="add del mod">
          <ac:chgData name="Kokchun Giang" userId="67e2125d-ec8c-4323-9653-9824a2ad815f" providerId="ADAL" clId="{10EEDAB3-2DB0-BA4D-8CC6-6424E46A9142}" dt="2024-01-13T12:40:47.629" v="360"/>
          <ac:inkMkLst>
            <pc:docMk/>
            <pc:sldMk cId="4207668247" sldId="323"/>
            <ac:inkMk id="319" creationId="{9B38C1EA-B6C2-8C98-C182-0487318967B9}"/>
          </ac:inkMkLst>
        </pc:inkChg>
        <pc:inkChg chg="add del mod">
          <ac:chgData name="Kokchun Giang" userId="67e2125d-ec8c-4323-9653-9824a2ad815f" providerId="ADAL" clId="{10EEDAB3-2DB0-BA4D-8CC6-6424E46A9142}" dt="2024-01-13T12:40:47.626" v="358"/>
          <ac:inkMkLst>
            <pc:docMk/>
            <pc:sldMk cId="4207668247" sldId="323"/>
            <ac:inkMk id="320" creationId="{376155D1-5934-FDA3-4BF8-BC3497F0A059}"/>
          </ac:inkMkLst>
        </pc:inkChg>
        <pc:inkChg chg="add del mod">
          <ac:chgData name="Kokchun Giang" userId="67e2125d-ec8c-4323-9653-9824a2ad815f" providerId="ADAL" clId="{10EEDAB3-2DB0-BA4D-8CC6-6424E46A9142}" dt="2024-01-13T12:40:45.670" v="355"/>
          <ac:inkMkLst>
            <pc:docMk/>
            <pc:sldMk cId="4207668247" sldId="323"/>
            <ac:inkMk id="321" creationId="{A8D86797-FA48-32DA-DFBC-E888BA5BFD41}"/>
          </ac:inkMkLst>
        </pc:inkChg>
        <pc:inkChg chg="add mod">
          <ac:chgData name="Kokchun Giang" userId="67e2125d-ec8c-4323-9653-9824a2ad815f" providerId="ADAL" clId="{10EEDAB3-2DB0-BA4D-8CC6-6424E46A9142}" dt="2024-01-13T12:40:49.282" v="365"/>
          <ac:inkMkLst>
            <pc:docMk/>
            <pc:sldMk cId="4207668247" sldId="323"/>
            <ac:inkMk id="323" creationId="{53A4C324-182C-A6C7-9667-2FE3A04462C0}"/>
          </ac:inkMkLst>
        </pc:inkChg>
        <pc:inkChg chg="add mod">
          <ac:chgData name="Kokchun Giang" userId="67e2125d-ec8c-4323-9653-9824a2ad815f" providerId="ADAL" clId="{10EEDAB3-2DB0-BA4D-8CC6-6424E46A9142}" dt="2024-01-13T12:40:49.282" v="365"/>
          <ac:inkMkLst>
            <pc:docMk/>
            <pc:sldMk cId="4207668247" sldId="323"/>
            <ac:inkMk id="324" creationId="{CCE9140B-13B6-EA6E-940B-82BCA0DAC122}"/>
          </ac:inkMkLst>
        </pc:inkChg>
        <pc:inkChg chg="add mod">
          <ac:chgData name="Kokchun Giang" userId="67e2125d-ec8c-4323-9653-9824a2ad815f" providerId="ADAL" clId="{10EEDAB3-2DB0-BA4D-8CC6-6424E46A9142}" dt="2024-01-13T12:40:49.282" v="365"/>
          <ac:inkMkLst>
            <pc:docMk/>
            <pc:sldMk cId="4207668247" sldId="323"/>
            <ac:inkMk id="325" creationId="{614D8D50-81B8-2448-0897-0691174A5EBA}"/>
          </ac:inkMkLst>
        </pc:inkChg>
        <pc:inkChg chg="add mod">
          <ac:chgData name="Kokchun Giang" userId="67e2125d-ec8c-4323-9653-9824a2ad815f" providerId="ADAL" clId="{10EEDAB3-2DB0-BA4D-8CC6-6424E46A9142}" dt="2024-01-13T12:40:49.282" v="365"/>
          <ac:inkMkLst>
            <pc:docMk/>
            <pc:sldMk cId="4207668247" sldId="323"/>
            <ac:inkMk id="326" creationId="{B28D8665-CE37-3A0A-CEF8-F4FF8B879AB4}"/>
          </ac:inkMkLst>
        </pc:inkChg>
        <pc:inkChg chg="add mod">
          <ac:chgData name="Kokchun Giang" userId="67e2125d-ec8c-4323-9653-9824a2ad815f" providerId="ADAL" clId="{10EEDAB3-2DB0-BA4D-8CC6-6424E46A9142}" dt="2024-01-13T12:40:49.282" v="365"/>
          <ac:inkMkLst>
            <pc:docMk/>
            <pc:sldMk cId="4207668247" sldId="323"/>
            <ac:inkMk id="327" creationId="{ACBF7967-388E-9B3A-8426-56B21BA1987C}"/>
          </ac:inkMkLst>
        </pc:inkChg>
        <pc:inkChg chg="add mod">
          <ac:chgData name="Kokchun Giang" userId="67e2125d-ec8c-4323-9653-9824a2ad815f" providerId="ADAL" clId="{10EEDAB3-2DB0-BA4D-8CC6-6424E46A9142}" dt="2024-01-13T12:40:49.282" v="365"/>
          <ac:inkMkLst>
            <pc:docMk/>
            <pc:sldMk cId="4207668247" sldId="323"/>
            <ac:inkMk id="328" creationId="{D3CB14AF-FB76-3E61-1C56-AF4F20092684}"/>
          </ac:inkMkLst>
        </pc:inkChg>
        <pc:inkChg chg="add mod">
          <ac:chgData name="Kokchun Giang" userId="67e2125d-ec8c-4323-9653-9824a2ad815f" providerId="ADAL" clId="{10EEDAB3-2DB0-BA4D-8CC6-6424E46A9142}" dt="2024-01-13T12:40:49.282" v="365"/>
          <ac:inkMkLst>
            <pc:docMk/>
            <pc:sldMk cId="4207668247" sldId="323"/>
            <ac:inkMk id="329" creationId="{0F2C5321-9656-D4CA-AFC9-C7047430D7CC}"/>
          </ac:inkMkLst>
        </pc:inkChg>
        <pc:inkChg chg="add mod">
          <ac:chgData name="Kokchun Giang" userId="67e2125d-ec8c-4323-9653-9824a2ad815f" providerId="ADAL" clId="{10EEDAB3-2DB0-BA4D-8CC6-6424E46A9142}" dt="2024-01-13T12:40:49.282" v="365"/>
          <ac:inkMkLst>
            <pc:docMk/>
            <pc:sldMk cId="4207668247" sldId="323"/>
            <ac:inkMk id="330" creationId="{C93A1AC0-B398-9893-9786-FD585DFE620C}"/>
          </ac:inkMkLst>
        </pc:inkChg>
        <pc:inkChg chg="add mod">
          <ac:chgData name="Kokchun Giang" userId="67e2125d-ec8c-4323-9653-9824a2ad815f" providerId="ADAL" clId="{10EEDAB3-2DB0-BA4D-8CC6-6424E46A9142}" dt="2024-01-13T12:40:49.282" v="365"/>
          <ac:inkMkLst>
            <pc:docMk/>
            <pc:sldMk cId="4207668247" sldId="323"/>
            <ac:inkMk id="331" creationId="{5DE035B6-F616-1DC7-3705-840B4EFBA7E5}"/>
          </ac:inkMkLst>
        </pc:inkChg>
        <pc:inkChg chg="add mod">
          <ac:chgData name="Kokchun Giang" userId="67e2125d-ec8c-4323-9653-9824a2ad815f" providerId="ADAL" clId="{10EEDAB3-2DB0-BA4D-8CC6-6424E46A9142}" dt="2024-01-13T12:40:49.282" v="365"/>
          <ac:inkMkLst>
            <pc:docMk/>
            <pc:sldMk cId="4207668247" sldId="323"/>
            <ac:inkMk id="332" creationId="{A2780050-E9C9-07FE-2CE0-F3E440879F49}"/>
          </ac:inkMkLst>
        </pc:inkChg>
        <pc:inkChg chg="add mod">
          <ac:chgData name="Kokchun Giang" userId="67e2125d-ec8c-4323-9653-9824a2ad815f" providerId="ADAL" clId="{10EEDAB3-2DB0-BA4D-8CC6-6424E46A9142}" dt="2024-01-13T12:40:49.282" v="365"/>
          <ac:inkMkLst>
            <pc:docMk/>
            <pc:sldMk cId="4207668247" sldId="323"/>
            <ac:inkMk id="333" creationId="{2C98950E-58FE-09C1-1360-73986F44B04D}"/>
          </ac:inkMkLst>
        </pc:inkChg>
        <pc:inkChg chg="add mod">
          <ac:chgData name="Kokchun Giang" userId="67e2125d-ec8c-4323-9653-9824a2ad815f" providerId="ADAL" clId="{10EEDAB3-2DB0-BA4D-8CC6-6424E46A9142}" dt="2024-01-13T12:40:49.282" v="365"/>
          <ac:inkMkLst>
            <pc:docMk/>
            <pc:sldMk cId="4207668247" sldId="323"/>
            <ac:inkMk id="334" creationId="{4EE0FDDB-4BED-B250-0FBE-3EEF6D84ADF1}"/>
          </ac:inkMkLst>
        </pc:inkChg>
        <pc:inkChg chg="add del mod">
          <ac:chgData name="Kokchun Giang" userId="67e2125d-ec8c-4323-9653-9824a2ad815f" providerId="ADAL" clId="{10EEDAB3-2DB0-BA4D-8CC6-6424E46A9142}" dt="2024-01-13T12:40:49.281" v="364"/>
          <ac:inkMkLst>
            <pc:docMk/>
            <pc:sldMk cId="4207668247" sldId="323"/>
            <ac:inkMk id="335" creationId="{DF2F0E6A-480B-EDBB-2764-DDF302EC26C2}"/>
          </ac:inkMkLst>
        </pc:inkChg>
        <pc:inkChg chg="add del mod">
          <ac:chgData name="Kokchun Giang" userId="67e2125d-ec8c-4323-9653-9824a2ad815f" providerId="ADAL" clId="{10EEDAB3-2DB0-BA4D-8CC6-6424E46A9142}" dt="2024-01-13T12:40:49.279" v="362"/>
          <ac:inkMkLst>
            <pc:docMk/>
            <pc:sldMk cId="4207668247" sldId="323"/>
            <ac:inkMk id="336" creationId="{E5205F1E-81AA-F724-BCCF-BD3592C40A2F}"/>
          </ac:inkMkLst>
        </pc:inkChg>
        <pc:inkChg chg="add del mod">
          <ac:chgData name="Kokchun Giang" userId="67e2125d-ec8c-4323-9653-9824a2ad815f" providerId="ADAL" clId="{10EEDAB3-2DB0-BA4D-8CC6-6424E46A9142}" dt="2024-01-13T12:40:49.280" v="363"/>
          <ac:inkMkLst>
            <pc:docMk/>
            <pc:sldMk cId="4207668247" sldId="323"/>
            <ac:inkMk id="337" creationId="{CFF74102-8C6E-949F-1793-BC3849C26620}"/>
          </ac:inkMkLst>
        </pc:inkChg>
        <pc:inkChg chg="add del mod">
          <ac:chgData name="Kokchun Giang" userId="67e2125d-ec8c-4323-9653-9824a2ad815f" providerId="ADAL" clId="{10EEDAB3-2DB0-BA4D-8CC6-6424E46A9142}" dt="2024-01-13T12:40:49.278" v="361"/>
          <ac:inkMkLst>
            <pc:docMk/>
            <pc:sldMk cId="4207668247" sldId="323"/>
            <ac:inkMk id="338" creationId="{7DEA4288-87F3-B785-C61E-9B9FC0AEC237}"/>
          </ac:inkMkLst>
        </pc:inkChg>
        <pc:inkChg chg="add del mod">
          <ac:chgData name="Kokchun Giang" userId="67e2125d-ec8c-4323-9653-9824a2ad815f" providerId="ADAL" clId="{10EEDAB3-2DB0-BA4D-8CC6-6424E46A9142}" dt="2024-01-13T12:40:49.282" v="365"/>
          <ac:inkMkLst>
            <pc:docMk/>
            <pc:sldMk cId="4207668247" sldId="323"/>
            <ac:inkMk id="339" creationId="{6CD5E824-B2FC-5648-8053-9B45ECFE08B9}"/>
          </ac:inkMkLst>
        </pc:inkChg>
        <pc:inkChg chg="add del mod">
          <ac:chgData name="Kokchun Giang" userId="67e2125d-ec8c-4323-9653-9824a2ad815f" providerId="ADAL" clId="{10EEDAB3-2DB0-BA4D-8CC6-6424E46A9142}" dt="2024-01-13T12:38:35.708" v="259" actId="9405"/>
          <ac:inkMkLst>
            <pc:docMk/>
            <pc:sldMk cId="4207668247" sldId="323"/>
            <ac:inkMk id="342" creationId="{75CE3525-00EF-62B4-D9E6-E8DAE39BAB1F}"/>
          </ac:inkMkLst>
        </pc:inkChg>
        <pc:inkChg chg="add del mod">
          <ac:chgData name="Kokchun Giang" userId="67e2125d-ec8c-4323-9653-9824a2ad815f" providerId="ADAL" clId="{10EEDAB3-2DB0-BA4D-8CC6-6424E46A9142}" dt="2024-01-13T12:38:35.316" v="258" actId="9405"/>
          <ac:inkMkLst>
            <pc:docMk/>
            <pc:sldMk cId="4207668247" sldId="323"/>
            <ac:inkMk id="343" creationId="{7FB160AF-005D-57D4-A411-C4DE2998A7D6}"/>
          </ac:inkMkLst>
        </pc:inkChg>
        <pc:inkChg chg="add del mod">
          <ac:chgData name="Kokchun Giang" userId="67e2125d-ec8c-4323-9653-9824a2ad815f" providerId="ADAL" clId="{10EEDAB3-2DB0-BA4D-8CC6-6424E46A9142}" dt="2024-01-13T12:38:35.012" v="257" actId="9405"/>
          <ac:inkMkLst>
            <pc:docMk/>
            <pc:sldMk cId="4207668247" sldId="323"/>
            <ac:inkMk id="344" creationId="{788B249F-0259-C3B5-9529-5AF39CBD88E4}"/>
          </ac:inkMkLst>
        </pc:inkChg>
        <pc:inkChg chg="add del mod">
          <ac:chgData name="Kokchun Giang" userId="67e2125d-ec8c-4323-9653-9824a2ad815f" providerId="ADAL" clId="{10EEDAB3-2DB0-BA4D-8CC6-6424E46A9142}" dt="2024-01-13T12:38:34.748" v="256" actId="9405"/>
          <ac:inkMkLst>
            <pc:docMk/>
            <pc:sldMk cId="4207668247" sldId="323"/>
            <ac:inkMk id="345" creationId="{F24DAF7D-CFA0-98DA-6E00-A1E4CC29C800}"/>
          </ac:inkMkLst>
        </pc:inkChg>
        <pc:inkChg chg="add del mod">
          <ac:chgData name="Kokchun Giang" userId="67e2125d-ec8c-4323-9653-9824a2ad815f" providerId="ADAL" clId="{10EEDAB3-2DB0-BA4D-8CC6-6424E46A9142}" dt="2024-01-13T12:38:34.434" v="255" actId="9405"/>
          <ac:inkMkLst>
            <pc:docMk/>
            <pc:sldMk cId="4207668247" sldId="323"/>
            <ac:inkMk id="346" creationId="{CD0E23A4-9CE2-7F06-4100-AE25DC0AE1F7}"/>
          </ac:inkMkLst>
        </pc:inkChg>
        <pc:inkChg chg="add del mod">
          <ac:chgData name="Kokchun Giang" userId="67e2125d-ec8c-4323-9653-9824a2ad815f" providerId="ADAL" clId="{10EEDAB3-2DB0-BA4D-8CC6-6424E46A9142}" dt="2024-01-13T12:38:34.180" v="254" actId="9405"/>
          <ac:inkMkLst>
            <pc:docMk/>
            <pc:sldMk cId="4207668247" sldId="323"/>
            <ac:inkMk id="347" creationId="{91CC3527-A877-D4CC-57B0-4F7F33081F21}"/>
          </ac:inkMkLst>
        </pc:inkChg>
        <pc:inkChg chg="add del mod">
          <ac:chgData name="Kokchun Giang" userId="67e2125d-ec8c-4323-9653-9824a2ad815f" providerId="ADAL" clId="{10EEDAB3-2DB0-BA4D-8CC6-6424E46A9142}" dt="2024-01-13T12:38:33.956" v="253" actId="9405"/>
          <ac:inkMkLst>
            <pc:docMk/>
            <pc:sldMk cId="4207668247" sldId="323"/>
            <ac:inkMk id="348" creationId="{95390621-F819-A994-C694-EF7333F86760}"/>
          </ac:inkMkLst>
        </pc:inkChg>
        <pc:inkChg chg="add del mod">
          <ac:chgData name="Kokchun Giang" userId="67e2125d-ec8c-4323-9653-9824a2ad815f" providerId="ADAL" clId="{10EEDAB3-2DB0-BA4D-8CC6-6424E46A9142}" dt="2024-01-13T12:38:33.622" v="252"/>
          <ac:inkMkLst>
            <pc:docMk/>
            <pc:sldMk cId="4207668247" sldId="323"/>
            <ac:inkMk id="349" creationId="{090F31D6-2F2C-B914-D139-1EB355015DD6}"/>
          </ac:inkMkLst>
        </pc:inkChg>
        <pc:inkChg chg="add del mod">
          <ac:chgData name="Kokchun Giang" userId="67e2125d-ec8c-4323-9653-9824a2ad815f" providerId="ADAL" clId="{10EEDAB3-2DB0-BA4D-8CC6-6424E46A9142}" dt="2024-01-13T12:39:04.100" v="275" actId="9405"/>
          <ac:inkMkLst>
            <pc:docMk/>
            <pc:sldMk cId="4207668247" sldId="323"/>
            <ac:inkMk id="351" creationId="{AF239156-301E-4A3B-3DDB-C1A5B6E09A5C}"/>
          </ac:inkMkLst>
        </pc:inkChg>
        <pc:inkChg chg="add del mod">
          <ac:chgData name="Kokchun Giang" userId="67e2125d-ec8c-4323-9653-9824a2ad815f" providerId="ADAL" clId="{10EEDAB3-2DB0-BA4D-8CC6-6424E46A9142}" dt="2024-01-13T12:39:03.734" v="274" actId="9405"/>
          <ac:inkMkLst>
            <pc:docMk/>
            <pc:sldMk cId="4207668247" sldId="323"/>
            <ac:inkMk id="352" creationId="{EA9E5CB4-3E70-8CB1-1EF4-3239551FB148}"/>
          </ac:inkMkLst>
        </pc:inkChg>
        <pc:inkChg chg="add del mod">
          <ac:chgData name="Kokchun Giang" userId="67e2125d-ec8c-4323-9653-9824a2ad815f" providerId="ADAL" clId="{10EEDAB3-2DB0-BA4D-8CC6-6424E46A9142}" dt="2024-01-13T12:39:03.403" v="273" actId="9405"/>
          <ac:inkMkLst>
            <pc:docMk/>
            <pc:sldMk cId="4207668247" sldId="323"/>
            <ac:inkMk id="353" creationId="{9DA9982E-B03C-415E-25CE-9B87740D801D}"/>
          </ac:inkMkLst>
        </pc:inkChg>
        <pc:inkChg chg="add del mod">
          <ac:chgData name="Kokchun Giang" userId="67e2125d-ec8c-4323-9653-9824a2ad815f" providerId="ADAL" clId="{10EEDAB3-2DB0-BA4D-8CC6-6424E46A9142}" dt="2024-01-13T12:39:03.107" v="272" actId="9405"/>
          <ac:inkMkLst>
            <pc:docMk/>
            <pc:sldMk cId="4207668247" sldId="323"/>
            <ac:inkMk id="354" creationId="{A8C30D5A-398C-9BA7-71C4-231EA8A4F8BA}"/>
          </ac:inkMkLst>
        </pc:inkChg>
        <pc:inkChg chg="add del mod">
          <ac:chgData name="Kokchun Giang" userId="67e2125d-ec8c-4323-9653-9824a2ad815f" providerId="ADAL" clId="{10EEDAB3-2DB0-BA4D-8CC6-6424E46A9142}" dt="2024-01-13T12:39:02.797" v="271" actId="9405"/>
          <ac:inkMkLst>
            <pc:docMk/>
            <pc:sldMk cId="4207668247" sldId="323"/>
            <ac:inkMk id="355" creationId="{C6A71216-9D7E-C6F4-9EB1-65E4C4026ADA}"/>
          </ac:inkMkLst>
        </pc:inkChg>
        <pc:inkChg chg="add del mod">
          <ac:chgData name="Kokchun Giang" userId="67e2125d-ec8c-4323-9653-9824a2ad815f" providerId="ADAL" clId="{10EEDAB3-2DB0-BA4D-8CC6-6424E46A9142}" dt="2024-01-13T12:39:02.535" v="270"/>
          <ac:inkMkLst>
            <pc:docMk/>
            <pc:sldMk cId="4207668247" sldId="323"/>
            <ac:inkMk id="356" creationId="{4D4B4CD5-2E82-2F95-E84E-9CC1568D8957}"/>
          </ac:inkMkLst>
        </pc:inkChg>
        <pc:inkChg chg="add del">
          <ac:chgData name="Kokchun Giang" userId="67e2125d-ec8c-4323-9653-9824a2ad815f" providerId="ADAL" clId="{10EEDAB3-2DB0-BA4D-8CC6-6424E46A9142}" dt="2024-01-13T12:39:02.266" v="268" actId="9405"/>
          <ac:inkMkLst>
            <pc:docMk/>
            <pc:sldMk cId="4207668247" sldId="323"/>
            <ac:inkMk id="358" creationId="{2965B6A1-A945-9EBF-384E-929269059027}"/>
          </ac:inkMkLst>
        </pc:inkChg>
        <pc:inkChg chg="add del mod">
          <ac:chgData name="Kokchun Giang" userId="67e2125d-ec8c-4323-9653-9824a2ad815f" providerId="ADAL" clId="{10EEDAB3-2DB0-BA4D-8CC6-6424E46A9142}" dt="2024-01-13T15:23:31.482" v="2866"/>
          <ac:inkMkLst>
            <pc:docMk/>
            <pc:sldMk cId="4207668247" sldId="323"/>
            <ac:inkMk id="359" creationId="{D285F914-0E08-DA83-54BA-16A20700A009}"/>
          </ac:inkMkLst>
        </pc:inkChg>
        <pc:inkChg chg="add mod">
          <ac:chgData name="Kokchun Giang" userId="67e2125d-ec8c-4323-9653-9824a2ad815f" providerId="ADAL" clId="{10EEDAB3-2DB0-BA4D-8CC6-6424E46A9142}" dt="2024-01-13T15:23:31.482" v="2866"/>
          <ac:inkMkLst>
            <pc:docMk/>
            <pc:sldMk cId="4207668247" sldId="323"/>
            <ac:inkMk id="360" creationId="{C579E0C0-E07F-B8AF-18F4-19D28780E1B8}"/>
          </ac:inkMkLst>
        </pc:inkChg>
        <pc:inkChg chg="add mod">
          <ac:chgData name="Kokchun Giang" userId="67e2125d-ec8c-4323-9653-9824a2ad815f" providerId="ADAL" clId="{10EEDAB3-2DB0-BA4D-8CC6-6424E46A9142}" dt="2024-01-13T15:23:31.482" v="2866"/>
          <ac:inkMkLst>
            <pc:docMk/>
            <pc:sldMk cId="4207668247" sldId="323"/>
            <ac:inkMk id="361" creationId="{E315D599-0FE7-9203-37C4-234FA97A4471}"/>
          </ac:inkMkLst>
        </pc:inkChg>
        <pc:inkChg chg="add mod">
          <ac:chgData name="Kokchun Giang" userId="67e2125d-ec8c-4323-9653-9824a2ad815f" providerId="ADAL" clId="{10EEDAB3-2DB0-BA4D-8CC6-6424E46A9142}" dt="2024-01-13T15:23:31.482" v="2866"/>
          <ac:inkMkLst>
            <pc:docMk/>
            <pc:sldMk cId="4207668247" sldId="323"/>
            <ac:inkMk id="362" creationId="{3EC7A7C1-A1B0-23D6-54B0-47095CA26236}"/>
          </ac:inkMkLst>
        </pc:inkChg>
        <pc:inkChg chg="add mod">
          <ac:chgData name="Kokchun Giang" userId="67e2125d-ec8c-4323-9653-9824a2ad815f" providerId="ADAL" clId="{10EEDAB3-2DB0-BA4D-8CC6-6424E46A9142}" dt="2024-01-13T15:23:31.482" v="2866"/>
          <ac:inkMkLst>
            <pc:docMk/>
            <pc:sldMk cId="4207668247" sldId="323"/>
            <ac:inkMk id="363" creationId="{E0473368-0BA4-5B53-5D5E-C10F3FE74F79}"/>
          </ac:inkMkLst>
        </pc:inkChg>
        <pc:inkChg chg="add mod">
          <ac:chgData name="Kokchun Giang" userId="67e2125d-ec8c-4323-9653-9824a2ad815f" providerId="ADAL" clId="{10EEDAB3-2DB0-BA4D-8CC6-6424E46A9142}" dt="2024-01-13T15:23:31.482" v="2866"/>
          <ac:inkMkLst>
            <pc:docMk/>
            <pc:sldMk cId="4207668247" sldId="323"/>
            <ac:inkMk id="364" creationId="{B53CD891-6A2E-1A34-DDA9-6148557769DD}"/>
          </ac:inkMkLst>
        </pc:inkChg>
        <pc:inkChg chg="add mod">
          <ac:chgData name="Kokchun Giang" userId="67e2125d-ec8c-4323-9653-9824a2ad815f" providerId="ADAL" clId="{10EEDAB3-2DB0-BA4D-8CC6-6424E46A9142}" dt="2024-01-13T15:23:31.482" v="2866"/>
          <ac:inkMkLst>
            <pc:docMk/>
            <pc:sldMk cId="4207668247" sldId="323"/>
            <ac:inkMk id="365" creationId="{5E3E21E4-97C0-26DB-4871-666E821D10DB}"/>
          </ac:inkMkLst>
        </pc:inkChg>
        <pc:inkChg chg="add mod">
          <ac:chgData name="Kokchun Giang" userId="67e2125d-ec8c-4323-9653-9824a2ad815f" providerId="ADAL" clId="{10EEDAB3-2DB0-BA4D-8CC6-6424E46A9142}" dt="2024-01-13T15:23:31.482" v="2866"/>
          <ac:inkMkLst>
            <pc:docMk/>
            <pc:sldMk cId="4207668247" sldId="323"/>
            <ac:inkMk id="366" creationId="{B4422630-CAA3-1481-67EE-B66490466199}"/>
          </ac:inkMkLst>
        </pc:inkChg>
        <pc:inkChg chg="add mod">
          <ac:chgData name="Kokchun Giang" userId="67e2125d-ec8c-4323-9653-9824a2ad815f" providerId="ADAL" clId="{10EEDAB3-2DB0-BA4D-8CC6-6424E46A9142}" dt="2024-01-13T15:23:31.482" v="2866"/>
          <ac:inkMkLst>
            <pc:docMk/>
            <pc:sldMk cId="4207668247" sldId="323"/>
            <ac:inkMk id="367" creationId="{3D32740F-029B-6A7E-BCB6-5BF60D82CB30}"/>
          </ac:inkMkLst>
        </pc:inkChg>
        <pc:inkChg chg="add mod">
          <ac:chgData name="Kokchun Giang" userId="67e2125d-ec8c-4323-9653-9824a2ad815f" providerId="ADAL" clId="{10EEDAB3-2DB0-BA4D-8CC6-6424E46A9142}" dt="2024-01-13T15:23:31.482" v="2866"/>
          <ac:inkMkLst>
            <pc:docMk/>
            <pc:sldMk cId="4207668247" sldId="323"/>
            <ac:inkMk id="368" creationId="{7835E236-FCAD-ACD8-F02C-C22B2B81221E}"/>
          </ac:inkMkLst>
        </pc:inkChg>
        <pc:inkChg chg="add del mod">
          <ac:chgData name="Kokchun Giang" userId="67e2125d-ec8c-4323-9653-9824a2ad815f" providerId="ADAL" clId="{10EEDAB3-2DB0-BA4D-8CC6-6424E46A9142}" dt="2024-01-13T12:40:22.100" v="330"/>
          <ac:inkMkLst>
            <pc:docMk/>
            <pc:sldMk cId="4207668247" sldId="323"/>
            <ac:inkMk id="369" creationId="{CB034590-E3E5-7E37-7D9A-504C23DF1A1E}"/>
          </ac:inkMkLst>
        </pc:inkChg>
        <pc:inkChg chg="add del mod">
          <ac:chgData name="Kokchun Giang" userId="67e2125d-ec8c-4323-9653-9824a2ad815f" providerId="ADAL" clId="{10EEDAB3-2DB0-BA4D-8CC6-6424E46A9142}" dt="2024-01-13T12:40:22.102" v="332"/>
          <ac:inkMkLst>
            <pc:docMk/>
            <pc:sldMk cId="4207668247" sldId="323"/>
            <ac:inkMk id="370" creationId="{A094F224-380F-AADB-2B41-BF88512962A5}"/>
          </ac:inkMkLst>
        </pc:inkChg>
        <pc:inkChg chg="add del mod">
          <ac:chgData name="Kokchun Giang" userId="67e2125d-ec8c-4323-9653-9824a2ad815f" providerId="ADAL" clId="{10EEDAB3-2DB0-BA4D-8CC6-6424E46A9142}" dt="2024-01-13T12:40:22.101" v="331"/>
          <ac:inkMkLst>
            <pc:docMk/>
            <pc:sldMk cId="4207668247" sldId="323"/>
            <ac:inkMk id="371" creationId="{3ECA600E-8DD5-F867-80BB-24762DCF1D2C}"/>
          </ac:inkMkLst>
        </pc:inkChg>
        <pc:inkChg chg="add del mod">
          <ac:chgData name="Kokchun Giang" userId="67e2125d-ec8c-4323-9653-9824a2ad815f" providerId="ADAL" clId="{10EEDAB3-2DB0-BA4D-8CC6-6424E46A9142}" dt="2024-01-13T12:40:22.102" v="333"/>
          <ac:inkMkLst>
            <pc:docMk/>
            <pc:sldMk cId="4207668247" sldId="323"/>
            <ac:inkMk id="372" creationId="{AC66CF09-53FE-AA63-74D2-05CF1043E72F}"/>
          </ac:inkMkLst>
        </pc:inkChg>
        <pc:inkChg chg="add del mod">
          <ac:chgData name="Kokchun Giang" userId="67e2125d-ec8c-4323-9653-9824a2ad815f" providerId="ADAL" clId="{10EEDAB3-2DB0-BA4D-8CC6-6424E46A9142}" dt="2024-01-13T12:40:20.223" v="321"/>
          <ac:inkMkLst>
            <pc:docMk/>
            <pc:sldMk cId="4207668247" sldId="323"/>
            <ac:inkMk id="374" creationId="{23E70858-0EFF-9A71-ECE6-FF70CFF336CF}"/>
          </ac:inkMkLst>
        </pc:inkChg>
        <pc:inkChg chg="add del mod">
          <ac:chgData name="Kokchun Giang" userId="67e2125d-ec8c-4323-9653-9824a2ad815f" providerId="ADAL" clId="{10EEDAB3-2DB0-BA4D-8CC6-6424E46A9142}" dt="2024-01-13T12:39:31.411" v="305" actId="9405"/>
          <ac:inkMkLst>
            <pc:docMk/>
            <pc:sldMk cId="4207668247" sldId="323"/>
            <ac:inkMk id="375" creationId="{705ADD1D-661E-33B0-EACA-A7D1C85AFD0D}"/>
          </ac:inkMkLst>
        </pc:inkChg>
        <pc:inkChg chg="add del mod">
          <ac:chgData name="Kokchun Giang" userId="67e2125d-ec8c-4323-9653-9824a2ad815f" providerId="ADAL" clId="{10EEDAB3-2DB0-BA4D-8CC6-6424E46A9142}" dt="2024-01-13T12:39:31.098" v="304" actId="9405"/>
          <ac:inkMkLst>
            <pc:docMk/>
            <pc:sldMk cId="4207668247" sldId="323"/>
            <ac:inkMk id="376" creationId="{5C12C5EF-4FC2-733B-9E6E-058C80E436B0}"/>
          </ac:inkMkLst>
        </pc:inkChg>
        <pc:inkChg chg="add del mod">
          <ac:chgData name="Kokchun Giang" userId="67e2125d-ec8c-4323-9653-9824a2ad815f" providerId="ADAL" clId="{10EEDAB3-2DB0-BA4D-8CC6-6424E46A9142}" dt="2024-01-13T12:39:30.771" v="303" actId="9405"/>
          <ac:inkMkLst>
            <pc:docMk/>
            <pc:sldMk cId="4207668247" sldId="323"/>
            <ac:inkMk id="377" creationId="{A6764A04-DD63-420B-F114-5135BD6C631D}"/>
          </ac:inkMkLst>
        </pc:inkChg>
        <pc:inkChg chg="add del mod">
          <ac:chgData name="Kokchun Giang" userId="67e2125d-ec8c-4323-9653-9824a2ad815f" providerId="ADAL" clId="{10EEDAB3-2DB0-BA4D-8CC6-6424E46A9142}" dt="2024-01-13T12:39:30.498" v="302" actId="9405"/>
          <ac:inkMkLst>
            <pc:docMk/>
            <pc:sldMk cId="4207668247" sldId="323"/>
            <ac:inkMk id="378" creationId="{A5601BF4-4D0C-40F7-D573-5F7878CD9335}"/>
          </ac:inkMkLst>
        </pc:inkChg>
        <pc:inkChg chg="add del mod">
          <ac:chgData name="Kokchun Giang" userId="67e2125d-ec8c-4323-9653-9824a2ad815f" providerId="ADAL" clId="{10EEDAB3-2DB0-BA4D-8CC6-6424E46A9142}" dt="2024-01-13T12:39:30.300" v="301" actId="9405"/>
          <ac:inkMkLst>
            <pc:docMk/>
            <pc:sldMk cId="4207668247" sldId="323"/>
            <ac:inkMk id="379" creationId="{C6B7C15E-AA4F-7BF8-E5CD-D70041FE973A}"/>
          </ac:inkMkLst>
        </pc:inkChg>
        <pc:inkChg chg="add del mod">
          <ac:chgData name="Kokchun Giang" userId="67e2125d-ec8c-4323-9653-9824a2ad815f" providerId="ADAL" clId="{10EEDAB3-2DB0-BA4D-8CC6-6424E46A9142}" dt="2024-01-13T12:39:30.102" v="300"/>
          <ac:inkMkLst>
            <pc:docMk/>
            <pc:sldMk cId="4207668247" sldId="323"/>
            <ac:inkMk id="380" creationId="{976217D2-E4C6-1F65-AAB6-B16AFB6C2F51}"/>
          </ac:inkMkLst>
        </pc:inkChg>
        <pc:inkChg chg="add del mod">
          <ac:chgData name="Kokchun Giang" userId="67e2125d-ec8c-4323-9653-9824a2ad815f" providerId="ADAL" clId="{10EEDAB3-2DB0-BA4D-8CC6-6424E46A9142}" dt="2024-01-13T12:40:20.226" v="326"/>
          <ac:inkMkLst>
            <pc:docMk/>
            <pc:sldMk cId="4207668247" sldId="323"/>
            <ac:inkMk id="382" creationId="{E811B91B-27C0-7CB4-B232-68F8D201CACE}"/>
          </ac:inkMkLst>
        </pc:inkChg>
        <pc:inkChg chg="add del mod">
          <ac:chgData name="Kokchun Giang" userId="67e2125d-ec8c-4323-9653-9824a2ad815f" providerId="ADAL" clId="{10EEDAB3-2DB0-BA4D-8CC6-6424E46A9142}" dt="2024-01-13T12:40:20.226" v="327"/>
          <ac:inkMkLst>
            <pc:docMk/>
            <pc:sldMk cId="4207668247" sldId="323"/>
            <ac:inkMk id="383" creationId="{9238335C-6F9B-321A-9C15-962EAD7D3595}"/>
          </ac:inkMkLst>
        </pc:inkChg>
        <pc:inkChg chg="add del mod">
          <ac:chgData name="Kokchun Giang" userId="67e2125d-ec8c-4323-9653-9824a2ad815f" providerId="ADAL" clId="{10EEDAB3-2DB0-BA4D-8CC6-6424E46A9142}" dt="2024-01-13T12:40:20.224" v="322"/>
          <ac:inkMkLst>
            <pc:docMk/>
            <pc:sldMk cId="4207668247" sldId="323"/>
            <ac:inkMk id="384" creationId="{BFA6B3AB-AF4D-2CB0-55C8-ABE7BDE23DF6}"/>
          </ac:inkMkLst>
        </pc:inkChg>
        <pc:inkChg chg="add del mod">
          <ac:chgData name="Kokchun Giang" userId="67e2125d-ec8c-4323-9653-9824a2ad815f" providerId="ADAL" clId="{10EEDAB3-2DB0-BA4D-8CC6-6424E46A9142}" dt="2024-01-13T12:40:20.225" v="325"/>
          <ac:inkMkLst>
            <pc:docMk/>
            <pc:sldMk cId="4207668247" sldId="323"/>
            <ac:inkMk id="385" creationId="{75245EC4-7092-5F0B-EAE7-971831A68196}"/>
          </ac:inkMkLst>
        </pc:inkChg>
        <pc:inkChg chg="add del mod">
          <ac:chgData name="Kokchun Giang" userId="67e2125d-ec8c-4323-9653-9824a2ad815f" providerId="ADAL" clId="{10EEDAB3-2DB0-BA4D-8CC6-6424E46A9142}" dt="2024-01-13T12:40:20.224" v="323"/>
          <ac:inkMkLst>
            <pc:docMk/>
            <pc:sldMk cId="4207668247" sldId="323"/>
            <ac:inkMk id="386" creationId="{C02EDEA3-518A-D392-6467-8EA5F69C9F4E}"/>
          </ac:inkMkLst>
        </pc:inkChg>
        <pc:inkChg chg="add del mod">
          <ac:chgData name="Kokchun Giang" userId="67e2125d-ec8c-4323-9653-9824a2ad815f" providerId="ADAL" clId="{10EEDAB3-2DB0-BA4D-8CC6-6424E46A9142}" dt="2024-01-13T12:40:20.225" v="324"/>
          <ac:inkMkLst>
            <pc:docMk/>
            <pc:sldMk cId="4207668247" sldId="323"/>
            <ac:inkMk id="387" creationId="{B3810EB8-BB93-6461-6481-0ED11CAE8FC4}"/>
          </ac:inkMkLst>
        </pc:inkChg>
        <pc:inkChg chg="add del mod">
          <ac:chgData name="Kokchun Giang" userId="67e2125d-ec8c-4323-9653-9824a2ad815f" providerId="ADAL" clId="{10EEDAB3-2DB0-BA4D-8CC6-6424E46A9142}" dt="2024-01-13T12:40:20.222" v="320"/>
          <ac:inkMkLst>
            <pc:docMk/>
            <pc:sldMk cId="4207668247" sldId="323"/>
            <ac:inkMk id="388" creationId="{DF43A7FC-60DB-3C1D-5C95-9D4AAD554447}"/>
          </ac:inkMkLst>
        </pc:inkChg>
        <pc:inkChg chg="add del mod">
          <ac:chgData name="Kokchun Giang" userId="67e2125d-ec8c-4323-9653-9824a2ad815f" providerId="ADAL" clId="{10EEDAB3-2DB0-BA4D-8CC6-6424E46A9142}" dt="2024-01-13T12:40:20.227" v="329"/>
          <ac:inkMkLst>
            <pc:docMk/>
            <pc:sldMk cId="4207668247" sldId="323"/>
            <ac:inkMk id="389" creationId="{EF1B76CA-1F52-8626-D5DE-8D56D7E8EAE9}"/>
          </ac:inkMkLst>
        </pc:inkChg>
        <pc:inkChg chg="add del mod">
          <ac:chgData name="Kokchun Giang" userId="67e2125d-ec8c-4323-9653-9824a2ad815f" providerId="ADAL" clId="{10EEDAB3-2DB0-BA4D-8CC6-6424E46A9142}" dt="2024-01-13T12:40:20.226" v="328"/>
          <ac:inkMkLst>
            <pc:docMk/>
            <pc:sldMk cId="4207668247" sldId="323"/>
            <ac:inkMk id="390" creationId="{C166D120-A8D4-7342-AF38-2C089DB40D67}"/>
          </ac:inkMkLst>
        </pc:inkChg>
        <pc:inkChg chg="add mod">
          <ac:chgData name="Kokchun Giang" userId="67e2125d-ec8c-4323-9653-9824a2ad815f" providerId="ADAL" clId="{10EEDAB3-2DB0-BA4D-8CC6-6424E46A9142}" dt="2024-01-13T12:40:26.849" v="340"/>
          <ac:inkMkLst>
            <pc:docMk/>
            <pc:sldMk cId="4207668247" sldId="323"/>
            <ac:inkMk id="393" creationId="{1D8E6607-2B8F-A3DF-617B-565D2168ED3D}"/>
          </ac:inkMkLst>
        </pc:inkChg>
        <pc:inkChg chg="add mod">
          <ac:chgData name="Kokchun Giang" userId="67e2125d-ec8c-4323-9653-9824a2ad815f" providerId="ADAL" clId="{10EEDAB3-2DB0-BA4D-8CC6-6424E46A9142}" dt="2024-01-13T12:40:26.849" v="340"/>
          <ac:inkMkLst>
            <pc:docMk/>
            <pc:sldMk cId="4207668247" sldId="323"/>
            <ac:inkMk id="394" creationId="{AF555018-5F1A-6205-2715-1712FE9B5344}"/>
          </ac:inkMkLst>
        </pc:inkChg>
        <pc:inkChg chg="add mod">
          <ac:chgData name="Kokchun Giang" userId="67e2125d-ec8c-4323-9653-9824a2ad815f" providerId="ADAL" clId="{10EEDAB3-2DB0-BA4D-8CC6-6424E46A9142}" dt="2024-01-13T12:40:26.849" v="340"/>
          <ac:inkMkLst>
            <pc:docMk/>
            <pc:sldMk cId="4207668247" sldId="323"/>
            <ac:inkMk id="395" creationId="{DA86FB0D-39A0-3042-99AC-612BCC5A5ED3}"/>
          </ac:inkMkLst>
        </pc:inkChg>
        <pc:inkChg chg="add mod">
          <ac:chgData name="Kokchun Giang" userId="67e2125d-ec8c-4323-9653-9824a2ad815f" providerId="ADAL" clId="{10EEDAB3-2DB0-BA4D-8CC6-6424E46A9142}" dt="2024-01-13T12:40:26.849" v="340"/>
          <ac:inkMkLst>
            <pc:docMk/>
            <pc:sldMk cId="4207668247" sldId="323"/>
            <ac:inkMk id="396" creationId="{CB18AC93-720E-5666-C482-CCB65AADF548}"/>
          </ac:inkMkLst>
        </pc:inkChg>
        <pc:inkChg chg="add mod">
          <ac:chgData name="Kokchun Giang" userId="67e2125d-ec8c-4323-9653-9824a2ad815f" providerId="ADAL" clId="{10EEDAB3-2DB0-BA4D-8CC6-6424E46A9142}" dt="2024-01-13T12:40:26.849" v="340"/>
          <ac:inkMkLst>
            <pc:docMk/>
            <pc:sldMk cId="4207668247" sldId="323"/>
            <ac:inkMk id="397" creationId="{99FE43DB-A070-0411-1C46-4D3AA3C63D78}"/>
          </ac:inkMkLst>
        </pc:inkChg>
        <pc:inkChg chg="add del">
          <ac:chgData name="Kokchun Giang" userId="67e2125d-ec8c-4323-9653-9824a2ad815f" providerId="ADAL" clId="{10EEDAB3-2DB0-BA4D-8CC6-6424E46A9142}" dt="2024-01-13T15:23:32.660" v="2867"/>
          <ac:inkMkLst>
            <pc:docMk/>
            <pc:sldMk cId="4207668247" sldId="323"/>
            <ac:inkMk id="398" creationId="{D5E660D3-91A4-A490-7F34-06824F4C9D3A}"/>
          </ac:inkMkLst>
        </pc:inkChg>
        <pc:inkChg chg="add mod">
          <ac:chgData name="Kokchun Giang" userId="67e2125d-ec8c-4323-9653-9824a2ad815f" providerId="ADAL" clId="{10EEDAB3-2DB0-BA4D-8CC6-6424E46A9142}" dt="2024-01-13T15:23:34.907" v="2869"/>
          <ac:inkMkLst>
            <pc:docMk/>
            <pc:sldMk cId="4207668247" sldId="323"/>
            <ac:inkMk id="400" creationId="{AC3FCA31-5CDA-70A9-8906-9E70E79BCEEE}"/>
          </ac:inkMkLst>
        </pc:inkChg>
        <pc:inkChg chg="add mod">
          <ac:chgData name="Kokchun Giang" userId="67e2125d-ec8c-4323-9653-9824a2ad815f" providerId="ADAL" clId="{10EEDAB3-2DB0-BA4D-8CC6-6424E46A9142}" dt="2024-01-13T15:23:34.907" v="2869"/>
          <ac:inkMkLst>
            <pc:docMk/>
            <pc:sldMk cId="4207668247" sldId="323"/>
            <ac:inkMk id="401" creationId="{21290274-34EC-1EA8-BEA9-A696C52970E4}"/>
          </ac:inkMkLst>
        </pc:inkChg>
        <pc:inkChg chg="add mod">
          <ac:chgData name="Kokchun Giang" userId="67e2125d-ec8c-4323-9653-9824a2ad815f" providerId="ADAL" clId="{10EEDAB3-2DB0-BA4D-8CC6-6424E46A9142}" dt="2024-01-13T15:23:34.907" v="2869"/>
          <ac:inkMkLst>
            <pc:docMk/>
            <pc:sldMk cId="4207668247" sldId="323"/>
            <ac:inkMk id="402" creationId="{34BCFE68-15D4-0607-E929-14F4324206F6}"/>
          </ac:inkMkLst>
        </pc:inkChg>
        <pc:inkChg chg="add mod">
          <ac:chgData name="Kokchun Giang" userId="67e2125d-ec8c-4323-9653-9824a2ad815f" providerId="ADAL" clId="{10EEDAB3-2DB0-BA4D-8CC6-6424E46A9142}" dt="2024-01-13T15:23:34.907" v="2869"/>
          <ac:inkMkLst>
            <pc:docMk/>
            <pc:sldMk cId="4207668247" sldId="323"/>
            <ac:inkMk id="403" creationId="{2C5316A1-A3BB-31D3-A6EC-546F4F2526CE}"/>
          </ac:inkMkLst>
        </pc:inkChg>
        <pc:inkChg chg="add mod">
          <ac:chgData name="Kokchun Giang" userId="67e2125d-ec8c-4323-9653-9824a2ad815f" providerId="ADAL" clId="{10EEDAB3-2DB0-BA4D-8CC6-6424E46A9142}" dt="2024-01-13T15:23:34.907" v="2869"/>
          <ac:inkMkLst>
            <pc:docMk/>
            <pc:sldMk cId="4207668247" sldId="323"/>
            <ac:inkMk id="404" creationId="{54722F84-4978-92D9-7A34-57BA635CB94C}"/>
          </ac:inkMkLst>
        </pc:inkChg>
        <pc:inkChg chg="add mod">
          <ac:chgData name="Kokchun Giang" userId="67e2125d-ec8c-4323-9653-9824a2ad815f" providerId="ADAL" clId="{10EEDAB3-2DB0-BA4D-8CC6-6424E46A9142}" dt="2024-01-13T15:23:34.907" v="2869"/>
          <ac:inkMkLst>
            <pc:docMk/>
            <pc:sldMk cId="4207668247" sldId="323"/>
            <ac:inkMk id="405" creationId="{E2DEE586-D819-8C3B-BA70-80E3B06D467A}"/>
          </ac:inkMkLst>
        </pc:inkChg>
        <pc:inkChg chg="add mod">
          <ac:chgData name="Kokchun Giang" userId="67e2125d-ec8c-4323-9653-9824a2ad815f" providerId="ADAL" clId="{10EEDAB3-2DB0-BA4D-8CC6-6424E46A9142}" dt="2024-01-13T15:23:34.907" v="2869"/>
          <ac:inkMkLst>
            <pc:docMk/>
            <pc:sldMk cId="4207668247" sldId="323"/>
            <ac:inkMk id="406" creationId="{95C702A7-68FA-F019-7E06-C06C7B07FB29}"/>
          </ac:inkMkLst>
        </pc:inkChg>
        <pc:inkChg chg="add mod">
          <ac:chgData name="Kokchun Giang" userId="67e2125d-ec8c-4323-9653-9824a2ad815f" providerId="ADAL" clId="{10EEDAB3-2DB0-BA4D-8CC6-6424E46A9142}" dt="2024-01-13T15:23:34.907" v="2869"/>
          <ac:inkMkLst>
            <pc:docMk/>
            <pc:sldMk cId="4207668247" sldId="323"/>
            <ac:inkMk id="407" creationId="{3F5FC41F-7F6A-4343-B267-8221D65E8D0F}"/>
          </ac:inkMkLst>
        </pc:inkChg>
        <pc:inkChg chg="add mod">
          <ac:chgData name="Kokchun Giang" userId="67e2125d-ec8c-4323-9653-9824a2ad815f" providerId="ADAL" clId="{10EEDAB3-2DB0-BA4D-8CC6-6424E46A9142}" dt="2024-01-13T15:23:34.907" v="2869"/>
          <ac:inkMkLst>
            <pc:docMk/>
            <pc:sldMk cId="4207668247" sldId="323"/>
            <ac:inkMk id="408" creationId="{D5693A56-0C6E-1E31-BA4E-C70242C3E764}"/>
          </ac:inkMkLst>
        </pc:inkChg>
        <pc:inkChg chg="add mod">
          <ac:chgData name="Kokchun Giang" userId="67e2125d-ec8c-4323-9653-9824a2ad815f" providerId="ADAL" clId="{10EEDAB3-2DB0-BA4D-8CC6-6424E46A9142}" dt="2024-01-13T15:23:34.907" v="2869"/>
          <ac:inkMkLst>
            <pc:docMk/>
            <pc:sldMk cId="4207668247" sldId="323"/>
            <ac:inkMk id="409" creationId="{47883FB1-9608-9712-56A3-ED7FBEB10BA8}"/>
          </ac:inkMkLst>
        </pc:inkChg>
        <pc:inkChg chg="add del mod">
          <ac:chgData name="Kokchun Giang" userId="67e2125d-ec8c-4323-9653-9824a2ad815f" providerId="ADAL" clId="{10EEDAB3-2DB0-BA4D-8CC6-6424E46A9142}" dt="2024-01-13T15:23:33.876" v="2868"/>
          <ac:inkMkLst>
            <pc:docMk/>
            <pc:sldMk cId="4207668247" sldId="323"/>
            <ac:inkMk id="411" creationId="{A4C8A3AA-56F3-E5B9-2CFC-E8FC8A70D874}"/>
          </ac:inkMkLst>
        </pc:inkChg>
        <pc:inkChg chg="add del mod">
          <ac:chgData name="Kokchun Giang" userId="67e2125d-ec8c-4323-9653-9824a2ad815f" providerId="ADAL" clId="{10EEDAB3-2DB0-BA4D-8CC6-6424E46A9142}" dt="2024-01-13T15:23:34.907" v="2869"/>
          <ac:inkMkLst>
            <pc:docMk/>
            <pc:sldMk cId="4207668247" sldId="323"/>
            <ac:inkMk id="412" creationId="{BA333D4E-335F-E6F1-6E07-0E0E60D8EBA2}"/>
          </ac:inkMkLst>
        </pc:inkChg>
        <pc:inkChg chg="add mod">
          <ac:chgData name="Kokchun Giang" userId="67e2125d-ec8c-4323-9653-9824a2ad815f" providerId="ADAL" clId="{10EEDAB3-2DB0-BA4D-8CC6-6424E46A9142}" dt="2024-01-13T12:41:14.808" v="376"/>
          <ac:inkMkLst>
            <pc:docMk/>
            <pc:sldMk cId="4207668247" sldId="323"/>
            <ac:inkMk id="414" creationId="{FA388F9F-0FB7-0AF7-C924-79BD8DD79081}"/>
          </ac:inkMkLst>
        </pc:inkChg>
        <pc:inkChg chg="add mod">
          <ac:chgData name="Kokchun Giang" userId="67e2125d-ec8c-4323-9653-9824a2ad815f" providerId="ADAL" clId="{10EEDAB3-2DB0-BA4D-8CC6-6424E46A9142}" dt="2024-01-13T12:41:14.808" v="376"/>
          <ac:inkMkLst>
            <pc:docMk/>
            <pc:sldMk cId="4207668247" sldId="323"/>
            <ac:inkMk id="415" creationId="{25085B43-31AC-3133-B732-23821DFFC55D}"/>
          </ac:inkMkLst>
        </pc:inkChg>
        <pc:inkChg chg="add mod">
          <ac:chgData name="Kokchun Giang" userId="67e2125d-ec8c-4323-9653-9824a2ad815f" providerId="ADAL" clId="{10EEDAB3-2DB0-BA4D-8CC6-6424E46A9142}" dt="2024-01-13T12:41:14.808" v="376"/>
          <ac:inkMkLst>
            <pc:docMk/>
            <pc:sldMk cId="4207668247" sldId="323"/>
            <ac:inkMk id="416" creationId="{BD68A5D7-B105-10E0-6D9E-A64DAEB5CE49}"/>
          </ac:inkMkLst>
        </pc:inkChg>
        <pc:inkChg chg="add mod">
          <ac:chgData name="Kokchun Giang" userId="67e2125d-ec8c-4323-9653-9824a2ad815f" providerId="ADAL" clId="{10EEDAB3-2DB0-BA4D-8CC6-6424E46A9142}" dt="2024-01-13T12:41:14.808" v="376"/>
          <ac:inkMkLst>
            <pc:docMk/>
            <pc:sldMk cId="4207668247" sldId="323"/>
            <ac:inkMk id="417" creationId="{1900143F-599E-9B03-3D6E-428209E80AA6}"/>
          </ac:inkMkLst>
        </pc:inkChg>
        <pc:inkChg chg="add mod">
          <ac:chgData name="Kokchun Giang" userId="67e2125d-ec8c-4323-9653-9824a2ad815f" providerId="ADAL" clId="{10EEDAB3-2DB0-BA4D-8CC6-6424E46A9142}" dt="2024-01-13T12:41:14.808" v="376"/>
          <ac:inkMkLst>
            <pc:docMk/>
            <pc:sldMk cId="4207668247" sldId="323"/>
            <ac:inkMk id="418" creationId="{3647B1C2-AB20-F9E7-D88A-4AC9C232BD8C}"/>
          </ac:inkMkLst>
        </pc:inkChg>
        <pc:inkChg chg="add mod">
          <ac:chgData name="Kokchun Giang" userId="67e2125d-ec8c-4323-9653-9824a2ad815f" providerId="ADAL" clId="{10EEDAB3-2DB0-BA4D-8CC6-6424E46A9142}" dt="2024-01-13T12:41:14.808" v="376"/>
          <ac:inkMkLst>
            <pc:docMk/>
            <pc:sldMk cId="4207668247" sldId="323"/>
            <ac:inkMk id="419" creationId="{DCC60A66-B036-5161-C791-1E042940F957}"/>
          </ac:inkMkLst>
        </pc:inkChg>
        <pc:inkChg chg="add mod">
          <ac:chgData name="Kokchun Giang" userId="67e2125d-ec8c-4323-9653-9824a2ad815f" providerId="ADAL" clId="{10EEDAB3-2DB0-BA4D-8CC6-6424E46A9142}" dt="2024-01-13T12:41:14.808" v="376"/>
          <ac:inkMkLst>
            <pc:docMk/>
            <pc:sldMk cId="4207668247" sldId="323"/>
            <ac:inkMk id="420" creationId="{FBECD8AE-77C3-D974-3202-59A25A2100D3}"/>
          </ac:inkMkLst>
        </pc:inkChg>
        <pc:inkChg chg="add mod">
          <ac:chgData name="Kokchun Giang" userId="67e2125d-ec8c-4323-9653-9824a2ad815f" providerId="ADAL" clId="{10EEDAB3-2DB0-BA4D-8CC6-6424E46A9142}" dt="2024-01-13T12:41:14.808" v="376"/>
          <ac:inkMkLst>
            <pc:docMk/>
            <pc:sldMk cId="4207668247" sldId="323"/>
            <ac:inkMk id="421" creationId="{1C808505-8A06-0B48-D8D5-C1DA704D243E}"/>
          </ac:inkMkLst>
        </pc:inkChg>
        <pc:inkChg chg="add mod">
          <ac:chgData name="Kokchun Giang" userId="67e2125d-ec8c-4323-9653-9824a2ad815f" providerId="ADAL" clId="{10EEDAB3-2DB0-BA4D-8CC6-6424E46A9142}" dt="2024-01-13T12:41:14.808" v="376"/>
          <ac:inkMkLst>
            <pc:docMk/>
            <pc:sldMk cId="4207668247" sldId="323"/>
            <ac:inkMk id="422" creationId="{077380DF-2E84-0565-BD61-F3894DEE5858}"/>
          </ac:inkMkLst>
        </pc:inkChg>
        <pc:inkChg chg="add mod">
          <ac:chgData name="Kokchun Giang" userId="67e2125d-ec8c-4323-9653-9824a2ad815f" providerId="ADAL" clId="{10EEDAB3-2DB0-BA4D-8CC6-6424E46A9142}" dt="2024-01-13T12:41:14.808" v="376"/>
          <ac:inkMkLst>
            <pc:docMk/>
            <pc:sldMk cId="4207668247" sldId="323"/>
            <ac:inkMk id="423" creationId="{7C5F52DD-6630-3A8B-9974-C0D1B63D5075}"/>
          </ac:inkMkLst>
        </pc:inkChg>
        <pc:inkChg chg="add mod">
          <ac:chgData name="Kokchun Giang" userId="67e2125d-ec8c-4323-9653-9824a2ad815f" providerId="ADAL" clId="{10EEDAB3-2DB0-BA4D-8CC6-6424E46A9142}" dt="2024-01-13T12:41:19.813" v="390"/>
          <ac:inkMkLst>
            <pc:docMk/>
            <pc:sldMk cId="4207668247" sldId="323"/>
            <ac:inkMk id="426" creationId="{DD3F7A28-B1A0-1EB0-B394-D522FB1A12CA}"/>
          </ac:inkMkLst>
        </pc:inkChg>
        <pc:inkChg chg="add mod">
          <ac:chgData name="Kokchun Giang" userId="67e2125d-ec8c-4323-9653-9824a2ad815f" providerId="ADAL" clId="{10EEDAB3-2DB0-BA4D-8CC6-6424E46A9142}" dt="2024-01-13T12:41:19.813" v="390"/>
          <ac:inkMkLst>
            <pc:docMk/>
            <pc:sldMk cId="4207668247" sldId="323"/>
            <ac:inkMk id="427" creationId="{77BAB484-2111-91A4-81BD-BF73B19B488F}"/>
          </ac:inkMkLst>
        </pc:inkChg>
        <pc:inkChg chg="add mod">
          <ac:chgData name="Kokchun Giang" userId="67e2125d-ec8c-4323-9653-9824a2ad815f" providerId="ADAL" clId="{10EEDAB3-2DB0-BA4D-8CC6-6424E46A9142}" dt="2024-01-13T12:41:19.813" v="390"/>
          <ac:inkMkLst>
            <pc:docMk/>
            <pc:sldMk cId="4207668247" sldId="323"/>
            <ac:inkMk id="428" creationId="{BB5DCD94-8A7A-661C-000B-85246059CE83}"/>
          </ac:inkMkLst>
        </pc:inkChg>
        <pc:inkChg chg="add mod">
          <ac:chgData name="Kokchun Giang" userId="67e2125d-ec8c-4323-9653-9824a2ad815f" providerId="ADAL" clId="{10EEDAB3-2DB0-BA4D-8CC6-6424E46A9142}" dt="2024-01-13T12:41:19.813" v="390"/>
          <ac:inkMkLst>
            <pc:docMk/>
            <pc:sldMk cId="4207668247" sldId="323"/>
            <ac:inkMk id="429" creationId="{46C13D57-9ACB-3B99-A86E-8B87C7A5D548}"/>
          </ac:inkMkLst>
        </pc:inkChg>
        <pc:inkChg chg="add mod">
          <ac:chgData name="Kokchun Giang" userId="67e2125d-ec8c-4323-9653-9824a2ad815f" providerId="ADAL" clId="{10EEDAB3-2DB0-BA4D-8CC6-6424E46A9142}" dt="2024-01-13T12:41:19.813" v="390"/>
          <ac:inkMkLst>
            <pc:docMk/>
            <pc:sldMk cId="4207668247" sldId="323"/>
            <ac:inkMk id="430" creationId="{A8522D46-DBDC-A23E-63E1-B53B07FC2851}"/>
          </ac:inkMkLst>
        </pc:inkChg>
        <pc:inkChg chg="add mod">
          <ac:chgData name="Kokchun Giang" userId="67e2125d-ec8c-4323-9653-9824a2ad815f" providerId="ADAL" clId="{10EEDAB3-2DB0-BA4D-8CC6-6424E46A9142}" dt="2024-01-13T12:41:19.813" v="390"/>
          <ac:inkMkLst>
            <pc:docMk/>
            <pc:sldMk cId="4207668247" sldId="323"/>
            <ac:inkMk id="431" creationId="{2CB79992-0BD5-B542-51BA-7F45F6CAEC8F}"/>
          </ac:inkMkLst>
        </pc:inkChg>
        <pc:inkChg chg="add mod">
          <ac:chgData name="Kokchun Giang" userId="67e2125d-ec8c-4323-9653-9824a2ad815f" providerId="ADAL" clId="{10EEDAB3-2DB0-BA4D-8CC6-6424E46A9142}" dt="2024-01-13T12:41:19.813" v="390"/>
          <ac:inkMkLst>
            <pc:docMk/>
            <pc:sldMk cId="4207668247" sldId="323"/>
            <ac:inkMk id="432" creationId="{E9A7FF5C-59CB-47BD-543A-0A105CBF53F8}"/>
          </ac:inkMkLst>
        </pc:inkChg>
        <pc:inkChg chg="add mod">
          <ac:chgData name="Kokchun Giang" userId="67e2125d-ec8c-4323-9653-9824a2ad815f" providerId="ADAL" clId="{10EEDAB3-2DB0-BA4D-8CC6-6424E46A9142}" dt="2024-01-13T12:41:19.813" v="390"/>
          <ac:inkMkLst>
            <pc:docMk/>
            <pc:sldMk cId="4207668247" sldId="323"/>
            <ac:inkMk id="433" creationId="{3EA895E2-EBF9-6929-1E0A-01F1D27BB9C0}"/>
          </ac:inkMkLst>
        </pc:inkChg>
        <pc:inkChg chg="add mod">
          <ac:chgData name="Kokchun Giang" userId="67e2125d-ec8c-4323-9653-9824a2ad815f" providerId="ADAL" clId="{10EEDAB3-2DB0-BA4D-8CC6-6424E46A9142}" dt="2024-01-13T12:41:19.813" v="390"/>
          <ac:inkMkLst>
            <pc:docMk/>
            <pc:sldMk cId="4207668247" sldId="323"/>
            <ac:inkMk id="434" creationId="{B6830E60-D919-9F5C-6CD9-B090C65870F9}"/>
          </ac:inkMkLst>
        </pc:inkChg>
        <pc:inkChg chg="add mod">
          <ac:chgData name="Kokchun Giang" userId="67e2125d-ec8c-4323-9653-9824a2ad815f" providerId="ADAL" clId="{10EEDAB3-2DB0-BA4D-8CC6-6424E46A9142}" dt="2024-01-13T12:41:19.813" v="390"/>
          <ac:inkMkLst>
            <pc:docMk/>
            <pc:sldMk cId="4207668247" sldId="323"/>
            <ac:inkMk id="435" creationId="{D2B45941-A89B-6773-2F52-54C0296DDB25}"/>
          </ac:inkMkLst>
        </pc:inkChg>
        <pc:inkChg chg="add mod">
          <ac:chgData name="Kokchun Giang" userId="67e2125d-ec8c-4323-9653-9824a2ad815f" providerId="ADAL" clId="{10EEDAB3-2DB0-BA4D-8CC6-6424E46A9142}" dt="2024-01-13T12:41:19.813" v="390"/>
          <ac:inkMkLst>
            <pc:docMk/>
            <pc:sldMk cId="4207668247" sldId="323"/>
            <ac:inkMk id="436" creationId="{7B09C795-291C-DFF5-F9D1-D7C8A0757163}"/>
          </ac:inkMkLst>
        </pc:inkChg>
        <pc:inkChg chg="add mod">
          <ac:chgData name="Kokchun Giang" userId="67e2125d-ec8c-4323-9653-9824a2ad815f" providerId="ADAL" clId="{10EEDAB3-2DB0-BA4D-8CC6-6424E46A9142}" dt="2024-01-13T12:41:19.813" v="390"/>
          <ac:inkMkLst>
            <pc:docMk/>
            <pc:sldMk cId="4207668247" sldId="323"/>
            <ac:inkMk id="437" creationId="{ED4425FA-48C5-622F-F80E-EE1D4C561B95}"/>
          </ac:inkMkLst>
        </pc:inkChg>
        <pc:inkChg chg="add mod">
          <ac:chgData name="Kokchun Giang" userId="67e2125d-ec8c-4323-9653-9824a2ad815f" providerId="ADAL" clId="{10EEDAB3-2DB0-BA4D-8CC6-6424E46A9142}" dt="2024-01-13T12:41:19.813" v="390"/>
          <ac:inkMkLst>
            <pc:docMk/>
            <pc:sldMk cId="4207668247" sldId="323"/>
            <ac:inkMk id="438" creationId="{12F78D65-D3BC-53E5-7338-FE2AE0F3C6A8}"/>
          </ac:inkMkLst>
        </pc:inkChg>
        <pc:inkChg chg="add mod">
          <ac:chgData name="Kokchun Giang" userId="67e2125d-ec8c-4323-9653-9824a2ad815f" providerId="ADAL" clId="{10EEDAB3-2DB0-BA4D-8CC6-6424E46A9142}" dt="2024-01-13T12:41:24.227" v="400"/>
          <ac:inkMkLst>
            <pc:docMk/>
            <pc:sldMk cId="4207668247" sldId="323"/>
            <ac:inkMk id="442" creationId="{26477EC1-2982-EDD2-C23C-9319710F1695}"/>
          </ac:inkMkLst>
        </pc:inkChg>
        <pc:inkChg chg="add mod">
          <ac:chgData name="Kokchun Giang" userId="67e2125d-ec8c-4323-9653-9824a2ad815f" providerId="ADAL" clId="{10EEDAB3-2DB0-BA4D-8CC6-6424E46A9142}" dt="2024-01-13T12:41:24.227" v="400"/>
          <ac:inkMkLst>
            <pc:docMk/>
            <pc:sldMk cId="4207668247" sldId="323"/>
            <ac:inkMk id="443" creationId="{93E040D6-1E37-4F2A-2DF9-54EE5DD6DEF0}"/>
          </ac:inkMkLst>
        </pc:inkChg>
        <pc:inkChg chg="add mod">
          <ac:chgData name="Kokchun Giang" userId="67e2125d-ec8c-4323-9653-9824a2ad815f" providerId="ADAL" clId="{10EEDAB3-2DB0-BA4D-8CC6-6424E46A9142}" dt="2024-01-13T12:41:24.227" v="400"/>
          <ac:inkMkLst>
            <pc:docMk/>
            <pc:sldMk cId="4207668247" sldId="323"/>
            <ac:inkMk id="444" creationId="{11B886ED-27D0-D407-0AD2-0494D498465E}"/>
          </ac:inkMkLst>
        </pc:inkChg>
        <pc:inkChg chg="add mod">
          <ac:chgData name="Kokchun Giang" userId="67e2125d-ec8c-4323-9653-9824a2ad815f" providerId="ADAL" clId="{10EEDAB3-2DB0-BA4D-8CC6-6424E46A9142}" dt="2024-01-13T12:41:24.227" v="400"/>
          <ac:inkMkLst>
            <pc:docMk/>
            <pc:sldMk cId="4207668247" sldId="323"/>
            <ac:inkMk id="445" creationId="{5E0553BC-E1B9-5358-1522-2B824E8F03B7}"/>
          </ac:inkMkLst>
        </pc:inkChg>
        <pc:inkChg chg="add mod">
          <ac:chgData name="Kokchun Giang" userId="67e2125d-ec8c-4323-9653-9824a2ad815f" providerId="ADAL" clId="{10EEDAB3-2DB0-BA4D-8CC6-6424E46A9142}" dt="2024-01-13T12:41:24.227" v="400"/>
          <ac:inkMkLst>
            <pc:docMk/>
            <pc:sldMk cId="4207668247" sldId="323"/>
            <ac:inkMk id="446" creationId="{D4672907-17DD-EED8-8F8D-79FAA3219C9E}"/>
          </ac:inkMkLst>
        </pc:inkChg>
        <pc:inkChg chg="add mod">
          <ac:chgData name="Kokchun Giang" userId="67e2125d-ec8c-4323-9653-9824a2ad815f" providerId="ADAL" clId="{10EEDAB3-2DB0-BA4D-8CC6-6424E46A9142}" dt="2024-01-13T12:41:24.227" v="400"/>
          <ac:inkMkLst>
            <pc:docMk/>
            <pc:sldMk cId="4207668247" sldId="323"/>
            <ac:inkMk id="447" creationId="{309CD91F-742E-24CF-4FEA-26604CF8352C}"/>
          </ac:inkMkLst>
        </pc:inkChg>
        <pc:inkChg chg="add mod">
          <ac:chgData name="Kokchun Giang" userId="67e2125d-ec8c-4323-9653-9824a2ad815f" providerId="ADAL" clId="{10EEDAB3-2DB0-BA4D-8CC6-6424E46A9142}" dt="2024-01-13T12:41:24.227" v="400"/>
          <ac:inkMkLst>
            <pc:docMk/>
            <pc:sldMk cId="4207668247" sldId="323"/>
            <ac:inkMk id="448" creationId="{29759F8F-5844-8032-2706-7FDB76AFF1D1}"/>
          </ac:inkMkLst>
        </pc:inkChg>
        <pc:inkChg chg="add mod">
          <ac:chgData name="Kokchun Giang" userId="67e2125d-ec8c-4323-9653-9824a2ad815f" providerId="ADAL" clId="{10EEDAB3-2DB0-BA4D-8CC6-6424E46A9142}" dt="2024-01-13T12:41:24.227" v="400"/>
          <ac:inkMkLst>
            <pc:docMk/>
            <pc:sldMk cId="4207668247" sldId="323"/>
            <ac:inkMk id="449" creationId="{D27712D2-DF14-A9FB-BE7E-9BCDAF4778DE}"/>
          </ac:inkMkLst>
        </pc:inkChg>
        <pc:inkChg chg="add mod">
          <ac:chgData name="Kokchun Giang" userId="67e2125d-ec8c-4323-9653-9824a2ad815f" providerId="ADAL" clId="{10EEDAB3-2DB0-BA4D-8CC6-6424E46A9142}" dt="2024-01-13T12:41:24.227" v="400"/>
          <ac:inkMkLst>
            <pc:docMk/>
            <pc:sldMk cId="4207668247" sldId="323"/>
            <ac:inkMk id="450" creationId="{7CF1072D-8F52-8340-32CF-A22608426732}"/>
          </ac:inkMkLst>
        </pc:inkChg>
        <pc:inkChg chg="add mod">
          <ac:chgData name="Kokchun Giang" userId="67e2125d-ec8c-4323-9653-9824a2ad815f" providerId="ADAL" clId="{10EEDAB3-2DB0-BA4D-8CC6-6424E46A9142}" dt="2024-01-13T12:41:27.659" v="409"/>
          <ac:inkMkLst>
            <pc:docMk/>
            <pc:sldMk cId="4207668247" sldId="323"/>
            <ac:inkMk id="452" creationId="{C9B7C776-474C-C744-458C-66F8657A74F1}"/>
          </ac:inkMkLst>
        </pc:inkChg>
        <pc:inkChg chg="add mod">
          <ac:chgData name="Kokchun Giang" userId="67e2125d-ec8c-4323-9653-9824a2ad815f" providerId="ADAL" clId="{10EEDAB3-2DB0-BA4D-8CC6-6424E46A9142}" dt="2024-01-13T12:41:27.659" v="409"/>
          <ac:inkMkLst>
            <pc:docMk/>
            <pc:sldMk cId="4207668247" sldId="323"/>
            <ac:inkMk id="453" creationId="{40E64229-7D32-F69D-6126-0E7E75E226BA}"/>
          </ac:inkMkLst>
        </pc:inkChg>
        <pc:inkChg chg="add mod">
          <ac:chgData name="Kokchun Giang" userId="67e2125d-ec8c-4323-9653-9824a2ad815f" providerId="ADAL" clId="{10EEDAB3-2DB0-BA4D-8CC6-6424E46A9142}" dt="2024-01-13T12:41:27.659" v="409"/>
          <ac:inkMkLst>
            <pc:docMk/>
            <pc:sldMk cId="4207668247" sldId="323"/>
            <ac:inkMk id="454" creationId="{BB416FEC-B0F9-2D7D-7CA0-079D3096A945}"/>
          </ac:inkMkLst>
        </pc:inkChg>
        <pc:inkChg chg="add mod">
          <ac:chgData name="Kokchun Giang" userId="67e2125d-ec8c-4323-9653-9824a2ad815f" providerId="ADAL" clId="{10EEDAB3-2DB0-BA4D-8CC6-6424E46A9142}" dt="2024-01-13T12:41:27.659" v="409"/>
          <ac:inkMkLst>
            <pc:docMk/>
            <pc:sldMk cId="4207668247" sldId="323"/>
            <ac:inkMk id="455" creationId="{4DA4BAD0-C60C-E09B-F710-4C5A070030D0}"/>
          </ac:inkMkLst>
        </pc:inkChg>
        <pc:inkChg chg="add mod">
          <ac:chgData name="Kokchun Giang" userId="67e2125d-ec8c-4323-9653-9824a2ad815f" providerId="ADAL" clId="{10EEDAB3-2DB0-BA4D-8CC6-6424E46A9142}" dt="2024-01-13T12:41:27.659" v="409"/>
          <ac:inkMkLst>
            <pc:docMk/>
            <pc:sldMk cId="4207668247" sldId="323"/>
            <ac:inkMk id="456" creationId="{12F4694B-CEAA-9763-1D19-18151DE12314}"/>
          </ac:inkMkLst>
        </pc:inkChg>
        <pc:inkChg chg="add mod">
          <ac:chgData name="Kokchun Giang" userId="67e2125d-ec8c-4323-9653-9824a2ad815f" providerId="ADAL" clId="{10EEDAB3-2DB0-BA4D-8CC6-6424E46A9142}" dt="2024-01-13T12:41:27.659" v="409"/>
          <ac:inkMkLst>
            <pc:docMk/>
            <pc:sldMk cId="4207668247" sldId="323"/>
            <ac:inkMk id="457" creationId="{90997BF3-CFA6-D20D-ED36-B231AA3A1F01}"/>
          </ac:inkMkLst>
        </pc:inkChg>
        <pc:inkChg chg="add mod">
          <ac:chgData name="Kokchun Giang" userId="67e2125d-ec8c-4323-9653-9824a2ad815f" providerId="ADAL" clId="{10EEDAB3-2DB0-BA4D-8CC6-6424E46A9142}" dt="2024-01-13T12:41:27.659" v="409"/>
          <ac:inkMkLst>
            <pc:docMk/>
            <pc:sldMk cId="4207668247" sldId="323"/>
            <ac:inkMk id="458" creationId="{77FC883B-E761-3876-18A7-508E7D3862EE}"/>
          </ac:inkMkLst>
        </pc:inkChg>
        <pc:inkChg chg="add mod">
          <ac:chgData name="Kokchun Giang" userId="67e2125d-ec8c-4323-9653-9824a2ad815f" providerId="ADAL" clId="{10EEDAB3-2DB0-BA4D-8CC6-6424E46A9142}" dt="2024-01-13T12:41:27.659" v="409"/>
          <ac:inkMkLst>
            <pc:docMk/>
            <pc:sldMk cId="4207668247" sldId="323"/>
            <ac:inkMk id="459" creationId="{B4665D0D-5A76-3B2E-9374-221124B3D86E}"/>
          </ac:inkMkLst>
        </pc:inkChg>
        <pc:inkChg chg="add mod">
          <ac:chgData name="Kokchun Giang" userId="67e2125d-ec8c-4323-9653-9824a2ad815f" providerId="ADAL" clId="{10EEDAB3-2DB0-BA4D-8CC6-6424E46A9142}" dt="2024-01-13T15:24:36.659" v="2877" actId="164"/>
          <ac:inkMkLst>
            <pc:docMk/>
            <pc:sldMk cId="4207668247" sldId="323"/>
            <ac:inkMk id="461" creationId="{12DC9188-52FA-71F5-C732-FBE9F86DDB40}"/>
          </ac:inkMkLst>
        </pc:inkChg>
        <pc:inkChg chg="add mod">
          <ac:chgData name="Kokchun Giang" userId="67e2125d-ec8c-4323-9653-9824a2ad815f" providerId="ADAL" clId="{10EEDAB3-2DB0-BA4D-8CC6-6424E46A9142}" dt="2024-01-13T12:41:35.122" v="417"/>
          <ac:inkMkLst>
            <pc:docMk/>
            <pc:sldMk cId="4207668247" sldId="323"/>
            <ac:inkMk id="462" creationId="{5B427F49-46A2-AB93-5E7A-96DA82AAB5C5}"/>
          </ac:inkMkLst>
        </pc:inkChg>
        <pc:inkChg chg="add mod">
          <ac:chgData name="Kokchun Giang" userId="67e2125d-ec8c-4323-9653-9824a2ad815f" providerId="ADAL" clId="{10EEDAB3-2DB0-BA4D-8CC6-6424E46A9142}" dt="2024-01-13T12:41:35.122" v="417"/>
          <ac:inkMkLst>
            <pc:docMk/>
            <pc:sldMk cId="4207668247" sldId="323"/>
            <ac:inkMk id="463" creationId="{E4B4DED3-9D82-03A4-3831-47DA753F022D}"/>
          </ac:inkMkLst>
        </pc:inkChg>
        <pc:inkChg chg="add mod">
          <ac:chgData name="Kokchun Giang" userId="67e2125d-ec8c-4323-9653-9824a2ad815f" providerId="ADAL" clId="{10EEDAB3-2DB0-BA4D-8CC6-6424E46A9142}" dt="2024-01-13T12:41:35.122" v="417"/>
          <ac:inkMkLst>
            <pc:docMk/>
            <pc:sldMk cId="4207668247" sldId="323"/>
            <ac:inkMk id="464" creationId="{66948D66-80AE-EB4D-CDD1-B7222A76F8AC}"/>
          </ac:inkMkLst>
        </pc:inkChg>
        <pc:inkChg chg="add mod">
          <ac:chgData name="Kokchun Giang" userId="67e2125d-ec8c-4323-9653-9824a2ad815f" providerId="ADAL" clId="{10EEDAB3-2DB0-BA4D-8CC6-6424E46A9142}" dt="2024-01-13T12:41:35.122" v="417"/>
          <ac:inkMkLst>
            <pc:docMk/>
            <pc:sldMk cId="4207668247" sldId="323"/>
            <ac:inkMk id="465" creationId="{F5455A6B-B6F8-B6B0-F247-FF5748B7F441}"/>
          </ac:inkMkLst>
        </pc:inkChg>
        <pc:inkChg chg="add mod">
          <ac:chgData name="Kokchun Giang" userId="67e2125d-ec8c-4323-9653-9824a2ad815f" providerId="ADAL" clId="{10EEDAB3-2DB0-BA4D-8CC6-6424E46A9142}" dt="2024-01-13T12:41:35.122" v="417"/>
          <ac:inkMkLst>
            <pc:docMk/>
            <pc:sldMk cId="4207668247" sldId="323"/>
            <ac:inkMk id="466" creationId="{FACE38E3-FA0F-3745-37E8-1BE646D5689C}"/>
          </ac:inkMkLst>
        </pc:inkChg>
        <pc:inkChg chg="add mod">
          <ac:chgData name="Kokchun Giang" userId="67e2125d-ec8c-4323-9653-9824a2ad815f" providerId="ADAL" clId="{10EEDAB3-2DB0-BA4D-8CC6-6424E46A9142}" dt="2024-01-13T12:41:35.122" v="417"/>
          <ac:inkMkLst>
            <pc:docMk/>
            <pc:sldMk cId="4207668247" sldId="323"/>
            <ac:inkMk id="467" creationId="{F644B8C5-D818-5D47-0F0D-3C6D0CB213A7}"/>
          </ac:inkMkLst>
        </pc:inkChg>
        <pc:inkChg chg="add mod">
          <ac:chgData name="Kokchun Giang" userId="67e2125d-ec8c-4323-9653-9824a2ad815f" providerId="ADAL" clId="{10EEDAB3-2DB0-BA4D-8CC6-6424E46A9142}" dt="2024-01-13T12:41:41.516" v="432"/>
          <ac:inkMkLst>
            <pc:docMk/>
            <pc:sldMk cId="4207668247" sldId="323"/>
            <ac:inkMk id="470" creationId="{72C35BB0-A77E-1A26-FC4F-3850E136D032}"/>
          </ac:inkMkLst>
        </pc:inkChg>
        <pc:inkChg chg="add mod">
          <ac:chgData name="Kokchun Giang" userId="67e2125d-ec8c-4323-9653-9824a2ad815f" providerId="ADAL" clId="{10EEDAB3-2DB0-BA4D-8CC6-6424E46A9142}" dt="2024-01-13T12:41:41.516" v="432"/>
          <ac:inkMkLst>
            <pc:docMk/>
            <pc:sldMk cId="4207668247" sldId="323"/>
            <ac:inkMk id="471" creationId="{02185478-418B-D835-7D6C-6CF31832D020}"/>
          </ac:inkMkLst>
        </pc:inkChg>
        <pc:inkChg chg="add mod">
          <ac:chgData name="Kokchun Giang" userId="67e2125d-ec8c-4323-9653-9824a2ad815f" providerId="ADAL" clId="{10EEDAB3-2DB0-BA4D-8CC6-6424E46A9142}" dt="2024-01-13T12:41:41.516" v="432"/>
          <ac:inkMkLst>
            <pc:docMk/>
            <pc:sldMk cId="4207668247" sldId="323"/>
            <ac:inkMk id="472" creationId="{5B080127-D001-6EB7-50FC-50EFA2A8CEF3}"/>
          </ac:inkMkLst>
        </pc:inkChg>
        <pc:inkChg chg="add mod">
          <ac:chgData name="Kokchun Giang" userId="67e2125d-ec8c-4323-9653-9824a2ad815f" providerId="ADAL" clId="{10EEDAB3-2DB0-BA4D-8CC6-6424E46A9142}" dt="2024-01-13T12:41:41.516" v="432"/>
          <ac:inkMkLst>
            <pc:docMk/>
            <pc:sldMk cId="4207668247" sldId="323"/>
            <ac:inkMk id="473" creationId="{3B499AC1-6FE6-CFE4-8419-1B003DA94BB8}"/>
          </ac:inkMkLst>
        </pc:inkChg>
        <pc:inkChg chg="add mod">
          <ac:chgData name="Kokchun Giang" userId="67e2125d-ec8c-4323-9653-9824a2ad815f" providerId="ADAL" clId="{10EEDAB3-2DB0-BA4D-8CC6-6424E46A9142}" dt="2024-01-13T12:41:41.516" v="432"/>
          <ac:inkMkLst>
            <pc:docMk/>
            <pc:sldMk cId="4207668247" sldId="323"/>
            <ac:inkMk id="474" creationId="{CB6D1B40-EB1C-2C7C-1F65-545CA07D96BC}"/>
          </ac:inkMkLst>
        </pc:inkChg>
        <pc:inkChg chg="add mod">
          <ac:chgData name="Kokchun Giang" userId="67e2125d-ec8c-4323-9653-9824a2ad815f" providerId="ADAL" clId="{10EEDAB3-2DB0-BA4D-8CC6-6424E46A9142}" dt="2024-01-13T12:41:41.516" v="432"/>
          <ac:inkMkLst>
            <pc:docMk/>
            <pc:sldMk cId="4207668247" sldId="323"/>
            <ac:inkMk id="475" creationId="{9EF0D530-80D2-D2C9-C1E5-7405F7B336D8}"/>
          </ac:inkMkLst>
        </pc:inkChg>
        <pc:inkChg chg="add mod">
          <ac:chgData name="Kokchun Giang" userId="67e2125d-ec8c-4323-9653-9824a2ad815f" providerId="ADAL" clId="{10EEDAB3-2DB0-BA4D-8CC6-6424E46A9142}" dt="2024-01-13T12:41:41.516" v="432"/>
          <ac:inkMkLst>
            <pc:docMk/>
            <pc:sldMk cId="4207668247" sldId="323"/>
            <ac:inkMk id="476" creationId="{DFA079D8-0D55-0204-F0B3-0EB9C0D1F4B6}"/>
          </ac:inkMkLst>
        </pc:inkChg>
        <pc:inkChg chg="add mod">
          <ac:chgData name="Kokchun Giang" userId="67e2125d-ec8c-4323-9653-9824a2ad815f" providerId="ADAL" clId="{10EEDAB3-2DB0-BA4D-8CC6-6424E46A9142}" dt="2024-01-13T12:41:41.516" v="432"/>
          <ac:inkMkLst>
            <pc:docMk/>
            <pc:sldMk cId="4207668247" sldId="323"/>
            <ac:inkMk id="477" creationId="{B68FE78E-A490-80E8-D02C-8BB5826F9E3B}"/>
          </ac:inkMkLst>
        </pc:inkChg>
        <pc:inkChg chg="add mod">
          <ac:chgData name="Kokchun Giang" userId="67e2125d-ec8c-4323-9653-9824a2ad815f" providerId="ADAL" clId="{10EEDAB3-2DB0-BA4D-8CC6-6424E46A9142}" dt="2024-01-13T12:41:41.516" v="432"/>
          <ac:inkMkLst>
            <pc:docMk/>
            <pc:sldMk cId="4207668247" sldId="323"/>
            <ac:inkMk id="478" creationId="{B1DFAB90-C5ED-C39B-384C-629528601329}"/>
          </ac:inkMkLst>
        </pc:inkChg>
        <pc:inkChg chg="add mod">
          <ac:chgData name="Kokchun Giang" userId="67e2125d-ec8c-4323-9653-9824a2ad815f" providerId="ADAL" clId="{10EEDAB3-2DB0-BA4D-8CC6-6424E46A9142}" dt="2024-01-13T12:41:41.516" v="432"/>
          <ac:inkMkLst>
            <pc:docMk/>
            <pc:sldMk cId="4207668247" sldId="323"/>
            <ac:inkMk id="479" creationId="{2474F290-9135-9FBB-E639-3951F89B6B65}"/>
          </ac:inkMkLst>
        </pc:inkChg>
        <pc:inkChg chg="add mod">
          <ac:chgData name="Kokchun Giang" userId="67e2125d-ec8c-4323-9653-9824a2ad815f" providerId="ADAL" clId="{10EEDAB3-2DB0-BA4D-8CC6-6424E46A9142}" dt="2024-01-13T12:41:41.516" v="432"/>
          <ac:inkMkLst>
            <pc:docMk/>
            <pc:sldMk cId="4207668247" sldId="323"/>
            <ac:inkMk id="480" creationId="{13098DB7-AF01-D716-B164-3B51B268CBDF}"/>
          </ac:inkMkLst>
        </pc:inkChg>
        <pc:inkChg chg="add mod">
          <ac:chgData name="Kokchun Giang" userId="67e2125d-ec8c-4323-9653-9824a2ad815f" providerId="ADAL" clId="{10EEDAB3-2DB0-BA4D-8CC6-6424E46A9142}" dt="2024-01-13T12:41:41.516" v="432"/>
          <ac:inkMkLst>
            <pc:docMk/>
            <pc:sldMk cId="4207668247" sldId="323"/>
            <ac:inkMk id="481" creationId="{8A94C125-1FF9-336A-57F1-17B3CC1E0470}"/>
          </ac:inkMkLst>
        </pc:inkChg>
        <pc:inkChg chg="add mod">
          <ac:chgData name="Kokchun Giang" userId="67e2125d-ec8c-4323-9653-9824a2ad815f" providerId="ADAL" clId="{10EEDAB3-2DB0-BA4D-8CC6-6424E46A9142}" dt="2024-01-13T12:41:41.516" v="432"/>
          <ac:inkMkLst>
            <pc:docMk/>
            <pc:sldMk cId="4207668247" sldId="323"/>
            <ac:inkMk id="482" creationId="{DD600BF1-3D79-3BA4-CC59-B599B12BC0CC}"/>
          </ac:inkMkLst>
        </pc:inkChg>
        <pc:inkChg chg="add mod">
          <ac:chgData name="Kokchun Giang" userId="67e2125d-ec8c-4323-9653-9824a2ad815f" providerId="ADAL" clId="{10EEDAB3-2DB0-BA4D-8CC6-6424E46A9142}" dt="2024-01-13T12:41:41.516" v="432"/>
          <ac:inkMkLst>
            <pc:docMk/>
            <pc:sldMk cId="4207668247" sldId="323"/>
            <ac:inkMk id="483" creationId="{55A8797D-625C-8475-7BA7-5FCCBC1BED04}"/>
          </ac:inkMkLst>
        </pc:inkChg>
        <pc:inkChg chg="add mod">
          <ac:chgData name="Kokchun Giang" userId="67e2125d-ec8c-4323-9653-9824a2ad815f" providerId="ADAL" clId="{10EEDAB3-2DB0-BA4D-8CC6-6424E46A9142}" dt="2024-01-13T15:24:36.659" v="2877" actId="164"/>
          <ac:inkMkLst>
            <pc:docMk/>
            <pc:sldMk cId="4207668247" sldId="323"/>
            <ac:inkMk id="486" creationId="{77BBD3C2-11E8-345F-A3D3-03C0D5875E26}"/>
          </ac:inkMkLst>
        </pc:inkChg>
        <pc:inkChg chg="add mod">
          <ac:chgData name="Kokchun Giang" userId="67e2125d-ec8c-4323-9653-9824a2ad815f" providerId="ADAL" clId="{10EEDAB3-2DB0-BA4D-8CC6-6424E46A9142}" dt="2024-01-13T15:24:36.659" v="2877" actId="164"/>
          <ac:inkMkLst>
            <pc:docMk/>
            <pc:sldMk cId="4207668247" sldId="323"/>
            <ac:inkMk id="487" creationId="{7A0D964E-0D7D-4490-C718-36067A47B1C8}"/>
          </ac:inkMkLst>
        </pc:inkChg>
        <pc:inkChg chg="add mod">
          <ac:chgData name="Kokchun Giang" userId="67e2125d-ec8c-4323-9653-9824a2ad815f" providerId="ADAL" clId="{10EEDAB3-2DB0-BA4D-8CC6-6424E46A9142}" dt="2024-01-13T15:24:36.659" v="2877" actId="164"/>
          <ac:inkMkLst>
            <pc:docMk/>
            <pc:sldMk cId="4207668247" sldId="323"/>
            <ac:inkMk id="488" creationId="{95E6459C-CF27-7B10-40D5-66D3C33F3D1B}"/>
          </ac:inkMkLst>
        </pc:inkChg>
        <pc:inkChg chg="add mod">
          <ac:chgData name="Kokchun Giang" userId="67e2125d-ec8c-4323-9653-9824a2ad815f" providerId="ADAL" clId="{10EEDAB3-2DB0-BA4D-8CC6-6424E46A9142}" dt="2024-01-13T15:24:36.659" v="2877" actId="164"/>
          <ac:inkMkLst>
            <pc:docMk/>
            <pc:sldMk cId="4207668247" sldId="323"/>
            <ac:inkMk id="489" creationId="{8BD74016-E5AC-D141-BC14-BCBEF5C472ED}"/>
          </ac:inkMkLst>
        </pc:inkChg>
        <pc:inkChg chg="add del mod">
          <ac:chgData name="Kokchun Giang" userId="67e2125d-ec8c-4323-9653-9824a2ad815f" providerId="ADAL" clId="{10EEDAB3-2DB0-BA4D-8CC6-6424E46A9142}" dt="2024-01-13T12:41:46.074" v="440"/>
          <ac:inkMkLst>
            <pc:docMk/>
            <pc:sldMk cId="4207668247" sldId="323"/>
            <ac:inkMk id="490" creationId="{040A4037-D8E9-2E9F-2370-DED9F2756718}"/>
          </ac:inkMkLst>
        </pc:inkChg>
        <pc:inkChg chg="add mod">
          <ac:chgData name="Kokchun Giang" userId="67e2125d-ec8c-4323-9653-9824a2ad815f" providerId="ADAL" clId="{10EEDAB3-2DB0-BA4D-8CC6-6424E46A9142}" dt="2024-01-13T12:42:53.944" v="449"/>
          <ac:inkMkLst>
            <pc:docMk/>
            <pc:sldMk cId="4207668247" sldId="323"/>
            <ac:inkMk id="492" creationId="{8C9D7A5A-816C-60A3-EAAC-7EE7EFD59BD5}"/>
          </ac:inkMkLst>
        </pc:inkChg>
        <pc:inkChg chg="add mod">
          <ac:chgData name="Kokchun Giang" userId="67e2125d-ec8c-4323-9653-9824a2ad815f" providerId="ADAL" clId="{10EEDAB3-2DB0-BA4D-8CC6-6424E46A9142}" dt="2024-01-13T12:42:53.944" v="449"/>
          <ac:inkMkLst>
            <pc:docMk/>
            <pc:sldMk cId="4207668247" sldId="323"/>
            <ac:inkMk id="493" creationId="{824333E1-1012-F359-BB7F-35E6A7B0821C}"/>
          </ac:inkMkLst>
        </pc:inkChg>
        <pc:inkChg chg="add mod">
          <ac:chgData name="Kokchun Giang" userId="67e2125d-ec8c-4323-9653-9824a2ad815f" providerId="ADAL" clId="{10EEDAB3-2DB0-BA4D-8CC6-6424E46A9142}" dt="2024-01-13T12:42:53.944" v="449"/>
          <ac:inkMkLst>
            <pc:docMk/>
            <pc:sldMk cId="4207668247" sldId="323"/>
            <ac:inkMk id="494" creationId="{3EF79C70-A363-423B-3219-85D098D70CE7}"/>
          </ac:inkMkLst>
        </pc:inkChg>
        <pc:inkChg chg="add mod">
          <ac:chgData name="Kokchun Giang" userId="67e2125d-ec8c-4323-9653-9824a2ad815f" providerId="ADAL" clId="{10EEDAB3-2DB0-BA4D-8CC6-6424E46A9142}" dt="2024-01-13T12:42:53.944" v="449"/>
          <ac:inkMkLst>
            <pc:docMk/>
            <pc:sldMk cId="4207668247" sldId="323"/>
            <ac:inkMk id="495" creationId="{9B5A56DA-104D-DD7B-8F33-C9EA51C7A337}"/>
          </ac:inkMkLst>
        </pc:inkChg>
        <pc:inkChg chg="add mod">
          <ac:chgData name="Kokchun Giang" userId="67e2125d-ec8c-4323-9653-9824a2ad815f" providerId="ADAL" clId="{10EEDAB3-2DB0-BA4D-8CC6-6424E46A9142}" dt="2024-01-13T12:42:53.944" v="449"/>
          <ac:inkMkLst>
            <pc:docMk/>
            <pc:sldMk cId="4207668247" sldId="323"/>
            <ac:inkMk id="496" creationId="{2A3FFF51-72AB-DE9E-A6A2-5AAA17B69FC5}"/>
          </ac:inkMkLst>
        </pc:inkChg>
        <pc:inkChg chg="add mod">
          <ac:chgData name="Kokchun Giang" userId="67e2125d-ec8c-4323-9653-9824a2ad815f" providerId="ADAL" clId="{10EEDAB3-2DB0-BA4D-8CC6-6424E46A9142}" dt="2024-01-13T12:42:53.944" v="449"/>
          <ac:inkMkLst>
            <pc:docMk/>
            <pc:sldMk cId="4207668247" sldId="323"/>
            <ac:inkMk id="497" creationId="{44E0257A-DD7F-C593-F277-071A22075240}"/>
          </ac:inkMkLst>
        </pc:inkChg>
        <pc:inkChg chg="add mod">
          <ac:chgData name="Kokchun Giang" userId="67e2125d-ec8c-4323-9653-9824a2ad815f" providerId="ADAL" clId="{10EEDAB3-2DB0-BA4D-8CC6-6424E46A9142}" dt="2024-01-13T12:42:53.944" v="449"/>
          <ac:inkMkLst>
            <pc:docMk/>
            <pc:sldMk cId="4207668247" sldId="323"/>
            <ac:inkMk id="498" creationId="{35B34672-D528-A2D8-17BD-8E274C860AAA}"/>
          </ac:inkMkLst>
        </pc:inkChg>
        <pc:inkChg chg="add mod">
          <ac:chgData name="Kokchun Giang" userId="67e2125d-ec8c-4323-9653-9824a2ad815f" providerId="ADAL" clId="{10EEDAB3-2DB0-BA4D-8CC6-6424E46A9142}" dt="2024-01-13T12:42:53.944" v="449"/>
          <ac:inkMkLst>
            <pc:docMk/>
            <pc:sldMk cId="4207668247" sldId="323"/>
            <ac:inkMk id="499" creationId="{AF035E9A-216A-775B-738A-E526C75F7B78}"/>
          </ac:inkMkLst>
        </pc:inkChg>
        <pc:inkChg chg="add mod">
          <ac:chgData name="Kokchun Giang" userId="67e2125d-ec8c-4323-9653-9824a2ad815f" providerId="ADAL" clId="{10EEDAB3-2DB0-BA4D-8CC6-6424E46A9142}" dt="2024-01-13T12:42:56.715" v="453"/>
          <ac:inkMkLst>
            <pc:docMk/>
            <pc:sldMk cId="4207668247" sldId="323"/>
            <ac:inkMk id="501" creationId="{ED57D804-2EBD-509C-3F0A-B855E4B78B4D}"/>
          </ac:inkMkLst>
        </pc:inkChg>
        <pc:inkChg chg="add mod">
          <ac:chgData name="Kokchun Giang" userId="67e2125d-ec8c-4323-9653-9824a2ad815f" providerId="ADAL" clId="{10EEDAB3-2DB0-BA4D-8CC6-6424E46A9142}" dt="2024-01-13T12:42:56.715" v="453"/>
          <ac:inkMkLst>
            <pc:docMk/>
            <pc:sldMk cId="4207668247" sldId="323"/>
            <ac:inkMk id="502" creationId="{2BC569C5-E1BC-F85D-6782-4AA5B614C917}"/>
          </ac:inkMkLst>
        </pc:inkChg>
        <pc:inkChg chg="add mod">
          <ac:chgData name="Kokchun Giang" userId="67e2125d-ec8c-4323-9653-9824a2ad815f" providerId="ADAL" clId="{10EEDAB3-2DB0-BA4D-8CC6-6424E46A9142}" dt="2024-01-13T12:42:56.715" v="453"/>
          <ac:inkMkLst>
            <pc:docMk/>
            <pc:sldMk cId="4207668247" sldId="323"/>
            <ac:inkMk id="503" creationId="{5266CD0F-A564-E9FF-7FE8-27CEC97B26F1}"/>
          </ac:inkMkLst>
        </pc:inkChg>
        <pc:inkChg chg="add mod">
          <ac:chgData name="Kokchun Giang" userId="67e2125d-ec8c-4323-9653-9824a2ad815f" providerId="ADAL" clId="{10EEDAB3-2DB0-BA4D-8CC6-6424E46A9142}" dt="2024-01-13T15:25:03.826" v="2882" actId="164"/>
          <ac:inkMkLst>
            <pc:docMk/>
            <pc:sldMk cId="4207668247" sldId="323"/>
            <ac:inkMk id="505" creationId="{09F82067-1C7B-15A1-4D25-5E6EE378E574}"/>
          </ac:inkMkLst>
        </pc:inkChg>
        <pc:inkChg chg="add mod">
          <ac:chgData name="Kokchun Giang" userId="67e2125d-ec8c-4323-9653-9824a2ad815f" providerId="ADAL" clId="{10EEDAB3-2DB0-BA4D-8CC6-6424E46A9142}" dt="2024-01-13T12:43:04.773" v="471"/>
          <ac:inkMkLst>
            <pc:docMk/>
            <pc:sldMk cId="4207668247" sldId="323"/>
            <ac:inkMk id="506" creationId="{B2EDD898-23D1-CB14-1479-B91D37B40D41}"/>
          </ac:inkMkLst>
        </pc:inkChg>
        <pc:inkChg chg="add mod">
          <ac:chgData name="Kokchun Giang" userId="67e2125d-ec8c-4323-9653-9824a2ad815f" providerId="ADAL" clId="{10EEDAB3-2DB0-BA4D-8CC6-6424E46A9142}" dt="2024-01-13T12:43:04.773" v="471"/>
          <ac:inkMkLst>
            <pc:docMk/>
            <pc:sldMk cId="4207668247" sldId="323"/>
            <ac:inkMk id="507" creationId="{98C4A9F3-93D8-5B69-21B5-C1D32C7DF9AD}"/>
          </ac:inkMkLst>
        </pc:inkChg>
        <pc:inkChg chg="add mod">
          <ac:chgData name="Kokchun Giang" userId="67e2125d-ec8c-4323-9653-9824a2ad815f" providerId="ADAL" clId="{10EEDAB3-2DB0-BA4D-8CC6-6424E46A9142}" dt="2024-01-13T12:43:04.773" v="471"/>
          <ac:inkMkLst>
            <pc:docMk/>
            <pc:sldMk cId="4207668247" sldId="323"/>
            <ac:inkMk id="508" creationId="{F153688B-491E-6A91-B9BA-CD5471CE9521}"/>
          </ac:inkMkLst>
        </pc:inkChg>
        <pc:inkChg chg="add mod">
          <ac:chgData name="Kokchun Giang" userId="67e2125d-ec8c-4323-9653-9824a2ad815f" providerId="ADAL" clId="{10EEDAB3-2DB0-BA4D-8CC6-6424E46A9142}" dt="2024-01-13T12:43:04.773" v="471"/>
          <ac:inkMkLst>
            <pc:docMk/>
            <pc:sldMk cId="4207668247" sldId="323"/>
            <ac:inkMk id="509" creationId="{ACAA181F-C7E1-37E8-3134-EEE115A7DF1F}"/>
          </ac:inkMkLst>
        </pc:inkChg>
        <pc:inkChg chg="add mod">
          <ac:chgData name="Kokchun Giang" userId="67e2125d-ec8c-4323-9653-9824a2ad815f" providerId="ADAL" clId="{10EEDAB3-2DB0-BA4D-8CC6-6424E46A9142}" dt="2024-01-13T12:43:04.773" v="471"/>
          <ac:inkMkLst>
            <pc:docMk/>
            <pc:sldMk cId="4207668247" sldId="323"/>
            <ac:inkMk id="510" creationId="{91B0D05D-F653-2ECA-DC97-D98124CAD87D}"/>
          </ac:inkMkLst>
        </pc:inkChg>
        <pc:inkChg chg="add mod">
          <ac:chgData name="Kokchun Giang" userId="67e2125d-ec8c-4323-9653-9824a2ad815f" providerId="ADAL" clId="{10EEDAB3-2DB0-BA4D-8CC6-6424E46A9142}" dt="2024-01-13T12:43:04.773" v="471"/>
          <ac:inkMkLst>
            <pc:docMk/>
            <pc:sldMk cId="4207668247" sldId="323"/>
            <ac:inkMk id="511" creationId="{4170A9E6-E3FE-C8EA-F454-EF6A0AFCA07E}"/>
          </ac:inkMkLst>
        </pc:inkChg>
        <pc:inkChg chg="add mod">
          <ac:chgData name="Kokchun Giang" userId="67e2125d-ec8c-4323-9653-9824a2ad815f" providerId="ADAL" clId="{10EEDAB3-2DB0-BA4D-8CC6-6424E46A9142}" dt="2024-01-13T12:43:04.773" v="471"/>
          <ac:inkMkLst>
            <pc:docMk/>
            <pc:sldMk cId="4207668247" sldId="323"/>
            <ac:inkMk id="512" creationId="{5F7D66A9-CF94-74F0-C23F-77F815F9FE0C}"/>
          </ac:inkMkLst>
        </pc:inkChg>
        <pc:inkChg chg="add mod">
          <ac:chgData name="Kokchun Giang" userId="67e2125d-ec8c-4323-9653-9824a2ad815f" providerId="ADAL" clId="{10EEDAB3-2DB0-BA4D-8CC6-6424E46A9142}" dt="2024-01-13T12:43:04.773" v="471"/>
          <ac:inkMkLst>
            <pc:docMk/>
            <pc:sldMk cId="4207668247" sldId="323"/>
            <ac:inkMk id="513" creationId="{021496E1-45E2-255A-EAD8-ED4A99EC2C99}"/>
          </ac:inkMkLst>
        </pc:inkChg>
        <pc:inkChg chg="add mod">
          <ac:chgData name="Kokchun Giang" userId="67e2125d-ec8c-4323-9653-9824a2ad815f" providerId="ADAL" clId="{10EEDAB3-2DB0-BA4D-8CC6-6424E46A9142}" dt="2024-01-13T12:43:04.773" v="471"/>
          <ac:inkMkLst>
            <pc:docMk/>
            <pc:sldMk cId="4207668247" sldId="323"/>
            <ac:inkMk id="514" creationId="{D182DEFB-0898-6175-B264-DA327B4951D7}"/>
          </ac:inkMkLst>
        </pc:inkChg>
        <pc:inkChg chg="add mod">
          <ac:chgData name="Kokchun Giang" userId="67e2125d-ec8c-4323-9653-9824a2ad815f" providerId="ADAL" clId="{10EEDAB3-2DB0-BA4D-8CC6-6424E46A9142}" dt="2024-01-13T12:43:04.773" v="471"/>
          <ac:inkMkLst>
            <pc:docMk/>
            <pc:sldMk cId="4207668247" sldId="323"/>
            <ac:inkMk id="515" creationId="{890039FA-3153-BEFA-DA2D-CB3073B002C3}"/>
          </ac:inkMkLst>
        </pc:inkChg>
        <pc:inkChg chg="add mod">
          <ac:chgData name="Kokchun Giang" userId="67e2125d-ec8c-4323-9653-9824a2ad815f" providerId="ADAL" clId="{10EEDAB3-2DB0-BA4D-8CC6-6424E46A9142}" dt="2024-01-13T12:43:04.773" v="471"/>
          <ac:inkMkLst>
            <pc:docMk/>
            <pc:sldMk cId="4207668247" sldId="323"/>
            <ac:inkMk id="516" creationId="{2B3235EF-55E1-AFA9-B224-66AC5985A992}"/>
          </ac:inkMkLst>
        </pc:inkChg>
        <pc:inkChg chg="add mod">
          <ac:chgData name="Kokchun Giang" userId="67e2125d-ec8c-4323-9653-9824a2ad815f" providerId="ADAL" clId="{10EEDAB3-2DB0-BA4D-8CC6-6424E46A9142}" dt="2024-01-13T12:43:04.773" v="471"/>
          <ac:inkMkLst>
            <pc:docMk/>
            <pc:sldMk cId="4207668247" sldId="323"/>
            <ac:inkMk id="517" creationId="{479A5B67-3271-C1AB-9E6A-9DAEF131AB2E}"/>
          </ac:inkMkLst>
        </pc:inkChg>
        <pc:inkChg chg="add mod">
          <ac:chgData name="Kokchun Giang" userId="67e2125d-ec8c-4323-9653-9824a2ad815f" providerId="ADAL" clId="{10EEDAB3-2DB0-BA4D-8CC6-6424E46A9142}" dt="2024-01-13T12:43:04.773" v="471"/>
          <ac:inkMkLst>
            <pc:docMk/>
            <pc:sldMk cId="4207668247" sldId="323"/>
            <ac:inkMk id="518" creationId="{5023CEEF-E284-80DA-9B51-53873ABBFD3E}"/>
          </ac:inkMkLst>
        </pc:inkChg>
        <pc:inkChg chg="add mod">
          <ac:chgData name="Kokchun Giang" userId="67e2125d-ec8c-4323-9653-9824a2ad815f" providerId="ADAL" clId="{10EEDAB3-2DB0-BA4D-8CC6-6424E46A9142}" dt="2024-01-13T12:43:04.773" v="471"/>
          <ac:inkMkLst>
            <pc:docMk/>
            <pc:sldMk cId="4207668247" sldId="323"/>
            <ac:inkMk id="519" creationId="{34333D42-2768-74A2-AA61-E8156B2CAF53}"/>
          </ac:inkMkLst>
        </pc:inkChg>
        <pc:inkChg chg="add mod">
          <ac:chgData name="Kokchun Giang" userId="67e2125d-ec8c-4323-9653-9824a2ad815f" providerId="ADAL" clId="{10EEDAB3-2DB0-BA4D-8CC6-6424E46A9142}" dt="2024-01-13T12:43:04.773" v="471"/>
          <ac:inkMkLst>
            <pc:docMk/>
            <pc:sldMk cId="4207668247" sldId="323"/>
            <ac:inkMk id="520" creationId="{F8C20478-BCC3-9942-2E01-6356112935CB}"/>
          </ac:inkMkLst>
        </pc:inkChg>
        <pc:inkChg chg="add mod">
          <ac:chgData name="Kokchun Giang" userId="67e2125d-ec8c-4323-9653-9824a2ad815f" providerId="ADAL" clId="{10EEDAB3-2DB0-BA4D-8CC6-6424E46A9142}" dt="2024-01-13T12:43:04.773" v="471"/>
          <ac:inkMkLst>
            <pc:docMk/>
            <pc:sldMk cId="4207668247" sldId="323"/>
            <ac:inkMk id="521" creationId="{AA4CB063-094C-E7D0-FD12-33D13E3C958E}"/>
          </ac:inkMkLst>
        </pc:inkChg>
        <pc:inkChg chg="add mod">
          <ac:chgData name="Kokchun Giang" userId="67e2125d-ec8c-4323-9653-9824a2ad815f" providerId="ADAL" clId="{10EEDAB3-2DB0-BA4D-8CC6-6424E46A9142}" dt="2024-01-13T12:43:09.812" v="483"/>
          <ac:inkMkLst>
            <pc:docMk/>
            <pc:sldMk cId="4207668247" sldId="323"/>
            <ac:inkMk id="524" creationId="{723BB97E-5B53-E22E-57F4-A35E1BF08B04}"/>
          </ac:inkMkLst>
        </pc:inkChg>
        <pc:inkChg chg="add mod">
          <ac:chgData name="Kokchun Giang" userId="67e2125d-ec8c-4323-9653-9824a2ad815f" providerId="ADAL" clId="{10EEDAB3-2DB0-BA4D-8CC6-6424E46A9142}" dt="2024-01-13T12:43:09.812" v="483"/>
          <ac:inkMkLst>
            <pc:docMk/>
            <pc:sldMk cId="4207668247" sldId="323"/>
            <ac:inkMk id="525" creationId="{6C14BF4A-0EA1-70BE-4A30-853288C0E379}"/>
          </ac:inkMkLst>
        </pc:inkChg>
        <pc:inkChg chg="add mod">
          <ac:chgData name="Kokchun Giang" userId="67e2125d-ec8c-4323-9653-9824a2ad815f" providerId="ADAL" clId="{10EEDAB3-2DB0-BA4D-8CC6-6424E46A9142}" dt="2024-01-13T12:43:09.812" v="483"/>
          <ac:inkMkLst>
            <pc:docMk/>
            <pc:sldMk cId="4207668247" sldId="323"/>
            <ac:inkMk id="526" creationId="{619A3B2C-E6A7-5960-0EBA-124028BE80B6}"/>
          </ac:inkMkLst>
        </pc:inkChg>
        <pc:inkChg chg="add mod">
          <ac:chgData name="Kokchun Giang" userId="67e2125d-ec8c-4323-9653-9824a2ad815f" providerId="ADAL" clId="{10EEDAB3-2DB0-BA4D-8CC6-6424E46A9142}" dt="2024-01-13T12:43:09.812" v="483"/>
          <ac:inkMkLst>
            <pc:docMk/>
            <pc:sldMk cId="4207668247" sldId="323"/>
            <ac:inkMk id="527" creationId="{4997451E-26BE-99D0-FFA6-7C6CD3D5A2BC}"/>
          </ac:inkMkLst>
        </pc:inkChg>
        <pc:inkChg chg="add mod">
          <ac:chgData name="Kokchun Giang" userId="67e2125d-ec8c-4323-9653-9824a2ad815f" providerId="ADAL" clId="{10EEDAB3-2DB0-BA4D-8CC6-6424E46A9142}" dt="2024-01-13T12:43:09.812" v="483"/>
          <ac:inkMkLst>
            <pc:docMk/>
            <pc:sldMk cId="4207668247" sldId="323"/>
            <ac:inkMk id="528" creationId="{BA38F500-0ACB-8A15-CDAB-D6F06C044AB8}"/>
          </ac:inkMkLst>
        </pc:inkChg>
        <pc:inkChg chg="add mod">
          <ac:chgData name="Kokchun Giang" userId="67e2125d-ec8c-4323-9653-9824a2ad815f" providerId="ADAL" clId="{10EEDAB3-2DB0-BA4D-8CC6-6424E46A9142}" dt="2024-01-13T12:43:09.812" v="483"/>
          <ac:inkMkLst>
            <pc:docMk/>
            <pc:sldMk cId="4207668247" sldId="323"/>
            <ac:inkMk id="529" creationId="{9E000A48-7170-2A25-DA82-FEE09060934E}"/>
          </ac:inkMkLst>
        </pc:inkChg>
        <pc:inkChg chg="add mod">
          <ac:chgData name="Kokchun Giang" userId="67e2125d-ec8c-4323-9653-9824a2ad815f" providerId="ADAL" clId="{10EEDAB3-2DB0-BA4D-8CC6-6424E46A9142}" dt="2024-01-13T12:43:09.812" v="483"/>
          <ac:inkMkLst>
            <pc:docMk/>
            <pc:sldMk cId="4207668247" sldId="323"/>
            <ac:inkMk id="530" creationId="{E63C119F-1AF6-FFB9-6070-7B05E0A53630}"/>
          </ac:inkMkLst>
        </pc:inkChg>
        <pc:inkChg chg="add mod">
          <ac:chgData name="Kokchun Giang" userId="67e2125d-ec8c-4323-9653-9824a2ad815f" providerId="ADAL" clId="{10EEDAB3-2DB0-BA4D-8CC6-6424E46A9142}" dt="2024-01-13T12:43:09.812" v="483"/>
          <ac:inkMkLst>
            <pc:docMk/>
            <pc:sldMk cId="4207668247" sldId="323"/>
            <ac:inkMk id="531" creationId="{77005367-6A9A-5040-6722-F41845CE5C08}"/>
          </ac:inkMkLst>
        </pc:inkChg>
        <pc:inkChg chg="add mod">
          <ac:chgData name="Kokchun Giang" userId="67e2125d-ec8c-4323-9653-9824a2ad815f" providerId="ADAL" clId="{10EEDAB3-2DB0-BA4D-8CC6-6424E46A9142}" dt="2024-01-13T12:43:09.812" v="483"/>
          <ac:inkMkLst>
            <pc:docMk/>
            <pc:sldMk cId="4207668247" sldId="323"/>
            <ac:inkMk id="532" creationId="{80756863-BEAF-9B1E-D408-CB2C88D6447E}"/>
          </ac:inkMkLst>
        </pc:inkChg>
        <pc:inkChg chg="add mod">
          <ac:chgData name="Kokchun Giang" userId="67e2125d-ec8c-4323-9653-9824a2ad815f" providerId="ADAL" clId="{10EEDAB3-2DB0-BA4D-8CC6-6424E46A9142}" dt="2024-01-13T12:43:09.812" v="483"/>
          <ac:inkMkLst>
            <pc:docMk/>
            <pc:sldMk cId="4207668247" sldId="323"/>
            <ac:inkMk id="534" creationId="{55B58444-FF89-718D-AEB6-1F3F46FDC9F8}"/>
          </ac:inkMkLst>
        </pc:inkChg>
        <pc:inkChg chg="add mod">
          <ac:chgData name="Kokchun Giang" userId="67e2125d-ec8c-4323-9653-9824a2ad815f" providerId="ADAL" clId="{10EEDAB3-2DB0-BA4D-8CC6-6424E46A9142}" dt="2024-01-13T12:43:19" v="488"/>
          <ac:inkMkLst>
            <pc:docMk/>
            <pc:sldMk cId="4207668247" sldId="323"/>
            <ac:inkMk id="536" creationId="{41106157-D005-10F6-DCD7-E59B3B7C40B0}"/>
          </ac:inkMkLst>
        </pc:inkChg>
        <pc:inkChg chg="add del mod">
          <ac:chgData name="Kokchun Giang" userId="67e2125d-ec8c-4323-9653-9824a2ad815f" providerId="ADAL" clId="{10EEDAB3-2DB0-BA4D-8CC6-6424E46A9142}" dt="2024-01-13T12:43:19" v="488"/>
          <ac:inkMkLst>
            <pc:docMk/>
            <pc:sldMk cId="4207668247" sldId="323"/>
            <ac:inkMk id="537" creationId="{9B2AE5D7-9C62-DCB1-C874-B31F486290CC}"/>
          </ac:inkMkLst>
        </pc:inkChg>
        <pc:cxnChg chg="add mod">
          <ac:chgData name="Kokchun Giang" userId="67e2125d-ec8c-4323-9653-9824a2ad815f" providerId="ADAL" clId="{10EEDAB3-2DB0-BA4D-8CC6-6424E46A9142}" dt="2024-01-13T12:39:56.497" v="319" actId="1076"/>
          <ac:cxnSpMkLst>
            <pc:docMk/>
            <pc:sldMk cId="4207668247" sldId="323"/>
            <ac:cxnSpMk id="392" creationId="{B2E2E143-5B8D-F970-4683-CE044061BD33}"/>
          </ac:cxnSpMkLst>
        </pc:cxnChg>
      </pc:sldChg>
      <pc:sldChg chg="addSp delSp modSp mod delAnim modAnim modNotesTx">
        <pc:chgData name="Kokchun Giang" userId="67e2125d-ec8c-4323-9653-9824a2ad815f" providerId="ADAL" clId="{10EEDAB3-2DB0-BA4D-8CC6-6424E46A9142}" dt="2024-01-13T15:26:12.414" v="2896"/>
        <pc:sldMkLst>
          <pc:docMk/>
          <pc:sldMk cId="3373492746" sldId="324"/>
        </pc:sldMkLst>
        <pc:spChg chg="mod">
          <ac:chgData name="Kokchun Giang" userId="67e2125d-ec8c-4323-9653-9824a2ad815f" providerId="ADAL" clId="{10EEDAB3-2DB0-BA4D-8CC6-6424E46A9142}" dt="2024-01-13T12:50:28.935" v="747" actId="20577"/>
          <ac:spMkLst>
            <pc:docMk/>
            <pc:sldMk cId="3373492746" sldId="324"/>
            <ac:spMk id="28" creationId="{7E8C0D03-019A-279A-6AD5-A5E7BD2580DB}"/>
          </ac:spMkLst>
        </pc:spChg>
        <pc:grpChg chg="add mod">
          <ac:chgData name="Kokchun Giang" userId="67e2125d-ec8c-4323-9653-9824a2ad815f" providerId="ADAL" clId="{10EEDAB3-2DB0-BA4D-8CC6-6424E46A9142}" dt="2024-01-13T15:25:19.138" v="2885" actId="164"/>
          <ac:grpSpMkLst>
            <pc:docMk/>
            <pc:sldMk cId="3373492746" sldId="324"/>
            <ac:grpSpMk id="2" creationId="{3E5F6630-00CD-7394-9AD5-EBAF06AA26DE}"/>
          </ac:grpSpMkLst>
        </pc:grpChg>
        <pc:grpChg chg="add mod">
          <ac:chgData name="Kokchun Giang" userId="67e2125d-ec8c-4323-9653-9824a2ad815f" providerId="ADAL" clId="{10EEDAB3-2DB0-BA4D-8CC6-6424E46A9142}" dt="2024-01-13T15:25:25.639" v="2887" actId="164"/>
          <ac:grpSpMkLst>
            <pc:docMk/>
            <pc:sldMk cId="3373492746" sldId="324"/>
            <ac:grpSpMk id="3" creationId="{A0D2B893-8F4E-C6B6-5AD1-DD08FF76FC8E}"/>
          </ac:grpSpMkLst>
        </pc:grpChg>
        <pc:grpChg chg="add mod">
          <ac:chgData name="Kokchun Giang" userId="67e2125d-ec8c-4323-9653-9824a2ad815f" providerId="ADAL" clId="{10EEDAB3-2DB0-BA4D-8CC6-6424E46A9142}" dt="2024-01-13T15:25:35.857" v="2889" actId="164"/>
          <ac:grpSpMkLst>
            <pc:docMk/>
            <pc:sldMk cId="3373492746" sldId="324"/>
            <ac:grpSpMk id="4" creationId="{2E645219-353D-FCB3-DDED-B83943C58F38}"/>
          </ac:grpSpMkLst>
        </pc:grpChg>
        <pc:grpChg chg="add mod">
          <ac:chgData name="Kokchun Giang" userId="67e2125d-ec8c-4323-9653-9824a2ad815f" providerId="ADAL" clId="{10EEDAB3-2DB0-BA4D-8CC6-6424E46A9142}" dt="2024-01-13T15:25:44.766" v="2891" actId="164"/>
          <ac:grpSpMkLst>
            <pc:docMk/>
            <pc:sldMk cId="3373492746" sldId="324"/>
            <ac:grpSpMk id="5" creationId="{31732810-DEDB-22AF-3557-A9725548F841}"/>
          </ac:grpSpMkLst>
        </pc:grpChg>
        <pc:grpChg chg="add mod">
          <ac:chgData name="Kokchun Giang" userId="67e2125d-ec8c-4323-9653-9824a2ad815f" providerId="ADAL" clId="{10EEDAB3-2DB0-BA4D-8CC6-6424E46A9142}" dt="2024-01-13T15:26:01.472" v="2893" actId="164"/>
          <ac:grpSpMkLst>
            <pc:docMk/>
            <pc:sldMk cId="3373492746" sldId="324"/>
            <ac:grpSpMk id="6" creationId="{DA8003E0-6D4E-9A64-9871-73A0B3EB4895}"/>
          </ac:grpSpMkLst>
        </pc:grpChg>
        <pc:grpChg chg="add mod">
          <ac:chgData name="Kokchun Giang" userId="67e2125d-ec8c-4323-9653-9824a2ad815f" providerId="ADAL" clId="{10EEDAB3-2DB0-BA4D-8CC6-6424E46A9142}" dt="2024-01-13T15:26:10.581" v="2895" actId="164"/>
          <ac:grpSpMkLst>
            <pc:docMk/>
            <pc:sldMk cId="3373492746" sldId="324"/>
            <ac:grpSpMk id="7" creationId="{169D2F9A-9F61-E07C-8D3C-9D9C86A04857}"/>
          </ac:grpSpMkLst>
        </pc:grpChg>
        <pc:grpChg chg="del">
          <ac:chgData name="Kokchun Giang" userId="67e2125d-ec8c-4323-9653-9824a2ad815f" providerId="ADAL" clId="{10EEDAB3-2DB0-BA4D-8CC6-6424E46A9142}" dt="2024-01-13T12:44:32.970" v="551" actId="478"/>
          <ac:grpSpMkLst>
            <pc:docMk/>
            <pc:sldMk cId="3373492746" sldId="324"/>
            <ac:grpSpMk id="8" creationId="{97B7B85B-B7EC-D9B7-CB6C-64B4AB3151E5}"/>
          </ac:grpSpMkLst>
        </pc:grpChg>
        <pc:grpChg chg="del">
          <ac:chgData name="Kokchun Giang" userId="67e2125d-ec8c-4323-9653-9824a2ad815f" providerId="ADAL" clId="{10EEDAB3-2DB0-BA4D-8CC6-6424E46A9142}" dt="2024-01-13T12:44:32.970" v="551" actId="478"/>
          <ac:grpSpMkLst>
            <pc:docMk/>
            <pc:sldMk cId="3373492746" sldId="324"/>
            <ac:grpSpMk id="18" creationId="{6335FA0D-0D2C-3DE6-3362-85DD37521F6D}"/>
          </ac:grpSpMkLst>
        </pc:grpChg>
        <pc:grpChg chg="mod">
          <ac:chgData name="Kokchun Giang" userId="67e2125d-ec8c-4323-9653-9824a2ad815f" providerId="ADAL" clId="{10EEDAB3-2DB0-BA4D-8CC6-6424E46A9142}" dt="2024-01-13T12:44:49.423" v="561"/>
          <ac:grpSpMkLst>
            <pc:docMk/>
            <pc:sldMk cId="3373492746" sldId="324"/>
            <ac:grpSpMk id="80" creationId="{9F2382A7-8E85-5CE0-E2EE-755F8552E269}"/>
          </ac:grpSpMkLst>
        </pc:grpChg>
        <pc:grpChg chg="del">
          <ac:chgData name="Kokchun Giang" userId="67e2125d-ec8c-4323-9653-9824a2ad815f" providerId="ADAL" clId="{10EEDAB3-2DB0-BA4D-8CC6-6424E46A9142}" dt="2024-01-13T12:44:14.511" v="549" actId="478"/>
          <ac:grpSpMkLst>
            <pc:docMk/>
            <pc:sldMk cId="3373492746" sldId="324"/>
            <ac:grpSpMk id="125" creationId="{62E741E7-E374-FDD2-25C1-6F0295F3EE00}"/>
          </ac:grpSpMkLst>
        </pc:grpChg>
        <pc:grpChg chg="mod">
          <ac:chgData name="Kokchun Giang" userId="67e2125d-ec8c-4323-9653-9824a2ad815f" providerId="ADAL" clId="{10EEDAB3-2DB0-BA4D-8CC6-6424E46A9142}" dt="2024-01-13T15:25:19.138" v="2885" actId="164"/>
          <ac:grpSpMkLst>
            <pc:docMk/>
            <pc:sldMk cId="3373492746" sldId="324"/>
            <ac:grpSpMk id="126" creationId="{0878087D-C8E3-25E2-19EA-0BA71B485E5C}"/>
          </ac:grpSpMkLst>
        </pc:grpChg>
        <pc:grpChg chg="del">
          <ac:chgData name="Kokchun Giang" userId="67e2125d-ec8c-4323-9653-9824a2ad815f" providerId="ADAL" clId="{10EEDAB3-2DB0-BA4D-8CC6-6424E46A9142}" dt="2024-01-13T12:44:32.970" v="551" actId="478"/>
          <ac:grpSpMkLst>
            <pc:docMk/>
            <pc:sldMk cId="3373492746" sldId="324"/>
            <ac:grpSpMk id="162" creationId="{4DFA26AA-4168-6038-8721-EB36EBFEDC12}"/>
          </ac:grpSpMkLst>
        </pc:grpChg>
        <pc:grpChg chg="del">
          <ac:chgData name="Kokchun Giang" userId="67e2125d-ec8c-4323-9653-9824a2ad815f" providerId="ADAL" clId="{10EEDAB3-2DB0-BA4D-8CC6-6424E46A9142}" dt="2024-01-13T12:44:32.970" v="551" actId="478"/>
          <ac:grpSpMkLst>
            <pc:docMk/>
            <pc:sldMk cId="3373492746" sldId="324"/>
            <ac:grpSpMk id="194" creationId="{1B008787-031B-311E-A98E-00A28D7F911E}"/>
          </ac:grpSpMkLst>
        </pc:grpChg>
        <pc:grpChg chg="del mod">
          <ac:chgData name="Kokchun Giang" userId="67e2125d-ec8c-4323-9653-9824a2ad815f" providerId="ADAL" clId="{10EEDAB3-2DB0-BA4D-8CC6-6424E46A9142}" dt="2024-01-13T12:45:35.018" v="613"/>
          <ac:grpSpMkLst>
            <pc:docMk/>
            <pc:sldMk cId="3373492746" sldId="324"/>
            <ac:grpSpMk id="205" creationId="{AC2202BF-6FFE-0359-BF59-C70337F21A22}"/>
          </ac:grpSpMkLst>
        </pc:grpChg>
        <pc:grpChg chg="del mod">
          <ac:chgData name="Kokchun Giang" userId="67e2125d-ec8c-4323-9653-9824a2ad815f" providerId="ADAL" clId="{10EEDAB3-2DB0-BA4D-8CC6-6424E46A9142}" dt="2024-01-13T12:45:24.355" v="605"/>
          <ac:grpSpMkLst>
            <pc:docMk/>
            <pc:sldMk cId="3373492746" sldId="324"/>
            <ac:grpSpMk id="224" creationId="{B7AA2E6B-3143-E846-6D59-A93AEFC63F74}"/>
          </ac:grpSpMkLst>
        </pc:grpChg>
        <pc:grpChg chg="mod">
          <ac:chgData name="Kokchun Giang" userId="67e2125d-ec8c-4323-9653-9824a2ad815f" providerId="ADAL" clId="{10EEDAB3-2DB0-BA4D-8CC6-6424E46A9142}" dt="2024-01-13T12:45:13.077" v="592"/>
          <ac:grpSpMkLst>
            <pc:docMk/>
            <pc:sldMk cId="3373492746" sldId="324"/>
            <ac:grpSpMk id="299" creationId="{25B43EA2-43CB-3C9C-6BF1-DF2B7601C207}"/>
          </ac:grpSpMkLst>
        </pc:grpChg>
        <pc:grpChg chg="del mod">
          <ac:chgData name="Kokchun Giang" userId="67e2125d-ec8c-4323-9653-9824a2ad815f" providerId="ADAL" clId="{10EEDAB3-2DB0-BA4D-8CC6-6424E46A9142}" dt="2024-01-13T12:45:35.018" v="613"/>
          <ac:grpSpMkLst>
            <pc:docMk/>
            <pc:sldMk cId="3373492746" sldId="324"/>
            <ac:grpSpMk id="303" creationId="{9037D08B-CC04-BE76-6A5F-D9F9B35C597F}"/>
          </ac:grpSpMkLst>
        </pc:grpChg>
        <pc:grpChg chg="del">
          <ac:chgData name="Kokchun Giang" userId="67e2125d-ec8c-4323-9653-9824a2ad815f" providerId="ADAL" clId="{10EEDAB3-2DB0-BA4D-8CC6-6424E46A9142}" dt="2024-01-13T12:44:32.970" v="551" actId="478"/>
          <ac:grpSpMkLst>
            <pc:docMk/>
            <pc:sldMk cId="3373492746" sldId="324"/>
            <ac:grpSpMk id="324" creationId="{DE79741F-CF61-42FA-C241-240A1F079A6E}"/>
          </ac:grpSpMkLst>
        </pc:grpChg>
        <pc:grpChg chg="del mod">
          <ac:chgData name="Kokchun Giang" userId="67e2125d-ec8c-4323-9653-9824a2ad815f" providerId="ADAL" clId="{10EEDAB3-2DB0-BA4D-8CC6-6424E46A9142}" dt="2024-01-13T12:45:35.018" v="613"/>
          <ac:grpSpMkLst>
            <pc:docMk/>
            <pc:sldMk cId="3373492746" sldId="324"/>
            <ac:grpSpMk id="356" creationId="{0EE2C4A1-D1D9-7110-39D4-C3AAE2DE0F89}"/>
          </ac:grpSpMkLst>
        </pc:grpChg>
        <pc:grpChg chg="del">
          <ac:chgData name="Kokchun Giang" userId="67e2125d-ec8c-4323-9653-9824a2ad815f" providerId="ADAL" clId="{10EEDAB3-2DB0-BA4D-8CC6-6424E46A9142}" dt="2024-01-13T12:44:29.706" v="550" actId="478"/>
          <ac:grpSpMkLst>
            <pc:docMk/>
            <pc:sldMk cId="3373492746" sldId="324"/>
            <ac:grpSpMk id="359" creationId="{C9A83906-9E0A-660B-106C-8795028CE8CE}"/>
          </ac:grpSpMkLst>
        </pc:grpChg>
        <pc:grpChg chg="del">
          <ac:chgData name="Kokchun Giang" userId="67e2125d-ec8c-4323-9653-9824a2ad815f" providerId="ADAL" clId="{10EEDAB3-2DB0-BA4D-8CC6-6424E46A9142}" dt="2024-01-13T12:44:29.706" v="550" actId="478"/>
          <ac:grpSpMkLst>
            <pc:docMk/>
            <pc:sldMk cId="3373492746" sldId="324"/>
            <ac:grpSpMk id="360" creationId="{0B96A7C5-55DB-AD1F-47C1-EC6260C757A1}"/>
          </ac:grpSpMkLst>
        </pc:grpChg>
        <pc:grpChg chg="del">
          <ac:chgData name="Kokchun Giang" userId="67e2125d-ec8c-4323-9653-9824a2ad815f" providerId="ADAL" clId="{10EEDAB3-2DB0-BA4D-8CC6-6424E46A9142}" dt="2024-01-13T12:44:29.706" v="550" actId="478"/>
          <ac:grpSpMkLst>
            <pc:docMk/>
            <pc:sldMk cId="3373492746" sldId="324"/>
            <ac:grpSpMk id="361" creationId="{A28C579F-2764-A43D-B731-5A687249F248}"/>
          </ac:grpSpMkLst>
        </pc:grpChg>
        <pc:grpChg chg="del">
          <ac:chgData name="Kokchun Giang" userId="67e2125d-ec8c-4323-9653-9824a2ad815f" providerId="ADAL" clId="{10EEDAB3-2DB0-BA4D-8CC6-6424E46A9142}" dt="2024-01-13T12:44:29.706" v="550" actId="478"/>
          <ac:grpSpMkLst>
            <pc:docMk/>
            <pc:sldMk cId="3373492746" sldId="324"/>
            <ac:grpSpMk id="362" creationId="{ECC79281-9419-1C79-BA99-A20741B493E9}"/>
          </ac:grpSpMkLst>
        </pc:grpChg>
        <pc:grpChg chg="del">
          <ac:chgData name="Kokchun Giang" userId="67e2125d-ec8c-4323-9653-9824a2ad815f" providerId="ADAL" clId="{10EEDAB3-2DB0-BA4D-8CC6-6424E46A9142}" dt="2024-01-13T12:44:29.706" v="550" actId="478"/>
          <ac:grpSpMkLst>
            <pc:docMk/>
            <pc:sldMk cId="3373492746" sldId="324"/>
            <ac:grpSpMk id="363" creationId="{95C268B3-962B-F8B7-A224-76F0A497970B}"/>
          </ac:grpSpMkLst>
        </pc:grpChg>
        <pc:grpChg chg="del">
          <ac:chgData name="Kokchun Giang" userId="67e2125d-ec8c-4323-9653-9824a2ad815f" providerId="ADAL" clId="{10EEDAB3-2DB0-BA4D-8CC6-6424E46A9142}" dt="2024-01-13T12:44:32.970" v="551" actId="478"/>
          <ac:grpSpMkLst>
            <pc:docMk/>
            <pc:sldMk cId="3373492746" sldId="324"/>
            <ac:grpSpMk id="364" creationId="{7E0C5CB0-3BA8-D055-4DFC-302437B01B9A}"/>
          </ac:grpSpMkLst>
        </pc:grpChg>
        <pc:grpChg chg="del">
          <ac:chgData name="Kokchun Giang" userId="67e2125d-ec8c-4323-9653-9824a2ad815f" providerId="ADAL" clId="{10EEDAB3-2DB0-BA4D-8CC6-6424E46A9142}" dt="2024-01-13T12:44:32.970" v="551" actId="478"/>
          <ac:grpSpMkLst>
            <pc:docMk/>
            <pc:sldMk cId="3373492746" sldId="324"/>
            <ac:grpSpMk id="365" creationId="{53136457-D0E5-2D99-2044-84FFBCE3B6E0}"/>
          </ac:grpSpMkLst>
        </pc:grpChg>
        <pc:grpChg chg="del">
          <ac:chgData name="Kokchun Giang" userId="67e2125d-ec8c-4323-9653-9824a2ad815f" providerId="ADAL" clId="{10EEDAB3-2DB0-BA4D-8CC6-6424E46A9142}" dt="2024-01-13T12:44:32.970" v="551" actId="478"/>
          <ac:grpSpMkLst>
            <pc:docMk/>
            <pc:sldMk cId="3373492746" sldId="324"/>
            <ac:grpSpMk id="366" creationId="{2261090A-5E39-92B4-0076-548762F7B45E}"/>
          </ac:grpSpMkLst>
        </pc:grpChg>
        <pc:grpChg chg="del">
          <ac:chgData name="Kokchun Giang" userId="67e2125d-ec8c-4323-9653-9824a2ad815f" providerId="ADAL" clId="{10EEDAB3-2DB0-BA4D-8CC6-6424E46A9142}" dt="2024-01-13T12:44:32.970" v="551" actId="478"/>
          <ac:grpSpMkLst>
            <pc:docMk/>
            <pc:sldMk cId="3373492746" sldId="324"/>
            <ac:grpSpMk id="367" creationId="{20CC9C8F-E0BE-AB62-2B20-88C97658965F}"/>
          </ac:grpSpMkLst>
        </pc:grpChg>
        <pc:grpChg chg="del">
          <ac:chgData name="Kokchun Giang" userId="67e2125d-ec8c-4323-9653-9824a2ad815f" providerId="ADAL" clId="{10EEDAB3-2DB0-BA4D-8CC6-6424E46A9142}" dt="2024-01-13T12:44:32.970" v="551" actId="478"/>
          <ac:grpSpMkLst>
            <pc:docMk/>
            <pc:sldMk cId="3373492746" sldId="324"/>
            <ac:grpSpMk id="368" creationId="{4C53BDCA-3AC4-FCC7-9FFF-A93CB5F1EB36}"/>
          </ac:grpSpMkLst>
        </pc:grpChg>
        <pc:grpChg chg="del">
          <ac:chgData name="Kokchun Giang" userId="67e2125d-ec8c-4323-9653-9824a2ad815f" providerId="ADAL" clId="{10EEDAB3-2DB0-BA4D-8CC6-6424E46A9142}" dt="2024-01-13T12:44:32.970" v="551" actId="478"/>
          <ac:grpSpMkLst>
            <pc:docMk/>
            <pc:sldMk cId="3373492746" sldId="324"/>
            <ac:grpSpMk id="369" creationId="{1840F909-A2C9-F3F7-1996-E4D658C14B13}"/>
          </ac:grpSpMkLst>
        </pc:grpChg>
        <pc:grpChg chg="add del mod">
          <ac:chgData name="Kokchun Giang" userId="67e2125d-ec8c-4323-9653-9824a2ad815f" providerId="ADAL" clId="{10EEDAB3-2DB0-BA4D-8CC6-6424E46A9142}" dt="2024-01-13T12:45:35.018" v="613"/>
          <ac:grpSpMkLst>
            <pc:docMk/>
            <pc:sldMk cId="3373492746" sldId="324"/>
            <ac:grpSpMk id="370" creationId="{46CBDE98-8EE0-451E-C926-7B30EEA9901C}"/>
          </ac:grpSpMkLst>
        </pc:grpChg>
        <pc:grpChg chg="mod">
          <ac:chgData name="Kokchun Giang" userId="67e2125d-ec8c-4323-9653-9824a2ad815f" providerId="ADAL" clId="{10EEDAB3-2DB0-BA4D-8CC6-6424E46A9142}" dt="2024-01-13T12:45:28.011" v="611"/>
          <ac:grpSpMkLst>
            <pc:docMk/>
            <pc:sldMk cId="3373492746" sldId="324"/>
            <ac:grpSpMk id="373" creationId="{4FFD5F7A-EF11-52E2-704C-16A924A6F0B1}"/>
          </ac:grpSpMkLst>
        </pc:grpChg>
        <pc:grpChg chg="mod">
          <ac:chgData name="Kokchun Giang" userId="67e2125d-ec8c-4323-9653-9824a2ad815f" providerId="ADAL" clId="{10EEDAB3-2DB0-BA4D-8CC6-6424E46A9142}" dt="2024-01-13T15:25:19.138" v="2885" actId="164"/>
          <ac:grpSpMkLst>
            <pc:docMk/>
            <pc:sldMk cId="3373492746" sldId="324"/>
            <ac:grpSpMk id="375" creationId="{295AB655-9006-ADC4-1A09-28831245AC05}"/>
          </ac:grpSpMkLst>
        </pc:grpChg>
        <pc:grpChg chg="del mod">
          <ac:chgData name="Kokchun Giang" userId="67e2125d-ec8c-4323-9653-9824a2ad815f" providerId="ADAL" clId="{10EEDAB3-2DB0-BA4D-8CC6-6424E46A9142}" dt="2024-01-13T12:45:49.844" v="623"/>
          <ac:grpSpMkLst>
            <pc:docMk/>
            <pc:sldMk cId="3373492746" sldId="324"/>
            <ac:grpSpMk id="383" creationId="{12C0B307-2010-ED0C-3498-57355F4914CB}"/>
          </ac:grpSpMkLst>
        </pc:grpChg>
        <pc:grpChg chg="mod">
          <ac:chgData name="Kokchun Giang" userId="67e2125d-ec8c-4323-9653-9824a2ad815f" providerId="ADAL" clId="{10EEDAB3-2DB0-BA4D-8CC6-6424E46A9142}" dt="2024-01-13T15:25:25.639" v="2887" actId="164"/>
          <ac:grpSpMkLst>
            <pc:docMk/>
            <pc:sldMk cId="3373492746" sldId="324"/>
            <ac:grpSpMk id="385" creationId="{AB45B9DA-42CF-022C-5458-9173C2FAC5BC}"/>
          </ac:grpSpMkLst>
        </pc:grpChg>
        <pc:grpChg chg="mod">
          <ac:chgData name="Kokchun Giang" userId="67e2125d-ec8c-4323-9653-9824a2ad815f" providerId="ADAL" clId="{10EEDAB3-2DB0-BA4D-8CC6-6424E46A9142}" dt="2024-01-13T12:45:52.522" v="631"/>
          <ac:grpSpMkLst>
            <pc:docMk/>
            <pc:sldMk cId="3373492746" sldId="324"/>
            <ac:grpSpMk id="390" creationId="{0C78D75E-5B50-D51E-135E-AA1A8A39C8C2}"/>
          </ac:grpSpMkLst>
        </pc:grpChg>
        <pc:grpChg chg="mod">
          <ac:chgData name="Kokchun Giang" userId="67e2125d-ec8c-4323-9653-9824a2ad815f" providerId="ADAL" clId="{10EEDAB3-2DB0-BA4D-8CC6-6424E46A9142}" dt="2024-01-13T15:25:25.639" v="2887" actId="164"/>
          <ac:grpSpMkLst>
            <pc:docMk/>
            <pc:sldMk cId="3373492746" sldId="324"/>
            <ac:grpSpMk id="396" creationId="{9063BAAB-358E-6660-8589-FEC88DC5F5BB}"/>
          </ac:grpSpMkLst>
        </pc:grpChg>
        <pc:grpChg chg="del mod">
          <ac:chgData name="Kokchun Giang" userId="67e2125d-ec8c-4323-9653-9824a2ad815f" providerId="ADAL" clId="{10EEDAB3-2DB0-BA4D-8CC6-6424E46A9142}" dt="2024-01-13T12:46:12.751" v="657"/>
          <ac:grpSpMkLst>
            <pc:docMk/>
            <pc:sldMk cId="3373492746" sldId="324"/>
            <ac:grpSpMk id="404" creationId="{2F34D8CF-A523-EC7E-CF85-73FFDB107580}"/>
          </ac:grpSpMkLst>
        </pc:grpChg>
        <pc:grpChg chg="del mod">
          <ac:chgData name="Kokchun Giang" userId="67e2125d-ec8c-4323-9653-9824a2ad815f" providerId="ADAL" clId="{10EEDAB3-2DB0-BA4D-8CC6-6424E46A9142}" dt="2024-01-13T12:46:12.751" v="657"/>
          <ac:grpSpMkLst>
            <pc:docMk/>
            <pc:sldMk cId="3373492746" sldId="324"/>
            <ac:grpSpMk id="408" creationId="{C294B1AB-F7B3-E723-7841-EA4C1EB1778B}"/>
          </ac:grpSpMkLst>
        </pc:grpChg>
        <pc:grpChg chg="del mod">
          <ac:chgData name="Kokchun Giang" userId="67e2125d-ec8c-4323-9653-9824a2ad815f" providerId="ADAL" clId="{10EEDAB3-2DB0-BA4D-8CC6-6424E46A9142}" dt="2024-01-13T12:46:14.427" v="659"/>
          <ac:grpSpMkLst>
            <pc:docMk/>
            <pc:sldMk cId="3373492746" sldId="324"/>
            <ac:grpSpMk id="416" creationId="{19539BA5-DFEC-3D3F-5D73-0C4ACCC66BB3}"/>
          </ac:grpSpMkLst>
        </pc:grpChg>
        <pc:grpChg chg="del mod">
          <ac:chgData name="Kokchun Giang" userId="67e2125d-ec8c-4323-9653-9824a2ad815f" providerId="ADAL" clId="{10EEDAB3-2DB0-BA4D-8CC6-6424E46A9142}" dt="2024-01-13T12:46:16.880" v="662"/>
          <ac:grpSpMkLst>
            <pc:docMk/>
            <pc:sldMk cId="3373492746" sldId="324"/>
            <ac:grpSpMk id="418" creationId="{7335F0F2-C86C-BB71-3D9A-6F158418F486}"/>
          </ac:grpSpMkLst>
        </pc:grpChg>
        <pc:grpChg chg="mod">
          <ac:chgData name="Kokchun Giang" userId="67e2125d-ec8c-4323-9653-9824a2ad815f" providerId="ADAL" clId="{10EEDAB3-2DB0-BA4D-8CC6-6424E46A9142}" dt="2024-01-13T15:25:35.857" v="2889" actId="164"/>
          <ac:grpSpMkLst>
            <pc:docMk/>
            <pc:sldMk cId="3373492746" sldId="324"/>
            <ac:grpSpMk id="421" creationId="{032687ED-8AC3-7AF5-3079-1640A82E6FFD}"/>
          </ac:grpSpMkLst>
        </pc:grpChg>
        <pc:grpChg chg="mod">
          <ac:chgData name="Kokchun Giang" userId="67e2125d-ec8c-4323-9653-9824a2ad815f" providerId="ADAL" clId="{10EEDAB3-2DB0-BA4D-8CC6-6424E46A9142}" dt="2024-01-13T15:25:44.766" v="2891" actId="164"/>
          <ac:grpSpMkLst>
            <pc:docMk/>
            <pc:sldMk cId="3373492746" sldId="324"/>
            <ac:grpSpMk id="436" creationId="{61871B16-80B7-0FF1-4862-2C59F9B3C108}"/>
          </ac:grpSpMkLst>
        </pc:grpChg>
        <pc:grpChg chg="mod">
          <ac:chgData name="Kokchun Giang" userId="67e2125d-ec8c-4323-9653-9824a2ad815f" providerId="ADAL" clId="{10EEDAB3-2DB0-BA4D-8CC6-6424E46A9142}" dt="2024-01-13T15:25:44.766" v="2891" actId="164"/>
          <ac:grpSpMkLst>
            <pc:docMk/>
            <pc:sldMk cId="3373492746" sldId="324"/>
            <ac:grpSpMk id="445" creationId="{6E34E746-E9D6-E3C6-35BF-E2BC94F6EF3B}"/>
          </ac:grpSpMkLst>
        </pc:grpChg>
        <pc:grpChg chg="mod">
          <ac:chgData name="Kokchun Giang" userId="67e2125d-ec8c-4323-9653-9824a2ad815f" providerId="ADAL" clId="{10EEDAB3-2DB0-BA4D-8CC6-6424E46A9142}" dt="2024-01-13T15:26:01.472" v="2893" actId="164"/>
          <ac:grpSpMkLst>
            <pc:docMk/>
            <pc:sldMk cId="3373492746" sldId="324"/>
            <ac:grpSpMk id="455" creationId="{B91763C4-754E-8D01-FCDB-B803386AFA12}"/>
          </ac:grpSpMkLst>
        </pc:grpChg>
        <pc:grpChg chg="mod">
          <ac:chgData name="Kokchun Giang" userId="67e2125d-ec8c-4323-9653-9824a2ad815f" providerId="ADAL" clId="{10EEDAB3-2DB0-BA4D-8CC6-6424E46A9142}" dt="2024-01-13T15:26:01.472" v="2893" actId="164"/>
          <ac:grpSpMkLst>
            <pc:docMk/>
            <pc:sldMk cId="3373492746" sldId="324"/>
            <ac:grpSpMk id="458" creationId="{81B1954F-CB7A-6602-5E29-5CE76D54BFC5}"/>
          </ac:grpSpMkLst>
        </pc:grpChg>
        <pc:grpChg chg="mod">
          <ac:chgData name="Kokchun Giang" userId="67e2125d-ec8c-4323-9653-9824a2ad815f" providerId="ADAL" clId="{10EEDAB3-2DB0-BA4D-8CC6-6424E46A9142}" dt="2024-01-13T15:26:01.472" v="2893" actId="164"/>
          <ac:grpSpMkLst>
            <pc:docMk/>
            <pc:sldMk cId="3373492746" sldId="324"/>
            <ac:grpSpMk id="462" creationId="{161BDB15-5B58-FC21-DCF0-2E478AE4704E}"/>
          </ac:grpSpMkLst>
        </pc:grpChg>
        <pc:grpChg chg="mod">
          <ac:chgData name="Kokchun Giang" userId="67e2125d-ec8c-4323-9653-9824a2ad815f" providerId="ADAL" clId="{10EEDAB3-2DB0-BA4D-8CC6-6424E46A9142}" dt="2024-01-13T15:26:10.581" v="2895" actId="164"/>
          <ac:grpSpMkLst>
            <pc:docMk/>
            <pc:sldMk cId="3373492746" sldId="324"/>
            <ac:grpSpMk id="478" creationId="{5886A7DC-631D-F071-ADC2-EB76F53A7236}"/>
          </ac:grpSpMkLst>
        </pc:grpChg>
        <pc:grpChg chg="mod">
          <ac:chgData name="Kokchun Giang" userId="67e2125d-ec8c-4323-9653-9824a2ad815f" providerId="ADAL" clId="{10EEDAB3-2DB0-BA4D-8CC6-6424E46A9142}" dt="2024-01-13T12:47:53.231" v="727"/>
          <ac:grpSpMkLst>
            <pc:docMk/>
            <pc:sldMk cId="3373492746" sldId="324"/>
            <ac:grpSpMk id="482" creationId="{050DF568-3AE4-0278-FBAF-A2327152FA9D}"/>
          </ac:grpSpMkLst>
        </pc:grpChg>
        <pc:grpChg chg="mod">
          <ac:chgData name="Kokchun Giang" userId="67e2125d-ec8c-4323-9653-9824a2ad815f" providerId="ADAL" clId="{10EEDAB3-2DB0-BA4D-8CC6-6424E46A9142}" dt="2024-01-13T15:26:10.581" v="2895" actId="164"/>
          <ac:grpSpMkLst>
            <pc:docMk/>
            <pc:sldMk cId="3373492746" sldId="324"/>
            <ac:grpSpMk id="491" creationId="{A80FD581-66D6-99C2-C6AF-E57E6726D38A}"/>
          </ac:grpSpMkLst>
        </pc:grpChg>
        <pc:grpChg chg="mod">
          <ac:chgData name="Kokchun Giang" userId="67e2125d-ec8c-4323-9653-9824a2ad815f" providerId="ADAL" clId="{10EEDAB3-2DB0-BA4D-8CC6-6424E46A9142}" dt="2024-01-13T15:26:10.581" v="2895" actId="164"/>
          <ac:grpSpMkLst>
            <pc:docMk/>
            <pc:sldMk cId="3373492746" sldId="324"/>
            <ac:grpSpMk id="492" creationId="{0A750191-CFEB-43C7-9EAE-E9B0981ED7A1}"/>
          </ac:grpSpMkLst>
        </pc:grpChg>
        <pc:grpChg chg="mod">
          <ac:chgData name="Kokchun Giang" userId="67e2125d-ec8c-4323-9653-9824a2ad815f" providerId="ADAL" clId="{10EEDAB3-2DB0-BA4D-8CC6-6424E46A9142}" dt="2024-01-13T15:26:10.581" v="2895" actId="164"/>
          <ac:grpSpMkLst>
            <pc:docMk/>
            <pc:sldMk cId="3373492746" sldId="324"/>
            <ac:grpSpMk id="502" creationId="{0A094B8C-CD2B-3FD3-721A-0513628DA8AA}"/>
          </ac:grpSpMkLst>
        </pc:grpChg>
        <pc:grpChg chg="mod">
          <ac:chgData name="Kokchun Giang" userId="67e2125d-ec8c-4323-9653-9824a2ad815f" providerId="ADAL" clId="{10EEDAB3-2DB0-BA4D-8CC6-6424E46A9142}" dt="2024-01-13T15:26:10.581" v="2895" actId="164"/>
          <ac:grpSpMkLst>
            <pc:docMk/>
            <pc:sldMk cId="3373492746" sldId="324"/>
            <ac:grpSpMk id="503" creationId="{B2AF0F3B-A0F1-372D-FF89-964380B35D37}"/>
          </ac:grpSpMkLst>
        </pc:grpChg>
        <pc:inkChg chg="add del mod">
          <ac:chgData name="Kokchun Giang" userId="67e2125d-ec8c-4323-9653-9824a2ad815f" providerId="ADAL" clId="{10EEDAB3-2DB0-BA4D-8CC6-6424E46A9142}" dt="2024-01-13T12:44:51.125" v="565" actId="9405"/>
          <ac:inkMkLst>
            <pc:docMk/>
            <pc:sldMk cId="3373492746" sldId="324"/>
            <ac:inkMk id="23" creationId="{5E81F326-2487-71EB-4EB3-5E44AB9DE986}"/>
          </ac:inkMkLst>
        </pc:inkChg>
        <pc:inkChg chg="add del mod">
          <ac:chgData name="Kokchun Giang" userId="67e2125d-ec8c-4323-9653-9824a2ad815f" providerId="ADAL" clId="{10EEDAB3-2DB0-BA4D-8CC6-6424E46A9142}" dt="2024-01-13T12:44:50.618" v="564" actId="9405"/>
          <ac:inkMkLst>
            <pc:docMk/>
            <pc:sldMk cId="3373492746" sldId="324"/>
            <ac:inkMk id="49" creationId="{E8C002F9-9D84-446E-A399-923D979C5D83}"/>
          </ac:inkMkLst>
        </pc:inkChg>
        <pc:inkChg chg="add del mod">
          <ac:chgData name="Kokchun Giang" userId="67e2125d-ec8c-4323-9653-9824a2ad815f" providerId="ADAL" clId="{10EEDAB3-2DB0-BA4D-8CC6-6424E46A9142}" dt="2024-01-13T12:44:50.154" v="563" actId="9405"/>
          <ac:inkMkLst>
            <pc:docMk/>
            <pc:sldMk cId="3373492746" sldId="324"/>
            <ac:inkMk id="77" creationId="{9DD0CFF1-827F-4A79-4DEE-23D9EC7E0199}"/>
          </ac:inkMkLst>
        </pc:inkChg>
        <pc:inkChg chg="add del mod">
          <ac:chgData name="Kokchun Giang" userId="67e2125d-ec8c-4323-9653-9824a2ad815f" providerId="ADAL" clId="{10EEDAB3-2DB0-BA4D-8CC6-6424E46A9142}" dt="2024-01-13T12:44:49.795" v="562" actId="9405"/>
          <ac:inkMkLst>
            <pc:docMk/>
            <pc:sldMk cId="3373492746" sldId="324"/>
            <ac:inkMk id="78" creationId="{1AE2A0BE-CD4A-91D0-C841-8DA92C46783F}"/>
          </ac:inkMkLst>
        </pc:inkChg>
        <pc:inkChg chg="add del mod">
          <ac:chgData name="Kokchun Giang" userId="67e2125d-ec8c-4323-9653-9824a2ad815f" providerId="ADAL" clId="{10EEDAB3-2DB0-BA4D-8CC6-6424E46A9142}" dt="2024-01-13T12:44:49.423" v="561"/>
          <ac:inkMkLst>
            <pc:docMk/>
            <pc:sldMk cId="3373492746" sldId="324"/>
            <ac:inkMk id="79" creationId="{581C47BD-3470-CBE6-A2C5-067AB7E5A13D}"/>
          </ac:inkMkLst>
        </pc:inkChg>
        <pc:inkChg chg="add mod">
          <ac:chgData name="Kokchun Giang" userId="67e2125d-ec8c-4323-9653-9824a2ad815f" providerId="ADAL" clId="{10EEDAB3-2DB0-BA4D-8CC6-6424E46A9142}" dt="2024-01-13T12:44:52.891" v="569"/>
          <ac:inkMkLst>
            <pc:docMk/>
            <pc:sldMk cId="3373492746" sldId="324"/>
            <ac:inkMk id="101" creationId="{1F3BB616-3AEC-716C-3974-F2BE8FA944C2}"/>
          </ac:inkMkLst>
        </pc:inkChg>
        <pc:inkChg chg="add mod">
          <ac:chgData name="Kokchun Giang" userId="67e2125d-ec8c-4323-9653-9824a2ad815f" providerId="ADAL" clId="{10EEDAB3-2DB0-BA4D-8CC6-6424E46A9142}" dt="2024-01-13T12:44:52.891" v="569"/>
          <ac:inkMkLst>
            <pc:docMk/>
            <pc:sldMk cId="3373492746" sldId="324"/>
            <ac:inkMk id="103" creationId="{ACAA8E7C-10D0-7BED-695B-1CF2F25E0D8F}"/>
          </ac:inkMkLst>
        </pc:inkChg>
        <pc:inkChg chg="add mod">
          <ac:chgData name="Kokchun Giang" userId="67e2125d-ec8c-4323-9653-9824a2ad815f" providerId="ADAL" clId="{10EEDAB3-2DB0-BA4D-8CC6-6424E46A9142}" dt="2024-01-13T12:44:52.891" v="569"/>
          <ac:inkMkLst>
            <pc:docMk/>
            <pc:sldMk cId="3373492746" sldId="324"/>
            <ac:inkMk id="104" creationId="{F16E9946-7756-04DA-7AB2-A92969FD4880}"/>
          </ac:inkMkLst>
        </pc:inkChg>
        <pc:inkChg chg="add mod">
          <ac:chgData name="Kokchun Giang" userId="67e2125d-ec8c-4323-9653-9824a2ad815f" providerId="ADAL" clId="{10EEDAB3-2DB0-BA4D-8CC6-6424E46A9142}" dt="2024-01-13T15:25:19.138" v="2885" actId="164"/>
          <ac:inkMkLst>
            <pc:docMk/>
            <pc:sldMk cId="3373492746" sldId="324"/>
            <ac:inkMk id="127" creationId="{17F12DB7-C780-528E-A965-AEAC04CE9FF2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128" creationId="{72924EDD-EC38-A446-4743-34E7041CAFAF}"/>
          </ac:inkMkLst>
        </pc:inkChg>
        <pc:inkChg chg="del">
          <ac:chgData name="Kokchun Giang" userId="67e2125d-ec8c-4323-9653-9824a2ad815f" providerId="ADAL" clId="{10EEDAB3-2DB0-BA4D-8CC6-6424E46A9142}" dt="2024-01-13T12:44:41.176" v="553" actId="478"/>
          <ac:inkMkLst>
            <pc:docMk/>
            <pc:sldMk cId="3373492746" sldId="324"/>
            <ac:inkMk id="129" creationId="{6E8A0CB6-3F7A-E471-A257-A30C6BFF41CC}"/>
          </ac:inkMkLst>
        </pc:inkChg>
        <pc:inkChg chg="del">
          <ac:chgData name="Kokchun Giang" userId="67e2125d-ec8c-4323-9653-9824a2ad815f" providerId="ADAL" clId="{10EEDAB3-2DB0-BA4D-8CC6-6424E46A9142}" dt="2024-01-13T12:44:32.970" v="551" actId="478"/>
          <ac:inkMkLst>
            <pc:docMk/>
            <pc:sldMk cId="3373492746" sldId="324"/>
            <ac:inkMk id="142" creationId="{F70B764E-38E9-3B4A-149E-DFD5E6B0960B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147" creationId="{7DDFD4E7-A2E7-AAD9-448C-D72BA34C19A6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200" creationId="{C90E6022-6CAC-CA99-C5B0-A1AAC0C86426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201" creationId="{D5259C6C-7F32-E387-9553-702E860D59F8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202" creationId="{324AFB5D-AD48-FDAE-E50B-320EC64CC2DA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203" creationId="{9C11B9A7-B82A-85D5-B3DC-D35F9F9BBE08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204" creationId="{70E4EB5F-2A05-7694-2146-38903750B0CF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206" creationId="{C26B5ECD-AA1C-9AA0-2E79-1099E8F525A1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214" creationId="{B4B8FA49-AA67-7FAC-8454-E9401F3881BE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216" creationId="{9C01056C-BE31-4CF0-B0BA-6EF901CE5982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219" creationId="{37E6A54E-8D0B-BF12-FFEE-A9AE51AC0A90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220" creationId="{7AE1F29D-BA8A-0190-F7E9-9213F61A944D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221" creationId="{1579C529-DCA2-DC10-11DB-39036E4091FD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222" creationId="{F436E558-2B86-0FAD-B163-96557300A13C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223" creationId="{14FAAAE4-5BA1-13B3-4DE7-0F98572433DE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225" creationId="{9A29698F-7EF3-4D2A-1863-7E4D61795FC8}"/>
          </ac:inkMkLst>
        </pc:inkChg>
        <pc:inkChg chg="add del mod">
          <ac:chgData name="Kokchun Giang" userId="67e2125d-ec8c-4323-9653-9824a2ad815f" providerId="ADAL" clId="{10EEDAB3-2DB0-BA4D-8CC6-6424E46A9142}" dt="2024-01-13T12:45:13.077" v="592"/>
          <ac:inkMkLst>
            <pc:docMk/>
            <pc:sldMk cId="3373492746" sldId="324"/>
            <ac:inkMk id="246" creationId="{707596E9-B1F0-1224-79E0-FABB97C4D6DD}"/>
          </ac:inkMkLst>
        </pc:inkChg>
        <pc:inkChg chg="del">
          <ac:chgData name="Kokchun Giang" userId="67e2125d-ec8c-4323-9653-9824a2ad815f" providerId="ADAL" clId="{10EEDAB3-2DB0-BA4D-8CC6-6424E46A9142}" dt="2024-01-13T12:44:32.970" v="551" actId="478"/>
          <ac:inkMkLst>
            <pc:docMk/>
            <pc:sldMk cId="3373492746" sldId="324"/>
            <ac:inkMk id="284" creationId="{ADFF5BE9-87EF-02ED-D656-FEEEB430CB30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300" creationId="{BAD1C65B-9E8D-46C8-93F2-51424D0093EB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301" creationId="{E8A09A27-EF25-294C-19FB-CCB8CA113C2B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302" creationId="{B314F417-CBD4-5739-BAA9-C988162F00C5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304" creationId="{EB21CD68-5A7B-97E5-8796-85D3963DE587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305" creationId="{369096D9-C52A-E46F-B58D-568BF3935C0D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306" creationId="{93B2C3FE-C014-08C5-6CC1-E392B8FC8996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307" creationId="{8180F98D-D4C0-1D1B-9D82-95BF342EF0D7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308" creationId="{7F5E6122-6623-9EEE-BC54-9F9DBFF1CF3C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322" creationId="{D01F2ACC-E6C5-B275-8319-7775945B4CF6}"/>
          </ac:inkMkLst>
        </pc:inkChg>
        <pc:inkChg chg="add mod">
          <ac:chgData name="Kokchun Giang" userId="67e2125d-ec8c-4323-9653-9824a2ad815f" providerId="ADAL" clId="{10EEDAB3-2DB0-BA4D-8CC6-6424E46A9142}" dt="2024-01-13T15:25:19.138" v="2885" actId="164"/>
          <ac:inkMkLst>
            <pc:docMk/>
            <pc:sldMk cId="3373492746" sldId="324"/>
            <ac:inkMk id="357" creationId="{7E0C1F9A-23FF-6538-5313-C936B1EDA007}"/>
          </ac:inkMkLst>
        </pc:inkChg>
        <pc:inkChg chg="add del mod">
          <ac:chgData name="Kokchun Giang" userId="67e2125d-ec8c-4323-9653-9824a2ad815f" providerId="ADAL" clId="{10EEDAB3-2DB0-BA4D-8CC6-6424E46A9142}" dt="2024-01-13T12:45:28.011" v="611"/>
          <ac:inkMkLst>
            <pc:docMk/>
            <pc:sldMk cId="3373492746" sldId="324"/>
            <ac:inkMk id="371" creationId="{F0806782-C9E2-BC75-BAC5-A48548EE2869}"/>
          </ac:inkMkLst>
        </pc:inkChg>
        <pc:inkChg chg="add del">
          <ac:chgData name="Kokchun Giang" userId="67e2125d-ec8c-4323-9653-9824a2ad815f" providerId="ADAL" clId="{10EEDAB3-2DB0-BA4D-8CC6-6424E46A9142}" dt="2024-01-13T12:45:27.511" v="608" actId="9405"/>
          <ac:inkMkLst>
            <pc:docMk/>
            <pc:sldMk cId="3373492746" sldId="324"/>
            <ac:inkMk id="372" creationId="{8F80D497-76CB-8D8D-3C7A-F993838B8F1B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374" creationId="{C05F9D48-4B65-D3BF-0C30-BFF2BCE3A308}"/>
          </ac:inkMkLst>
        </pc:inkChg>
        <pc:inkChg chg="add mod">
          <ac:chgData name="Kokchun Giang" userId="67e2125d-ec8c-4323-9653-9824a2ad815f" providerId="ADAL" clId="{10EEDAB3-2DB0-BA4D-8CC6-6424E46A9142}" dt="2024-01-13T12:45:49.844" v="623"/>
          <ac:inkMkLst>
            <pc:docMk/>
            <pc:sldMk cId="3373492746" sldId="324"/>
            <ac:inkMk id="376" creationId="{F8C1748B-6462-9ED7-EF40-502C0C70A18A}"/>
          </ac:inkMkLst>
        </pc:inkChg>
        <pc:inkChg chg="add mod">
          <ac:chgData name="Kokchun Giang" userId="67e2125d-ec8c-4323-9653-9824a2ad815f" providerId="ADAL" clId="{10EEDAB3-2DB0-BA4D-8CC6-6424E46A9142}" dt="2024-01-13T12:45:49.844" v="623"/>
          <ac:inkMkLst>
            <pc:docMk/>
            <pc:sldMk cId="3373492746" sldId="324"/>
            <ac:inkMk id="377" creationId="{A72A1240-B6B5-96D2-B667-40C1E8ED4F1B}"/>
          </ac:inkMkLst>
        </pc:inkChg>
        <pc:inkChg chg="add mod">
          <ac:chgData name="Kokchun Giang" userId="67e2125d-ec8c-4323-9653-9824a2ad815f" providerId="ADAL" clId="{10EEDAB3-2DB0-BA4D-8CC6-6424E46A9142}" dt="2024-01-13T12:45:49.844" v="623"/>
          <ac:inkMkLst>
            <pc:docMk/>
            <pc:sldMk cId="3373492746" sldId="324"/>
            <ac:inkMk id="378" creationId="{5BB9B193-387C-96AE-DA71-C5565647908B}"/>
          </ac:inkMkLst>
        </pc:inkChg>
        <pc:inkChg chg="add mod">
          <ac:chgData name="Kokchun Giang" userId="67e2125d-ec8c-4323-9653-9824a2ad815f" providerId="ADAL" clId="{10EEDAB3-2DB0-BA4D-8CC6-6424E46A9142}" dt="2024-01-13T12:45:49.844" v="623"/>
          <ac:inkMkLst>
            <pc:docMk/>
            <pc:sldMk cId="3373492746" sldId="324"/>
            <ac:inkMk id="379" creationId="{6590F611-BF0D-90CC-BC86-058E56D25D6A}"/>
          </ac:inkMkLst>
        </pc:inkChg>
        <pc:inkChg chg="add mod">
          <ac:chgData name="Kokchun Giang" userId="67e2125d-ec8c-4323-9653-9824a2ad815f" providerId="ADAL" clId="{10EEDAB3-2DB0-BA4D-8CC6-6424E46A9142}" dt="2024-01-13T12:45:49.844" v="623"/>
          <ac:inkMkLst>
            <pc:docMk/>
            <pc:sldMk cId="3373492746" sldId="324"/>
            <ac:inkMk id="380" creationId="{E5D3B049-39DB-A42C-8D37-23D7BEB19C6E}"/>
          </ac:inkMkLst>
        </pc:inkChg>
        <pc:inkChg chg="add mod">
          <ac:chgData name="Kokchun Giang" userId="67e2125d-ec8c-4323-9653-9824a2ad815f" providerId="ADAL" clId="{10EEDAB3-2DB0-BA4D-8CC6-6424E46A9142}" dt="2024-01-13T12:45:49.844" v="623"/>
          <ac:inkMkLst>
            <pc:docMk/>
            <pc:sldMk cId="3373492746" sldId="324"/>
            <ac:inkMk id="381" creationId="{D5738405-F63A-07B5-74CF-7048053042A7}"/>
          </ac:inkMkLst>
        </pc:inkChg>
        <pc:inkChg chg="add mod">
          <ac:chgData name="Kokchun Giang" userId="67e2125d-ec8c-4323-9653-9824a2ad815f" providerId="ADAL" clId="{10EEDAB3-2DB0-BA4D-8CC6-6424E46A9142}" dt="2024-01-13T12:45:49.844" v="623"/>
          <ac:inkMkLst>
            <pc:docMk/>
            <pc:sldMk cId="3373492746" sldId="324"/>
            <ac:inkMk id="382" creationId="{2578CD2D-B846-CB81-6239-90B94DCEB8E5}"/>
          </ac:inkMkLst>
        </pc:inkChg>
        <pc:inkChg chg="add mod">
          <ac:chgData name="Kokchun Giang" userId="67e2125d-ec8c-4323-9653-9824a2ad815f" providerId="ADAL" clId="{10EEDAB3-2DB0-BA4D-8CC6-6424E46A9142}" dt="2024-01-13T12:45:49.844" v="623"/>
          <ac:inkMkLst>
            <pc:docMk/>
            <pc:sldMk cId="3373492746" sldId="324"/>
            <ac:inkMk id="384" creationId="{59950684-9EEA-13F4-8848-6AC47CCE4354}"/>
          </ac:inkMkLst>
        </pc:inkChg>
        <pc:inkChg chg="add mod">
          <ac:chgData name="Kokchun Giang" userId="67e2125d-ec8c-4323-9653-9824a2ad815f" providerId="ADAL" clId="{10EEDAB3-2DB0-BA4D-8CC6-6424E46A9142}" dt="2024-01-13T12:45:55.952" v="637"/>
          <ac:inkMkLst>
            <pc:docMk/>
            <pc:sldMk cId="3373492746" sldId="324"/>
            <ac:inkMk id="386" creationId="{B6BD5EDC-D465-793A-601C-574682AE753F}"/>
          </ac:inkMkLst>
        </pc:inkChg>
        <pc:inkChg chg="add mod">
          <ac:chgData name="Kokchun Giang" userId="67e2125d-ec8c-4323-9653-9824a2ad815f" providerId="ADAL" clId="{10EEDAB3-2DB0-BA4D-8CC6-6424E46A9142}" dt="2024-01-13T12:45:55.952" v="637"/>
          <ac:inkMkLst>
            <pc:docMk/>
            <pc:sldMk cId="3373492746" sldId="324"/>
            <ac:inkMk id="387" creationId="{BBD54E99-33D4-83AA-0D41-4B481CAE63D6}"/>
          </ac:inkMkLst>
        </pc:inkChg>
        <pc:inkChg chg="add del mod">
          <ac:chgData name="Kokchun Giang" userId="67e2125d-ec8c-4323-9653-9824a2ad815f" providerId="ADAL" clId="{10EEDAB3-2DB0-BA4D-8CC6-6424E46A9142}" dt="2024-01-13T12:45:52.522" v="631"/>
          <ac:inkMkLst>
            <pc:docMk/>
            <pc:sldMk cId="3373492746" sldId="324"/>
            <ac:inkMk id="388" creationId="{A81FEC62-CFCD-1F97-EAB2-9F22844577E5}"/>
          </ac:inkMkLst>
        </pc:inkChg>
        <pc:inkChg chg="add del">
          <ac:chgData name="Kokchun Giang" userId="67e2125d-ec8c-4323-9653-9824a2ad815f" providerId="ADAL" clId="{10EEDAB3-2DB0-BA4D-8CC6-6424E46A9142}" dt="2024-01-13T12:45:52.049" v="628" actId="9405"/>
          <ac:inkMkLst>
            <pc:docMk/>
            <pc:sldMk cId="3373492746" sldId="324"/>
            <ac:inkMk id="389" creationId="{C20C9240-4550-AEA1-BC16-7C3F57578A06}"/>
          </ac:inkMkLst>
        </pc:inkChg>
        <pc:inkChg chg="add mod">
          <ac:chgData name="Kokchun Giang" userId="67e2125d-ec8c-4323-9653-9824a2ad815f" providerId="ADAL" clId="{10EEDAB3-2DB0-BA4D-8CC6-6424E46A9142}" dt="2024-01-13T12:45:55.952" v="637"/>
          <ac:inkMkLst>
            <pc:docMk/>
            <pc:sldMk cId="3373492746" sldId="324"/>
            <ac:inkMk id="391" creationId="{8645B605-5BF7-374C-6339-21B4583863D5}"/>
          </ac:inkMkLst>
        </pc:inkChg>
        <pc:inkChg chg="add mod">
          <ac:chgData name="Kokchun Giang" userId="67e2125d-ec8c-4323-9653-9824a2ad815f" providerId="ADAL" clId="{10EEDAB3-2DB0-BA4D-8CC6-6424E46A9142}" dt="2024-01-13T12:45:55.952" v="637"/>
          <ac:inkMkLst>
            <pc:docMk/>
            <pc:sldMk cId="3373492746" sldId="324"/>
            <ac:inkMk id="392" creationId="{C1B066B8-AE6D-8442-0AAD-1359936E222E}"/>
          </ac:inkMkLst>
        </pc:inkChg>
        <pc:inkChg chg="add mod">
          <ac:chgData name="Kokchun Giang" userId="67e2125d-ec8c-4323-9653-9824a2ad815f" providerId="ADAL" clId="{10EEDAB3-2DB0-BA4D-8CC6-6424E46A9142}" dt="2024-01-13T12:45:55.952" v="637"/>
          <ac:inkMkLst>
            <pc:docMk/>
            <pc:sldMk cId="3373492746" sldId="324"/>
            <ac:inkMk id="393" creationId="{1744DF42-8C8F-6B30-8C7D-8CED65D0546E}"/>
          </ac:inkMkLst>
        </pc:inkChg>
        <pc:inkChg chg="add mod">
          <ac:chgData name="Kokchun Giang" userId="67e2125d-ec8c-4323-9653-9824a2ad815f" providerId="ADAL" clId="{10EEDAB3-2DB0-BA4D-8CC6-6424E46A9142}" dt="2024-01-13T12:45:55.952" v="637"/>
          <ac:inkMkLst>
            <pc:docMk/>
            <pc:sldMk cId="3373492746" sldId="324"/>
            <ac:inkMk id="394" creationId="{CA237981-1EA4-82BA-A1D9-0D0302886944}"/>
          </ac:inkMkLst>
        </pc:inkChg>
        <pc:inkChg chg="add mod">
          <ac:chgData name="Kokchun Giang" userId="67e2125d-ec8c-4323-9653-9824a2ad815f" providerId="ADAL" clId="{10EEDAB3-2DB0-BA4D-8CC6-6424E46A9142}" dt="2024-01-13T12:45:55.952" v="637"/>
          <ac:inkMkLst>
            <pc:docMk/>
            <pc:sldMk cId="3373492746" sldId="324"/>
            <ac:inkMk id="395" creationId="{1E2ABFB5-FF57-1DB2-22F1-FF4E8DBFABFB}"/>
          </ac:inkMkLst>
        </pc:inkChg>
        <pc:inkChg chg="add mod">
          <ac:chgData name="Kokchun Giang" userId="67e2125d-ec8c-4323-9653-9824a2ad815f" providerId="ADAL" clId="{10EEDAB3-2DB0-BA4D-8CC6-6424E46A9142}" dt="2024-01-13T12:46:16.880" v="662"/>
          <ac:inkMkLst>
            <pc:docMk/>
            <pc:sldMk cId="3373492746" sldId="324"/>
            <ac:inkMk id="397" creationId="{C202CDD6-1680-3DAC-45FE-8ADD2AC9A040}"/>
          </ac:inkMkLst>
        </pc:inkChg>
        <pc:inkChg chg="add mod">
          <ac:chgData name="Kokchun Giang" userId="67e2125d-ec8c-4323-9653-9824a2ad815f" providerId="ADAL" clId="{10EEDAB3-2DB0-BA4D-8CC6-6424E46A9142}" dt="2024-01-13T12:46:16.880" v="662"/>
          <ac:inkMkLst>
            <pc:docMk/>
            <pc:sldMk cId="3373492746" sldId="324"/>
            <ac:inkMk id="398" creationId="{53BB1862-1DCC-987E-7648-7244BB923602}"/>
          </ac:inkMkLst>
        </pc:inkChg>
        <pc:inkChg chg="add mod">
          <ac:chgData name="Kokchun Giang" userId="67e2125d-ec8c-4323-9653-9824a2ad815f" providerId="ADAL" clId="{10EEDAB3-2DB0-BA4D-8CC6-6424E46A9142}" dt="2024-01-13T12:46:16.880" v="662"/>
          <ac:inkMkLst>
            <pc:docMk/>
            <pc:sldMk cId="3373492746" sldId="324"/>
            <ac:inkMk id="399" creationId="{6F89EF8B-76E0-EDF8-02C1-87CF98DE7483}"/>
          </ac:inkMkLst>
        </pc:inkChg>
        <pc:inkChg chg="add mod">
          <ac:chgData name="Kokchun Giang" userId="67e2125d-ec8c-4323-9653-9824a2ad815f" providerId="ADAL" clId="{10EEDAB3-2DB0-BA4D-8CC6-6424E46A9142}" dt="2024-01-13T12:46:16.880" v="662"/>
          <ac:inkMkLst>
            <pc:docMk/>
            <pc:sldMk cId="3373492746" sldId="324"/>
            <ac:inkMk id="400" creationId="{E1D93400-93FE-63A8-86E8-EF17E764EC3F}"/>
          </ac:inkMkLst>
        </pc:inkChg>
        <pc:inkChg chg="add mod">
          <ac:chgData name="Kokchun Giang" userId="67e2125d-ec8c-4323-9653-9824a2ad815f" providerId="ADAL" clId="{10EEDAB3-2DB0-BA4D-8CC6-6424E46A9142}" dt="2024-01-13T12:46:16.880" v="662"/>
          <ac:inkMkLst>
            <pc:docMk/>
            <pc:sldMk cId="3373492746" sldId="324"/>
            <ac:inkMk id="401" creationId="{BD2EEFC6-23E4-6813-F9EE-16EC0A0AE55F}"/>
          </ac:inkMkLst>
        </pc:inkChg>
        <pc:inkChg chg="add mod">
          <ac:chgData name="Kokchun Giang" userId="67e2125d-ec8c-4323-9653-9824a2ad815f" providerId="ADAL" clId="{10EEDAB3-2DB0-BA4D-8CC6-6424E46A9142}" dt="2024-01-13T12:46:16.880" v="662"/>
          <ac:inkMkLst>
            <pc:docMk/>
            <pc:sldMk cId="3373492746" sldId="324"/>
            <ac:inkMk id="402" creationId="{B5B701F1-D974-DDE9-2E4D-9A0EBCB2828F}"/>
          </ac:inkMkLst>
        </pc:inkChg>
        <pc:inkChg chg="add mod">
          <ac:chgData name="Kokchun Giang" userId="67e2125d-ec8c-4323-9653-9824a2ad815f" providerId="ADAL" clId="{10EEDAB3-2DB0-BA4D-8CC6-6424E46A9142}" dt="2024-01-13T12:46:16.880" v="662"/>
          <ac:inkMkLst>
            <pc:docMk/>
            <pc:sldMk cId="3373492746" sldId="324"/>
            <ac:inkMk id="403" creationId="{164B03CC-8B40-CD65-92BD-F1CFD6279792}"/>
          </ac:inkMkLst>
        </pc:inkChg>
        <pc:inkChg chg="add mod">
          <ac:chgData name="Kokchun Giang" userId="67e2125d-ec8c-4323-9653-9824a2ad815f" providerId="ADAL" clId="{10EEDAB3-2DB0-BA4D-8CC6-6424E46A9142}" dt="2024-01-13T12:46:16.880" v="662"/>
          <ac:inkMkLst>
            <pc:docMk/>
            <pc:sldMk cId="3373492746" sldId="324"/>
            <ac:inkMk id="405" creationId="{798DEDBB-F0E0-8B3F-5D2B-905F40C60986}"/>
          </ac:inkMkLst>
        </pc:inkChg>
        <pc:inkChg chg="add mod">
          <ac:chgData name="Kokchun Giang" userId="67e2125d-ec8c-4323-9653-9824a2ad815f" providerId="ADAL" clId="{10EEDAB3-2DB0-BA4D-8CC6-6424E46A9142}" dt="2024-01-13T12:46:16.880" v="662"/>
          <ac:inkMkLst>
            <pc:docMk/>
            <pc:sldMk cId="3373492746" sldId="324"/>
            <ac:inkMk id="406" creationId="{F34FD7CE-7FBF-95EF-4616-ED194172C3A0}"/>
          </ac:inkMkLst>
        </pc:inkChg>
        <pc:inkChg chg="add mod">
          <ac:chgData name="Kokchun Giang" userId="67e2125d-ec8c-4323-9653-9824a2ad815f" providerId="ADAL" clId="{10EEDAB3-2DB0-BA4D-8CC6-6424E46A9142}" dt="2024-01-13T12:46:16.880" v="662"/>
          <ac:inkMkLst>
            <pc:docMk/>
            <pc:sldMk cId="3373492746" sldId="324"/>
            <ac:inkMk id="407" creationId="{85CF7F93-39FB-09C8-AF6E-FBCFBAC7411C}"/>
          </ac:inkMkLst>
        </pc:inkChg>
        <pc:inkChg chg="add mod">
          <ac:chgData name="Kokchun Giang" userId="67e2125d-ec8c-4323-9653-9824a2ad815f" providerId="ADAL" clId="{10EEDAB3-2DB0-BA4D-8CC6-6424E46A9142}" dt="2024-01-13T12:46:16.880" v="662"/>
          <ac:inkMkLst>
            <pc:docMk/>
            <pc:sldMk cId="3373492746" sldId="324"/>
            <ac:inkMk id="409" creationId="{7885BAF8-4216-A0CD-DAC5-ABADA18836B4}"/>
          </ac:inkMkLst>
        </pc:inkChg>
        <pc:inkChg chg="add mod">
          <ac:chgData name="Kokchun Giang" userId="67e2125d-ec8c-4323-9653-9824a2ad815f" providerId="ADAL" clId="{10EEDAB3-2DB0-BA4D-8CC6-6424E46A9142}" dt="2024-01-13T12:46:16.880" v="662"/>
          <ac:inkMkLst>
            <pc:docMk/>
            <pc:sldMk cId="3373492746" sldId="324"/>
            <ac:inkMk id="410" creationId="{E6A3438C-4A62-1EFE-53FB-16F5B74726F4}"/>
          </ac:inkMkLst>
        </pc:inkChg>
        <pc:inkChg chg="add mod">
          <ac:chgData name="Kokchun Giang" userId="67e2125d-ec8c-4323-9653-9824a2ad815f" providerId="ADAL" clId="{10EEDAB3-2DB0-BA4D-8CC6-6424E46A9142}" dt="2024-01-13T12:46:16.880" v="662"/>
          <ac:inkMkLst>
            <pc:docMk/>
            <pc:sldMk cId="3373492746" sldId="324"/>
            <ac:inkMk id="411" creationId="{9240F1F4-AFF1-A3EF-1541-3E3258D053DA}"/>
          </ac:inkMkLst>
        </pc:inkChg>
        <pc:inkChg chg="add mod">
          <ac:chgData name="Kokchun Giang" userId="67e2125d-ec8c-4323-9653-9824a2ad815f" providerId="ADAL" clId="{10EEDAB3-2DB0-BA4D-8CC6-6424E46A9142}" dt="2024-01-13T12:46:16.880" v="662"/>
          <ac:inkMkLst>
            <pc:docMk/>
            <pc:sldMk cId="3373492746" sldId="324"/>
            <ac:inkMk id="412" creationId="{11416877-4603-98B9-2944-0D31E4FD191F}"/>
          </ac:inkMkLst>
        </pc:inkChg>
        <pc:inkChg chg="add mod">
          <ac:chgData name="Kokchun Giang" userId="67e2125d-ec8c-4323-9653-9824a2ad815f" providerId="ADAL" clId="{10EEDAB3-2DB0-BA4D-8CC6-6424E46A9142}" dt="2024-01-13T12:46:16.880" v="662"/>
          <ac:inkMkLst>
            <pc:docMk/>
            <pc:sldMk cId="3373492746" sldId="324"/>
            <ac:inkMk id="413" creationId="{BA99D7D7-6AB4-C1A6-6751-4EA347F40BB6}"/>
          </ac:inkMkLst>
        </pc:inkChg>
        <pc:inkChg chg="add mod">
          <ac:chgData name="Kokchun Giang" userId="67e2125d-ec8c-4323-9653-9824a2ad815f" providerId="ADAL" clId="{10EEDAB3-2DB0-BA4D-8CC6-6424E46A9142}" dt="2024-01-13T12:46:16.880" v="662"/>
          <ac:inkMkLst>
            <pc:docMk/>
            <pc:sldMk cId="3373492746" sldId="324"/>
            <ac:inkMk id="414" creationId="{752FE71B-F252-FC35-0D7D-FA915F366470}"/>
          </ac:inkMkLst>
        </pc:inkChg>
        <pc:inkChg chg="add mod">
          <ac:chgData name="Kokchun Giang" userId="67e2125d-ec8c-4323-9653-9824a2ad815f" providerId="ADAL" clId="{10EEDAB3-2DB0-BA4D-8CC6-6424E46A9142}" dt="2024-01-13T12:46:16.880" v="662"/>
          <ac:inkMkLst>
            <pc:docMk/>
            <pc:sldMk cId="3373492746" sldId="324"/>
            <ac:inkMk id="415" creationId="{A53A194A-DE77-D234-37B1-540ADC78E53D}"/>
          </ac:inkMkLst>
        </pc:inkChg>
        <pc:inkChg chg="add mod">
          <ac:chgData name="Kokchun Giang" userId="67e2125d-ec8c-4323-9653-9824a2ad815f" providerId="ADAL" clId="{10EEDAB3-2DB0-BA4D-8CC6-6424E46A9142}" dt="2024-01-13T12:46:16.880" v="662"/>
          <ac:inkMkLst>
            <pc:docMk/>
            <pc:sldMk cId="3373492746" sldId="324"/>
            <ac:inkMk id="417" creationId="{20087D9C-0802-C0C6-E859-6A3E12C8B3EA}"/>
          </ac:inkMkLst>
        </pc:inkChg>
        <pc:inkChg chg="add mod">
          <ac:chgData name="Kokchun Giang" userId="67e2125d-ec8c-4323-9653-9824a2ad815f" providerId="ADAL" clId="{10EEDAB3-2DB0-BA4D-8CC6-6424E46A9142}" dt="2024-01-13T12:46:16.880" v="662"/>
          <ac:inkMkLst>
            <pc:docMk/>
            <pc:sldMk cId="3373492746" sldId="324"/>
            <ac:inkMk id="419" creationId="{ACCDD2B3-4D9A-D8AE-53CD-6E02635D5273}"/>
          </ac:inkMkLst>
        </pc:inkChg>
        <pc:inkChg chg="add mod">
          <ac:chgData name="Kokchun Giang" userId="67e2125d-ec8c-4323-9653-9824a2ad815f" providerId="ADAL" clId="{10EEDAB3-2DB0-BA4D-8CC6-6424E46A9142}" dt="2024-01-13T12:46:16.880" v="662"/>
          <ac:inkMkLst>
            <pc:docMk/>
            <pc:sldMk cId="3373492746" sldId="324"/>
            <ac:inkMk id="420" creationId="{AA3EDAB5-22C7-76E5-EA88-4B773AF8B727}"/>
          </ac:inkMkLst>
        </pc:inkChg>
        <pc:inkChg chg="add mod">
          <ac:chgData name="Kokchun Giang" userId="67e2125d-ec8c-4323-9653-9824a2ad815f" providerId="ADAL" clId="{10EEDAB3-2DB0-BA4D-8CC6-6424E46A9142}" dt="2024-01-13T15:25:35.857" v="2889" actId="164"/>
          <ac:inkMkLst>
            <pc:docMk/>
            <pc:sldMk cId="3373492746" sldId="324"/>
            <ac:inkMk id="422" creationId="{2B2DDE4B-FB5D-220C-80FE-9EA45E4412D6}"/>
          </ac:inkMkLst>
        </pc:inkChg>
        <pc:inkChg chg="add mod">
          <ac:chgData name="Kokchun Giang" userId="67e2125d-ec8c-4323-9653-9824a2ad815f" providerId="ADAL" clId="{10EEDAB3-2DB0-BA4D-8CC6-6424E46A9142}" dt="2024-01-13T15:25:35.857" v="2889" actId="164"/>
          <ac:inkMkLst>
            <pc:docMk/>
            <pc:sldMk cId="3373492746" sldId="324"/>
            <ac:inkMk id="423" creationId="{75426B72-00FF-8C03-3CCD-5C598A5D9761}"/>
          </ac:inkMkLst>
        </pc:inkChg>
        <pc:inkChg chg="add mod">
          <ac:chgData name="Kokchun Giang" userId="67e2125d-ec8c-4323-9653-9824a2ad815f" providerId="ADAL" clId="{10EEDAB3-2DB0-BA4D-8CC6-6424E46A9142}" dt="2024-01-13T15:25:35.857" v="2889" actId="164"/>
          <ac:inkMkLst>
            <pc:docMk/>
            <pc:sldMk cId="3373492746" sldId="324"/>
            <ac:inkMk id="424" creationId="{94FDBEA5-B449-586A-760A-F4CC99476603}"/>
          </ac:inkMkLst>
        </pc:inkChg>
        <pc:inkChg chg="add mod">
          <ac:chgData name="Kokchun Giang" userId="67e2125d-ec8c-4323-9653-9824a2ad815f" providerId="ADAL" clId="{10EEDAB3-2DB0-BA4D-8CC6-6424E46A9142}" dt="2024-01-13T15:25:35.857" v="2889" actId="164"/>
          <ac:inkMkLst>
            <pc:docMk/>
            <pc:sldMk cId="3373492746" sldId="324"/>
            <ac:inkMk id="425" creationId="{FEA8BD2F-B671-8AB3-9064-7BD10EE8EC4D}"/>
          </ac:inkMkLst>
        </pc:inkChg>
        <pc:inkChg chg="add mod">
          <ac:chgData name="Kokchun Giang" userId="67e2125d-ec8c-4323-9653-9824a2ad815f" providerId="ADAL" clId="{10EEDAB3-2DB0-BA4D-8CC6-6424E46A9142}" dt="2024-01-13T15:25:35.857" v="2889" actId="164"/>
          <ac:inkMkLst>
            <pc:docMk/>
            <pc:sldMk cId="3373492746" sldId="324"/>
            <ac:inkMk id="426" creationId="{56F038B0-D276-904F-FE2A-FDB46CA4EB58}"/>
          </ac:inkMkLst>
        </pc:inkChg>
        <pc:inkChg chg="add mod">
          <ac:chgData name="Kokchun Giang" userId="67e2125d-ec8c-4323-9653-9824a2ad815f" providerId="ADAL" clId="{10EEDAB3-2DB0-BA4D-8CC6-6424E46A9142}" dt="2024-01-13T15:25:35.857" v="2889" actId="164"/>
          <ac:inkMkLst>
            <pc:docMk/>
            <pc:sldMk cId="3373492746" sldId="324"/>
            <ac:inkMk id="427" creationId="{1B336D7E-E8E2-2183-EE88-6CE2A7E9F1A7}"/>
          </ac:inkMkLst>
        </pc:inkChg>
        <pc:inkChg chg="add mod">
          <ac:chgData name="Kokchun Giang" userId="67e2125d-ec8c-4323-9653-9824a2ad815f" providerId="ADAL" clId="{10EEDAB3-2DB0-BA4D-8CC6-6424E46A9142}" dt="2024-01-13T15:25:35.857" v="2889" actId="164"/>
          <ac:inkMkLst>
            <pc:docMk/>
            <pc:sldMk cId="3373492746" sldId="324"/>
            <ac:inkMk id="428" creationId="{9DC3B175-4B4D-64F9-382F-2041C8CB1B38}"/>
          </ac:inkMkLst>
        </pc:inkChg>
        <pc:inkChg chg="add mod">
          <ac:chgData name="Kokchun Giang" userId="67e2125d-ec8c-4323-9653-9824a2ad815f" providerId="ADAL" clId="{10EEDAB3-2DB0-BA4D-8CC6-6424E46A9142}" dt="2024-01-13T15:25:35.857" v="2889" actId="164"/>
          <ac:inkMkLst>
            <pc:docMk/>
            <pc:sldMk cId="3373492746" sldId="324"/>
            <ac:inkMk id="429" creationId="{6A577B74-E969-81A1-FAF5-458400142804}"/>
          </ac:inkMkLst>
        </pc:inkChg>
        <pc:inkChg chg="add mod">
          <ac:chgData name="Kokchun Giang" userId="67e2125d-ec8c-4323-9653-9824a2ad815f" providerId="ADAL" clId="{10EEDAB3-2DB0-BA4D-8CC6-6424E46A9142}" dt="2024-01-13T15:25:35.857" v="2889" actId="164"/>
          <ac:inkMkLst>
            <pc:docMk/>
            <pc:sldMk cId="3373492746" sldId="324"/>
            <ac:inkMk id="430" creationId="{138745EC-B661-7621-1EDF-A47F36703AB2}"/>
          </ac:inkMkLst>
        </pc:inkChg>
        <pc:inkChg chg="add mod">
          <ac:chgData name="Kokchun Giang" userId="67e2125d-ec8c-4323-9653-9824a2ad815f" providerId="ADAL" clId="{10EEDAB3-2DB0-BA4D-8CC6-6424E46A9142}" dt="2024-01-13T15:25:44.766" v="2891" actId="164"/>
          <ac:inkMkLst>
            <pc:docMk/>
            <pc:sldMk cId="3373492746" sldId="324"/>
            <ac:inkMk id="431" creationId="{C66F511D-848D-DF97-A44F-ED37DDF36DA4}"/>
          </ac:inkMkLst>
        </pc:inkChg>
        <pc:inkChg chg="add mod">
          <ac:chgData name="Kokchun Giang" userId="67e2125d-ec8c-4323-9653-9824a2ad815f" providerId="ADAL" clId="{10EEDAB3-2DB0-BA4D-8CC6-6424E46A9142}" dt="2024-01-13T12:46:45.195" v="678"/>
          <ac:inkMkLst>
            <pc:docMk/>
            <pc:sldMk cId="3373492746" sldId="324"/>
            <ac:inkMk id="432" creationId="{2DD3ADAB-EC9E-9445-3166-D79D0DFA6A3D}"/>
          </ac:inkMkLst>
        </pc:inkChg>
        <pc:inkChg chg="add mod">
          <ac:chgData name="Kokchun Giang" userId="67e2125d-ec8c-4323-9653-9824a2ad815f" providerId="ADAL" clId="{10EEDAB3-2DB0-BA4D-8CC6-6424E46A9142}" dt="2024-01-13T12:46:45.195" v="678"/>
          <ac:inkMkLst>
            <pc:docMk/>
            <pc:sldMk cId="3373492746" sldId="324"/>
            <ac:inkMk id="433" creationId="{2ACAA224-12B6-6D38-260A-E34F7F21A77B}"/>
          </ac:inkMkLst>
        </pc:inkChg>
        <pc:inkChg chg="add mod">
          <ac:chgData name="Kokchun Giang" userId="67e2125d-ec8c-4323-9653-9824a2ad815f" providerId="ADAL" clId="{10EEDAB3-2DB0-BA4D-8CC6-6424E46A9142}" dt="2024-01-13T12:46:45.195" v="678"/>
          <ac:inkMkLst>
            <pc:docMk/>
            <pc:sldMk cId="3373492746" sldId="324"/>
            <ac:inkMk id="434" creationId="{479E87A4-9E76-3CF8-1470-1C534DD51CD2}"/>
          </ac:inkMkLst>
        </pc:inkChg>
        <pc:inkChg chg="add mod">
          <ac:chgData name="Kokchun Giang" userId="67e2125d-ec8c-4323-9653-9824a2ad815f" providerId="ADAL" clId="{10EEDAB3-2DB0-BA4D-8CC6-6424E46A9142}" dt="2024-01-13T12:46:45.195" v="678"/>
          <ac:inkMkLst>
            <pc:docMk/>
            <pc:sldMk cId="3373492746" sldId="324"/>
            <ac:inkMk id="435" creationId="{D7443A9D-879C-00E1-6C62-9FF6FC78E273}"/>
          </ac:inkMkLst>
        </pc:inkChg>
        <pc:inkChg chg="add mod">
          <ac:chgData name="Kokchun Giang" userId="67e2125d-ec8c-4323-9653-9824a2ad815f" providerId="ADAL" clId="{10EEDAB3-2DB0-BA4D-8CC6-6424E46A9142}" dt="2024-01-13T12:46:49.135" v="687"/>
          <ac:inkMkLst>
            <pc:docMk/>
            <pc:sldMk cId="3373492746" sldId="324"/>
            <ac:inkMk id="437" creationId="{E1C7E6D9-6527-4345-F521-EE1A49EB4005}"/>
          </ac:inkMkLst>
        </pc:inkChg>
        <pc:inkChg chg="add mod">
          <ac:chgData name="Kokchun Giang" userId="67e2125d-ec8c-4323-9653-9824a2ad815f" providerId="ADAL" clId="{10EEDAB3-2DB0-BA4D-8CC6-6424E46A9142}" dt="2024-01-13T12:46:49.135" v="687"/>
          <ac:inkMkLst>
            <pc:docMk/>
            <pc:sldMk cId="3373492746" sldId="324"/>
            <ac:inkMk id="438" creationId="{07B948E3-F690-38DA-177F-E80F3D27F281}"/>
          </ac:inkMkLst>
        </pc:inkChg>
        <pc:inkChg chg="add mod">
          <ac:chgData name="Kokchun Giang" userId="67e2125d-ec8c-4323-9653-9824a2ad815f" providerId="ADAL" clId="{10EEDAB3-2DB0-BA4D-8CC6-6424E46A9142}" dt="2024-01-13T12:46:49.135" v="687"/>
          <ac:inkMkLst>
            <pc:docMk/>
            <pc:sldMk cId="3373492746" sldId="324"/>
            <ac:inkMk id="439" creationId="{EC70BC27-F817-4E38-F61E-CA8C6B937929}"/>
          </ac:inkMkLst>
        </pc:inkChg>
        <pc:inkChg chg="add mod">
          <ac:chgData name="Kokchun Giang" userId="67e2125d-ec8c-4323-9653-9824a2ad815f" providerId="ADAL" clId="{10EEDAB3-2DB0-BA4D-8CC6-6424E46A9142}" dt="2024-01-13T12:46:49.135" v="687"/>
          <ac:inkMkLst>
            <pc:docMk/>
            <pc:sldMk cId="3373492746" sldId="324"/>
            <ac:inkMk id="440" creationId="{C4464B83-55F6-9606-2F12-EB883EA8B880}"/>
          </ac:inkMkLst>
        </pc:inkChg>
        <pc:inkChg chg="add mod">
          <ac:chgData name="Kokchun Giang" userId="67e2125d-ec8c-4323-9653-9824a2ad815f" providerId="ADAL" clId="{10EEDAB3-2DB0-BA4D-8CC6-6424E46A9142}" dt="2024-01-13T12:46:49.135" v="687"/>
          <ac:inkMkLst>
            <pc:docMk/>
            <pc:sldMk cId="3373492746" sldId="324"/>
            <ac:inkMk id="441" creationId="{1F147002-8B99-009A-2B85-A3E8C895A3B4}"/>
          </ac:inkMkLst>
        </pc:inkChg>
        <pc:inkChg chg="add mod">
          <ac:chgData name="Kokchun Giang" userId="67e2125d-ec8c-4323-9653-9824a2ad815f" providerId="ADAL" clId="{10EEDAB3-2DB0-BA4D-8CC6-6424E46A9142}" dt="2024-01-13T12:46:49.135" v="687"/>
          <ac:inkMkLst>
            <pc:docMk/>
            <pc:sldMk cId="3373492746" sldId="324"/>
            <ac:inkMk id="442" creationId="{25C5B071-395C-EF50-A233-0D732DB86D33}"/>
          </ac:inkMkLst>
        </pc:inkChg>
        <pc:inkChg chg="add mod">
          <ac:chgData name="Kokchun Giang" userId="67e2125d-ec8c-4323-9653-9824a2ad815f" providerId="ADAL" clId="{10EEDAB3-2DB0-BA4D-8CC6-6424E46A9142}" dt="2024-01-13T12:46:49.135" v="687"/>
          <ac:inkMkLst>
            <pc:docMk/>
            <pc:sldMk cId="3373492746" sldId="324"/>
            <ac:inkMk id="443" creationId="{0BD73525-3AD6-A94D-B247-A2206DF8E029}"/>
          </ac:inkMkLst>
        </pc:inkChg>
        <pc:inkChg chg="add mod">
          <ac:chgData name="Kokchun Giang" userId="67e2125d-ec8c-4323-9653-9824a2ad815f" providerId="ADAL" clId="{10EEDAB3-2DB0-BA4D-8CC6-6424E46A9142}" dt="2024-01-13T12:46:49.135" v="687"/>
          <ac:inkMkLst>
            <pc:docMk/>
            <pc:sldMk cId="3373492746" sldId="324"/>
            <ac:inkMk id="444" creationId="{93C4BC99-A3CF-9CD5-E9E4-51079CCF9E60}"/>
          </ac:inkMkLst>
        </pc:inkChg>
        <pc:inkChg chg="add mod">
          <ac:chgData name="Kokchun Giang" userId="67e2125d-ec8c-4323-9653-9824a2ad815f" providerId="ADAL" clId="{10EEDAB3-2DB0-BA4D-8CC6-6424E46A9142}" dt="2024-01-13T12:47:00.176" v="697"/>
          <ac:inkMkLst>
            <pc:docMk/>
            <pc:sldMk cId="3373492746" sldId="324"/>
            <ac:inkMk id="446" creationId="{4F5927E5-4B7A-D8F0-34DD-7F44541CCC97}"/>
          </ac:inkMkLst>
        </pc:inkChg>
        <pc:inkChg chg="add mod">
          <ac:chgData name="Kokchun Giang" userId="67e2125d-ec8c-4323-9653-9824a2ad815f" providerId="ADAL" clId="{10EEDAB3-2DB0-BA4D-8CC6-6424E46A9142}" dt="2024-01-13T12:47:00.176" v="697"/>
          <ac:inkMkLst>
            <pc:docMk/>
            <pc:sldMk cId="3373492746" sldId="324"/>
            <ac:inkMk id="447" creationId="{46E5BDBD-9B48-5F22-1B22-50483B61367A}"/>
          </ac:inkMkLst>
        </pc:inkChg>
        <pc:inkChg chg="add mod">
          <ac:chgData name="Kokchun Giang" userId="67e2125d-ec8c-4323-9653-9824a2ad815f" providerId="ADAL" clId="{10EEDAB3-2DB0-BA4D-8CC6-6424E46A9142}" dt="2024-01-13T12:47:00.176" v="697"/>
          <ac:inkMkLst>
            <pc:docMk/>
            <pc:sldMk cId="3373492746" sldId="324"/>
            <ac:inkMk id="448" creationId="{52156E1F-E457-D80C-035F-B0E05AD385F2}"/>
          </ac:inkMkLst>
        </pc:inkChg>
        <pc:inkChg chg="add mod">
          <ac:chgData name="Kokchun Giang" userId="67e2125d-ec8c-4323-9653-9824a2ad815f" providerId="ADAL" clId="{10EEDAB3-2DB0-BA4D-8CC6-6424E46A9142}" dt="2024-01-13T12:47:00.176" v="697"/>
          <ac:inkMkLst>
            <pc:docMk/>
            <pc:sldMk cId="3373492746" sldId="324"/>
            <ac:inkMk id="449" creationId="{F6A10744-B669-DD14-633C-C964C5D3EC82}"/>
          </ac:inkMkLst>
        </pc:inkChg>
        <pc:inkChg chg="add mod">
          <ac:chgData name="Kokchun Giang" userId="67e2125d-ec8c-4323-9653-9824a2ad815f" providerId="ADAL" clId="{10EEDAB3-2DB0-BA4D-8CC6-6424E46A9142}" dt="2024-01-13T12:47:00.176" v="697"/>
          <ac:inkMkLst>
            <pc:docMk/>
            <pc:sldMk cId="3373492746" sldId="324"/>
            <ac:inkMk id="450" creationId="{5B96A72F-290D-70D1-617C-346618ED07EF}"/>
          </ac:inkMkLst>
        </pc:inkChg>
        <pc:inkChg chg="add mod">
          <ac:chgData name="Kokchun Giang" userId="67e2125d-ec8c-4323-9653-9824a2ad815f" providerId="ADAL" clId="{10EEDAB3-2DB0-BA4D-8CC6-6424E46A9142}" dt="2024-01-13T12:47:00.176" v="697"/>
          <ac:inkMkLst>
            <pc:docMk/>
            <pc:sldMk cId="3373492746" sldId="324"/>
            <ac:inkMk id="451" creationId="{83B5FEFB-690C-1F3B-A8CA-F1C18F541647}"/>
          </ac:inkMkLst>
        </pc:inkChg>
        <pc:inkChg chg="add mod">
          <ac:chgData name="Kokchun Giang" userId="67e2125d-ec8c-4323-9653-9824a2ad815f" providerId="ADAL" clId="{10EEDAB3-2DB0-BA4D-8CC6-6424E46A9142}" dt="2024-01-13T12:47:00.176" v="697"/>
          <ac:inkMkLst>
            <pc:docMk/>
            <pc:sldMk cId="3373492746" sldId="324"/>
            <ac:inkMk id="452" creationId="{60646777-061D-7B72-9123-7B16689FBD5E}"/>
          </ac:inkMkLst>
        </pc:inkChg>
        <pc:inkChg chg="add mod">
          <ac:chgData name="Kokchun Giang" userId="67e2125d-ec8c-4323-9653-9824a2ad815f" providerId="ADAL" clId="{10EEDAB3-2DB0-BA4D-8CC6-6424E46A9142}" dt="2024-01-13T12:47:00.176" v="697"/>
          <ac:inkMkLst>
            <pc:docMk/>
            <pc:sldMk cId="3373492746" sldId="324"/>
            <ac:inkMk id="453" creationId="{2DE1345C-6079-37C8-32A1-88747D46E64C}"/>
          </ac:inkMkLst>
        </pc:inkChg>
        <pc:inkChg chg="add mod">
          <ac:chgData name="Kokchun Giang" userId="67e2125d-ec8c-4323-9653-9824a2ad815f" providerId="ADAL" clId="{10EEDAB3-2DB0-BA4D-8CC6-6424E46A9142}" dt="2024-01-13T12:47:02.056" v="700"/>
          <ac:inkMkLst>
            <pc:docMk/>
            <pc:sldMk cId="3373492746" sldId="324"/>
            <ac:inkMk id="454" creationId="{8A0BE80A-CC6F-40D5-FE5E-8B958363EB78}"/>
          </ac:inkMkLst>
        </pc:inkChg>
        <pc:inkChg chg="add mod">
          <ac:chgData name="Kokchun Giang" userId="67e2125d-ec8c-4323-9653-9824a2ad815f" providerId="ADAL" clId="{10EEDAB3-2DB0-BA4D-8CC6-6424E46A9142}" dt="2024-01-13T12:47:02.056" v="700"/>
          <ac:inkMkLst>
            <pc:docMk/>
            <pc:sldMk cId="3373492746" sldId="324"/>
            <ac:inkMk id="456" creationId="{615EDB79-E8B4-B6C3-FF05-D89BFB09810B}"/>
          </ac:inkMkLst>
        </pc:inkChg>
        <pc:inkChg chg="add mod">
          <ac:chgData name="Kokchun Giang" userId="67e2125d-ec8c-4323-9653-9824a2ad815f" providerId="ADAL" clId="{10EEDAB3-2DB0-BA4D-8CC6-6424E46A9142}" dt="2024-01-13T12:47:02.056" v="700"/>
          <ac:inkMkLst>
            <pc:docMk/>
            <pc:sldMk cId="3373492746" sldId="324"/>
            <ac:inkMk id="457" creationId="{54D34FC4-B489-8202-FF6B-614C154C2AC2}"/>
          </ac:inkMkLst>
        </pc:inkChg>
        <pc:inkChg chg="add mod">
          <ac:chgData name="Kokchun Giang" userId="67e2125d-ec8c-4323-9653-9824a2ad815f" providerId="ADAL" clId="{10EEDAB3-2DB0-BA4D-8CC6-6424E46A9142}" dt="2024-01-13T12:47:05.446" v="704"/>
          <ac:inkMkLst>
            <pc:docMk/>
            <pc:sldMk cId="3373492746" sldId="324"/>
            <ac:inkMk id="459" creationId="{3D3AF437-1A29-21A6-2FB1-FE42C56AAB2F}"/>
          </ac:inkMkLst>
        </pc:inkChg>
        <pc:inkChg chg="add mod">
          <ac:chgData name="Kokchun Giang" userId="67e2125d-ec8c-4323-9653-9824a2ad815f" providerId="ADAL" clId="{10EEDAB3-2DB0-BA4D-8CC6-6424E46A9142}" dt="2024-01-13T12:47:05.446" v="704"/>
          <ac:inkMkLst>
            <pc:docMk/>
            <pc:sldMk cId="3373492746" sldId="324"/>
            <ac:inkMk id="460" creationId="{A029A6B3-E482-A51F-D6C0-5939DF32120E}"/>
          </ac:inkMkLst>
        </pc:inkChg>
        <pc:inkChg chg="add mod">
          <ac:chgData name="Kokchun Giang" userId="67e2125d-ec8c-4323-9653-9824a2ad815f" providerId="ADAL" clId="{10EEDAB3-2DB0-BA4D-8CC6-6424E46A9142}" dt="2024-01-13T12:47:05.446" v="704"/>
          <ac:inkMkLst>
            <pc:docMk/>
            <pc:sldMk cId="3373492746" sldId="324"/>
            <ac:inkMk id="461" creationId="{36D57D58-BE5F-3320-CB26-55EB9E774C07}"/>
          </ac:inkMkLst>
        </pc:inkChg>
        <pc:inkChg chg="add mod">
          <ac:chgData name="Kokchun Giang" userId="67e2125d-ec8c-4323-9653-9824a2ad815f" providerId="ADAL" clId="{10EEDAB3-2DB0-BA4D-8CC6-6424E46A9142}" dt="2024-01-13T15:26:01.472" v="2893" actId="164"/>
          <ac:inkMkLst>
            <pc:docMk/>
            <pc:sldMk cId="3373492746" sldId="324"/>
            <ac:inkMk id="463" creationId="{132B1EC7-8234-8892-F022-88A9352D5343}"/>
          </ac:inkMkLst>
        </pc:inkChg>
        <pc:inkChg chg="add mod">
          <ac:chgData name="Kokchun Giang" userId="67e2125d-ec8c-4323-9653-9824a2ad815f" providerId="ADAL" clId="{10EEDAB3-2DB0-BA4D-8CC6-6424E46A9142}" dt="2024-01-13T15:26:01.472" v="2893" actId="164"/>
          <ac:inkMkLst>
            <pc:docMk/>
            <pc:sldMk cId="3373492746" sldId="324"/>
            <ac:inkMk id="464" creationId="{D8210BA1-6E4C-35DD-50B6-A46A6BBD0150}"/>
          </ac:inkMkLst>
        </pc:inkChg>
        <pc:inkChg chg="add mod">
          <ac:chgData name="Kokchun Giang" userId="67e2125d-ec8c-4323-9653-9824a2ad815f" providerId="ADAL" clId="{10EEDAB3-2DB0-BA4D-8CC6-6424E46A9142}" dt="2024-01-13T15:26:01.472" v="2893" actId="164"/>
          <ac:inkMkLst>
            <pc:docMk/>
            <pc:sldMk cId="3373492746" sldId="324"/>
            <ac:inkMk id="465" creationId="{047EACD8-3B93-B61B-E00E-ED81F31E6969}"/>
          </ac:inkMkLst>
        </pc:inkChg>
        <pc:inkChg chg="add mod">
          <ac:chgData name="Kokchun Giang" userId="67e2125d-ec8c-4323-9653-9824a2ad815f" providerId="ADAL" clId="{10EEDAB3-2DB0-BA4D-8CC6-6424E46A9142}" dt="2024-01-13T15:26:01.472" v="2893" actId="164"/>
          <ac:inkMkLst>
            <pc:docMk/>
            <pc:sldMk cId="3373492746" sldId="324"/>
            <ac:inkMk id="466" creationId="{84A57748-3D55-032A-F694-2F9B99E521BE}"/>
          </ac:inkMkLst>
        </pc:inkChg>
        <pc:inkChg chg="add mod">
          <ac:chgData name="Kokchun Giang" userId="67e2125d-ec8c-4323-9653-9824a2ad815f" providerId="ADAL" clId="{10EEDAB3-2DB0-BA4D-8CC6-6424E46A9142}" dt="2024-01-13T15:26:01.472" v="2893" actId="164"/>
          <ac:inkMkLst>
            <pc:docMk/>
            <pc:sldMk cId="3373492746" sldId="324"/>
            <ac:inkMk id="467" creationId="{1A316319-1542-1D9C-AB6D-12ED554A76C9}"/>
          </ac:inkMkLst>
        </pc:inkChg>
        <pc:inkChg chg="add mod">
          <ac:chgData name="Kokchun Giang" userId="67e2125d-ec8c-4323-9653-9824a2ad815f" providerId="ADAL" clId="{10EEDAB3-2DB0-BA4D-8CC6-6424E46A9142}" dt="2024-01-13T12:47:31.879" v="720"/>
          <ac:inkMkLst>
            <pc:docMk/>
            <pc:sldMk cId="3373492746" sldId="324"/>
            <ac:inkMk id="468" creationId="{5610BEAC-C83D-C0F8-3F90-3AF597266C9B}"/>
          </ac:inkMkLst>
        </pc:inkChg>
        <pc:inkChg chg="add mod">
          <ac:chgData name="Kokchun Giang" userId="67e2125d-ec8c-4323-9653-9824a2ad815f" providerId="ADAL" clId="{10EEDAB3-2DB0-BA4D-8CC6-6424E46A9142}" dt="2024-01-13T12:47:31.879" v="720"/>
          <ac:inkMkLst>
            <pc:docMk/>
            <pc:sldMk cId="3373492746" sldId="324"/>
            <ac:inkMk id="469" creationId="{1B90A355-B79F-CC9C-1012-94BF37D15A72}"/>
          </ac:inkMkLst>
        </pc:inkChg>
        <pc:inkChg chg="add mod">
          <ac:chgData name="Kokchun Giang" userId="67e2125d-ec8c-4323-9653-9824a2ad815f" providerId="ADAL" clId="{10EEDAB3-2DB0-BA4D-8CC6-6424E46A9142}" dt="2024-01-13T12:47:31.879" v="720"/>
          <ac:inkMkLst>
            <pc:docMk/>
            <pc:sldMk cId="3373492746" sldId="324"/>
            <ac:inkMk id="470" creationId="{60D05DBA-6B0F-675B-0AFB-95C05F166AE9}"/>
          </ac:inkMkLst>
        </pc:inkChg>
        <pc:inkChg chg="add mod">
          <ac:chgData name="Kokchun Giang" userId="67e2125d-ec8c-4323-9653-9824a2ad815f" providerId="ADAL" clId="{10EEDAB3-2DB0-BA4D-8CC6-6424E46A9142}" dt="2024-01-13T12:47:31.879" v="720"/>
          <ac:inkMkLst>
            <pc:docMk/>
            <pc:sldMk cId="3373492746" sldId="324"/>
            <ac:inkMk id="471" creationId="{F1EA14DB-599F-9FA8-8D94-865A96334EA6}"/>
          </ac:inkMkLst>
        </pc:inkChg>
        <pc:inkChg chg="add mod">
          <ac:chgData name="Kokchun Giang" userId="67e2125d-ec8c-4323-9653-9824a2ad815f" providerId="ADAL" clId="{10EEDAB3-2DB0-BA4D-8CC6-6424E46A9142}" dt="2024-01-13T12:47:31.879" v="720"/>
          <ac:inkMkLst>
            <pc:docMk/>
            <pc:sldMk cId="3373492746" sldId="324"/>
            <ac:inkMk id="472" creationId="{69291CAA-E883-3EFC-A487-C6890BC1DAE6}"/>
          </ac:inkMkLst>
        </pc:inkChg>
        <pc:inkChg chg="add mod">
          <ac:chgData name="Kokchun Giang" userId="67e2125d-ec8c-4323-9653-9824a2ad815f" providerId="ADAL" clId="{10EEDAB3-2DB0-BA4D-8CC6-6424E46A9142}" dt="2024-01-13T12:47:31.879" v="720"/>
          <ac:inkMkLst>
            <pc:docMk/>
            <pc:sldMk cId="3373492746" sldId="324"/>
            <ac:inkMk id="473" creationId="{06EFFE8C-7D9A-A1CD-AB9C-78E3533091E6}"/>
          </ac:inkMkLst>
        </pc:inkChg>
        <pc:inkChg chg="add mod">
          <ac:chgData name="Kokchun Giang" userId="67e2125d-ec8c-4323-9653-9824a2ad815f" providerId="ADAL" clId="{10EEDAB3-2DB0-BA4D-8CC6-6424E46A9142}" dt="2024-01-13T12:47:31.879" v="720"/>
          <ac:inkMkLst>
            <pc:docMk/>
            <pc:sldMk cId="3373492746" sldId="324"/>
            <ac:inkMk id="474" creationId="{E3D43081-7887-6201-BC14-57B1603FA94E}"/>
          </ac:inkMkLst>
        </pc:inkChg>
        <pc:inkChg chg="add mod">
          <ac:chgData name="Kokchun Giang" userId="67e2125d-ec8c-4323-9653-9824a2ad815f" providerId="ADAL" clId="{10EEDAB3-2DB0-BA4D-8CC6-6424E46A9142}" dt="2024-01-13T12:47:31.879" v="720"/>
          <ac:inkMkLst>
            <pc:docMk/>
            <pc:sldMk cId="3373492746" sldId="324"/>
            <ac:inkMk id="475" creationId="{E2535710-63FB-B4A6-0BB9-AD2F3B2326A6}"/>
          </ac:inkMkLst>
        </pc:inkChg>
        <pc:inkChg chg="add mod">
          <ac:chgData name="Kokchun Giang" userId="67e2125d-ec8c-4323-9653-9824a2ad815f" providerId="ADAL" clId="{10EEDAB3-2DB0-BA4D-8CC6-6424E46A9142}" dt="2024-01-13T12:47:31.879" v="720"/>
          <ac:inkMkLst>
            <pc:docMk/>
            <pc:sldMk cId="3373492746" sldId="324"/>
            <ac:inkMk id="476" creationId="{D820D890-5B47-812C-51D1-90335ACCCF5B}"/>
          </ac:inkMkLst>
        </pc:inkChg>
        <pc:inkChg chg="add mod">
          <ac:chgData name="Kokchun Giang" userId="67e2125d-ec8c-4323-9653-9824a2ad815f" providerId="ADAL" clId="{10EEDAB3-2DB0-BA4D-8CC6-6424E46A9142}" dt="2024-01-13T12:47:31.879" v="720"/>
          <ac:inkMkLst>
            <pc:docMk/>
            <pc:sldMk cId="3373492746" sldId="324"/>
            <ac:inkMk id="477" creationId="{140D8B3D-C1D9-FA33-9552-4B13FF657FC1}"/>
          </ac:inkMkLst>
        </pc:inkChg>
        <pc:inkChg chg="add mod">
          <ac:chgData name="Kokchun Giang" userId="67e2125d-ec8c-4323-9653-9824a2ad815f" providerId="ADAL" clId="{10EEDAB3-2DB0-BA4D-8CC6-6424E46A9142}" dt="2024-01-13T15:26:10.581" v="2895" actId="164"/>
          <ac:inkMkLst>
            <pc:docMk/>
            <pc:sldMk cId="3373492746" sldId="324"/>
            <ac:inkMk id="479" creationId="{159AA81C-4A40-3991-C66F-AADCA532746B}"/>
          </ac:inkMkLst>
        </pc:inkChg>
        <pc:inkChg chg="add del mod">
          <ac:chgData name="Kokchun Giang" userId="67e2125d-ec8c-4323-9653-9824a2ad815f" providerId="ADAL" clId="{10EEDAB3-2DB0-BA4D-8CC6-6424E46A9142}" dt="2024-01-13T12:47:53.231" v="727"/>
          <ac:inkMkLst>
            <pc:docMk/>
            <pc:sldMk cId="3373492746" sldId="324"/>
            <ac:inkMk id="480" creationId="{9F708449-17E3-E854-FBF4-440F4BB23BF3}"/>
          </ac:inkMkLst>
        </pc:inkChg>
        <pc:inkChg chg="add del">
          <ac:chgData name="Kokchun Giang" userId="67e2125d-ec8c-4323-9653-9824a2ad815f" providerId="ADAL" clId="{10EEDAB3-2DB0-BA4D-8CC6-6424E46A9142}" dt="2024-01-13T12:47:52.888" v="724" actId="9405"/>
          <ac:inkMkLst>
            <pc:docMk/>
            <pc:sldMk cId="3373492746" sldId="324"/>
            <ac:inkMk id="481" creationId="{DBCDEFB9-376B-8455-AA7F-86B9CDAF1DC2}"/>
          </ac:inkMkLst>
        </pc:inkChg>
        <pc:inkChg chg="add mod">
          <ac:chgData name="Kokchun Giang" userId="67e2125d-ec8c-4323-9653-9824a2ad815f" providerId="ADAL" clId="{10EEDAB3-2DB0-BA4D-8CC6-6424E46A9142}" dt="2024-01-13T12:47:59.984" v="736"/>
          <ac:inkMkLst>
            <pc:docMk/>
            <pc:sldMk cId="3373492746" sldId="324"/>
            <ac:inkMk id="483" creationId="{BC17F201-9CE9-4716-F11C-7740EF7981FE}"/>
          </ac:inkMkLst>
        </pc:inkChg>
        <pc:inkChg chg="add mod">
          <ac:chgData name="Kokchun Giang" userId="67e2125d-ec8c-4323-9653-9824a2ad815f" providerId="ADAL" clId="{10EEDAB3-2DB0-BA4D-8CC6-6424E46A9142}" dt="2024-01-13T12:47:59.984" v="736"/>
          <ac:inkMkLst>
            <pc:docMk/>
            <pc:sldMk cId="3373492746" sldId="324"/>
            <ac:inkMk id="484" creationId="{0EB2D722-170E-1218-3B8D-76AC23BF51D1}"/>
          </ac:inkMkLst>
        </pc:inkChg>
        <pc:inkChg chg="add mod">
          <ac:chgData name="Kokchun Giang" userId="67e2125d-ec8c-4323-9653-9824a2ad815f" providerId="ADAL" clId="{10EEDAB3-2DB0-BA4D-8CC6-6424E46A9142}" dt="2024-01-13T12:47:59.984" v="736"/>
          <ac:inkMkLst>
            <pc:docMk/>
            <pc:sldMk cId="3373492746" sldId="324"/>
            <ac:inkMk id="485" creationId="{B3D9FB3F-DCF5-3F1E-123F-606184EBDE4F}"/>
          </ac:inkMkLst>
        </pc:inkChg>
        <pc:inkChg chg="add mod">
          <ac:chgData name="Kokchun Giang" userId="67e2125d-ec8c-4323-9653-9824a2ad815f" providerId="ADAL" clId="{10EEDAB3-2DB0-BA4D-8CC6-6424E46A9142}" dt="2024-01-13T12:47:59.984" v="736"/>
          <ac:inkMkLst>
            <pc:docMk/>
            <pc:sldMk cId="3373492746" sldId="324"/>
            <ac:inkMk id="486" creationId="{71DDA0EF-8360-1E90-DB75-7E23E2D10AD6}"/>
          </ac:inkMkLst>
        </pc:inkChg>
        <pc:inkChg chg="add mod">
          <ac:chgData name="Kokchun Giang" userId="67e2125d-ec8c-4323-9653-9824a2ad815f" providerId="ADAL" clId="{10EEDAB3-2DB0-BA4D-8CC6-6424E46A9142}" dt="2024-01-13T12:47:59.984" v="736"/>
          <ac:inkMkLst>
            <pc:docMk/>
            <pc:sldMk cId="3373492746" sldId="324"/>
            <ac:inkMk id="487" creationId="{774B148E-E499-75D5-406B-300FF437C45E}"/>
          </ac:inkMkLst>
        </pc:inkChg>
        <pc:inkChg chg="add mod">
          <ac:chgData name="Kokchun Giang" userId="67e2125d-ec8c-4323-9653-9824a2ad815f" providerId="ADAL" clId="{10EEDAB3-2DB0-BA4D-8CC6-6424E46A9142}" dt="2024-01-13T12:47:59.984" v="736"/>
          <ac:inkMkLst>
            <pc:docMk/>
            <pc:sldMk cId="3373492746" sldId="324"/>
            <ac:inkMk id="488" creationId="{D9E196A7-6E02-A5B8-43F4-ECE1B17C0303}"/>
          </ac:inkMkLst>
        </pc:inkChg>
        <pc:inkChg chg="add mod">
          <ac:chgData name="Kokchun Giang" userId="67e2125d-ec8c-4323-9653-9824a2ad815f" providerId="ADAL" clId="{10EEDAB3-2DB0-BA4D-8CC6-6424E46A9142}" dt="2024-01-13T12:47:59.984" v="736"/>
          <ac:inkMkLst>
            <pc:docMk/>
            <pc:sldMk cId="3373492746" sldId="324"/>
            <ac:inkMk id="489" creationId="{049AEF08-314C-C356-CE2D-37E395ACD730}"/>
          </ac:inkMkLst>
        </pc:inkChg>
        <pc:inkChg chg="add mod">
          <ac:chgData name="Kokchun Giang" userId="67e2125d-ec8c-4323-9653-9824a2ad815f" providerId="ADAL" clId="{10EEDAB3-2DB0-BA4D-8CC6-6424E46A9142}" dt="2024-01-13T12:47:59.984" v="736"/>
          <ac:inkMkLst>
            <pc:docMk/>
            <pc:sldMk cId="3373492746" sldId="324"/>
            <ac:inkMk id="490" creationId="{D0537E41-3967-3D12-419F-1A688FC5782E}"/>
          </ac:inkMkLst>
        </pc:inkChg>
        <pc:inkChg chg="add mod">
          <ac:chgData name="Kokchun Giang" userId="67e2125d-ec8c-4323-9653-9824a2ad815f" providerId="ADAL" clId="{10EEDAB3-2DB0-BA4D-8CC6-6424E46A9142}" dt="2024-01-13T12:48:04.477" v="746"/>
          <ac:inkMkLst>
            <pc:docMk/>
            <pc:sldMk cId="3373492746" sldId="324"/>
            <ac:inkMk id="493" creationId="{F8D2ED07-A141-884E-9F5B-5CB1C5EEB256}"/>
          </ac:inkMkLst>
        </pc:inkChg>
        <pc:inkChg chg="add mod">
          <ac:chgData name="Kokchun Giang" userId="67e2125d-ec8c-4323-9653-9824a2ad815f" providerId="ADAL" clId="{10EEDAB3-2DB0-BA4D-8CC6-6424E46A9142}" dt="2024-01-13T12:48:04.477" v="746"/>
          <ac:inkMkLst>
            <pc:docMk/>
            <pc:sldMk cId="3373492746" sldId="324"/>
            <ac:inkMk id="494" creationId="{41512428-9721-7DCE-AB64-BD43B92969F7}"/>
          </ac:inkMkLst>
        </pc:inkChg>
        <pc:inkChg chg="add mod">
          <ac:chgData name="Kokchun Giang" userId="67e2125d-ec8c-4323-9653-9824a2ad815f" providerId="ADAL" clId="{10EEDAB3-2DB0-BA4D-8CC6-6424E46A9142}" dt="2024-01-13T12:48:04.477" v="746"/>
          <ac:inkMkLst>
            <pc:docMk/>
            <pc:sldMk cId="3373492746" sldId="324"/>
            <ac:inkMk id="495" creationId="{9A5595E4-4946-F743-CDE4-AE670A5515B5}"/>
          </ac:inkMkLst>
        </pc:inkChg>
        <pc:inkChg chg="add mod">
          <ac:chgData name="Kokchun Giang" userId="67e2125d-ec8c-4323-9653-9824a2ad815f" providerId="ADAL" clId="{10EEDAB3-2DB0-BA4D-8CC6-6424E46A9142}" dt="2024-01-13T12:48:04.477" v="746"/>
          <ac:inkMkLst>
            <pc:docMk/>
            <pc:sldMk cId="3373492746" sldId="324"/>
            <ac:inkMk id="496" creationId="{47E3A4EE-89CC-7CE0-A67D-D82B342F6210}"/>
          </ac:inkMkLst>
        </pc:inkChg>
        <pc:inkChg chg="add mod">
          <ac:chgData name="Kokchun Giang" userId="67e2125d-ec8c-4323-9653-9824a2ad815f" providerId="ADAL" clId="{10EEDAB3-2DB0-BA4D-8CC6-6424E46A9142}" dt="2024-01-13T12:48:04.477" v="746"/>
          <ac:inkMkLst>
            <pc:docMk/>
            <pc:sldMk cId="3373492746" sldId="324"/>
            <ac:inkMk id="497" creationId="{967BD61F-4E05-AA43-AAA6-20C123BF5ACC}"/>
          </ac:inkMkLst>
        </pc:inkChg>
        <pc:inkChg chg="add mod">
          <ac:chgData name="Kokchun Giang" userId="67e2125d-ec8c-4323-9653-9824a2ad815f" providerId="ADAL" clId="{10EEDAB3-2DB0-BA4D-8CC6-6424E46A9142}" dt="2024-01-13T12:48:04.477" v="746"/>
          <ac:inkMkLst>
            <pc:docMk/>
            <pc:sldMk cId="3373492746" sldId="324"/>
            <ac:inkMk id="498" creationId="{4114E9B5-9CC5-A452-2145-4E3B8A503811}"/>
          </ac:inkMkLst>
        </pc:inkChg>
        <pc:inkChg chg="add mod">
          <ac:chgData name="Kokchun Giang" userId="67e2125d-ec8c-4323-9653-9824a2ad815f" providerId="ADAL" clId="{10EEDAB3-2DB0-BA4D-8CC6-6424E46A9142}" dt="2024-01-13T12:48:04.477" v="746"/>
          <ac:inkMkLst>
            <pc:docMk/>
            <pc:sldMk cId="3373492746" sldId="324"/>
            <ac:inkMk id="499" creationId="{90A65DE6-2597-E43F-4782-43100E221363}"/>
          </ac:inkMkLst>
        </pc:inkChg>
        <pc:inkChg chg="add mod">
          <ac:chgData name="Kokchun Giang" userId="67e2125d-ec8c-4323-9653-9824a2ad815f" providerId="ADAL" clId="{10EEDAB3-2DB0-BA4D-8CC6-6424E46A9142}" dt="2024-01-13T12:48:04.477" v="746"/>
          <ac:inkMkLst>
            <pc:docMk/>
            <pc:sldMk cId="3373492746" sldId="324"/>
            <ac:inkMk id="500" creationId="{E6B667FD-1605-6956-0319-F857780BF820}"/>
          </ac:inkMkLst>
        </pc:inkChg>
        <pc:inkChg chg="add mod">
          <ac:chgData name="Kokchun Giang" userId="67e2125d-ec8c-4323-9653-9824a2ad815f" providerId="ADAL" clId="{10EEDAB3-2DB0-BA4D-8CC6-6424E46A9142}" dt="2024-01-13T12:48:04.477" v="746"/>
          <ac:inkMkLst>
            <pc:docMk/>
            <pc:sldMk cId="3373492746" sldId="324"/>
            <ac:inkMk id="501" creationId="{39691055-0DBE-9835-DA60-1B74323C9C69}"/>
          </ac:inkMkLst>
        </pc:inkChg>
        <pc:cxnChg chg="del">
          <ac:chgData name="Kokchun Giang" userId="67e2125d-ec8c-4323-9653-9824a2ad815f" providerId="ADAL" clId="{10EEDAB3-2DB0-BA4D-8CC6-6424E46A9142}" dt="2024-01-13T12:44:34.925" v="552" actId="478"/>
          <ac:cxnSpMkLst>
            <pc:docMk/>
            <pc:sldMk cId="3373492746" sldId="324"/>
            <ac:cxnSpMk id="269" creationId="{A7B3C584-9CF9-166A-981E-20992AABA2AB}"/>
          </ac:cxnSpMkLst>
        </pc:cxnChg>
        <pc:cxnChg chg="add mod">
          <ac:chgData name="Kokchun Giang" userId="67e2125d-ec8c-4323-9653-9824a2ad815f" providerId="ADAL" clId="{10EEDAB3-2DB0-BA4D-8CC6-6424E46A9142}" dt="2024-01-13T12:51:55.390" v="748"/>
          <ac:cxnSpMkLst>
            <pc:docMk/>
            <pc:sldMk cId="3373492746" sldId="324"/>
            <ac:cxnSpMk id="504" creationId="{1732BAE6-9E53-761C-2BFE-F36E08C8839A}"/>
          </ac:cxnSpMkLst>
        </pc:cxnChg>
      </pc:sldChg>
      <pc:sldChg chg="del">
        <pc:chgData name="Kokchun Giang" userId="67e2125d-ec8c-4323-9653-9824a2ad815f" providerId="ADAL" clId="{10EEDAB3-2DB0-BA4D-8CC6-6424E46A9142}" dt="2024-01-13T14:23:00.937" v="2571" actId="2696"/>
        <pc:sldMkLst>
          <pc:docMk/>
          <pc:sldMk cId="2586129892" sldId="325"/>
        </pc:sldMkLst>
      </pc:sldChg>
      <pc:sldChg chg="del">
        <pc:chgData name="Kokchun Giang" userId="67e2125d-ec8c-4323-9653-9824a2ad815f" providerId="ADAL" clId="{10EEDAB3-2DB0-BA4D-8CC6-6424E46A9142}" dt="2024-01-13T14:23:02.045" v="2572" actId="2696"/>
        <pc:sldMkLst>
          <pc:docMk/>
          <pc:sldMk cId="668039235" sldId="326"/>
        </pc:sldMkLst>
      </pc:sldChg>
      <pc:sldChg chg="del">
        <pc:chgData name="Kokchun Giang" userId="67e2125d-ec8c-4323-9653-9824a2ad815f" providerId="ADAL" clId="{10EEDAB3-2DB0-BA4D-8CC6-6424E46A9142}" dt="2024-01-13T14:23:03.057" v="2573" actId="2696"/>
        <pc:sldMkLst>
          <pc:docMk/>
          <pc:sldMk cId="3357012314" sldId="327"/>
        </pc:sldMkLst>
      </pc:sldChg>
      <pc:sldChg chg="addSp delSp modSp add mod modAnim modNotesTx">
        <pc:chgData name="Kokchun Giang" userId="67e2125d-ec8c-4323-9653-9824a2ad815f" providerId="ADAL" clId="{10EEDAB3-2DB0-BA4D-8CC6-6424E46A9142}" dt="2024-01-13T15:30:58.591" v="2931"/>
        <pc:sldMkLst>
          <pc:docMk/>
          <pc:sldMk cId="744054261" sldId="328"/>
        </pc:sldMkLst>
        <pc:spChg chg="mod">
          <ac:chgData name="Kokchun Giang" userId="67e2125d-ec8c-4323-9653-9824a2ad815f" providerId="ADAL" clId="{10EEDAB3-2DB0-BA4D-8CC6-6424E46A9142}" dt="2024-01-13T14:05:21.237" v="1382" actId="2711"/>
          <ac:spMkLst>
            <pc:docMk/>
            <pc:sldMk cId="744054261" sldId="328"/>
            <ac:spMk id="28" creationId="{7E8C0D03-019A-279A-6AD5-A5E7BD2580DB}"/>
          </ac:spMkLst>
        </pc:spChg>
        <pc:grpChg chg="add mod">
          <ac:chgData name="Kokchun Giang" userId="67e2125d-ec8c-4323-9653-9824a2ad815f" providerId="ADAL" clId="{10EEDAB3-2DB0-BA4D-8CC6-6424E46A9142}" dt="2024-01-13T13:53:35.954" v="911" actId="1076"/>
          <ac:grpSpMkLst>
            <pc:docMk/>
            <pc:sldMk cId="744054261" sldId="328"/>
            <ac:grpSpMk id="2" creationId="{8D56E9CA-8C6F-3014-AACC-BFD5D3278352}"/>
          </ac:grpSpMkLst>
        </pc:grpChg>
        <pc:grpChg chg="mod">
          <ac:chgData name="Kokchun Giang" userId="67e2125d-ec8c-4323-9653-9824a2ad815f" providerId="ADAL" clId="{10EEDAB3-2DB0-BA4D-8CC6-6424E46A9142}" dt="2024-01-13T15:26:24.673" v="2897" actId="164"/>
          <ac:grpSpMkLst>
            <pc:docMk/>
            <pc:sldMk cId="744054261" sldId="328"/>
            <ac:grpSpMk id="6" creationId="{58B56413-743E-A5DB-A45C-8EEE81F8C619}"/>
          </ac:grpSpMkLst>
        </pc:grpChg>
        <pc:grpChg chg="mod">
          <ac:chgData name="Kokchun Giang" userId="67e2125d-ec8c-4323-9653-9824a2ad815f" providerId="ADAL" clId="{10EEDAB3-2DB0-BA4D-8CC6-6424E46A9142}" dt="2024-01-13T15:26:24.673" v="2897" actId="164"/>
          <ac:grpSpMkLst>
            <pc:docMk/>
            <pc:sldMk cId="744054261" sldId="328"/>
            <ac:grpSpMk id="10" creationId="{925D1EC6-7509-C1C6-30B3-5208AD5B96CA}"/>
          </ac:grpSpMkLst>
        </pc:grpChg>
        <pc:grpChg chg="add mod">
          <ac:chgData name="Kokchun Giang" userId="67e2125d-ec8c-4323-9653-9824a2ad815f" providerId="ADAL" clId="{10EEDAB3-2DB0-BA4D-8CC6-6424E46A9142}" dt="2024-01-13T15:26:24.673" v="2897" actId="164"/>
          <ac:grpSpMkLst>
            <pc:docMk/>
            <pc:sldMk cId="744054261" sldId="328"/>
            <ac:grpSpMk id="13" creationId="{0982BF3D-CFD3-B218-B3C4-AB686750E2CB}"/>
          </ac:grpSpMkLst>
        </pc:grpChg>
        <pc:grpChg chg="add mod">
          <ac:chgData name="Kokchun Giang" userId="67e2125d-ec8c-4323-9653-9824a2ad815f" providerId="ADAL" clId="{10EEDAB3-2DB0-BA4D-8CC6-6424E46A9142}" dt="2024-01-13T15:27:04.922" v="2900" actId="164"/>
          <ac:grpSpMkLst>
            <pc:docMk/>
            <pc:sldMk cId="744054261" sldId="328"/>
            <ac:grpSpMk id="14" creationId="{2257CC18-195C-1209-DA4F-5FD11048C43F}"/>
          </ac:grpSpMkLst>
        </pc:grpChg>
        <pc:grpChg chg="mod">
          <ac:chgData name="Kokchun Giang" userId="67e2125d-ec8c-4323-9653-9824a2ad815f" providerId="ADAL" clId="{10EEDAB3-2DB0-BA4D-8CC6-6424E46A9142}" dt="2024-01-13T13:52:12.817" v="876"/>
          <ac:grpSpMkLst>
            <pc:docMk/>
            <pc:sldMk cId="744054261" sldId="328"/>
            <ac:grpSpMk id="18" creationId="{DB8C4839-B09C-7C83-C673-29CF511C255E}"/>
          </ac:grpSpMkLst>
        </pc:grpChg>
        <pc:grpChg chg="mod">
          <ac:chgData name="Kokchun Giang" userId="67e2125d-ec8c-4323-9653-9824a2ad815f" providerId="ADAL" clId="{10EEDAB3-2DB0-BA4D-8CC6-6424E46A9142}" dt="2024-01-13T15:27:04.922" v="2900" actId="164"/>
          <ac:grpSpMkLst>
            <pc:docMk/>
            <pc:sldMk cId="744054261" sldId="328"/>
            <ac:grpSpMk id="20" creationId="{78CE9E8F-35AB-13C5-54DB-D0A785507CE7}"/>
          </ac:grpSpMkLst>
        </pc:grpChg>
        <pc:grpChg chg="mod">
          <ac:chgData name="Kokchun Giang" userId="67e2125d-ec8c-4323-9653-9824a2ad815f" providerId="ADAL" clId="{10EEDAB3-2DB0-BA4D-8CC6-6424E46A9142}" dt="2024-01-13T13:52:06.011" v="869"/>
          <ac:grpSpMkLst>
            <pc:docMk/>
            <pc:sldMk cId="744054261" sldId="328"/>
            <ac:grpSpMk id="25" creationId="{1EC11324-B0E1-17DE-10C4-5A89991B42FC}"/>
          </ac:grpSpMkLst>
        </pc:grpChg>
        <pc:grpChg chg="mod">
          <ac:chgData name="Kokchun Giang" userId="67e2125d-ec8c-4323-9653-9824a2ad815f" providerId="ADAL" clId="{10EEDAB3-2DB0-BA4D-8CC6-6424E46A9142}" dt="2024-01-13T15:26:24.673" v="2897" actId="164"/>
          <ac:grpSpMkLst>
            <pc:docMk/>
            <pc:sldMk cId="744054261" sldId="328"/>
            <ac:grpSpMk id="38" creationId="{6D5D4F6E-F7B9-ADD1-4B75-8C2885E43881}"/>
          </ac:grpSpMkLst>
        </pc:grpChg>
        <pc:grpChg chg="mod">
          <ac:chgData name="Kokchun Giang" userId="67e2125d-ec8c-4323-9653-9824a2ad815f" providerId="ADAL" clId="{10EEDAB3-2DB0-BA4D-8CC6-6424E46A9142}" dt="2024-01-13T15:26:24.673" v="2897" actId="164"/>
          <ac:grpSpMkLst>
            <pc:docMk/>
            <pc:sldMk cId="744054261" sldId="328"/>
            <ac:grpSpMk id="46" creationId="{9D51CFAE-E945-6F9D-3948-3D5463C530E6}"/>
          </ac:grpSpMkLst>
        </pc:grpChg>
        <pc:grpChg chg="del mod">
          <ac:chgData name="Kokchun Giang" userId="67e2125d-ec8c-4323-9653-9824a2ad815f" providerId="ADAL" clId="{10EEDAB3-2DB0-BA4D-8CC6-6424E46A9142}" dt="2024-01-13T13:54:07.913" v="927"/>
          <ac:grpSpMkLst>
            <pc:docMk/>
            <pc:sldMk cId="744054261" sldId="328"/>
            <ac:grpSpMk id="49" creationId="{180FD991-987E-5166-188F-03B8132607E1}"/>
          </ac:grpSpMkLst>
        </pc:grpChg>
        <pc:grpChg chg="add mod">
          <ac:chgData name="Kokchun Giang" userId="67e2125d-ec8c-4323-9653-9824a2ad815f" providerId="ADAL" clId="{10EEDAB3-2DB0-BA4D-8CC6-6424E46A9142}" dt="2024-01-13T15:27:25.879" v="2902" actId="164"/>
          <ac:grpSpMkLst>
            <pc:docMk/>
            <pc:sldMk cId="744054261" sldId="328"/>
            <ac:grpSpMk id="49" creationId="{1DD70874-CE3C-F7D4-5DC2-96B50AFF0A46}"/>
          </ac:grpSpMkLst>
        </pc:grpChg>
        <pc:grpChg chg="del mod">
          <ac:chgData name="Kokchun Giang" userId="67e2125d-ec8c-4323-9653-9824a2ad815f" providerId="ADAL" clId="{10EEDAB3-2DB0-BA4D-8CC6-6424E46A9142}" dt="2024-01-13T13:54:24.368" v="948"/>
          <ac:grpSpMkLst>
            <pc:docMk/>
            <pc:sldMk cId="744054261" sldId="328"/>
            <ac:grpSpMk id="51" creationId="{3634021C-EC4C-6423-FE4C-9CF156B9A2EE}"/>
          </ac:grpSpMkLst>
        </pc:grpChg>
        <pc:grpChg chg="add mod">
          <ac:chgData name="Kokchun Giang" userId="67e2125d-ec8c-4323-9653-9824a2ad815f" providerId="ADAL" clId="{10EEDAB3-2DB0-BA4D-8CC6-6424E46A9142}" dt="2024-01-13T15:27:36.741" v="2904" actId="164"/>
          <ac:grpSpMkLst>
            <pc:docMk/>
            <pc:sldMk cId="744054261" sldId="328"/>
            <ac:grpSpMk id="51" creationId="{FB254732-3F38-4B46-94DB-348743E0B9AC}"/>
          </ac:grpSpMkLst>
        </pc:grpChg>
        <pc:grpChg chg="mod">
          <ac:chgData name="Kokchun Giang" userId="67e2125d-ec8c-4323-9653-9824a2ad815f" providerId="ADAL" clId="{10EEDAB3-2DB0-BA4D-8CC6-6424E46A9142}" dt="2024-01-13T15:27:04.922" v="2900" actId="164"/>
          <ac:grpSpMkLst>
            <pc:docMk/>
            <pc:sldMk cId="744054261" sldId="328"/>
            <ac:grpSpMk id="60" creationId="{50A6E89E-6B21-6357-8AEE-7FF1FE1AA151}"/>
          </ac:grpSpMkLst>
        </pc:grpChg>
        <pc:grpChg chg="mod">
          <ac:chgData name="Kokchun Giang" userId="67e2125d-ec8c-4323-9653-9824a2ad815f" providerId="ADAL" clId="{10EEDAB3-2DB0-BA4D-8CC6-6424E46A9142}" dt="2024-01-13T15:27:04.922" v="2900" actId="164"/>
          <ac:grpSpMkLst>
            <pc:docMk/>
            <pc:sldMk cId="744054261" sldId="328"/>
            <ac:grpSpMk id="72" creationId="{6569500A-A0B8-284E-F51B-EF91C1BED375}"/>
          </ac:grpSpMkLst>
        </pc:grpChg>
        <pc:grpChg chg="add mod">
          <ac:chgData name="Kokchun Giang" userId="67e2125d-ec8c-4323-9653-9824a2ad815f" providerId="ADAL" clId="{10EEDAB3-2DB0-BA4D-8CC6-6424E46A9142}" dt="2024-01-13T15:28:28.010" v="2914" actId="1076"/>
          <ac:grpSpMkLst>
            <pc:docMk/>
            <pc:sldMk cId="744054261" sldId="328"/>
            <ac:grpSpMk id="76" creationId="{4BCFF0C9-363F-4661-6F6B-3021765EB9DA}"/>
          </ac:grpSpMkLst>
        </pc:grpChg>
        <pc:grpChg chg="add mod">
          <ac:chgData name="Kokchun Giang" userId="67e2125d-ec8c-4323-9653-9824a2ad815f" providerId="ADAL" clId="{10EEDAB3-2DB0-BA4D-8CC6-6424E46A9142}" dt="2024-01-13T15:28:57.824" v="2916" actId="164"/>
          <ac:grpSpMkLst>
            <pc:docMk/>
            <pc:sldMk cId="744054261" sldId="328"/>
            <ac:grpSpMk id="77" creationId="{FD3E3A6D-7DC5-C4EB-1D4C-5C7465980A67}"/>
          </ac:grpSpMkLst>
        </pc:grpChg>
        <pc:grpChg chg="add mod">
          <ac:chgData name="Kokchun Giang" userId="67e2125d-ec8c-4323-9653-9824a2ad815f" providerId="ADAL" clId="{10EEDAB3-2DB0-BA4D-8CC6-6424E46A9142}" dt="2024-01-13T15:30:23.949" v="2921" actId="164"/>
          <ac:grpSpMkLst>
            <pc:docMk/>
            <pc:sldMk cId="744054261" sldId="328"/>
            <ac:grpSpMk id="78" creationId="{FD456393-6DD6-AA04-4E63-78DC64E3D452}"/>
          </ac:grpSpMkLst>
        </pc:grpChg>
        <pc:grpChg chg="mod">
          <ac:chgData name="Kokchun Giang" userId="67e2125d-ec8c-4323-9653-9824a2ad815f" providerId="ADAL" clId="{10EEDAB3-2DB0-BA4D-8CC6-6424E46A9142}" dt="2024-01-13T13:54:39.936" v="967"/>
          <ac:grpSpMkLst>
            <pc:docMk/>
            <pc:sldMk cId="744054261" sldId="328"/>
            <ac:grpSpMk id="79" creationId="{283C3AEA-6434-7977-025B-085FAF3ECAE6}"/>
          </ac:grpSpMkLst>
        </pc:grpChg>
        <pc:grpChg chg="add mod">
          <ac:chgData name="Kokchun Giang" userId="67e2125d-ec8c-4323-9653-9824a2ad815f" providerId="ADAL" clId="{10EEDAB3-2DB0-BA4D-8CC6-6424E46A9142}" dt="2024-01-13T15:30:34.441" v="2924" actId="164"/>
          <ac:grpSpMkLst>
            <pc:docMk/>
            <pc:sldMk cId="744054261" sldId="328"/>
            <ac:grpSpMk id="79" creationId="{A987F6A7-1650-7C64-4AA2-52015760910C}"/>
          </ac:grpSpMkLst>
        </pc:grpChg>
        <pc:grpChg chg="add mod">
          <ac:chgData name="Kokchun Giang" userId="67e2125d-ec8c-4323-9653-9824a2ad815f" providerId="ADAL" clId="{10EEDAB3-2DB0-BA4D-8CC6-6424E46A9142}" dt="2024-01-13T15:30:46.749" v="2927" actId="164"/>
          <ac:grpSpMkLst>
            <pc:docMk/>
            <pc:sldMk cId="744054261" sldId="328"/>
            <ac:grpSpMk id="80" creationId="{1E91447C-456D-7FEB-BE90-A9C1409904B4}"/>
          </ac:grpSpMkLst>
        </pc:grpChg>
        <pc:grpChg chg="add mod">
          <ac:chgData name="Kokchun Giang" userId="67e2125d-ec8c-4323-9653-9824a2ad815f" providerId="ADAL" clId="{10EEDAB3-2DB0-BA4D-8CC6-6424E46A9142}" dt="2024-01-13T15:30:50.807" v="2928" actId="164"/>
          <ac:grpSpMkLst>
            <pc:docMk/>
            <pc:sldMk cId="744054261" sldId="328"/>
            <ac:grpSpMk id="81" creationId="{9743D675-29BE-CB30-3904-A2822212FCBB}"/>
          </ac:grpSpMkLst>
        </pc:grpChg>
        <pc:grpChg chg="add mod">
          <ac:chgData name="Kokchun Giang" userId="67e2125d-ec8c-4323-9653-9824a2ad815f" providerId="ADAL" clId="{10EEDAB3-2DB0-BA4D-8CC6-6424E46A9142}" dt="2024-01-13T15:30:57.247" v="2930" actId="164"/>
          <ac:grpSpMkLst>
            <pc:docMk/>
            <pc:sldMk cId="744054261" sldId="328"/>
            <ac:grpSpMk id="82" creationId="{7C7716DD-F1FA-BD98-31F1-4852E57B6D60}"/>
          </ac:grpSpMkLst>
        </pc:grpChg>
        <pc:grpChg chg="mod">
          <ac:chgData name="Kokchun Giang" userId="67e2125d-ec8c-4323-9653-9824a2ad815f" providerId="ADAL" clId="{10EEDAB3-2DB0-BA4D-8CC6-6424E46A9142}" dt="2024-01-13T13:54:39.280" v="963"/>
          <ac:grpSpMkLst>
            <pc:docMk/>
            <pc:sldMk cId="744054261" sldId="328"/>
            <ac:grpSpMk id="84" creationId="{C891F01D-F2AC-A6F5-CB55-82D0499DB9F7}"/>
          </ac:grpSpMkLst>
        </pc:grpChg>
        <pc:grpChg chg="mod">
          <ac:chgData name="Kokchun Giang" userId="67e2125d-ec8c-4323-9653-9824a2ad815f" providerId="ADAL" clId="{10EEDAB3-2DB0-BA4D-8CC6-6424E46A9142}" dt="2024-01-13T15:27:04.922" v="2900" actId="164"/>
          <ac:grpSpMkLst>
            <pc:docMk/>
            <pc:sldMk cId="744054261" sldId="328"/>
            <ac:grpSpMk id="87" creationId="{432548ED-602C-10C2-D9BF-06717065C7EC}"/>
          </ac:grpSpMkLst>
        </pc:grpChg>
        <pc:grpChg chg="del mod">
          <ac:chgData name="Kokchun Giang" userId="67e2125d-ec8c-4323-9653-9824a2ad815f" providerId="ADAL" clId="{10EEDAB3-2DB0-BA4D-8CC6-6424E46A9142}" dt="2024-01-13T13:54:53.451" v="982"/>
          <ac:grpSpMkLst>
            <pc:docMk/>
            <pc:sldMk cId="744054261" sldId="328"/>
            <ac:grpSpMk id="95" creationId="{F12C462E-350B-8F08-1323-1DDB18523ED6}"/>
          </ac:grpSpMkLst>
        </pc:grpChg>
        <pc:grpChg chg="mod">
          <ac:chgData name="Kokchun Giang" userId="67e2125d-ec8c-4323-9653-9824a2ad815f" providerId="ADAL" clId="{10EEDAB3-2DB0-BA4D-8CC6-6424E46A9142}" dt="2024-01-13T15:27:04.922" v="2900" actId="164"/>
          <ac:grpSpMkLst>
            <pc:docMk/>
            <pc:sldMk cId="744054261" sldId="328"/>
            <ac:grpSpMk id="97" creationId="{E2D3C3B4-DD5C-5682-9948-91F1E7C3468C}"/>
          </ac:grpSpMkLst>
        </pc:grpChg>
        <pc:grpChg chg="mod">
          <ac:chgData name="Kokchun Giang" userId="67e2125d-ec8c-4323-9653-9824a2ad815f" providerId="ADAL" clId="{10EEDAB3-2DB0-BA4D-8CC6-6424E46A9142}" dt="2024-01-13T15:27:25.879" v="2902" actId="164"/>
          <ac:grpSpMkLst>
            <pc:docMk/>
            <pc:sldMk cId="744054261" sldId="328"/>
            <ac:grpSpMk id="107" creationId="{3A749F36-0AC1-4E93-2162-1537C2B48376}"/>
          </ac:grpSpMkLst>
        </pc:grpChg>
        <pc:grpChg chg="mod">
          <ac:chgData name="Kokchun Giang" userId="67e2125d-ec8c-4323-9653-9824a2ad815f" providerId="ADAL" clId="{10EEDAB3-2DB0-BA4D-8CC6-6424E46A9142}" dt="2024-01-13T15:27:25.879" v="2902" actId="164"/>
          <ac:grpSpMkLst>
            <pc:docMk/>
            <pc:sldMk cId="744054261" sldId="328"/>
            <ac:grpSpMk id="116" creationId="{AFDCA17A-CA5B-9C98-0FB4-7EB55447FAA1}"/>
          </ac:grpSpMkLst>
        </pc:grpChg>
        <pc:grpChg chg="del">
          <ac:chgData name="Kokchun Giang" userId="67e2125d-ec8c-4323-9653-9824a2ad815f" providerId="ADAL" clId="{10EEDAB3-2DB0-BA4D-8CC6-6424E46A9142}" dt="2024-01-13T12:52:04.788" v="750" actId="478"/>
          <ac:grpSpMkLst>
            <pc:docMk/>
            <pc:sldMk cId="744054261" sldId="328"/>
            <ac:grpSpMk id="126" creationId="{0878087D-C8E3-25E2-19EA-0BA71B485E5C}"/>
          </ac:grpSpMkLst>
        </pc:grpChg>
        <pc:grpChg chg="mod">
          <ac:chgData name="Kokchun Giang" userId="67e2125d-ec8c-4323-9653-9824a2ad815f" providerId="ADAL" clId="{10EEDAB3-2DB0-BA4D-8CC6-6424E46A9142}" dt="2024-01-13T13:56:32.545" v="1014"/>
          <ac:grpSpMkLst>
            <pc:docMk/>
            <pc:sldMk cId="744054261" sldId="328"/>
            <ac:grpSpMk id="127" creationId="{EECAD085-EB7F-696C-3A5E-C887DC69D122}"/>
          </ac:grpSpMkLst>
        </pc:grpChg>
        <pc:grpChg chg="del mod">
          <ac:chgData name="Kokchun Giang" userId="67e2125d-ec8c-4323-9653-9824a2ad815f" providerId="ADAL" clId="{10EEDAB3-2DB0-BA4D-8CC6-6424E46A9142}" dt="2024-01-13T13:56:52.737" v="1045"/>
          <ac:grpSpMkLst>
            <pc:docMk/>
            <pc:sldMk cId="744054261" sldId="328"/>
            <ac:grpSpMk id="134" creationId="{E6090ACA-4E14-6C46-4F89-AC5B0CA0BA5B}"/>
          </ac:grpSpMkLst>
        </pc:grpChg>
        <pc:grpChg chg="del mod">
          <ac:chgData name="Kokchun Giang" userId="67e2125d-ec8c-4323-9653-9824a2ad815f" providerId="ADAL" clId="{10EEDAB3-2DB0-BA4D-8CC6-6424E46A9142}" dt="2024-01-13T13:56:52.737" v="1045"/>
          <ac:grpSpMkLst>
            <pc:docMk/>
            <pc:sldMk cId="744054261" sldId="328"/>
            <ac:grpSpMk id="137" creationId="{A14A4DC3-180D-5746-EBA8-4E630E1F6216}"/>
          </ac:grpSpMkLst>
        </pc:grpChg>
        <pc:grpChg chg="mod">
          <ac:chgData name="Kokchun Giang" userId="67e2125d-ec8c-4323-9653-9824a2ad815f" providerId="ADAL" clId="{10EEDAB3-2DB0-BA4D-8CC6-6424E46A9142}" dt="2024-01-13T15:27:53.268" v="2907" actId="164"/>
          <ac:grpSpMkLst>
            <pc:docMk/>
            <pc:sldMk cId="744054261" sldId="328"/>
            <ac:grpSpMk id="151" creationId="{6521396A-EA21-BE53-C1E2-58C1209D2A87}"/>
          </ac:grpSpMkLst>
        </pc:grpChg>
        <pc:grpChg chg="del mod">
          <ac:chgData name="Kokchun Giang" userId="67e2125d-ec8c-4323-9653-9824a2ad815f" providerId="ADAL" clId="{10EEDAB3-2DB0-BA4D-8CC6-6424E46A9142}" dt="2024-01-13T13:57:13.968" v="1068"/>
          <ac:grpSpMkLst>
            <pc:docMk/>
            <pc:sldMk cId="744054261" sldId="328"/>
            <ac:grpSpMk id="164" creationId="{471A2E6E-26E3-0BFE-02B2-D9906D058B7F}"/>
          </ac:grpSpMkLst>
        </pc:grpChg>
        <pc:grpChg chg="del mod">
          <ac:chgData name="Kokchun Giang" userId="67e2125d-ec8c-4323-9653-9824a2ad815f" providerId="ADAL" clId="{10EEDAB3-2DB0-BA4D-8CC6-6424E46A9142}" dt="2024-01-13T15:28:10.683" v="2911" actId="478"/>
          <ac:grpSpMkLst>
            <pc:docMk/>
            <pc:sldMk cId="744054261" sldId="328"/>
            <ac:grpSpMk id="173" creationId="{7AFD7003-D2BE-1C5E-D64B-5735F00EA106}"/>
          </ac:grpSpMkLst>
        </pc:grpChg>
        <pc:grpChg chg="mod">
          <ac:chgData name="Kokchun Giang" userId="67e2125d-ec8c-4323-9653-9824a2ad815f" providerId="ADAL" clId="{10EEDAB3-2DB0-BA4D-8CC6-6424E46A9142}" dt="2024-01-13T15:27:36.741" v="2904" actId="164"/>
          <ac:grpSpMkLst>
            <pc:docMk/>
            <pc:sldMk cId="744054261" sldId="328"/>
            <ac:grpSpMk id="174" creationId="{4A5BEC13-E16E-3E4F-0B1E-54A65169CDBB}"/>
          </ac:grpSpMkLst>
        </pc:grpChg>
        <pc:grpChg chg="mod">
          <ac:chgData name="Kokchun Giang" userId="67e2125d-ec8c-4323-9653-9824a2ad815f" providerId="ADAL" clId="{10EEDAB3-2DB0-BA4D-8CC6-6424E46A9142}" dt="2024-01-13T15:27:36.741" v="2904" actId="164"/>
          <ac:grpSpMkLst>
            <pc:docMk/>
            <pc:sldMk cId="744054261" sldId="328"/>
            <ac:grpSpMk id="175" creationId="{9BD019EE-A8ED-40B5-B783-E896BBC9B08A}"/>
          </ac:grpSpMkLst>
        </pc:grpChg>
        <pc:grpChg chg="mod">
          <ac:chgData name="Kokchun Giang" userId="67e2125d-ec8c-4323-9653-9824a2ad815f" providerId="ADAL" clId="{10EEDAB3-2DB0-BA4D-8CC6-6424E46A9142}" dt="2024-01-13T15:28:57.824" v="2916" actId="164"/>
          <ac:grpSpMkLst>
            <pc:docMk/>
            <pc:sldMk cId="744054261" sldId="328"/>
            <ac:grpSpMk id="188" creationId="{932C5C9A-06BA-26EA-4AC0-27B2043F3D50}"/>
          </ac:grpSpMkLst>
        </pc:grpChg>
        <pc:grpChg chg="mod">
          <ac:chgData name="Kokchun Giang" userId="67e2125d-ec8c-4323-9653-9824a2ad815f" providerId="ADAL" clId="{10EEDAB3-2DB0-BA4D-8CC6-6424E46A9142}" dt="2024-01-13T15:28:57.824" v="2916" actId="164"/>
          <ac:grpSpMkLst>
            <pc:docMk/>
            <pc:sldMk cId="744054261" sldId="328"/>
            <ac:grpSpMk id="189" creationId="{D39C79AE-5C3C-579D-08D4-E722BCE7E893}"/>
          </ac:grpSpMkLst>
        </pc:grpChg>
        <pc:grpChg chg="mod">
          <ac:chgData name="Kokchun Giang" userId="67e2125d-ec8c-4323-9653-9824a2ad815f" providerId="ADAL" clId="{10EEDAB3-2DB0-BA4D-8CC6-6424E46A9142}" dt="2024-01-13T15:28:57.824" v="2916" actId="164"/>
          <ac:grpSpMkLst>
            <pc:docMk/>
            <pc:sldMk cId="744054261" sldId="328"/>
            <ac:grpSpMk id="197" creationId="{D8869EA1-9704-3F2A-A902-666FDF4E0AB1}"/>
          </ac:grpSpMkLst>
        </pc:grpChg>
        <pc:grpChg chg="mod">
          <ac:chgData name="Kokchun Giang" userId="67e2125d-ec8c-4323-9653-9824a2ad815f" providerId="ADAL" clId="{10EEDAB3-2DB0-BA4D-8CC6-6424E46A9142}" dt="2024-01-13T15:28:57.824" v="2916" actId="164"/>
          <ac:grpSpMkLst>
            <pc:docMk/>
            <pc:sldMk cId="744054261" sldId="328"/>
            <ac:grpSpMk id="198" creationId="{F1D7E055-9097-CEE9-8479-FB8055CA4ED3}"/>
          </ac:grpSpMkLst>
        </pc:grpChg>
        <pc:grpChg chg="mod">
          <ac:chgData name="Kokchun Giang" userId="67e2125d-ec8c-4323-9653-9824a2ad815f" providerId="ADAL" clId="{10EEDAB3-2DB0-BA4D-8CC6-6424E46A9142}" dt="2024-01-13T15:28:57.824" v="2916" actId="164"/>
          <ac:grpSpMkLst>
            <pc:docMk/>
            <pc:sldMk cId="744054261" sldId="328"/>
            <ac:grpSpMk id="206" creationId="{035C30A0-BB13-AC4C-D8B1-4C4D3B4CB02D}"/>
          </ac:grpSpMkLst>
        </pc:grpChg>
        <pc:grpChg chg="mod">
          <ac:chgData name="Kokchun Giang" userId="67e2125d-ec8c-4323-9653-9824a2ad815f" providerId="ADAL" clId="{10EEDAB3-2DB0-BA4D-8CC6-6424E46A9142}" dt="2024-01-13T15:28:57.824" v="2916" actId="164"/>
          <ac:grpSpMkLst>
            <pc:docMk/>
            <pc:sldMk cId="744054261" sldId="328"/>
            <ac:grpSpMk id="207" creationId="{ED57573B-4059-7BDD-FA88-C4964509F4D3}"/>
          </ac:grpSpMkLst>
        </pc:grpChg>
        <pc:grpChg chg="del mod">
          <ac:chgData name="Kokchun Giang" userId="67e2125d-ec8c-4323-9653-9824a2ad815f" providerId="ADAL" clId="{10EEDAB3-2DB0-BA4D-8CC6-6424E46A9142}" dt="2024-01-13T13:58:13.364" v="1122"/>
          <ac:grpSpMkLst>
            <pc:docMk/>
            <pc:sldMk cId="744054261" sldId="328"/>
            <ac:grpSpMk id="230" creationId="{83BEEB5F-D7E8-F79F-59DE-9E4561A69A7F}"/>
          </ac:grpSpMkLst>
        </pc:grpChg>
        <pc:grpChg chg="del mod">
          <ac:chgData name="Kokchun Giang" userId="67e2125d-ec8c-4323-9653-9824a2ad815f" providerId="ADAL" clId="{10EEDAB3-2DB0-BA4D-8CC6-6424E46A9142}" dt="2024-01-13T13:58:16.684" v="1124"/>
          <ac:grpSpMkLst>
            <pc:docMk/>
            <pc:sldMk cId="744054261" sldId="328"/>
            <ac:grpSpMk id="231" creationId="{76FB37DA-6FFC-2309-56EE-D29B9D4B47BA}"/>
          </ac:grpSpMkLst>
        </pc:grpChg>
        <pc:grpChg chg="mod">
          <ac:chgData name="Kokchun Giang" userId="67e2125d-ec8c-4323-9653-9824a2ad815f" providerId="ADAL" clId="{10EEDAB3-2DB0-BA4D-8CC6-6424E46A9142}" dt="2024-01-13T15:28:57.824" v="2916" actId="164"/>
          <ac:grpSpMkLst>
            <pc:docMk/>
            <pc:sldMk cId="744054261" sldId="328"/>
            <ac:grpSpMk id="232" creationId="{81B83FEA-3357-5F49-422A-0165F711B90B}"/>
          </ac:grpSpMkLst>
        </pc:grpChg>
        <pc:grpChg chg="mod">
          <ac:chgData name="Kokchun Giang" userId="67e2125d-ec8c-4323-9653-9824a2ad815f" providerId="ADAL" clId="{10EEDAB3-2DB0-BA4D-8CC6-6424E46A9142}" dt="2024-01-13T15:28:57.824" v="2916" actId="164"/>
          <ac:grpSpMkLst>
            <pc:docMk/>
            <pc:sldMk cId="744054261" sldId="328"/>
            <ac:grpSpMk id="233" creationId="{23C4185A-D1D1-7538-7E54-185CC1F0B59F}"/>
          </ac:grpSpMkLst>
        </pc:grpChg>
        <pc:grpChg chg="mod">
          <ac:chgData name="Kokchun Giang" userId="67e2125d-ec8c-4323-9653-9824a2ad815f" providerId="ADAL" clId="{10EEDAB3-2DB0-BA4D-8CC6-6424E46A9142}" dt="2024-01-13T15:28:57.824" v="2916" actId="164"/>
          <ac:grpSpMkLst>
            <pc:docMk/>
            <pc:sldMk cId="744054261" sldId="328"/>
            <ac:grpSpMk id="234" creationId="{9334830E-C0D7-45C9-399A-A97045CBCA2E}"/>
          </ac:grpSpMkLst>
        </pc:grpChg>
        <pc:grpChg chg="mod">
          <ac:chgData name="Kokchun Giang" userId="67e2125d-ec8c-4323-9653-9824a2ad815f" providerId="ADAL" clId="{10EEDAB3-2DB0-BA4D-8CC6-6424E46A9142}" dt="2024-01-13T15:28:57.824" v="2916" actId="164"/>
          <ac:grpSpMkLst>
            <pc:docMk/>
            <pc:sldMk cId="744054261" sldId="328"/>
            <ac:grpSpMk id="235" creationId="{5DC0AEE7-F493-528E-7667-7011BF7EDF8B}"/>
          </ac:grpSpMkLst>
        </pc:grpChg>
        <pc:grpChg chg="mod">
          <ac:chgData name="Kokchun Giang" userId="67e2125d-ec8c-4323-9653-9824a2ad815f" providerId="ADAL" clId="{10EEDAB3-2DB0-BA4D-8CC6-6424E46A9142}" dt="2024-01-13T15:28:57.824" v="2916" actId="164"/>
          <ac:grpSpMkLst>
            <pc:docMk/>
            <pc:sldMk cId="744054261" sldId="328"/>
            <ac:grpSpMk id="237" creationId="{2532B878-C410-2608-C5C6-CAED0E354AE5}"/>
          </ac:grpSpMkLst>
        </pc:grpChg>
        <pc:grpChg chg="mod">
          <ac:chgData name="Kokchun Giang" userId="67e2125d-ec8c-4323-9653-9824a2ad815f" providerId="ADAL" clId="{10EEDAB3-2DB0-BA4D-8CC6-6424E46A9142}" dt="2024-01-13T15:28:57.824" v="2916" actId="164"/>
          <ac:grpSpMkLst>
            <pc:docMk/>
            <pc:sldMk cId="744054261" sldId="328"/>
            <ac:grpSpMk id="239" creationId="{31BBA110-20EE-862A-7155-2F544AB9EA5C}"/>
          </ac:grpSpMkLst>
        </pc:grpChg>
        <pc:grpChg chg="mod">
          <ac:chgData name="Kokchun Giang" userId="67e2125d-ec8c-4323-9653-9824a2ad815f" providerId="ADAL" clId="{10EEDAB3-2DB0-BA4D-8CC6-6424E46A9142}" dt="2024-01-13T13:58:19.984" v="1134"/>
          <ac:grpSpMkLst>
            <pc:docMk/>
            <pc:sldMk cId="744054261" sldId="328"/>
            <ac:grpSpMk id="247" creationId="{41D2C445-2C81-66AE-2EBF-130E73312556}"/>
          </ac:grpSpMkLst>
        </pc:grpChg>
        <pc:grpChg chg="mod">
          <ac:chgData name="Kokchun Giang" userId="67e2125d-ec8c-4323-9653-9824a2ad815f" providerId="ADAL" clId="{10EEDAB3-2DB0-BA4D-8CC6-6424E46A9142}" dt="2024-01-13T15:28:57.824" v="2916" actId="164"/>
          <ac:grpSpMkLst>
            <pc:docMk/>
            <pc:sldMk cId="744054261" sldId="328"/>
            <ac:grpSpMk id="249" creationId="{F1EA76B2-DBB2-733B-B9CE-951D359075F4}"/>
          </ac:grpSpMkLst>
        </pc:grpChg>
        <pc:grpChg chg="mod">
          <ac:chgData name="Kokchun Giang" userId="67e2125d-ec8c-4323-9653-9824a2ad815f" providerId="ADAL" clId="{10EEDAB3-2DB0-BA4D-8CC6-6424E46A9142}" dt="2024-01-13T15:28:57.824" v="2916" actId="164"/>
          <ac:grpSpMkLst>
            <pc:docMk/>
            <pc:sldMk cId="744054261" sldId="328"/>
            <ac:grpSpMk id="258" creationId="{EB11367C-2D17-A839-8F7E-991375EDC57D}"/>
          </ac:grpSpMkLst>
        </pc:grpChg>
        <pc:grpChg chg="mod">
          <ac:chgData name="Kokchun Giang" userId="67e2125d-ec8c-4323-9653-9824a2ad815f" providerId="ADAL" clId="{10EEDAB3-2DB0-BA4D-8CC6-6424E46A9142}" dt="2024-01-13T15:28:57.824" v="2916" actId="164"/>
          <ac:grpSpMkLst>
            <pc:docMk/>
            <pc:sldMk cId="744054261" sldId="328"/>
            <ac:grpSpMk id="259" creationId="{0AEF5C6A-D25B-2648-10C9-584DA48BC735}"/>
          </ac:grpSpMkLst>
        </pc:grpChg>
        <pc:grpChg chg="del mod">
          <ac:chgData name="Kokchun Giang" userId="67e2125d-ec8c-4323-9653-9824a2ad815f" providerId="ADAL" clId="{10EEDAB3-2DB0-BA4D-8CC6-6424E46A9142}" dt="2024-01-13T13:58:35.579" v="1162"/>
          <ac:grpSpMkLst>
            <pc:docMk/>
            <pc:sldMk cId="744054261" sldId="328"/>
            <ac:grpSpMk id="273" creationId="{4EFE4465-E8DE-E8E6-B73F-4E571C8DB39F}"/>
          </ac:grpSpMkLst>
        </pc:grpChg>
        <pc:grpChg chg="del mod">
          <ac:chgData name="Kokchun Giang" userId="67e2125d-ec8c-4323-9653-9824a2ad815f" providerId="ADAL" clId="{10EEDAB3-2DB0-BA4D-8CC6-6424E46A9142}" dt="2024-01-13T13:58:37.433" v="1166"/>
          <ac:grpSpMkLst>
            <pc:docMk/>
            <pc:sldMk cId="744054261" sldId="328"/>
            <ac:grpSpMk id="275" creationId="{1B889481-154A-0BF6-DD8C-1C6F28898F35}"/>
          </ac:grpSpMkLst>
        </pc:grpChg>
        <pc:grpChg chg="mod">
          <ac:chgData name="Kokchun Giang" userId="67e2125d-ec8c-4323-9653-9824a2ad815f" providerId="ADAL" clId="{10EEDAB3-2DB0-BA4D-8CC6-6424E46A9142}" dt="2024-01-13T15:28:57.824" v="2916" actId="164"/>
          <ac:grpSpMkLst>
            <pc:docMk/>
            <pc:sldMk cId="744054261" sldId="328"/>
            <ac:grpSpMk id="279" creationId="{07EF7598-2488-0E2C-6F48-8AB0EBC903C5}"/>
          </ac:grpSpMkLst>
        </pc:grpChg>
        <pc:grpChg chg="del mod">
          <ac:chgData name="Kokchun Giang" userId="67e2125d-ec8c-4323-9653-9824a2ad815f" providerId="ADAL" clId="{10EEDAB3-2DB0-BA4D-8CC6-6424E46A9142}" dt="2024-01-13T14:01:11.185" v="1177"/>
          <ac:grpSpMkLst>
            <pc:docMk/>
            <pc:sldMk cId="744054261" sldId="328"/>
            <ac:grpSpMk id="283" creationId="{42229909-757F-6A62-951A-F48AF1788820}"/>
          </ac:grpSpMkLst>
        </pc:grpChg>
        <pc:grpChg chg="mod">
          <ac:chgData name="Kokchun Giang" userId="67e2125d-ec8c-4323-9653-9824a2ad815f" providerId="ADAL" clId="{10EEDAB3-2DB0-BA4D-8CC6-6424E46A9142}" dt="2024-01-13T15:30:23.949" v="2921" actId="164"/>
          <ac:grpSpMkLst>
            <pc:docMk/>
            <pc:sldMk cId="744054261" sldId="328"/>
            <ac:grpSpMk id="289" creationId="{3AC47D12-DC71-F10D-F268-4B3FC0A94016}"/>
          </ac:grpSpMkLst>
        </pc:grpChg>
        <pc:grpChg chg="mod">
          <ac:chgData name="Kokchun Giang" userId="67e2125d-ec8c-4323-9653-9824a2ad815f" providerId="ADAL" clId="{10EEDAB3-2DB0-BA4D-8CC6-6424E46A9142}" dt="2024-01-13T15:30:23.949" v="2921" actId="164"/>
          <ac:grpSpMkLst>
            <pc:docMk/>
            <pc:sldMk cId="744054261" sldId="328"/>
            <ac:grpSpMk id="296" creationId="{6DA56660-CA13-D415-E455-75F3C9B32E5A}"/>
          </ac:grpSpMkLst>
        </pc:grpChg>
        <pc:grpChg chg="del mod">
          <ac:chgData name="Kokchun Giang" userId="67e2125d-ec8c-4323-9653-9824a2ad815f" providerId="ADAL" clId="{10EEDAB3-2DB0-BA4D-8CC6-6424E46A9142}" dt="2024-01-13T14:01:24.763" v="1193"/>
          <ac:grpSpMkLst>
            <pc:docMk/>
            <pc:sldMk cId="744054261" sldId="328"/>
            <ac:grpSpMk id="302" creationId="{41476646-726F-E2A3-A494-F7107D20A744}"/>
          </ac:grpSpMkLst>
        </pc:grpChg>
        <pc:grpChg chg="mod">
          <ac:chgData name="Kokchun Giang" userId="67e2125d-ec8c-4323-9653-9824a2ad815f" providerId="ADAL" clId="{10EEDAB3-2DB0-BA4D-8CC6-6424E46A9142}" dt="2024-01-13T15:30:23.949" v="2921" actId="164"/>
          <ac:grpSpMkLst>
            <pc:docMk/>
            <pc:sldMk cId="744054261" sldId="328"/>
            <ac:grpSpMk id="305" creationId="{3623D569-7A5A-F331-10D6-3C0E0AD20B62}"/>
          </ac:grpSpMkLst>
        </pc:grpChg>
        <pc:grpChg chg="add del mod">
          <ac:chgData name="Kokchun Giang" userId="67e2125d-ec8c-4323-9653-9824a2ad815f" providerId="ADAL" clId="{10EEDAB3-2DB0-BA4D-8CC6-6424E46A9142}" dt="2024-01-13T15:30:23.949" v="2921" actId="164"/>
          <ac:grpSpMkLst>
            <pc:docMk/>
            <pc:sldMk cId="744054261" sldId="328"/>
            <ac:grpSpMk id="310" creationId="{8C7F5601-8B51-2E30-F478-3C061537DA41}"/>
          </ac:grpSpMkLst>
        </pc:grpChg>
        <pc:grpChg chg="mod">
          <ac:chgData name="Kokchun Giang" userId="67e2125d-ec8c-4323-9653-9824a2ad815f" providerId="ADAL" clId="{10EEDAB3-2DB0-BA4D-8CC6-6424E46A9142}" dt="2024-01-13T14:01:38.411" v="1212"/>
          <ac:grpSpMkLst>
            <pc:docMk/>
            <pc:sldMk cId="744054261" sldId="328"/>
            <ac:grpSpMk id="322" creationId="{7EF4CBB9-B36E-B334-96AF-B3CBB585BC91}"/>
          </ac:grpSpMkLst>
        </pc:grpChg>
        <pc:grpChg chg="del mod">
          <ac:chgData name="Kokchun Giang" userId="67e2125d-ec8c-4323-9653-9824a2ad815f" providerId="ADAL" clId="{10EEDAB3-2DB0-BA4D-8CC6-6424E46A9142}" dt="2024-01-13T14:01:43.762" v="1226"/>
          <ac:grpSpMkLst>
            <pc:docMk/>
            <pc:sldMk cId="744054261" sldId="328"/>
            <ac:grpSpMk id="325" creationId="{CD91FACC-6E59-0DCA-5A66-DC138DEA1908}"/>
          </ac:grpSpMkLst>
        </pc:grpChg>
        <pc:grpChg chg="del mod">
          <ac:chgData name="Kokchun Giang" userId="67e2125d-ec8c-4323-9653-9824a2ad815f" providerId="ADAL" clId="{10EEDAB3-2DB0-BA4D-8CC6-6424E46A9142}" dt="2024-01-13T14:01:45.922" v="1231"/>
          <ac:grpSpMkLst>
            <pc:docMk/>
            <pc:sldMk cId="744054261" sldId="328"/>
            <ac:grpSpMk id="327" creationId="{311E7690-408D-397B-E2F4-A4160CC712DF}"/>
          </ac:grpSpMkLst>
        </pc:grpChg>
        <pc:grpChg chg="del mod">
          <ac:chgData name="Kokchun Giang" userId="67e2125d-ec8c-4323-9653-9824a2ad815f" providerId="ADAL" clId="{10EEDAB3-2DB0-BA4D-8CC6-6424E46A9142}" dt="2024-01-13T14:01:48.337" v="1235"/>
          <ac:grpSpMkLst>
            <pc:docMk/>
            <pc:sldMk cId="744054261" sldId="328"/>
            <ac:grpSpMk id="332" creationId="{F3D93D50-41DF-1D33-2DB3-E5DA884406F3}"/>
          </ac:grpSpMkLst>
        </pc:grpChg>
        <pc:grpChg chg="mod">
          <ac:chgData name="Kokchun Giang" userId="67e2125d-ec8c-4323-9653-9824a2ad815f" providerId="ADAL" clId="{10EEDAB3-2DB0-BA4D-8CC6-6424E46A9142}" dt="2024-01-13T15:30:23.949" v="2921" actId="164"/>
          <ac:grpSpMkLst>
            <pc:docMk/>
            <pc:sldMk cId="744054261" sldId="328"/>
            <ac:grpSpMk id="336" creationId="{F7896284-D0E2-22C2-7E2F-B07DCBC3C4ED}"/>
          </ac:grpSpMkLst>
        </pc:grpChg>
        <pc:grpChg chg="mod">
          <ac:chgData name="Kokchun Giang" userId="67e2125d-ec8c-4323-9653-9824a2ad815f" providerId="ADAL" clId="{10EEDAB3-2DB0-BA4D-8CC6-6424E46A9142}" dt="2024-01-13T14:02:31.473" v="1245"/>
          <ac:grpSpMkLst>
            <pc:docMk/>
            <pc:sldMk cId="744054261" sldId="328"/>
            <ac:grpSpMk id="344" creationId="{644D05BD-74A3-5C83-EB77-AB6024179F3E}"/>
          </ac:grpSpMkLst>
        </pc:grpChg>
        <pc:grpChg chg="mod">
          <ac:chgData name="Kokchun Giang" userId="67e2125d-ec8c-4323-9653-9824a2ad815f" providerId="ADAL" clId="{10EEDAB3-2DB0-BA4D-8CC6-6424E46A9142}" dt="2024-01-13T14:02:31.473" v="1245"/>
          <ac:grpSpMkLst>
            <pc:docMk/>
            <pc:sldMk cId="744054261" sldId="328"/>
            <ac:grpSpMk id="345" creationId="{6637AA81-32FF-4846-9ECD-C66AFD72E8F0}"/>
          </ac:grpSpMkLst>
        </pc:grpChg>
        <pc:grpChg chg="mod">
          <ac:chgData name="Kokchun Giang" userId="67e2125d-ec8c-4323-9653-9824a2ad815f" providerId="ADAL" clId="{10EEDAB3-2DB0-BA4D-8CC6-6424E46A9142}" dt="2024-01-13T15:30:34.441" v="2924" actId="164"/>
          <ac:grpSpMkLst>
            <pc:docMk/>
            <pc:sldMk cId="744054261" sldId="328"/>
            <ac:grpSpMk id="358" creationId="{D0041E76-845B-6A56-79F2-7C1A0B0BA154}"/>
          </ac:grpSpMkLst>
        </pc:grpChg>
        <pc:grpChg chg="mod">
          <ac:chgData name="Kokchun Giang" userId="67e2125d-ec8c-4323-9653-9824a2ad815f" providerId="ADAL" clId="{10EEDAB3-2DB0-BA4D-8CC6-6424E46A9142}" dt="2024-01-13T15:30:34.441" v="2924" actId="164"/>
          <ac:grpSpMkLst>
            <pc:docMk/>
            <pc:sldMk cId="744054261" sldId="328"/>
            <ac:grpSpMk id="359" creationId="{156B4720-4F89-D17A-D0E9-3558FE715E83}"/>
          </ac:grpSpMkLst>
        </pc:grpChg>
        <pc:grpChg chg="del mod">
          <ac:chgData name="Kokchun Giang" userId="67e2125d-ec8c-4323-9653-9824a2ad815f" providerId="ADAL" clId="{10EEDAB3-2DB0-BA4D-8CC6-6424E46A9142}" dt="2024-01-13T14:02:43.911" v="1268"/>
          <ac:grpSpMkLst>
            <pc:docMk/>
            <pc:sldMk cId="744054261" sldId="328"/>
            <ac:grpSpMk id="362" creationId="{B7F97AC3-0744-297B-EEE3-97E00935B921}"/>
          </ac:grpSpMkLst>
        </pc:grpChg>
        <pc:grpChg chg="add del mod">
          <ac:chgData name="Kokchun Giang" userId="67e2125d-ec8c-4323-9653-9824a2ad815f" providerId="ADAL" clId="{10EEDAB3-2DB0-BA4D-8CC6-6424E46A9142}" dt="2024-01-13T14:02:57.713" v="1286"/>
          <ac:grpSpMkLst>
            <pc:docMk/>
            <pc:sldMk cId="744054261" sldId="328"/>
            <ac:grpSpMk id="364" creationId="{743BAFED-B5E4-B9CF-04BE-39790E38C3C9}"/>
          </ac:grpSpMkLst>
        </pc:grpChg>
        <pc:grpChg chg="add del mod">
          <ac:chgData name="Kokchun Giang" userId="67e2125d-ec8c-4323-9653-9824a2ad815f" providerId="ADAL" clId="{10EEDAB3-2DB0-BA4D-8CC6-6424E46A9142}" dt="2024-01-13T14:02:55.655" v="1284"/>
          <ac:grpSpMkLst>
            <pc:docMk/>
            <pc:sldMk cId="744054261" sldId="328"/>
            <ac:grpSpMk id="369" creationId="{1BFA5337-B8F7-696C-8AD5-FDD8F022CF55}"/>
          </ac:grpSpMkLst>
        </pc:grpChg>
        <pc:grpChg chg="mod">
          <ac:chgData name="Kokchun Giang" userId="67e2125d-ec8c-4323-9653-9824a2ad815f" providerId="ADAL" clId="{10EEDAB3-2DB0-BA4D-8CC6-6424E46A9142}" dt="2024-01-13T14:02:55.434" v="1282"/>
          <ac:grpSpMkLst>
            <pc:docMk/>
            <pc:sldMk cId="744054261" sldId="328"/>
            <ac:grpSpMk id="371" creationId="{ED78A018-D697-2950-B1A4-528D2B569884}"/>
          </ac:grpSpMkLst>
        </pc:grpChg>
        <pc:grpChg chg="mod">
          <ac:chgData name="Kokchun Giang" userId="67e2125d-ec8c-4323-9653-9824a2ad815f" providerId="ADAL" clId="{10EEDAB3-2DB0-BA4D-8CC6-6424E46A9142}" dt="2024-01-13T14:02:55.200" v="1280"/>
          <ac:grpSpMkLst>
            <pc:docMk/>
            <pc:sldMk cId="744054261" sldId="328"/>
            <ac:grpSpMk id="373" creationId="{769E9157-601A-9EF3-111B-617858459BB6}"/>
          </ac:grpSpMkLst>
        </pc:grpChg>
        <pc:grpChg chg="mod">
          <ac:chgData name="Kokchun Giang" userId="67e2125d-ec8c-4323-9653-9824a2ad815f" providerId="ADAL" clId="{10EEDAB3-2DB0-BA4D-8CC6-6424E46A9142}" dt="2024-01-13T15:30:34.441" v="2924" actId="164"/>
          <ac:grpSpMkLst>
            <pc:docMk/>
            <pc:sldMk cId="744054261" sldId="328"/>
            <ac:grpSpMk id="375" creationId="{1028B69C-357D-3FC3-6D03-2C063CBD8AE6}"/>
          </ac:grpSpMkLst>
        </pc:grpChg>
        <pc:grpChg chg="del">
          <ac:chgData name="Kokchun Giang" userId="67e2125d-ec8c-4323-9653-9824a2ad815f" providerId="ADAL" clId="{10EEDAB3-2DB0-BA4D-8CC6-6424E46A9142}" dt="2024-01-13T12:52:04.788" v="750" actId="478"/>
          <ac:grpSpMkLst>
            <pc:docMk/>
            <pc:sldMk cId="744054261" sldId="328"/>
            <ac:grpSpMk id="375" creationId="{295AB655-9006-ADC4-1A09-28831245AC05}"/>
          </ac:grpSpMkLst>
        </pc:grpChg>
        <pc:grpChg chg="del">
          <ac:chgData name="Kokchun Giang" userId="67e2125d-ec8c-4323-9653-9824a2ad815f" providerId="ADAL" clId="{10EEDAB3-2DB0-BA4D-8CC6-6424E46A9142}" dt="2024-01-13T12:52:04.788" v="750" actId="478"/>
          <ac:grpSpMkLst>
            <pc:docMk/>
            <pc:sldMk cId="744054261" sldId="328"/>
            <ac:grpSpMk id="385" creationId="{AB45B9DA-42CF-022C-5458-9173C2FAC5BC}"/>
          </ac:grpSpMkLst>
        </pc:grpChg>
        <pc:grpChg chg="mod">
          <ac:chgData name="Kokchun Giang" userId="67e2125d-ec8c-4323-9653-9824a2ad815f" providerId="ADAL" clId="{10EEDAB3-2DB0-BA4D-8CC6-6424E46A9142}" dt="2024-01-13T14:03:30.974" v="1303"/>
          <ac:grpSpMkLst>
            <pc:docMk/>
            <pc:sldMk cId="744054261" sldId="328"/>
            <ac:grpSpMk id="390" creationId="{6FBADD5A-6682-E57E-7775-3F919CBC477F}"/>
          </ac:grpSpMkLst>
        </pc:grpChg>
        <pc:grpChg chg="del">
          <ac:chgData name="Kokchun Giang" userId="67e2125d-ec8c-4323-9653-9824a2ad815f" providerId="ADAL" clId="{10EEDAB3-2DB0-BA4D-8CC6-6424E46A9142}" dt="2024-01-13T12:52:04.788" v="750" actId="478"/>
          <ac:grpSpMkLst>
            <pc:docMk/>
            <pc:sldMk cId="744054261" sldId="328"/>
            <ac:grpSpMk id="396" creationId="{9063BAAB-358E-6660-8589-FEC88DC5F5BB}"/>
          </ac:grpSpMkLst>
        </pc:grpChg>
        <pc:grpChg chg="mod">
          <ac:chgData name="Kokchun Giang" userId="67e2125d-ec8c-4323-9653-9824a2ad815f" providerId="ADAL" clId="{10EEDAB3-2DB0-BA4D-8CC6-6424E46A9142}" dt="2024-01-13T15:30:50.807" v="2928" actId="164"/>
          <ac:grpSpMkLst>
            <pc:docMk/>
            <pc:sldMk cId="744054261" sldId="328"/>
            <ac:grpSpMk id="398" creationId="{2D53917E-5AA0-C26A-AE1C-4F50C673476F}"/>
          </ac:grpSpMkLst>
        </pc:grpChg>
        <pc:grpChg chg="mod">
          <ac:chgData name="Kokchun Giang" userId="67e2125d-ec8c-4323-9653-9824a2ad815f" providerId="ADAL" clId="{10EEDAB3-2DB0-BA4D-8CC6-6424E46A9142}" dt="2024-01-13T15:30:50.807" v="2928" actId="164"/>
          <ac:grpSpMkLst>
            <pc:docMk/>
            <pc:sldMk cId="744054261" sldId="328"/>
            <ac:grpSpMk id="401" creationId="{74A7A02F-097F-5D74-7A56-6F3A635D479C}"/>
          </ac:grpSpMkLst>
        </pc:grpChg>
        <pc:grpChg chg="del mod">
          <ac:chgData name="Kokchun Giang" userId="67e2125d-ec8c-4323-9653-9824a2ad815f" providerId="ADAL" clId="{10EEDAB3-2DB0-BA4D-8CC6-6424E46A9142}" dt="2024-01-13T14:03:49.575" v="1321"/>
          <ac:grpSpMkLst>
            <pc:docMk/>
            <pc:sldMk cId="744054261" sldId="328"/>
            <ac:grpSpMk id="404" creationId="{83289AAE-10D7-D9D8-8435-837A1C8B4969}"/>
          </ac:grpSpMkLst>
        </pc:grpChg>
        <pc:grpChg chg="mod">
          <ac:chgData name="Kokchun Giang" userId="67e2125d-ec8c-4323-9653-9824a2ad815f" providerId="ADAL" clId="{10EEDAB3-2DB0-BA4D-8CC6-6424E46A9142}" dt="2024-01-13T15:30:57.247" v="2930" actId="164"/>
          <ac:grpSpMkLst>
            <pc:docMk/>
            <pc:sldMk cId="744054261" sldId="328"/>
            <ac:grpSpMk id="407" creationId="{F5F8C07C-87C6-BC4C-1C64-5CA135BE2AAE}"/>
          </ac:grpSpMkLst>
        </pc:grpChg>
        <pc:grpChg chg="del mod">
          <ac:chgData name="Kokchun Giang" userId="67e2125d-ec8c-4323-9653-9824a2ad815f" providerId="ADAL" clId="{10EEDAB3-2DB0-BA4D-8CC6-6424E46A9142}" dt="2024-01-13T14:04:20.007" v="1364"/>
          <ac:grpSpMkLst>
            <pc:docMk/>
            <pc:sldMk cId="744054261" sldId="328"/>
            <ac:grpSpMk id="410" creationId="{7E507B68-C8C1-D9D7-4CAF-DCEB56252960}"/>
          </ac:grpSpMkLst>
        </pc:grpChg>
        <pc:grpChg chg="add del mod">
          <ac:chgData name="Kokchun Giang" userId="67e2125d-ec8c-4323-9653-9824a2ad815f" providerId="ADAL" clId="{10EEDAB3-2DB0-BA4D-8CC6-6424E46A9142}" dt="2024-01-13T15:30:57.247" v="2930" actId="164"/>
          <ac:grpSpMkLst>
            <pc:docMk/>
            <pc:sldMk cId="744054261" sldId="328"/>
            <ac:grpSpMk id="415" creationId="{EC53F87D-CDF7-2A58-1E3C-9E68D6693E2F}"/>
          </ac:grpSpMkLst>
        </pc:grpChg>
        <pc:grpChg chg="del">
          <ac:chgData name="Kokchun Giang" userId="67e2125d-ec8c-4323-9653-9824a2ad815f" providerId="ADAL" clId="{10EEDAB3-2DB0-BA4D-8CC6-6424E46A9142}" dt="2024-01-13T12:52:04.788" v="750" actId="478"/>
          <ac:grpSpMkLst>
            <pc:docMk/>
            <pc:sldMk cId="744054261" sldId="328"/>
            <ac:grpSpMk id="421" creationId="{032687ED-8AC3-7AF5-3079-1640A82E6FFD}"/>
          </ac:grpSpMkLst>
        </pc:grpChg>
        <pc:grpChg chg="mod">
          <ac:chgData name="Kokchun Giang" userId="67e2125d-ec8c-4323-9653-9824a2ad815f" providerId="ADAL" clId="{10EEDAB3-2DB0-BA4D-8CC6-6424E46A9142}" dt="2024-01-13T14:04:03.872" v="1342"/>
          <ac:grpSpMkLst>
            <pc:docMk/>
            <pc:sldMk cId="744054261" sldId="328"/>
            <ac:grpSpMk id="425" creationId="{FBA3E6F9-AE38-D91B-FDE1-0618A5894AB2}"/>
          </ac:grpSpMkLst>
        </pc:grpChg>
        <pc:grpChg chg="mod">
          <ac:chgData name="Kokchun Giang" userId="67e2125d-ec8c-4323-9653-9824a2ad815f" providerId="ADAL" clId="{10EEDAB3-2DB0-BA4D-8CC6-6424E46A9142}" dt="2024-01-13T15:30:57.247" v="2930" actId="164"/>
          <ac:grpSpMkLst>
            <pc:docMk/>
            <pc:sldMk cId="744054261" sldId="328"/>
            <ac:grpSpMk id="430" creationId="{6DFE5F96-9CF5-205F-E223-193191486107}"/>
          </ac:grpSpMkLst>
        </pc:grpChg>
        <pc:grpChg chg="del mod">
          <ac:chgData name="Kokchun Giang" userId="67e2125d-ec8c-4323-9653-9824a2ad815f" providerId="ADAL" clId="{10EEDAB3-2DB0-BA4D-8CC6-6424E46A9142}" dt="2024-01-13T14:04:18.219" v="1362"/>
          <ac:grpSpMkLst>
            <pc:docMk/>
            <pc:sldMk cId="744054261" sldId="328"/>
            <ac:grpSpMk id="435" creationId="{9F8D6279-00F0-1161-B3A3-FEE81BFBC554}"/>
          </ac:grpSpMkLst>
        </pc:grpChg>
        <pc:grpChg chg="del">
          <ac:chgData name="Kokchun Giang" userId="67e2125d-ec8c-4323-9653-9824a2ad815f" providerId="ADAL" clId="{10EEDAB3-2DB0-BA4D-8CC6-6424E46A9142}" dt="2024-01-13T12:52:07.290" v="751" actId="478"/>
          <ac:grpSpMkLst>
            <pc:docMk/>
            <pc:sldMk cId="744054261" sldId="328"/>
            <ac:grpSpMk id="436" creationId="{61871B16-80B7-0FF1-4862-2C59F9B3C108}"/>
          </ac:grpSpMkLst>
        </pc:grpChg>
        <pc:grpChg chg="mod">
          <ac:chgData name="Kokchun Giang" userId="67e2125d-ec8c-4323-9653-9824a2ad815f" providerId="ADAL" clId="{10EEDAB3-2DB0-BA4D-8CC6-6424E46A9142}" dt="2024-01-13T15:30:57.247" v="2930" actId="164"/>
          <ac:grpSpMkLst>
            <pc:docMk/>
            <pc:sldMk cId="744054261" sldId="328"/>
            <ac:grpSpMk id="444" creationId="{89490098-EBE5-AC2A-6FB5-3F8AE834B94F}"/>
          </ac:grpSpMkLst>
        </pc:grpChg>
        <pc:grpChg chg="del">
          <ac:chgData name="Kokchun Giang" userId="67e2125d-ec8c-4323-9653-9824a2ad815f" providerId="ADAL" clId="{10EEDAB3-2DB0-BA4D-8CC6-6424E46A9142}" dt="2024-01-13T12:52:07.290" v="751" actId="478"/>
          <ac:grpSpMkLst>
            <pc:docMk/>
            <pc:sldMk cId="744054261" sldId="328"/>
            <ac:grpSpMk id="445" creationId="{6E34E746-E9D6-E3C6-35BF-E2BC94F6EF3B}"/>
          </ac:grpSpMkLst>
        </pc:grpChg>
        <pc:grpChg chg="mod">
          <ac:chgData name="Kokchun Giang" userId="67e2125d-ec8c-4323-9653-9824a2ad815f" providerId="ADAL" clId="{10EEDAB3-2DB0-BA4D-8CC6-6424E46A9142}" dt="2024-01-13T15:30:57.247" v="2930" actId="164"/>
          <ac:grpSpMkLst>
            <pc:docMk/>
            <pc:sldMk cId="744054261" sldId="328"/>
            <ac:grpSpMk id="446" creationId="{45A17CEA-37A1-E34D-9EAC-0B8E6732BA0F}"/>
          </ac:grpSpMkLst>
        </pc:grpChg>
        <pc:grpChg chg="mod">
          <ac:chgData name="Kokchun Giang" userId="67e2125d-ec8c-4323-9653-9824a2ad815f" providerId="ADAL" clId="{10EEDAB3-2DB0-BA4D-8CC6-6424E46A9142}" dt="2024-01-13T14:04:50.772" v="1369"/>
          <ac:grpSpMkLst>
            <pc:docMk/>
            <pc:sldMk cId="744054261" sldId="328"/>
            <ac:grpSpMk id="449" creationId="{98308F53-E32D-F161-393D-2CBA6DB10D9C}"/>
          </ac:grpSpMkLst>
        </pc:grpChg>
        <pc:grpChg chg="del">
          <ac:chgData name="Kokchun Giang" userId="67e2125d-ec8c-4323-9653-9824a2ad815f" providerId="ADAL" clId="{10EEDAB3-2DB0-BA4D-8CC6-6424E46A9142}" dt="2024-01-13T12:52:07.290" v="751" actId="478"/>
          <ac:grpSpMkLst>
            <pc:docMk/>
            <pc:sldMk cId="744054261" sldId="328"/>
            <ac:grpSpMk id="455" creationId="{B91763C4-754E-8D01-FCDB-B803386AFA12}"/>
          </ac:grpSpMkLst>
        </pc:grpChg>
        <pc:grpChg chg="del">
          <ac:chgData name="Kokchun Giang" userId="67e2125d-ec8c-4323-9653-9824a2ad815f" providerId="ADAL" clId="{10EEDAB3-2DB0-BA4D-8CC6-6424E46A9142}" dt="2024-01-13T12:52:07.290" v="751" actId="478"/>
          <ac:grpSpMkLst>
            <pc:docMk/>
            <pc:sldMk cId="744054261" sldId="328"/>
            <ac:grpSpMk id="458" creationId="{81B1954F-CB7A-6602-5E29-5CE76D54BFC5}"/>
          </ac:grpSpMkLst>
        </pc:grpChg>
        <pc:grpChg chg="del">
          <ac:chgData name="Kokchun Giang" userId="67e2125d-ec8c-4323-9653-9824a2ad815f" providerId="ADAL" clId="{10EEDAB3-2DB0-BA4D-8CC6-6424E46A9142}" dt="2024-01-13T12:52:07.290" v="751" actId="478"/>
          <ac:grpSpMkLst>
            <pc:docMk/>
            <pc:sldMk cId="744054261" sldId="328"/>
            <ac:grpSpMk id="462" creationId="{161BDB15-5B58-FC21-DCF0-2E478AE4704E}"/>
          </ac:grpSpMkLst>
        </pc:grpChg>
        <pc:grpChg chg="del">
          <ac:chgData name="Kokchun Giang" userId="67e2125d-ec8c-4323-9653-9824a2ad815f" providerId="ADAL" clId="{10EEDAB3-2DB0-BA4D-8CC6-6424E46A9142}" dt="2024-01-13T12:52:07.290" v="751" actId="478"/>
          <ac:grpSpMkLst>
            <pc:docMk/>
            <pc:sldMk cId="744054261" sldId="328"/>
            <ac:grpSpMk id="478" creationId="{5886A7DC-631D-F071-ADC2-EB76F53A7236}"/>
          </ac:grpSpMkLst>
        </pc:grpChg>
        <pc:grpChg chg="del">
          <ac:chgData name="Kokchun Giang" userId="67e2125d-ec8c-4323-9653-9824a2ad815f" providerId="ADAL" clId="{10EEDAB3-2DB0-BA4D-8CC6-6424E46A9142}" dt="2024-01-13T12:52:07.290" v="751" actId="478"/>
          <ac:grpSpMkLst>
            <pc:docMk/>
            <pc:sldMk cId="744054261" sldId="328"/>
            <ac:grpSpMk id="491" creationId="{A80FD581-66D6-99C2-C6AF-E57E6726D38A}"/>
          </ac:grpSpMkLst>
        </pc:grpChg>
        <pc:grpChg chg="del">
          <ac:chgData name="Kokchun Giang" userId="67e2125d-ec8c-4323-9653-9824a2ad815f" providerId="ADAL" clId="{10EEDAB3-2DB0-BA4D-8CC6-6424E46A9142}" dt="2024-01-13T12:52:07.290" v="751" actId="478"/>
          <ac:grpSpMkLst>
            <pc:docMk/>
            <pc:sldMk cId="744054261" sldId="328"/>
            <ac:grpSpMk id="492" creationId="{0A750191-CFEB-43C7-9EAE-E9B0981ED7A1}"/>
          </ac:grpSpMkLst>
        </pc:grpChg>
        <pc:grpChg chg="del">
          <ac:chgData name="Kokchun Giang" userId="67e2125d-ec8c-4323-9653-9824a2ad815f" providerId="ADAL" clId="{10EEDAB3-2DB0-BA4D-8CC6-6424E46A9142}" dt="2024-01-13T12:52:07.290" v="751" actId="478"/>
          <ac:grpSpMkLst>
            <pc:docMk/>
            <pc:sldMk cId="744054261" sldId="328"/>
            <ac:grpSpMk id="502" creationId="{0A094B8C-CD2B-3FD3-721A-0513628DA8AA}"/>
          </ac:grpSpMkLst>
        </pc:grpChg>
        <pc:grpChg chg="del">
          <ac:chgData name="Kokchun Giang" userId="67e2125d-ec8c-4323-9653-9824a2ad815f" providerId="ADAL" clId="{10EEDAB3-2DB0-BA4D-8CC6-6424E46A9142}" dt="2024-01-13T12:52:07.290" v="751" actId="478"/>
          <ac:grpSpMkLst>
            <pc:docMk/>
            <pc:sldMk cId="744054261" sldId="328"/>
            <ac:grpSpMk id="503" creationId="{B2AF0F3B-A0F1-372D-FF89-964380B35D37}"/>
          </ac:grpSpMkLst>
        </pc:grpChg>
        <pc:inkChg chg="add del">
          <ac:chgData name="Kokchun Giang" userId="67e2125d-ec8c-4323-9653-9824a2ad815f" providerId="ADAL" clId="{10EEDAB3-2DB0-BA4D-8CC6-6424E46A9142}" dt="2024-01-13T13:51:47.266" v="844" actId="9405"/>
          <ac:inkMkLst>
            <pc:docMk/>
            <pc:sldMk cId="744054261" sldId="328"/>
            <ac:inkMk id="2" creationId="{C4CE77D6-43C9-0B41-A5CC-32B52918436F}"/>
          </ac:inkMkLst>
        </pc:inkChg>
        <pc:inkChg chg="add mod">
          <ac:chgData name="Kokchun Giang" userId="67e2125d-ec8c-4323-9653-9824a2ad815f" providerId="ADAL" clId="{10EEDAB3-2DB0-BA4D-8CC6-6424E46A9142}" dt="2024-01-13T13:51:50.581" v="848"/>
          <ac:inkMkLst>
            <pc:docMk/>
            <pc:sldMk cId="744054261" sldId="328"/>
            <ac:inkMk id="3" creationId="{F249BD69-76C3-0D4B-98BB-747D801C186B}"/>
          </ac:inkMkLst>
        </pc:inkChg>
        <pc:inkChg chg="add mod">
          <ac:chgData name="Kokchun Giang" userId="67e2125d-ec8c-4323-9653-9824a2ad815f" providerId="ADAL" clId="{10EEDAB3-2DB0-BA4D-8CC6-6424E46A9142}" dt="2024-01-13T13:51:50.581" v="848"/>
          <ac:inkMkLst>
            <pc:docMk/>
            <pc:sldMk cId="744054261" sldId="328"/>
            <ac:inkMk id="4" creationId="{1215E8FD-3D01-D1A5-785D-9640692B9AD5}"/>
          </ac:inkMkLst>
        </pc:inkChg>
        <pc:inkChg chg="add mod">
          <ac:chgData name="Kokchun Giang" userId="67e2125d-ec8c-4323-9653-9824a2ad815f" providerId="ADAL" clId="{10EEDAB3-2DB0-BA4D-8CC6-6424E46A9142}" dt="2024-01-13T13:51:50.581" v="848"/>
          <ac:inkMkLst>
            <pc:docMk/>
            <pc:sldMk cId="744054261" sldId="328"/>
            <ac:inkMk id="5" creationId="{437C1945-D392-171F-24EF-1AE7098B4092}"/>
          </ac:inkMkLst>
        </pc:inkChg>
        <pc:inkChg chg="add mod">
          <ac:chgData name="Kokchun Giang" userId="67e2125d-ec8c-4323-9653-9824a2ad815f" providerId="ADAL" clId="{10EEDAB3-2DB0-BA4D-8CC6-6424E46A9142}" dt="2024-01-13T13:51:53.446" v="852"/>
          <ac:inkMkLst>
            <pc:docMk/>
            <pc:sldMk cId="744054261" sldId="328"/>
            <ac:inkMk id="7" creationId="{302D1227-9968-E0ED-B5EB-DFD4B6ACC035}"/>
          </ac:inkMkLst>
        </pc:inkChg>
        <pc:inkChg chg="add mod">
          <ac:chgData name="Kokchun Giang" userId="67e2125d-ec8c-4323-9653-9824a2ad815f" providerId="ADAL" clId="{10EEDAB3-2DB0-BA4D-8CC6-6424E46A9142}" dt="2024-01-13T13:51:53.446" v="852"/>
          <ac:inkMkLst>
            <pc:docMk/>
            <pc:sldMk cId="744054261" sldId="328"/>
            <ac:inkMk id="8" creationId="{8D3A45A6-17ED-064D-097D-ACFBBF4E1FCD}"/>
          </ac:inkMkLst>
        </pc:inkChg>
        <pc:inkChg chg="add mod">
          <ac:chgData name="Kokchun Giang" userId="67e2125d-ec8c-4323-9653-9824a2ad815f" providerId="ADAL" clId="{10EEDAB3-2DB0-BA4D-8CC6-6424E46A9142}" dt="2024-01-13T13:51:53.446" v="852"/>
          <ac:inkMkLst>
            <pc:docMk/>
            <pc:sldMk cId="744054261" sldId="328"/>
            <ac:inkMk id="9" creationId="{1FA7FBDB-F3E0-91D7-D27C-0F1FCEA18373}"/>
          </ac:inkMkLst>
        </pc:inkChg>
        <pc:inkChg chg="add del mod">
          <ac:chgData name="Kokchun Giang" userId="67e2125d-ec8c-4323-9653-9824a2ad815f" providerId="ADAL" clId="{10EEDAB3-2DB0-BA4D-8CC6-6424E46A9142}" dt="2024-01-13T13:52:15.091" v="882" actId="9405"/>
          <ac:inkMkLst>
            <pc:docMk/>
            <pc:sldMk cId="744054261" sldId="328"/>
            <ac:inkMk id="11" creationId="{B6683361-B6DC-7E81-A02E-5B22AF2F6A51}"/>
          </ac:inkMkLst>
        </pc:inkChg>
        <pc:inkChg chg="add del mod">
          <ac:chgData name="Kokchun Giang" userId="67e2125d-ec8c-4323-9653-9824a2ad815f" providerId="ADAL" clId="{10EEDAB3-2DB0-BA4D-8CC6-6424E46A9142}" dt="2024-01-13T13:52:14.630" v="881" actId="9405"/>
          <ac:inkMkLst>
            <pc:docMk/>
            <pc:sldMk cId="744054261" sldId="328"/>
            <ac:inkMk id="12" creationId="{DC7ED591-5871-9833-F5B2-EFEF28A8A82A}"/>
          </ac:inkMkLst>
        </pc:inkChg>
        <pc:inkChg chg="add del mod">
          <ac:chgData name="Kokchun Giang" userId="67e2125d-ec8c-4323-9653-9824a2ad815f" providerId="ADAL" clId="{10EEDAB3-2DB0-BA4D-8CC6-6424E46A9142}" dt="2024-01-13T13:52:14.262" v="880" actId="9405"/>
          <ac:inkMkLst>
            <pc:docMk/>
            <pc:sldMk cId="744054261" sldId="328"/>
            <ac:inkMk id="13" creationId="{43AEC5A5-EE89-F1AF-E145-C73B7505C590}"/>
          </ac:inkMkLst>
        </pc:inkChg>
        <pc:inkChg chg="add del mod">
          <ac:chgData name="Kokchun Giang" userId="67e2125d-ec8c-4323-9653-9824a2ad815f" providerId="ADAL" clId="{10EEDAB3-2DB0-BA4D-8CC6-6424E46A9142}" dt="2024-01-13T13:52:13.748" v="879" actId="9405"/>
          <ac:inkMkLst>
            <pc:docMk/>
            <pc:sldMk cId="744054261" sldId="328"/>
            <ac:inkMk id="14" creationId="{E30EEC60-6D5D-D74E-C215-088E5EEC3963}"/>
          </ac:inkMkLst>
        </pc:inkChg>
        <pc:inkChg chg="add mod">
          <ac:chgData name="Kokchun Giang" userId="67e2125d-ec8c-4323-9653-9824a2ad815f" providerId="ADAL" clId="{10EEDAB3-2DB0-BA4D-8CC6-6424E46A9142}" dt="2024-01-13T13:53:58.111" v="917"/>
          <ac:inkMkLst>
            <pc:docMk/>
            <pc:sldMk cId="744054261" sldId="328"/>
            <ac:inkMk id="15" creationId="{5697AADD-A79B-084B-B25B-D738CCA7B362}"/>
          </ac:inkMkLst>
        </pc:inkChg>
        <pc:inkChg chg="add del mod">
          <ac:chgData name="Kokchun Giang" userId="67e2125d-ec8c-4323-9653-9824a2ad815f" providerId="ADAL" clId="{10EEDAB3-2DB0-BA4D-8CC6-6424E46A9142}" dt="2024-01-13T13:52:13.646" v="878" actId="9405"/>
          <ac:inkMkLst>
            <pc:docMk/>
            <pc:sldMk cId="744054261" sldId="328"/>
            <ac:inkMk id="15" creationId="{E7F62DC5-E0C4-6ECA-5F1F-4F9B5874F7A5}"/>
          </ac:inkMkLst>
        </pc:inkChg>
        <pc:inkChg chg="add del mod">
          <ac:chgData name="Kokchun Giang" userId="67e2125d-ec8c-4323-9653-9824a2ad815f" providerId="ADAL" clId="{10EEDAB3-2DB0-BA4D-8CC6-6424E46A9142}" dt="2024-01-13T13:52:13.204" v="877" actId="9405"/>
          <ac:inkMkLst>
            <pc:docMk/>
            <pc:sldMk cId="744054261" sldId="328"/>
            <ac:inkMk id="16" creationId="{5CC652E0-93DF-98FA-A880-F707CD61CB2C}"/>
          </ac:inkMkLst>
        </pc:inkChg>
        <pc:inkChg chg="add mod">
          <ac:chgData name="Kokchun Giang" userId="67e2125d-ec8c-4323-9653-9824a2ad815f" providerId="ADAL" clId="{10EEDAB3-2DB0-BA4D-8CC6-6424E46A9142}" dt="2024-01-13T13:53:58.111" v="917"/>
          <ac:inkMkLst>
            <pc:docMk/>
            <pc:sldMk cId="744054261" sldId="328"/>
            <ac:inkMk id="16" creationId="{E71BA220-68CC-0FCB-BCDF-D178589F438D}"/>
          </ac:inkMkLst>
        </pc:inkChg>
        <pc:inkChg chg="add mod">
          <ac:chgData name="Kokchun Giang" userId="67e2125d-ec8c-4323-9653-9824a2ad815f" providerId="ADAL" clId="{10EEDAB3-2DB0-BA4D-8CC6-6424E46A9142}" dt="2024-01-13T13:53:58.111" v="917"/>
          <ac:inkMkLst>
            <pc:docMk/>
            <pc:sldMk cId="744054261" sldId="328"/>
            <ac:inkMk id="17" creationId="{1C6E00F6-8112-6D27-8717-24042D465629}"/>
          </ac:inkMkLst>
        </pc:inkChg>
        <pc:inkChg chg="add del mod">
          <ac:chgData name="Kokchun Giang" userId="67e2125d-ec8c-4323-9653-9824a2ad815f" providerId="ADAL" clId="{10EEDAB3-2DB0-BA4D-8CC6-6424E46A9142}" dt="2024-01-13T13:52:12.817" v="876"/>
          <ac:inkMkLst>
            <pc:docMk/>
            <pc:sldMk cId="744054261" sldId="328"/>
            <ac:inkMk id="17" creationId="{F9BA7236-E77B-8FF2-270F-EE2C3502A703}"/>
          </ac:inkMkLst>
        </pc:inkChg>
        <pc:inkChg chg="add mod">
          <ac:chgData name="Kokchun Giang" userId="67e2125d-ec8c-4323-9653-9824a2ad815f" providerId="ADAL" clId="{10EEDAB3-2DB0-BA4D-8CC6-6424E46A9142}" dt="2024-01-13T13:53:58.111" v="917"/>
          <ac:inkMkLst>
            <pc:docMk/>
            <pc:sldMk cId="744054261" sldId="328"/>
            <ac:inkMk id="18" creationId="{0907DE02-48C3-76C5-38B1-C0861CE5CE89}"/>
          </ac:inkMkLst>
        </pc:inkChg>
        <pc:inkChg chg="add mod">
          <ac:chgData name="Kokchun Giang" userId="67e2125d-ec8c-4323-9653-9824a2ad815f" providerId="ADAL" clId="{10EEDAB3-2DB0-BA4D-8CC6-6424E46A9142}" dt="2024-01-13T13:53:58.111" v="917"/>
          <ac:inkMkLst>
            <pc:docMk/>
            <pc:sldMk cId="744054261" sldId="328"/>
            <ac:inkMk id="19" creationId="{C76906A7-22F1-C2F0-B977-F473FD873B48}"/>
          </ac:inkMkLst>
        </pc:inkChg>
        <pc:inkChg chg="add del mod">
          <ac:chgData name="Kokchun Giang" userId="67e2125d-ec8c-4323-9653-9824a2ad815f" providerId="ADAL" clId="{10EEDAB3-2DB0-BA4D-8CC6-6424E46A9142}" dt="2024-01-13T13:52:09.316" v="874" actId="9405"/>
          <ac:inkMkLst>
            <pc:docMk/>
            <pc:sldMk cId="744054261" sldId="328"/>
            <ac:inkMk id="19" creationId="{CD48CBCD-7669-5D4F-52F2-125C2EC3845B}"/>
          </ac:inkMkLst>
        </pc:inkChg>
        <pc:inkChg chg="add del mod">
          <ac:chgData name="Kokchun Giang" userId="67e2125d-ec8c-4323-9653-9824a2ad815f" providerId="ADAL" clId="{10EEDAB3-2DB0-BA4D-8CC6-6424E46A9142}" dt="2024-01-13T13:52:08.172" v="873" actId="9405"/>
          <ac:inkMkLst>
            <pc:docMk/>
            <pc:sldMk cId="744054261" sldId="328"/>
            <ac:inkMk id="20" creationId="{6296F4C0-517A-B4F4-AA09-F4B9819BB67B}"/>
          </ac:inkMkLst>
        </pc:inkChg>
        <pc:inkChg chg="add mod">
          <ac:chgData name="Kokchun Giang" userId="67e2125d-ec8c-4323-9653-9824a2ad815f" providerId="ADAL" clId="{10EEDAB3-2DB0-BA4D-8CC6-6424E46A9142}" dt="2024-01-13T13:54:24.368" v="948"/>
          <ac:inkMkLst>
            <pc:docMk/>
            <pc:sldMk cId="744054261" sldId="328"/>
            <ac:inkMk id="21" creationId="{AB43371F-7FA9-4E40-E4AC-5C3B82DD7FD2}"/>
          </ac:inkMkLst>
        </pc:inkChg>
        <pc:inkChg chg="add del mod">
          <ac:chgData name="Kokchun Giang" userId="67e2125d-ec8c-4323-9653-9824a2ad815f" providerId="ADAL" clId="{10EEDAB3-2DB0-BA4D-8CC6-6424E46A9142}" dt="2024-01-13T13:52:07.500" v="872" actId="9405"/>
          <ac:inkMkLst>
            <pc:docMk/>
            <pc:sldMk cId="744054261" sldId="328"/>
            <ac:inkMk id="21" creationId="{DC97B5EC-3880-41E1-8764-135BDEE29135}"/>
          </ac:inkMkLst>
        </pc:inkChg>
        <pc:inkChg chg="add del mod">
          <ac:chgData name="Kokchun Giang" userId="67e2125d-ec8c-4323-9653-9824a2ad815f" providerId="ADAL" clId="{10EEDAB3-2DB0-BA4D-8CC6-6424E46A9142}" dt="2024-01-13T13:52:06.974" v="871" actId="9405"/>
          <ac:inkMkLst>
            <pc:docMk/>
            <pc:sldMk cId="744054261" sldId="328"/>
            <ac:inkMk id="22" creationId="{03E1EF36-CE4E-C947-44EE-A19E70307C98}"/>
          </ac:inkMkLst>
        </pc:inkChg>
        <pc:inkChg chg="add mod">
          <ac:chgData name="Kokchun Giang" userId="67e2125d-ec8c-4323-9653-9824a2ad815f" providerId="ADAL" clId="{10EEDAB3-2DB0-BA4D-8CC6-6424E46A9142}" dt="2024-01-13T13:54:24.368" v="948"/>
          <ac:inkMkLst>
            <pc:docMk/>
            <pc:sldMk cId="744054261" sldId="328"/>
            <ac:inkMk id="22" creationId="{3C5E4572-0A70-8A17-A706-31DAE677EA38}"/>
          </ac:inkMkLst>
        </pc:inkChg>
        <pc:inkChg chg="add del mod">
          <ac:chgData name="Kokchun Giang" userId="67e2125d-ec8c-4323-9653-9824a2ad815f" providerId="ADAL" clId="{10EEDAB3-2DB0-BA4D-8CC6-6424E46A9142}" dt="2024-01-13T13:52:06.416" v="870" actId="9405"/>
          <ac:inkMkLst>
            <pc:docMk/>
            <pc:sldMk cId="744054261" sldId="328"/>
            <ac:inkMk id="23" creationId="{BDB77843-5745-4CD6-7073-33C088FBD04A}"/>
          </ac:inkMkLst>
        </pc:inkChg>
        <pc:inkChg chg="add mod">
          <ac:chgData name="Kokchun Giang" userId="67e2125d-ec8c-4323-9653-9824a2ad815f" providerId="ADAL" clId="{10EEDAB3-2DB0-BA4D-8CC6-6424E46A9142}" dt="2024-01-13T13:54:24.368" v="948"/>
          <ac:inkMkLst>
            <pc:docMk/>
            <pc:sldMk cId="744054261" sldId="328"/>
            <ac:inkMk id="23" creationId="{C8999FD9-B490-8B80-186C-5989E182182C}"/>
          </ac:inkMkLst>
        </pc:inkChg>
        <pc:inkChg chg="add mod">
          <ac:chgData name="Kokchun Giang" userId="67e2125d-ec8c-4323-9653-9824a2ad815f" providerId="ADAL" clId="{10EEDAB3-2DB0-BA4D-8CC6-6424E46A9142}" dt="2024-01-13T13:54:24.368" v="948"/>
          <ac:inkMkLst>
            <pc:docMk/>
            <pc:sldMk cId="744054261" sldId="328"/>
            <ac:inkMk id="24" creationId="{E2651CCB-5644-0404-0A53-BD741E7520FF}"/>
          </ac:inkMkLst>
        </pc:inkChg>
        <pc:inkChg chg="add del mod">
          <ac:chgData name="Kokchun Giang" userId="67e2125d-ec8c-4323-9653-9824a2ad815f" providerId="ADAL" clId="{10EEDAB3-2DB0-BA4D-8CC6-6424E46A9142}" dt="2024-01-13T13:52:06.011" v="869"/>
          <ac:inkMkLst>
            <pc:docMk/>
            <pc:sldMk cId="744054261" sldId="328"/>
            <ac:inkMk id="24" creationId="{F2005DD0-FAAE-97E5-DF5D-0619C8A809AB}"/>
          </ac:inkMkLst>
        </pc:inkChg>
        <pc:inkChg chg="add mod">
          <ac:chgData name="Kokchun Giang" userId="67e2125d-ec8c-4323-9653-9824a2ad815f" providerId="ADAL" clId="{10EEDAB3-2DB0-BA4D-8CC6-6424E46A9142}" dt="2024-01-13T13:54:24.368" v="948"/>
          <ac:inkMkLst>
            <pc:docMk/>
            <pc:sldMk cId="744054261" sldId="328"/>
            <ac:inkMk id="25" creationId="{2D154694-9C75-B63E-D015-6265F5D1D9AF}"/>
          </ac:inkMkLst>
        </pc:inkChg>
        <pc:inkChg chg="add mod">
          <ac:chgData name="Kokchun Giang" userId="67e2125d-ec8c-4323-9653-9824a2ad815f" providerId="ADAL" clId="{10EEDAB3-2DB0-BA4D-8CC6-6424E46A9142}" dt="2024-01-13T13:52:21.254" v="894"/>
          <ac:inkMkLst>
            <pc:docMk/>
            <pc:sldMk cId="744054261" sldId="328"/>
            <ac:inkMk id="26" creationId="{E1818E0A-FA3B-F410-4CF3-CF7F48021E6C}"/>
          </ac:inkMkLst>
        </pc:inkChg>
        <pc:inkChg chg="add mod">
          <ac:chgData name="Kokchun Giang" userId="67e2125d-ec8c-4323-9653-9824a2ad815f" providerId="ADAL" clId="{10EEDAB3-2DB0-BA4D-8CC6-6424E46A9142}" dt="2024-01-13T13:52:21.254" v="894"/>
          <ac:inkMkLst>
            <pc:docMk/>
            <pc:sldMk cId="744054261" sldId="328"/>
            <ac:inkMk id="27" creationId="{C605F9E4-A845-9EB3-31A0-FEFC29208668}"/>
          </ac:inkMkLst>
        </pc:inkChg>
        <pc:inkChg chg="add mod">
          <ac:chgData name="Kokchun Giang" userId="67e2125d-ec8c-4323-9653-9824a2ad815f" providerId="ADAL" clId="{10EEDAB3-2DB0-BA4D-8CC6-6424E46A9142}" dt="2024-01-13T13:52:21.254" v="894"/>
          <ac:inkMkLst>
            <pc:docMk/>
            <pc:sldMk cId="744054261" sldId="328"/>
            <ac:inkMk id="29" creationId="{329309F5-8916-174D-8391-A9E345BCDA82}"/>
          </ac:inkMkLst>
        </pc:inkChg>
        <pc:inkChg chg="add mod">
          <ac:chgData name="Kokchun Giang" userId="67e2125d-ec8c-4323-9653-9824a2ad815f" providerId="ADAL" clId="{10EEDAB3-2DB0-BA4D-8CC6-6424E46A9142}" dt="2024-01-13T13:52:21.254" v="894"/>
          <ac:inkMkLst>
            <pc:docMk/>
            <pc:sldMk cId="744054261" sldId="328"/>
            <ac:inkMk id="30" creationId="{48C14C99-675E-D962-4C43-5FECD99B061B}"/>
          </ac:inkMkLst>
        </pc:inkChg>
        <pc:inkChg chg="add mod">
          <ac:chgData name="Kokchun Giang" userId="67e2125d-ec8c-4323-9653-9824a2ad815f" providerId="ADAL" clId="{10EEDAB3-2DB0-BA4D-8CC6-6424E46A9142}" dt="2024-01-13T13:52:21.254" v="894"/>
          <ac:inkMkLst>
            <pc:docMk/>
            <pc:sldMk cId="744054261" sldId="328"/>
            <ac:inkMk id="31" creationId="{8991E73E-8FCF-A2A4-1A89-51529408A7CD}"/>
          </ac:inkMkLst>
        </pc:inkChg>
        <pc:inkChg chg="add mod">
          <ac:chgData name="Kokchun Giang" userId="67e2125d-ec8c-4323-9653-9824a2ad815f" providerId="ADAL" clId="{10EEDAB3-2DB0-BA4D-8CC6-6424E46A9142}" dt="2024-01-13T13:52:21.254" v="894"/>
          <ac:inkMkLst>
            <pc:docMk/>
            <pc:sldMk cId="744054261" sldId="328"/>
            <ac:inkMk id="32" creationId="{CF5E509E-173B-A919-8638-8670D36A57A1}"/>
          </ac:inkMkLst>
        </pc:inkChg>
        <pc:inkChg chg="add mod">
          <ac:chgData name="Kokchun Giang" userId="67e2125d-ec8c-4323-9653-9824a2ad815f" providerId="ADAL" clId="{10EEDAB3-2DB0-BA4D-8CC6-6424E46A9142}" dt="2024-01-13T13:52:21.254" v="894"/>
          <ac:inkMkLst>
            <pc:docMk/>
            <pc:sldMk cId="744054261" sldId="328"/>
            <ac:inkMk id="33" creationId="{D03F94AA-D7C1-E079-C544-55D32E0A897E}"/>
          </ac:inkMkLst>
        </pc:inkChg>
        <pc:inkChg chg="add mod">
          <ac:chgData name="Kokchun Giang" userId="67e2125d-ec8c-4323-9653-9824a2ad815f" providerId="ADAL" clId="{10EEDAB3-2DB0-BA4D-8CC6-6424E46A9142}" dt="2024-01-13T13:52:21.254" v="894"/>
          <ac:inkMkLst>
            <pc:docMk/>
            <pc:sldMk cId="744054261" sldId="328"/>
            <ac:inkMk id="34" creationId="{17E33852-9C59-D901-2431-7141EEE53D45}"/>
          </ac:inkMkLst>
        </pc:inkChg>
        <pc:inkChg chg="add mod">
          <ac:chgData name="Kokchun Giang" userId="67e2125d-ec8c-4323-9653-9824a2ad815f" providerId="ADAL" clId="{10EEDAB3-2DB0-BA4D-8CC6-6424E46A9142}" dt="2024-01-13T13:52:21.254" v="894"/>
          <ac:inkMkLst>
            <pc:docMk/>
            <pc:sldMk cId="744054261" sldId="328"/>
            <ac:inkMk id="35" creationId="{7E6F1CBC-3D98-1E6F-066F-2CC00D720837}"/>
          </ac:inkMkLst>
        </pc:inkChg>
        <pc:inkChg chg="add mod">
          <ac:chgData name="Kokchun Giang" userId="67e2125d-ec8c-4323-9653-9824a2ad815f" providerId="ADAL" clId="{10EEDAB3-2DB0-BA4D-8CC6-6424E46A9142}" dt="2024-01-13T13:52:21.254" v="894"/>
          <ac:inkMkLst>
            <pc:docMk/>
            <pc:sldMk cId="744054261" sldId="328"/>
            <ac:inkMk id="36" creationId="{27196E0C-6594-F0E9-25C4-07C094DC9F4F}"/>
          </ac:inkMkLst>
        </pc:inkChg>
        <pc:inkChg chg="add mod">
          <ac:chgData name="Kokchun Giang" userId="67e2125d-ec8c-4323-9653-9824a2ad815f" providerId="ADAL" clId="{10EEDAB3-2DB0-BA4D-8CC6-6424E46A9142}" dt="2024-01-13T13:52:21.254" v="894"/>
          <ac:inkMkLst>
            <pc:docMk/>
            <pc:sldMk cId="744054261" sldId="328"/>
            <ac:inkMk id="37" creationId="{BA06F44D-710D-106E-C552-DB537C67EA28}"/>
          </ac:inkMkLst>
        </pc:inkChg>
        <pc:inkChg chg="add mod">
          <ac:chgData name="Kokchun Giang" userId="67e2125d-ec8c-4323-9653-9824a2ad815f" providerId="ADAL" clId="{10EEDAB3-2DB0-BA4D-8CC6-6424E46A9142}" dt="2024-01-13T13:52:25.211" v="902"/>
          <ac:inkMkLst>
            <pc:docMk/>
            <pc:sldMk cId="744054261" sldId="328"/>
            <ac:inkMk id="39" creationId="{55052A32-5456-44BA-3735-AD92F3926F3C}"/>
          </ac:inkMkLst>
        </pc:inkChg>
        <pc:inkChg chg="add mod">
          <ac:chgData name="Kokchun Giang" userId="67e2125d-ec8c-4323-9653-9824a2ad815f" providerId="ADAL" clId="{10EEDAB3-2DB0-BA4D-8CC6-6424E46A9142}" dt="2024-01-13T13:52:25.211" v="902"/>
          <ac:inkMkLst>
            <pc:docMk/>
            <pc:sldMk cId="744054261" sldId="328"/>
            <ac:inkMk id="40" creationId="{5007C5A2-71C0-E7AF-0626-559AF9A2FB8C}"/>
          </ac:inkMkLst>
        </pc:inkChg>
        <pc:inkChg chg="add mod">
          <ac:chgData name="Kokchun Giang" userId="67e2125d-ec8c-4323-9653-9824a2ad815f" providerId="ADAL" clId="{10EEDAB3-2DB0-BA4D-8CC6-6424E46A9142}" dt="2024-01-13T13:52:25.211" v="902"/>
          <ac:inkMkLst>
            <pc:docMk/>
            <pc:sldMk cId="744054261" sldId="328"/>
            <ac:inkMk id="41" creationId="{9CACE4D8-CBDE-5B48-819E-628F59DF5659}"/>
          </ac:inkMkLst>
        </pc:inkChg>
        <pc:inkChg chg="add mod">
          <ac:chgData name="Kokchun Giang" userId="67e2125d-ec8c-4323-9653-9824a2ad815f" providerId="ADAL" clId="{10EEDAB3-2DB0-BA4D-8CC6-6424E46A9142}" dt="2024-01-13T13:52:25.211" v="902"/>
          <ac:inkMkLst>
            <pc:docMk/>
            <pc:sldMk cId="744054261" sldId="328"/>
            <ac:inkMk id="42" creationId="{900897A7-DF73-A244-74AB-1C4DA245AF92}"/>
          </ac:inkMkLst>
        </pc:inkChg>
        <pc:inkChg chg="add mod">
          <ac:chgData name="Kokchun Giang" userId="67e2125d-ec8c-4323-9653-9824a2ad815f" providerId="ADAL" clId="{10EEDAB3-2DB0-BA4D-8CC6-6424E46A9142}" dt="2024-01-13T13:52:25.211" v="902"/>
          <ac:inkMkLst>
            <pc:docMk/>
            <pc:sldMk cId="744054261" sldId="328"/>
            <ac:inkMk id="43" creationId="{438B2B55-AAEF-D000-0F9D-9B91618BCB2C}"/>
          </ac:inkMkLst>
        </pc:inkChg>
        <pc:inkChg chg="add mod">
          <ac:chgData name="Kokchun Giang" userId="67e2125d-ec8c-4323-9653-9824a2ad815f" providerId="ADAL" clId="{10EEDAB3-2DB0-BA4D-8CC6-6424E46A9142}" dt="2024-01-13T13:52:25.211" v="902"/>
          <ac:inkMkLst>
            <pc:docMk/>
            <pc:sldMk cId="744054261" sldId="328"/>
            <ac:inkMk id="44" creationId="{08857929-491A-DEBF-A1FA-988A93AA57CA}"/>
          </ac:inkMkLst>
        </pc:inkChg>
        <pc:inkChg chg="add mod">
          <ac:chgData name="Kokchun Giang" userId="67e2125d-ec8c-4323-9653-9824a2ad815f" providerId="ADAL" clId="{10EEDAB3-2DB0-BA4D-8CC6-6424E46A9142}" dt="2024-01-13T13:52:25.211" v="902"/>
          <ac:inkMkLst>
            <pc:docMk/>
            <pc:sldMk cId="744054261" sldId="328"/>
            <ac:inkMk id="45" creationId="{886908F0-C639-64EB-6011-51DA8BF09411}"/>
          </ac:inkMkLst>
        </pc:inkChg>
        <pc:inkChg chg="add mod">
          <ac:chgData name="Kokchun Giang" userId="67e2125d-ec8c-4323-9653-9824a2ad815f" providerId="ADAL" clId="{10EEDAB3-2DB0-BA4D-8CC6-6424E46A9142}" dt="2024-01-13T13:54:24.368" v="948"/>
          <ac:inkMkLst>
            <pc:docMk/>
            <pc:sldMk cId="744054261" sldId="328"/>
            <ac:inkMk id="47" creationId="{58E78CAA-3807-0D89-A49F-34D9BFA7616F}"/>
          </ac:inkMkLst>
        </pc:inkChg>
        <pc:inkChg chg="add mod">
          <ac:chgData name="Kokchun Giang" userId="67e2125d-ec8c-4323-9653-9824a2ad815f" providerId="ADAL" clId="{10EEDAB3-2DB0-BA4D-8CC6-6424E46A9142}" dt="2024-01-13T13:54:24.368" v="948"/>
          <ac:inkMkLst>
            <pc:docMk/>
            <pc:sldMk cId="744054261" sldId="328"/>
            <ac:inkMk id="48" creationId="{ED0F1FCC-1E5A-F95D-38BC-7424E1F97F5D}"/>
          </ac:inkMkLst>
        </pc:inkChg>
        <pc:inkChg chg="add mod">
          <ac:chgData name="Kokchun Giang" userId="67e2125d-ec8c-4323-9653-9824a2ad815f" providerId="ADAL" clId="{10EEDAB3-2DB0-BA4D-8CC6-6424E46A9142}" dt="2024-01-13T13:54:24.368" v="948"/>
          <ac:inkMkLst>
            <pc:docMk/>
            <pc:sldMk cId="744054261" sldId="328"/>
            <ac:inkMk id="50" creationId="{0285480F-1822-7871-6108-B82E8A54F1ED}"/>
          </ac:inkMkLst>
        </pc:inkChg>
        <pc:inkChg chg="add del">
          <ac:chgData name="Kokchun Giang" userId="67e2125d-ec8c-4323-9653-9824a2ad815f" providerId="ADAL" clId="{10EEDAB3-2DB0-BA4D-8CC6-6424E46A9142}" dt="2024-01-13T15:28:02.598" v="2909" actId="478"/>
          <ac:inkMkLst>
            <pc:docMk/>
            <pc:sldMk cId="744054261" sldId="328"/>
            <ac:inkMk id="52" creationId="{D7839A29-EB19-63F0-B209-BEE9664F75D9}"/>
          </ac:inkMkLst>
        </pc:inkChg>
        <pc:inkChg chg="add mod">
          <ac:chgData name="Kokchun Giang" userId="67e2125d-ec8c-4323-9653-9824a2ad815f" providerId="ADAL" clId="{10EEDAB3-2DB0-BA4D-8CC6-6424E46A9142}" dt="2024-01-13T13:54:18.981" v="936"/>
          <ac:inkMkLst>
            <pc:docMk/>
            <pc:sldMk cId="744054261" sldId="328"/>
            <ac:inkMk id="53" creationId="{7ABBDE09-3D26-F4A0-ADB5-0EBEC22FCA6B}"/>
          </ac:inkMkLst>
        </pc:inkChg>
        <pc:inkChg chg="add mod">
          <ac:chgData name="Kokchun Giang" userId="67e2125d-ec8c-4323-9653-9824a2ad815f" providerId="ADAL" clId="{10EEDAB3-2DB0-BA4D-8CC6-6424E46A9142}" dt="2024-01-13T13:54:18.981" v="936"/>
          <ac:inkMkLst>
            <pc:docMk/>
            <pc:sldMk cId="744054261" sldId="328"/>
            <ac:inkMk id="54" creationId="{9681790C-C9C0-B138-2B2A-A583CDD6A3E1}"/>
          </ac:inkMkLst>
        </pc:inkChg>
        <pc:inkChg chg="add mod">
          <ac:chgData name="Kokchun Giang" userId="67e2125d-ec8c-4323-9653-9824a2ad815f" providerId="ADAL" clId="{10EEDAB3-2DB0-BA4D-8CC6-6424E46A9142}" dt="2024-01-13T13:54:18.981" v="936"/>
          <ac:inkMkLst>
            <pc:docMk/>
            <pc:sldMk cId="744054261" sldId="328"/>
            <ac:inkMk id="55" creationId="{EE557411-78F1-F8C7-96DA-CE7EBAF95665}"/>
          </ac:inkMkLst>
        </pc:inkChg>
        <pc:inkChg chg="add mod">
          <ac:chgData name="Kokchun Giang" userId="67e2125d-ec8c-4323-9653-9824a2ad815f" providerId="ADAL" clId="{10EEDAB3-2DB0-BA4D-8CC6-6424E46A9142}" dt="2024-01-13T13:54:18.981" v="936"/>
          <ac:inkMkLst>
            <pc:docMk/>
            <pc:sldMk cId="744054261" sldId="328"/>
            <ac:inkMk id="56" creationId="{79196D64-63D9-B9E2-3258-9F7BFFC442D2}"/>
          </ac:inkMkLst>
        </pc:inkChg>
        <pc:inkChg chg="add mod">
          <ac:chgData name="Kokchun Giang" userId="67e2125d-ec8c-4323-9653-9824a2ad815f" providerId="ADAL" clId="{10EEDAB3-2DB0-BA4D-8CC6-6424E46A9142}" dt="2024-01-13T13:54:18.981" v="936"/>
          <ac:inkMkLst>
            <pc:docMk/>
            <pc:sldMk cId="744054261" sldId="328"/>
            <ac:inkMk id="57" creationId="{0F67541E-43A2-BB4B-0E61-5D6811F7A143}"/>
          </ac:inkMkLst>
        </pc:inkChg>
        <pc:inkChg chg="add mod">
          <ac:chgData name="Kokchun Giang" userId="67e2125d-ec8c-4323-9653-9824a2ad815f" providerId="ADAL" clId="{10EEDAB3-2DB0-BA4D-8CC6-6424E46A9142}" dt="2024-01-13T13:54:18.981" v="936"/>
          <ac:inkMkLst>
            <pc:docMk/>
            <pc:sldMk cId="744054261" sldId="328"/>
            <ac:inkMk id="58" creationId="{B98EE57F-4F9C-205E-4F17-B31ACB45F12A}"/>
          </ac:inkMkLst>
        </pc:inkChg>
        <pc:inkChg chg="add mod">
          <ac:chgData name="Kokchun Giang" userId="67e2125d-ec8c-4323-9653-9824a2ad815f" providerId="ADAL" clId="{10EEDAB3-2DB0-BA4D-8CC6-6424E46A9142}" dt="2024-01-13T13:54:18.981" v="936"/>
          <ac:inkMkLst>
            <pc:docMk/>
            <pc:sldMk cId="744054261" sldId="328"/>
            <ac:inkMk id="59" creationId="{6A4FC0DC-977A-1B23-AE50-D34386D60228}"/>
          </ac:inkMkLst>
        </pc:inkChg>
        <pc:inkChg chg="add mod">
          <ac:chgData name="Kokchun Giang" userId="67e2125d-ec8c-4323-9653-9824a2ad815f" providerId="ADAL" clId="{10EEDAB3-2DB0-BA4D-8CC6-6424E46A9142}" dt="2024-01-13T13:54:24.368" v="948"/>
          <ac:inkMkLst>
            <pc:docMk/>
            <pc:sldMk cId="744054261" sldId="328"/>
            <ac:inkMk id="61" creationId="{1F061B85-1765-763D-DAD0-8D00D66105E1}"/>
          </ac:inkMkLst>
        </pc:inkChg>
        <pc:inkChg chg="add mod">
          <ac:chgData name="Kokchun Giang" userId="67e2125d-ec8c-4323-9653-9824a2ad815f" providerId="ADAL" clId="{10EEDAB3-2DB0-BA4D-8CC6-6424E46A9142}" dt="2024-01-13T13:54:24.368" v="948"/>
          <ac:inkMkLst>
            <pc:docMk/>
            <pc:sldMk cId="744054261" sldId="328"/>
            <ac:inkMk id="62" creationId="{48C86422-3082-542C-B01F-7795436CC37B}"/>
          </ac:inkMkLst>
        </pc:inkChg>
        <pc:inkChg chg="add mod">
          <ac:chgData name="Kokchun Giang" userId="67e2125d-ec8c-4323-9653-9824a2ad815f" providerId="ADAL" clId="{10EEDAB3-2DB0-BA4D-8CC6-6424E46A9142}" dt="2024-01-13T13:54:24.368" v="948"/>
          <ac:inkMkLst>
            <pc:docMk/>
            <pc:sldMk cId="744054261" sldId="328"/>
            <ac:inkMk id="63" creationId="{5BA2F2E1-5EBD-FAC5-67B6-DD71D74659CC}"/>
          </ac:inkMkLst>
        </pc:inkChg>
        <pc:inkChg chg="add mod">
          <ac:chgData name="Kokchun Giang" userId="67e2125d-ec8c-4323-9653-9824a2ad815f" providerId="ADAL" clId="{10EEDAB3-2DB0-BA4D-8CC6-6424E46A9142}" dt="2024-01-13T13:54:24.368" v="948"/>
          <ac:inkMkLst>
            <pc:docMk/>
            <pc:sldMk cId="744054261" sldId="328"/>
            <ac:inkMk id="64" creationId="{A2C431CC-93A9-1E32-50A6-CC6C449C9D78}"/>
          </ac:inkMkLst>
        </pc:inkChg>
        <pc:inkChg chg="add mod">
          <ac:chgData name="Kokchun Giang" userId="67e2125d-ec8c-4323-9653-9824a2ad815f" providerId="ADAL" clId="{10EEDAB3-2DB0-BA4D-8CC6-6424E46A9142}" dt="2024-01-13T13:54:24.368" v="948"/>
          <ac:inkMkLst>
            <pc:docMk/>
            <pc:sldMk cId="744054261" sldId="328"/>
            <ac:inkMk id="65" creationId="{389C0F89-0D31-5E1D-4790-F772D338B92D}"/>
          </ac:inkMkLst>
        </pc:inkChg>
        <pc:inkChg chg="add mod">
          <ac:chgData name="Kokchun Giang" userId="67e2125d-ec8c-4323-9653-9824a2ad815f" providerId="ADAL" clId="{10EEDAB3-2DB0-BA4D-8CC6-6424E46A9142}" dt="2024-01-13T13:54:24.368" v="948"/>
          <ac:inkMkLst>
            <pc:docMk/>
            <pc:sldMk cId="744054261" sldId="328"/>
            <ac:inkMk id="66" creationId="{CEEBA367-7953-EF69-B401-3C7831740340}"/>
          </ac:inkMkLst>
        </pc:inkChg>
        <pc:inkChg chg="add mod">
          <ac:chgData name="Kokchun Giang" userId="67e2125d-ec8c-4323-9653-9824a2ad815f" providerId="ADAL" clId="{10EEDAB3-2DB0-BA4D-8CC6-6424E46A9142}" dt="2024-01-13T13:54:24.368" v="948"/>
          <ac:inkMkLst>
            <pc:docMk/>
            <pc:sldMk cId="744054261" sldId="328"/>
            <ac:inkMk id="67" creationId="{02573652-9AB3-5805-F638-BB8F7F3C4D1A}"/>
          </ac:inkMkLst>
        </pc:inkChg>
        <pc:inkChg chg="add mod">
          <ac:chgData name="Kokchun Giang" userId="67e2125d-ec8c-4323-9653-9824a2ad815f" providerId="ADAL" clId="{10EEDAB3-2DB0-BA4D-8CC6-6424E46A9142}" dt="2024-01-13T13:54:24.368" v="948"/>
          <ac:inkMkLst>
            <pc:docMk/>
            <pc:sldMk cId="744054261" sldId="328"/>
            <ac:inkMk id="68" creationId="{6F5A85CD-9139-65BF-BC85-F55A35AFD3BC}"/>
          </ac:inkMkLst>
        </pc:inkChg>
        <pc:inkChg chg="add mod">
          <ac:chgData name="Kokchun Giang" userId="67e2125d-ec8c-4323-9653-9824a2ad815f" providerId="ADAL" clId="{10EEDAB3-2DB0-BA4D-8CC6-6424E46A9142}" dt="2024-01-13T13:54:24.368" v="948"/>
          <ac:inkMkLst>
            <pc:docMk/>
            <pc:sldMk cId="744054261" sldId="328"/>
            <ac:inkMk id="69" creationId="{F8357833-6F33-E7E2-2AD5-C08120233B85}"/>
          </ac:inkMkLst>
        </pc:inkChg>
        <pc:inkChg chg="add mod">
          <ac:chgData name="Kokchun Giang" userId="67e2125d-ec8c-4323-9653-9824a2ad815f" providerId="ADAL" clId="{10EEDAB3-2DB0-BA4D-8CC6-6424E46A9142}" dt="2024-01-13T13:54:24.368" v="948"/>
          <ac:inkMkLst>
            <pc:docMk/>
            <pc:sldMk cId="744054261" sldId="328"/>
            <ac:inkMk id="70" creationId="{C152E6C2-18E1-CA9A-82CD-4339D68FF4E2}"/>
          </ac:inkMkLst>
        </pc:inkChg>
        <pc:inkChg chg="add mod">
          <ac:chgData name="Kokchun Giang" userId="67e2125d-ec8c-4323-9653-9824a2ad815f" providerId="ADAL" clId="{10EEDAB3-2DB0-BA4D-8CC6-6424E46A9142}" dt="2024-01-13T13:54:24.368" v="948"/>
          <ac:inkMkLst>
            <pc:docMk/>
            <pc:sldMk cId="744054261" sldId="328"/>
            <ac:inkMk id="71" creationId="{8CE0D0A6-82D8-82B6-E42A-DD5092344B7D}"/>
          </ac:inkMkLst>
        </pc:inkChg>
        <pc:inkChg chg="add mod">
          <ac:chgData name="Kokchun Giang" userId="67e2125d-ec8c-4323-9653-9824a2ad815f" providerId="ADAL" clId="{10EEDAB3-2DB0-BA4D-8CC6-6424E46A9142}" dt="2024-01-13T15:27:04.922" v="2900" actId="164"/>
          <ac:inkMkLst>
            <pc:docMk/>
            <pc:sldMk cId="744054261" sldId="328"/>
            <ac:inkMk id="73" creationId="{23B9B765-AFF8-A61A-B764-85EFDB790564}"/>
          </ac:inkMkLst>
        </pc:inkChg>
        <pc:inkChg chg="add mod">
          <ac:chgData name="Kokchun Giang" userId="67e2125d-ec8c-4323-9653-9824a2ad815f" providerId="ADAL" clId="{10EEDAB3-2DB0-BA4D-8CC6-6424E46A9142}" dt="2024-01-13T15:27:04.922" v="2900" actId="164"/>
          <ac:inkMkLst>
            <pc:docMk/>
            <pc:sldMk cId="744054261" sldId="328"/>
            <ac:inkMk id="74" creationId="{E05F19D9-881F-A278-06A9-F44167148C6E}"/>
          </ac:inkMkLst>
        </pc:inkChg>
        <pc:inkChg chg="add mod">
          <ac:chgData name="Kokchun Giang" userId="67e2125d-ec8c-4323-9653-9824a2ad815f" providerId="ADAL" clId="{10EEDAB3-2DB0-BA4D-8CC6-6424E46A9142}" dt="2024-01-13T15:27:04.922" v="2900" actId="164"/>
          <ac:inkMkLst>
            <pc:docMk/>
            <pc:sldMk cId="744054261" sldId="328"/>
            <ac:inkMk id="75" creationId="{40C71D6D-203A-348E-7B79-7E82DCAEFB38}"/>
          </ac:inkMkLst>
        </pc:inkChg>
        <pc:inkChg chg="add del mod">
          <ac:chgData name="Kokchun Giang" userId="67e2125d-ec8c-4323-9653-9824a2ad815f" providerId="ADAL" clId="{10EEDAB3-2DB0-BA4D-8CC6-6424E46A9142}" dt="2024-01-13T13:54:40.684" v="969" actId="9405"/>
          <ac:inkMkLst>
            <pc:docMk/>
            <pc:sldMk cId="744054261" sldId="328"/>
            <ac:inkMk id="76" creationId="{924C82D2-CEF4-7E9C-DCCB-547EBAD2F918}"/>
          </ac:inkMkLst>
        </pc:inkChg>
        <pc:inkChg chg="add del mod">
          <ac:chgData name="Kokchun Giang" userId="67e2125d-ec8c-4323-9653-9824a2ad815f" providerId="ADAL" clId="{10EEDAB3-2DB0-BA4D-8CC6-6424E46A9142}" dt="2024-01-13T13:54:40.276" v="968" actId="9405"/>
          <ac:inkMkLst>
            <pc:docMk/>
            <pc:sldMk cId="744054261" sldId="328"/>
            <ac:inkMk id="77" creationId="{9FC92442-2B6D-7603-D44C-8BAF508D6D90}"/>
          </ac:inkMkLst>
        </pc:inkChg>
        <pc:inkChg chg="add del mod">
          <ac:chgData name="Kokchun Giang" userId="67e2125d-ec8c-4323-9653-9824a2ad815f" providerId="ADAL" clId="{10EEDAB3-2DB0-BA4D-8CC6-6424E46A9142}" dt="2024-01-13T13:54:39.936" v="967"/>
          <ac:inkMkLst>
            <pc:docMk/>
            <pc:sldMk cId="744054261" sldId="328"/>
            <ac:inkMk id="78" creationId="{2F4C68F3-D4CA-985E-C9B9-754F4BF3B226}"/>
          </ac:inkMkLst>
        </pc:inkChg>
        <pc:inkChg chg="add del mod">
          <ac:chgData name="Kokchun Giang" userId="67e2125d-ec8c-4323-9653-9824a2ad815f" providerId="ADAL" clId="{10EEDAB3-2DB0-BA4D-8CC6-6424E46A9142}" dt="2024-01-13T13:54:39.700" v="965" actId="9405"/>
          <ac:inkMkLst>
            <pc:docMk/>
            <pc:sldMk cId="744054261" sldId="328"/>
            <ac:inkMk id="80" creationId="{70FFF4DA-26B1-6626-AA47-BA6BF58A07B1}"/>
          </ac:inkMkLst>
        </pc:inkChg>
        <pc:inkChg chg="add del mod">
          <ac:chgData name="Kokchun Giang" userId="67e2125d-ec8c-4323-9653-9824a2ad815f" providerId="ADAL" clId="{10EEDAB3-2DB0-BA4D-8CC6-6424E46A9142}" dt="2024-01-13T13:54:39.500" v="964" actId="9405"/>
          <ac:inkMkLst>
            <pc:docMk/>
            <pc:sldMk cId="744054261" sldId="328"/>
            <ac:inkMk id="81" creationId="{B36C44F9-D9D7-959D-B918-97384F2B7BC3}"/>
          </ac:inkMkLst>
        </pc:inkChg>
        <pc:inkChg chg="add del mod">
          <ac:chgData name="Kokchun Giang" userId="67e2125d-ec8c-4323-9653-9824a2ad815f" providerId="ADAL" clId="{10EEDAB3-2DB0-BA4D-8CC6-6424E46A9142}" dt="2024-01-13T13:54:39.280" v="963"/>
          <ac:inkMkLst>
            <pc:docMk/>
            <pc:sldMk cId="744054261" sldId="328"/>
            <ac:inkMk id="82" creationId="{BB0A344E-24E2-97EC-48FF-972EEE3BD83B}"/>
          </ac:inkMkLst>
        </pc:inkChg>
        <pc:inkChg chg="add del">
          <ac:chgData name="Kokchun Giang" userId="67e2125d-ec8c-4323-9653-9824a2ad815f" providerId="ADAL" clId="{10EEDAB3-2DB0-BA4D-8CC6-6424E46A9142}" dt="2024-01-13T13:54:39.003" v="960" actId="9405"/>
          <ac:inkMkLst>
            <pc:docMk/>
            <pc:sldMk cId="744054261" sldId="328"/>
            <ac:inkMk id="83" creationId="{DB8097D8-000E-EAFC-562D-B60E991456CE}"/>
          </ac:inkMkLst>
        </pc:inkChg>
        <pc:inkChg chg="add mod">
          <ac:chgData name="Kokchun Giang" userId="67e2125d-ec8c-4323-9653-9824a2ad815f" providerId="ADAL" clId="{10EEDAB3-2DB0-BA4D-8CC6-6424E46A9142}" dt="2024-01-13T13:54:43.398" v="972"/>
          <ac:inkMkLst>
            <pc:docMk/>
            <pc:sldMk cId="744054261" sldId="328"/>
            <ac:inkMk id="85" creationId="{320C95EA-970A-78B7-BC60-7606D81E348F}"/>
          </ac:inkMkLst>
        </pc:inkChg>
        <pc:inkChg chg="add mod">
          <ac:chgData name="Kokchun Giang" userId="67e2125d-ec8c-4323-9653-9824a2ad815f" providerId="ADAL" clId="{10EEDAB3-2DB0-BA4D-8CC6-6424E46A9142}" dt="2024-01-13T13:54:43.398" v="972"/>
          <ac:inkMkLst>
            <pc:docMk/>
            <pc:sldMk cId="744054261" sldId="328"/>
            <ac:inkMk id="86" creationId="{35BAEEA2-AE75-E09F-F03E-B729B442C514}"/>
          </ac:inkMkLst>
        </pc:inkChg>
        <pc:inkChg chg="add mod">
          <ac:chgData name="Kokchun Giang" userId="67e2125d-ec8c-4323-9653-9824a2ad815f" providerId="ADAL" clId="{10EEDAB3-2DB0-BA4D-8CC6-6424E46A9142}" dt="2024-01-13T15:27:04.922" v="2900" actId="164"/>
          <ac:inkMkLst>
            <pc:docMk/>
            <pc:sldMk cId="744054261" sldId="328"/>
            <ac:inkMk id="88" creationId="{34C276A1-9348-2BA7-1F89-BC571C46F36E}"/>
          </ac:inkMkLst>
        </pc:inkChg>
        <pc:inkChg chg="add mod">
          <ac:chgData name="Kokchun Giang" userId="67e2125d-ec8c-4323-9653-9824a2ad815f" providerId="ADAL" clId="{10EEDAB3-2DB0-BA4D-8CC6-6424E46A9142}" dt="2024-01-13T13:54:53.451" v="982"/>
          <ac:inkMkLst>
            <pc:docMk/>
            <pc:sldMk cId="744054261" sldId="328"/>
            <ac:inkMk id="89" creationId="{410FAE94-9F80-AC11-0B0E-4B1CE18C5AE0}"/>
          </ac:inkMkLst>
        </pc:inkChg>
        <pc:inkChg chg="add mod">
          <ac:chgData name="Kokchun Giang" userId="67e2125d-ec8c-4323-9653-9824a2ad815f" providerId="ADAL" clId="{10EEDAB3-2DB0-BA4D-8CC6-6424E46A9142}" dt="2024-01-13T13:54:53.451" v="982"/>
          <ac:inkMkLst>
            <pc:docMk/>
            <pc:sldMk cId="744054261" sldId="328"/>
            <ac:inkMk id="90" creationId="{56AFD5BB-24C5-5405-52D5-0D86768A0E1F}"/>
          </ac:inkMkLst>
        </pc:inkChg>
        <pc:inkChg chg="add mod">
          <ac:chgData name="Kokchun Giang" userId="67e2125d-ec8c-4323-9653-9824a2ad815f" providerId="ADAL" clId="{10EEDAB3-2DB0-BA4D-8CC6-6424E46A9142}" dt="2024-01-13T13:54:53.451" v="982"/>
          <ac:inkMkLst>
            <pc:docMk/>
            <pc:sldMk cId="744054261" sldId="328"/>
            <ac:inkMk id="91" creationId="{282B2071-35A3-93A7-7948-E87394928222}"/>
          </ac:inkMkLst>
        </pc:inkChg>
        <pc:inkChg chg="add mod">
          <ac:chgData name="Kokchun Giang" userId="67e2125d-ec8c-4323-9653-9824a2ad815f" providerId="ADAL" clId="{10EEDAB3-2DB0-BA4D-8CC6-6424E46A9142}" dt="2024-01-13T13:54:53.451" v="982"/>
          <ac:inkMkLst>
            <pc:docMk/>
            <pc:sldMk cId="744054261" sldId="328"/>
            <ac:inkMk id="92" creationId="{72E7867E-7603-E421-A7FC-D7A890F22164}"/>
          </ac:inkMkLst>
        </pc:inkChg>
        <pc:inkChg chg="add mod">
          <ac:chgData name="Kokchun Giang" userId="67e2125d-ec8c-4323-9653-9824a2ad815f" providerId="ADAL" clId="{10EEDAB3-2DB0-BA4D-8CC6-6424E46A9142}" dt="2024-01-13T13:54:53.451" v="982"/>
          <ac:inkMkLst>
            <pc:docMk/>
            <pc:sldMk cId="744054261" sldId="328"/>
            <ac:inkMk id="93" creationId="{67761458-DE5F-54F3-8EC2-4B2E3B05792D}"/>
          </ac:inkMkLst>
        </pc:inkChg>
        <pc:inkChg chg="add mod">
          <ac:chgData name="Kokchun Giang" userId="67e2125d-ec8c-4323-9653-9824a2ad815f" providerId="ADAL" clId="{10EEDAB3-2DB0-BA4D-8CC6-6424E46A9142}" dt="2024-01-13T13:54:53.451" v="982"/>
          <ac:inkMkLst>
            <pc:docMk/>
            <pc:sldMk cId="744054261" sldId="328"/>
            <ac:inkMk id="94" creationId="{DB1F645A-A3C5-02A0-DDCF-FD6E4CD60FA5}"/>
          </ac:inkMkLst>
        </pc:inkChg>
        <pc:inkChg chg="add mod">
          <ac:chgData name="Kokchun Giang" userId="67e2125d-ec8c-4323-9653-9824a2ad815f" providerId="ADAL" clId="{10EEDAB3-2DB0-BA4D-8CC6-6424E46A9142}" dt="2024-01-13T13:54:53.451" v="982"/>
          <ac:inkMkLst>
            <pc:docMk/>
            <pc:sldMk cId="744054261" sldId="328"/>
            <ac:inkMk id="96" creationId="{170787D8-C6C4-DA1D-1DFF-ACDF91831635}"/>
          </ac:inkMkLst>
        </pc:inkChg>
        <pc:inkChg chg="add mod">
          <ac:chgData name="Kokchun Giang" userId="67e2125d-ec8c-4323-9653-9824a2ad815f" providerId="ADAL" clId="{10EEDAB3-2DB0-BA4D-8CC6-6424E46A9142}" dt="2024-01-13T13:55:05.808" v="991"/>
          <ac:inkMkLst>
            <pc:docMk/>
            <pc:sldMk cId="744054261" sldId="328"/>
            <ac:inkMk id="98" creationId="{523AF5F8-ED11-D409-6C74-E1626FC37B55}"/>
          </ac:inkMkLst>
        </pc:inkChg>
        <pc:inkChg chg="add mod">
          <ac:chgData name="Kokchun Giang" userId="67e2125d-ec8c-4323-9653-9824a2ad815f" providerId="ADAL" clId="{10EEDAB3-2DB0-BA4D-8CC6-6424E46A9142}" dt="2024-01-13T13:55:05.808" v="991"/>
          <ac:inkMkLst>
            <pc:docMk/>
            <pc:sldMk cId="744054261" sldId="328"/>
            <ac:inkMk id="99" creationId="{59BA5092-E2DA-8A69-D8FA-5C07A0692947}"/>
          </ac:inkMkLst>
        </pc:inkChg>
        <pc:inkChg chg="add mod">
          <ac:chgData name="Kokchun Giang" userId="67e2125d-ec8c-4323-9653-9824a2ad815f" providerId="ADAL" clId="{10EEDAB3-2DB0-BA4D-8CC6-6424E46A9142}" dt="2024-01-13T13:55:05.808" v="991"/>
          <ac:inkMkLst>
            <pc:docMk/>
            <pc:sldMk cId="744054261" sldId="328"/>
            <ac:inkMk id="100" creationId="{A2666DAB-5405-9606-E66D-78291E801393}"/>
          </ac:inkMkLst>
        </pc:inkChg>
        <pc:inkChg chg="add mod">
          <ac:chgData name="Kokchun Giang" userId="67e2125d-ec8c-4323-9653-9824a2ad815f" providerId="ADAL" clId="{10EEDAB3-2DB0-BA4D-8CC6-6424E46A9142}" dt="2024-01-13T13:55:05.808" v="991"/>
          <ac:inkMkLst>
            <pc:docMk/>
            <pc:sldMk cId="744054261" sldId="328"/>
            <ac:inkMk id="101" creationId="{99C2CF94-29A8-FC46-7F68-B9B46C9388B1}"/>
          </ac:inkMkLst>
        </pc:inkChg>
        <pc:inkChg chg="add mod">
          <ac:chgData name="Kokchun Giang" userId="67e2125d-ec8c-4323-9653-9824a2ad815f" providerId="ADAL" clId="{10EEDAB3-2DB0-BA4D-8CC6-6424E46A9142}" dt="2024-01-13T13:55:05.808" v="991"/>
          <ac:inkMkLst>
            <pc:docMk/>
            <pc:sldMk cId="744054261" sldId="328"/>
            <ac:inkMk id="103" creationId="{018F3B12-A3BB-3B23-54F0-29AE99A4AD30}"/>
          </ac:inkMkLst>
        </pc:inkChg>
        <pc:inkChg chg="add mod">
          <ac:chgData name="Kokchun Giang" userId="67e2125d-ec8c-4323-9653-9824a2ad815f" providerId="ADAL" clId="{10EEDAB3-2DB0-BA4D-8CC6-6424E46A9142}" dt="2024-01-13T13:55:05.808" v="991"/>
          <ac:inkMkLst>
            <pc:docMk/>
            <pc:sldMk cId="744054261" sldId="328"/>
            <ac:inkMk id="104" creationId="{8DC3744E-9022-57E1-7387-3C3BF9E49CB1}"/>
          </ac:inkMkLst>
        </pc:inkChg>
        <pc:inkChg chg="add mod">
          <ac:chgData name="Kokchun Giang" userId="67e2125d-ec8c-4323-9653-9824a2ad815f" providerId="ADAL" clId="{10EEDAB3-2DB0-BA4D-8CC6-6424E46A9142}" dt="2024-01-13T13:55:05.808" v="991"/>
          <ac:inkMkLst>
            <pc:docMk/>
            <pc:sldMk cId="744054261" sldId="328"/>
            <ac:inkMk id="105" creationId="{5B1A2647-E5BE-6377-C819-7510A330D4DE}"/>
          </ac:inkMkLst>
        </pc:inkChg>
        <pc:inkChg chg="add mod">
          <ac:chgData name="Kokchun Giang" userId="67e2125d-ec8c-4323-9653-9824a2ad815f" providerId="ADAL" clId="{10EEDAB3-2DB0-BA4D-8CC6-6424E46A9142}" dt="2024-01-13T13:55:05.808" v="991"/>
          <ac:inkMkLst>
            <pc:docMk/>
            <pc:sldMk cId="744054261" sldId="328"/>
            <ac:inkMk id="106" creationId="{676BA212-F5E0-4AAC-F75B-3A5A540A5440}"/>
          </ac:inkMkLst>
        </pc:inkChg>
        <pc:inkChg chg="add mod">
          <ac:chgData name="Kokchun Giang" userId="67e2125d-ec8c-4323-9653-9824a2ad815f" providerId="ADAL" clId="{10EEDAB3-2DB0-BA4D-8CC6-6424E46A9142}" dt="2024-01-13T13:55:13.261" v="1000"/>
          <ac:inkMkLst>
            <pc:docMk/>
            <pc:sldMk cId="744054261" sldId="328"/>
            <ac:inkMk id="108" creationId="{C3B28079-B6FE-255B-99CC-96B659DC2A66}"/>
          </ac:inkMkLst>
        </pc:inkChg>
        <pc:inkChg chg="add mod">
          <ac:chgData name="Kokchun Giang" userId="67e2125d-ec8c-4323-9653-9824a2ad815f" providerId="ADAL" clId="{10EEDAB3-2DB0-BA4D-8CC6-6424E46A9142}" dt="2024-01-13T13:55:13.261" v="1000"/>
          <ac:inkMkLst>
            <pc:docMk/>
            <pc:sldMk cId="744054261" sldId="328"/>
            <ac:inkMk id="109" creationId="{13F5EC76-6FD8-4924-F6EC-4F2146A04D79}"/>
          </ac:inkMkLst>
        </pc:inkChg>
        <pc:inkChg chg="add mod">
          <ac:chgData name="Kokchun Giang" userId="67e2125d-ec8c-4323-9653-9824a2ad815f" providerId="ADAL" clId="{10EEDAB3-2DB0-BA4D-8CC6-6424E46A9142}" dt="2024-01-13T13:55:13.261" v="1000"/>
          <ac:inkMkLst>
            <pc:docMk/>
            <pc:sldMk cId="744054261" sldId="328"/>
            <ac:inkMk id="110" creationId="{CED1DFD9-03F9-556E-8594-45A6DBB103CD}"/>
          </ac:inkMkLst>
        </pc:inkChg>
        <pc:inkChg chg="add mod">
          <ac:chgData name="Kokchun Giang" userId="67e2125d-ec8c-4323-9653-9824a2ad815f" providerId="ADAL" clId="{10EEDAB3-2DB0-BA4D-8CC6-6424E46A9142}" dt="2024-01-13T13:55:13.261" v="1000"/>
          <ac:inkMkLst>
            <pc:docMk/>
            <pc:sldMk cId="744054261" sldId="328"/>
            <ac:inkMk id="111" creationId="{13EEC86C-3BB2-D1A7-883F-45ADD8C16052}"/>
          </ac:inkMkLst>
        </pc:inkChg>
        <pc:inkChg chg="add mod">
          <ac:chgData name="Kokchun Giang" userId="67e2125d-ec8c-4323-9653-9824a2ad815f" providerId="ADAL" clId="{10EEDAB3-2DB0-BA4D-8CC6-6424E46A9142}" dt="2024-01-13T13:55:13.261" v="1000"/>
          <ac:inkMkLst>
            <pc:docMk/>
            <pc:sldMk cId="744054261" sldId="328"/>
            <ac:inkMk id="112" creationId="{211E7885-8927-DFDA-F1E7-0149570306F8}"/>
          </ac:inkMkLst>
        </pc:inkChg>
        <pc:inkChg chg="add mod">
          <ac:chgData name="Kokchun Giang" userId="67e2125d-ec8c-4323-9653-9824a2ad815f" providerId="ADAL" clId="{10EEDAB3-2DB0-BA4D-8CC6-6424E46A9142}" dt="2024-01-13T13:55:13.261" v="1000"/>
          <ac:inkMkLst>
            <pc:docMk/>
            <pc:sldMk cId="744054261" sldId="328"/>
            <ac:inkMk id="113" creationId="{079F1584-5C61-373F-B8CD-6029DB18621B}"/>
          </ac:inkMkLst>
        </pc:inkChg>
        <pc:inkChg chg="add mod">
          <ac:chgData name="Kokchun Giang" userId="67e2125d-ec8c-4323-9653-9824a2ad815f" providerId="ADAL" clId="{10EEDAB3-2DB0-BA4D-8CC6-6424E46A9142}" dt="2024-01-13T13:55:13.261" v="1000"/>
          <ac:inkMkLst>
            <pc:docMk/>
            <pc:sldMk cId="744054261" sldId="328"/>
            <ac:inkMk id="114" creationId="{29F5E7C5-8381-90DE-499D-B6B2BB8D87E5}"/>
          </ac:inkMkLst>
        </pc:inkChg>
        <pc:inkChg chg="add mod">
          <ac:chgData name="Kokchun Giang" userId="67e2125d-ec8c-4323-9653-9824a2ad815f" providerId="ADAL" clId="{10EEDAB3-2DB0-BA4D-8CC6-6424E46A9142}" dt="2024-01-13T13:55:13.261" v="1000"/>
          <ac:inkMkLst>
            <pc:docMk/>
            <pc:sldMk cId="744054261" sldId="328"/>
            <ac:inkMk id="115" creationId="{92AF19BB-12E4-AE32-9F12-C8FA456E2584}"/>
          </ac:inkMkLst>
        </pc:inkChg>
        <pc:inkChg chg="add mod">
          <ac:chgData name="Kokchun Giang" userId="67e2125d-ec8c-4323-9653-9824a2ad815f" providerId="ADAL" clId="{10EEDAB3-2DB0-BA4D-8CC6-6424E46A9142}" dt="2024-01-13T15:29:33.220" v="2918" actId="1076"/>
          <ac:inkMkLst>
            <pc:docMk/>
            <pc:sldMk cId="744054261" sldId="328"/>
            <ac:inkMk id="117" creationId="{116F4E42-BCA1-F23A-5B81-591645FF554A}"/>
          </ac:inkMkLst>
        </pc:inkChg>
        <pc:inkChg chg="add del mod">
          <ac:chgData name="Kokchun Giang" userId="67e2125d-ec8c-4323-9653-9824a2ad815f" providerId="ADAL" clId="{10EEDAB3-2DB0-BA4D-8CC6-6424E46A9142}" dt="2024-01-13T13:56:34.119" v="1021" actId="9405"/>
          <ac:inkMkLst>
            <pc:docMk/>
            <pc:sldMk cId="744054261" sldId="328"/>
            <ac:inkMk id="118" creationId="{E1A65111-7339-528F-B2C4-B1D66DDC4EBB}"/>
          </ac:inkMkLst>
        </pc:inkChg>
        <pc:inkChg chg="add del mod">
          <ac:chgData name="Kokchun Giang" userId="67e2125d-ec8c-4323-9653-9824a2ad815f" providerId="ADAL" clId="{10EEDAB3-2DB0-BA4D-8CC6-6424E46A9142}" dt="2024-01-13T13:56:33.727" v="1020" actId="9405"/>
          <ac:inkMkLst>
            <pc:docMk/>
            <pc:sldMk cId="744054261" sldId="328"/>
            <ac:inkMk id="119" creationId="{1EF7A442-FDB0-47DD-9EE2-F8AB36C1F448}"/>
          </ac:inkMkLst>
        </pc:inkChg>
        <pc:inkChg chg="add del mod">
          <ac:chgData name="Kokchun Giang" userId="67e2125d-ec8c-4323-9653-9824a2ad815f" providerId="ADAL" clId="{10EEDAB3-2DB0-BA4D-8CC6-6424E46A9142}" dt="2024-01-13T13:56:33.527" v="1019" actId="9405"/>
          <ac:inkMkLst>
            <pc:docMk/>
            <pc:sldMk cId="744054261" sldId="328"/>
            <ac:inkMk id="120" creationId="{AF474A09-62B3-33FC-19EE-3CEF4D503120}"/>
          </ac:inkMkLst>
        </pc:inkChg>
        <pc:inkChg chg="add del mod">
          <ac:chgData name="Kokchun Giang" userId="67e2125d-ec8c-4323-9653-9824a2ad815f" providerId="ADAL" clId="{10EEDAB3-2DB0-BA4D-8CC6-6424E46A9142}" dt="2024-01-13T13:56:33.328" v="1018" actId="9405"/>
          <ac:inkMkLst>
            <pc:docMk/>
            <pc:sldMk cId="744054261" sldId="328"/>
            <ac:inkMk id="121" creationId="{387F0F8F-5B0D-FD89-FEAE-AE3DE68B04F3}"/>
          </ac:inkMkLst>
        </pc:inkChg>
        <pc:inkChg chg="add del mod">
          <ac:chgData name="Kokchun Giang" userId="67e2125d-ec8c-4323-9653-9824a2ad815f" providerId="ADAL" clId="{10EEDAB3-2DB0-BA4D-8CC6-6424E46A9142}" dt="2024-01-13T13:56:33.136" v="1017" actId="9405"/>
          <ac:inkMkLst>
            <pc:docMk/>
            <pc:sldMk cId="744054261" sldId="328"/>
            <ac:inkMk id="122" creationId="{C5EB7435-83F1-2271-60E4-33EDE670C160}"/>
          </ac:inkMkLst>
        </pc:inkChg>
        <pc:inkChg chg="add del mod">
          <ac:chgData name="Kokchun Giang" userId="67e2125d-ec8c-4323-9653-9824a2ad815f" providerId="ADAL" clId="{10EEDAB3-2DB0-BA4D-8CC6-6424E46A9142}" dt="2024-01-13T13:56:32.946" v="1016" actId="9405"/>
          <ac:inkMkLst>
            <pc:docMk/>
            <pc:sldMk cId="744054261" sldId="328"/>
            <ac:inkMk id="123" creationId="{3E4B24B2-C612-3DF7-ED2B-87417F92C98E}"/>
          </ac:inkMkLst>
        </pc:inkChg>
        <pc:inkChg chg="add del mod">
          <ac:chgData name="Kokchun Giang" userId="67e2125d-ec8c-4323-9653-9824a2ad815f" providerId="ADAL" clId="{10EEDAB3-2DB0-BA4D-8CC6-6424E46A9142}" dt="2024-01-13T13:56:32.736" v="1015" actId="9405"/>
          <ac:inkMkLst>
            <pc:docMk/>
            <pc:sldMk cId="744054261" sldId="328"/>
            <ac:inkMk id="124" creationId="{58EDDD54-6271-112E-7996-7E967CD544AF}"/>
          </ac:inkMkLst>
        </pc:inkChg>
        <pc:inkChg chg="add del mod">
          <ac:chgData name="Kokchun Giang" userId="67e2125d-ec8c-4323-9653-9824a2ad815f" providerId="ADAL" clId="{10EEDAB3-2DB0-BA4D-8CC6-6424E46A9142}" dt="2024-01-13T13:56:32.545" v="1014"/>
          <ac:inkMkLst>
            <pc:docMk/>
            <pc:sldMk cId="744054261" sldId="328"/>
            <ac:inkMk id="125" creationId="{ACD81723-B52F-9B5A-0011-56B663A3C3F9}"/>
          </ac:inkMkLst>
        </pc:inkChg>
        <pc:inkChg chg="add del">
          <ac:chgData name="Kokchun Giang" userId="67e2125d-ec8c-4323-9653-9824a2ad815f" providerId="ADAL" clId="{10EEDAB3-2DB0-BA4D-8CC6-6424E46A9142}" dt="2024-01-13T13:56:32.144" v="1011" actId="9405"/>
          <ac:inkMkLst>
            <pc:docMk/>
            <pc:sldMk cId="744054261" sldId="328"/>
            <ac:inkMk id="126" creationId="{0A408C1C-2021-6FA3-0BB5-CDDCBC5D7913}"/>
          </ac:inkMkLst>
        </pc:inkChg>
        <pc:inkChg chg="del">
          <ac:chgData name="Kokchun Giang" userId="67e2125d-ec8c-4323-9653-9824a2ad815f" providerId="ADAL" clId="{10EEDAB3-2DB0-BA4D-8CC6-6424E46A9142}" dt="2024-01-13T12:52:04.788" v="750" actId="478"/>
          <ac:inkMkLst>
            <pc:docMk/>
            <pc:sldMk cId="744054261" sldId="328"/>
            <ac:inkMk id="127" creationId="{17F12DB7-C780-528E-A965-AEAC04CE9FF2}"/>
          </ac:inkMkLst>
        </pc:inkChg>
        <pc:inkChg chg="add mod">
          <ac:chgData name="Kokchun Giang" userId="67e2125d-ec8c-4323-9653-9824a2ad815f" providerId="ADAL" clId="{10EEDAB3-2DB0-BA4D-8CC6-6424E46A9142}" dt="2024-01-13T15:27:53.268" v="2907" actId="164"/>
          <ac:inkMkLst>
            <pc:docMk/>
            <pc:sldMk cId="744054261" sldId="328"/>
            <ac:inkMk id="128" creationId="{EAF1A641-E57D-EF05-F61E-5351BEDBDA1A}"/>
          </ac:inkMkLst>
        </pc:inkChg>
        <pc:inkChg chg="add mod">
          <ac:chgData name="Kokchun Giang" userId="67e2125d-ec8c-4323-9653-9824a2ad815f" providerId="ADAL" clId="{10EEDAB3-2DB0-BA4D-8CC6-6424E46A9142}" dt="2024-01-13T13:56:52.737" v="1045"/>
          <ac:inkMkLst>
            <pc:docMk/>
            <pc:sldMk cId="744054261" sldId="328"/>
            <ac:inkMk id="129" creationId="{3B2FD4EF-06A3-D85B-BCD6-939C2CDF52C1}"/>
          </ac:inkMkLst>
        </pc:inkChg>
        <pc:inkChg chg="add mod">
          <ac:chgData name="Kokchun Giang" userId="67e2125d-ec8c-4323-9653-9824a2ad815f" providerId="ADAL" clId="{10EEDAB3-2DB0-BA4D-8CC6-6424E46A9142}" dt="2024-01-13T13:56:52.737" v="1045"/>
          <ac:inkMkLst>
            <pc:docMk/>
            <pc:sldMk cId="744054261" sldId="328"/>
            <ac:inkMk id="130" creationId="{25820F99-BF84-02BB-5210-AC8606C0B468}"/>
          </ac:inkMkLst>
        </pc:inkChg>
        <pc:inkChg chg="add mod">
          <ac:chgData name="Kokchun Giang" userId="67e2125d-ec8c-4323-9653-9824a2ad815f" providerId="ADAL" clId="{10EEDAB3-2DB0-BA4D-8CC6-6424E46A9142}" dt="2024-01-13T13:56:52.737" v="1045"/>
          <ac:inkMkLst>
            <pc:docMk/>
            <pc:sldMk cId="744054261" sldId="328"/>
            <ac:inkMk id="131" creationId="{850C2032-C66A-0F0E-201E-C45047258274}"/>
          </ac:inkMkLst>
        </pc:inkChg>
        <pc:inkChg chg="add mod">
          <ac:chgData name="Kokchun Giang" userId="67e2125d-ec8c-4323-9653-9824a2ad815f" providerId="ADAL" clId="{10EEDAB3-2DB0-BA4D-8CC6-6424E46A9142}" dt="2024-01-13T13:56:52.737" v="1045"/>
          <ac:inkMkLst>
            <pc:docMk/>
            <pc:sldMk cId="744054261" sldId="328"/>
            <ac:inkMk id="132" creationId="{7C88D281-A55E-2123-CE52-441A05E38220}"/>
          </ac:inkMkLst>
        </pc:inkChg>
        <pc:inkChg chg="add mod">
          <ac:chgData name="Kokchun Giang" userId="67e2125d-ec8c-4323-9653-9824a2ad815f" providerId="ADAL" clId="{10EEDAB3-2DB0-BA4D-8CC6-6424E46A9142}" dt="2024-01-13T13:56:52.737" v="1045"/>
          <ac:inkMkLst>
            <pc:docMk/>
            <pc:sldMk cId="744054261" sldId="328"/>
            <ac:inkMk id="133" creationId="{C11EE1FD-EA5A-CD0A-4355-B2A6E49341B1}"/>
          </ac:inkMkLst>
        </pc:inkChg>
        <pc:inkChg chg="add mod">
          <ac:chgData name="Kokchun Giang" userId="67e2125d-ec8c-4323-9653-9824a2ad815f" providerId="ADAL" clId="{10EEDAB3-2DB0-BA4D-8CC6-6424E46A9142}" dt="2024-01-13T13:56:52.737" v="1045"/>
          <ac:inkMkLst>
            <pc:docMk/>
            <pc:sldMk cId="744054261" sldId="328"/>
            <ac:inkMk id="135" creationId="{5FA4A7E2-E2D1-B615-3356-98743440FEA9}"/>
          </ac:inkMkLst>
        </pc:inkChg>
        <pc:inkChg chg="add mod">
          <ac:chgData name="Kokchun Giang" userId="67e2125d-ec8c-4323-9653-9824a2ad815f" providerId="ADAL" clId="{10EEDAB3-2DB0-BA4D-8CC6-6424E46A9142}" dt="2024-01-13T13:56:52.737" v="1045"/>
          <ac:inkMkLst>
            <pc:docMk/>
            <pc:sldMk cId="744054261" sldId="328"/>
            <ac:inkMk id="136" creationId="{4470483B-CA6E-6E57-FB9F-C42BFCC9762F}"/>
          </ac:inkMkLst>
        </pc:inkChg>
        <pc:inkChg chg="add mod">
          <ac:chgData name="Kokchun Giang" userId="67e2125d-ec8c-4323-9653-9824a2ad815f" providerId="ADAL" clId="{10EEDAB3-2DB0-BA4D-8CC6-6424E46A9142}" dt="2024-01-13T13:56:52.737" v="1045"/>
          <ac:inkMkLst>
            <pc:docMk/>
            <pc:sldMk cId="744054261" sldId="328"/>
            <ac:inkMk id="138" creationId="{E55BDE5A-D4BA-2000-35BA-B5C90EBA20CC}"/>
          </ac:inkMkLst>
        </pc:inkChg>
        <pc:inkChg chg="add mod">
          <ac:chgData name="Kokchun Giang" userId="67e2125d-ec8c-4323-9653-9824a2ad815f" providerId="ADAL" clId="{10EEDAB3-2DB0-BA4D-8CC6-6424E46A9142}" dt="2024-01-13T13:56:52.737" v="1045"/>
          <ac:inkMkLst>
            <pc:docMk/>
            <pc:sldMk cId="744054261" sldId="328"/>
            <ac:inkMk id="139" creationId="{4618AEB4-5196-CD83-48C0-58CDB6CD9E73}"/>
          </ac:inkMkLst>
        </pc:inkChg>
        <pc:inkChg chg="add mod">
          <ac:chgData name="Kokchun Giang" userId="67e2125d-ec8c-4323-9653-9824a2ad815f" providerId="ADAL" clId="{10EEDAB3-2DB0-BA4D-8CC6-6424E46A9142}" dt="2024-01-13T13:56:52.737" v="1045"/>
          <ac:inkMkLst>
            <pc:docMk/>
            <pc:sldMk cId="744054261" sldId="328"/>
            <ac:inkMk id="140" creationId="{DC50C8F5-00B5-061A-000D-A6288CA55224}"/>
          </ac:inkMkLst>
        </pc:inkChg>
        <pc:inkChg chg="add mod">
          <ac:chgData name="Kokchun Giang" userId="67e2125d-ec8c-4323-9653-9824a2ad815f" providerId="ADAL" clId="{10EEDAB3-2DB0-BA4D-8CC6-6424E46A9142}" dt="2024-01-13T13:56:52.737" v="1045"/>
          <ac:inkMkLst>
            <pc:docMk/>
            <pc:sldMk cId="744054261" sldId="328"/>
            <ac:inkMk id="141" creationId="{1AAFBEF4-F485-6758-13F1-EED9AB4AFE3E}"/>
          </ac:inkMkLst>
        </pc:inkChg>
        <pc:inkChg chg="add mod">
          <ac:chgData name="Kokchun Giang" userId="67e2125d-ec8c-4323-9653-9824a2ad815f" providerId="ADAL" clId="{10EEDAB3-2DB0-BA4D-8CC6-6424E46A9142}" dt="2024-01-13T13:56:52.737" v="1045"/>
          <ac:inkMkLst>
            <pc:docMk/>
            <pc:sldMk cId="744054261" sldId="328"/>
            <ac:inkMk id="142" creationId="{8B05DB7E-2ED4-05A8-586E-36FBAE90EA35}"/>
          </ac:inkMkLst>
        </pc:inkChg>
        <pc:inkChg chg="add mod">
          <ac:chgData name="Kokchun Giang" userId="67e2125d-ec8c-4323-9653-9824a2ad815f" providerId="ADAL" clId="{10EEDAB3-2DB0-BA4D-8CC6-6424E46A9142}" dt="2024-01-13T13:56:52.737" v="1045"/>
          <ac:inkMkLst>
            <pc:docMk/>
            <pc:sldMk cId="744054261" sldId="328"/>
            <ac:inkMk id="143" creationId="{4C6675AB-1E73-AA67-BC00-BEA2BCFCAB0E}"/>
          </ac:inkMkLst>
        </pc:inkChg>
        <pc:inkChg chg="add mod">
          <ac:chgData name="Kokchun Giang" userId="67e2125d-ec8c-4323-9653-9824a2ad815f" providerId="ADAL" clId="{10EEDAB3-2DB0-BA4D-8CC6-6424E46A9142}" dt="2024-01-13T13:56:52.737" v="1045"/>
          <ac:inkMkLst>
            <pc:docMk/>
            <pc:sldMk cId="744054261" sldId="328"/>
            <ac:inkMk id="144" creationId="{478CB76E-F272-70DE-B800-8B9AE4FC20CB}"/>
          </ac:inkMkLst>
        </pc:inkChg>
        <pc:inkChg chg="add mod">
          <ac:chgData name="Kokchun Giang" userId="67e2125d-ec8c-4323-9653-9824a2ad815f" providerId="ADAL" clId="{10EEDAB3-2DB0-BA4D-8CC6-6424E46A9142}" dt="2024-01-13T13:56:52.737" v="1045"/>
          <ac:inkMkLst>
            <pc:docMk/>
            <pc:sldMk cId="744054261" sldId="328"/>
            <ac:inkMk id="145" creationId="{DA466ED3-6078-E6FA-D240-A30A2FEA778E}"/>
          </ac:inkMkLst>
        </pc:inkChg>
        <pc:inkChg chg="add mod">
          <ac:chgData name="Kokchun Giang" userId="67e2125d-ec8c-4323-9653-9824a2ad815f" providerId="ADAL" clId="{10EEDAB3-2DB0-BA4D-8CC6-6424E46A9142}" dt="2024-01-13T13:56:52.737" v="1045"/>
          <ac:inkMkLst>
            <pc:docMk/>
            <pc:sldMk cId="744054261" sldId="328"/>
            <ac:inkMk id="146" creationId="{12C42A29-D421-3C45-7A98-0D8AE5222EEF}"/>
          </ac:inkMkLst>
        </pc:inkChg>
        <pc:inkChg chg="add mod">
          <ac:chgData name="Kokchun Giang" userId="67e2125d-ec8c-4323-9653-9824a2ad815f" providerId="ADAL" clId="{10EEDAB3-2DB0-BA4D-8CC6-6424E46A9142}" dt="2024-01-13T13:56:52.737" v="1045"/>
          <ac:inkMkLst>
            <pc:docMk/>
            <pc:sldMk cId="744054261" sldId="328"/>
            <ac:inkMk id="147" creationId="{BD4D3D2A-EF21-0C62-43FD-099C35F3C37D}"/>
          </ac:inkMkLst>
        </pc:inkChg>
        <pc:inkChg chg="add mod">
          <ac:chgData name="Kokchun Giang" userId="67e2125d-ec8c-4323-9653-9824a2ad815f" providerId="ADAL" clId="{10EEDAB3-2DB0-BA4D-8CC6-6424E46A9142}" dt="2024-01-13T13:56:52.737" v="1045"/>
          <ac:inkMkLst>
            <pc:docMk/>
            <pc:sldMk cId="744054261" sldId="328"/>
            <ac:inkMk id="148" creationId="{53842763-1972-F69C-9D47-898B65F4850A}"/>
          </ac:inkMkLst>
        </pc:inkChg>
        <pc:inkChg chg="add mod">
          <ac:chgData name="Kokchun Giang" userId="67e2125d-ec8c-4323-9653-9824a2ad815f" providerId="ADAL" clId="{10EEDAB3-2DB0-BA4D-8CC6-6424E46A9142}" dt="2024-01-13T13:56:52.737" v="1045"/>
          <ac:inkMkLst>
            <pc:docMk/>
            <pc:sldMk cId="744054261" sldId="328"/>
            <ac:inkMk id="149" creationId="{2FCC5475-DCC3-11CD-380C-8F003B466AEE}"/>
          </ac:inkMkLst>
        </pc:inkChg>
        <pc:inkChg chg="add mod">
          <ac:chgData name="Kokchun Giang" userId="67e2125d-ec8c-4323-9653-9824a2ad815f" providerId="ADAL" clId="{10EEDAB3-2DB0-BA4D-8CC6-6424E46A9142}" dt="2024-01-13T13:56:52.737" v="1045"/>
          <ac:inkMkLst>
            <pc:docMk/>
            <pc:sldMk cId="744054261" sldId="328"/>
            <ac:inkMk id="150" creationId="{9D229F06-F02A-3430-F667-E37213E44B59}"/>
          </ac:inkMkLst>
        </pc:inkChg>
        <pc:inkChg chg="add mod">
          <ac:chgData name="Kokchun Giang" userId="67e2125d-ec8c-4323-9653-9824a2ad815f" providerId="ADAL" clId="{10EEDAB3-2DB0-BA4D-8CC6-6424E46A9142}" dt="2024-01-13T13:57:13.968" v="1068"/>
          <ac:inkMkLst>
            <pc:docMk/>
            <pc:sldMk cId="744054261" sldId="328"/>
            <ac:inkMk id="152" creationId="{E0A5446B-9835-63F4-F214-0822CAD0DD69}"/>
          </ac:inkMkLst>
        </pc:inkChg>
        <pc:inkChg chg="add mod">
          <ac:chgData name="Kokchun Giang" userId="67e2125d-ec8c-4323-9653-9824a2ad815f" providerId="ADAL" clId="{10EEDAB3-2DB0-BA4D-8CC6-6424E46A9142}" dt="2024-01-13T13:57:13.968" v="1068"/>
          <ac:inkMkLst>
            <pc:docMk/>
            <pc:sldMk cId="744054261" sldId="328"/>
            <ac:inkMk id="153" creationId="{A6AE4F06-5EF0-52EA-8671-067F22BE5E09}"/>
          </ac:inkMkLst>
        </pc:inkChg>
        <pc:inkChg chg="add mod">
          <ac:chgData name="Kokchun Giang" userId="67e2125d-ec8c-4323-9653-9824a2ad815f" providerId="ADAL" clId="{10EEDAB3-2DB0-BA4D-8CC6-6424E46A9142}" dt="2024-01-13T13:57:13.968" v="1068"/>
          <ac:inkMkLst>
            <pc:docMk/>
            <pc:sldMk cId="744054261" sldId="328"/>
            <ac:inkMk id="154" creationId="{FC714DD5-19A6-E5F5-2560-A6426BDED278}"/>
          </ac:inkMkLst>
        </pc:inkChg>
        <pc:inkChg chg="add mod">
          <ac:chgData name="Kokchun Giang" userId="67e2125d-ec8c-4323-9653-9824a2ad815f" providerId="ADAL" clId="{10EEDAB3-2DB0-BA4D-8CC6-6424E46A9142}" dt="2024-01-13T13:57:13.968" v="1068"/>
          <ac:inkMkLst>
            <pc:docMk/>
            <pc:sldMk cId="744054261" sldId="328"/>
            <ac:inkMk id="155" creationId="{67A99FFB-A17E-DB00-8230-B80FC24D0253}"/>
          </ac:inkMkLst>
        </pc:inkChg>
        <pc:inkChg chg="add mod">
          <ac:chgData name="Kokchun Giang" userId="67e2125d-ec8c-4323-9653-9824a2ad815f" providerId="ADAL" clId="{10EEDAB3-2DB0-BA4D-8CC6-6424E46A9142}" dt="2024-01-13T13:57:13.968" v="1068"/>
          <ac:inkMkLst>
            <pc:docMk/>
            <pc:sldMk cId="744054261" sldId="328"/>
            <ac:inkMk id="156" creationId="{2D03198A-67EB-D184-E8F4-2394A0C1F4FF}"/>
          </ac:inkMkLst>
        </pc:inkChg>
        <pc:inkChg chg="add mod">
          <ac:chgData name="Kokchun Giang" userId="67e2125d-ec8c-4323-9653-9824a2ad815f" providerId="ADAL" clId="{10EEDAB3-2DB0-BA4D-8CC6-6424E46A9142}" dt="2024-01-13T13:57:13.968" v="1068"/>
          <ac:inkMkLst>
            <pc:docMk/>
            <pc:sldMk cId="744054261" sldId="328"/>
            <ac:inkMk id="157" creationId="{95B9E45E-0E8D-725A-CA28-B595647C2B4C}"/>
          </ac:inkMkLst>
        </pc:inkChg>
        <pc:inkChg chg="add mod">
          <ac:chgData name="Kokchun Giang" userId="67e2125d-ec8c-4323-9653-9824a2ad815f" providerId="ADAL" clId="{10EEDAB3-2DB0-BA4D-8CC6-6424E46A9142}" dt="2024-01-13T13:57:13.968" v="1068"/>
          <ac:inkMkLst>
            <pc:docMk/>
            <pc:sldMk cId="744054261" sldId="328"/>
            <ac:inkMk id="158" creationId="{6BC79CEA-FA5A-3551-3529-EEA96EF1D9FB}"/>
          </ac:inkMkLst>
        </pc:inkChg>
        <pc:inkChg chg="add mod">
          <ac:chgData name="Kokchun Giang" userId="67e2125d-ec8c-4323-9653-9824a2ad815f" providerId="ADAL" clId="{10EEDAB3-2DB0-BA4D-8CC6-6424E46A9142}" dt="2024-01-13T13:57:13.968" v="1068"/>
          <ac:inkMkLst>
            <pc:docMk/>
            <pc:sldMk cId="744054261" sldId="328"/>
            <ac:inkMk id="159" creationId="{2F2E22FE-4150-155B-EDED-B4A605A7AA49}"/>
          </ac:inkMkLst>
        </pc:inkChg>
        <pc:inkChg chg="add mod">
          <ac:chgData name="Kokchun Giang" userId="67e2125d-ec8c-4323-9653-9824a2ad815f" providerId="ADAL" clId="{10EEDAB3-2DB0-BA4D-8CC6-6424E46A9142}" dt="2024-01-13T13:57:13.968" v="1068"/>
          <ac:inkMkLst>
            <pc:docMk/>
            <pc:sldMk cId="744054261" sldId="328"/>
            <ac:inkMk id="160" creationId="{32A4CEF2-C0CC-6B0C-AD5A-7DA5B0BE5CA9}"/>
          </ac:inkMkLst>
        </pc:inkChg>
        <pc:inkChg chg="add mod">
          <ac:chgData name="Kokchun Giang" userId="67e2125d-ec8c-4323-9653-9824a2ad815f" providerId="ADAL" clId="{10EEDAB3-2DB0-BA4D-8CC6-6424E46A9142}" dt="2024-01-13T13:57:13.968" v="1068"/>
          <ac:inkMkLst>
            <pc:docMk/>
            <pc:sldMk cId="744054261" sldId="328"/>
            <ac:inkMk id="161" creationId="{17B12099-9F34-5B50-1FA4-0FE576311F95}"/>
          </ac:inkMkLst>
        </pc:inkChg>
        <pc:inkChg chg="add mod">
          <ac:chgData name="Kokchun Giang" userId="67e2125d-ec8c-4323-9653-9824a2ad815f" providerId="ADAL" clId="{10EEDAB3-2DB0-BA4D-8CC6-6424E46A9142}" dt="2024-01-13T13:57:13.968" v="1068"/>
          <ac:inkMkLst>
            <pc:docMk/>
            <pc:sldMk cId="744054261" sldId="328"/>
            <ac:inkMk id="162" creationId="{CCFA5834-7AC8-C27B-48F2-2BB9BD22C6AA}"/>
          </ac:inkMkLst>
        </pc:inkChg>
        <pc:inkChg chg="add mod">
          <ac:chgData name="Kokchun Giang" userId="67e2125d-ec8c-4323-9653-9824a2ad815f" providerId="ADAL" clId="{10EEDAB3-2DB0-BA4D-8CC6-6424E46A9142}" dt="2024-01-13T13:57:13.968" v="1068"/>
          <ac:inkMkLst>
            <pc:docMk/>
            <pc:sldMk cId="744054261" sldId="328"/>
            <ac:inkMk id="163" creationId="{F0AEE607-CAAC-FBF4-1FC8-C0A62D318721}"/>
          </ac:inkMkLst>
        </pc:inkChg>
        <pc:inkChg chg="add mod">
          <ac:chgData name="Kokchun Giang" userId="67e2125d-ec8c-4323-9653-9824a2ad815f" providerId="ADAL" clId="{10EEDAB3-2DB0-BA4D-8CC6-6424E46A9142}" dt="2024-01-13T13:57:13.968" v="1068"/>
          <ac:inkMkLst>
            <pc:docMk/>
            <pc:sldMk cId="744054261" sldId="328"/>
            <ac:inkMk id="165" creationId="{D07E38BF-BA2D-F906-EED1-CE391719C015}"/>
          </ac:inkMkLst>
        </pc:inkChg>
        <pc:inkChg chg="add mod">
          <ac:chgData name="Kokchun Giang" userId="67e2125d-ec8c-4323-9653-9824a2ad815f" providerId="ADAL" clId="{10EEDAB3-2DB0-BA4D-8CC6-6424E46A9142}" dt="2024-01-13T13:57:13.968" v="1068"/>
          <ac:inkMkLst>
            <pc:docMk/>
            <pc:sldMk cId="744054261" sldId="328"/>
            <ac:inkMk id="166" creationId="{8C62AF1B-C104-1461-96E8-62B985FDB1EE}"/>
          </ac:inkMkLst>
        </pc:inkChg>
        <pc:inkChg chg="add mod">
          <ac:chgData name="Kokchun Giang" userId="67e2125d-ec8c-4323-9653-9824a2ad815f" providerId="ADAL" clId="{10EEDAB3-2DB0-BA4D-8CC6-6424E46A9142}" dt="2024-01-13T13:57:13.968" v="1068"/>
          <ac:inkMkLst>
            <pc:docMk/>
            <pc:sldMk cId="744054261" sldId="328"/>
            <ac:inkMk id="167" creationId="{766AD41B-F346-2412-4FE2-85CEB0ACA66B}"/>
          </ac:inkMkLst>
        </pc:inkChg>
        <pc:inkChg chg="add mod">
          <ac:chgData name="Kokchun Giang" userId="67e2125d-ec8c-4323-9653-9824a2ad815f" providerId="ADAL" clId="{10EEDAB3-2DB0-BA4D-8CC6-6424E46A9142}" dt="2024-01-13T13:57:13.968" v="1068"/>
          <ac:inkMkLst>
            <pc:docMk/>
            <pc:sldMk cId="744054261" sldId="328"/>
            <ac:inkMk id="168" creationId="{75F0D662-E1B2-BEEF-AD95-EF34B970B257}"/>
          </ac:inkMkLst>
        </pc:inkChg>
        <pc:inkChg chg="add mod">
          <ac:chgData name="Kokchun Giang" userId="67e2125d-ec8c-4323-9653-9824a2ad815f" providerId="ADAL" clId="{10EEDAB3-2DB0-BA4D-8CC6-6424E46A9142}" dt="2024-01-13T13:57:13.968" v="1068"/>
          <ac:inkMkLst>
            <pc:docMk/>
            <pc:sldMk cId="744054261" sldId="328"/>
            <ac:inkMk id="169" creationId="{F971A5D7-F4EA-70DC-E24E-110F9F02C76F}"/>
          </ac:inkMkLst>
        </pc:inkChg>
        <pc:inkChg chg="add del">
          <ac:chgData name="Kokchun Giang" userId="67e2125d-ec8c-4323-9653-9824a2ad815f" providerId="ADAL" clId="{10EEDAB3-2DB0-BA4D-8CC6-6424E46A9142}" dt="2024-01-13T15:28:33.444" v="2915" actId="478"/>
          <ac:inkMkLst>
            <pc:docMk/>
            <pc:sldMk cId="744054261" sldId="328"/>
            <ac:inkMk id="170" creationId="{98D2165F-5CF9-9D5B-CC0A-E146F0D89765}"/>
          </ac:inkMkLst>
        </pc:inkChg>
        <pc:inkChg chg="add mod">
          <ac:chgData name="Kokchun Giang" userId="67e2125d-ec8c-4323-9653-9824a2ad815f" providerId="ADAL" clId="{10EEDAB3-2DB0-BA4D-8CC6-6424E46A9142}" dt="2024-01-13T13:57:13.968" v="1068"/>
          <ac:inkMkLst>
            <pc:docMk/>
            <pc:sldMk cId="744054261" sldId="328"/>
            <ac:inkMk id="171" creationId="{CB5E85D1-12DD-8238-C0E4-96A28CC427C9}"/>
          </ac:inkMkLst>
        </pc:inkChg>
        <pc:inkChg chg="add mod">
          <ac:chgData name="Kokchun Giang" userId="67e2125d-ec8c-4323-9653-9824a2ad815f" providerId="ADAL" clId="{10EEDAB3-2DB0-BA4D-8CC6-6424E46A9142}" dt="2024-01-13T13:57:13.968" v="1068"/>
          <ac:inkMkLst>
            <pc:docMk/>
            <pc:sldMk cId="744054261" sldId="328"/>
            <ac:inkMk id="172" creationId="{846E571F-0C7B-E284-FC37-15D06DFF7704}"/>
          </ac:inkMkLst>
        </pc:inkChg>
        <pc:inkChg chg="add mod">
          <ac:chgData name="Kokchun Giang" userId="67e2125d-ec8c-4323-9653-9824a2ad815f" providerId="ADAL" clId="{10EEDAB3-2DB0-BA4D-8CC6-6424E46A9142}" dt="2024-01-13T13:57:37.633" v="1081"/>
          <ac:inkMkLst>
            <pc:docMk/>
            <pc:sldMk cId="744054261" sldId="328"/>
            <ac:inkMk id="176" creationId="{FAE6586E-A4EA-68E8-9A05-7E002B5CE07D}"/>
          </ac:inkMkLst>
        </pc:inkChg>
        <pc:inkChg chg="add mod">
          <ac:chgData name="Kokchun Giang" userId="67e2125d-ec8c-4323-9653-9824a2ad815f" providerId="ADAL" clId="{10EEDAB3-2DB0-BA4D-8CC6-6424E46A9142}" dt="2024-01-13T13:57:37.633" v="1081"/>
          <ac:inkMkLst>
            <pc:docMk/>
            <pc:sldMk cId="744054261" sldId="328"/>
            <ac:inkMk id="177" creationId="{247A9C27-A4BD-663D-62E4-0BAEE5F4D341}"/>
          </ac:inkMkLst>
        </pc:inkChg>
        <pc:inkChg chg="add mod">
          <ac:chgData name="Kokchun Giang" userId="67e2125d-ec8c-4323-9653-9824a2ad815f" providerId="ADAL" clId="{10EEDAB3-2DB0-BA4D-8CC6-6424E46A9142}" dt="2024-01-13T13:57:37.633" v="1081"/>
          <ac:inkMkLst>
            <pc:docMk/>
            <pc:sldMk cId="744054261" sldId="328"/>
            <ac:inkMk id="178" creationId="{74817BE0-6042-AD68-C362-5B40BC85FC81}"/>
          </ac:inkMkLst>
        </pc:inkChg>
        <pc:inkChg chg="add mod">
          <ac:chgData name="Kokchun Giang" userId="67e2125d-ec8c-4323-9653-9824a2ad815f" providerId="ADAL" clId="{10EEDAB3-2DB0-BA4D-8CC6-6424E46A9142}" dt="2024-01-13T13:57:37.633" v="1081"/>
          <ac:inkMkLst>
            <pc:docMk/>
            <pc:sldMk cId="744054261" sldId="328"/>
            <ac:inkMk id="179" creationId="{62F183A6-31D2-6CB5-DD29-3B5D7D50ED40}"/>
          </ac:inkMkLst>
        </pc:inkChg>
        <pc:inkChg chg="add mod">
          <ac:chgData name="Kokchun Giang" userId="67e2125d-ec8c-4323-9653-9824a2ad815f" providerId="ADAL" clId="{10EEDAB3-2DB0-BA4D-8CC6-6424E46A9142}" dt="2024-01-13T13:57:37.633" v="1081"/>
          <ac:inkMkLst>
            <pc:docMk/>
            <pc:sldMk cId="744054261" sldId="328"/>
            <ac:inkMk id="180" creationId="{DA04CD70-33F7-0632-BBD6-6B3645A88AF7}"/>
          </ac:inkMkLst>
        </pc:inkChg>
        <pc:inkChg chg="add mod">
          <ac:chgData name="Kokchun Giang" userId="67e2125d-ec8c-4323-9653-9824a2ad815f" providerId="ADAL" clId="{10EEDAB3-2DB0-BA4D-8CC6-6424E46A9142}" dt="2024-01-13T13:57:37.633" v="1081"/>
          <ac:inkMkLst>
            <pc:docMk/>
            <pc:sldMk cId="744054261" sldId="328"/>
            <ac:inkMk id="181" creationId="{82DF8F50-0FC0-2CD1-7B0A-73A6A6FD7DE6}"/>
          </ac:inkMkLst>
        </pc:inkChg>
        <pc:inkChg chg="add mod">
          <ac:chgData name="Kokchun Giang" userId="67e2125d-ec8c-4323-9653-9824a2ad815f" providerId="ADAL" clId="{10EEDAB3-2DB0-BA4D-8CC6-6424E46A9142}" dt="2024-01-13T13:57:37.633" v="1081"/>
          <ac:inkMkLst>
            <pc:docMk/>
            <pc:sldMk cId="744054261" sldId="328"/>
            <ac:inkMk id="182" creationId="{ADF1FBB2-1946-F151-711D-5E43498CA41A}"/>
          </ac:inkMkLst>
        </pc:inkChg>
        <pc:inkChg chg="add mod">
          <ac:chgData name="Kokchun Giang" userId="67e2125d-ec8c-4323-9653-9824a2ad815f" providerId="ADAL" clId="{10EEDAB3-2DB0-BA4D-8CC6-6424E46A9142}" dt="2024-01-13T13:57:37.633" v="1081"/>
          <ac:inkMkLst>
            <pc:docMk/>
            <pc:sldMk cId="744054261" sldId="328"/>
            <ac:inkMk id="183" creationId="{CAE059EF-A0E4-AD5F-E858-22A1B3B21FE4}"/>
          </ac:inkMkLst>
        </pc:inkChg>
        <pc:inkChg chg="add mod">
          <ac:chgData name="Kokchun Giang" userId="67e2125d-ec8c-4323-9653-9824a2ad815f" providerId="ADAL" clId="{10EEDAB3-2DB0-BA4D-8CC6-6424E46A9142}" dt="2024-01-13T13:57:37.633" v="1081"/>
          <ac:inkMkLst>
            <pc:docMk/>
            <pc:sldMk cId="744054261" sldId="328"/>
            <ac:inkMk id="184" creationId="{E13827B2-25C3-126A-300F-58682D6BAB68}"/>
          </ac:inkMkLst>
        </pc:inkChg>
        <pc:inkChg chg="add mod">
          <ac:chgData name="Kokchun Giang" userId="67e2125d-ec8c-4323-9653-9824a2ad815f" providerId="ADAL" clId="{10EEDAB3-2DB0-BA4D-8CC6-6424E46A9142}" dt="2024-01-13T13:57:37.633" v="1081"/>
          <ac:inkMkLst>
            <pc:docMk/>
            <pc:sldMk cId="744054261" sldId="328"/>
            <ac:inkMk id="185" creationId="{36EE3B3E-F9DA-790D-C7C1-D6F1F73AC0F3}"/>
          </ac:inkMkLst>
        </pc:inkChg>
        <pc:inkChg chg="add mod">
          <ac:chgData name="Kokchun Giang" userId="67e2125d-ec8c-4323-9653-9824a2ad815f" providerId="ADAL" clId="{10EEDAB3-2DB0-BA4D-8CC6-6424E46A9142}" dt="2024-01-13T13:57:37.633" v="1081"/>
          <ac:inkMkLst>
            <pc:docMk/>
            <pc:sldMk cId="744054261" sldId="328"/>
            <ac:inkMk id="186" creationId="{60D0D3BB-EE71-4B1A-54D6-0A5494A623C3}"/>
          </ac:inkMkLst>
        </pc:inkChg>
        <pc:inkChg chg="add mod">
          <ac:chgData name="Kokchun Giang" userId="67e2125d-ec8c-4323-9653-9824a2ad815f" providerId="ADAL" clId="{10EEDAB3-2DB0-BA4D-8CC6-6424E46A9142}" dt="2024-01-13T13:57:37.633" v="1081"/>
          <ac:inkMkLst>
            <pc:docMk/>
            <pc:sldMk cId="744054261" sldId="328"/>
            <ac:inkMk id="187" creationId="{D2E5976F-27CA-519D-9934-D13C0CE636C1}"/>
          </ac:inkMkLst>
        </pc:inkChg>
        <pc:inkChg chg="add mod">
          <ac:chgData name="Kokchun Giang" userId="67e2125d-ec8c-4323-9653-9824a2ad815f" providerId="ADAL" clId="{10EEDAB3-2DB0-BA4D-8CC6-6424E46A9142}" dt="2024-01-13T13:57:45.169" v="1089"/>
          <ac:inkMkLst>
            <pc:docMk/>
            <pc:sldMk cId="744054261" sldId="328"/>
            <ac:inkMk id="190" creationId="{B59D1A4A-67F2-9636-89CF-605316E9FBE5}"/>
          </ac:inkMkLst>
        </pc:inkChg>
        <pc:inkChg chg="add mod">
          <ac:chgData name="Kokchun Giang" userId="67e2125d-ec8c-4323-9653-9824a2ad815f" providerId="ADAL" clId="{10EEDAB3-2DB0-BA4D-8CC6-6424E46A9142}" dt="2024-01-13T13:57:45.169" v="1089"/>
          <ac:inkMkLst>
            <pc:docMk/>
            <pc:sldMk cId="744054261" sldId="328"/>
            <ac:inkMk id="191" creationId="{B70473C0-74C6-98C2-7B6C-9492734001D8}"/>
          </ac:inkMkLst>
        </pc:inkChg>
        <pc:inkChg chg="add mod">
          <ac:chgData name="Kokchun Giang" userId="67e2125d-ec8c-4323-9653-9824a2ad815f" providerId="ADAL" clId="{10EEDAB3-2DB0-BA4D-8CC6-6424E46A9142}" dt="2024-01-13T13:57:45.169" v="1089"/>
          <ac:inkMkLst>
            <pc:docMk/>
            <pc:sldMk cId="744054261" sldId="328"/>
            <ac:inkMk id="192" creationId="{117045E6-BD68-B587-279B-DC9614A8BC73}"/>
          </ac:inkMkLst>
        </pc:inkChg>
        <pc:inkChg chg="add mod">
          <ac:chgData name="Kokchun Giang" userId="67e2125d-ec8c-4323-9653-9824a2ad815f" providerId="ADAL" clId="{10EEDAB3-2DB0-BA4D-8CC6-6424E46A9142}" dt="2024-01-13T13:57:45.169" v="1089"/>
          <ac:inkMkLst>
            <pc:docMk/>
            <pc:sldMk cId="744054261" sldId="328"/>
            <ac:inkMk id="193" creationId="{1DF5D2BF-2D95-4331-89F8-F2D0578BF04B}"/>
          </ac:inkMkLst>
        </pc:inkChg>
        <pc:inkChg chg="add mod">
          <ac:chgData name="Kokchun Giang" userId="67e2125d-ec8c-4323-9653-9824a2ad815f" providerId="ADAL" clId="{10EEDAB3-2DB0-BA4D-8CC6-6424E46A9142}" dt="2024-01-13T13:57:45.169" v="1089"/>
          <ac:inkMkLst>
            <pc:docMk/>
            <pc:sldMk cId="744054261" sldId="328"/>
            <ac:inkMk id="194" creationId="{C9DDD9E6-9B48-F9B9-9302-1770FAEBA33E}"/>
          </ac:inkMkLst>
        </pc:inkChg>
        <pc:inkChg chg="add mod">
          <ac:chgData name="Kokchun Giang" userId="67e2125d-ec8c-4323-9653-9824a2ad815f" providerId="ADAL" clId="{10EEDAB3-2DB0-BA4D-8CC6-6424E46A9142}" dt="2024-01-13T13:57:45.169" v="1089"/>
          <ac:inkMkLst>
            <pc:docMk/>
            <pc:sldMk cId="744054261" sldId="328"/>
            <ac:inkMk id="195" creationId="{2CB9D527-5A7C-9A0C-5749-62291317505C}"/>
          </ac:inkMkLst>
        </pc:inkChg>
        <pc:inkChg chg="add mod">
          <ac:chgData name="Kokchun Giang" userId="67e2125d-ec8c-4323-9653-9824a2ad815f" providerId="ADAL" clId="{10EEDAB3-2DB0-BA4D-8CC6-6424E46A9142}" dt="2024-01-13T13:57:48.838" v="1097"/>
          <ac:inkMkLst>
            <pc:docMk/>
            <pc:sldMk cId="744054261" sldId="328"/>
            <ac:inkMk id="196" creationId="{A0B5A1D6-AD7F-9C91-1BCF-6519FD33DF13}"/>
          </ac:inkMkLst>
        </pc:inkChg>
        <pc:inkChg chg="add mod">
          <ac:chgData name="Kokchun Giang" userId="67e2125d-ec8c-4323-9653-9824a2ad815f" providerId="ADAL" clId="{10EEDAB3-2DB0-BA4D-8CC6-6424E46A9142}" dt="2024-01-13T13:57:48.838" v="1097"/>
          <ac:inkMkLst>
            <pc:docMk/>
            <pc:sldMk cId="744054261" sldId="328"/>
            <ac:inkMk id="199" creationId="{359AE220-B3F8-4D5E-65EB-554037613EE0}"/>
          </ac:inkMkLst>
        </pc:inkChg>
        <pc:inkChg chg="add mod">
          <ac:chgData name="Kokchun Giang" userId="67e2125d-ec8c-4323-9653-9824a2ad815f" providerId="ADAL" clId="{10EEDAB3-2DB0-BA4D-8CC6-6424E46A9142}" dt="2024-01-13T13:57:48.838" v="1097"/>
          <ac:inkMkLst>
            <pc:docMk/>
            <pc:sldMk cId="744054261" sldId="328"/>
            <ac:inkMk id="200" creationId="{DFA62C24-D243-D013-04C0-277F8B75E3CB}"/>
          </ac:inkMkLst>
        </pc:inkChg>
        <pc:inkChg chg="add mod">
          <ac:chgData name="Kokchun Giang" userId="67e2125d-ec8c-4323-9653-9824a2ad815f" providerId="ADAL" clId="{10EEDAB3-2DB0-BA4D-8CC6-6424E46A9142}" dt="2024-01-13T13:57:48.838" v="1097"/>
          <ac:inkMkLst>
            <pc:docMk/>
            <pc:sldMk cId="744054261" sldId="328"/>
            <ac:inkMk id="201" creationId="{5A37F811-E84E-D14F-E35A-1AE338D956AB}"/>
          </ac:inkMkLst>
        </pc:inkChg>
        <pc:inkChg chg="add mod">
          <ac:chgData name="Kokchun Giang" userId="67e2125d-ec8c-4323-9653-9824a2ad815f" providerId="ADAL" clId="{10EEDAB3-2DB0-BA4D-8CC6-6424E46A9142}" dt="2024-01-13T13:57:48.838" v="1097"/>
          <ac:inkMkLst>
            <pc:docMk/>
            <pc:sldMk cId="744054261" sldId="328"/>
            <ac:inkMk id="202" creationId="{4080B42C-772B-DCF7-3997-DB26654D3968}"/>
          </ac:inkMkLst>
        </pc:inkChg>
        <pc:inkChg chg="add mod">
          <ac:chgData name="Kokchun Giang" userId="67e2125d-ec8c-4323-9653-9824a2ad815f" providerId="ADAL" clId="{10EEDAB3-2DB0-BA4D-8CC6-6424E46A9142}" dt="2024-01-13T13:57:48.838" v="1097"/>
          <ac:inkMkLst>
            <pc:docMk/>
            <pc:sldMk cId="744054261" sldId="328"/>
            <ac:inkMk id="203" creationId="{7DA2F7AE-DB1D-56FC-E042-9316991E6590}"/>
          </ac:inkMkLst>
        </pc:inkChg>
        <pc:inkChg chg="add mod">
          <ac:chgData name="Kokchun Giang" userId="67e2125d-ec8c-4323-9653-9824a2ad815f" providerId="ADAL" clId="{10EEDAB3-2DB0-BA4D-8CC6-6424E46A9142}" dt="2024-01-13T13:57:48.838" v="1097"/>
          <ac:inkMkLst>
            <pc:docMk/>
            <pc:sldMk cId="744054261" sldId="328"/>
            <ac:inkMk id="204" creationId="{948470C9-CB56-28DF-B79D-BA58B7DC8314}"/>
          </ac:inkMkLst>
        </pc:inkChg>
        <pc:inkChg chg="add mod">
          <ac:chgData name="Kokchun Giang" userId="67e2125d-ec8c-4323-9653-9824a2ad815f" providerId="ADAL" clId="{10EEDAB3-2DB0-BA4D-8CC6-6424E46A9142}" dt="2024-01-13T13:57:48.838" v="1097"/>
          <ac:inkMkLst>
            <pc:docMk/>
            <pc:sldMk cId="744054261" sldId="328"/>
            <ac:inkMk id="205" creationId="{51F9F99E-2FE9-9CEA-BC10-1C657BF69EC9}"/>
          </ac:inkMkLst>
        </pc:inkChg>
        <pc:inkChg chg="add mod">
          <ac:chgData name="Kokchun Giang" userId="67e2125d-ec8c-4323-9653-9824a2ad815f" providerId="ADAL" clId="{10EEDAB3-2DB0-BA4D-8CC6-6424E46A9142}" dt="2024-01-13T13:58:12.686" v="1120"/>
          <ac:inkMkLst>
            <pc:docMk/>
            <pc:sldMk cId="744054261" sldId="328"/>
            <ac:inkMk id="208" creationId="{4AF58931-AE1E-4411-F67D-9597B4C58F1E}"/>
          </ac:inkMkLst>
        </pc:inkChg>
        <pc:inkChg chg="add mod">
          <ac:chgData name="Kokchun Giang" userId="67e2125d-ec8c-4323-9653-9824a2ad815f" providerId="ADAL" clId="{10EEDAB3-2DB0-BA4D-8CC6-6424E46A9142}" dt="2024-01-13T13:58:12.686" v="1120"/>
          <ac:inkMkLst>
            <pc:docMk/>
            <pc:sldMk cId="744054261" sldId="328"/>
            <ac:inkMk id="209" creationId="{2E776BDE-6FCB-C44E-E3EF-B70B45627749}"/>
          </ac:inkMkLst>
        </pc:inkChg>
        <pc:inkChg chg="add mod">
          <ac:chgData name="Kokchun Giang" userId="67e2125d-ec8c-4323-9653-9824a2ad815f" providerId="ADAL" clId="{10EEDAB3-2DB0-BA4D-8CC6-6424E46A9142}" dt="2024-01-13T13:58:12.686" v="1120"/>
          <ac:inkMkLst>
            <pc:docMk/>
            <pc:sldMk cId="744054261" sldId="328"/>
            <ac:inkMk id="210" creationId="{B5D389A3-DCB7-B4D3-0BA3-BEF46970D350}"/>
          </ac:inkMkLst>
        </pc:inkChg>
        <pc:inkChg chg="add mod">
          <ac:chgData name="Kokchun Giang" userId="67e2125d-ec8c-4323-9653-9824a2ad815f" providerId="ADAL" clId="{10EEDAB3-2DB0-BA4D-8CC6-6424E46A9142}" dt="2024-01-13T13:58:12.686" v="1120"/>
          <ac:inkMkLst>
            <pc:docMk/>
            <pc:sldMk cId="744054261" sldId="328"/>
            <ac:inkMk id="211" creationId="{793C54A6-C69E-7389-1B42-B4D126100C46}"/>
          </ac:inkMkLst>
        </pc:inkChg>
        <pc:inkChg chg="add mod">
          <ac:chgData name="Kokchun Giang" userId="67e2125d-ec8c-4323-9653-9824a2ad815f" providerId="ADAL" clId="{10EEDAB3-2DB0-BA4D-8CC6-6424E46A9142}" dt="2024-01-13T13:58:12.686" v="1120"/>
          <ac:inkMkLst>
            <pc:docMk/>
            <pc:sldMk cId="744054261" sldId="328"/>
            <ac:inkMk id="212" creationId="{21A64400-E5B2-1C63-7656-A97BCB0CECBB}"/>
          </ac:inkMkLst>
        </pc:inkChg>
        <pc:inkChg chg="add mod">
          <ac:chgData name="Kokchun Giang" userId="67e2125d-ec8c-4323-9653-9824a2ad815f" providerId="ADAL" clId="{10EEDAB3-2DB0-BA4D-8CC6-6424E46A9142}" dt="2024-01-13T13:58:12.686" v="1120"/>
          <ac:inkMkLst>
            <pc:docMk/>
            <pc:sldMk cId="744054261" sldId="328"/>
            <ac:inkMk id="213" creationId="{27FFAF67-6892-5D2A-249C-AAA4B58B886B}"/>
          </ac:inkMkLst>
        </pc:inkChg>
        <pc:inkChg chg="add mod">
          <ac:chgData name="Kokchun Giang" userId="67e2125d-ec8c-4323-9653-9824a2ad815f" providerId="ADAL" clId="{10EEDAB3-2DB0-BA4D-8CC6-6424E46A9142}" dt="2024-01-13T13:58:12.686" v="1120"/>
          <ac:inkMkLst>
            <pc:docMk/>
            <pc:sldMk cId="744054261" sldId="328"/>
            <ac:inkMk id="214" creationId="{0AD94486-BC4E-C7D8-30A2-960D7E37F0A1}"/>
          </ac:inkMkLst>
        </pc:inkChg>
        <pc:inkChg chg="add mod">
          <ac:chgData name="Kokchun Giang" userId="67e2125d-ec8c-4323-9653-9824a2ad815f" providerId="ADAL" clId="{10EEDAB3-2DB0-BA4D-8CC6-6424E46A9142}" dt="2024-01-13T13:58:12.686" v="1120"/>
          <ac:inkMkLst>
            <pc:docMk/>
            <pc:sldMk cId="744054261" sldId="328"/>
            <ac:inkMk id="215" creationId="{506009ED-EC76-C6EE-4222-70D74CB4BB5B}"/>
          </ac:inkMkLst>
        </pc:inkChg>
        <pc:inkChg chg="add mod">
          <ac:chgData name="Kokchun Giang" userId="67e2125d-ec8c-4323-9653-9824a2ad815f" providerId="ADAL" clId="{10EEDAB3-2DB0-BA4D-8CC6-6424E46A9142}" dt="2024-01-13T13:58:12.686" v="1120"/>
          <ac:inkMkLst>
            <pc:docMk/>
            <pc:sldMk cId="744054261" sldId="328"/>
            <ac:inkMk id="216" creationId="{B813DCFE-8E61-38C1-7160-1F9019FF6A47}"/>
          </ac:inkMkLst>
        </pc:inkChg>
        <pc:inkChg chg="add mod">
          <ac:chgData name="Kokchun Giang" userId="67e2125d-ec8c-4323-9653-9824a2ad815f" providerId="ADAL" clId="{10EEDAB3-2DB0-BA4D-8CC6-6424E46A9142}" dt="2024-01-13T13:58:12.686" v="1120"/>
          <ac:inkMkLst>
            <pc:docMk/>
            <pc:sldMk cId="744054261" sldId="328"/>
            <ac:inkMk id="217" creationId="{C36FD68C-52A7-9425-9AD2-1839ADA24CD9}"/>
          </ac:inkMkLst>
        </pc:inkChg>
        <pc:inkChg chg="add mod">
          <ac:chgData name="Kokchun Giang" userId="67e2125d-ec8c-4323-9653-9824a2ad815f" providerId="ADAL" clId="{10EEDAB3-2DB0-BA4D-8CC6-6424E46A9142}" dt="2024-01-13T13:58:12.686" v="1120"/>
          <ac:inkMkLst>
            <pc:docMk/>
            <pc:sldMk cId="744054261" sldId="328"/>
            <ac:inkMk id="218" creationId="{F29730B7-27DB-70AF-7767-22869EEEB236}"/>
          </ac:inkMkLst>
        </pc:inkChg>
        <pc:inkChg chg="add mod">
          <ac:chgData name="Kokchun Giang" userId="67e2125d-ec8c-4323-9653-9824a2ad815f" providerId="ADAL" clId="{10EEDAB3-2DB0-BA4D-8CC6-6424E46A9142}" dt="2024-01-13T13:58:12.686" v="1120"/>
          <ac:inkMkLst>
            <pc:docMk/>
            <pc:sldMk cId="744054261" sldId="328"/>
            <ac:inkMk id="219" creationId="{120F6FA8-5739-65A7-2113-2CCC1DE0D186}"/>
          </ac:inkMkLst>
        </pc:inkChg>
        <pc:inkChg chg="add mod">
          <ac:chgData name="Kokchun Giang" userId="67e2125d-ec8c-4323-9653-9824a2ad815f" providerId="ADAL" clId="{10EEDAB3-2DB0-BA4D-8CC6-6424E46A9142}" dt="2024-01-13T13:58:12.686" v="1120"/>
          <ac:inkMkLst>
            <pc:docMk/>
            <pc:sldMk cId="744054261" sldId="328"/>
            <ac:inkMk id="220" creationId="{0FF938A2-EE56-FC1A-EE5A-35F3A03E1A6C}"/>
          </ac:inkMkLst>
        </pc:inkChg>
        <pc:inkChg chg="add mod">
          <ac:chgData name="Kokchun Giang" userId="67e2125d-ec8c-4323-9653-9824a2ad815f" providerId="ADAL" clId="{10EEDAB3-2DB0-BA4D-8CC6-6424E46A9142}" dt="2024-01-13T13:58:12.686" v="1120"/>
          <ac:inkMkLst>
            <pc:docMk/>
            <pc:sldMk cId="744054261" sldId="328"/>
            <ac:inkMk id="221" creationId="{00A90785-F8B2-CDC0-3D3F-E9459598C13C}"/>
          </ac:inkMkLst>
        </pc:inkChg>
        <pc:inkChg chg="add mod">
          <ac:chgData name="Kokchun Giang" userId="67e2125d-ec8c-4323-9653-9824a2ad815f" providerId="ADAL" clId="{10EEDAB3-2DB0-BA4D-8CC6-6424E46A9142}" dt="2024-01-13T13:58:12.686" v="1120"/>
          <ac:inkMkLst>
            <pc:docMk/>
            <pc:sldMk cId="744054261" sldId="328"/>
            <ac:inkMk id="222" creationId="{AB8A6384-3E60-CBD4-1981-7B3E5DED46FA}"/>
          </ac:inkMkLst>
        </pc:inkChg>
        <pc:inkChg chg="add mod">
          <ac:chgData name="Kokchun Giang" userId="67e2125d-ec8c-4323-9653-9824a2ad815f" providerId="ADAL" clId="{10EEDAB3-2DB0-BA4D-8CC6-6424E46A9142}" dt="2024-01-13T13:58:12.686" v="1120"/>
          <ac:inkMkLst>
            <pc:docMk/>
            <pc:sldMk cId="744054261" sldId="328"/>
            <ac:inkMk id="223" creationId="{70D40866-0C2F-80CD-150C-D50E768A59F3}"/>
          </ac:inkMkLst>
        </pc:inkChg>
        <pc:inkChg chg="add mod">
          <ac:chgData name="Kokchun Giang" userId="67e2125d-ec8c-4323-9653-9824a2ad815f" providerId="ADAL" clId="{10EEDAB3-2DB0-BA4D-8CC6-6424E46A9142}" dt="2024-01-13T15:28:57.824" v="2916" actId="164"/>
          <ac:inkMkLst>
            <pc:docMk/>
            <pc:sldMk cId="744054261" sldId="328"/>
            <ac:inkMk id="224" creationId="{DA9640A6-7CD1-2222-54DD-D3FB6CA9861C}"/>
          </ac:inkMkLst>
        </pc:inkChg>
        <pc:inkChg chg="add mod">
          <ac:chgData name="Kokchun Giang" userId="67e2125d-ec8c-4323-9653-9824a2ad815f" providerId="ADAL" clId="{10EEDAB3-2DB0-BA4D-8CC6-6424E46A9142}" dt="2024-01-13T13:58:16.684" v="1124"/>
          <ac:inkMkLst>
            <pc:docMk/>
            <pc:sldMk cId="744054261" sldId="328"/>
            <ac:inkMk id="225" creationId="{66BB9D10-E423-451B-4802-5BC8426FD45F}"/>
          </ac:inkMkLst>
        </pc:inkChg>
        <pc:inkChg chg="add mod">
          <ac:chgData name="Kokchun Giang" userId="67e2125d-ec8c-4323-9653-9824a2ad815f" providerId="ADAL" clId="{10EEDAB3-2DB0-BA4D-8CC6-6424E46A9142}" dt="2024-01-13T13:58:16.684" v="1124"/>
          <ac:inkMkLst>
            <pc:docMk/>
            <pc:sldMk cId="744054261" sldId="328"/>
            <ac:inkMk id="226" creationId="{66523843-F2A1-58F1-E92F-75C1313EE7E6}"/>
          </ac:inkMkLst>
        </pc:inkChg>
        <pc:inkChg chg="add mod">
          <ac:chgData name="Kokchun Giang" userId="67e2125d-ec8c-4323-9653-9824a2ad815f" providerId="ADAL" clId="{10EEDAB3-2DB0-BA4D-8CC6-6424E46A9142}" dt="2024-01-13T13:58:16.684" v="1124"/>
          <ac:inkMkLst>
            <pc:docMk/>
            <pc:sldMk cId="744054261" sldId="328"/>
            <ac:inkMk id="227" creationId="{AC4B0429-7A95-890E-EB04-8B2AE7337DD8}"/>
          </ac:inkMkLst>
        </pc:inkChg>
        <pc:inkChg chg="add mod">
          <ac:chgData name="Kokchun Giang" userId="67e2125d-ec8c-4323-9653-9824a2ad815f" providerId="ADAL" clId="{10EEDAB3-2DB0-BA4D-8CC6-6424E46A9142}" dt="2024-01-13T13:58:13.364" v="1122"/>
          <ac:inkMkLst>
            <pc:docMk/>
            <pc:sldMk cId="744054261" sldId="328"/>
            <ac:inkMk id="228" creationId="{F063C89A-03A8-C233-1D0A-8005FCEC23E1}"/>
          </ac:inkMkLst>
        </pc:inkChg>
        <pc:inkChg chg="add mod">
          <ac:chgData name="Kokchun Giang" userId="67e2125d-ec8c-4323-9653-9824a2ad815f" providerId="ADAL" clId="{10EEDAB3-2DB0-BA4D-8CC6-6424E46A9142}" dt="2024-01-13T13:58:13.364" v="1122"/>
          <ac:inkMkLst>
            <pc:docMk/>
            <pc:sldMk cId="744054261" sldId="328"/>
            <ac:inkMk id="229" creationId="{3A7EDB1E-05F8-779F-36BF-08AA39FEBC0C}"/>
          </ac:inkMkLst>
        </pc:inkChg>
        <pc:inkChg chg="add mod">
          <ac:chgData name="Kokchun Giang" userId="67e2125d-ec8c-4323-9653-9824a2ad815f" providerId="ADAL" clId="{10EEDAB3-2DB0-BA4D-8CC6-6424E46A9142}" dt="2024-01-13T13:58:13.364" v="1122"/>
          <ac:inkMkLst>
            <pc:docMk/>
            <pc:sldMk cId="744054261" sldId="328"/>
            <ac:inkMk id="236" creationId="{07688F4A-97A8-4ACD-A665-94D0D39B49A9}"/>
          </ac:inkMkLst>
        </pc:inkChg>
        <pc:inkChg chg="add mod">
          <ac:chgData name="Kokchun Giang" userId="67e2125d-ec8c-4323-9653-9824a2ad815f" providerId="ADAL" clId="{10EEDAB3-2DB0-BA4D-8CC6-6424E46A9142}" dt="2024-01-13T13:58:16.684" v="1124"/>
          <ac:inkMkLst>
            <pc:docMk/>
            <pc:sldMk cId="744054261" sldId="328"/>
            <ac:inkMk id="238" creationId="{4DF7679A-63E0-A2C4-6519-A392E641B074}"/>
          </ac:inkMkLst>
        </pc:inkChg>
        <pc:inkChg chg="add mod">
          <ac:chgData name="Kokchun Giang" userId="67e2125d-ec8c-4323-9653-9824a2ad815f" providerId="ADAL" clId="{10EEDAB3-2DB0-BA4D-8CC6-6424E46A9142}" dt="2024-01-13T15:28:57.824" v="2916" actId="164"/>
          <ac:inkMkLst>
            <pc:docMk/>
            <pc:sldMk cId="744054261" sldId="328"/>
            <ac:inkMk id="240" creationId="{D2ED3A33-FD58-A7FD-187F-59E32D9ADFF0}"/>
          </ac:inkMkLst>
        </pc:inkChg>
        <pc:inkChg chg="add mod">
          <ac:chgData name="Kokchun Giang" userId="67e2125d-ec8c-4323-9653-9824a2ad815f" providerId="ADAL" clId="{10EEDAB3-2DB0-BA4D-8CC6-6424E46A9142}" dt="2024-01-13T13:58:21.288" v="1136"/>
          <ac:inkMkLst>
            <pc:docMk/>
            <pc:sldMk cId="744054261" sldId="328"/>
            <ac:inkMk id="241" creationId="{0FFFE1CE-477E-DE7C-F91F-5635B406BDD3}"/>
          </ac:inkMkLst>
        </pc:inkChg>
        <pc:inkChg chg="add mod">
          <ac:chgData name="Kokchun Giang" userId="67e2125d-ec8c-4323-9653-9824a2ad815f" providerId="ADAL" clId="{10EEDAB3-2DB0-BA4D-8CC6-6424E46A9142}" dt="2024-01-13T13:58:21.288" v="1136"/>
          <ac:inkMkLst>
            <pc:docMk/>
            <pc:sldMk cId="744054261" sldId="328"/>
            <ac:inkMk id="242" creationId="{674BCE6A-8445-E521-4B93-948EE5BE86BE}"/>
          </ac:inkMkLst>
        </pc:inkChg>
        <pc:inkChg chg="add mod">
          <ac:chgData name="Kokchun Giang" userId="67e2125d-ec8c-4323-9653-9824a2ad815f" providerId="ADAL" clId="{10EEDAB3-2DB0-BA4D-8CC6-6424E46A9142}" dt="2024-01-13T13:58:21.288" v="1136"/>
          <ac:inkMkLst>
            <pc:docMk/>
            <pc:sldMk cId="744054261" sldId="328"/>
            <ac:inkMk id="243" creationId="{C0D5CDC6-79EE-BCC3-9279-491E1AEC67FC}"/>
          </ac:inkMkLst>
        </pc:inkChg>
        <pc:inkChg chg="add mod">
          <ac:chgData name="Kokchun Giang" userId="67e2125d-ec8c-4323-9653-9824a2ad815f" providerId="ADAL" clId="{10EEDAB3-2DB0-BA4D-8CC6-6424E46A9142}" dt="2024-01-13T13:58:21.288" v="1136"/>
          <ac:inkMkLst>
            <pc:docMk/>
            <pc:sldMk cId="744054261" sldId="328"/>
            <ac:inkMk id="244" creationId="{F5FB83B6-361E-D70D-C681-DD6D65AC6548}"/>
          </ac:inkMkLst>
        </pc:inkChg>
        <pc:inkChg chg="add mod">
          <ac:chgData name="Kokchun Giang" userId="67e2125d-ec8c-4323-9653-9824a2ad815f" providerId="ADAL" clId="{10EEDAB3-2DB0-BA4D-8CC6-6424E46A9142}" dt="2024-01-13T13:58:21.288" v="1136"/>
          <ac:inkMkLst>
            <pc:docMk/>
            <pc:sldMk cId="744054261" sldId="328"/>
            <ac:inkMk id="245" creationId="{9736144C-91C5-ADC2-2207-0C64A8411AFA}"/>
          </ac:inkMkLst>
        </pc:inkChg>
        <pc:inkChg chg="add del mod">
          <ac:chgData name="Kokchun Giang" userId="67e2125d-ec8c-4323-9653-9824a2ad815f" providerId="ADAL" clId="{10EEDAB3-2DB0-BA4D-8CC6-6424E46A9142}" dt="2024-01-13T13:58:19.984" v="1134"/>
          <ac:inkMkLst>
            <pc:docMk/>
            <pc:sldMk cId="744054261" sldId="328"/>
            <ac:inkMk id="246" creationId="{62742200-A66B-94D3-0493-A3CF4B4AA91D}"/>
          </ac:inkMkLst>
        </pc:inkChg>
        <pc:inkChg chg="add mod">
          <ac:chgData name="Kokchun Giang" userId="67e2125d-ec8c-4323-9653-9824a2ad815f" providerId="ADAL" clId="{10EEDAB3-2DB0-BA4D-8CC6-6424E46A9142}" dt="2024-01-13T13:58:21.288" v="1136"/>
          <ac:inkMkLst>
            <pc:docMk/>
            <pc:sldMk cId="744054261" sldId="328"/>
            <ac:inkMk id="248" creationId="{012A5F08-D9F0-C29F-FD80-2F19EA38692D}"/>
          </ac:inkMkLst>
        </pc:inkChg>
        <pc:inkChg chg="add mod">
          <ac:chgData name="Kokchun Giang" userId="67e2125d-ec8c-4323-9653-9824a2ad815f" providerId="ADAL" clId="{10EEDAB3-2DB0-BA4D-8CC6-6424E46A9142}" dt="2024-01-13T13:58:25.249" v="1145"/>
          <ac:inkMkLst>
            <pc:docMk/>
            <pc:sldMk cId="744054261" sldId="328"/>
            <ac:inkMk id="250" creationId="{9A30AF23-BD1C-76D3-67A1-E22C7F1EF3BC}"/>
          </ac:inkMkLst>
        </pc:inkChg>
        <pc:inkChg chg="add mod">
          <ac:chgData name="Kokchun Giang" userId="67e2125d-ec8c-4323-9653-9824a2ad815f" providerId="ADAL" clId="{10EEDAB3-2DB0-BA4D-8CC6-6424E46A9142}" dt="2024-01-13T13:58:25.249" v="1145"/>
          <ac:inkMkLst>
            <pc:docMk/>
            <pc:sldMk cId="744054261" sldId="328"/>
            <ac:inkMk id="251" creationId="{75348921-5351-C3FB-9507-C6C8960BCA78}"/>
          </ac:inkMkLst>
        </pc:inkChg>
        <pc:inkChg chg="add mod">
          <ac:chgData name="Kokchun Giang" userId="67e2125d-ec8c-4323-9653-9824a2ad815f" providerId="ADAL" clId="{10EEDAB3-2DB0-BA4D-8CC6-6424E46A9142}" dt="2024-01-13T13:58:25.249" v="1145"/>
          <ac:inkMkLst>
            <pc:docMk/>
            <pc:sldMk cId="744054261" sldId="328"/>
            <ac:inkMk id="252" creationId="{B960F8FC-7759-2415-36FD-263CB18CC5AC}"/>
          </ac:inkMkLst>
        </pc:inkChg>
        <pc:inkChg chg="add mod">
          <ac:chgData name="Kokchun Giang" userId="67e2125d-ec8c-4323-9653-9824a2ad815f" providerId="ADAL" clId="{10EEDAB3-2DB0-BA4D-8CC6-6424E46A9142}" dt="2024-01-13T13:58:25.249" v="1145"/>
          <ac:inkMkLst>
            <pc:docMk/>
            <pc:sldMk cId="744054261" sldId="328"/>
            <ac:inkMk id="253" creationId="{4CC79FE2-3E17-6F87-E81E-4B10D71928E6}"/>
          </ac:inkMkLst>
        </pc:inkChg>
        <pc:inkChg chg="add mod">
          <ac:chgData name="Kokchun Giang" userId="67e2125d-ec8c-4323-9653-9824a2ad815f" providerId="ADAL" clId="{10EEDAB3-2DB0-BA4D-8CC6-6424E46A9142}" dt="2024-01-13T13:58:25.249" v="1145"/>
          <ac:inkMkLst>
            <pc:docMk/>
            <pc:sldMk cId="744054261" sldId="328"/>
            <ac:inkMk id="254" creationId="{4FDD81B4-9711-A7A1-FB53-B21A00F2DEEE}"/>
          </ac:inkMkLst>
        </pc:inkChg>
        <pc:inkChg chg="add mod">
          <ac:chgData name="Kokchun Giang" userId="67e2125d-ec8c-4323-9653-9824a2ad815f" providerId="ADAL" clId="{10EEDAB3-2DB0-BA4D-8CC6-6424E46A9142}" dt="2024-01-13T13:58:25.249" v="1145"/>
          <ac:inkMkLst>
            <pc:docMk/>
            <pc:sldMk cId="744054261" sldId="328"/>
            <ac:inkMk id="255" creationId="{6D7075DC-C8A4-C92D-126D-C083BB894208}"/>
          </ac:inkMkLst>
        </pc:inkChg>
        <pc:inkChg chg="add mod">
          <ac:chgData name="Kokchun Giang" userId="67e2125d-ec8c-4323-9653-9824a2ad815f" providerId="ADAL" clId="{10EEDAB3-2DB0-BA4D-8CC6-6424E46A9142}" dt="2024-01-13T13:58:25.249" v="1145"/>
          <ac:inkMkLst>
            <pc:docMk/>
            <pc:sldMk cId="744054261" sldId="328"/>
            <ac:inkMk id="256" creationId="{62B2FA24-021B-63B7-99CE-80EF22AD94CD}"/>
          </ac:inkMkLst>
        </pc:inkChg>
        <pc:inkChg chg="add mod">
          <ac:chgData name="Kokchun Giang" userId="67e2125d-ec8c-4323-9653-9824a2ad815f" providerId="ADAL" clId="{10EEDAB3-2DB0-BA4D-8CC6-6424E46A9142}" dt="2024-01-13T13:58:25.249" v="1145"/>
          <ac:inkMkLst>
            <pc:docMk/>
            <pc:sldMk cId="744054261" sldId="328"/>
            <ac:inkMk id="257" creationId="{3A6A314B-B43B-9D50-DFDC-FA22C9A4F08E}"/>
          </ac:inkMkLst>
        </pc:inkChg>
        <pc:inkChg chg="add mod">
          <ac:chgData name="Kokchun Giang" userId="67e2125d-ec8c-4323-9653-9824a2ad815f" providerId="ADAL" clId="{10EEDAB3-2DB0-BA4D-8CC6-6424E46A9142}" dt="2024-01-13T13:58:37.433" v="1166"/>
          <ac:inkMkLst>
            <pc:docMk/>
            <pc:sldMk cId="744054261" sldId="328"/>
            <ac:inkMk id="260" creationId="{E1A45CE2-FA7D-1037-E3AF-A1469939B567}"/>
          </ac:inkMkLst>
        </pc:inkChg>
        <pc:inkChg chg="add mod">
          <ac:chgData name="Kokchun Giang" userId="67e2125d-ec8c-4323-9653-9824a2ad815f" providerId="ADAL" clId="{10EEDAB3-2DB0-BA4D-8CC6-6424E46A9142}" dt="2024-01-13T13:58:37.433" v="1166"/>
          <ac:inkMkLst>
            <pc:docMk/>
            <pc:sldMk cId="744054261" sldId="328"/>
            <ac:inkMk id="261" creationId="{FD1011A8-F8C5-F956-C699-6BBCDF1C803F}"/>
          </ac:inkMkLst>
        </pc:inkChg>
        <pc:inkChg chg="add mod">
          <ac:chgData name="Kokchun Giang" userId="67e2125d-ec8c-4323-9653-9824a2ad815f" providerId="ADAL" clId="{10EEDAB3-2DB0-BA4D-8CC6-6424E46A9142}" dt="2024-01-13T13:58:37.433" v="1166"/>
          <ac:inkMkLst>
            <pc:docMk/>
            <pc:sldMk cId="744054261" sldId="328"/>
            <ac:inkMk id="262" creationId="{37C66351-F3A7-D2FC-A648-D130CC765B8C}"/>
          </ac:inkMkLst>
        </pc:inkChg>
        <pc:inkChg chg="add mod">
          <ac:chgData name="Kokchun Giang" userId="67e2125d-ec8c-4323-9653-9824a2ad815f" providerId="ADAL" clId="{10EEDAB3-2DB0-BA4D-8CC6-6424E46A9142}" dt="2024-01-13T13:58:37.433" v="1166"/>
          <ac:inkMkLst>
            <pc:docMk/>
            <pc:sldMk cId="744054261" sldId="328"/>
            <ac:inkMk id="263" creationId="{80DADA47-F45C-E8B3-EC0A-7BB0C7BF08AA}"/>
          </ac:inkMkLst>
        </pc:inkChg>
        <pc:inkChg chg="add mod">
          <ac:chgData name="Kokchun Giang" userId="67e2125d-ec8c-4323-9653-9824a2ad815f" providerId="ADAL" clId="{10EEDAB3-2DB0-BA4D-8CC6-6424E46A9142}" dt="2024-01-13T13:58:37.433" v="1166"/>
          <ac:inkMkLst>
            <pc:docMk/>
            <pc:sldMk cId="744054261" sldId="328"/>
            <ac:inkMk id="264" creationId="{3BC0EA3B-411E-1E52-A353-BB5A8F4544FC}"/>
          </ac:inkMkLst>
        </pc:inkChg>
        <pc:inkChg chg="add mod">
          <ac:chgData name="Kokchun Giang" userId="67e2125d-ec8c-4323-9653-9824a2ad815f" providerId="ADAL" clId="{10EEDAB3-2DB0-BA4D-8CC6-6424E46A9142}" dt="2024-01-13T13:58:37.433" v="1166"/>
          <ac:inkMkLst>
            <pc:docMk/>
            <pc:sldMk cId="744054261" sldId="328"/>
            <ac:inkMk id="265" creationId="{8B5FA379-056B-04AA-8C0A-D02BE37CA636}"/>
          </ac:inkMkLst>
        </pc:inkChg>
        <pc:inkChg chg="add mod">
          <ac:chgData name="Kokchun Giang" userId="67e2125d-ec8c-4323-9653-9824a2ad815f" providerId="ADAL" clId="{10EEDAB3-2DB0-BA4D-8CC6-6424E46A9142}" dt="2024-01-13T13:58:37.433" v="1166"/>
          <ac:inkMkLst>
            <pc:docMk/>
            <pc:sldMk cId="744054261" sldId="328"/>
            <ac:inkMk id="266" creationId="{2B9D27A8-650E-DDEE-E46A-89760D900A65}"/>
          </ac:inkMkLst>
        </pc:inkChg>
        <pc:inkChg chg="add mod">
          <ac:chgData name="Kokchun Giang" userId="67e2125d-ec8c-4323-9653-9824a2ad815f" providerId="ADAL" clId="{10EEDAB3-2DB0-BA4D-8CC6-6424E46A9142}" dt="2024-01-13T13:58:37.433" v="1166"/>
          <ac:inkMkLst>
            <pc:docMk/>
            <pc:sldMk cId="744054261" sldId="328"/>
            <ac:inkMk id="267" creationId="{AAEDB383-6A1E-2039-301B-FDB19373A3A0}"/>
          </ac:inkMkLst>
        </pc:inkChg>
        <pc:inkChg chg="add mod">
          <ac:chgData name="Kokchun Giang" userId="67e2125d-ec8c-4323-9653-9824a2ad815f" providerId="ADAL" clId="{10EEDAB3-2DB0-BA4D-8CC6-6424E46A9142}" dt="2024-01-13T13:58:37.433" v="1166"/>
          <ac:inkMkLst>
            <pc:docMk/>
            <pc:sldMk cId="744054261" sldId="328"/>
            <ac:inkMk id="268" creationId="{45B07A17-A65C-3FA9-8E6C-83018DB97EAF}"/>
          </ac:inkMkLst>
        </pc:inkChg>
        <pc:inkChg chg="add mod">
          <ac:chgData name="Kokchun Giang" userId="67e2125d-ec8c-4323-9653-9824a2ad815f" providerId="ADAL" clId="{10EEDAB3-2DB0-BA4D-8CC6-6424E46A9142}" dt="2024-01-13T13:58:37.433" v="1166"/>
          <ac:inkMkLst>
            <pc:docMk/>
            <pc:sldMk cId="744054261" sldId="328"/>
            <ac:inkMk id="269" creationId="{E3FA5E40-C8E9-DE1A-E68C-2481D2F8C515}"/>
          </ac:inkMkLst>
        </pc:inkChg>
        <pc:inkChg chg="add mod">
          <ac:chgData name="Kokchun Giang" userId="67e2125d-ec8c-4323-9653-9824a2ad815f" providerId="ADAL" clId="{10EEDAB3-2DB0-BA4D-8CC6-6424E46A9142}" dt="2024-01-13T13:58:37.433" v="1166"/>
          <ac:inkMkLst>
            <pc:docMk/>
            <pc:sldMk cId="744054261" sldId="328"/>
            <ac:inkMk id="270" creationId="{A8C7E3E5-31BF-943E-5235-349EF4CE8B0B}"/>
          </ac:inkMkLst>
        </pc:inkChg>
        <pc:inkChg chg="add mod">
          <ac:chgData name="Kokchun Giang" userId="67e2125d-ec8c-4323-9653-9824a2ad815f" providerId="ADAL" clId="{10EEDAB3-2DB0-BA4D-8CC6-6424E46A9142}" dt="2024-01-13T13:58:37.433" v="1166"/>
          <ac:inkMkLst>
            <pc:docMk/>
            <pc:sldMk cId="744054261" sldId="328"/>
            <ac:inkMk id="271" creationId="{9B4303CA-23C8-5E8B-31C2-C85CF3A5E067}"/>
          </ac:inkMkLst>
        </pc:inkChg>
        <pc:inkChg chg="add del">
          <ac:chgData name="Kokchun Giang" userId="67e2125d-ec8c-4323-9653-9824a2ad815f" providerId="ADAL" clId="{10EEDAB3-2DB0-BA4D-8CC6-6424E46A9142}" dt="2024-01-13T13:58:33.197" v="1159" actId="9405"/>
          <ac:inkMkLst>
            <pc:docMk/>
            <pc:sldMk cId="744054261" sldId="328"/>
            <ac:inkMk id="272" creationId="{9F30AE15-3DCA-6F1D-6E3B-120B2CEE580F}"/>
          </ac:inkMkLst>
        </pc:inkChg>
        <pc:inkChg chg="add mod">
          <ac:chgData name="Kokchun Giang" userId="67e2125d-ec8c-4323-9653-9824a2ad815f" providerId="ADAL" clId="{10EEDAB3-2DB0-BA4D-8CC6-6424E46A9142}" dt="2024-01-13T13:58:37.433" v="1166"/>
          <ac:inkMkLst>
            <pc:docMk/>
            <pc:sldMk cId="744054261" sldId="328"/>
            <ac:inkMk id="274" creationId="{075F91A5-23AB-F46E-82E5-E9074E1C75D4}"/>
          </ac:inkMkLst>
        </pc:inkChg>
        <pc:inkChg chg="add mod">
          <ac:chgData name="Kokchun Giang" userId="67e2125d-ec8c-4323-9653-9824a2ad815f" providerId="ADAL" clId="{10EEDAB3-2DB0-BA4D-8CC6-6424E46A9142}" dt="2024-01-13T13:58:37.433" v="1166"/>
          <ac:inkMkLst>
            <pc:docMk/>
            <pc:sldMk cId="744054261" sldId="328"/>
            <ac:inkMk id="276" creationId="{A31E3204-9D81-F0B6-7A67-5453851EFC3B}"/>
          </ac:inkMkLst>
        </pc:inkChg>
        <pc:inkChg chg="add mod">
          <ac:chgData name="Kokchun Giang" userId="67e2125d-ec8c-4323-9653-9824a2ad815f" providerId="ADAL" clId="{10EEDAB3-2DB0-BA4D-8CC6-6424E46A9142}" dt="2024-01-13T13:58:37.433" v="1166"/>
          <ac:inkMkLst>
            <pc:docMk/>
            <pc:sldMk cId="744054261" sldId="328"/>
            <ac:inkMk id="277" creationId="{53A792F8-764B-901B-AAC2-FD1305AD528F}"/>
          </ac:inkMkLst>
        </pc:inkChg>
        <pc:inkChg chg="add mod">
          <ac:chgData name="Kokchun Giang" userId="67e2125d-ec8c-4323-9653-9824a2ad815f" providerId="ADAL" clId="{10EEDAB3-2DB0-BA4D-8CC6-6424E46A9142}" dt="2024-01-13T13:58:37.433" v="1166"/>
          <ac:inkMkLst>
            <pc:docMk/>
            <pc:sldMk cId="744054261" sldId="328"/>
            <ac:inkMk id="278" creationId="{84EF51CC-FA47-4476-CF2A-7C0278649509}"/>
          </ac:inkMkLst>
        </pc:inkChg>
        <pc:inkChg chg="add mod">
          <ac:chgData name="Kokchun Giang" userId="67e2125d-ec8c-4323-9653-9824a2ad815f" providerId="ADAL" clId="{10EEDAB3-2DB0-BA4D-8CC6-6424E46A9142}" dt="2024-01-13T14:01:11.185" v="1177"/>
          <ac:inkMkLst>
            <pc:docMk/>
            <pc:sldMk cId="744054261" sldId="328"/>
            <ac:inkMk id="281" creationId="{254B4EEB-9F51-EA90-D942-EBC31FE0463C}"/>
          </ac:inkMkLst>
        </pc:inkChg>
        <pc:inkChg chg="add mod">
          <ac:chgData name="Kokchun Giang" userId="67e2125d-ec8c-4323-9653-9824a2ad815f" providerId="ADAL" clId="{10EEDAB3-2DB0-BA4D-8CC6-6424E46A9142}" dt="2024-01-13T14:01:11.185" v="1177"/>
          <ac:inkMkLst>
            <pc:docMk/>
            <pc:sldMk cId="744054261" sldId="328"/>
            <ac:inkMk id="282" creationId="{CA2BA734-0C83-B8CF-A1F6-4121CE3A997F}"/>
          </ac:inkMkLst>
        </pc:inkChg>
        <pc:inkChg chg="add mod">
          <ac:chgData name="Kokchun Giang" userId="67e2125d-ec8c-4323-9653-9824a2ad815f" providerId="ADAL" clId="{10EEDAB3-2DB0-BA4D-8CC6-6424E46A9142}" dt="2024-01-13T14:01:11.185" v="1177"/>
          <ac:inkMkLst>
            <pc:docMk/>
            <pc:sldMk cId="744054261" sldId="328"/>
            <ac:inkMk id="284" creationId="{8A87431B-6CF5-2D25-6457-03918D1461E4}"/>
          </ac:inkMkLst>
        </pc:inkChg>
        <pc:inkChg chg="add mod">
          <ac:chgData name="Kokchun Giang" userId="67e2125d-ec8c-4323-9653-9824a2ad815f" providerId="ADAL" clId="{10EEDAB3-2DB0-BA4D-8CC6-6424E46A9142}" dt="2024-01-13T14:01:11.185" v="1177"/>
          <ac:inkMkLst>
            <pc:docMk/>
            <pc:sldMk cId="744054261" sldId="328"/>
            <ac:inkMk id="285" creationId="{0A96D973-6885-EB52-26A1-C736A3522562}"/>
          </ac:inkMkLst>
        </pc:inkChg>
        <pc:inkChg chg="add mod">
          <ac:chgData name="Kokchun Giang" userId="67e2125d-ec8c-4323-9653-9824a2ad815f" providerId="ADAL" clId="{10EEDAB3-2DB0-BA4D-8CC6-6424E46A9142}" dt="2024-01-13T14:01:11.185" v="1177"/>
          <ac:inkMkLst>
            <pc:docMk/>
            <pc:sldMk cId="744054261" sldId="328"/>
            <ac:inkMk id="286" creationId="{A0855E53-7CC0-4B6C-9E15-A2B185E3F631}"/>
          </ac:inkMkLst>
        </pc:inkChg>
        <pc:inkChg chg="add mod">
          <ac:chgData name="Kokchun Giang" userId="67e2125d-ec8c-4323-9653-9824a2ad815f" providerId="ADAL" clId="{10EEDAB3-2DB0-BA4D-8CC6-6424E46A9142}" dt="2024-01-13T14:01:11.185" v="1177"/>
          <ac:inkMkLst>
            <pc:docMk/>
            <pc:sldMk cId="744054261" sldId="328"/>
            <ac:inkMk id="287" creationId="{10D5F38E-EB07-E8DD-CA48-AB2578C0DDE4}"/>
          </ac:inkMkLst>
        </pc:inkChg>
        <pc:inkChg chg="add mod">
          <ac:chgData name="Kokchun Giang" userId="67e2125d-ec8c-4323-9653-9824a2ad815f" providerId="ADAL" clId="{10EEDAB3-2DB0-BA4D-8CC6-6424E46A9142}" dt="2024-01-13T14:01:11.185" v="1177"/>
          <ac:inkMkLst>
            <pc:docMk/>
            <pc:sldMk cId="744054261" sldId="328"/>
            <ac:inkMk id="288" creationId="{A3D0572A-F020-FA45-DCE7-41B438677A5A}"/>
          </ac:inkMkLst>
        </pc:inkChg>
        <pc:inkChg chg="add mod">
          <ac:chgData name="Kokchun Giang" userId="67e2125d-ec8c-4323-9653-9824a2ad815f" providerId="ADAL" clId="{10EEDAB3-2DB0-BA4D-8CC6-6424E46A9142}" dt="2024-01-13T15:30:23.949" v="2921" actId="164"/>
          <ac:inkMkLst>
            <pc:docMk/>
            <pc:sldMk cId="744054261" sldId="328"/>
            <ac:inkMk id="290" creationId="{E9F3B44E-1ABF-E328-1A07-B053DB4566AD}"/>
          </ac:inkMkLst>
        </pc:inkChg>
        <pc:inkChg chg="add mod">
          <ac:chgData name="Kokchun Giang" userId="67e2125d-ec8c-4323-9653-9824a2ad815f" providerId="ADAL" clId="{10EEDAB3-2DB0-BA4D-8CC6-6424E46A9142}" dt="2024-01-13T15:30:23.949" v="2921" actId="164"/>
          <ac:inkMkLst>
            <pc:docMk/>
            <pc:sldMk cId="744054261" sldId="328"/>
            <ac:inkMk id="291" creationId="{5A118EB3-1A62-D3B0-5C4F-EC7CE54553C0}"/>
          </ac:inkMkLst>
        </pc:inkChg>
        <pc:inkChg chg="add mod">
          <ac:chgData name="Kokchun Giang" userId="67e2125d-ec8c-4323-9653-9824a2ad815f" providerId="ADAL" clId="{10EEDAB3-2DB0-BA4D-8CC6-6424E46A9142}" dt="2024-01-13T14:01:18.654" v="1184"/>
          <ac:inkMkLst>
            <pc:docMk/>
            <pc:sldMk cId="744054261" sldId="328"/>
            <ac:inkMk id="292" creationId="{73442BF8-976C-22DF-029B-1D73F7D3EFC1}"/>
          </ac:inkMkLst>
        </pc:inkChg>
        <pc:inkChg chg="add mod">
          <ac:chgData name="Kokchun Giang" userId="67e2125d-ec8c-4323-9653-9824a2ad815f" providerId="ADAL" clId="{10EEDAB3-2DB0-BA4D-8CC6-6424E46A9142}" dt="2024-01-13T14:01:18.654" v="1184"/>
          <ac:inkMkLst>
            <pc:docMk/>
            <pc:sldMk cId="744054261" sldId="328"/>
            <ac:inkMk id="293" creationId="{F1EB4572-87D8-5457-32DF-712F55C597FE}"/>
          </ac:inkMkLst>
        </pc:inkChg>
        <pc:inkChg chg="add mod">
          <ac:chgData name="Kokchun Giang" userId="67e2125d-ec8c-4323-9653-9824a2ad815f" providerId="ADAL" clId="{10EEDAB3-2DB0-BA4D-8CC6-6424E46A9142}" dt="2024-01-13T14:01:18.654" v="1184"/>
          <ac:inkMkLst>
            <pc:docMk/>
            <pc:sldMk cId="744054261" sldId="328"/>
            <ac:inkMk id="294" creationId="{0A9A1C74-D0AA-EC61-D92A-22D5248C54E4}"/>
          </ac:inkMkLst>
        </pc:inkChg>
        <pc:inkChg chg="add mod">
          <ac:chgData name="Kokchun Giang" userId="67e2125d-ec8c-4323-9653-9824a2ad815f" providerId="ADAL" clId="{10EEDAB3-2DB0-BA4D-8CC6-6424E46A9142}" dt="2024-01-13T15:30:23.949" v="2921" actId="164"/>
          <ac:inkMkLst>
            <pc:docMk/>
            <pc:sldMk cId="744054261" sldId="328"/>
            <ac:inkMk id="295" creationId="{7C1FC702-C43F-C675-4EF3-320940B1EAD4}"/>
          </ac:inkMkLst>
        </pc:inkChg>
        <pc:inkChg chg="add mod">
          <ac:chgData name="Kokchun Giang" userId="67e2125d-ec8c-4323-9653-9824a2ad815f" providerId="ADAL" clId="{10EEDAB3-2DB0-BA4D-8CC6-6424E46A9142}" dt="2024-01-13T14:01:24.763" v="1193"/>
          <ac:inkMkLst>
            <pc:docMk/>
            <pc:sldMk cId="744054261" sldId="328"/>
            <ac:inkMk id="297" creationId="{6DBAE978-18B9-2695-EA9E-A375B7A26E09}"/>
          </ac:inkMkLst>
        </pc:inkChg>
        <pc:inkChg chg="add mod">
          <ac:chgData name="Kokchun Giang" userId="67e2125d-ec8c-4323-9653-9824a2ad815f" providerId="ADAL" clId="{10EEDAB3-2DB0-BA4D-8CC6-6424E46A9142}" dt="2024-01-13T14:01:24.763" v="1193"/>
          <ac:inkMkLst>
            <pc:docMk/>
            <pc:sldMk cId="744054261" sldId="328"/>
            <ac:inkMk id="298" creationId="{EBCC02D2-4746-F4FF-D065-CE09B19B46CA}"/>
          </ac:inkMkLst>
        </pc:inkChg>
        <pc:inkChg chg="add mod">
          <ac:chgData name="Kokchun Giang" userId="67e2125d-ec8c-4323-9653-9824a2ad815f" providerId="ADAL" clId="{10EEDAB3-2DB0-BA4D-8CC6-6424E46A9142}" dt="2024-01-13T14:01:24.763" v="1193"/>
          <ac:inkMkLst>
            <pc:docMk/>
            <pc:sldMk cId="744054261" sldId="328"/>
            <ac:inkMk id="299" creationId="{A7A004F9-2946-CEEB-B26F-7F3595FB6312}"/>
          </ac:inkMkLst>
        </pc:inkChg>
        <pc:inkChg chg="add mod">
          <ac:chgData name="Kokchun Giang" userId="67e2125d-ec8c-4323-9653-9824a2ad815f" providerId="ADAL" clId="{10EEDAB3-2DB0-BA4D-8CC6-6424E46A9142}" dt="2024-01-13T14:01:24.763" v="1193"/>
          <ac:inkMkLst>
            <pc:docMk/>
            <pc:sldMk cId="744054261" sldId="328"/>
            <ac:inkMk id="300" creationId="{EA36DBA7-5E8B-D20A-3BCF-25F31A3F0042}"/>
          </ac:inkMkLst>
        </pc:inkChg>
        <pc:inkChg chg="add mod">
          <ac:chgData name="Kokchun Giang" userId="67e2125d-ec8c-4323-9653-9824a2ad815f" providerId="ADAL" clId="{10EEDAB3-2DB0-BA4D-8CC6-6424E46A9142}" dt="2024-01-13T14:01:24.763" v="1193"/>
          <ac:inkMkLst>
            <pc:docMk/>
            <pc:sldMk cId="744054261" sldId="328"/>
            <ac:inkMk id="301" creationId="{067AD0F6-5066-213F-B72A-A9EE50B81C2D}"/>
          </ac:inkMkLst>
        </pc:inkChg>
        <pc:inkChg chg="add mod">
          <ac:chgData name="Kokchun Giang" userId="67e2125d-ec8c-4323-9653-9824a2ad815f" providerId="ADAL" clId="{10EEDAB3-2DB0-BA4D-8CC6-6424E46A9142}" dt="2024-01-13T14:01:24.763" v="1193"/>
          <ac:inkMkLst>
            <pc:docMk/>
            <pc:sldMk cId="744054261" sldId="328"/>
            <ac:inkMk id="303" creationId="{286A94AA-B6E7-AEC7-7DA4-820FF7967523}"/>
          </ac:inkMkLst>
        </pc:inkChg>
        <pc:inkChg chg="add mod">
          <ac:chgData name="Kokchun Giang" userId="67e2125d-ec8c-4323-9653-9824a2ad815f" providerId="ADAL" clId="{10EEDAB3-2DB0-BA4D-8CC6-6424E46A9142}" dt="2024-01-13T14:01:24.763" v="1193"/>
          <ac:inkMkLst>
            <pc:docMk/>
            <pc:sldMk cId="744054261" sldId="328"/>
            <ac:inkMk id="304" creationId="{B88D134A-58F4-3B57-AF88-EBC08449DD41}"/>
          </ac:inkMkLst>
        </pc:inkChg>
        <pc:inkChg chg="add mod">
          <ac:chgData name="Kokchun Giang" userId="67e2125d-ec8c-4323-9653-9824a2ad815f" providerId="ADAL" clId="{10EEDAB3-2DB0-BA4D-8CC6-6424E46A9142}" dt="2024-01-13T15:30:23.949" v="2921" actId="164"/>
          <ac:inkMkLst>
            <pc:docMk/>
            <pc:sldMk cId="744054261" sldId="328"/>
            <ac:inkMk id="306" creationId="{41E36F5B-C63D-02C6-9BFA-31B3646EE184}"/>
          </ac:inkMkLst>
        </pc:inkChg>
        <pc:inkChg chg="add mod">
          <ac:chgData name="Kokchun Giang" userId="67e2125d-ec8c-4323-9653-9824a2ad815f" providerId="ADAL" clId="{10EEDAB3-2DB0-BA4D-8CC6-6424E46A9142}" dt="2024-01-13T14:01:38.411" v="1212"/>
          <ac:inkMkLst>
            <pc:docMk/>
            <pc:sldMk cId="744054261" sldId="328"/>
            <ac:inkMk id="307" creationId="{54AFE81F-E46F-BEE3-C8C5-6E65BBF28C09}"/>
          </ac:inkMkLst>
        </pc:inkChg>
        <pc:inkChg chg="add mod">
          <ac:chgData name="Kokchun Giang" userId="67e2125d-ec8c-4323-9653-9824a2ad815f" providerId="ADAL" clId="{10EEDAB3-2DB0-BA4D-8CC6-6424E46A9142}" dt="2024-01-13T14:01:38.411" v="1212"/>
          <ac:inkMkLst>
            <pc:docMk/>
            <pc:sldMk cId="744054261" sldId="328"/>
            <ac:inkMk id="308" creationId="{3098887E-9BEB-5FB3-C0D4-069970B6C932}"/>
          </ac:inkMkLst>
        </pc:inkChg>
        <pc:inkChg chg="add mod">
          <ac:chgData name="Kokchun Giang" userId="67e2125d-ec8c-4323-9653-9824a2ad815f" providerId="ADAL" clId="{10EEDAB3-2DB0-BA4D-8CC6-6424E46A9142}" dt="2024-01-13T14:01:38.411" v="1212"/>
          <ac:inkMkLst>
            <pc:docMk/>
            <pc:sldMk cId="744054261" sldId="328"/>
            <ac:inkMk id="309" creationId="{99001FEB-4283-DA07-38E2-58097F99362D}"/>
          </ac:inkMkLst>
        </pc:inkChg>
        <pc:inkChg chg="add mod">
          <ac:chgData name="Kokchun Giang" userId="67e2125d-ec8c-4323-9653-9824a2ad815f" providerId="ADAL" clId="{10EEDAB3-2DB0-BA4D-8CC6-6424E46A9142}" dt="2024-01-13T15:30:23.949" v="2921" actId="164"/>
          <ac:inkMkLst>
            <pc:docMk/>
            <pc:sldMk cId="744054261" sldId="328"/>
            <ac:inkMk id="311" creationId="{52F26885-94D1-309D-852A-AF15F9350B98}"/>
          </ac:inkMkLst>
        </pc:inkChg>
        <pc:inkChg chg="add del mod">
          <ac:chgData name="Kokchun Giang" userId="67e2125d-ec8c-4323-9653-9824a2ad815f" providerId="ADAL" clId="{10EEDAB3-2DB0-BA4D-8CC6-6424E46A9142}" dt="2024-01-13T14:01:40.959" v="1221" actId="9405"/>
          <ac:inkMkLst>
            <pc:docMk/>
            <pc:sldMk cId="744054261" sldId="328"/>
            <ac:inkMk id="312" creationId="{D0C3F380-E241-0D5B-008F-DB4AA6442BB4}"/>
          </ac:inkMkLst>
        </pc:inkChg>
        <pc:inkChg chg="add del mod">
          <ac:chgData name="Kokchun Giang" userId="67e2125d-ec8c-4323-9653-9824a2ad815f" providerId="ADAL" clId="{10EEDAB3-2DB0-BA4D-8CC6-6424E46A9142}" dt="2024-01-13T14:01:40.416" v="1220" actId="9405"/>
          <ac:inkMkLst>
            <pc:docMk/>
            <pc:sldMk cId="744054261" sldId="328"/>
            <ac:inkMk id="313" creationId="{AA06AD45-AEB5-05A9-7BED-E6637D2F4689}"/>
          </ac:inkMkLst>
        </pc:inkChg>
        <pc:inkChg chg="add del mod">
          <ac:chgData name="Kokchun Giang" userId="67e2125d-ec8c-4323-9653-9824a2ad815f" providerId="ADAL" clId="{10EEDAB3-2DB0-BA4D-8CC6-6424E46A9142}" dt="2024-01-13T14:01:40.074" v="1219" actId="9405"/>
          <ac:inkMkLst>
            <pc:docMk/>
            <pc:sldMk cId="744054261" sldId="328"/>
            <ac:inkMk id="314" creationId="{06A607A5-22A3-9948-51F4-5A991CEF2E8B}"/>
          </ac:inkMkLst>
        </pc:inkChg>
        <pc:inkChg chg="add del mod">
          <ac:chgData name="Kokchun Giang" userId="67e2125d-ec8c-4323-9653-9824a2ad815f" providerId="ADAL" clId="{10EEDAB3-2DB0-BA4D-8CC6-6424E46A9142}" dt="2024-01-13T14:01:39.713" v="1218" actId="9405"/>
          <ac:inkMkLst>
            <pc:docMk/>
            <pc:sldMk cId="744054261" sldId="328"/>
            <ac:inkMk id="315" creationId="{4305CB68-F0E3-8E11-B811-899C2975F256}"/>
          </ac:inkMkLst>
        </pc:inkChg>
        <pc:inkChg chg="add del mod">
          <ac:chgData name="Kokchun Giang" userId="67e2125d-ec8c-4323-9653-9824a2ad815f" providerId="ADAL" clId="{10EEDAB3-2DB0-BA4D-8CC6-6424E46A9142}" dt="2024-01-13T14:01:39.487" v="1217" actId="9405"/>
          <ac:inkMkLst>
            <pc:docMk/>
            <pc:sldMk cId="744054261" sldId="328"/>
            <ac:inkMk id="316" creationId="{5A0B824F-B232-D70D-2C01-9EE2474920D0}"/>
          </ac:inkMkLst>
        </pc:inkChg>
        <pc:inkChg chg="add del mod">
          <ac:chgData name="Kokchun Giang" userId="67e2125d-ec8c-4323-9653-9824a2ad815f" providerId="ADAL" clId="{10EEDAB3-2DB0-BA4D-8CC6-6424E46A9142}" dt="2024-01-13T14:01:39.225" v="1216" actId="9405"/>
          <ac:inkMkLst>
            <pc:docMk/>
            <pc:sldMk cId="744054261" sldId="328"/>
            <ac:inkMk id="317" creationId="{249B428C-BCD4-ABB6-B10D-E401204038E2}"/>
          </ac:inkMkLst>
        </pc:inkChg>
        <pc:inkChg chg="add del mod">
          <ac:chgData name="Kokchun Giang" userId="67e2125d-ec8c-4323-9653-9824a2ad815f" providerId="ADAL" clId="{10EEDAB3-2DB0-BA4D-8CC6-6424E46A9142}" dt="2024-01-13T14:01:38.983" v="1215" actId="9405"/>
          <ac:inkMkLst>
            <pc:docMk/>
            <pc:sldMk cId="744054261" sldId="328"/>
            <ac:inkMk id="318" creationId="{364E3063-D6E0-56EA-73D7-BDAFC10EFCD9}"/>
          </ac:inkMkLst>
        </pc:inkChg>
        <pc:inkChg chg="add del mod">
          <ac:chgData name="Kokchun Giang" userId="67e2125d-ec8c-4323-9653-9824a2ad815f" providerId="ADAL" clId="{10EEDAB3-2DB0-BA4D-8CC6-6424E46A9142}" dt="2024-01-13T14:01:38.820" v="1214" actId="9405"/>
          <ac:inkMkLst>
            <pc:docMk/>
            <pc:sldMk cId="744054261" sldId="328"/>
            <ac:inkMk id="319" creationId="{F4D58FA8-3A6F-D995-EAC4-C351BF9AC449}"/>
          </ac:inkMkLst>
        </pc:inkChg>
        <pc:inkChg chg="add del mod">
          <ac:chgData name="Kokchun Giang" userId="67e2125d-ec8c-4323-9653-9824a2ad815f" providerId="ADAL" clId="{10EEDAB3-2DB0-BA4D-8CC6-6424E46A9142}" dt="2024-01-13T14:01:38.600" v="1213" actId="9405"/>
          <ac:inkMkLst>
            <pc:docMk/>
            <pc:sldMk cId="744054261" sldId="328"/>
            <ac:inkMk id="320" creationId="{31BF6315-319B-C6CA-2A95-2C7C8337CE9A}"/>
          </ac:inkMkLst>
        </pc:inkChg>
        <pc:inkChg chg="add del mod">
          <ac:chgData name="Kokchun Giang" userId="67e2125d-ec8c-4323-9653-9824a2ad815f" providerId="ADAL" clId="{10EEDAB3-2DB0-BA4D-8CC6-6424E46A9142}" dt="2024-01-13T14:01:38.411" v="1212"/>
          <ac:inkMkLst>
            <pc:docMk/>
            <pc:sldMk cId="744054261" sldId="328"/>
            <ac:inkMk id="321" creationId="{142F24D3-C442-BC01-12FB-1D8EF5D82749}"/>
          </ac:inkMkLst>
        </pc:inkChg>
        <pc:inkChg chg="add mod">
          <ac:chgData name="Kokchun Giang" userId="67e2125d-ec8c-4323-9653-9824a2ad815f" providerId="ADAL" clId="{10EEDAB3-2DB0-BA4D-8CC6-6424E46A9142}" dt="2024-01-13T14:01:48.337" v="1235"/>
          <ac:inkMkLst>
            <pc:docMk/>
            <pc:sldMk cId="744054261" sldId="328"/>
            <ac:inkMk id="323" creationId="{1C1B3ABB-6E74-4A2C-34F4-FD0E8152D7AA}"/>
          </ac:inkMkLst>
        </pc:inkChg>
        <pc:inkChg chg="add mod">
          <ac:chgData name="Kokchun Giang" userId="67e2125d-ec8c-4323-9653-9824a2ad815f" providerId="ADAL" clId="{10EEDAB3-2DB0-BA4D-8CC6-6424E46A9142}" dt="2024-01-13T14:01:48.337" v="1235"/>
          <ac:inkMkLst>
            <pc:docMk/>
            <pc:sldMk cId="744054261" sldId="328"/>
            <ac:inkMk id="324" creationId="{23D0BC77-793E-59F8-BC81-078144663069}"/>
          </ac:inkMkLst>
        </pc:inkChg>
        <pc:inkChg chg="add mod">
          <ac:chgData name="Kokchun Giang" userId="67e2125d-ec8c-4323-9653-9824a2ad815f" providerId="ADAL" clId="{10EEDAB3-2DB0-BA4D-8CC6-6424E46A9142}" dt="2024-01-13T14:01:48.337" v="1235"/>
          <ac:inkMkLst>
            <pc:docMk/>
            <pc:sldMk cId="744054261" sldId="328"/>
            <ac:inkMk id="326" creationId="{A21FC407-0558-BC0B-E756-80046ECABDBB}"/>
          </ac:inkMkLst>
        </pc:inkChg>
        <pc:inkChg chg="add mod">
          <ac:chgData name="Kokchun Giang" userId="67e2125d-ec8c-4323-9653-9824a2ad815f" providerId="ADAL" clId="{10EEDAB3-2DB0-BA4D-8CC6-6424E46A9142}" dt="2024-01-13T14:01:48.337" v="1235"/>
          <ac:inkMkLst>
            <pc:docMk/>
            <pc:sldMk cId="744054261" sldId="328"/>
            <ac:inkMk id="328" creationId="{ABB2869A-7DAA-2813-A86E-98F6694C3250}"/>
          </ac:inkMkLst>
        </pc:inkChg>
        <pc:inkChg chg="add mod">
          <ac:chgData name="Kokchun Giang" userId="67e2125d-ec8c-4323-9653-9824a2ad815f" providerId="ADAL" clId="{10EEDAB3-2DB0-BA4D-8CC6-6424E46A9142}" dt="2024-01-13T14:01:48.337" v="1235"/>
          <ac:inkMkLst>
            <pc:docMk/>
            <pc:sldMk cId="744054261" sldId="328"/>
            <ac:inkMk id="329" creationId="{E08E564C-ED2C-BC06-7E6E-FCA462E4FCAF}"/>
          </ac:inkMkLst>
        </pc:inkChg>
        <pc:inkChg chg="add mod">
          <ac:chgData name="Kokchun Giang" userId="67e2125d-ec8c-4323-9653-9824a2ad815f" providerId="ADAL" clId="{10EEDAB3-2DB0-BA4D-8CC6-6424E46A9142}" dt="2024-01-13T14:01:48.337" v="1235"/>
          <ac:inkMkLst>
            <pc:docMk/>
            <pc:sldMk cId="744054261" sldId="328"/>
            <ac:inkMk id="330" creationId="{D16169D1-CAC9-473A-6745-B058B24FF11E}"/>
          </ac:inkMkLst>
        </pc:inkChg>
        <pc:inkChg chg="add mod">
          <ac:chgData name="Kokchun Giang" userId="67e2125d-ec8c-4323-9653-9824a2ad815f" providerId="ADAL" clId="{10EEDAB3-2DB0-BA4D-8CC6-6424E46A9142}" dt="2024-01-13T14:01:48.337" v="1235"/>
          <ac:inkMkLst>
            <pc:docMk/>
            <pc:sldMk cId="744054261" sldId="328"/>
            <ac:inkMk id="331" creationId="{4853F83F-36AE-A28E-E5B9-B53A7D6E7C5C}"/>
          </ac:inkMkLst>
        </pc:inkChg>
        <pc:inkChg chg="add mod">
          <ac:chgData name="Kokchun Giang" userId="67e2125d-ec8c-4323-9653-9824a2ad815f" providerId="ADAL" clId="{10EEDAB3-2DB0-BA4D-8CC6-6424E46A9142}" dt="2024-01-13T14:01:48.337" v="1235"/>
          <ac:inkMkLst>
            <pc:docMk/>
            <pc:sldMk cId="744054261" sldId="328"/>
            <ac:inkMk id="333" creationId="{3B58D2F1-CDF4-1E64-813B-C493DF283E08}"/>
          </ac:inkMkLst>
        </pc:inkChg>
        <pc:inkChg chg="add mod">
          <ac:chgData name="Kokchun Giang" userId="67e2125d-ec8c-4323-9653-9824a2ad815f" providerId="ADAL" clId="{10EEDAB3-2DB0-BA4D-8CC6-6424E46A9142}" dt="2024-01-13T14:01:48.337" v="1235"/>
          <ac:inkMkLst>
            <pc:docMk/>
            <pc:sldMk cId="744054261" sldId="328"/>
            <ac:inkMk id="334" creationId="{A4DFD582-07E4-E49C-3420-264DEB3DA38B}"/>
          </ac:inkMkLst>
        </pc:inkChg>
        <pc:inkChg chg="add mod">
          <ac:chgData name="Kokchun Giang" userId="67e2125d-ec8c-4323-9653-9824a2ad815f" providerId="ADAL" clId="{10EEDAB3-2DB0-BA4D-8CC6-6424E46A9142}" dt="2024-01-13T14:01:48.337" v="1235"/>
          <ac:inkMkLst>
            <pc:docMk/>
            <pc:sldMk cId="744054261" sldId="328"/>
            <ac:inkMk id="335" creationId="{2144C6E2-925C-DA4E-A1F4-350C82DF2041}"/>
          </ac:inkMkLst>
        </pc:inkChg>
        <pc:inkChg chg="add">
          <ac:chgData name="Kokchun Giang" userId="67e2125d-ec8c-4323-9653-9824a2ad815f" providerId="ADAL" clId="{10EEDAB3-2DB0-BA4D-8CC6-6424E46A9142}" dt="2024-01-13T14:02:02.411" v="1236" actId="9405"/>
          <ac:inkMkLst>
            <pc:docMk/>
            <pc:sldMk cId="744054261" sldId="328"/>
            <ac:inkMk id="337" creationId="{5373C939-B683-BB0E-F28F-FBDE274616E6}"/>
          </ac:inkMkLst>
        </pc:inkChg>
        <pc:inkChg chg="add del mod">
          <ac:chgData name="Kokchun Giang" userId="67e2125d-ec8c-4323-9653-9824a2ad815f" providerId="ADAL" clId="{10EEDAB3-2DB0-BA4D-8CC6-6424E46A9142}" dt="2024-01-13T14:02:33.078" v="1250" actId="9405"/>
          <ac:inkMkLst>
            <pc:docMk/>
            <pc:sldMk cId="744054261" sldId="328"/>
            <ac:inkMk id="338" creationId="{A841A69C-A2AE-403D-F817-801653B7D9DE}"/>
          </ac:inkMkLst>
        </pc:inkChg>
        <pc:inkChg chg="add del mod">
          <ac:chgData name="Kokchun Giang" userId="67e2125d-ec8c-4323-9653-9824a2ad815f" providerId="ADAL" clId="{10EEDAB3-2DB0-BA4D-8CC6-6424E46A9142}" dt="2024-01-13T14:02:32.639" v="1249" actId="9405"/>
          <ac:inkMkLst>
            <pc:docMk/>
            <pc:sldMk cId="744054261" sldId="328"/>
            <ac:inkMk id="339" creationId="{B0964489-9805-E9E0-A350-19D4462C085F}"/>
          </ac:inkMkLst>
        </pc:inkChg>
        <pc:inkChg chg="add del mod">
          <ac:chgData name="Kokchun Giang" userId="67e2125d-ec8c-4323-9653-9824a2ad815f" providerId="ADAL" clId="{10EEDAB3-2DB0-BA4D-8CC6-6424E46A9142}" dt="2024-01-13T14:02:32.070" v="1248" actId="9405"/>
          <ac:inkMkLst>
            <pc:docMk/>
            <pc:sldMk cId="744054261" sldId="328"/>
            <ac:inkMk id="340" creationId="{D482CB59-753F-E38F-B70A-BBA75CB08764}"/>
          </ac:inkMkLst>
        </pc:inkChg>
        <pc:inkChg chg="add del mod">
          <ac:chgData name="Kokchun Giang" userId="67e2125d-ec8c-4323-9653-9824a2ad815f" providerId="ADAL" clId="{10EEDAB3-2DB0-BA4D-8CC6-6424E46A9142}" dt="2024-01-13T14:02:31.879" v="1247" actId="9405"/>
          <ac:inkMkLst>
            <pc:docMk/>
            <pc:sldMk cId="744054261" sldId="328"/>
            <ac:inkMk id="341" creationId="{FA7873CD-5D67-0529-A39F-A31118145579}"/>
          </ac:inkMkLst>
        </pc:inkChg>
        <pc:inkChg chg="add del mod">
          <ac:chgData name="Kokchun Giang" userId="67e2125d-ec8c-4323-9653-9824a2ad815f" providerId="ADAL" clId="{10EEDAB3-2DB0-BA4D-8CC6-6424E46A9142}" dt="2024-01-13T14:02:31.673" v="1246" actId="9405"/>
          <ac:inkMkLst>
            <pc:docMk/>
            <pc:sldMk cId="744054261" sldId="328"/>
            <ac:inkMk id="342" creationId="{CE8375DE-0C38-C644-3680-D916460440A3}"/>
          </ac:inkMkLst>
        </pc:inkChg>
        <pc:inkChg chg="add del mod">
          <ac:chgData name="Kokchun Giang" userId="67e2125d-ec8c-4323-9653-9824a2ad815f" providerId="ADAL" clId="{10EEDAB3-2DB0-BA4D-8CC6-6424E46A9142}" dt="2024-01-13T14:02:31.473" v="1245"/>
          <ac:inkMkLst>
            <pc:docMk/>
            <pc:sldMk cId="744054261" sldId="328"/>
            <ac:inkMk id="343" creationId="{413EB494-A87B-C7B3-E4E3-328525CC4643}"/>
          </ac:inkMkLst>
        </pc:inkChg>
        <pc:inkChg chg="add mod">
          <ac:chgData name="Kokchun Giang" userId="67e2125d-ec8c-4323-9653-9824a2ad815f" providerId="ADAL" clId="{10EEDAB3-2DB0-BA4D-8CC6-6424E46A9142}" dt="2024-01-13T14:02:41.190" v="1263"/>
          <ac:inkMkLst>
            <pc:docMk/>
            <pc:sldMk cId="744054261" sldId="328"/>
            <ac:inkMk id="346" creationId="{2C54F077-2B1A-7594-86BD-9373C1B4A1B2}"/>
          </ac:inkMkLst>
        </pc:inkChg>
        <pc:inkChg chg="add mod">
          <ac:chgData name="Kokchun Giang" userId="67e2125d-ec8c-4323-9653-9824a2ad815f" providerId="ADAL" clId="{10EEDAB3-2DB0-BA4D-8CC6-6424E46A9142}" dt="2024-01-13T14:02:41.190" v="1263"/>
          <ac:inkMkLst>
            <pc:docMk/>
            <pc:sldMk cId="744054261" sldId="328"/>
            <ac:inkMk id="347" creationId="{554D64F9-F265-C7D3-F070-1F204E621B1A}"/>
          </ac:inkMkLst>
        </pc:inkChg>
        <pc:inkChg chg="add mod">
          <ac:chgData name="Kokchun Giang" userId="67e2125d-ec8c-4323-9653-9824a2ad815f" providerId="ADAL" clId="{10EEDAB3-2DB0-BA4D-8CC6-6424E46A9142}" dt="2024-01-13T14:02:41.190" v="1263"/>
          <ac:inkMkLst>
            <pc:docMk/>
            <pc:sldMk cId="744054261" sldId="328"/>
            <ac:inkMk id="348" creationId="{8D18ADE3-9BCA-6F68-0BD3-F5F7A95FC614}"/>
          </ac:inkMkLst>
        </pc:inkChg>
        <pc:inkChg chg="add mod">
          <ac:chgData name="Kokchun Giang" userId="67e2125d-ec8c-4323-9653-9824a2ad815f" providerId="ADAL" clId="{10EEDAB3-2DB0-BA4D-8CC6-6424E46A9142}" dt="2024-01-13T14:02:41.190" v="1263"/>
          <ac:inkMkLst>
            <pc:docMk/>
            <pc:sldMk cId="744054261" sldId="328"/>
            <ac:inkMk id="349" creationId="{66B79A42-2033-47D5-6251-06745CB5C19F}"/>
          </ac:inkMkLst>
        </pc:inkChg>
        <pc:inkChg chg="add mod">
          <ac:chgData name="Kokchun Giang" userId="67e2125d-ec8c-4323-9653-9824a2ad815f" providerId="ADAL" clId="{10EEDAB3-2DB0-BA4D-8CC6-6424E46A9142}" dt="2024-01-13T14:02:41.190" v="1263"/>
          <ac:inkMkLst>
            <pc:docMk/>
            <pc:sldMk cId="744054261" sldId="328"/>
            <ac:inkMk id="350" creationId="{F9072A38-BAB8-8DED-276A-ABA64E941C33}"/>
          </ac:inkMkLst>
        </pc:inkChg>
        <pc:inkChg chg="add mod">
          <ac:chgData name="Kokchun Giang" userId="67e2125d-ec8c-4323-9653-9824a2ad815f" providerId="ADAL" clId="{10EEDAB3-2DB0-BA4D-8CC6-6424E46A9142}" dt="2024-01-13T14:02:41.190" v="1263"/>
          <ac:inkMkLst>
            <pc:docMk/>
            <pc:sldMk cId="744054261" sldId="328"/>
            <ac:inkMk id="351" creationId="{BB2DD2BC-F0AA-5837-5876-84D1C69DE1A2}"/>
          </ac:inkMkLst>
        </pc:inkChg>
        <pc:inkChg chg="add mod">
          <ac:chgData name="Kokchun Giang" userId="67e2125d-ec8c-4323-9653-9824a2ad815f" providerId="ADAL" clId="{10EEDAB3-2DB0-BA4D-8CC6-6424E46A9142}" dt="2024-01-13T14:02:41.190" v="1263"/>
          <ac:inkMkLst>
            <pc:docMk/>
            <pc:sldMk cId="744054261" sldId="328"/>
            <ac:inkMk id="352" creationId="{7B9CD494-09FD-181A-09B0-71D3A9F54D11}"/>
          </ac:inkMkLst>
        </pc:inkChg>
        <pc:inkChg chg="add mod">
          <ac:chgData name="Kokchun Giang" userId="67e2125d-ec8c-4323-9653-9824a2ad815f" providerId="ADAL" clId="{10EEDAB3-2DB0-BA4D-8CC6-6424E46A9142}" dt="2024-01-13T14:02:41.190" v="1263"/>
          <ac:inkMkLst>
            <pc:docMk/>
            <pc:sldMk cId="744054261" sldId="328"/>
            <ac:inkMk id="353" creationId="{97D89F03-939D-8E2B-ED1D-6F24182C70B8}"/>
          </ac:inkMkLst>
        </pc:inkChg>
        <pc:inkChg chg="add mod">
          <ac:chgData name="Kokchun Giang" userId="67e2125d-ec8c-4323-9653-9824a2ad815f" providerId="ADAL" clId="{10EEDAB3-2DB0-BA4D-8CC6-6424E46A9142}" dt="2024-01-13T14:02:41.190" v="1263"/>
          <ac:inkMkLst>
            <pc:docMk/>
            <pc:sldMk cId="744054261" sldId="328"/>
            <ac:inkMk id="354" creationId="{864003FA-70CA-AD10-83FC-C3E34FC87760}"/>
          </ac:inkMkLst>
        </pc:inkChg>
        <pc:inkChg chg="add mod">
          <ac:chgData name="Kokchun Giang" userId="67e2125d-ec8c-4323-9653-9824a2ad815f" providerId="ADAL" clId="{10EEDAB3-2DB0-BA4D-8CC6-6424E46A9142}" dt="2024-01-13T14:02:41.190" v="1263"/>
          <ac:inkMkLst>
            <pc:docMk/>
            <pc:sldMk cId="744054261" sldId="328"/>
            <ac:inkMk id="355" creationId="{28ACD5B8-A206-0B08-B622-186408C8B8DE}"/>
          </ac:inkMkLst>
        </pc:inkChg>
        <pc:inkChg chg="add mod">
          <ac:chgData name="Kokchun Giang" userId="67e2125d-ec8c-4323-9653-9824a2ad815f" providerId="ADAL" clId="{10EEDAB3-2DB0-BA4D-8CC6-6424E46A9142}" dt="2024-01-13T14:02:41.190" v="1263"/>
          <ac:inkMkLst>
            <pc:docMk/>
            <pc:sldMk cId="744054261" sldId="328"/>
            <ac:inkMk id="356" creationId="{5A19C1CB-BA79-AA1D-679D-DC998EBE580D}"/>
          </ac:inkMkLst>
        </pc:inkChg>
        <pc:inkChg chg="del">
          <ac:chgData name="Kokchun Giang" userId="67e2125d-ec8c-4323-9653-9824a2ad815f" providerId="ADAL" clId="{10EEDAB3-2DB0-BA4D-8CC6-6424E46A9142}" dt="2024-01-13T12:52:04.788" v="750" actId="478"/>
          <ac:inkMkLst>
            <pc:docMk/>
            <pc:sldMk cId="744054261" sldId="328"/>
            <ac:inkMk id="357" creationId="{7E0C1F9A-23FF-6538-5313-C936B1EDA007}"/>
          </ac:inkMkLst>
        </pc:inkChg>
        <pc:inkChg chg="add mod">
          <ac:chgData name="Kokchun Giang" userId="67e2125d-ec8c-4323-9653-9824a2ad815f" providerId="ADAL" clId="{10EEDAB3-2DB0-BA4D-8CC6-6424E46A9142}" dt="2024-01-13T14:02:41.190" v="1263"/>
          <ac:inkMkLst>
            <pc:docMk/>
            <pc:sldMk cId="744054261" sldId="328"/>
            <ac:inkMk id="357" creationId="{B98021E3-1EBB-84D8-6154-73128A412A89}"/>
          </ac:inkMkLst>
        </pc:inkChg>
        <pc:inkChg chg="add mod">
          <ac:chgData name="Kokchun Giang" userId="67e2125d-ec8c-4323-9653-9824a2ad815f" providerId="ADAL" clId="{10EEDAB3-2DB0-BA4D-8CC6-6424E46A9142}" dt="2024-01-13T14:02:57.713" v="1286"/>
          <ac:inkMkLst>
            <pc:docMk/>
            <pc:sldMk cId="744054261" sldId="328"/>
            <ac:inkMk id="360" creationId="{3CD8BB5F-EB38-659C-3C2F-458FBFAB7B0A}"/>
          </ac:inkMkLst>
        </pc:inkChg>
        <pc:inkChg chg="add mod">
          <ac:chgData name="Kokchun Giang" userId="67e2125d-ec8c-4323-9653-9824a2ad815f" providerId="ADAL" clId="{10EEDAB3-2DB0-BA4D-8CC6-6424E46A9142}" dt="2024-01-13T14:02:57.713" v="1286"/>
          <ac:inkMkLst>
            <pc:docMk/>
            <pc:sldMk cId="744054261" sldId="328"/>
            <ac:inkMk id="361" creationId="{58364EEA-B576-376B-2702-01558E6703A2}"/>
          </ac:inkMkLst>
        </pc:inkChg>
        <pc:inkChg chg="add mod">
          <ac:chgData name="Kokchun Giang" userId="67e2125d-ec8c-4323-9653-9824a2ad815f" providerId="ADAL" clId="{10EEDAB3-2DB0-BA4D-8CC6-6424E46A9142}" dt="2024-01-13T14:02:57.713" v="1286"/>
          <ac:inkMkLst>
            <pc:docMk/>
            <pc:sldMk cId="744054261" sldId="328"/>
            <ac:inkMk id="363" creationId="{477AE652-25ED-D3FC-075F-95EAFCBB6C43}"/>
          </ac:inkMkLst>
        </pc:inkChg>
        <pc:inkChg chg="add mod">
          <ac:chgData name="Kokchun Giang" userId="67e2125d-ec8c-4323-9653-9824a2ad815f" providerId="ADAL" clId="{10EEDAB3-2DB0-BA4D-8CC6-6424E46A9142}" dt="2024-01-13T15:30:34.441" v="2924" actId="164"/>
          <ac:inkMkLst>
            <pc:docMk/>
            <pc:sldMk cId="744054261" sldId="328"/>
            <ac:inkMk id="365" creationId="{BDB7AA4D-8ADD-3F55-8AE0-6B47B6EE3B31}"/>
          </ac:inkMkLst>
        </pc:inkChg>
        <pc:inkChg chg="add mod">
          <ac:chgData name="Kokchun Giang" userId="67e2125d-ec8c-4323-9653-9824a2ad815f" providerId="ADAL" clId="{10EEDAB3-2DB0-BA4D-8CC6-6424E46A9142}" dt="2024-01-13T15:30:34.441" v="2924" actId="164"/>
          <ac:inkMkLst>
            <pc:docMk/>
            <pc:sldMk cId="744054261" sldId="328"/>
            <ac:inkMk id="366" creationId="{BC022495-6B32-5476-9B54-F5152EFC437A}"/>
          </ac:inkMkLst>
        </pc:inkChg>
        <pc:inkChg chg="add del">
          <ac:chgData name="Kokchun Giang" userId="67e2125d-ec8c-4323-9653-9824a2ad815f" providerId="ADAL" clId="{10EEDAB3-2DB0-BA4D-8CC6-6424E46A9142}" dt="2024-01-13T14:02:49.589" v="1272" actId="9405"/>
          <ac:inkMkLst>
            <pc:docMk/>
            <pc:sldMk cId="744054261" sldId="328"/>
            <ac:inkMk id="367" creationId="{5C3B3C14-02F5-ABD1-1641-81DFC103F571}"/>
          </ac:inkMkLst>
        </pc:inkChg>
        <pc:inkChg chg="add del mod">
          <ac:chgData name="Kokchun Giang" userId="67e2125d-ec8c-4323-9653-9824a2ad815f" providerId="ADAL" clId="{10EEDAB3-2DB0-BA4D-8CC6-6424E46A9142}" dt="2024-01-13T14:02:55.655" v="1284"/>
          <ac:inkMkLst>
            <pc:docMk/>
            <pc:sldMk cId="744054261" sldId="328"/>
            <ac:inkMk id="368" creationId="{4CD71F69-B1FD-336C-A852-113B23D0A4FE}"/>
          </ac:inkMkLst>
        </pc:inkChg>
        <pc:inkChg chg="add del mod">
          <ac:chgData name="Kokchun Giang" userId="67e2125d-ec8c-4323-9653-9824a2ad815f" providerId="ADAL" clId="{10EEDAB3-2DB0-BA4D-8CC6-6424E46A9142}" dt="2024-01-13T14:02:55.434" v="1282"/>
          <ac:inkMkLst>
            <pc:docMk/>
            <pc:sldMk cId="744054261" sldId="328"/>
            <ac:inkMk id="370" creationId="{CC2C4FC1-D467-8E8F-999F-2200E564EDC9}"/>
          </ac:inkMkLst>
        </pc:inkChg>
        <pc:inkChg chg="add del mod">
          <ac:chgData name="Kokchun Giang" userId="67e2125d-ec8c-4323-9653-9824a2ad815f" providerId="ADAL" clId="{10EEDAB3-2DB0-BA4D-8CC6-6424E46A9142}" dt="2024-01-13T14:02:55.200" v="1280"/>
          <ac:inkMkLst>
            <pc:docMk/>
            <pc:sldMk cId="744054261" sldId="328"/>
            <ac:inkMk id="372" creationId="{521EDA8E-843C-A2ED-49B9-39E026AF96A6}"/>
          </ac:inkMkLst>
        </pc:inkChg>
        <pc:inkChg chg="add mod">
          <ac:chgData name="Kokchun Giang" userId="67e2125d-ec8c-4323-9653-9824a2ad815f" providerId="ADAL" clId="{10EEDAB3-2DB0-BA4D-8CC6-6424E46A9142}" dt="2024-01-13T14:02:57.713" v="1286"/>
          <ac:inkMkLst>
            <pc:docMk/>
            <pc:sldMk cId="744054261" sldId="328"/>
            <ac:inkMk id="374" creationId="{E92B31A9-5427-22B0-146F-95CC47D97786}"/>
          </ac:inkMkLst>
        </pc:inkChg>
        <pc:inkChg chg="add mod">
          <ac:chgData name="Kokchun Giang" userId="67e2125d-ec8c-4323-9653-9824a2ad815f" providerId="ADAL" clId="{10EEDAB3-2DB0-BA4D-8CC6-6424E46A9142}" dt="2024-01-13T15:30:34.441" v="2924" actId="164"/>
          <ac:inkMkLst>
            <pc:docMk/>
            <pc:sldMk cId="744054261" sldId="328"/>
            <ac:inkMk id="376" creationId="{D08EE010-8B09-6A50-7C05-E2B4C4F0C2BB}"/>
          </ac:inkMkLst>
        </pc:inkChg>
        <pc:inkChg chg="add mod">
          <ac:chgData name="Kokchun Giang" userId="67e2125d-ec8c-4323-9653-9824a2ad815f" providerId="ADAL" clId="{10EEDAB3-2DB0-BA4D-8CC6-6424E46A9142}" dt="2024-01-13T15:30:34.441" v="2924" actId="164"/>
          <ac:inkMkLst>
            <pc:docMk/>
            <pc:sldMk cId="744054261" sldId="328"/>
            <ac:inkMk id="377" creationId="{9DAE37D8-F532-6A0B-F870-7657FC643468}"/>
          </ac:inkMkLst>
        </pc:inkChg>
        <pc:inkChg chg="add mod">
          <ac:chgData name="Kokchun Giang" userId="67e2125d-ec8c-4323-9653-9824a2ad815f" providerId="ADAL" clId="{10EEDAB3-2DB0-BA4D-8CC6-6424E46A9142}" dt="2024-01-13T15:30:50.807" v="2928" actId="164"/>
          <ac:inkMkLst>
            <pc:docMk/>
            <pc:sldMk cId="744054261" sldId="328"/>
            <ac:inkMk id="378" creationId="{8FF7C389-17AB-EAEF-0E2A-D0C9B07DDDED}"/>
          </ac:inkMkLst>
        </pc:inkChg>
        <pc:inkChg chg="add mod">
          <ac:chgData name="Kokchun Giang" userId="67e2125d-ec8c-4323-9653-9824a2ad815f" providerId="ADAL" clId="{10EEDAB3-2DB0-BA4D-8CC6-6424E46A9142}" dt="2024-01-13T15:30:50.807" v="2928" actId="164"/>
          <ac:inkMkLst>
            <pc:docMk/>
            <pc:sldMk cId="744054261" sldId="328"/>
            <ac:inkMk id="379" creationId="{A72670EE-003F-18C4-B403-CDCA54AEC37A}"/>
          </ac:inkMkLst>
        </pc:inkChg>
        <pc:inkChg chg="add mod">
          <ac:chgData name="Kokchun Giang" userId="67e2125d-ec8c-4323-9653-9824a2ad815f" providerId="ADAL" clId="{10EEDAB3-2DB0-BA4D-8CC6-6424E46A9142}" dt="2024-01-13T15:30:50.807" v="2928" actId="164"/>
          <ac:inkMkLst>
            <pc:docMk/>
            <pc:sldMk cId="744054261" sldId="328"/>
            <ac:inkMk id="380" creationId="{D23DD318-8A62-77CB-FDA8-51C11C9AC77A}"/>
          </ac:inkMkLst>
        </pc:inkChg>
        <pc:inkChg chg="add mod">
          <ac:chgData name="Kokchun Giang" userId="67e2125d-ec8c-4323-9653-9824a2ad815f" providerId="ADAL" clId="{10EEDAB3-2DB0-BA4D-8CC6-6424E46A9142}" dt="2024-01-13T15:30:50.807" v="2928" actId="164"/>
          <ac:inkMkLst>
            <pc:docMk/>
            <pc:sldMk cId="744054261" sldId="328"/>
            <ac:inkMk id="381" creationId="{8E7DE7F5-7A4E-0462-E2F3-1BDE408069B0}"/>
          </ac:inkMkLst>
        </pc:inkChg>
        <pc:inkChg chg="add mod">
          <ac:chgData name="Kokchun Giang" userId="67e2125d-ec8c-4323-9653-9824a2ad815f" providerId="ADAL" clId="{10EEDAB3-2DB0-BA4D-8CC6-6424E46A9142}" dt="2024-01-13T15:30:50.807" v="2928" actId="164"/>
          <ac:inkMkLst>
            <pc:docMk/>
            <pc:sldMk cId="744054261" sldId="328"/>
            <ac:inkMk id="382" creationId="{9349EC3B-45D5-F588-BCC1-28600CE56430}"/>
          </ac:inkMkLst>
        </pc:inkChg>
        <pc:inkChg chg="add mod">
          <ac:chgData name="Kokchun Giang" userId="67e2125d-ec8c-4323-9653-9824a2ad815f" providerId="ADAL" clId="{10EEDAB3-2DB0-BA4D-8CC6-6424E46A9142}" dt="2024-01-13T15:30:50.807" v="2928" actId="164"/>
          <ac:inkMkLst>
            <pc:docMk/>
            <pc:sldMk cId="744054261" sldId="328"/>
            <ac:inkMk id="383" creationId="{52087264-CE92-48AE-B0A1-C7CBC41B8D8D}"/>
          </ac:inkMkLst>
        </pc:inkChg>
        <pc:inkChg chg="add mod">
          <ac:chgData name="Kokchun Giang" userId="67e2125d-ec8c-4323-9653-9824a2ad815f" providerId="ADAL" clId="{10EEDAB3-2DB0-BA4D-8CC6-6424E46A9142}" dt="2024-01-13T15:30:50.807" v="2928" actId="164"/>
          <ac:inkMkLst>
            <pc:docMk/>
            <pc:sldMk cId="744054261" sldId="328"/>
            <ac:inkMk id="384" creationId="{F427C740-3054-E736-C1C7-1D0ADD35B8D0}"/>
          </ac:inkMkLst>
        </pc:inkChg>
        <pc:inkChg chg="add mod">
          <ac:chgData name="Kokchun Giang" userId="67e2125d-ec8c-4323-9653-9824a2ad815f" providerId="ADAL" clId="{10EEDAB3-2DB0-BA4D-8CC6-6424E46A9142}" dt="2024-01-13T15:30:50.807" v="2928" actId="164"/>
          <ac:inkMkLst>
            <pc:docMk/>
            <pc:sldMk cId="744054261" sldId="328"/>
            <ac:inkMk id="385" creationId="{2AAED80B-B8B2-8E48-6107-14E7762D5CD8}"/>
          </ac:inkMkLst>
        </pc:inkChg>
        <pc:inkChg chg="add mod">
          <ac:chgData name="Kokchun Giang" userId="67e2125d-ec8c-4323-9653-9824a2ad815f" providerId="ADAL" clId="{10EEDAB3-2DB0-BA4D-8CC6-6424E46A9142}" dt="2024-01-13T15:30:50.807" v="2928" actId="164"/>
          <ac:inkMkLst>
            <pc:docMk/>
            <pc:sldMk cId="744054261" sldId="328"/>
            <ac:inkMk id="386" creationId="{DFCA5D38-B461-B403-6397-8B7DEEB6E5F9}"/>
          </ac:inkMkLst>
        </pc:inkChg>
        <pc:inkChg chg="add mod">
          <ac:chgData name="Kokchun Giang" userId="67e2125d-ec8c-4323-9653-9824a2ad815f" providerId="ADAL" clId="{10EEDAB3-2DB0-BA4D-8CC6-6424E46A9142}" dt="2024-01-13T15:30:50.807" v="2928" actId="164"/>
          <ac:inkMkLst>
            <pc:docMk/>
            <pc:sldMk cId="744054261" sldId="328"/>
            <ac:inkMk id="387" creationId="{2454582C-75AC-0E31-4394-9440BC33F335}"/>
          </ac:inkMkLst>
        </pc:inkChg>
        <pc:inkChg chg="add del mod">
          <ac:chgData name="Kokchun Giang" userId="67e2125d-ec8c-4323-9653-9824a2ad815f" providerId="ADAL" clId="{10EEDAB3-2DB0-BA4D-8CC6-6424E46A9142}" dt="2024-01-13T14:03:31.532" v="1304" actId="9405"/>
          <ac:inkMkLst>
            <pc:docMk/>
            <pc:sldMk cId="744054261" sldId="328"/>
            <ac:inkMk id="388" creationId="{653CD52B-F519-E194-E86A-21716F8EAEA6}"/>
          </ac:inkMkLst>
        </pc:inkChg>
        <pc:inkChg chg="add del mod">
          <ac:chgData name="Kokchun Giang" userId="67e2125d-ec8c-4323-9653-9824a2ad815f" providerId="ADAL" clId="{10EEDAB3-2DB0-BA4D-8CC6-6424E46A9142}" dt="2024-01-13T14:03:30.974" v="1303"/>
          <ac:inkMkLst>
            <pc:docMk/>
            <pc:sldMk cId="744054261" sldId="328"/>
            <ac:inkMk id="389" creationId="{80C875B6-5021-95DE-2136-1900BCA18E29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391" creationId="{3CA2623A-DE13-DEC7-C806-90BA6AD5AEAB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392" creationId="{E6E32ACC-AF62-D2DE-B45F-06EB89597027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393" creationId="{40203C74-4EE6-900A-6F55-59D4FCFBEAAC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394" creationId="{F5B06E4D-5FBD-3B1B-9624-2F659D3DF47E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395" creationId="{0D95736D-C1D3-E4AD-1EFD-873DCD1118C8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396" creationId="{ABC48E16-C9F7-D8F8-EDA9-B43976FFEE1F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397" creationId="{DAD3BA66-C721-48F7-EB98-6EC0A3F421C8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399" creationId="{B415FCFF-6611-84CC-8861-4555B7089D55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00" creationId="{588693CD-B04B-150E-98E4-1D089196745B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02" creationId="{0BE84416-8158-20DC-17F3-2CA78170FE28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03" creationId="{D7E791C8-824A-923A-3E6F-519E7FA83F2C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05" creationId="{9E5502AD-E098-41BD-4211-DDF165D0AD01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06" creationId="{65B1B75C-3DC5-5A91-3ECE-03B3D3E417D0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08" creationId="{A9862B30-CC74-96B5-C31F-EE9735E90212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09" creationId="{F8B3C118-06F4-ECE9-5DF1-A84F838317F9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11" creationId="{ABF84B23-52AA-11F3-3C9E-900CD6513597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12" creationId="{5D161680-54C0-3491-8FC5-DFB8AB39C730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13" creationId="{71A7E574-15A2-1247-D4D6-D96A440116C6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14" creationId="{AA7619A6-F4AB-E205-A72A-795320486948}"/>
          </ac:inkMkLst>
        </pc:inkChg>
        <pc:inkChg chg="add mod">
          <ac:chgData name="Kokchun Giang" userId="67e2125d-ec8c-4323-9653-9824a2ad815f" providerId="ADAL" clId="{10EEDAB3-2DB0-BA4D-8CC6-6424E46A9142}" dt="2024-01-13T15:30:57.247" v="2930" actId="164"/>
          <ac:inkMkLst>
            <pc:docMk/>
            <pc:sldMk cId="744054261" sldId="328"/>
            <ac:inkMk id="416" creationId="{50D8D6D6-F4F7-46C4-5D31-C0B3E7456393}"/>
          </ac:inkMkLst>
        </pc:inkChg>
        <pc:inkChg chg="add mod">
          <ac:chgData name="Kokchun Giang" userId="67e2125d-ec8c-4323-9653-9824a2ad815f" providerId="ADAL" clId="{10EEDAB3-2DB0-BA4D-8CC6-6424E46A9142}" dt="2024-01-13T15:30:57.247" v="2930" actId="164"/>
          <ac:inkMkLst>
            <pc:docMk/>
            <pc:sldMk cId="744054261" sldId="328"/>
            <ac:inkMk id="417" creationId="{32AF4850-AD2C-B73E-8C95-C3A8F75F056C}"/>
          </ac:inkMkLst>
        </pc:inkChg>
        <pc:inkChg chg="add mod">
          <ac:chgData name="Kokchun Giang" userId="67e2125d-ec8c-4323-9653-9824a2ad815f" providerId="ADAL" clId="{10EEDAB3-2DB0-BA4D-8CC6-6424E46A9142}" dt="2024-01-13T15:30:57.247" v="2930" actId="164"/>
          <ac:inkMkLst>
            <pc:docMk/>
            <pc:sldMk cId="744054261" sldId="328"/>
            <ac:inkMk id="418" creationId="{3F04B659-0281-3C26-692E-1A5BB310B956}"/>
          </ac:inkMkLst>
        </pc:inkChg>
        <pc:inkChg chg="add mod">
          <ac:chgData name="Kokchun Giang" userId="67e2125d-ec8c-4323-9653-9824a2ad815f" providerId="ADAL" clId="{10EEDAB3-2DB0-BA4D-8CC6-6424E46A9142}" dt="2024-01-13T15:30:57.247" v="2930" actId="164"/>
          <ac:inkMkLst>
            <pc:docMk/>
            <pc:sldMk cId="744054261" sldId="328"/>
            <ac:inkMk id="419" creationId="{942E34D6-F149-439A-C0E7-7AE83C1DE3C6}"/>
          </ac:inkMkLst>
        </pc:inkChg>
        <pc:inkChg chg="add mod">
          <ac:chgData name="Kokchun Giang" userId="67e2125d-ec8c-4323-9653-9824a2ad815f" providerId="ADAL" clId="{10EEDAB3-2DB0-BA4D-8CC6-6424E46A9142}" dt="2024-01-13T15:30:57.247" v="2930" actId="164"/>
          <ac:inkMkLst>
            <pc:docMk/>
            <pc:sldMk cId="744054261" sldId="328"/>
            <ac:inkMk id="420" creationId="{DA403C79-5893-A428-FCEC-3FEEB08D47ED}"/>
          </ac:inkMkLst>
        </pc:inkChg>
        <pc:inkChg chg="add mod">
          <ac:chgData name="Kokchun Giang" userId="67e2125d-ec8c-4323-9653-9824a2ad815f" providerId="ADAL" clId="{10EEDAB3-2DB0-BA4D-8CC6-6424E46A9142}" dt="2024-01-13T15:30:57.247" v="2930" actId="164"/>
          <ac:inkMkLst>
            <pc:docMk/>
            <pc:sldMk cId="744054261" sldId="328"/>
            <ac:inkMk id="421" creationId="{BB32ED89-5336-B347-5526-F09CEE8E8E67}"/>
          </ac:inkMkLst>
        </pc:inkChg>
        <pc:inkChg chg="del">
          <ac:chgData name="Kokchun Giang" userId="67e2125d-ec8c-4323-9653-9824a2ad815f" providerId="ADAL" clId="{10EEDAB3-2DB0-BA4D-8CC6-6424E46A9142}" dt="2024-01-13T12:52:04.788" v="750" actId="478"/>
          <ac:inkMkLst>
            <pc:docMk/>
            <pc:sldMk cId="744054261" sldId="328"/>
            <ac:inkMk id="422" creationId="{2B2DDE4B-FB5D-220C-80FE-9EA45E4412D6}"/>
          </ac:inkMkLst>
        </pc:inkChg>
        <pc:inkChg chg="add del mod">
          <ac:chgData name="Kokchun Giang" userId="67e2125d-ec8c-4323-9653-9824a2ad815f" providerId="ADAL" clId="{10EEDAB3-2DB0-BA4D-8CC6-6424E46A9142}" dt="2024-01-13T14:04:04.579" v="1343" actId="9405"/>
          <ac:inkMkLst>
            <pc:docMk/>
            <pc:sldMk cId="744054261" sldId="328"/>
            <ac:inkMk id="422" creationId="{A6377765-936D-73A2-4545-279E8AA31035}"/>
          </ac:inkMkLst>
        </pc:inkChg>
        <pc:inkChg chg="del">
          <ac:chgData name="Kokchun Giang" userId="67e2125d-ec8c-4323-9653-9824a2ad815f" providerId="ADAL" clId="{10EEDAB3-2DB0-BA4D-8CC6-6424E46A9142}" dt="2024-01-13T12:52:04.788" v="750" actId="478"/>
          <ac:inkMkLst>
            <pc:docMk/>
            <pc:sldMk cId="744054261" sldId="328"/>
            <ac:inkMk id="423" creationId="{75426B72-00FF-8C03-3CCD-5C598A5D9761}"/>
          </ac:inkMkLst>
        </pc:inkChg>
        <pc:inkChg chg="add del mod">
          <ac:chgData name="Kokchun Giang" userId="67e2125d-ec8c-4323-9653-9824a2ad815f" providerId="ADAL" clId="{10EEDAB3-2DB0-BA4D-8CC6-6424E46A9142}" dt="2024-01-13T14:04:03.872" v="1342"/>
          <ac:inkMkLst>
            <pc:docMk/>
            <pc:sldMk cId="744054261" sldId="328"/>
            <ac:inkMk id="423" creationId="{B8DB29DC-822C-64FF-02A4-806B278FC403}"/>
          </ac:inkMkLst>
        </pc:inkChg>
        <pc:inkChg chg="add del">
          <ac:chgData name="Kokchun Giang" userId="67e2125d-ec8c-4323-9653-9824a2ad815f" providerId="ADAL" clId="{10EEDAB3-2DB0-BA4D-8CC6-6424E46A9142}" dt="2024-01-13T14:04:03.564" v="1339" actId="9405"/>
          <ac:inkMkLst>
            <pc:docMk/>
            <pc:sldMk cId="744054261" sldId="328"/>
            <ac:inkMk id="424" creationId="{6CE95A0D-B6E6-0AF1-A83D-156433798296}"/>
          </ac:inkMkLst>
        </pc:inkChg>
        <pc:inkChg chg="del">
          <ac:chgData name="Kokchun Giang" userId="67e2125d-ec8c-4323-9653-9824a2ad815f" providerId="ADAL" clId="{10EEDAB3-2DB0-BA4D-8CC6-6424E46A9142}" dt="2024-01-13T12:52:04.788" v="750" actId="478"/>
          <ac:inkMkLst>
            <pc:docMk/>
            <pc:sldMk cId="744054261" sldId="328"/>
            <ac:inkMk id="424" creationId="{94FDBEA5-B449-586A-760A-F4CC99476603}"/>
          </ac:inkMkLst>
        </pc:inkChg>
        <pc:inkChg chg="del">
          <ac:chgData name="Kokchun Giang" userId="67e2125d-ec8c-4323-9653-9824a2ad815f" providerId="ADAL" clId="{10EEDAB3-2DB0-BA4D-8CC6-6424E46A9142}" dt="2024-01-13T12:52:04.788" v="750" actId="478"/>
          <ac:inkMkLst>
            <pc:docMk/>
            <pc:sldMk cId="744054261" sldId="328"/>
            <ac:inkMk id="425" creationId="{FEA8BD2F-B671-8AB3-9064-7BD10EE8EC4D}"/>
          </ac:inkMkLst>
        </pc:inkChg>
        <pc:inkChg chg="del">
          <ac:chgData name="Kokchun Giang" userId="67e2125d-ec8c-4323-9653-9824a2ad815f" providerId="ADAL" clId="{10EEDAB3-2DB0-BA4D-8CC6-6424E46A9142}" dt="2024-01-13T12:52:04.788" v="750" actId="478"/>
          <ac:inkMkLst>
            <pc:docMk/>
            <pc:sldMk cId="744054261" sldId="328"/>
            <ac:inkMk id="426" creationId="{56F038B0-D276-904F-FE2A-FDB46CA4EB58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26" creationId="{8E650792-41A6-CFF2-02DB-1AD262A23750}"/>
          </ac:inkMkLst>
        </pc:inkChg>
        <pc:inkChg chg="del">
          <ac:chgData name="Kokchun Giang" userId="67e2125d-ec8c-4323-9653-9824a2ad815f" providerId="ADAL" clId="{10EEDAB3-2DB0-BA4D-8CC6-6424E46A9142}" dt="2024-01-13T12:52:04.788" v="750" actId="478"/>
          <ac:inkMkLst>
            <pc:docMk/>
            <pc:sldMk cId="744054261" sldId="328"/>
            <ac:inkMk id="427" creationId="{1B336D7E-E8E2-2183-EE88-6CE2A7E9F1A7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27" creationId="{323A0296-3628-D3BB-B11A-2866918FB127}"/>
          </ac:inkMkLst>
        </pc:inkChg>
        <pc:inkChg chg="del">
          <ac:chgData name="Kokchun Giang" userId="67e2125d-ec8c-4323-9653-9824a2ad815f" providerId="ADAL" clId="{10EEDAB3-2DB0-BA4D-8CC6-6424E46A9142}" dt="2024-01-13T12:52:04.788" v="750" actId="478"/>
          <ac:inkMkLst>
            <pc:docMk/>
            <pc:sldMk cId="744054261" sldId="328"/>
            <ac:inkMk id="428" creationId="{9DC3B175-4B4D-64F9-382F-2041C8CB1B38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28" creationId="{AA3F3D72-761B-92D0-4E97-DBCB73140178}"/>
          </ac:inkMkLst>
        </pc:inkChg>
        <pc:inkChg chg="del">
          <ac:chgData name="Kokchun Giang" userId="67e2125d-ec8c-4323-9653-9824a2ad815f" providerId="ADAL" clId="{10EEDAB3-2DB0-BA4D-8CC6-6424E46A9142}" dt="2024-01-13T12:52:04.788" v="750" actId="478"/>
          <ac:inkMkLst>
            <pc:docMk/>
            <pc:sldMk cId="744054261" sldId="328"/>
            <ac:inkMk id="429" creationId="{6A577B74-E969-81A1-FAF5-458400142804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29" creationId="{72BBBF02-9418-47A5-4CA6-535CCB81A4CF}"/>
          </ac:inkMkLst>
        </pc:inkChg>
        <pc:inkChg chg="del">
          <ac:chgData name="Kokchun Giang" userId="67e2125d-ec8c-4323-9653-9824a2ad815f" providerId="ADAL" clId="{10EEDAB3-2DB0-BA4D-8CC6-6424E46A9142}" dt="2024-01-13T12:52:04.788" v="750" actId="478"/>
          <ac:inkMkLst>
            <pc:docMk/>
            <pc:sldMk cId="744054261" sldId="328"/>
            <ac:inkMk id="430" creationId="{138745EC-B661-7621-1EDF-A47F36703AB2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31" creationId="{82891CC8-FCD3-11DA-0B59-8EEED9C3B29D}"/>
          </ac:inkMkLst>
        </pc:inkChg>
        <pc:inkChg chg="del">
          <ac:chgData name="Kokchun Giang" userId="67e2125d-ec8c-4323-9653-9824a2ad815f" providerId="ADAL" clId="{10EEDAB3-2DB0-BA4D-8CC6-6424E46A9142}" dt="2024-01-13T12:52:08.448" v="752" actId="478"/>
          <ac:inkMkLst>
            <pc:docMk/>
            <pc:sldMk cId="744054261" sldId="328"/>
            <ac:inkMk id="431" creationId="{C66F511D-848D-DF97-A44F-ED37DDF36DA4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32" creationId="{C7ABE41A-D8DA-14BE-5316-48C982847648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33" creationId="{551DDB82-D067-51A1-8E40-EB57E7F4C6C5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34" creationId="{A9AF2CE4-509A-C889-C012-984B3E6E1CC7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36" creationId="{5A1D3A06-2CD2-4AD1-511A-B02F2A134ACB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37" creationId="{76D7BF42-BDE7-79EE-0F5D-A7F44209E46F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38" creationId="{475F2BF3-5019-8ECC-69F5-1E5E2C2C45AA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39" creationId="{3F214E89-72F0-5175-1718-B3B031D849B5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40" creationId="{8F94525E-79A4-47B6-2456-A5EA47BCEAED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41" creationId="{091E813E-1A29-5C7A-A280-1DE2441EAE05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42" creationId="{37B61D8E-18B5-8E4C-D0F0-E5AD435261DF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43" creationId="{B84B2589-CCF9-2B3A-F66B-FFA4115218C4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45" creationId="{7152DEBD-30D4-0133-61FE-B09CCD769DE3}"/>
          </ac:inkMkLst>
        </pc:inkChg>
        <pc:inkChg chg="add del mod">
          <ac:chgData name="Kokchun Giang" userId="67e2125d-ec8c-4323-9653-9824a2ad815f" providerId="ADAL" clId="{10EEDAB3-2DB0-BA4D-8CC6-6424E46A9142}" dt="2024-01-13T14:04:51.093" v="1370" actId="9405"/>
          <ac:inkMkLst>
            <pc:docMk/>
            <pc:sldMk cId="744054261" sldId="328"/>
            <ac:inkMk id="447" creationId="{EFAA3804-D415-C688-DEDB-1F48EF1A3659}"/>
          </ac:inkMkLst>
        </pc:inkChg>
        <pc:inkChg chg="add del mod">
          <ac:chgData name="Kokchun Giang" userId="67e2125d-ec8c-4323-9653-9824a2ad815f" providerId="ADAL" clId="{10EEDAB3-2DB0-BA4D-8CC6-6424E46A9142}" dt="2024-01-13T14:04:50.772" v="1369"/>
          <ac:inkMkLst>
            <pc:docMk/>
            <pc:sldMk cId="744054261" sldId="328"/>
            <ac:inkMk id="448" creationId="{014D50C8-B3B0-8C5F-7CAB-FD002FD0EABA}"/>
          </ac:inkMkLst>
        </pc:inkChg>
        <pc:inkChg chg="del">
          <ac:chgData name="Kokchun Giang" userId="67e2125d-ec8c-4323-9653-9824a2ad815f" providerId="ADAL" clId="{10EEDAB3-2DB0-BA4D-8CC6-6424E46A9142}" dt="2024-01-13T12:52:07.290" v="751" actId="478"/>
          <ac:inkMkLst>
            <pc:docMk/>
            <pc:sldMk cId="744054261" sldId="328"/>
            <ac:inkMk id="463" creationId="{132B1EC7-8234-8892-F022-88A9352D5343}"/>
          </ac:inkMkLst>
        </pc:inkChg>
        <pc:inkChg chg="del">
          <ac:chgData name="Kokchun Giang" userId="67e2125d-ec8c-4323-9653-9824a2ad815f" providerId="ADAL" clId="{10EEDAB3-2DB0-BA4D-8CC6-6424E46A9142}" dt="2024-01-13T12:52:07.290" v="751" actId="478"/>
          <ac:inkMkLst>
            <pc:docMk/>
            <pc:sldMk cId="744054261" sldId="328"/>
            <ac:inkMk id="464" creationId="{D8210BA1-6E4C-35DD-50B6-A46A6BBD0150}"/>
          </ac:inkMkLst>
        </pc:inkChg>
        <pc:inkChg chg="del">
          <ac:chgData name="Kokchun Giang" userId="67e2125d-ec8c-4323-9653-9824a2ad815f" providerId="ADAL" clId="{10EEDAB3-2DB0-BA4D-8CC6-6424E46A9142}" dt="2024-01-13T12:52:07.290" v="751" actId="478"/>
          <ac:inkMkLst>
            <pc:docMk/>
            <pc:sldMk cId="744054261" sldId="328"/>
            <ac:inkMk id="465" creationId="{047EACD8-3B93-B61B-E00E-ED81F31E6969}"/>
          </ac:inkMkLst>
        </pc:inkChg>
        <pc:inkChg chg="del">
          <ac:chgData name="Kokchun Giang" userId="67e2125d-ec8c-4323-9653-9824a2ad815f" providerId="ADAL" clId="{10EEDAB3-2DB0-BA4D-8CC6-6424E46A9142}" dt="2024-01-13T12:52:07.290" v="751" actId="478"/>
          <ac:inkMkLst>
            <pc:docMk/>
            <pc:sldMk cId="744054261" sldId="328"/>
            <ac:inkMk id="466" creationId="{84A57748-3D55-032A-F694-2F9B99E521BE}"/>
          </ac:inkMkLst>
        </pc:inkChg>
        <pc:inkChg chg="del">
          <ac:chgData name="Kokchun Giang" userId="67e2125d-ec8c-4323-9653-9824a2ad815f" providerId="ADAL" clId="{10EEDAB3-2DB0-BA4D-8CC6-6424E46A9142}" dt="2024-01-13T12:52:07.290" v="751" actId="478"/>
          <ac:inkMkLst>
            <pc:docMk/>
            <pc:sldMk cId="744054261" sldId="328"/>
            <ac:inkMk id="467" creationId="{1A316319-1542-1D9C-AB6D-12ED554A76C9}"/>
          </ac:inkMkLst>
        </pc:inkChg>
        <pc:inkChg chg="del">
          <ac:chgData name="Kokchun Giang" userId="67e2125d-ec8c-4323-9653-9824a2ad815f" providerId="ADAL" clId="{10EEDAB3-2DB0-BA4D-8CC6-6424E46A9142}" dt="2024-01-13T12:52:07.290" v="751" actId="478"/>
          <ac:inkMkLst>
            <pc:docMk/>
            <pc:sldMk cId="744054261" sldId="328"/>
            <ac:inkMk id="479" creationId="{159AA81C-4A40-3991-C66F-AADCA532746B}"/>
          </ac:inkMkLst>
        </pc:inkChg>
        <pc:cxnChg chg="mod">
          <ac:chgData name="Kokchun Giang" userId="67e2125d-ec8c-4323-9653-9824a2ad815f" providerId="ADAL" clId="{10EEDAB3-2DB0-BA4D-8CC6-6424E46A9142}" dt="2024-01-13T13:53:31.333" v="909" actId="1076"/>
          <ac:cxnSpMkLst>
            <pc:docMk/>
            <pc:sldMk cId="744054261" sldId="328"/>
            <ac:cxnSpMk id="11" creationId="{28FE6B8E-8EF2-1C7B-E415-67CA4159BBFB}"/>
          </ac:cxnSpMkLst>
        </pc:cxnChg>
        <pc:cxnChg chg="mod">
          <ac:chgData name="Kokchun Giang" userId="67e2125d-ec8c-4323-9653-9824a2ad815f" providerId="ADAL" clId="{10EEDAB3-2DB0-BA4D-8CC6-6424E46A9142}" dt="2024-01-13T13:53:28.698" v="907" actId="14100"/>
          <ac:cxnSpMkLst>
            <pc:docMk/>
            <pc:sldMk cId="744054261" sldId="328"/>
            <ac:cxnSpMk id="12" creationId="{612E35A1-B658-A0E0-3DCF-0717569D94EF}"/>
          </ac:cxnSpMkLst>
        </pc:cxnChg>
        <pc:cxnChg chg="add mod">
          <ac:chgData name="Kokchun Giang" userId="67e2125d-ec8c-4323-9653-9824a2ad815f" providerId="ADAL" clId="{10EEDAB3-2DB0-BA4D-8CC6-6424E46A9142}" dt="2024-01-13T13:59:23.412" v="1168" actId="1076"/>
          <ac:cxnSpMkLst>
            <pc:docMk/>
            <pc:sldMk cId="744054261" sldId="328"/>
            <ac:cxnSpMk id="280" creationId="{E15CD59C-BBD7-D831-4CF8-502B208028A9}"/>
          </ac:cxnSpMkLst>
        </pc:cxnChg>
      </pc:sldChg>
      <pc:sldChg chg="addSp delSp modSp add mod delAnim modAnim modNotesTx">
        <pc:chgData name="Kokchun Giang" userId="67e2125d-ec8c-4323-9653-9824a2ad815f" providerId="ADAL" clId="{10EEDAB3-2DB0-BA4D-8CC6-6424E46A9142}" dt="2024-01-13T15:33:28.429" v="2964"/>
        <pc:sldMkLst>
          <pc:docMk/>
          <pc:sldMk cId="3137551220" sldId="329"/>
        </pc:sldMkLst>
        <pc:spChg chg="mod">
          <ac:chgData name="Kokchun Giang" userId="67e2125d-ec8c-4323-9653-9824a2ad815f" providerId="ADAL" clId="{10EEDAB3-2DB0-BA4D-8CC6-6424E46A9142}" dt="2024-01-13T14:06:26.660" v="1425" actId="2711"/>
          <ac:spMkLst>
            <pc:docMk/>
            <pc:sldMk cId="3137551220" sldId="329"/>
            <ac:spMk id="28" creationId="{7E8C0D03-019A-279A-6AD5-A5E7BD2580DB}"/>
          </ac:spMkLst>
        </pc:spChg>
        <pc:grpChg chg="del">
          <ac:chgData name="Kokchun Giang" userId="67e2125d-ec8c-4323-9653-9824a2ad815f" providerId="ADAL" clId="{10EEDAB3-2DB0-BA4D-8CC6-6424E46A9142}" dt="2024-01-13T14:06:45.364" v="1430" actId="478"/>
          <ac:grpSpMkLst>
            <pc:docMk/>
            <pc:sldMk cId="3137551220" sldId="329"/>
            <ac:grpSpMk id="2" creationId="{8D56E9CA-8C6F-3014-AACC-BFD5D3278352}"/>
          </ac:grpSpMkLst>
        </pc:grpChg>
        <pc:grpChg chg="add mod">
          <ac:chgData name="Kokchun Giang" userId="67e2125d-ec8c-4323-9653-9824a2ad815f" providerId="ADAL" clId="{10EEDAB3-2DB0-BA4D-8CC6-6424E46A9142}" dt="2024-01-13T15:31:06.221" v="2932" actId="164"/>
          <ac:grpSpMkLst>
            <pc:docMk/>
            <pc:sldMk cId="3137551220" sldId="329"/>
            <ac:grpSpMk id="2" creationId="{C52D8CB5-6EFE-BAB7-0AE5-B3FD18B1740A}"/>
          </ac:grpSpMkLst>
        </pc:grpChg>
        <pc:grpChg chg="del">
          <ac:chgData name="Kokchun Giang" userId="67e2125d-ec8c-4323-9653-9824a2ad815f" providerId="ADAL" clId="{10EEDAB3-2DB0-BA4D-8CC6-6424E46A9142}" dt="2024-01-13T14:06:45.364" v="1430" actId="478"/>
          <ac:grpSpMkLst>
            <pc:docMk/>
            <pc:sldMk cId="3137551220" sldId="329"/>
            <ac:grpSpMk id="6" creationId="{58B56413-743E-A5DB-A45C-8EEE81F8C619}"/>
          </ac:grpSpMkLst>
        </pc:grpChg>
        <pc:grpChg chg="add mod">
          <ac:chgData name="Kokchun Giang" userId="67e2125d-ec8c-4323-9653-9824a2ad815f" providerId="ADAL" clId="{10EEDAB3-2DB0-BA4D-8CC6-6424E46A9142}" dt="2024-01-13T15:31:39.237" v="2939" actId="164"/>
          <ac:grpSpMkLst>
            <pc:docMk/>
            <pc:sldMk cId="3137551220" sldId="329"/>
            <ac:grpSpMk id="7" creationId="{D4829399-8E81-00B0-A196-973CD5F30241}"/>
          </ac:grpSpMkLst>
        </pc:grpChg>
        <pc:grpChg chg="add mod">
          <ac:chgData name="Kokchun Giang" userId="67e2125d-ec8c-4323-9653-9824a2ad815f" providerId="ADAL" clId="{10EEDAB3-2DB0-BA4D-8CC6-6424E46A9142}" dt="2024-01-13T15:31:47.035" v="2941" actId="164"/>
          <ac:grpSpMkLst>
            <pc:docMk/>
            <pc:sldMk cId="3137551220" sldId="329"/>
            <ac:grpSpMk id="8" creationId="{F05DD42B-12CE-7B85-DE19-AF8478427354}"/>
          </ac:grpSpMkLst>
        </pc:grpChg>
        <pc:grpChg chg="add mod">
          <ac:chgData name="Kokchun Giang" userId="67e2125d-ec8c-4323-9653-9824a2ad815f" providerId="ADAL" clId="{10EEDAB3-2DB0-BA4D-8CC6-6424E46A9142}" dt="2024-01-13T15:31:54.585" v="2943" actId="164"/>
          <ac:grpSpMkLst>
            <pc:docMk/>
            <pc:sldMk cId="3137551220" sldId="329"/>
            <ac:grpSpMk id="9" creationId="{0948E606-9320-0F64-F267-94246C1FDA1D}"/>
          </ac:grpSpMkLst>
        </pc:grpChg>
        <pc:grpChg chg="add mod">
          <ac:chgData name="Kokchun Giang" userId="67e2125d-ec8c-4323-9653-9824a2ad815f" providerId="ADAL" clId="{10EEDAB3-2DB0-BA4D-8CC6-6424E46A9142}" dt="2024-01-13T15:32:05.141" v="2945" actId="164"/>
          <ac:grpSpMkLst>
            <pc:docMk/>
            <pc:sldMk cId="3137551220" sldId="329"/>
            <ac:grpSpMk id="10" creationId="{69AB4709-712B-9E42-00A1-19656834CEDE}"/>
          </ac:grpSpMkLst>
        </pc:grpChg>
        <pc:grpChg chg="del">
          <ac:chgData name="Kokchun Giang" userId="67e2125d-ec8c-4323-9653-9824a2ad815f" providerId="ADAL" clId="{10EEDAB3-2DB0-BA4D-8CC6-6424E46A9142}" dt="2024-01-13T14:06:45.364" v="1430" actId="478"/>
          <ac:grpSpMkLst>
            <pc:docMk/>
            <pc:sldMk cId="3137551220" sldId="329"/>
            <ac:grpSpMk id="10" creationId="{925D1EC6-7509-C1C6-30B3-5208AD5B96CA}"/>
          </ac:grpSpMkLst>
        </pc:grpChg>
        <pc:grpChg chg="add mod">
          <ac:chgData name="Kokchun Giang" userId="67e2125d-ec8c-4323-9653-9824a2ad815f" providerId="ADAL" clId="{10EEDAB3-2DB0-BA4D-8CC6-6424E46A9142}" dt="2024-01-13T15:32:10.023" v="2947" actId="164"/>
          <ac:grpSpMkLst>
            <pc:docMk/>
            <pc:sldMk cId="3137551220" sldId="329"/>
            <ac:grpSpMk id="11" creationId="{689F66EA-18B2-0869-32EA-19C84E1DF3D0}"/>
          </ac:grpSpMkLst>
        </pc:grpChg>
        <pc:grpChg chg="add mod">
          <ac:chgData name="Kokchun Giang" userId="67e2125d-ec8c-4323-9653-9824a2ad815f" providerId="ADAL" clId="{10EEDAB3-2DB0-BA4D-8CC6-6424E46A9142}" dt="2024-01-13T15:32:15.867" v="2949" actId="164"/>
          <ac:grpSpMkLst>
            <pc:docMk/>
            <pc:sldMk cId="3137551220" sldId="329"/>
            <ac:grpSpMk id="12" creationId="{9F7C08F2-1F23-35F1-AEDD-488C0244EC99}"/>
          </ac:grpSpMkLst>
        </pc:grpChg>
        <pc:grpChg chg="add mod">
          <ac:chgData name="Kokchun Giang" userId="67e2125d-ec8c-4323-9653-9824a2ad815f" providerId="ADAL" clId="{10EEDAB3-2DB0-BA4D-8CC6-6424E46A9142}" dt="2024-01-13T15:32:25.183" v="2951" actId="164"/>
          <ac:grpSpMkLst>
            <pc:docMk/>
            <pc:sldMk cId="3137551220" sldId="329"/>
            <ac:grpSpMk id="13" creationId="{2B3E0EDA-FA69-7636-DF73-6CC09E5F1A05}"/>
          </ac:grpSpMkLst>
        </pc:grpChg>
        <pc:grpChg chg="add mod">
          <ac:chgData name="Kokchun Giang" userId="67e2125d-ec8c-4323-9653-9824a2ad815f" providerId="ADAL" clId="{10EEDAB3-2DB0-BA4D-8CC6-6424E46A9142}" dt="2024-01-13T15:32:30.992" v="2953" actId="164"/>
          <ac:grpSpMkLst>
            <pc:docMk/>
            <pc:sldMk cId="3137551220" sldId="329"/>
            <ac:grpSpMk id="15" creationId="{EA325902-5534-CE95-AC85-EEB70F0161FB}"/>
          </ac:grpSpMkLst>
        </pc:grpChg>
        <pc:grpChg chg="add mod">
          <ac:chgData name="Kokchun Giang" userId="67e2125d-ec8c-4323-9653-9824a2ad815f" providerId="ADAL" clId="{10EEDAB3-2DB0-BA4D-8CC6-6424E46A9142}" dt="2024-01-13T15:32:37.170" v="2955" actId="164"/>
          <ac:grpSpMkLst>
            <pc:docMk/>
            <pc:sldMk cId="3137551220" sldId="329"/>
            <ac:grpSpMk id="16" creationId="{6C4254F9-041A-EB58-587B-8794CC165FE1}"/>
          </ac:grpSpMkLst>
        </pc:grpChg>
        <pc:grpChg chg="add mod">
          <ac:chgData name="Kokchun Giang" userId="67e2125d-ec8c-4323-9653-9824a2ad815f" providerId="ADAL" clId="{10EEDAB3-2DB0-BA4D-8CC6-6424E46A9142}" dt="2024-01-13T15:32:52.912" v="2959" actId="164"/>
          <ac:grpSpMkLst>
            <pc:docMk/>
            <pc:sldMk cId="3137551220" sldId="329"/>
            <ac:grpSpMk id="17" creationId="{703E6C8A-ED19-F1B0-AC52-6B642D2A7C3C}"/>
          </ac:grpSpMkLst>
        </pc:grpChg>
        <pc:grpChg chg="del">
          <ac:chgData name="Kokchun Giang" userId="67e2125d-ec8c-4323-9653-9824a2ad815f" providerId="ADAL" clId="{10EEDAB3-2DB0-BA4D-8CC6-6424E46A9142}" dt="2024-01-13T14:06:45.364" v="1430" actId="478"/>
          <ac:grpSpMkLst>
            <pc:docMk/>
            <pc:sldMk cId="3137551220" sldId="329"/>
            <ac:grpSpMk id="20" creationId="{78CE9E8F-35AB-13C5-54DB-D0A785507CE7}"/>
          </ac:grpSpMkLst>
        </pc:grpChg>
        <pc:grpChg chg="del">
          <ac:chgData name="Kokchun Giang" userId="67e2125d-ec8c-4323-9653-9824a2ad815f" providerId="ADAL" clId="{10EEDAB3-2DB0-BA4D-8CC6-6424E46A9142}" dt="2024-01-13T14:06:45.364" v="1430" actId="478"/>
          <ac:grpSpMkLst>
            <pc:docMk/>
            <pc:sldMk cId="3137551220" sldId="329"/>
            <ac:grpSpMk id="38" creationId="{6D5D4F6E-F7B9-ADD1-4B75-8C2885E43881}"/>
          </ac:grpSpMkLst>
        </pc:grpChg>
        <pc:grpChg chg="del">
          <ac:chgData name="Kokchun Giang" userId="67e2125d-ec8c-4323-9653-9824a2ad815f" providerId="ADAL" clId="{10EEDAB3-2DB0-BA4D-8CC6-6424E46A9142}" dt="2024-01-13T14:06:45.364" v="1430" actId="478"/>
          <ac:grpSpMkLst>
            <pc:docMk/>
            <pc:sldMk cId="3137551220" sldId="329"/>
            <ac:grpSpMk id="46" creationId="{9D51CFAE-E945-6F9D-3948-3D5463C530E6}"/>
          </ac:grpSpMkLst>
        </pc:grpChg>
        <pc:grpChg chg="del mod">
          <ac:chgData name="Kokchun Giang" userId="67e2125d-ec8c-4323-9653-9824a2ad815f" providerId="ADAL" clId="{10EEDAB3-2DB0-BA4D-8CC6-6424E46A9142}" dt="2024-01-13T14:07:17.002" v="1438"/>
          <ac:grpSpMkLst>
            <pc:docMk/>
            <pc:sldMk cId="3137551220" sldId="329"/>
            <ac:grpSpMk id="51" creationId="{E1E832CA-52B3-3A23-BCBB-DB5CC9E6C7B1}"/>
          </ac:grpSpMkLst>
        </pc:grpChg>
        <pc:grpChg chg="del">
          <ac:chgData name="Kokchun Giang" userId="67e2125d-ec8c-4323-9653-9824a2ad815f" providerId="ADAL" clId="{10EEDAB3-2DB0-BA4D-8CC6-6424E46A9142}" dt="2024-01-13T14:06:45.364" v="1430" actId="478"/>
          <ac:grpSpMkLst>
            <pc:docMk/>
            <pc:sldMk cId="3137551220" sldId="329"/>
            <ac:grpSpMk id="60" creationId="{50A6E89E-6B21-6357-8AEE-7FF1FE1AA151}"/>
          </ac:grpSpMkLst>
        </pc:grpChg>
        <pc:grpChg chg="del">
          <ac:chgData name="Kokchun Giang" userId="67e2125d-ec8c-4323-9653-9824a2ad815f" providerId="ADAL" clId="{10EEDAB3-2DB0-BA4D-8CC6-6424E46A9142}" dt="2024-01-13T14:06:45.364" v="1430" actId="478"/>
          <ac:grpSpMkLst>
            <pc:docMk/>
            <pc:sldMk cId="3137551220" sldId="329"/>
            <ac:grpSpMk id="72" creationId="{6569500A-A0B8-284E-F51B-EF91C1BED375}"/>
          </ac:grpSpMkLst>
        </pc:grpChg>
        <pc:grpChg chg="del mod">
          <ac:chgData name="Kokchun Giang" userId="67e2125d-ec8c-4323-9653-9824a2ad815f" providerId="ADAL" clId="{10EEDAB3-2DB0-BA4D-8CC6-6424E46A9142}" dt="2024-01-13T14:07:18.839" v="1441"/>
          <ac:grpSpMkLst>
            <pc:docMk/>
            <pc:sldMk cId="3137551220" sldId="329"/>
            <ac:grpSpMk id="77" creationId="{3527698F-F06A-6395-4F2B-4513C4698F29}"/>
          </ac:grpSpMkLst>
        </pc:grpChg>
        <pc:grpChg chg="del mod">
          <ac:chgData name="Kokchun Giang" userId="67e2125d-ec8c-4323-9653-9824a2ad815f" providerId="ADAL" clId="{10EEDAB3-2DB0-BA4D-8CC6-6424E46A9142}" dt="2024-01-13T14:07:19.875" v="1443"/>
          <ac:grpSpMkLst>
            <pc:docMk/>
            <pc:sldMk cId="3137551220" sldId="329"/>
            <ac:grpSpMk id="80" creationId="{99E1A225-BEF9-56F8-4E62-DC20DEFCE207}"/>
          </ac:grpSpMkLst>
        </pc:grpChg>
        <pc:grpChg chg="del mod">
          <ac:chgData name="Kokchun Giang" userId="67e2125d-ec8c-4323-9653-9824a2ad815f" providerId="ADAL" clId="{10EEDAB3-2DB0-BA4D-8CC6-6424E46A9142}" dt="2024-01-13T14:07:21.976" v="1445"/>
          <ac:grpSpMkLst>
            <pc:docMk/>
            <pc:sldMk cId="3137551220" sldId="329"/>
            <ac:grpSpMk id="82" creationId="{1DA3DA39-F9BC-C359-6881-DFBDAFA80D6F}"/>
          </ac:grpSpMkLst>
        </pc:grpChg>
        <pc:grpChg chg="del mod">
          <ac:chgData name="Kokchun Giang" userId="67e2125d-ec8c-4323-9653-9824a2ad815f" providerId="ADAL" clId="{10EEDAB3-2DB0-BA4D-8CC6-6424E46A9142}" dt="2024-01-13T14:07:23.797" v="1448"/>
          <ac:grpSpMkLst>
            <pc:docMk/>
            <pc:sldMk cId="3137551220" sldId="329"/>
            <ac:grpSpMk id="84" creationId="{D4084A0D-857E-61A7-2053-E94832C62968}"/>
          </ac:grpSpMkLst>
        </pc:grpChg>
        <pc:grpChg chg="del">
          <ac:chgData name="Kokchun Giang" userId="67e2125d-ec8c-4323-9653-9824a2ad815f" providerId="ADAL" clId="{10EEDAB3-2DB0-BA4D-8CC6-6424E46A9142}" dt="2024-01-13T14:06:45.364" v="1430" actId="478"/>
          <ac:grpSpMkLst>
            <pc:docMk/>
            <pc:sldMk cId="3137551220" sldId="329"/>
            <ac:grpSpMk id="87" creationId="{432548ED-602C-10C2-D9BF-06717065C7EC}"/>
          </ac:grpSpMkLst>
        </pc:grpChg>
        <pc:grpChg chg="del">
          <ac:chgData name="Kokchun Giang" userId="67e2125d-ec8c-4323-9653-9824a2ad815f" providerId="ADAL" clId="{10EEDAB3-2DB0-BA4D-8CC6-6424E46A9142}" dt="2024-01-13T14:06:45.364" v="1430" actId="478"/>
          <ac:grpSpMkLst>
            <pc:docMk/>
            <pc:sldMk cId="3137551220" sldId="329"/>
            <ac:grpSpMk id="97" creationId="{E2D3C3B4-DD5C-5682-9948-91F1E7C3468C}"/>
          </ac:grpSpMkLst>
        </pc:grpChg>
        <pc:grpChg chg="del">
          <ac:chgData name="Kokchun Giang" userId="67e2125d-ec8c-4323-9653-9824a2ad815f" providerId="ADAL" clId="{10EEDAB3-2DB0-BA4D-8CC6-6424E46A9142}" dt="2024-01-13T14:06:45.364" v="1430" actId="478"/>
          <ac:grpSpMkLst>
            <pc:docMk/>
            <pc:sldMk cId="3137551220" sldId="329"/>
            <ac:grpSpMk id="107" creationId="{3A749F36-0AC1-4E93-2162-1537C2B48376}"/>
          </ac:grpSpMkLst>
        </pc:grpChg>
        <pc:grpChg chg="del">
          <ac:chgData name="Kokchun Giang" userId="67e2125d-ec8c-4323-9653-9824a2ad815f" providerId="ADAL" clId="{10EEDAB3-2DB0-BA4D-8CC6-6424E46A9142}" dt="2024-01-13T14:06:45.364" v="1430" actId="478"/>
          <ac:grpSpMkLst>
            <pc:docMk/>
            <pc:sldMk cId="3137551220" sldId="329"/>
            <ac:grpSpMk id="116" creationId="{AFDCA17A-CA5B-9C98-0FB4-7EB55447FAA1}"/>
          </ac:grpSpMkLst>
        </pc:grpChg>
        <pc:grpChg chg="mod">
          <ac:chgData name="Kokchun Giang" userId="67e2125d-ec8c-4323-9653-9824a2ad815f" providerId="ADAL" clId="{10EEDAB3-2DB0-BA4D-8CC6-6424E46A9142}" dt="2024-01-13T14:08:16.737" v="1492" actId="164"/>
          <ac:grpSpMkLst>
            <pc:docMk/>
            <pc:sldMk cId="3137551220" sldId="329"/>
            <ac:grpSpMk id="119" creationId="{EEF9574C-F5A3-2146-AB74-5993F8CBB18F}"/>
          </ac:grpSpMkLst>
        </pc:grpChg>
        <pc:grpChg chg="mod">
          <ac:chgData name="Kokchun Giang" userId="67e2125d-ec8c-4323-9653-9824a2ad815f" providerId="ADAL" clId="{10EEDAB3-2DB0-BA4D-8CC6-6424E46A9142}" dt="2024-01-13T14:08:16.737" v="1492" actId="164"/>
          <ac:grpSpMkLst>
            <pc:docMk/>
            <pc:sldMk cId="3137551220" sldId="329"/>
            <ac:grpSpMk id="127" creationId="{395C2DF9-594C-32CC-D670-E381628C6919}"/>
          </ac:grpSpMkLst>
        </pc:grpChg>
        <pc:grpChg chg="del">
          <ac:chgData name="Kokchun Giang" userId="67e2125d-ec8c-4323-9653-9824a2ad815f" providerId="ADAL" clId="{10EEDAB3-2DB0-BA4D-8CC6-6424E46A9142}" dt="2024-01-13T14:06:48.505" v="1431" actId="478"/>
          <ac:grpSpMkLst>
            <pc:docMk/>
            <pc:sldMk cId="3137551220" sldId="329"/>
            <ac:grpSpMk id="151" creationId="{6521396A-EA21-BE53-C1E2-58C1209D2A87}"/>
          </ac:grpSpMkLst>
        </pc:grpChg>
        <pc:grpChg chg="del">
          <ac:chgData name="Kokchun Giang" userId="67e2125d-ec8c-4323-9653-9824a2ad815f" providerId="ADAL" clId="{10EEDAB3-2DB0-BA4D-8CC6-6424E46A9142}" dt="2024-01-13T14:06:45.364" v="1430" actId="478"/>
          <ac:grpSpMkLst>
            <pc:docMk/>
            <pc:sldMk cId="3137551220" sldId="329"/>
            <ac:grpSpMk id="173" creationId="{7AFD7003-D2BE-1C5E-D64B-5735F00EA106}"/>
          </ac:grpSpMkLst>
        </pc:grpChg>
        <pc:grpChg chg="del">
          <ac:chgData name="Kokchun Giang" userId="67e2125d-ec8c-4323-9653-9824a2ad815f" providerId="ADAL" clId="{10EEDAB3-2DB0-BA4D-8CC6-6424E46A9142}" dt="2024-01-13T14:06:45.364" v="1430" actId="478"/>
          <ac:grpSpMkLst>
            <pc:docMk/>
            <pc:sldMk cId="3137551220" sldId="329"/>
            <ac:grpSpMk id="174" creationId="{4A5BEC13-E16E-3E4F-0B1E-54A65169CDBB}"/>
          </ac:grpSpMkLst>
        </pc:grpChg>
        <pc:grpChg chg="del">
          <ac:chgData name="Kokchun Giang" userId="67e2125d-ec8c-4323-9653-9824a2ad815f" providerId="ADAL" clId="{10EEDAB3-2DB0-BA4D-8CC6-6424E46A9142}" dt="2024-01-13T14:06:45.364" v="1430" actId="478"/>
          <ac:grpSpMkLst>
            <pc:docMk/>
            <pc:sldMk cId="3137551220" sldId="329"/>
            <ac:grpSpMk id="175" creationId="{9BD019EE-A8ED-40B5-B783-E896BBC9B08A}"/>
          </ac:grpSpMkLst>
        </pc:grpChg>
        <pc:grpChg chg="del">
          <ac:chgData name="Kokchun Giang" userId="67e2125d-ec8c-4323-9653-9824a2ad815f" providerId="ADAL" clId="{10EEDAB3-2DB0-BA4D-8CC6-6424E46A9142}" dt="2024-01-13T14:06:33.570" v="1427" actId="478"/>
          <ac:grpSpMkLst>
            <pc:docMk/>
            <pc:sldMk cId="3137551220" sldId="329"/>
            <ac:grpSpMk id="188" creationId="{932C5C9A-06BA-26EA-4AC0-27B2043F3D50}"/>
          </ac:grpSpMkLst>
        </pc:grpChg>
        <pc:grpChg chg="del">
          <ac:chgData name="Kokchun Giang" userId="67e2125d-ec8c-4323-9653-9824a2ad815f" providerId="ADAL" clId="{10EEDAB3-2DB0-BA4D-8CC6-6424E46A9142}" dt="2024-01-13T14:06:33.570" v="1427" actId="478"/>
          <ac:grpSpMkLst>
            <pc:docMk/>
            <pc:sldMk cId="3137551220" sldId="329"/>
            <ac:grpSpMk id="189" creationId="{D39C79AE-5C3C-579D-08D4-E722BCE7E893}"/>
          </ac:grpSpMkLst>
        </pc:grpChg>
        <pc:grpChg chg="del">
          <ac:chgData name="Kokchun Giang" userId="67e2125d-ec8c-4323-9653-9824a2ad815f" providerId="ADAL" clId="{10EEDAB3-2DB0-BA4D-8CC6-6424E46A9142}" dt="2024-01-13T14:06:40.912" v="1428" actId="478"/>
          <ac:grpSpMkLst>
            <pc:docMk/>
            <pc:sldMk cId="3137551220" sldId="329"/>
            <ac:grpSpMk id="197" creationId="{D8869EA1-9704-3F2A-A902-666FDF4E0AB1}"/>
          </ac:grpSpMkLst>
        </pc:grpChg>
        <pc:grpChg chg="del">
          <ac:chgData name="Kokchun Giang" userId="67e2125d-ec8c-4323-9653-9824a2ad815f" providerId="ADAL" clId="{10EEDAB3-2DB0-BA4D-8CC6-6424E46A9142}" dt="2024-01-13T14:06:33.570" v="1427" actId="478"/>
          <ac:grpSpMkLst>
            <pc:docMk/>
            <pc:sldMk cId="3137551220" sldId="329"/>
            <ac:grpSpMk id="198" creationId="{F1D7E055-9097-CEE9-8479-FB8055CA4ED3}"/>
          </ac:grpSpMkLst>
        </pc:grpChg>
        <pc:grpChg chg="del">
          <ac:chgData name="Kokchun Giang" userId="67e2125d-ec8c-4323-9653-9824a2ad815f" providerId="ADAL" clId="{10EEDAB3-2DB0-BA4D-8CC6-6424E46A9142}" dt="2024-01-13T14:06:33.570" v="1427" actId="478"/>
          <ac:grpSpMkLst>
            <pc:docMk/>
            <pc:sldMk cId="3137551220" sldId="329"/>
            <ac:grpSpMk id="206" creationId="{035C30A0-BB13-AC4C-D8B1-4C4D3B4CB02D}"/>
          </ac:grpSpMkLst>
        </pc:grpChg>
        <pc:grpChg chg="del">
          <ac:chgData name="Kokchun Giang" userId="67e2125d-ec8c-4323-9653-9824a2ad815f" providerId="ADAL" clId="{10EEDAB3-2DB0-BA4D-8CC6-6424E46A9142}" dt="2024-01-13T14:06:33.570" v="1427" actId="478"/>
          <ac:grpSpMkLst>
            <pc:docMk/>
            <pc:sldMk cId="3137551220" sldId="329"/>
            <ac:grpSpMk id="207" creationId="{ED57573B-4059-7BDD-FA88-C4964509F4D3}"/>
          </ac:grpSpMkLst>
        </pc:grpChg>
        <pc:grpChg chg="del">
          <ac:chgData name="Kokchun Giang" userId="67e2125d-ec8c-4323-9653-9824a2ad815f" providerId="ADAL" clId="{10EEDAB3-2DB0-BA4D-8CC6-6424E46A9142}" dt="2024-01-13T14:06:33.570" v="1427" actId="478"/>
          <ac:grpSpMkLst>
            <pc:docMk/>
            <pc:sldMk cId="3137551220" sldId="329"/>
            <ac:grpSpMk id="232" creationId="{81B83FEA-3357-5F49-422A-0165F711B90B}"/>
          </ac:grpSpMkLst>
        </pc:grpChg>
        <pc:grpChg chg="del">
          <ac:chgData name="Kokchun Giang" userId="67e2125d-ec8c-4323-9653-9824a2ad815f" providerId="ADAL" clId="{10EEDAB3-2DB0-BA4D-8CC6-6424E46A9142}" dt="2024-01-13T14:06:33.570" v="1427" actId="478"/>
          <ac:grpSpMkLst>
            <pc:docMk/>
            <pc:sldMk cId="3137551220" sldId="329"/>
            <ac:grpSpMk id="233" creationId="{23C4185A-D1D1-7538-7E54-185CC1F0B59F}"/>
          </ac:grpSpMkLst>
        </pc:grpChg>
        <pc:grpChg chg="del">
          <ac:chgData name="Kokchun Giang" userId="67e2125d-ec8c-4323-9653-9824a2ad815f" providerId="ADAL" clId="{10EEDAB3-2DB0-BA4D-8CC6-6424E46A9142}" dt="2024-01-13T14:06:33.570" v="1427" actId="478"/>
          <ac:grpSpMkLst>
            <pc:docMk/>
            <pc:sldMk cId="3137551220" sldId="329"/>
            <ac:grpSpMk id="234" creationId="{9334830E-C0D7-45C9-399A-A97045CBCA2E}"/>
          </ac:grpSpMkLst>
        </pc:grpChg>
        <pc:grpChg chg="del">
          <ac:chgData name="Kokchun Giang" userId="67e2125d-ec8c-4323-9653-9824a2ad815f" providerId="ADAL" clId="{10EEDAB3-2DB0-BA4D-8CC6-6424E46A9142}" dt="2024-01-13T14:06:40.912" v="1428" actId="478"/>
          <ac:grpSpMkLst>
            <pc:docMk/>
            <pc:sldMk cId="3137551220" sldId="329"/>
            <ac:grpSpMk id="235" creationId="{5DC0AEE7-F493-528E-7667-7011BF7EDF8B}"/>
          </ac:grpSpMkLst>
        </pc:grpChg>
        <pc:grpChg chg="del">
          <ac:chgData name="Kokchun Giang" userId="67e2125d-ec8c-4323-9653-9824a2ad815f" providerId="ADAL" clId="{10EEDAB3-2DB0-BA4D-8CC6-6424E46A9142}" dt="2024-01-13T14:06:33.570" v="1427" actId="478"/>
          <ac:grpSpMkLst>
            <pc:docMk/>
            <pc:sldMk cId="3137551220" sldId="329"/>
            <ac:grpSpMk id="237" creationId="{2532B878-C410-2608-C5C6-CAED0E354AE5}"/>
          </ac:grpSpMkLst>
        </pc:grpChg>
        <pc:grpChg chg="del">
          <ac:chgData name="Kokchun Giang" userId="67e2125d-ec8c-4323-9653-9824a2ad815f" providerId="ADAL" clId="{10EEDAB3-2DB0-BA4D-8CC6-6424E46A9142}" dt="2024-01-13T14:06:33.570" v="1427" actId="478"/>
          <ac:grpSpMkLst>
            <pc:docMk/>
            <pc:sldMk cId="3137551220" sldId="329"/>
            <ac:grpSpMk id="239" creationId="{31BBA110-20EE-862A-7155-2F544AB9EA5C}"/>
          </ac:grpSpMkLst>
        </pc:grpChg>
        <pc:grpChg chg="del">
          <ac:chgData name="Kokchun Giang" userId="67e2125d-ec8c-4323-9653-9824a2ad815f" providerId="ADAL" clId="{10EEDAB3-2DB0-BA4D-8CC6-6424E46A9142}" dt="2024-01-13T14:06:33.570" v="1427" actId="478"/>
          <ac:grpSpMkLst>
            <pc:docMk/>
            <pc:sldMk cId="3137551220" sldId="329"/>
            <ac:grpSpMk id="249" creationId="{F1EA76B2-DBB2-733B-B9CE-951D359075F4}"/>
          </ac:grpSpMkLst>
        </pc:grpChg>
        <pc:grpChg chg="del">
          <ac:chgData name="Kokchun Giang" userId="67e2125d-ec8c-4323-9653-9824a2ad815f" providerId="ADAL" clId="{10EEDAB3-2DB0-BA4D-8CC6-6424E46A9142}" dt="2024-01-13T14:06:40.912" v="1428" actId="478"/>
          <ac:grpSpMkLst>
            <pc:docMk/>
            <pc:sldMk cId="3137551220" sldId="329"/>
            <ac:grpSpMk id="258" creationId="{EB11367C-2D17-A839-8F7E-991375EDC57D}"/>
          </ac:grpSpMkLst>
        </pc:grpChg>
        <pc:grpChg chg="del">
          <ac:chgData name="Kokchun Giang" userId="67e2125d-ec8c-4323-9653-9824a2ad815f" providerId="ADAL" clId="{10EEDAB3-2DB0-BA4D-8CC6-6424E46A9142}" dt="2024-01-13T14:06:33.570" v="1427" actId="478"/>
          <ac:grpSpMkLst>
            <pc:docMk/>
            <pc:sldMk cId="3137551220" sldId="329"/>
            <ac:grpSpMk id="259" creationId="{0AEF5C6A-D25B-2648-10C9-584DA48BC735}"/>
          </ac:grpSpMkLst>
        </pc:grpChg>
        <pc:grpChg chg="del">
          <ac:chgData name="Kokchun Giang" userId="67e2125d-ec8c-4323-9653-9824a2ad815f" providerId="ADAL" clId="{10EEDAB3-2DB0-BA4D-8CC6-6424E46A9142}" dt="2024-01-13T14:06:40.912" v="1428" actId="478"/>
          <ac:grpSpMkLst>
            <pc:docMk/>
            <pc:sldMk cId="3137551220" sldId="329"/>
            <ac:grpSpMk id="279" creationId="{07EF7598-2488-0E2C-6F48-8AB0EBC903C5}"/>
          </ac:grpSpMkLst>
        </pc:grpChg>
        <pc:grpChg chg="del">
          <ac:chgData name="Kokchun Giang" userId="67e2125d-ec8c-4323-9653-9824a2ad815f" providerId="ADAL" clId="{10EEDAB3-2DB0-BA4D-8CC6-6424E46A9142}" dt="2024-01-13T14:06:42.305" v="1429" actId="478"/>
          <ac:grpSpMkLst>
            <pc:docMk/>
            <pc:sldMk cId="3137551220" sldId="329"/>
            <ac:grpSpMk id="289" creationId="{3AC47D12-DC71-F10D-F268-4B3FC0A94016}"/>
          </ac:grpSpMkLst>
        </pc:grpChg>
        <pc:grpChg chg="del">
          <ac:chgData name="Kokchun Giang" userId="67e2125d-ec8c-4323-9653-9824a2ad815f" providerId="ADAL" clId="{10EEDAB3-2DB0-BA4D-8CC6-6424E46A9142}" dt="2024-01-13T14:06:33.570" v="1427" actId="478"/>
          <ac:grpSpMkLst>
            <pc:docMk/>
            <pc:sldMk cId="3137551220" sldId="329"/>
            <ac:grpSpMk id="296" creationId="{6DA56660-CA13-D415-E455-75F3C9B32E5A}"/>
          </ac:grpSpMkLst>
        </pc:grpChg>
        <pc:grpChg chg="mod">
          <ac:chgData name="Kokchun Giang" userId="67e2125d-ec8c-4323-9653-9824a2ad815f" providerId="ADAL" clId="{10EEDAB3-2DB0-BA4D-8CC6-6424E46A9142}" dt="2024-01-13T14:08:16.737" v="1492" actId="164"/>
          <ac:grpSpMkLst>
            <pc:docMk/>
            <pc:sldMk cId="3137551220" sldId="329"/>
            <ac:grpSpMk id="302" creationId="{38606AB0-0797-1884-6322-84AECE099926}"/>
          </ac:grpSpMkLst>
        </pc:grpChg>
        <pc:grpChg chg="del">
          <ac:chgData name="Kokchun Giang" userId="67e2125d-ec8c-4323-9653-9824a2ad815f" providerId="ADAL" clId="{10EEDAB3-2DB0-BA4D-8CC6-6424E46A9142}" dt="2024-01-13T14:06:33.570" v="1427" actId="478"/>
          <ac:grpSpMkLst>
            <pc:docMk/>
            <pc:sldMk cId="3137551220" sldId="329"/>
            <ac:grpSpMk id="305" creationId="{3623D569-7A5A-F331-10D6-3C0E0AD20B62}"/>
          </ac:grpSpMkLst>
        </pc:grpChg>
        <pc:grpChg chg="del">
          <ac:chgData name="Kokchun Giang" userId="67e2125d-ec8c-4323-9653-9824a2ad815f" providerId="ADAL" clId="{10EEDAB3-2DB0-BA4D-8CC6-6424E46A9142}" dt="2024-01-13T14:06:33.570" v="1427" actId="478"/>
          <ac:grpSpMkLst>
            <pc:docMk/>
            <pc:sldMk cId="3137551220" sldId="329"/>
            <ac:grpSpMk id="310" creationId="{8C7F5601-8B51-2E30-F478-3C061537DA41}"/>
          </ac:grpSpMkLst>
        </pc:grpChg>
        <pc:grpChg chg="mod">
          <ac:chgData name="Kokchun Giang" userId="67e2125d-ec8c-4323-9653-9824a2ad815f" providerId="ADAL" clId="{10EEDAB3-2DB0-BA4D-8CC6-6424E46A9142}" dt="2024-01-13T14:08:16.737" v="1492" actId="164"/>
          <ac:grpSpMkLst>
            <pc:docMk/>
            <pc:sldMk cId="3137551220" sldId="329"/>
            <ac:grpSpMk id="316" creationId="{4C8F242E-E2DB-FFFA-81BB-9FE4242CBD5A}"/>
          </ac:grpSpMkLst>
        </pc:grpChg>
        <pc:grpChg chg="mod">
          <ac:chgData name="Kokchun Giang" userId="67e2125d-ec8c-4323-9653-9824a2ad815f" providerId="ADAL" clId="{10EEDAB3-2DB0-BA4D-8CC6-6424E46A9142}" dt="2024-01-13T14:08:16.737" v="1492" actId="164"/>
          <ac:grpSpMkLst>
            <pc:docMk/>
            <pc:sldMk cId="3137551220" sldId="329"/>
            <ac:grpSpMk id="320" creationId="{C1E00B32-50E6-8748-A1FB-5FFD27D7B424}"/>
          </ac:grpSpMkLst>
        </pc:grpChg>
        <pc:grpChg chg="mod">
          <ac:chgData name="Kokchun Giang" userId="67e2125d-ec8c-4323-9653-9824a2ad815f" providerId="ADAL" clId="{10EEDAB3-2DB0-BA4D-8CC6-6424E46A9142}" dt="2024-01-13T14:08:16.737" v="1492" actId="164"/>
          <ac:grpSpMkLst>
            <pc:docMk/>
            <pc:sldMk cId="3137551220" sldId="329"/>
            <ac:grpSpMk id="332" creationId="{6970D930-6A5C-7B6D-49F7-97E49464BE69}"/>
          </ac:grpSpMkLst>
        </pc:grpChg>
        <pc:grpChg chg="del">
          <ac:chgData name="Kokchun Giang" userId="67e2125d-ec8c-4323-9653-9824a2ad815f" providerId="ADAL" clId="{10EEDAB3-2DB0-BA4D-8CC6-6424E46A9142}" dt="2024-01-13T14:06:33.570" v="1427" actId="478"/>
          <ac:grpSpMkLst>
            <pc:docMk/>
            <pc:sldMk cId="3137551220" sldId="329"/>
            <ac:grpSpMk id="336" creationId="{F7896284-D0E2-22C2-7E2F-B07DCBC3C4ED}"/>
          </ac:grpSpMkLst>
        </pc:grpChg>
        <pc:grpChg chg="mod">
          <ac:chgData name="Kokchun Giang" userId="67e2125d-ec8c-4323-9653-9824a2ad815f" providerId="ADAL" clId="{10EEDAB3-2DB0-BA4D-8CC6-6424E46A9142}" dt="2024-01-13T14:08:05.518" v="1491"/>
          <ac:grpSpMkLst>
            <pc:docMk/>
            <pc:sldMk cId="3137551220" sldId="329"/>
            <ac:grpSpMk id="344" creationId="{EA546BDB-5E95-3E04-BB25-C70AB9C51A05}"/>
          </ac:grpSpMkLst>
        </pc:grpChg>
        <pc:grpChg chg="add mod">
          <ac:chgData name="Kokchun Giang" userId="67e2125d-ec8c-4323-9653-9824a2ad815f" providerId="ADAL" clId="{10EEDAB3-2DB0-BA4D-8CC6-6424E46A9142}" dt="2024-01-13T14:20:04.843" v="2247" actId="1076"/>
          <ac:grpSpMkLst>
            <pc:docMk/>
            <pc:sldMk cId="3137551220" sldId="329"/>
            <ac:grpSpMk id="345" creationId="{BC147FF4-1943-43EE-470E-2BBA4A586527}"/>
          </ac:grpSpMkLst>
        </pc:grpChg>
        <pc:grpChg chg="del">
          <ac:chgData name="Kokchun Giang" userId="67e2125d-ec8c-4323-9653-9824a2ad815f" providerId="ADAL" clId="{10EEDAB3-2DB0-BA4D-8CC6-6424E46A9142}" dt="2024-01-13T14:06:30.685" v="1426" actId="478"/>
          <ac:grpSpMkLst>
            <pc:docMk/>
            <pc:sldMk cId="3137551220" sldId="329"/>
            <ac:grpSpMk id="358" creationId="{D0041E76-845B-6A56-79F2-7C1A0B0BA154}"/>
          </ac:grpSpMkLst>
        </pc:grpChg>
        <pc:grpChg chg="del">
          <ac:chgData name="Kokchun Giang" userId="67e2125d-ec8c-4323-9653-9824a2ad815f" providerId="ADAL" clId="{10EEDAB3-2DB0-BA4D-8CC6-6424E46A9142}" dt="2024-01-13T14:06:30.685" v="1426" actId="478"/>
          <ac:grpSpMkLst>
            <pc:docMk/>
            <pc:sldMk cId="3137551220" sldId="329"/>
            <ac:grpSpMk id="359" creationId="{156B4720-4F89-D17A-D0E9-3558FE715E83}"/>
          </ac:grpSpMkLst>
        </pc:grpChg>
        <pc:grpChg chg="del">
          <ac:chgData name="Kokchun Giang" userId="67e2125d-ec8c-4323-9653-9824a2ad815f" providerId="ADAL" clId="{10EEDAB3-2DB0-BA4D-8CC6-6424E46A9142}" dt="2024-01-13T14:06:30.685" v="1426" actId="478"/>
          <ac:grpSpMkLst>
            <pc:docMk/>
            <pc:sldMk cId="3137551220" sldId="329"/>
            <ac:grpSpMk id="375" creationId="{1028B69C-357D-3FC3-6D03-2C063CBD8AE6}"/>
          </ac:grpSpMkLst>
        </pc:grpChg>
        <pc:grpChg chg="del">
          <ac:chgData name="Kokchun Giang" userId="67e2125d-ec8c-4323-9653-9824a2ad815f" providerId="ADAL" clId="{10EEDAB3-2DB0-BA4D-8CC6-6424E46A9142}" dt="2024-01-13T14:06:30.685" v="1426" actId="478"/>
          <ac:grpSpMkLst>
            <pc:docMk/>
            <pc:sldMk cId="3137551220" sldId="329"/>
            <ac:grpSpMk id="398" creationId="{2D53917E-5AA0-C26A-AE1C-4F50C673476F}"/>
          </ac:grpSpMkLst>
        </pc:grpChg>
        <pc:grpChg chg="del">
          <ac:chgData name="Kokchun Giang" userId="67e2125d-ec8c-4323-9653-9824a2ad815f" providerId="ADAL" clId="{10EEDAB3-2DB0-BA4D-8CC6-6424E46A9142}" dt="2024-01-13T14:06:30.685" v="1426" actId="478"/>
          <ac:grpSpMkLst>
            <pc:docMk/>
            <pc:sldMk cId="3137551220" sldId="329"/>
            <ac:grpSpMk id="401" creationId="{74A7A02F-097F-5D74-7A56-6F3A635D479C}"/>
          </ac:grpSpMkLst>
        </pc:grpChg>
        <pc:grpChg chg="del">
          <ac:chgData name="Kokchun Giang" userId="67e2125d-ec8c-4323-9653-9824a2ad815f" providerId="ADAL" clId="{10EEDAB3-2DB0-BA4D-8CC6-6424E46A9142}" dt="2024-01-13T14:06:30.685" v="1426" actId="478"/>
          <ac:grpSpMkLst>
            <pc:docMk/>
            <pc:sldMk cId="3137551220" sldId="329"/>
            <ac:grpSpMk id="407" creationId="{F5F8C07C-87C6-BC4C-1C64-5CA135BE2AAE}"/>
          </ac:grpSpMkLst>
        </pc:grpChg>
        <pc:grpChg chg="del">
          <ac:chgData name="Kokchun Giang" userId="67e2125d-ec8c-4323-9653-9824a2ad815f" providerId="ADAL" clId="{10EEDAB3-2DB0-BA4D-8CC6-6424E46A9142}" dt="2024-01-13T14:06:30.685" v="1426" actId="478"/>
          <ac:grpSpMkLst>
            <pc:docMk/>
            <pc:sldMk cId="3137551220" sldId="329"/>
            <ac:grpSpMk id="415" creationId="{EC53F87D-CDF7-2A58-1E3C-9E68D6693E2F}"/>
          </ac:grpSpMkLst>
        </pc:grpChg>
        <pc:grpChg chg="mod">
          <ac:chgData name="Kokchun Giang" userId="67e2125d-ec8c-4323-9653-9824a2ad815f" providerId="ADAL" clId="{10EEDAB3-2DB0-BA4D-8CC6-6424E46A9142}" dt="2024-01-13T15:31:06.221" v="2932" actId="164"/>
          <ac:grpSpMkLst>
            <pc:docMk/>
            <pc:sldMk cId="3137551220" sldId="329"/>
            <ac:grpSpMk id="422" creationId="{8DEE15A6-CDB8-E938-C3CA-34697B727313}"/>
          </ac:grpSpMkLst>
        </pc:grpChg>
        <pc:grpChg chg="mod">
          <ac:chgData name="Kokchun Giang" userId="67e2125d-ec8c-4323-9653-9824a2ad815f" providerId="ADAL" clId="{10EEDAB3-2DB0-BA4D-8CC6-6424E46A9142}" dt="2024-01-13T15:31:06.221" v="2932" actId="164"/>
          <ac:grpSpMkLst>
            <pc:docMk/>
            <pc:sldMk cId="3137551220" sldId="329"/>
            <ac:grpSpMk id="423" creationId="{AB7F12E8-846B-8DD4-690C-8E860B1AD727}"/>
          </ac:grpSpMkLst>
        </pc:grpChg>
        <pc:grpChg chg="del">
          <ac:chgData name="Kokchun Giang" userId="67e2125d-ec8c-4323-9653-9824a2ad815f" providerId="ADAL" clId="{10EEDAB3-2DB0-BA4D-8CC6-6424E46A9142}" dt="2024-01-13T14:06:30.685" v="1426" actId="478"/>
          <ac:grpSpMkLst>
            <pc:docMk/>
            <pc:sldMk cId="3137551220" sldId="329"/>
            <ac:grpSpMk id="430" creationId="{6DFE5F96-9CF5-205F-E223-193191486107}"/>
          </ac:grpSpMkLst>
        </pc:grpChg>
        <pc:grpChg chg="del">
          <ac:chgData name="Kokchun Giang" userId="67e2125d-ec8c-4323-9653-9824a2ad815f" providerId="ADAL" clId="{10EEDAB3-2DB0-BA4D-8CC6-6424E46A9142}" dt="2024-01-13T14:06:30.685" v="1426" actId="478"/>
          <ac:grpSpMkLst>
            <pc:docMk/>
            <pc:sldMk cId="3137551220" sldId="329"/>
            <ac:grpSpMk id="444" creationId="{89490098-EBE5-AC2A-6FB5-3F8AE834B94F}"/>
          </ac:grpSpMkLst>
        </pc:grpChg>
        <pc:grpChg chg="del">
          <ac:chgData name="Kokchun Giang" userId="67e2125d-ec8c-4323-9653-9824a2ad815f" providerId="ADAL" clId="{10EEDAB3-2DB0-BA4D-8CC6-6424E46A9142}" dt="2024-01-13T14:06:30.685" v="1426" actId="478"/>
          <ac:grpSpMkLst>
            <pc:docMk/>
            <pc:sldMk cId="3137551220" sldId="329"/>
            <ac:grpSpMk id="446" creationId="{45A17CEA-37A1-E34D-9EAC-0B8E6732BA0F}"/>
          </ac:grpSpMkLst>
        </pc:grpChg>
        <pc:grpChg chg="mod">
          <ac:chgData name="Kokchun Giang" userId="67e2125d-ec8c-4323-9653-9824a2ad815f" providerId="ADAL" clId="{10EEDAB3-2DB0-BA4D-8CC6-6424E46A9142}" dt="2024-01-13T15:31:06.221" v="2932" actId="164"/>
          <ac:grpSpMkLst>
            <pc:docMk/>
            <pc:sldMk cId="3137551220" sldId="329"/>
            <ac:grpSpMk id="451" creationId="{246F418A-360D-C771-BE05-2B22C938B1B1}"/>
          </ac:grpSpMkLst>
        </pc:grpChg>
        <pc:grpChg chg="mod">
          <ac:chgData name="Kokchun Giang" userId="67e2125d-ec8c-4323-9653-9824a2ad815f" providerId="ADAL" clId="{10EEDAB3-2DB0-BA4D-8CC6-6424E46A9142}" dt="2024-01-13T15:31:39.237" v="2939" actId="164"/>
          <ac:grpSpMkLst>
            <pc:docMk/>
            <pc:sldMk cId="3137551220" sldId="329"/>
            <ac:grpSpMk id="461" creationId="{C22E6217-841C-748A-AB78-71A836162597}"/>
          </ac:grpSpMkLst>
        </pc:grpChg>
        <pc:grpChg chg="mod">
          <ac:chgData name="Kokchun Giang" userId="67e2125d-ec8c-4323-9653-9824a2ad815f" providerId="ADAL" clId="{10EEDAB3-2DB0-BA4D-8CC6-6424E46A9142}" dt="2024-01-13T15:31:39.237" v="2939" actId="164"/>
          <ac:grpSpMkLst>
            <pc:docMk/>
            <pc:sldMk cId="3137551220" sldId="329"/>
            <ac:grpSpMk id="464" creationId="{E9144AC6-0BBC-9A41-50E7-BF28A8799404}"/>
          </ac:grpSpMkLst>
        </pc:grpChg>
        <pc:grpChg chg="del mod">
          <ac:chgData name="Kokchun Giang" userId="67e2125d-ec8c-4323-9653-9824a2ad815f" providerId="ADAL" clId="{10EEDAB3-2DB0-BA4D-8CC6-6424E46A9142}" dt="2024-01-13T14:09:35.229" v="1548"/>
          <ac:grpSpMkLst>
            <pc:docMk/>
            <pc:sldMk cId="3137551220" sldId="329"/>
            <ac:grpSpMk id="473" creationId="{E9BDDC49-D76D-C0FA-C995-21D693A3F76F}"/>
          </ac:grpSpMkLst>
        </pc:grpChg>
        <pc:grpChg chg="mod">
          <ac:chgData name="Kokchun Giang" userId="67e2125d-ec8c-4323-9653-9824a2ad815f" providerId="ADAL" clId="{10EEDAB3-2DB0-BA4D-8CC6-6424E46A9142}" dt="2024-01-13T15:31:39.237" v="2939" actId="164"/>
          <ac:grpSpMkLst>
            <pc:docMk/>
            <pc:sldMk cId="3137551220" sldId="329"/>
            <ac:grpSpMk id="480" creationId="{BA334C43-7429-8C01-584B-39D43440CF3C}"/>
          </ac:grpSpMkLst>
        </pc:grpChg>
        <pc:grpChg chg="mod">
          <ac:chgData name="Kokchun Giang" userId="67e2125d-ec8c-4323-9653-9824a2ad815f" providerId="ADAL" clId="{10EEDAB3-2DB0-BA4D-8CC6-6424E46A9142}" dt="2024-01-13T15:31:39.237" v="2939" actId="164"/>
          <ac:grpSpMkLst>
            <pc:docMk/>
            <pc:sldMk cId="3137551220" sldId="329"/>
            <ac:grpSpMk id="485" creationId="{24C2B882-0D10-6D14-846A-C6C488AA884A}"/>
          </ac:grpSpMkLst>
        </pc:grpChg>
        <pc:grpChg chg="mod">
          <ac:chgData name="Kokchun Giang" userId="67e2125d-ec8c-4323-9653-9824a2ad815f" providerId="ADAL" clId="{10EEDAB3-2DB0-BA4D-8CC6-6424E46A9142}" dt="2024-01-13T15:31:54.585" v="2943" actId="164"/>
          <ac:grpSpMkLst>
            <pc:docMk/>
            <pc:sldMk cId="3137551220" sldId="329"/>
            <ac:grpSpMk id="497" creationId="{2333C0DC-8FEF-C833-BACA-3140AB407D3D}"/>
          </ac:grpSpMkLst>
        </pc:grpChg>
        <pc:grpChg chg="mod">
          <ac:chgData name="Kokchun Giang" userId="67e2125d-ec8c-4323-9653-9824a2ad815f" providerId="ADAL" clId="{10EEDAB3-2DB0-BA4D-8CC6-6424E46A9142}" dt="2024-01-13T15:31:54.585" v="2943" actId="164"/>
          <ac:grpSpMkLst>
            <pc:docMk/>
            <pc:sldMk cId="3137551220" sldId="329"/>
            <ac:grpSpMk id="504" creationId="{47091483-E78D-2188-2652-DDA7E4BB06E0}"/>
          </ac:grpSpMkLst>
        </pc:grpChg>
        <pc:grpChg chg="add del mod">
          <ac:chgData name="Kokchun Giang" userId="67e2125d-ec8c-4323-9653-9824a2ad815f" providerId="ADAL" clId="{10EEDAB3-2DB0-BA4D-8CC6-6424E46A9142}" dt="2024-01-13T14:10:25.266" v="1600"/>
          <ac:grpSpMkLst>
            <pc:docMk/>
            <pc:sldMk cId="3137551220" sldId="329"/>
            <ac:grpSpMk id="516" creationId="{D8FF479D-7699-7D80-2904-945EB48A5599}"/>
          </ac:grpSpMkLst>
        </pc:grpChg>
        <pc:grpChg chg="mod">
          <ac:chgData name="Kokchun Giang" userId="67e2125d-ec8c-4323-9653-9824a2ad815f" providerId="ADAL" clId="{10EEDAB3-2DB0-BA4D-8CC6-6424E46A9142}" dt="2024-01-13T14:10:21.732" v="1594"/>
          <ac:grpSpMkLst>
            <pc:docMk/>
            <pc:sldMk cId="3137551220" sldId="329"/>
            <ac:grpSpMk id="524" creationId="{43ABBCD6-73B8-CC32-4332-FE06836ED670}"/>
          </ac:grpSpMkLst>
        </pc:grpChg>
        <pc:grpChg chg="mod">
          <ac:chgData name="Kokchun Giang" userId="67e2125d-ec8c-4323-9653-9824a2ad815f" providerId="ADAL" clId="{10EEDAB3-2DB0-BA4D-8CC6-6424E46A9142}" dt="2024-01-13T15:31:54.585" v="2943" actId="164"/>
          <ac:grpSpMkLst>
            <pc:docMk/>
            <pc:sldMk cId="3137551220" sldId="329"/>
            <ac:grpSpMk id="529" creationId="{B767002A-5901-EFD6-2325-6D54EA927946}"/>
          </ac:grpSpMkLst>
        </pc:grpChg>
        <pc:grpChg chg="mod">
          <ac:chgData name="Kokchun Giang" userId="67e2125d-ec8c-4323-9653-9824a2ad815f" providerId="ADAL" clId="{10EEDAB3-2DB0-BA4D-8CC6-6424E46A9142}" dt="2024-01-13T15:32:15.867" v="2949" actId="164"/>
          <ac:grpSpMkLst>
            <pc:docMk/>
            <pc:sldMk cId="3137551220" sldId="329"/>
            <ac:grpSpMk id="537" creationId="{C8FD16CB-D19A-2364-360D-B2CA99C82CD7}"/>
          </ac:grpSpMkLst>
        </pc:grpChg>
        <pc:grpChg chg="del mod">
          <ac:chgData name="Kokchun Giang" userId="67e2125d-ec8c-4323-9653-9824a2ad815f" providerId="ADAL" clId="{10EEDAB3-2DB0-BA4D-8CC6-6424E46A9142}" dt="2024-01-13T14:10:56.618" v="1617"/>
          <ac:grpSpMkLst>
            <pc:docMk/>
            <pc:sldMk cId="3137551220" sldId="329"/>
            <ac:grpSpMk id="543" creationId="{EBC7C5A1-6114-DED8-990A-11BD756B09F1}"/>
          </ac:grpSpMkLst>
        </pc:grpChg>
        <pc:grpChg chg="mod">
          <ac:chgData name="Kokchun Giang" userId="67e2125d-ec8c-4323-9653-9824a2ad815f" providerId="ADAL" clId="{10EEDAB3-2DB0-BA4D-8CC6-6424E46A9142}" dt="2024-01-13T15:32:15.867" v="2949" actId="164"/>
          <ac:grpSpMkLst>
            <pc:docMk/>
            <pc:sldMk cId="3137551220" sldId="329"/>
            <ac:grpSpMk id="544" creationId="{849215A1-0523-31DF-0805-E8603F70B2E1}"/>
          </ac:grpSpMkLst>
        </pc:grpChg>
        <pc:grpChg chg="del mod">
          <ac:chgData name="Kokchun Giang" userId="67e2125d-ec8c-4323-9653-9824a2ad815f" providerId="ADAL" clId="{10EEDAB3-2DB0-BA4D-8CC6-6424E46A9142}" dt="2024-01-13T14:10:57.367" v="1619"/>
          <ac:grpSpMkLst>
            <pc:docMk/>
            <pc:sldMk cId="3137551220" sldId="329"/>
            <ac:grpSpMk id="547" creationId="{CE2F7196-1E3F-6727-C848-0F3F3DD96FEA}"/>
          </ac:grpSpMkLst>
        </pc:grpChg>
        <pc:grpChg chg="del mod">
          <ac:chgData name="Kokchun Giang" userId="67e2125d-ec8c-4323-9653-9824a2ad815f" providerId="ADAL" clId="{10EEDAB3-2DB0-BA4D-8CC6-6424E46A9142}" dt="2024-01-13T14:10:58.230" v="1621"/>
          <ac:grpSpMkLst>
            <pc:docMk/>
            <pc:sldMk cId="3137551220" sldId="329"/>
            <ac:grpSpMk id="549" creationId="{FB338067-DE79-9A89-E1AB-045C0B83DB62}"/>
          </ac:grpSpMkLst>
        </pc:grpChg>
        <pc:grpChg chg="mod">
          <ac:chgData name="Kokchun Giang" userId="67e2125d-ec8c-4323-9653-9824a2ad815f" providerId="ADAL" clId="{10EEDAB3-2DB0-BA4D-8CC6-6424E46A9142}" dt="2024-01-13T15:32:15.867" v="2949" actId="164"/>
          <ac:grpSpMkLst>
            <pc:docMk/>
            <pc:sldMk cId="3137551220" sldId="329"/>
            <ac:grpSpMk id="551" creationId="{D6A9E99D-9E17-D1CD-7810-2809D971E802}"/>
          </ac:grpSpMkLst>
        </pc:grpChg>
        <pc:grpChg chg="add del mod">
          <ac:chgData name="Kokchun Giang" userId="67e2125d-ec8c-4323-9653-9824a2ad815f" providerId="ADAL" clId="{10EEDAB3-2DB0-BA4D-8CC6-6424E46A9142}" dt="2024-01-13T14:11:15.691" v="1649"/>
          <ac:grpSpMkLst>
            <pc:docMk/>
            <pc:sldMk cId="3137551220" sldId="329"/>
            <ac:grpSpMk id="561" creationId="{F33B693D-76F2-B337-834B-5D9F2E37DF86}"/>
          </ac:grpSpMkLst>
        </pc:grpChg>
        <pc:grpChg chg="mod">
          <ac:chgData name="Kokchun Giang" userId="67e2125d-ec8c-4323-9653-9824a2ad815f" providerId="ADAL" clId="{10EEDAB3-2DB0-BA4D-8CC6-6424E46A9142}" dt="2024-01-13T14:11:12.297" v="1643"/>
          <ac:grpSpMkLst>
            <pc:docMk/>
            <pc:sldMk cId="3137551220" sldId="329"/>
            <ac:grpSpMk id="569" creationId="{C236CDF8-F61D-5E11-27DC-B5D29AC50387}"/>
          </ac:grpSpMkLst>
        </pc:grpChg>
        <pc:grpChg chg="mod">
          <ac:chgData name="Kokchun Giang" userId="67e2125d-ec8c-4323-9653-9824a2ad815f" providerId="ADAL" clId="{10EEDAB3-2DB0-BA4D-8CC6-6424E46A9142}" dt="2024-01-13T15:32:15.867" v="2949" actId="164"/>
          <ac:grpSpMkLst>
            <pc:docMk/>
            <pc:sldMk cId="3137551220" sldId="329"/>
            <ac:grpSpMk id="575" creationId="{5A99AAE6-D4C4-4650-07B1-1A8D76B90C68}"/>
          </ac:grpSpMkLst>
        </pc:grpChg>
        <pc:grpChg chg="mod">
          <ac:chgData name="Kokchun Giang" userId="67e2125d-ec8c-4323-9653-9824a2ad815f" providerId="ADAL" clId="{10EEDAB3-2DB0-BA4D-8CC6-6424E46A9142}" dt="2024-01-13T14:17:42.452" v="2159" actId="164"/>
          <ac:grpSpMkLst>
            <pc:docMk/>
            <pc:sldMk cId="3137551220" sldId="329"/>
            <ac:grpSpMk id="580" creationId="{AC37242D-A4E0-6EDF-B817-B2AD17C9A848}"/>
          </ac:grpSpMkLst>
        </pc:grpChg>
        <pc:grpChg chg="mod">
          <ac:chgData name="Kokchun Giang" userId="67e2125d-ec8c-4323-9653-9824a2ad815f" providerId="ADAL" clId="{10EEDAB3-2DB0-BA4D-8CC6-6424E46A9142}" dt="2024-01-13T14:17:42.452" v="2159" actId="164"/>
          <ac:grpSpMkLst>
            <pc:docMk/>
            <pc:sldMk cId="3137551220" sldId="329"/>
            <ac:grpSpMk id="583" creationId="{453E72A4-5E81-36B7-0124-9D6D9257CDCE}"/>
          </ac:grpSpMkLst>
        </pc:grpChg>
        <pc:grpChg chg="del mod">
          <ac:chgData name="Kokchun Giang" userId="67e2125d-ec8c-4323-9653-9824a2ad815f" providerId="ADAL" clId="{10EEDAB3-2DB0-BA4D-8CC6-6424E46A9142}" dt="2024-01-13T14:11:36.565" v="1668"/>
          <ac:grpSpMkLst>
            <pc:docMk/>
            <pc:sldMk cId="3137551220" sldId="329"/>
            <ac:grpSpMk id="589" creationId="{A978B3B2-D8CC-1982-042A-4555FE3ACDB9}"/>
          </ac:grpSpMkLst>
        </pc:grpChg>
        <pc:grpChg chg="del mod">
          <ac:chgData name="Kokchun Giang" userId="67e2125d-ec8c-4323-9653-9824a2ad815f" providerId="ADAL" clId="{10EEDAB3-2DB0-BA4D-8CC6-6424E46A9142}" dt="2024-01-13T14:11:38.182" v="1670"/>
          <ac:grpSpMkLst>
            <pc:docMk/>
            <pc:sldMk cId="3137551220" sldId="329"/>
            <ac:grpSpMk id="594" creationId="{E5A51355-0CBD-CCA9-0064-CF900259CF1B}"/>
          </ac:grpSpMkLst>
        </pc:grpChg>
        <pc:grpChg chg="del mod">
          <ac:chgData name="Kokchun Giang" userId="67e2125d-ec8c-4323-9653-9824a2ad815f" providerId="ADAL" clId="{10EEDAB3-2DB0-BA4D-8CC6-6424E46A9142}" dt="2024-01-13T14:11:51.810" v="1683"/>
          <ac:grpSpMkLst>
            <pc:docMk/>
            <pc:sldMk cId="3137551220" sldId="329"/>
            <ac:grpSpMk id="596" creationId="{2FDE7AAB-80B8-D462-875D-BCC62586C08E}"/>
          </ac:grpSpMkLst>
        </pc:grpChg>
        <pc:grpChg chg="del mod">
          <ac:chgData name="Kokchun Giang" userId="67e2125d-ec8c-4323-9653-9824a2ad815f" providerId="ADAL" clId="{10EEDAB3-2DB0-BA4D-8CC6-6424E46A9142}" dt="2024-01-13T14:11:51.810" v="1683"/>
          <ac:grpSpMkLst>
            <pc:docMk/>
            <pc:sldMk cId="3137551220" sldId="329"/>
            <ac:grpSpMk id="606" creationId="{FCBF95C9-5C6B-9F7A-8E0F-9AF8A8F720D2}"/>
          </ac:grpSpMkLst>
        </pc:grpChg>
        <pc:grpChg chg="mod">
          <ac:chgData name="Kokchun Giang" userId="67e2125d-ec8c-4323-9653-9824a2ad815f" providerId="ADAL" clId="{10EEDAB3-2DB0-BA4D-8CC6-6424E46A9142}" dt="2024-01-13T14:17:42.452" v="2159" actId="164"/>
          <ac:grpSpMkLst>
            <pc:docMk/>
            <pc:sldMk cId="3137551220" sldId="329"/>
            <ac:grpSpMk id="608" creationId="{3F3A5849-9143-4D3B-8791-EE4FD48C2760}"/>
          </ac:grpSpMkLst>
        </pc:grpChg>
        <pc:grpChg chg="mod">
          <ac:chgData name="Kokchun Giang" userId="67e2125d-ec8c-4323-9653-9824a2ad815f" providerId="ADAL" clId="{10EEDAB3-2DB0-BA4D-8CC6-6424E46A9142}" dt="2024-01-13T15:31:47.035" v="2941" actId="164"/>
          <ac:grpSpMkLst>
            <pc:docMk/>
            <pc:sldMk cId="3137551220" sldId="329"/>
            <ac:grpSpMk id="624" creationId="{99C5C320-52CA-874D-E4DE-01B216F2C5F4}"/>
          </ac:grpSpMkLst>
        </pc:grpChg>
        <pc:grpChg chg="mod">
          <ac:chgData name="Kokchun Giang" userId="67e2125d-ec8c-4323-9653-9824a2ad815f" providerId="ADAL" clId="{10EEDAB3-2DB0-BA4D-8CC6-6424E46A9142}" dt="2024-01-13T15:31:47.035" v="2941" actId="164"/>
          <ac:grpSpMkLst>
            <pc:docMk/>
            <pc:sldMk cId="3137551220" sldId="329"/>
            <ac:grpSpMk id="625" creationId="{0ABC0C29-A121-476A-E239-00F1BC59C4A7}"/>
          </ac:grpSpMkLst>
        </pc:grpChg>
        <pc:grpChg chg="del mod">
          <ac:chgData name="Kokchun Giang" userId="67e2125d-ec8c-4323-9653-9824a2ad815f" providerId="ADAL" clId="{10EEDAB3-2DB0-BA4D-8CC6-6424E46A9142}" dt="2024-01-13T14:12:35.100" v="1710"/>
          <ac:grpSpMkLst>
            <pc:docMk/>
            <pc:sldMk cId="3137551220" sldId="329"/>
            <ac:grpSpMk id="631" creationId="{3FE70F62-7590-AA1E-5189-E7FBBB512FF6}"/>
          </ac:grpSpMkLst>
        </pc:grpChg>
        <pc:grpChg chg="mod">
          <ac:chgData name="Kokchun Giang" userId="67e2125d-ec8c-4323-9653-9824a2ad815f" providerId="ADAL" clId="{10EEDAB3-2DB0-BA4D-8CC6-6424E46A9142}" dt="2024-01-13T15:31:47.035" v="2941" actId="164"/>
          <ac:grpSpMkLst>
            <pc:docMk/>
            <pc:sldMk cId="3137551220" sldId="329"/>
            <ac:grpSpMk id="635" creationId="{D0648BA5-3876-EE6F-8175-00EE5EB6F729}"/>
          </ac:grpSpMkLst>
        </pc:grpChg>
        <pc:grpChg chg="mod">
          <ac:chgData name="Kokchun Giang" userId="67e2125d-ec8c-4323-9653-9824a2ad815f" providerId="ADAL" clId="{10EEDAB3-2DB0-BA4D-8CC6-6424E46A9142}" dt="2024-01-13T15:32:05.141" v="2945" actId="164"/>
          <ac:grpSpMkLst>
            <pc:docMk/>
            <pc:sldMk cId="3137551220" sldId="329"/>
            <ac:grpSpMk id="641" creationId="{2453E170-13CE-2EF6-B26A-DA3D4A14E7C9}"/>
          </ac:grpSpMkLst>
        </pc:grpChg>
        <pc:grpChg chg="mod">
          <ac:chgData name="Kokchun Giang" userId="67e2125d-ec8c-4323-9653-9824a2ad815f" providerId="ADAL" clId="{10EEDAB3-2DB0-BA4D-8CC6-6424E46A9142}" dt="2024-01-13T15:32:05.141" v="2945" actId="164"/>
          <ac:grpSpMkLst>
            <pc:docMk/>
            <pc:sldMk cId="3137551220" sldId="329"/>
            <ac:grpSpMk id="645" creationId="{2924A00D-EFA7-E278-1D78-10C92A608DB7}"/>
          </ac:grpSpMkLst>
        </pc:grpChg>
        <pc:grpChg chg="mod">
          <ac:chgData name="Kokchun Giang" userId="67e2125d-ec8c-4323-9653-9824a2ad815f" providerId="ADAL" clId="{10EEDAB3-2DB0-BA4D-8CC6-6424E46A9142}" dt="2024-01-13T15:32:05.141" v="2945" actId="164"/>
          <ac:grpSpMkLst>
            <pc:docMk/>
            <pc:sldMk cId="3137551220" sldId="329"/>
            <ac:grpSpMk id="650" creationId="{5E3AE9C0-772E-D137-AFE1-DB1F4AC05FAE}"/>
          </ac:grpSpMkLst>
        </pc:grpChg>
        <pc:grpChg chg="mod">
          <ac:chgData name="Kokchun Giang" userId="67e2125d-ec8c-4323-9653-9824a2ad815f" providerId="ADAL" clId="{10EEDAB3-2DB0-BA4D-8CC6-6424E46A9142}" dt="2024-01-13T15:32:05.141" v="2945" actId="164"/>
          <ac:grpSpMkLst>
            <pc:docMk/>
            <pc:sldMk cId="3137551220" sldId="329"/>
            <ac:grpSpMk id="651" creationId="{2E50F777-0BAF-60B6-BFFA-884A2E5959D8}"/>
          </ac:grpSpMkLst>
        </pc:grpChg>
        <pc:grpChg chg="mod">
          <ac:chgData name="Kokchun Giang" userId="67e2125d-ec8c-4323-9653-9824a2ad815f" providerId="ADAL" clId="{10EEDAB3-2DB0-BA4D-8CC6-6424E46A9142}" dt="2024-01-13T15:32:05.141" v="2945" actId="164"/>
          <ac:grpSpMkLst>
            <pc:docMk/>
            <pc:sldMk cId="3137551220" sldId="329"/>
            <ac:grpSpMk id="663" creationId="{BEA74F5B-DF05-0D51-F642-F6C8EF48468E}"/>
          </ac:grpSpMkLst>
        </pc:grpChg>
        <pc:grpChg chg="mod">
          <ac:chgData name="Kokchun Giang" userId="67e2125d-ec8c-4323-9653-9824a2ad815f" providerId="ADAL" clId="{10EEDAB3-2DB0-BA4D-8CC6-6424E46A9142}" dt="2024-01-13T15:32:05.141" v="2945" actId="164"/>
          <ac:grpSpMkLst>
            <pc:docMk/>
            <pc:sldMk cId="3137551220" sldId="329"/>
            <ac:grpSpMk id="664" creationId="{B8A36093-DAD4-7509-B2EA-A4B48130D52F}"/>
          </ac:grpSpMkLst>
        </pc:grpChg>
        <pc:grpChg chg="del mod">
          <ac:chgData name="Kokchun Giang" userId="67e2125d-ec8c-4323-9653-9824a2ad815f" providerId="ADAL" clId="{10EEDAB3-2DB0-BA4D-8CC6-6424E46A9142}" dt="2024-01-13T14:13:18.233" v="1758"/>
          <ac:grpSpMkLst>
            <pc:docMk/>
            <pc:sldMk cId="3137551220" sldId="329"/>
            <ac:grpSpMk id="669" creationId="{9B66922F-9795-6C46-C86F-116CCEC98EAF}"/>
          </ac:grpSpMkLst>
        </pc:grpChg>
        <pc:grpChg chg="mod">
          <ac:chgData name="Kokchun Giang" userId="67e2125d-ec8c-4323-9653-9824a2ad815f" providerId="ADAL" clId="{10EEDAB3-2DB0-BA4D-8CC6-6424E46A9142}" dt="2024-01-13T14:13:13.308" v="1750"/>
          <ac:grpSpMkLst>
            <pc:docMk/>
            <pc:sldMk cId="3137551220" sldId="329"/>
            <ac:grpSpMk id="675" creationId="{666B5048-B6C3-F7C1-4E44-B8BD3023CA85}"/>
          </ac:grpSpMkLst>
        </pc:grpChg>
        <pc:grpChg chg="del mod">
          <ac:chgData name="Kokchun Giang" userId="67e2125d-ec8c-4323-9653-9824a2ad815f" providerId="ADAL" clId="{10EEDAB3-2DB0-BA4D-8CC6-6424E46A9142}" dt="2024-01-13T14:13:18.233" v="1758"/>
          <ac:grpSpMkLst>
            <pc:docMk/>
            <pc:sldMk cId="3137551220" sldId="329"/>
            <ac:grpSpMk id="679" creationId="{7F571063-4C46-1E33-EE1F-EB4B872DFA00}"/>
          </ac:grpSpMkLst>
        </pc:grpChg>
        <pc:grpChg chg="mod">
          <ac:chgData name="Kokchun Giang" userId="67e2125d-ec8c-4323-9653-9824a2ad815f" providerId="ADAL" clId="{10EEDAB3-2DB0-BA4D-8CC6-6424E46A9142}" dt="2024-01-13T15:32:05.141" v="2945" actId="164"/>
          <ac:grpSpMkLst>
            <pc:docMk/>
            <pc:sldMk cId="3137551220" sldId="329"/>
            <ac:grpSpMk id="681" creationId="{C7925577-FAFF-0B40-CC83-E2390100C0C4}"/>
          </ac:grpSpMkLst>
        </pc:grpChg>
        <pc:grpChg chg="mod">
          <ac:chgData name="Kokchun Giang" userId="67e2125d-ec8c-4323-9653-9824a2ad815f" providerId="ADAL" clId="{10EEDAB3-2DB0-BA4D-8CC6-6424E46A9142}" dt="2024-01-13T15:32:10.023" v="2947" actId="164"/>
          <ac:grpSpMkLst>
            <pc:docMk/>
            <pc:sldMk cId="3137551220" sldId="329"/>
            <ac:grpSpMk id="686" creationId="{DAC6A95A-81F0-A4B7-0BC6-7B33E158EFF6}"/>
          </ac:grpSpMkLst>
        </pc:grpChg>
        <pc:grpChg chg="mod">
          <ac:chgData name="Kokchun Giang" userId="67e2125d-ec8c-4323-9653-9824a2ad815f" providerId="ADAL" clId="{10EEDAB3-2DB0-BA4D-8CC6-6424E46A9142}" dt="2024-01-13T14:13:28.532" v="1773"/>
          <ac:grpSpMkLst>
            <pc:docMk/>
            <pc:sldMk cId="3137551220" sldId="329"/>
            <ac:grpSpMk id="692" creationId="{64BCE8AD-78D4-A6C4-0AEB-EECC64E307A9}"/>
          </ac:grpSpMkLst>
        </pc:grpChg>
        <pc:grpChg chg="mod">
          <ac:chgData name="Kokchun Giang" userId="67e2125d-ec8c-4323-9653-9824a2ad815f" providerId="ADAL" clId="{10EEDAB3-2DB0-BA4D-8CC6-6424E46A9142}" dt="2024-01-13T15:32:10.023" v="2947" actId="164"/>
          <ac:grpSpMkLst>
            <pc:docMk/>
            <pc:sldMk cId="3137551220" sldId="329"/>
            <ac:grpSpMk id="702" creationId="{DA629DDF-BBB4-BFA9-3135-B5E6D80D7BDF}"/>
          </ac:grpSpMkLst>
        </pc:grpChg>
        <pc:grpChg chg="mod">
          <ac:chgData name="Kokchun Giang" userId="67e2125d-ec8c-4323-9653-9824a2ad815f" providerId="ADAL" clId="{10EEDAB3-2DB0-BA4D-8CC6-6424E46A9142}" dt="2024-01-13T15:32:25.183" v="2951" actId="164"/>
          <ac:grpSpMkLst>
            <pc:docMk/>
            <pc:sldMk cId="3137551220" sldId="329"/>
            <ac:grpSpMk id="712" creationId="{67114681-6D8B-C4BF-B4F1-939E984545D1}"/>
          </ac:grpSpMkLst>
        </pc:grpChg>
        <pc:grpChg chg="mod">
          <ac:chgData name="Kokchun Giang" userId="67e2125d-ec8c-4323-9653-9824a2ad815f" providerId="ADAL" clId="{10EEDAB3-2DB0-BA4D-8CC6-6424E46A9142}" dt="2024-01-13T15:32:25.183" v="2951" actId="164"/>
          <ac:grpSpMkLst>
            <pc:docMk/>
            <pc:sldMk cId="3137551220" sldId="329"/>
            <ac:grpSpMk id="716" creationId="{7C5E3682-992B-D5F8-45E9-DC7F6FA7E894}"/>
          </ac:grpSpMkLst>
        </pc:grpChg>
        <pc:grpChg chg="add mod">
          <ac:chgData name="Kokchun Giang" userId="67e2125d-ec8c-4323-9653-9824a2ad815f" providerId="ADAL" clId="{10EEDAB3-2DB0-BA4D-8CC6-6424E46A9142}" dt="2024-01-13T15:32:30.992" v="2953" actId="164"/>
          <ac:grpSpMkLst>
            <pc:docMk/>
            <pc:sldMk cId="3137551220" sldId="329"/>
            <ac:grpSpMk id="717" creationId="{A7FC279D-600E-7735-EC82-2ED806A9969A}"/>
          </ac:grpSpMkLst>
        </pc:grpChg>
        <pc:grpChg chg="mod">
          <ac:chgData name="Kokchun Giang" userId="67e2125d-ec8c-4323-9653-9824a2ad815f" providerId="ADAL" clId="{10EEDAB3-2DB0-BA4D-8CC6-6424E46A9142}" dt="2024-01-13T15:32:25.183" v="2951" actId="164"/>
          <ac:grpSpMkLst>
            <pc:docMk/>
            <pc:sldMk cId="3137551220" sldId="329"/>
            <ac:grpSpMk id="724" creationId="{46873D4E-A62C-F23E-C4FC-039B5580CAC1}"/>
          </ac:grpSpMkLst>
        </pc:grpChg>
        <pc:grpChg chg="mod">
          <ac:chgData name="Kokchun Giang" userId="67e2125d-ec8c-4323-9653-9824a2ad815f" providerId="ADAL" clId="{10EEDAB3-2DB0-BA4D-8CC6-6424E46A9142}" dt="2024-01-13T15:32:25.183" v="2951" actId="164"/>
          <ac:grpSpMkLst>
            <pc:docMk/>
            <pc:sldMk cId="3137551220" sldId="329"/>
            <ac:grpSpMk id="728" creationId="{89952036-BF2D-8F98-04ED-3ED491F1ABB0}"/>
          </ac:grpSpMkLst>
        </pc:grpChg>
        <pc:grpChg chg="del mod">
          <ac:chgData name="Kokchun Giang" userId="67e2125d-ec8c-4323-9653-9824a2ad815f" providerId="ADAL" clId="{10EEDAB3-2DB0-BA4D-8CC6-6424E46A9142}" dt="2024-01-13T14:18:01.329" v="2177"/>
          <ac:grpSpMkLst>
            <pc:docMk/>
            <pc:sldMk cId="3137551220" sldId="329"/>
            <ac:grpSpMk id="732" creationId="{909B41D9-D209-EF32-6872-A79044EACC90}"/>
          </ac:grpSpMkLst>
        </pc:grpChg>
        <pc:grpChg chg="mod">
          <ac:chgData name="Kokchun Giang" userId="67e2125d-ec8c-4323-9653-9824a2ad815f" providerId="ADAL" clId="{10EEDAB3-2DB0-BA4D-8CC6-6424E46A9142}" dt="2024-01-13T15:32:25.183" v="2951" actId="164"/>
          <ac:grpSpMkLst>
            <pc:docMk/>
            <pc:sldMk cId="3137551220" sldId="329"/>
            <ac:grpSpMk id="735" creationId="{077ED28E-740C-6A92-BF89-365426629768}"/>
          </ac:grpSpMkLst>
        </pc:grpChg>
        <pc:grpChg chg="mod">
          <ac:chgData name="Kokchun Giang" userId="67e2125d-ec8c-4323-9653-9824a2ad815f" providerId="ADAL" clId="{10EEDAB3-2DB0-BA4D-8CC6-6424E46A9142}" dt="2024-01-13T15:32:25.183" v="2951" actId="164"/>
          <ac:grpSpMkLst>
            <pc:docMk/>
            <pc:sldMk cId="3137551220" sldId="329"/>
            <ac:grpSpMk id="740" creationId="{9E281D9F-58D8-807E-9F37-4D31DE989445}"/>
          </ac:grpSpMkLst>
        </pc:grpChg>
        <pc:grpChg chg="mod">
          <ac:chgData name="Kokchun Giang" userId="67e2125d-ec8c-4323-9653-9824a2ad815f" providerId="ADAL" clId="{10EEDAB3-2DB0-BA4D-8CC6-6424E46A9142}" dt="2024-01-13T15:32:25.183" v="2951" actId="164"/>
          <ac:grpSpMkLst>
            <pc:docMk/>
            <pc:sldMk cId="3137551220" sldId="329"/>
            <ac:grpSpMk id="749" creationId="{F8EDFEC7-F4A1-42E5-DF02-9EF3ADD75E6D}"/>
          </ac:grpSpMkLst>
        </pc:grpChg>
        <pc:grpChg chg="del mod">
          <ac:chgData name="Kokchun Giang" userId="67e2125d-ec8c-4323-9653-9824a2ad815f" providerId="ADAL" clId="{10EEDAB3-2DB0-BA4D-8CC6-6424E46A9142}" dt="2024-01-13T14:18:26.086" v="2204"/>
          <ac:grpSpMkLst>
            <pc:docMk/>
            <pc:sldMk cId="3137551220" sldId="329"/>
            <ac:grpSpMk id="756" creationId="{9B54CC7E-FA5E-F433-C765-1723E8C67F6E}"/>
          </ac:grpSpMkLst>
        </pc:grpChg>
        <pc:grpChg chg="mod">
          <ac:chgData name="Kokchun Giang" userId="67e2125d-ec8c-4323-9653-9824a2ad815f" providerId="ADAL" clId="{10EEDAB3-2DB0-BA4D-8CC6-6424E46A9142}" dt="2024-01-13T15:32:25.183" v="2951" actId="164"/>
          <ac:grpSpMkLst>
            <pc:docMk/>
            <pc:sldMk cId="3137551220" sldId="329"/>
            <ac:grpSpMk id="762" creationId="{5B21FA7B-3F9D-230A-C585-311C54BA75C6}"/>
          </ac:grpSpMkLst>
        </pc:grpChg>
        <pc:grpChg chg="mod">
          <ac:chgData name="Kokchun Giang" userId="67e2125d-ec8c-4323-9653-9824a2ad815f" providerId="ADAL" clId="{10EEDAB3-2DB0-BA4D-8CC6-6424E46A9142}" dt="2024-01-13T15:32:37.170" v="2955" actId="164"/>
          <ac:grpSpMkLst>
            <pc:docMk/>
            <pc:sldMk cId="3137551220" sldId="329"/>
            <ac:grpSpMk id="773" creationId="{6EE06C39-3898-80D6-5E2A-042CB3EA0D92}"/>
          </ac:grpSpMkLst>
        </pc:grpChg>
        <pc:grpChg chg="mod">
          <ac:chgData name="Kokchun Giang" userId="67e2125d-ec8c-4323-9653-9824a2ad815f" providerId="ADAL" clId="{10EEDAB3-2DB0-BA4D-8CC6-6424E46A9142}" dt="2024-01-13T15:32:37.170" v="2955" actId="164"/>
          <ac:grpSpMkLst>
            <pc:docMk/>
            <pc:sldMk cId="3137551220" sldId="329"/>
            <ac:grpSpMk id="774" creationId="{9B8EDCA8-00CB-5B0B-552C-0D8871CCD4EE}"/>
          </ac:grpSpMkLst>
        </pc:grpChg>
        <pc:grpChg chg="mod">
          <ac:chgData name="Kokchun Giang" userId="67e2125d-ec8c-4323-9653-9824a2ad815f" providerId="ADAL" clId="{10EEDAB3-2DB0-BA4D-8CC6-6424E46A9142}" dt="2024-01-13T15:32:37.170" v="2955" actId="164"/>
          <ac:grpSpMkLst>
            <pc:docMk/>
            <pc:sldMk cId="3137551220" sldId="329"/>
            <ac:grpSpMk id="778" creationId="{61CD52EC-8733-F58F-8726-36F49FB2BCA6}"/>
          </ac:grpSpMkLst>
        </pc:grpChg>
        <pc:grpChg chg="mod">
          <ac:chgData name="Kokchun Giang" userId="67e2125d-ec8c-4323-9653-9824a2ad815f" providerId="ADAL" clId="{10EEDAB3-2DB0-BA4D-8CC6-6424E46A9142}" dt="2024-01-13T15:32:37.170" v="2955" actId="164"/>
          <ac:grpSpMkLst>
            <pc:docMk/>
            <pc:sldMk cId="3137551220" sldId="329"/>
            <ac:grpSpMk id="787" creationId="{2CC028CF-0102-5FE9-DFD9-90D7F971512F}"/>
          </ac:grpSpMkLst>
        </pc:grpChg>
        <pc:grpChg chg="mod">
          <ac:chgData name="Kokchun Giang" userId="67e2125d-ec8c-4323-9653-9824a2ad815f" providerId="ADAL" clId="{10EEDAB3-2DB0-BA4D-8CC6-6424E46A9142}" dt="2024-01-13T15:32:37.170" v="2955" actId="164"/>
          <ac:grpSpMkLst>
            <pc:docMk/>
            <pc:sldMk cId="3137551220" sldId="329"/>
            <ac:grpSpMk id="788" creationId="{F85A2AE5-3F05-8903-E117-2D957B667F4F}"/>
          </ac:grpSpMkLst>
        </pc:grpChg>
        <pc:grpChg chg="mod">
          <ac:chgData name="Kokchun Giang" userId="67e2125d-ec8c-4323-9653-9824a2ad815f" providerId="ADAL" clId="{10EEDAB3-2DB0-BA4D-8CC6-6424E46A9142}" dt="2024-01-13T14:20:04.843" v="2247" actId="1076"/>
          <ac:grpSpMkLst>
            <pc:docMk/>
            <pc:sldMk cId="3137551220" sldId="329"/>
            <ac:grpSpMk id="806" creationId="{B0E41D1F-7781-5CC2-AEA5-4E38E404660E}"/>
          </ac:grpSpMkLst>
        </pc:grpChg>
        <pc:grpChg chg="mod">
          <ac:chgData name="Kokchun Giang" userId="67e2125d-ec8c-4323-9653-9824a2ad815f" providerId="ADAL" clId="{10EEDAB3-2DB0-BA4D-8CC6-6424E46A9142}" dt="2024-01-13T14:20:04.843" v="2247" actId="1076"/>
          <ac:grpSpMkLst>
            <pc:docMk/>
            <pc:sldMk cId="3137551220" sldId="329"/>
            <ac:grpSpMk id="807" creationId="{D1A8EAAC-BEE9-A639-A047-DB44E2DFC81B}"/>
          </ac:grpSpMkLst>
        </pc:grpChg>
        <pc:grpChg chg="mod">
          <ac:chgData name="Kokchun Giang" userId="67e2125d-ec8c-4323-9653-9824a2ad815f" providerId="ADAL" clId="{10EEDAB3-2DB0-BA4D-8CC6-6424E46A9142}" dt="2024-01-13T15:32:52.912" v="2959" actId="164"/>
          <ac:grpSpMkLst>
            <pc:docMk/>
            <pc:sldMk cId="3137551220" sldId="329"/>
            <ac:grpSpMk id="820" creationId="{79E2E2D4-9AB9-96FB-8010-DAD8DCDE44C6}"/>
          </ac:grpSpMkLst>
        </pc:grpChg>
        <pc:grpChg chg="mod">
          <ac:chgData name="Kokchun Giang" userId="67e2125d-ec8c-4323-9653-9824a2ad815f" providerId="ADAL" clId="{10EEDAB3-2DB0-BA4D-8CC6-6424E46A9142}" dt="2024-01-13T15:32:52.912" v="2959" actId="164"/>
          <ac:grpSpMkLst>
            <pc:docMk/>
            <pc:sldMk cId="3137551220" sldId="329"/>
            <ac:grpSpMk id="821" creationId="{0EC810FE-19C7-9FEA-58D4-30199F513347}"/>
          </ac:grpSpMkLst>
        </pc:grpChg>
        <pc:inkChg chg="add mod">
          <ac:chgData name="Kokchun Giang" userId="67e2125d-ec8c-4323-9653-9824a2ad815f" providerId="ADAL" clId="{10EEDAB3-2DB0-BA4D-8CC6-6424E46A9142}" dt="2024-01-13T15:31:39.237" v="2939" actId="164"/>
          <ac:inkMkLst>
            <pc:docMk/>
            <pc:sldMk cId="3137551220" sldId="329"/>
            <ac:inkMk id="3" creationId="{181272F5-7363-5433-EB58-F7F8F8641D12}"/>
          </ac:inkMkLst>
        </pc:inkChg>
        <pc:inkChg chg="add mod">
          <ac:chgData name="Kokchun Giang" userId="67e2125d-ec8c-4323-9653-9824a2ad815f" providerId="ADAL" clId="{10EEDAB3-2DB0-BA4D-8CC6-6424E46A9142}" dt="2024-01-13T15:31:54.585" v="2943" actId="164"/>
          <ac:inkMkLst>
            <pc:docMk/>
            <pc:sldMk cId="3137551220" sldId="329"/>
            <ac:inkMk id="4" creationId="{5F3B94C9-1009-7071-E85E-6BC56413190D}"/>
          </ac:inkMkLst>
        </pc:inkChg>
        <pc:inkChg chg="add mod">
          <ac:chgData name="Kokchun Giang" userId="67e2125d-ec8c-4323-9653-9824a2ad815f" providerId="ADAL" clId="{10EEDAB3-2DB0-BA4D-8CC6-6424E46A9142}" dt="2024-01-13T15:32:15.867" v="2949" actId="164"/>
          <ac:inkMkLst>
            <pc:docMk/>
            <pc:sldMk cId="3137551220" sldId="329"/>
            <ac:inkMk id="5" creationId="{20DD7B04-94BA-B544-A491-C340EF94B348}"/>
          </ac:inkMkLst>
        </pc:inkChg>
        <pc:inkChg chg="add mod">
          <ac:chgData name="Kokchun Giang" userId="67e2125d-ec8c-4323-9653-9824a2ad815f" providerId="ADAL" clId="{10EEDAB3-2DB0-BA4D-8CC6-6424E46A9142}" dt="2024-01-13T15:32:30.992" v="2953" actId="164"/>
          <ac:inkMkLst>
            <pc:docMk/>
            <pc:sldMk cId="3137551220" sldId="329"/>
            <ac:inkMk id="6" creationId="{19FAA369-8439-81AD-3A58-3FF77C789B29}"/>
          </ac:inkMkLst>
        </pc:inkChg>
        <pc:inkChg chg="add del">
          <ac:chgData name="Kokchun Giang" userId="67e2125d-ec8c-4323-9653-9824a2ad815f" providerId="ADAL" clId="{10EEDAB3-2DB0-BA4D-8CC6-6424E46A9142}" dt="2024-01-13T14:07:11.381" v="1433" actId="9405"/>
          <ac:inkMkLst>
            <pc:docMk/>
            <pc:sldMk cId="3137551220" sldId="329"/>
            <ac:inkMk id="13" creationId="{F6DC7695-CE7D-0901-618B-D4571875FB5F}"/>
          </ac:inkMkLst>
        </pc:inkChg>
        <pc:inkChg chg="add mod">
          <ac:chgData name="Kokchun Giang" userId="67e2125d-ec8c-4323-9653-9824a2ad815f" providerId="ADAL" clId="{10EEDAB3-2DB0-BA4D-8CC6-6424E46A9142}" dt="2024-01-13T14:07:23.797" v="1448"/>
          <ac:inkMkLst>
            <pc:docMk/>
            <pc:sldMk cId="3137551220" sldId="329"/>
            <ac:inkMk id="14" creationId="{D229DC88-4968-7F8D-CE0C-EFCB44F3588F}"/>
          </ac:inkMkLst>
        </pc:inkChg>
        <pc:inkChg chg="add mod">
          <ac:chgData name="Kokchun Giang" userId="67e2125d-ec8c-4323-9653-9824a2ad815f" providerId="ADAL" clId="{10EEDAB3-2DB0-BA4D-8CC6-6424E46A9142}" dt="2024-01-13T14:07:23.797" v="1448"/>
          <ac:inkMkLst>
            <pc:docMk/>
            <pc:sldMk cId="3137551220" sldId="329"/>
            <ac:inkMk id="49" creationId="{6DF07AD1-DF2E-1884-AD81-A6C66CD1DBCD}"/>
          </ac:inkMkLst>
        </pc:inkChg>
        <pc:inkChg chg="del">
          <ac:chgData name="Kokchun Giang" userId="67e2125d-ec8c-4323-9653-9824a2ad815f" providerId="ADAL" clId="{10EEDAB3-2DB0-BA4D-8CC6-6424E46A9142}" dt="2024-01-13T14:06:45.364" v="1430" actId="478"/>
          <ac:inkMkLst>
            <pc:docMk/>
            <pc:sldMk cId="3137551220" sldId="329"/>
            <ac:inkMk id="52" creationId="{D7839A29-EB19-63F0-B209-BEE9664F75D9}"/>
          </ac:inkMkLst>
        </pc:inkChg>
        <pc:inkChg chg="del">
          <ac:chgData name="Kokchun Giang" userId="67e2125d-ec8c-4323-9653-9824a2ad815f" providerId="ADAL" clId="{10EEDAB3-2DB0-BA4D-8CC6-6424E46A9142}" dt="2024-01-13T14:06:45.364" v="1430" actId="478"/>
          <ac:inkMkLst>
            <pc:docMk/>
            <pc:sldMk cId="3137551220" sldId="329"/>
            <ac:inkMk id="73" creationId="{23B9B765-AFF8-A61A-B764-85EFDB790564}"/>
          </ac:inkMkLst>
        </pc:inkChg>
        <pc:inkChg chg="del">
          <ac:chgData name="Kokchun Giang" userId="67e2125d-ec8c-4323-9653-9824a2ad815f" providerId="ADAL" clId="{10EEDAB3-2DB0-BA4D-8CC6-6424E46A9142}" dt="2024-01-13T14:06:45.364" v="1430" actId="478"/>
          <ac:inkMkLst>
            <pc:docMk/>
            <pc:sldMk cId="3137551220" sldId="329"/>
            <ac:inkMk id="74" creationId="{E05F19D9-881F-A278-06A9-F44167148C6E}"/>
          </ac:inkMkLst>
        </pc:inkChg>
        <pc:inkChg chg="del">
          <ac:chgData name="Kokchun Giang" userId="67e2125d-ec8c-4323-9653-9824a2ad815f" providerId="ADAL" clId="{10EEDAB3-2DB0-BA4D-8CC6-6424E46A9142}" dt="2024-01-13T14:06:45.364" v="1430" actId="478"/>
          <ac:inkMkLst>
            <pc:docMk/>
            <pc:sldMk cId="3137551220" sldId="329"/>
            <ac:inkMk id="75" creationId="{40C71D6D-203A-348E-7B79-7E82DCAEFB38}"/>
          </ac:inkMkLst>
        </pc:inkChg>
        <pc:inkChg chg="add mod">
          <ac:chgData name="Kokchun Giang" userId="67e2125d-ec8c-4323-9653-9824a2ad815f" providerId="ADAL" clId="{10EEDAB3-2DB0-BA4D-8CC6-6424E46A9142}" dt="2024-01-13T14:07:23.797" v="1448"/>
          <ac:inkMkLst>
            <pc:docMk/>
            <pc:sldMk cId="3137551220" sldId="329"/>
            <ac:inkMk id="76" creationId="{01D6E6BA-3A72-6445-976B-4E5FC1B55F7A}"/>
          </ac:inkMkLst>
        </pc:inkChg>
        <pc:inkChg chg="add mod">
          <ac:chgData name="Kokchun Giang" userId="67e2125d-ec8c-4323-9653-9824a2ad815f" providerId="ADAL" clId="{10EEDAB3-2DB0-BA4D-8CC6-6424E46A9142}" dt="2024-01-13T14:07:23.797" v="1448"/>
          <ac:inkMkLst>
            <pc:docMk/>
            <pc:sldMk cId="3137551220" sldId="329"/>
            <ac:inkMk id="78" creationId="{2D5DAA29-2B0C-233F-CF6C-16A25DF8FCC7}"/>
          </ac:inkMkLst>
        </pc:inkChg>
        <pc:inkChg chg="add mod">
          <ac:chgData name="Kokchun Giang" userId="67e2125d-ec8c-4323-9653-9824a2ad815f" providerId="ADAL" clId="{10EEDAB3-2DB0-BA4D-8CC6-6424E46A9142}" dt="2024-01-13T14:07:23.797" v="1448"/>
          <ac:inkMkLst>
            <pc:docMk/>
            <pc:sldMk cId="3137551220" sldId="329"/>
            <ac:inkMk id="79" creationId="{127A5BCD-9343-2417-8C3E-FF1F82129EAB}"/>
          </ac:inkMkLst>
        </pc:inkChg>
        <pc:inkChg chg="add mod">
          <ac:chgData name="Kokchun Giang" userId="67e2125d-ec8c-4323-9653-9824a2ad815f" providerId="ADAL" clId="{10EEDAB3-2DB0-BA4D-8CC6-6424E46A9142}" dt="2024-01-13T14:07:23.797" v="1448"/>
          <ac:inkMkLst>
            <pc:docMk/>
            <pc:sldMk cId="3137551220" sldId="329"/>
            <ac:inkMk id="81" creationId="{FA6D536A-EC6A-A430-6C13-A8DCE391132B}"/>
          </ac:inkMkLst>
        </pc:inkChg>
        <pc:inkChg chg="add mod">
          <ac:chgData name="Kokchun Giang" userId="67e2125d-ec8c-4323-9653-9824a2ad815f" providerId="ADAL" clId="{10EEDAB3-2DB0-BA4D-8CC6-6424E46A9142}" dt="2024-01-13T14:07:23.797" v="1448"/>
          <ac:inkMkLst>
            <pc:docMk/>
            <pc:sldMk cId="3137551220" sldId="329"/>
            <ac:inkMk id="83" creationId="{ED87A538-F626-86F2-7564-E650DA12AA15}"/>
          </ac:inkMkLst>
        </pc:inkChg>
        <pc:inkChg chg="del">
          <ac:chgData name="Kokchun Giang" userId="67e2125d-ec8c-4323-9653-9824a2ad815f" providerId="ADAL" clId="{10EEDAB3-2DB0-BA4D-8CC6-6424E46A9142}" dt="2024-01-13T14:06:45.364" v="1430" actId="478"/>
          <ac:inkMkLst>
            <pc:docMk/>
            <pc:sldMk cId="3137551220" sldId="329"/>
            <ac:inkMk id="88" creationId="{34C276A1-9348-2BA7-1F89-BC571C46F36E}"/>
          </ac:inkMkLst>
        </pc:inkChg>
        <pc:inkChg chg="add mod">
          <ac:chgData name="Kokchun Giang" userId="67e2125d-ec8c-4323-9653-9824a2ad815f" providerId="ADAL" clId="{10EEDAB3-2DB0-BA4D-8CC6-6424E46A9142}" dt="2024-01-13T14:07:23.797" v="1448"/>
          <ac:inkMkLst>
            <pc:docMk/>
            <pc:sldMk cId="3137551220" sldId="329"/>
            <ac:inkMk id="95" creationId="{B2E6F0C7-F46F-70B4-FA03-F35A3EC56C77}"/>
          </ac:inkMkLst>
        </pc:inkChg>
        <pc:inkChg chg="del">
          <ac:chgData name="Kokchun Giang" userId="67e2125d-ec8c-4323-9653-9824a2ad815f" providerId="ADAL" clId="{10EEDAB3-2DB0-BA4D-8CC6-6424E46A9142}" dt="2024-01-13T14:06:45.364" v="1430" actId="478"/>
          <ac:inkMkLst>
            <pc:docMk/>
            <pc:sldMk cId="3137551220" sldId="329"/>
            <ac:inkMk id="117" creationId="{116F4E42-BCA1-F23A-5B81-591645FF554A}"/>
          </ac:inkMkLst>
        </pc:inkChg>
        <pc:inkChg chg="add mod">
          <ac:chgData name="Kokchun Giang" userId="67e2125d-ec8c-4323-9653-9824a2ad815f" providerId="ADAL" clId="{10EEDAB3-2DB0-BA4D-8CC6-6424E46A9142}" dt="2024-01-13T14:07:23.797" v="1448"/>
          <ac:inkMkLst>
            <pc:docMk/>
            <pc:sldMk cId="3137551220" sldId="329"/>
            <ac:inkMk id="118" creationId="{86189C02-3F14-A8AE-36E6-97BADB6696E5}"/>
          </ac:inkMkLst>
        </pc:inkChg>
        <pc:inkChg chg="add mod">
          <ac:chgData name="Kokchun Giang" userId="67e2125d-ec8c-4323-9653-9824a2ad815f" providerId="ADAL" clId="{10EEDAB3-2DB0-BA4D-8CC6-6424E46A9142}" dt="2024-01-13T14:07:33.672" v="1456"/>
          <ac:inkMkLst>
            <pc:docMk/>
            <pc:sldMk cId="3137551220" sldId="329"/>
            <ac:inkMk id="120" creationId="{1E70DEA3-8CCD-996F-E067-7C6963088997}"/>
          </ac:inkMkLst>
        </pc:inkChg>
        <pc:inkChg chg="add mod">
          <ac:chgData name="Kokchun Giang" userId="67e2125d-ec8c-4323-9653-9824a2ad815f" providerId="ADAL" clId="{10EEDAB3-2DB0-BA4D-8CC6-6424E46A9142}" dt="2024-01-13T14:07:33.672" v="1456"/>
          <ac:inkMkLst>
            <pc:docMk/>
            <pc:sldMk cId="3137551220" sldId="329"/>
            <ac:inkMk id="121" creationId="{BF4C1856-40A2-5E62-873C-8BC6E481E7C2}"/>
          </ac:inkMkLst>
        </pc:inkChg>
        <pc:inkChg chg="add mod">
          <ac:chgData name="Kokchun Giang" userId="67e2125d-ec8c-4323-9653-9824a2ad815f" providerId="ADAL" clId="{10EEDAB3-2DB0-BA4D-8CC6-6424E46A9142}" dt="2024-01-13T14:07:33.672" v="1456"/>
          <ac:inkMkLst>
            <pc:docMk/>
            <pc:sldMk cId="3137551220" sldId="329"/>
            <ac:inkMk id="122" creationId="{055128FC-9803-5E13-F230-F55F8E5F789F}"/>
          </ac:inkMkLst>
        </pc:inkChg>
        <pc:inkChg chg="add mod">
          <ac:chgData name="Kokchun Giang" userId="67e2125d-ec8c-4323-9653-9824a2ad815f" providerId="ADAL" clId="{10EEDAB3-2DB0-BA4D-8CC6-6424E46A9142}" dt="2024-01-13T14:07:33.672" v="1456"/>
          <ac:inkMkLst>
            <pc:docMk/>
            <pc:sldMk cId="3137551220" sldId="329"/>
            <ac:inkMk id="123" creationId="{3D54E5F5-BB04-7369-30EB-897042B4631E}"/>
          </ac:inkMkLst>
        </pc:inkChg>
        <pc:inkChg chg="add mod">
          <ac:chgData name="Kokchun Giang" userId="67e2125d-ec8c-4323-9653-9824a2ad815f" providerId="ADAL" clId="{10EEDAB3-2DB0-BA4D-8CC6-6424E46A9142}" dt="2024-01-13T14:07:33.672" v="1456"/>
          <ac:inkMkLst>
            <pc:docMk/>
            <pc:sldMk cId="3137551220" sldId="329"/>
            <ac:inkMk id="124" creationId="{26C938A5-AAD4-10C3-8401-D702040E40D5}"/>
          </ac:inkMkLst>
        </pc:inkChg>
        <pc:inkChg chg="add mod">
          <ac:chgData name="Kokchun Giang" userId="67e2125d-ec8c-4323-9653-9824a2ad815f" providerId="ADAL" clId="{10EEDAB3-2DB0-BA4D-8CC6-6424E46A9142}" dt="2024-01-13T14:07:33.672" v="1456"/>
          <ac:inkMkLst>
            <pc:docMk/>
            <pc:sldMk cId="3137551220" sldId="329"/>
            <ac:inkMk id="125" creationId="{DBF5A402-F8A6-DFA7-AB8D-714CC2C87D04}"/>
          </ac:inkMkLst>
        </pc:inkChg>
        <pc:inkChg chg="add mod">
          <ac:chgData name="Kokchun Giang" userId="67e2125d-ec8c-4323-9653-9824a2ad815f" providerId="ADAL" clId="{10EEDAB3-2DB0-BA4D-8CC6-6424E46A9142}" dt="2024-01-13T14:07:33.672" v="1456"/>
          <ac:inkMkLst>
            <pc:docMk/>
            <pc:sldMk cId="3137551220" sldId="329"/>
            <ac:inkMk id="126" creationId="{12B0FC1D-0ED5-539E-15F7-D9BDDA955BB4}"/>
          </ac:inkMkLst>
        </pc:inkChg>
        <pc:inkChg chg="del">
          <ac:chgData name="Kokchun Giang" userId="67e2125d-ec8c-4323-9653-9824a2ad815f" providerId="ADAL" clId="{10EEDAB3-2DB0-BA4D-8CC6-6424E46A9142}" dt="2024-01-13T14:06:45.364" v="1430" actId="478"/>
          <ac:inkMkLst>
            <pc:docMk/>
            <pc:sldMk cId="3137551220" sldId="329"/>
            <ac:inkMk id="128" creationId="{EAF1A641-E57D-EF05-F61E-5351BEDBDA1A}"/>
          </ac:inkMkLst>
        </pc:inkChg>
        <pc:inkChg chg="add mod">
          <ac:chgData name="Kokchun Giang" userId="67e2125d-ec8c-4323-9653-9824a2ad815f" providerId="ADAL" clId="{10EEDAB3-2DB0-BA4D-8CC6-6424E46A9142}" dt="2024-01-13T14:07:40.416" v="1468"/>
          <ac:inkMkLst>
            <pc:docMk/>
            <pc:sldMk cId="3137551220" sldId="329"/>
            <ac:inkMk id="134" creationId="{44ACF898-A3A9-1CC8-AE93-5E75B6172F70}"/>
          </ac:inkMkLst>
        </pc:inkChg>
        <pc:inkChg chg="add mod">
          <ac:chgData name="Kokchun Giang" userId="67e2125d-ec8c-4323-9653-9824a2ad815f" providerId="ADAL" clId="{10EEDAB3-2DB0-BA4D-8CC6-6424E46A9142}" dt="2024-01-13T14:07:40.416" v="1468"/>
          <ac:inkMkLst>
            <pc:docMk/>
            <pc:sldMk cId="3137551220" sldId="329"/>
            <ac:inkMk id="137" creationId="{68CA8274-CE44-13C6-E978-E32C81554B65}"/>
          </ac:inkMkLst>
        </pc:inkChg>
        <pc:inkChg chg="add mod">
          <ac:chgData name="Kokchun Giang" userId="67e2125d-ec8c-4323-9653-9824a2ad815f" providerId="ADAL" clId="{10EEDAB3-2DB0-BA4D-8CC6-6424E46A9142}" dt="2024-01-13T14:07:40.416" v="1468"/>
          <ac:inkMkLst>
            <pc:docMk/>
            <pc:sldMk cId="3137551220" sldId="329"/>
            <ac:inkMk id="164" creationId="{C5E8CD32-6D0E-890A-9DBB-95345EC04488}"/>
          </ac:inkMkLst>
        </pc:inkChg>
        <pc:inkChg chg="del">
          <ac:chgData name="Kokchun Giang" userId="67e2125d-ec8c-4323-9653-9824a2ad815f" providerId="ADAL" clId="{10EEDAB3-2DB0-BA4D-8CC6-6424E46A9142}" dt="2024-01-13T14:06:45.364" v="1430" actId="478"/>
          <ac:inkMkLst>
            <pc:docMk/>
            <pc:sldMk cId="3137551220" sldId="329"/>
            <ac:inkMk id="170" creationId="{98D2165F-5CF9-9D5B-CC0A-E146F0D89765}"/>
          </ac:inkMkLst>
        </pc:inkChg>
        <pc:inkChg chg="del">
          <ac:chgData name="Kokchun Giang" userId="67e2125d-ec8c-4323-9653-9824a2ad815f" providerId="ADAL" clId="{10EEDAB3-2DB0-BA4D-8CC6-6424E46A9142}" dt="2024-01-13T14:06:40.912" v="1428" actId="478"/>
          <ac:inkMkLst>
            <pc:docMk/>
            <pc:sldMk cId="3137551220" sldId="329"/>
            <ac:inkMk id="224" creationId="{DA9640A6-7CD1-2222-54DD-D3FB6CA9861C}"/>
          </ac:inkMkLst>
        </pc:inkChg>
        <pc:inkChg chg="add mod">
          <ac:chgData name="Kokchun Giang" userId="67e2125d-ec8c-4323-9653-9824a2ad815f" providerId="ADAL" clId="{10EEDAB3-2DB0-BA4D-8CC6-6424E46A9142}" dt="2024-01-13T14:07:40.416" v="1468"/>
          <ac:inkMkLst>
            <pc:docMk/>
            <pc:sldMk cId="3137551220" sldId="329"/>
            <ac:inkMk id="230" creationId="{0E3B715F-8AAC-E0B6-902D-CA47D2908649}"/>
          </ac:inkMkLst>
        </pc:inkChg>
        <pc:inkChg chg="add mod">
          <ac:chgData name="Kokchun Giang" userId="67e2125d-ec8c-4323-9653-9824a2ad815f" providerId="ADAL" clId="{10EEDAB3-2DB0-BA4D-8CC6-6424E46A9142}" dt="2024-01-13T14:07:40.416" v="1468"/>
          <ac:inkMkLst>
            <pc:docMk/>
            <pc:sldMk cId="3137551220" sldId="329"/>
            <ac:inkMk id="231" creationId="{1409EB3D-A52C-AC2A-BD12-DE5477EBDA41}"/>
          </ac:inkMkLst>
        </pc:inkChg>
        <pc:inkChg chg="del">
          <ac:chgData name="Kokchun Giang" userId="67e2125d-ec8c-4323-9653-9824a2ad815f" providerId="ADAL" clId="{10EEDAB3-2DB0-BA4D-8CC6-6424E46A9142}" dt="2024-01-13T14:06:33.570" v="1427" actId="478"/>
          <ac:inkMkLst>
            <pc:docMk/>
            <pc:sldMk cId="3137551220" sldId="329"/>
            <ac:inkMk id="240" creationId="{D2ED3A33-FD58-A7FD-187F-59E32D9ADFF0}"/>
          </ac:inkMkLst>
        </pc:inkChg>
        <pc:inkChg chg="add mod">
          <ac:chgData name="Kokchun Giang" userId="67e2125d-ec8c-4323-9653-9824a2ad815f" providerId="ADAL" clId="{10EEDAB3-2DB0-BA4D-8CC6-6424E46A9142}" dt="2024-01-13T14:07:40.416" v="1468"/>
          <ac:inkMkLst>
            <pc:docMk/>
            <pc:sldMk cId="3137551220" sldId="329"/>
            <ac:inkMk id="246" creationId="{32EC8E92-C9C0-5B94-EF09-F06786C25E43}"/>
          </ac:inkMkLst>
        </pc:inkChg>
        <pc:inkChg chg="add mod">
          <ac:chgData name="Kokchun Giang" userId="67e2125d-ec8c-4323-9653-9824a2ad815f" providerId="ADAL" clId="{10EEDAB3-2DB0-BA4D-8CC6-6424E46A9142}" dt="2024-01-13T14:07:40.416" v="1468"/>
          <ac:inkMkLst>
            <pc:docMk/>
            <pc:sldMk cId="3137551220" sldId="329"/>
            <ac:inkMk id="247" creationId="{6A3E2836-352D-C2A1-F676-195875432DF6}"/>
          </ac:inkMkLst>
        </pc:inkChg>
        <pc:inkChg chg="add mod">
          <ac:chgData name="Kokchun Giang" userId="67e2125d-ec8c-4323-9653-9824a2ad815f" providerId="ADAL" clId="{10EEDAB3-2DB0-BA4D-8CC6-6424E46A9142}" dt="2024-01-13T14:07:40.416" v="1468"/>
          <ac:inkMkLst>
            <pc:docMk/>
            <pc:sldMk cId="3137551220" sldId="329"/>
            <ac:inkMk id="272" creationId="{A405CE75-0DB9-BE32-148E-E178A16D365A}"/>
          </ac:inkMkLst>
        </pc:inkChg>
        <pc:inkChg chg="add mod">
          <ac:chgData name="Kokchun Giang" userId="67e2125d-ec8c-4323-9653-9824a2ad815f" providerId="ADAL" clId="{10EEDAB3-2DB0-BA4D-8CC6-6424E46A9142}" dt="2024-01-13T14:07:40.416" v="1468"/>
          <ac:inkMkLst>
            <pc:docMk/>
            <pc:sldMk cId="3137551220" sldId="329"/>
            <ac:inkMk id="273" creationId="{AC9FFFA3-AC8A-1A2B-401B-2A1C05E3852C}"/>
          </ac:inkMkLst>
        </pc:inkChg>
        <pc:inkChg chg="add mod">
          <ac:chgData name="Kokchun Giang" userId="67e2125d-ec8c-4323-9653-9824a2ad815f" providerId="ADAL" clId="{10EEDAB3-2DB0-BA4D-8CC6-6424E46A9142}" dt="2024-01-13T14:07:40.416" v="1468"/>
          <ac:inkMkLst>
            <pc:docMk/>
            <pc:sldMk cId="3137551220" sldId="329"/>
            <ac:inkMk id="275" creationId="{926EAFCE-FFA8-7029-9F42-BCE442EE619D}"/>
          </ac:inkMkLst>
        </pc:inkChg>
        <pc:inkChg chg="add mod">
          <ac:chgData name="Kokchun Giang" userId="67e2125d-ec8c-4323-9653-9824a2ad815f" providerId="ADAL" clId="{10EEDAB3-2DB0-BA4D-8CC6-6424E46A9142}" dt="2024-01-13T14:07:40.416" v="1468"/>
          <ac:inkMkLst>
            <pc:docMk/>
            <pc:sldMk cId="3137551220" sldId="329"/>
            <ac:inkMk id="283" creationId="{27F8BEAD-D3E9-E8F2-286D-58B6495E9174}"/>
          </ac:inkMkLst>
        </pc:inkChg>
        <pc:inkChg chg="del">
          <ac:chgData name="Kokchun Giang" userId="67e2125d-ec8c-4323-9653-9824a2ad815f" providerId="ADAL" clId="{10EEDAB3-2DB0-BA4D-8CC6-6424E46A9142}" dt="2024-01-13T14:06:33.570" v="1427" actId="478"/>
          <ac:inkMkLst>
            <pc:docMk/>
            <pc:sldMk cId="3137551220" sldId="329"/>
            <ac:inkMk id="290" creationId="{E9F3B44E-1ABF-E328-1A07-B053DB4566AD}"/>
          </ac:inkMkLst>
        </pc:inkChg>
        <pc:inkChg chg="del">
          <ac:chgData name="Kokchun Giang" userId="67e2125d-ec8c-4323-9653-9824a2ad815f" providerId="ADAL" clId="{10EEDAB3-2DB0-BA4D-8CC6-6424E46A9142}" dt="2024-01-13T14:06:33.570" v="1427" actId="478"/>
          <ac:inkMkLst>
            <pc:docMk/>
            <pc:sldMk cId="3137551220" sldId="329"/>
            <ac:inkMk id="291" creationId="{5A118EB3-1A62-D3B0-5C4F-EC7CE54553C0}"/>
          </ac:inkMkLst>
        </pc:inkChg>
        <pc:inkChg chg="del">
          <ac:chgData name="Kokchun Giang" userId="67e2125d-ec8c-4323-9653-9824a2ad815f" providerId="ADAL" clId="{10EEDAB3-2DB0-BA4D-8CC6-6424E46A9142}" dt="2024-01-13T14:06:33.570" v="1427" actId="478"/>
          <ac:inkMkLst>
            <pc:docMk/>
            <pc:sldMk cId="3137551220" sldId="329"/>
            <ac:inkMk id="295" creationId="{7C1FC702-C43F-C675-4EF3-320940B1EAD4}"/>
          </ac:inkMkLst>
        </pc:inkChg>
        <pc:inkChg chg="del">
          <ac:chgData name="Kokchun Giang" userId="67e2125d-ec8c-4323-9653-9824a2ad815f" providerId="ADAL" clId="{10EEDAB3-2DB0-BA4D-8CC6-6424E46A9142}" dt="2024-01-13T14:06:33.570" v="1427" actId="478"/>
          <ac:inkMkLst>
            <pc:docMk/>
            <pc:sldMk cId="3137551220" sldId="329"/>
            <ac:inkMk id="306" creationId="{41E36F5B-C63D-02C6-9BFA-31B3646EE184}"/>
          </ac:inkMkLst>
        </pc:inkChg>
        <pc:inkChg chg="del">
          <ac:chgData name="Kokchun Giang" userId="67e2125d-ec8c-4323-9653-9824a2ad815f" providerId="ADAL" clId="{10EEDAB3-2DB0-BA4D-8CC6-6424E46A9142}" dt="2024-01-13T14:06:33.570" v="1427" actId="478"/>
          <ac:inkMkLst>
            <pc:docMk/>
            <pc:sldMk cId="3137551220" sldId="329"/>
            <ac:inkMk id="311" creationId="{52F26885-94D1-309D-852A-AF15F9350B98}"/>
          </ac:inkMkLst>
        </pc:inkChg>
        <pc:inkChg chg="add mod">
          <ac:chgData name="Kokchun Giang" userId="67e2125d-ec8c-4323-9653-9824a2ad815f" providerId="ADAL" clId="{10EEDAB3-2DB0-BA4D-8CC6-6424E46A9142}" dt="2024-01-13T14:07:45.868" v="1473"/>
          <ac:inkMkLst>
            <pc:docMk/>
            <pc:sldMk cId="3137551220" sldId="329"/>
            <ac:inkMk id="312" creationId="{980ABED0-8717-8818-9351-8741E3CB19F9}"/>
          </ac:inkMkLst>
        </pc:inkChg>
        <pc:inkChg chg="add mod">
          <ac:chgData name="Kokchun Giang" userId="67e2125d-ec8c-4323-9653-9824a2ad815f" providerId="ADAL" clId="{10EEDAB3-2DB0-BA4D-8CC6-6424E46A9142}" dt="2024-01-13T14:07:45.868" v="1473"/>
          <ac:inkMkLst>
            <pc:docMk/>
            <pc:sldMk cId="3137551220" sldId="329"/>
            <ac:inkMk id="313" creationId="{BB9769F3-E0C6-C0FE-649B-54982100655F}"/>
          </ac:inkMkLst>
        </pc:inkChg>
        <pc:inkChg chg="add mod">
          <ac:chgData name="Kokchun Giang" userId="67e2125d-ec8c-4323-9653-9824a2ad815f" providerId="ADAL" clId="{10EEDAB3-2DB0-BA4D-8CC6-6424E46A9142}" dt="2024-01-13T14:07:45.868" v="1473"/>
          <ac:inkMkLst>
            <pc:docMk/>
            <pc:sldMk cId="3137551220" sldId="329"/>
            <ac:inkMk id="314" creationId="{86E79290-17AC-5791-70B3-37AB5CA55906}"/>
          </ac:inkMkLst>
        </pc:inkChg>
        <pc:inkChg chg="add mod">
          <ac:chgData name="Kokchun Giang" userId="67e2125d-ec8c-4323-9653-9824a2ad815f" providerId="ADAL" clId="{10EEDAB3-2DB0-BA4D-8CC6-6424E46A9142}" dt="2024-01-13T14:07:45.868" v="1473"/>
          <ac:inkMkLst>
            <pc:docMk/>
            <pc:sldMk cId="3137551220" sldId="329"/>
            <ac:inkMk id="315" creationId="{2A982E08-D44D-E46D-D7D5-E8EBDC087B06}"/>
          </ac:inkMkLst>
        </pc:inkChg>
        <pc:inkChg chg="add mod">
          <ac:chgData name="Kokchun Giang" userId="67e2125d-ec8c-4323-9653-9824a2ad815f" providerId="ADAL" clId="{10EEDAB3-2DB0-BA4D-8CC6-6424E46A9142}" dt="2024-01-13T14:07:48.271" v="1477"/>
          <ac:inkMkLst>
            <pc:docMk/>
            <pc:sldMk cId="3137551220" sldId="329"/>
            <ac:inkMk id="317" creationId="{D5677F42-8656-E74A-AF5B-2A67A8BA8F32}"/>
          </ac:inkMkLst>
        </pc:inkChg>
        <pc:inkChg chg="add mod">
          <ac:chgData name="Kokchun Giang" userId="67e2125d-ec8c-4323-9653-9824a2ad815f" providerId="ADAL" clId="{10EEDAB3-2DB0-BA4D-8CC6-6424E46A9142}" dt="2024-01-13T14:07:48.271" v="1477"/>
          <ac:inkMkLst>
            <pc:docMk/>
            <pc:sldMk cId="3137551220" sldId="329"/>
            <ac:inkMk id="318" creationId="{2413E8BB-CEB9-959A-F827-39C774D5FC14}"/>
          </ac:inkMkLst>
        </pc:inkChg>
        <pc:inkChg chg="add mod">
          <ac:chgData name="Kokchun Giang" userId="67e2125d-ec8c-4323-9653-9824a2ad815f" providerId="ADAL" clId="{10EEDAB3-2DB0-BA4D-8CC6-6424E46A9142}" dt="2024-01-13T14:07:48.271" v="1477"/>
          <ac:inkMkLst>
            <pc:docMk/>
            <pc:sldMk cId="3137551220" sldId="329"/>
            <ac:inkMk id="319" creationId="{64C8F2E1-CCCC-9262-52BF-E2DC02A92AEB}"/>
          </ac:inkMkLst>
        </pc:inkChg>
        <pc:inkChg chg="add mod">
          <ac:chgData name="Kokchun Giang" userId="67e2125d-ec8c-4323-9653-9824a2ad815f" providerId="ADAL" clId="{10EEDAB3-2DB0-BA4D-8CC6-6424E46A9142}" dt="2024-01-13T14:07:57.252" v="1482"/>
          <ac:inkMkLst>
            <pc:docMk/>
            <pc:sldMk cId="3137551220" sldId="329"/>
            <ac:inkMk id="321" creationId="{4DC5A77F-971E-2614-35A6-D7DC76E02A24}"/>
          </ac:inkMkLst>
        </pc:inkChg>
        <pc:inkChg chg="add mod">
          <ac:chgData name="Kokchun Giang" userId="67e2125d-ec8c-4323-9653-9824a2ad815f" providerId="ADAL" clId="{10EEDAB3-2DB0-BA4D-8CC6-6424E46A9142}" dt="2024-01-13T14:07:57.252" v="1482"/>
          <ac:inkMkLst>
            <pc:docMk/>
            <pc:sldMk cId="3137551220" sldId="329"/>
            <ac:inkMk id="322" creationId="{5112180A-AC30-14FC-A091-A5C81FBBCD8E}"/>
          </ac:inkMkLst>
        </pc:inkChg>
        <pc:inkChg chg="add mod">
          <ac:chgData name="Kokchun Giang" userId="67e2125d-ec8c-4323-9653-9824a2ad815f" providerId="ADAL" clId="{10EEDAB3-2DB0-BA4D-8CC6-6424E46A9142}" dt="2024-01-13T14:07:57.252" v="1482"/>
          <ac:inkMkLst>
            <pc:docMk/>
            <pc:sldMk cId="3137551220" sldId="329"/>
            <ac:inkMk id="325" creationId="{DCD1B582-DB7F-4174-3E36-F4C8BE557C07}"/>
          </ac:inkMkLst>
        </pc:inkChg>
        <pc:inkChg chg="add mod">
          <ac:chgData name="Kokchun Giang" userId="67e2125d-ec8c-4323-9653-9824a2ad815f" providerId="ADAL" clId="{10EEDAB3-2DB0-BA4D-8CC6-6424E46A9142}" dt="2024-01-13T14:07:57.252" v="1482"/>
          <ac:inkMkLst>
            <pc:docMk/>
            <pc:sldMk cId="3137551220" sldId="329"/>
            <ac:inkMk id="327" creationId="{D8DF0E83-3ED0-C8DB-DFE8-67A6152E7AEB}"/>
          </ac:inkMkLst>
        </pc:inkChg>
        <pc:inkChg chg="del">
          <ac:chgData name="Kokchun Giang" userId="67e2125d-ec8c-4323-9653-9824a2ad815f" providerId="ADAL" clId="{10EEDAB3-2DB0-BA4D-8CC6-6424E46A9142}" dt="2024-01-13T14:06:40.912" v="1428" actId="478"/>
          <ac:inkMkLst>
            <pc:docMk/>
            <pc:sldMk cId="3137551220" sldId="329"/>
            <ac:inkMk id="337" creationId="{5373C939-B683-BB0E-F28F-FBDE274616E6}"/>
          </ac:inkMkLst>
        </pc:inkChg>
        <pc:inkChg chg="add mod">
          <ac:chgData name="Kokchun Giang" userId="67e2125d-ec8c-4323-9653-9824a2ad815f" providerId="ADAL" clId="{10EEDAB3-2DB0-BA4D-8CC6-6424E46A9142}" dt="2024-01-13T14:08:16.737" v="1492" actId="164"/>
          <ac:inkMkLst>
            <pc:docMk/>
            <pc:sldMk cId="3137551220" sldId="329"/>
            <ac:inkMk id="338" creationId="{0363B43C-31BB-6955-A31B-64E2AECD2083}"/>
          </ac:inkMkLst>
        </pc:inkChg>
        <pc:inkChg chg="add mod">
          <ac:chgData name="Kokchun Giang" userId="67e2125d-ec8c-4323-9653-9824a2ad815f" providerId="ADAL" clId="{10EEDAB3-2DB0-BA4D-8CC6-6424E46A9142}" dt="2024-01-13T14:08:16.737" v="1492" actId="164"/>
          <ac:inkMkLst>
            <pc:docMk/>
            <pc:sldMk cId="3137551220" sldId="329"/>
            <ac:inkMk id="339" creationId="{8B7E5AFE-32E5-85AA-470B-F7227E91CC92}"/>
          </ac:inkMkLst>
        </pc:inkChg>
        <pc:inkChg chg="add mod">
          <ac:chgData name="Kokchun Giang" userId="67e2125d-ec8c-4323-9653-9824a2ad815f" providerId="ADAL" clId="{10EEDAB3-2DB0-BA4D-8CC6-6424E46A9142}" dt="2024-01-13T14:08:16.737" v="1492" actId="164"/>
          <ac:inkMkLst>
            <pc:docMk/>
            <pc:sldMk cId="3137551220" sldId="329"/>
            <ac:inkMk id="340" creationId="{8AEB8483-1C77-0660-2874-A91239BEC860}"/>
          </ac:inkMkLst>
        </pc:inkChg>
        <pc:inkChg chg="add mod">
          <ac:chgData name="Kokchun Giang" userId="67e2125d-ec8c-4323-9653-9824a2ad815f" providerId="ADAL" clId="{10EEDAB3-2DB0-BA4D-8CC6-6424E46A9142}" dt="2024-01-13T14:08:16.737" v="1492" actId="164"/>
          <ac:inkMkLst>
            <pc:docMk/>
            <pc:sldMk cId="3137551220" sldId="329"/>
            <ac:inkMk id="341" creationId="{9EB2F89F-7677-C037-9DB2-AF2719406A3F}"/>
          </ac:inkMkLst>
        </pc:inkChg>
        <pc:inkChg chg="add mod">
          <ac:chgData name="Kokchun Giang" userId="67e2125d-ec8c-4323-9653-9824a2ad815f" providerId="ADAL" clId="{10EEDAB3-2DB0-BA4D-8CC6-6424E46A9142}" dt="2024-01-13T14:08:16.737" v="1492" actId="164"/>
          <ac:inkMkLst>
            <pc:docMk/>
            <pc:sldMk cId="3137551220" sldId="329"/>
            <ac:inkMk id="342" creationId="{469C8BFC-2DC9-9F3D-E753-C7507904E9F7}"/>
          </ac:inkMkLst>
        </pc:inkChg>
        <pc:inkChg chg="add del mod">
          <ac:chgData name="Kokchun Giang" userId="67e2125d-ec8c-4323-9653-9824a2ad815f" providerId="ADAL" clId="{10EEDAB3-2DB0-BA4D-8CC6-6424E46A9142}" dt="2024-01-13T14:08:05.518" v="1491"/>
          <ac:inkMkLst>
            <pc:docMk/>
            <pc:sldMk cId="3137551220" sldId="329"/>
            <ac:inkMk id="343" creationId="{7B8DB64B-6491-4F95-471A-E97E9374B3BA}"/>
          </ac:inkMkLst>
        </pc:inkChg>
        <pc:inkChg chg="add mod">
          <ac:chgData name="Kokchun Giang" userId="67e2125d-ec8c-4323-9653-9824a2ad815f" providerId="ADAL" clId="{10EEDAB3-2DB0-BA4D-8CC6-6424E46A9142}" dt="2024-01-13T14:08:35.754" v="1509"/>
          <ac:inkMkLst>
            <pc:docMk/>
            <pc:sldMk cId="3137551220" sldId="329"/>
            <ac:inkMk id="362" creationId="{40CDB747-01B2-C169-23BF-5E8668AD6357}"/>
          </ac:inkMkLst>
        </pc:inkChg>
        <pc:inkChg chg="add mod">
          <ac:chgData name="Kokchun Giang" userId="67e2125d-ec8c-4323-9653-9824a2ad815f" providerId="ADAL" clId="{10EEDAB3-2DB0-BA4D-8CC6-6424E46A9142}" dt="2024-01-13T14:08:35.754" v="1509"/>
          <ac:inkMkLst>
            <pc:docMk/>
            <pc:sldMk cId="3137551220" sldId="329"/>
            <ac:inkMk id="364" creationId="{A0747F46-160B-7ECE-E36F-FF1910FDEB2B}"/>
          </ac:inkMkLst>
        </pc:inkChg>
        <pc:inkChg chg="del">
          <ac:chgData name="Kokchun Giang" userId="67e2125d-ec8c-4323-9653-9824a2ad815f" providerId="ADAL" clId="{10EEDAB3-2DB0-BA4D-8CC6-6424E46A9142}" dt="2024-01-13T14:06:30.685" v="1426" actId="478"/>
          <ac:inkMkLst>
            <pc:docMk/>
            <pc:sldMk cId="3137551220" sldId="329"/>
            <ac:inkMk id="365" creationId="{BDB7AA4D-8ADD-3F55-8AE0-6B47B6EE3B31}"/>
          </ac:inkMkLst>
        </pc:inkChg>
        <pc:inkChg chg="del">
          <ac:chgData name="Kokchun Giang" userId="67e2125d-ec8c-4323-9653-9824a2ad815f" providerId="ADAL" clId="{10EEDAB3-2DB0-BA4D-8CC6-6424E46A9142}" dt="2024-01-13T14:06:30.685" v="1426" actId="478"/>
          <ac:inkMkLst>
            <pc:docMk/>
            <pc:sldMk cId="3137551220" sldId="329"/>
            <ac:inkMk id="366" creationId="{BC022495-6B32-5476-9B54-F5152EFC437A}"/>
          </ac:inkMkLst>
        </pc:inkChg>
        <pc:inkChg chg="add mod">
          <ac:chgData name="Kokchun Giang" userId="67e2125d-ec8c-4323-9653-9824a2ad815f" providerId="ADAL" clId="{10EEDAB3-2DB0-BA4D-8CC6-6424E46A9142}" dt="2024-01-13T14:08:35.754" v="1509"/>
          <ac:inkMkLst>
            <pc:docMk/>
            <pc:sldMk cId="3137551220" sldId="329"/>
            <ac:inkMk id="367" creationId="{1C53DBB6-35FC-FAA3-32E5-2298774328DC}"/>
          </ac:inkMkLst>
        </pc:inkChg>
        <pc:inkChg chg="add mod">
          <ac:chgData name="Kokchun Giang" userId="67e2125d-ec8c-4323-9653-9824a2ad815f" providerId="ADAL" clId="{10EEDAB3-2DB0-BA4D-8CC6-6424E46A9142}" dt="2024-01-13T15:31:06.221" v="2932" actId="164"/>
          <ac:inkMkLst>
            <pc:docMk/>
            <pc:sldMk cId="3137551220" sldId="329"/>
            <ac:inkMk id="368" creationId="{48D3A853-48A1-02DA-BA76-B58D481AE163}"/>
          </ac:inkMkLst>
        </pc:inkChg>
        <pc:inkChg chg="add mod">
          <ac:chgData name="Kokchun Giang" userId="67e2125d-ec8c-4323-9653-9824a2ad815f" providerId="ADAL" clId="{10EEDAB3-2DB0-BA4D-8CC6-6424E46A9142}" dt="2024-01-13T14:08:35.754" v="1509"/>
          <ac:inkMkLst>
            <pc:docMk/>
            <pc:sldMk cId="3137551220" sldId="329"/>
            <ac:inkMk id="369" creationId="{6C3ADFC7-A239-BEEE-7B0C-89018C022283}"/>
          </ac:inkMkLst>
        </pc:inkChg>
        <pc:inkChg chg="add mod">
          <ac:chgData name="Kokchun Giang" userId="67e2125d-ec8c-4323-9653-9824a2ad815f" providerId="ADAL" clId="{10EEDAB3-2DB0-BA4D-8CC6-6424E46A9142}" dt="2024-01-13T14:08:35.754" v="1509"/>
          <ac:inkMkLst>
            <pc:docMk/>
            <pc:sldMk cId="3137551220" sldId="329"/>
            <ac:inkMk id="370" creationId="{8AC2047F-D0C1-FDB8-171C-FBD62E6D18E6}"/>
          </ac:inkMkLst>
        </pc:inkChg>
        <pc:inkChg chg="add mod">
          <ac:chgData name="Kokchun Giang" userId="67e2125d-ec8c-4323-9653-9824a2ad815f" providerId="ADAL" clId="{10EEDAB3-2DB0-BA4D-8CC6-6424E46A9142}" dt="2024-01-13T14:08:35.754" v="1509"/>
          <ac:inkMkLst>
            <pc:docMk/>
            <pc:sldMk cId="3137551220" sldId="329"/>
            <ac:inkMk id="371" creationId="{AA507D84-D23C-CBC8-24B9-A83332E0B906}"/>
          </ac:inkMkLst>
        </pc:inkChg>
        <pc:inkChg chg="add mod">
          <ac:chgData name="Kokchun Giang" userId="67e2125d-ec8c-4323-9653-9824a2ad815f" providerId="ADAL" clId="{10EEDAB3-2DB0-BA4D-8CC6-6424E46A9142}" dt="2024-01-13T14:08:35.754" v="1509"/>
          <ac:inkMkLst>
            <pc:docMk/>
            <pc:sldMk cId="3137551220" sldId="329"/>
            <ac:inkMk id="372" creationId="{748BDFEF-3D35-A596-9DA4-C6C67B196973}"/>
          </ac:inkMkLst>
        </pc:inkChg>
        <pc:inkChg chg="add mod">
          <ac:chgData name="Kokchun Giang" userId="67e2125d-ec8c-4323-9653-9824a2ad815f" providerId="ADAL" clId="{10EEDAB3-2DB0-BA4D-8CC6-6424E46A9142}" dt="2024-01-13T14:08:35.754" v="1509"/>
          <ac:inkMkLst>
            <pc:docMk/>
            <pc:sldMk cId="3137551220" sldId="329"/>
            <ac:inkMk id="373" creationId="{FAD47F57-7200-846D-F8F2-A960D80D56EB}"/>
          </ac:inkMkLst>
        </pc:inkChg>
        <pc:inkChg chg="del">
          <ac:chgData name="Kokchun Giang" userId="67e2125d-ec8c-4323-9653-9824a2ad815f" providerId="ADAL" clId="{10EEDAB3-2DB0-BA4D-8CC6-6424E46A9142}" dt="2024-01-13T14:06:30.685" v="1426" actId="478"/>
          <ac:inkMkLst>
            <pc:docMk/>
            <pc:sldMk cId="3137551220" sldId="329"/>
            <ac:inkMk id="376" creationId="{D08EE010-8B09-6A50-7C05-E2B4C4F0C2BB}"/>
          </ac:inkMkLst>
        </pc:inkChg>
        <pc:inkChg chg="del">
          <ac:chgData name="Kokchun Giang" userId="67e2125d-ec8c-4323-9653-9824a2ad815f" providerId="ADAL" clId="{10EEDAB3-2DB0-BA4D-8CC6-6424E46A9142}" dt="2024-01-13T14:06:30.685" v="1426" actId="478"/>
          <ac:inkMkLst>
            <pc:docMk/>
            <pc:sldMk cId="3137551220" sldId="329"/>
            <ac:inkMk id="377" creationId="{9DAE37D8-F532-6A0B-F870-7657FC643468}"/>
          </ac:inkMkLst>
        </pc:inkChg>
        <pc:inkChg chg="del">
          <ac:chgData name="Kokchun Giang" userId="67e2125d-ec8c-4323-9653-9824a2ad815f" providerId="ADAL" clId="{10EEDAB3-2DB0-BA4D-8CC6-6424E46A9142}" dt="2024-01-13T14:06:30.685" v="1426" actId="478"/>
          <ac:inkMkLst>
            <pc:docMk/>
            <pc:sldMk cId="3137551220" sldId="329"/>
            <ac:inkMk id="378" creationId="{8FF7C389-17AB-EAEF-0E2A-D0C9B07DDDED}"/>
          </ac:inkMkLst>
        </pc:inkChg>
        <pc:inkChg chg="del">
          <ac:chgData name="Kokchun Giang" userId="67e2125d-ec8c-4323-9653-9824a2ad815f" providerId="ADAL" clId="{10EEDAB3-2DB0-BA4D-8CC6-6424E46A9142}" dt="2024-01-13T14:06:30.685" v="1426" actId="478"/>
          <ac:inkMkLst>
            <pc:docMk/>
            <pc:sldMk cId="3137551220" sldId="329"/>
            <ac:inkMk id="379" creationId="{A72670EE-003F-18C4-B403-CDCA54AEC37A}"/>
          </ac:inkMkLst>
        </pc:inkChg>
        <pc:inkChg chg="del">
          <ac:chgData name="Kokchun Giang" userId="67e2125d-ec8c-4323-9653-9824a2ad815f" providerId="ADAL" clId="{10EEDAB3-2DB0-BA4D-8CC6-6424E46A9142}" dt="2024-01-13T14:06:30.685" v="1426" actId="478"/>
          <ac:inkMkLst>
            <pc:docMk/>
            <pc:sldMk cId="3137551220" sldId="329"/>
            <ac:inkMk id="380" creationId="{D23DD318-8A62-77CB-FDA8-51C11C9AC77A}"/>
          </ac:inkMkLst>
        </pc:inkChg>
        <pc:inkChg chg="del">
          <ac:chgData name="Kokchun Giang" userId="67e2125d-ec8c-4323-9653-9824a2ad815f" providerId="ADAL" clId="{10EEDAB3-2DB0-BA4D-8CC6-6424E46A9142}" dt="2024-01-13T14:06:30.685" v="1426" actId="478"/>
          <ac:inkMkLst>
            <pc:docMk/>
            <pc:sldMk cId="3137551220" sldId="329"/>
            <ac:inkMk id="381" creationId="{8E7DE7F5-7A4E-0462-E2F3-1BDE408069B0}"/>
          </ac:inkMkLst>
        </pc:inkChg>
        <pc:inkChg chg="del">
          <ac:chgData name="Kokchun Giang" userId="67e2125d-ec8c-4323-9653-9824a2ad815f" providerId="ADAL" clId="{10EEDAB3-2DB0-BA4D-8CC6-6424E46A9142}" dt="2024-01-13T14:06:30.685" v="1426" actId="478"/>
          <ac:inkMkLst>
            <pc:docMk/>
            <pc:sldMk cId="3137551220" sldId="329"/>
            <ac:inkMk id="382" creationId="{9349EC3B-45D5-F588-BCC1-28600CE56430}"/>
          </ac:inkMkLst>
        </pc:inkChg>
        <pc:inkChg chg="del">
          <ac:chgData name="Kokchun Giang" userId="67e2125d-ec8c-4323-9653-9824a2ad815f" providerId="ADAL" clId="{10EEDAB3-2DB0-BA4D-8CC6-6424E46A9142}" dt="2024-01-13T14:06:30.685" v="1426" actId="478"/>
          <ac:inkMkLst>
            <pc:docMk/>
            <pc:sldMk cId="3137551220" sldId="329"/>
            <ac:inkMk id="383" creationId="{52087264-CE92-48AE-B0A1-C7CBC41B8D8D}"/>
          </ac:inkMkLst>
        </pc:inkChg>
        <pc:inkChg chg="del">
          <ac:chgData name="Kokchun Giang" userId="67e2125d-ec8c-4323-9653-9824a2ad815f" providerId="ADAL" clId="{10EEDAB3-2DB0-BA4D-8CC6-6424E46A9142}" dt="2024-01-13T14:06:30.685" v="1426" actId="478"/>
          <ac:inkMkLst>
            <pc:docMk/>
            <pc:sldMk cId="3137551220" sldId="329"/>
            <ac:inkMk id="384" creationId="{F427C740-3054-E736-C1C7-1D0ADD35B8D0}"/>
          </ac:inkMkLst>
        </pc:inkChg>
        <pc:inkChg chg="del">
          <ac:chgData name="Kokchun Giang" userId="67e2125d-ec8c-4323-9653-9824a2ad815f" providerId="ADAL" clId="{10EEDAB3-2DB0-BA4D-8CC6-6424E46A9142}" dt="2024-01-13T14:06:30.685" v="1426" actId="478"/>
          <ac:inkMkLst>
            <pc:docMk/>
            <pc:sldMk cId="3137551220" sldId="329"/>
            <ac:inkMk id="385" creationId="{2AAED80B-B8B2-8E48-6107-14E7762D5CD8}"/>
          </ac:inkMkLst>
        </pc:inkChg>
        <pc:inkChg chg="del">
          <ac:chgData name="Kokchun Giang" userId="67e2125d-ec8c-4323-9653-9824a2ad815f" providerId="ADAL" clId="{10EEDAB3-2DB0-BA4D-8CC6-6424E46A9142}" dt="2024-01-13T14:06:30.685" v="1426" actId="478"/>
          <ac:inkMkLst>
            <pc:docMk/>
            <pc:sldMk cId="3137551220" sldId="329"/>
            <ac:inkMk id="386" creationId="{DFCA5D38-B461-B403-6397-8B7DEEB6E5F9}"/>
          </ac:inkMkLst>
        </pc:inkChg>
        <pc:inkChg chg="del">
          <ac:chgData name="Kokchun Giang" userId="67e2125d-ec8c-4323-9653-9824a2ad815f" providerId="ADAL" clId="{10EEDAB3-2DB0-BA4D-8CC6-6424E46A9142}" dt="2024-01-13T14:06:30.685" v="1426" actId="478"/>
          <ac:inkMkLst>
            <pc:docMk/>
            <pc:sldMk cId="3137551220" sldId="329"/>
            <ac:inkMk id="387" creationId="{2454582C-75AC-0E31-4394-9440BC33F335}"/>
          </ac:inkMkLst>
        </pc:inkChg>
        <pc:inkChg chg="add mod">
          <ac:chgData name="Kokchun Giang" userId="67e2125d-ec8c-4323-9653-9824a2ad815f" providerId="ADAL" clId="{10EEDAB3-2DB0-BA4D-8CC6-6424E46A9142}" dt="2024-01-13T14:08:35.754" v="1509"/>
          <ac:inkMkLst>
            <pc:docMk/>
            <pc:sldMk cId="3137551220" sldId="329"/>
            <ac:inkMk id="388" creationId="{A3FD0CB4-2240-BB7C-FC8A-5E275FDD3006}"/>
          </ac:inkMkLst>
        </pc:inkChg>
        <pc:inkChg chg="add mod">
          <ac:chgData name="Kokchun Giang" userId="67e2125d-ec8c-4323-9653-9824a2ad815f" providerId="ADAL" clId="{10EEDAB3-2DB0-BA4D-8CC6-6424E46A9142}" dt="2024-01-13T14:08:35.754" v="1509"/>
          <ac:inkMkLst>
            <pc:docMk/>
            <pc:sldMk cId="3137551220" sldId="329"/>
            <ac:inkMk id="389" creationId="{E334D5E0-51E4-1F54-8F9E-4CBF1388A591}"/>
          </ac:inkMkLst>
        </pc:inkChg>
        <pc:inkChg chg="add mod">
          <ac:chgData name="Kokchun Giang" userId="67e2125d-ec8c-4323-9653-9824a2ad815f" providerId="ADAL" clId="{10EEDAB3-2DB0-BA4D-8CC6-6424E46A9142}" dt="2024-01-13T14:08:35.754" v="1509"/>
          <ac:inkMkLst>
            <pc:docMk/>
            <pc:sldMk cId="3137551220" sldId="329"/>
            <ac:inkMk id="390" creationId="{5E287D29-6F07-E3A6-B4D8-CEC9ED5DE0D4}"/>
          </ac:inkMkLst>
        </pc:inkChg>
        <pc:inkChg chg="add mod">
          <ac:chgData name="Kokchun Giang" userId="67e2125d-ec8c-4323-9653-9824a2ad815f" providerId="ADAL" clId="{10EEDAB3-2DB0-BA4D-8CC6-6424E46A9142}" dt="2024-01-13T14:08:35.754" v="1509"/>
          <ac:inkMkLst>
            <pc:docMk/>
            <pc:sldMk cId="3137551220" sldId="329"/>
            <ac:inkMk id="404" creationId="{5B3FF582-D0DF-C89E-5440-2FCF38314AD4}"/>
          </ac:inkMkLst>
        </pc:inkChg>
        <pc:inkChg chg="add mod">
          <ac:chgData name="Kokchun Giang" userId="67e2125d-ec8c-4323-9653-9824a2ad815f" providerId="ADAL" clId="{10EEDAB3-2DB0-BA4D-8CC6-6424E46A9142}" dt="2024-01-13T14:08:35.754" v="1509"/>
          <ac:inkMkLst>
            <pc:docMk/>
            <pc:sldMk cId="3137551220" sldId="329"/>
            <ac:inkMk id="410" creationId="{F75946B3-A03E-AB39-2FCC-6D17F18D8193}"/>
          </ac:inkMkLst>
        </pc:inkChg>
        <pc:inkChg chg="del">
          <ac:chgData name="Kokchun Giang" userId="67e2125d-ec8c-4323-9653-9824a2ad815f" providerId="ADAL" clId="{10EEDAB3-2DB0-BA4D-8CC6-6424E46A9142}" dt="2024-01-13T14:06:30.685" v="1426" actId="478"/>
          <ac:inkMkLst>
            <pc:docMk/>
            <pc:sldMk cId="3137551220" sldId="329"/>
            <ac:inkMk id="416" creationId="{50D8D6D6-F4F7-46C4-5D31-C0B3E7456393}"/>
          </ac:inkMkLst>
        </pc:inkChg>
        <pc:inkChg chg="del">
          <ac:chgData name="Kokchun Giang" userId="67e2125d-ec8c-4323-9653-9824a2ad815f" providerId="ADAL" clId="{10EEDAB3-2DB0-BA4D-8CC6-6424E46A9142}" dt="2024-01-13T14:06:30.685" v="1426" actId="478"/>
          <ac:inkMkLst>
            <pc:docMk/>
            <pc:sldMk cId="3137551220" sldId="329"/>
            <ac:inkMk id="417" creationId="{32AF4850-AD2C-B73E-8C95-C3A8F75F056C}"/>
          </ac:inkMkLst>
        </pc:inkChg>
        <pc:inkChg chg="del">
          <ac:chgData name="Kokchun Giang" userId="67e2125d-ec8c-4323-9653-9824a2ad815f" providerId="ADAL" clId="{10EEDAB3-2DB0-BA4D-8CC6-6424E46A9142}" dt="2024-01-13T14:06:30.685" v="1426" actId="478"/>
          <ac:inkMkLst>
            <pc:docMk/>
            <pc:sldMk cId="3137551220" sldId="329"/>
            <ac:inkMk id="418" creationId="{3F04B659-0281-3C26-692E-1A5BB310B956}"/>
          </ac:inkMkLst>
        </pc:inkChg>
        <pc:inkChg chg="del">
          <ac:chgData name="Kokchun Giang" userId="67e2125d-ec8c-4323-9653-9824a2ad815f" providerId="ADAL" clId="{10EEDAB3-2DB0-BA4D-8CC6-6424E46A9142}" dt="2024-01-13T14:06:30.685" v="1426" actId="478"/>
          <ac:inkMkLst>
            <pc:docMk/>
            <pc:sldMk cId="3137551220" sldId="329"/>
            <ac:inkMk id="419" creationId="{942E34D6-F149-439A-C0E7-7AE83C1DE3C6}"/>
          </ac:inkMkLst>
        </pc:inkChg>
        <pc:inkChg chg="del">
          <ac:chgData name="Kokchun Giang" userId="67e2125d-ec8c-4323-9653-9824a2ad815f" providerId="ADAL" clId="{10EEDAB3-2DB0-BA4D-8CC6-6424E46A9142}" dt="2024-01-13T14:06:30.685" v="1426" actId="478"/>
          <ac:inkMkLst>
            <pc:docMk/>
            <pc:sldMk cId="3137551220" sldId="329"/>
            <ac:inkMk id="420" creationId="{DA403C79-5893-A428-FCEC-3FEEB08D47ED}"/>
          </ac:inkMkLst>
        </pc:inkChg>
        <pc:inkChg chg="del">
          <ac:chgData name="Kokchun Giang" userId="67e2125d-ec8c-4323-9653-9824a2ad815f" providerId="ADAL" clId="{10EEDAB3-2DB0-BA4D-8CC6-6424E46A9142}" dt="2024-01-13T14:06:30.685" v="1426" actId="478"/>
          <ac:inkMkLst>
            <pc:docMk/>
            <pc:sldMk cId="3137551220" sldId="329"/>
            <ac:inkMk id="421" creationId="{BB32ED89-5336-B347-5526-F09CEE8E8E67}"/>
          </ac:inkMkLst>
        </pc:inkChg>
        <pc:inkChg chg="add mod">
          <ac:chgData name="Kokchun Giang" userId="67e2125d-ec8c-4323-9653-9824a2ad815f" providerId="ADAL" clId="{10EEDAB3-2DB0-BA4D-8CC6-6424E46A9142}" dt="2024-01-13T14:08:38.971" v="1517"/>
          <ac:inkMkLst>
            <pc:docMk/>
            <pc:sldMk cId="3137551220" sldId="329"/>
            <ac:inkMk id="424" creationId="{BBE961CC-044D-DB5B-99DE-E49ADE10BD63}"/>
          </ac:inkMkLst>
        </pc:inkChg>
        <pc:inkChg chg="add mod">
          <ac:chgData name="Kokchun Giang" userId="67e2125d-ec8c-4323-9653-9824a2ad815f" providerId="ADAL" clId="{10EEDAB3-2DB0-BA4D-8CC6-6424E46A9142}" dt="2024-01-13T14:08:38.971" v="1517"/>
          <ac:inkMkLst>
            <pc:docMk/>
            <pc:sldMk cId="3137551220" sldId="329"/>
            <ac:inkMk id="425" creationId="{64FF7ACD-451A-042A-507D-0B4A86EEA813}"/>
          </ac:inkMkLst>
        </pc:inkChg>
        <pc:inkChg chg="add mod">
          <ac:chgData name="Kokchun Giang" userId="67e2125d-ec8c-4323-9653-9824a2ad815f" providerId="ADAL" clId="{10EEDAB3-2DB0-BA4D-8CC6-6424E46A9142}" dt="2024-01-13T14:08:38.971" v="1517"/>
          <ac:inkMkLst>
            <pc:docMk/>
            <pc:sldMk cId="3137551220" sldId="329"/>
            <ac:inkMk id="435" creationId="{6896D94A-BB90-A0D6-9A01-B51C5E1F74F4}"/>
          </ac:inkMkLst>
        </pc:inkChg>
        <pc:inkChg chg="add mod">
          <ac:chgData name="Kokchun Giang" userId="67e2125d-ec8c-4323-9653-9824a2ad815f" providerId="ADAL" clId="{10EEDAB3-2DB0-BA4D-8CC6-6424E46A9142}" dt="2024-01-13T14:08:38.971" v="1517"/>
          <ac:inkMkLst>
            <pc:docMk/>
            <pc:sldMk cId="3137551220" sldId="329"/>
            <ac:inkMk id="447" creationId="{DD982666-7EF0-7052-BA88-F2A5725BA483}"/>
          </ac:inkMkLst>
        </pc:inkChg>
        <pc:inkChg chg="add mod">
          <ac:chgData name="Kokchun Giang" userId="67e2125d-ec8c-4323-9653-9824a2ad815f" providerId="ADAL" clId="{10EEDAB3-2DB0-BA4D-8CC6-6424E46A9142}" dt="2024-01-13T14:08:38.971" v="1517"/>
          <ac:inkMkLst>
            <pc:docMk/>
            <pc:sldMk cId="3137551220" sldId="329"/>
            <ac:inkMk id="448" creationId="{AD5FCC5F-62FD-77D7-88D6-F7D0DB721A0D}"/>
          </ac:inkMkLst>
        </pc:inkChg>
        <pc:inkChg chg="add mod">
          <ac:chgData name="Kokchun Giang" userId="67e2125d-ec8c-4323-9653-9824a2ad815f" providerId="ADAL" clId="{10EEDAB3-2DB0-BA4D-8CC6-6424E46A9142}" dt="2024-01-13T14:08:38.971" v="1517"/>
          <ac:inkMkLst>
            <pc:docMk/>
            <pc:sldMk cId="3137551220" sldId="329"/>
            <ac:inkMk id="449" creationId="{784BDF8F-96D0-6ED7-8A7A-E8894D7FCB23}"/>
          </ac:inkMkLst>
        </pc:inkChg>
        <pc:inkChg chg="add mod">
          <ac:chgData name="Kokchun Giang" userId="67e2125d-ec8c-4323-9653-9824a2ad815f" providerId="ADAL" clId="{10EEDAB3-2DB0-BA4D-8CC6-6424E46A9142}" dt="2024-01-13T14:08:38.971" v="1517"/>
          <ac:inkMkLst>
            <pc:docMk/>
            <pc:sldMk cId="3137551220" sldId="329"/>
            <ac:inkMk id="450" creationId="{F4921733-4928-CD1D-5516-BE3A59480F13}"/>
          </ac:inkMkLst>
        </pc:inkChg>
        <pc:inkChg chg="add del">
          <ac:chgData name="Kokchun Giang" userId="67e2125d-ec8c-4323-9653-9824a2ad815f" providerId="ADAL" clId="{10EEDAB3-2DB0-BA4D-8CC6-6424E46A9142}" dt="2024-01-13T14:08:44.734" v="1519" actId="9405"/>
          <ac:inkMkLst>
            <pc:docMk/>
            <pc:sldMk cId="3137551220" sldId="329"/>
            <ac:inkMk id="452" creationId="{5256B95C-83F9-4F7B-3B9D-4677BE8ABE21}"/>
          </ac:inkMkLst>
        </pc:inkChg>
        <pc:inkChg chg="add mod">
          <ac:chgData name="Kokchun Giang" userId="67e2125d-ec8c-4323-9653-9824a2ad815f" providerId="ADAL" clId="{10EEDAB3-2DB0-BA4D-8CC6-6424E46A9142}" dt="2024-01-13T15:31:06.221" v="2932" actId="164"/>
          <ac:inkMkLst>
            <pc:docMk/>
            <pc:sldMk cId="3137551220" sldId="329"/>
            <ac:inkMk id="453" creationId="{08B9A004-542E-582A-076C-713E2A75BF92}"/>
          </ac:inkMkLst>
        </pc:inkChg>
        <pc:inkChg chg="add mod">
          <ac:chgData name="Kokchun Giang" userId="67e2125d-ec8c-4323-9653-9824a2ad815f" providerId="ADAL" clId="{10EEDAB3-2DB0-BA4D-8CC6-6424E46A9142}" dt="2024-01-13T15:31:06.221" v="2932" actId="164"/>
          <ac:inkMkLst>
            <pc:docMk/>
            <pc:sldMk cId="3137551220" sldId="329"/>
            <ac:inkMk id="454" creationId="{851C0E12-4C55-0DCD-378D-2673043F4B1D}"/>
          </ac:inkMkLst>
        </pc:inkChg>
        <pc:inkChg chg="add mod">
          <ac:chgData name="Kokchun Giang" userId="67e2125d-ec8c-4323-9653-9824a2ad815f" providerId="ADAL" clId="{10EEDAB3-2DB0-BA4D-8CC6-6424E46A9142}" dt="2024-01-13T14:09:23.488" v="1529"/>
          <ac:inkMkLst>
            <pc:docMk/>
            <pc:sldMk cId="3137551220" sldId="329"/>
            <ac:inkMk id="455" creationId="{EFD43FBA-9C9C-2BAE-76F0-6A61C8BB915E}"/>
          </ac:inkMkLst>
        </pc:inkChg>
        <pc:inkChg chg="add mod">
          <ac:chgData name="Kokchun Giang" userId="67e2125d-ec8c-4323-9653-9824a2ad815f" providerId="ADAL" clId="{10EEDAB3-2DB0-BA4D-8CC6-6424E46A9142}" dt="2024-01-13T14:09:23.488" v="1529"/>
          <ac:inkMkLst>
            <pc:docMk/>
            <pc:sldMk cId="3137551220" sldId="329"/>
            <ac:inkMk id="456" creationId="{FAC14B41-1AB3-1897-3C30-4E05556F8AF6}"/>
          </ac:inkMkLst>
        </pc:inkChg>
        <pc:inkChg chg="add mod">
          <ac:chgData name="Kokchun Giang" userId="67e2125d-ec8c-4323-9653-9824a2ad815f" providerId="ADAL" clId="{10EEDAB3-2DB0-BA4D-8CC6-6424E46A9142}" dt="2024-01-13T14:09:23.488" v="1529"/>
          <ac:inkMkLst>
            <pc:docMk/>
            <pc:sldMk cId="3137551220" sldId="329"/>
            <ac:inkMk id="457" creationId="{C31707FC-B1C9-13DC-5251-CF6871E0B08D}"/>
          </ac:inkMkLst>
        </pc:inkChg>
        <pc:inkChg chg="add mod">
          <ac:chgData name="Kokchun Giang" userId="67e2125d-ec8c-4323-9653-9824a2ad815f" providerId="ADAL" clId="{10EEDAB3-2DB0-BA4D-8CC6-6424E46A9142}" dt="2024-01-13T14:09:23.488" v="1529"/>
          <ac:inkMkLst>
            <pc:docMk/>
            <pc:sldMk cId="3137551220" sldId="329"/>
            <ac:inkMk id="458" creationId="{610A1E70-24DF-252F-3052-6375D8B78510}"/>
          </ac:inkMkLst>
        </pc:inkChg>
        <pc:inkChg chg="add mod">
          <ac:chgData name="Kokchun Giang" userId="67e2125d-ec8c-4323-9653-9824a2ad815f" providerId="ADAL" clId="{10EEDAB3-2DB0-BA4D-8CC6-6424E46A9142}" dt="2024-01-13T14:09:23.488" v="1529"/>
          <ac:inkMkLst>
            <pc:docMk/>
            <pc:sldMk cId="3137551220" sldId="329"/>
            <ac:inkMk id="459" creationId="{AF58D4DD-E12C-2758-8E7E-CD91D967E516}"/>
          </ac:inkMkLst>
        </pc:inkChg>
        <pc:inkChg chg="add mod">
          <ac:chgData name="Kokchun Giang" userId="67e2125d-ec8c-4323-9653-9824a2ad815f" providerId="ADAL" clId="{10EEDAB3-2DB0-BA4D-8CC6-6424E46A9142}" dt="2024-01-13T14:09:23.488" v="1529"/>
          <ac:inkMkLst>
            <pc:docMk/>
            <pc:sldMk cId="3137551220" sldId="329"/>
            <ac:inkMk id="460" creationId="{05D17C4E-11A3-CBB2-DB6B-DDA1FD1B685D}"/>
          </ac:inkMkLst>
        </pc:inkChg>
        <pc:inkChg chg="add mod">
          <ac:chgData name="Kokchun Giang" userId="67e2125d-ec8c-4323-9653-9824a2ad815f" providerId="ADAL" clId="{10EEDAB3-2DB0-BA4D-8CC6-6424E46A9142}" dt="2024-01-13T14:09:24.781" v="1532"/>
          <ac:inkMkLst>
            <pc:docMk/>
            <pc:sldMk cId="3137551220" sldId="329"/>
            <ac:inkMk id="462" creationId="{3696523A-341B-845B-D7EE-92DADC5F4711}"/>
          </ac:inkMkLst>
        </pc:inkChg>
        <pc:inkChg chg="add mod">
          <ac:chgData name="Kokchun Giang" userId="67e2125d-ec8c-4323-9653-9824a2ad815f" providerId="ADAL" clId="{10EEDAB3-2DB0-BA4D-8CC6-6424E46A9142}" dt="2024-01-13T14:09:24.781" v="1532"/>
          <ac:inkMkLst>
            <pc:docMk/>
            <pc:sldMk cId="3137551220" sldId="329"/>
            <ac:inkMk id="463" creationId="{ADE94D75-61DB-57BB-E548-EA7C379D207D}"/>
          </ac:inkMkLst>
        </pc:inkChg>
        <pc:inkChg chg="add mod">
          <ac:chgData name="Kokchun Giang" userId="67e2125d-ec8c-4323-9653-9824a2ad815f" providerId="ADAL" clId="{10EEDAB3-2DB0-BA4D-8CC6-6424E46A9142}" dt="2024-01-13T14:09:35.229" v="1548"/>
          <ac:inkMkLst>
            <pc:docMk/>
            <pc:sldMk cId="3137551220" sldId="329"/>
            <ac:inkMk id="465" creationId="{BE76B02B-4A97-0322-A07F-5684429FB8E7}"/>
          </ac:inkMkLst>
        </pc:inkChg>
        <pc:inkChg chg="add mod">
          <ac:chgData name="Kokchun Giang" userId="67e2125d-ec8c-4323-9653-9824a2ad815f" providerId="ADAL" clId="{10EEDAB3-2DB0-BA4D-8CC6-6424E46A9142}" dt="2024-01-13T14:09:35.229" v="1548"/>
          <ac:inkMkLst>
            <pc:docMk/>
            <pc:sldMk cId="3137551220" sldId="329"/>
            <ac:inkMk id="466" creationId="{0CF4A531-6202-798C-62EB-9EFD12849828}"/>
          </ac:inkMkLst>
        </pc:inkChg>
        <pc:inkChg chg="add mod">
          <ac:chgData name="Kokchun Giang" userId="67e2125d-ec8c-4323-9653-9824a2ad815f" providerId="ADAL" clId="{10EEDAB3-2DB0-BA4D-8CC6-6424E46A9142}" dt="2024-01-13T14:09:35.229" v="1548"/>
          <ac:inkMkLst>
            <pc:docMk/>
            <pc:sldMk cId="3137551220" sldId="329"/>
            <ac:inkMk id="467" creationId="{F5A387ED-EB7A-0FE1-A867-7D38BB5CAA89}"/>
          </ac:inkMkLst>
        </pc:inkChg>
        <pc:inkChg chg="add mod">
          <ac:chgData name="Kokchun Giang" userId="67e2125d-ec8c-4323-9653-9824a2ad815f" providerId="ADAL" clId="{10EEDAB3-2DB0-BA4D-8CC6-6424E46A9142}" dt="2024-01-13T14:09:35.229" v="1548"/>
          <ac:inkMkLst>
            <pc:docMk/>
            <pc:sldMk cId="3137551220" sldId="329"/>
            <ac:inkMk id="468" creationId="{DCB624F0-9825-57C5-701B-E757EF97ABEF}"/>
          </ac:inkMkLst>
        </pc:inkChg>
        <pc:inkChg chg="add mod">
          <ac:chgData name="Kokchun Giang" userId="67e2125d-ec8c-4323-9653-9824a2ad815f" providerId="ADAL" clId="{10EEDAB3-2DB0-BA4D-8CC6-6424E46A9142}" dt="2024-01-13T14:09:35.229" v="1548"/>
          <ac:inkMkLst>
            <pc:docMk/>
            <pc:sldMk cId="3137551220" sldId="329"/>
            <ac:inkMk id="469" creationId="{E6C9E8AE-9716-3C40-DC38-1776ED0A63A1}"/>
          </ac:inkMkLst>
        </pc:inkChg>
        <pc:inkChg chg="add mod">
          <ac:chgData name="Kokchun Giang" userId="67e2125d-ec8c-4323-9653-9824a2ad815f" providerId="ADAL" clId="{10EEDAB3-2DB0-BA4D-8CC6-6424E46A9142}" dt="2024-01-13T14:09:35.229" v="1548"/>
          <ac:inkMkLst>
            <pc:docMk/>
            <pc:sldMk cId="3137551220" sldId="329"/>
            <ac:inkMk id="470" creationId="{5B085B71-3EF5-C7BC-881E-A82356BA20DD}"/>
          </ac:inkMkLst>
        </pc:inkChg>
        <pc:inkChg chg="add mod">
          <ac:chgData name="Kokchun Giang" userId="67e2125d-ec8c-4323-9653-9824a2ad815f" providerId="ADAL" clId="{10EEDAB3-2DB0-BA4D-8CC6-6424E46A9142}" dt="2024-01-13T14:09:35.229" v="1548"/>
          <ac:inkMkLst>
            <pc:docMk/>
            <pc:sldMk cId="3137551220" sldId="329"/>
            <ac:inkMk id="471" creationId="{DB0189C3-801A-598D-B696-BEB298300C42}"/>
          </ac:inkMkLst>
        </pc:inkChg>
        <pc:inkChg chg="add mod">
          <ac:chgData name="Kokchun Giang" userId="67e2125d-ec8c-4323-9653-9824a2ad815f" providerId="ADAL" clId="{10EEDAB3-2DB0-BA4D-8CC6-6424E46A9142}" dt="2024-01-13T14:09:35.229" v="1548"/>
          <ac:inkMkLst>
            <pc:docMk/>
            <pc:sldMk cId="3137551220" sldId="329"/>
            <ac:inkMk id="472" creationId="{4E440072-89DA-C3C5-E636-255482E425C4}"/>
          </ac:inkMkLst>
        </pc:inkChg>
        <pc:inkChg chg="add mod">
          <ac:chgData name="Kokchun Giang" userId="67e2125d-ec8c-4323-9653-9824a2ad815f" providerId="ADAL" clId="{10EEDAB3-2DB0-BA4D-8CC6-6424E46A9142}" dt="2024-01-13T14:09:35.229" v="1548"/>
          <ac:inkMkLst>
            <pc:docMk/>
            <pc:sldMk cId="3137551220" sldId="329"/>
            <ac:inkMk id="474" creationId="{E7E87BC6-2E52-9FA2-38A2-8F997C5A567F}"/>
          </ac:inkMkLst>
        </pc:inkChg>
        <pc:inkChg chg="add mod">
          <ac:chgData name="Kokchun Giang" userId="67e2125d-ec8c-4323-9653-9824a2ad815f" providerId="ADAL" clId="{10EEDAB3-2DB0-BA4D-8CC6-6424E46A9142}" dt="2024-01-13T14:09:35.229" v="1548"/>
          <ac:inkMkLst>
            <pc:docMk/>
            <pc:sldMk cId="3137551220" sldId="329"/>
            <ac:inkMk id="475" creationId="{7B9475D8-CF91-6C1A-7F32-C60282D56172}"/>
          </ac:inkMkLst>
        </pc:inkChg>
        <pc:inkChg chg="add mod">
          <ac:chgData name="Kokchun Giang" userId="67e2125d-ec8c-4323-9653-9824a2ad815f" providerId="ADAL" clId="{10EEDAB3-2DB0-BA4D-8CC6-6424E46A9142}" dt="2024-01-13T14:09:35.229" v="1548"/>
          <ac:inkMkLst>
            <pc:docMk/>
            <pc:sldMk cId="3137551220" sldId="329"/>
            <ac:inkMk id="476" creationId="{4C0659A6-C6A6-7F0A-89B6-4312B25D6F9F}"/>
          </ac:inkMkLst>
        </pc:inkChg>
        <pc:inkChg chg="add mod">
          <ac:chgData name="Kokchun Giang" userId="67e2125d-ec8c-4323-9653-9824a2ad815f" providerId="ADAL" clId="{10EEDAB3-2DB0-BA4D-8CC6-6424E46A9142}" dt="2024-01-13T14:09:35.229" v="1548"/>
          <ac:inkMkLst>
            <pc:docMk/>
            <pc:sldMk cId="3137551220" sldId="329"/>
            <ac:inkMk id="477" creationId="{2DEF0B99-4B52-C1FC-5191-390D476F1756}"/>
          </ac:inkMkLst>
        </pc:inkChg>
        <pc:inkChg chg="add mod">
          <ac:chgData name="Kokchun Giang" userId="67e2125d-ec8c-4323-9653-9824a2ad815f" providerId="ADAL" clId="{10EEDAB3-2DB0-BA4D-8CC6-6424E46A9142}" dt="2024-01-13T14:09:35.229" v="1548"/>
          <ac:inkMkLst>
            <pc:docMk/>
            <pc:sldMk cId="3137551220" sldId="329"/>
            <ac:inkMk id="478" creationId="{35D57E67-BA5E-23C4-9D0B-BC364D263E23}"/>
          </ac:inkMkLst>
        </pc:inkChg>
        <pc:inkChg chg="add mod">
          <ac:chgData name="Kokchun Giang" userId="67e2125d-ec8c-4323-9653-9824a2ad815f" providerId="ADAL" clId="{10EEDAB3-2DB0-BA4D-8CC6-6424E46A9142}" dt="2024-01-13T14:09:38.580" v="1553"/>
          <ac:inkMkLst>
            <pc:docMk/>
            <pc:sldMk cId="3137551220" sldId="329"/>
            <ac:inkMk id="479" creationId="{12191604-EC78-A005-B0A7-CCD787ADF02D}"/>
          </ac:inkMkLst>
        </pc:inkChg>
        <pc:inkChg chg="add mod">
          <ac:chgData name="Kokchun Giang" userId="67e2125d-ec8c-4323-9653-9824a2ad815f" providerId="ADAL" clId="{10EEDAB3-2DB0-BA4D-8CC6-6424E46A9142}" dt="2024-01-13T14:09:38.580" v="1553"/>
          <ac:inkMkLst>
            <pc:docMk/>
            <pc:sldMk cId="3137551220" sldId="329"/>
            <ac:inkMk id="481" creationId="{8B471870-A7D8-3AF0-AB38-22287B43657A}"/>
          </ac:inkMkLst>
        </pc:inkChg>
        <pc:inkChg chg="add mod">
          <ac:chgData name="Kokchun Giang" userId="67e2125d-ec8c-4323-9653-9824a2ad815f" providerId="ADAL" clId="{10EEDAB3-2DB0-BA4D-8CC6-6424E46A9142}" dt="2024-01-13T14:09:38.580" v="1553"/>
          <ac:inkMkLst>
            <pc:docMk/>
            <pc:sldMk cId="3137551220" sldId="329"/>
            <ac:inkMk id="482" creationId="{A8387C74-32E4-5D2C-9902-AF332D19D617}"/>
          </ac:inkMkLst>
        </pc:inkChg>
        <pc:inkChg chg="add mod">
          <ac:chgData name="Kokchun Giang" userId="67e2125d-ec8c-4323-9653-9824a2ad815f" providerId="ADAL" clId="{10EEDAB3-2DB0-BA4D-8CC6-6424E46A9142}" dt="2024-01-13T14:09:38.580" v="1553"/>
          <ac:inkMkLst>
            <pc:docMk/>
            <pc:sldMk cId="3137551220" sldId="329"/>
            <ac:inkMk id="483" creationId="{27BD2064-7981-766F-E361-F9A38AC678AA}"/>
          </ac:inkMkLst>
        </pc:inkChg>
        <pc:inkChg chg="add mod">
          <ac:chgData name="Kokchun Giang" userId="67e2125d-ec8c-4323-9653-9824a2ad815f" providerId="ADAL" clId="{10EEDAB3-2DB0-BA4D-8CC6-6424E46A9142}" dt="2024-01-13T14:09:38.580" v="1553"/>
          <ac:inkMkLst>
            <pc:docMk/>
            <pc:sldMk cId="3137551220" sldId="329"/>
            <ac:inkMk id="484" creationId="{13D2A651-8AD7-6762-71C3-3A08AA1C302E}"/>
          </ac:inkMkLst>
        </pc:inkChg>
        <pc:inkChg chg="add mod">
          <ac:chgData name="Kokchun Giang" userId="67e2125d-ec8c-4323-9653-9824a2ad815f" providerId="ADAL" clId="{10EEDAB3-2DB0-BA4D-8CC6-6424E46A9142}" dt="2024-01-13T14:09:56.918" v="1565"/>
          <ac:inkMkLst>
            <pc:docMk/>
            <pc:sldMk cId="3137551220" sldId="329"/>
            <ac:inkMk id="486" creationId="{E4CBDA45-AFB2-BB6E-2DAC-81A356CB0B51}"/>
          </ac:inkMkLst>
        </pc:inkChg>
        <pc:inkChg chg="add mod">
          <ac:chgData name="Kokchun Giang" userId="67e2125d-ec8c-4323-9653-9824a2ad815f" providerId="ADAL" clId="{10EEDAB3-2DB0-BA4D-8CC6-6424E46A9142}" dt="2024-01-13T14:09:56.918" v="1565"/>
          <ac:inkMkLst>
            <pc:docMk/>
            <pc:sldMk cId="3137551220" sldId="329"/>
            <ac:inkMk id="487" creationId="{F8981828-682B-BE30-8E69-6D00E10B6D8A}"/>
          </ac:inkMkLst>
        </pc:inkChg>
        <pc:inkChg chg="add mod">
          <ac:chgData name="Kokchun Giang" userId="67e2125d-ec8c-4323-9653-9824a2ad815f" providerId="ADAL" clId="{10EEDAB3-2DB0-BA4D-8CC6-6424E46A9142}" dt="2024-01-13T14:09:56.918" v="1565"/>
          <ac:inkMkLst>
            <pc:docMk/>
            <pc:sldMk cId="3137551220" sldId="329"/>
            <ac:inkMk id="488" creationId="{ABFE792E-A377-C926-DD2B-8D5A6F684B44}"/>
          </ac:inkMkLst>
        </pc:inkChg>
        <pc:inkChg chg="add mod">
          <ac:chgData name="Kokchun Giang" userId="67e2125d-ec8c-4323-9653-9824a2ad815f" providerId="ADAL" clId="{10EEDAB3-2DB0-BA4D-8CC6-6424E46A9142}" dt="2024-01-13T14:09:56.918" v="1565"/>
          <ac:inkMkLst>
            <pc:docMk/>
            <pc:sldMk cId="3137551220" sldId="329"/>
            <ac:inkMk id="489" creationId="{72580573-EB5D-467D-BC47-0C1CAD8F3E55}"/>
          </ac:inkMkLst>
        </pc:inkChg>
        <pc:inkChg chg="add mod">
          <ac:chgData name="Kokchun Giang" userId="67e2125d-ec8c-4323-9653-9824a2ad815f" providerId="ADAL" clId="{10EEDAB3-2DB0-BA4D-8CC6-6424E46A9142}" dt="2024-01-13T14:09:56.918" v="1565"/>
          <ac:inkMkLst>
            <pc:docMk/>
            <pc:sldMk cId="3137551220" sldId="329"/>
            <ac:inkMk id="490" creationId="{2EC8B9E8-A08C-C62C-B151-7D3B6D4CF35B}"/>
          </ac:inkMkLst>
        </pc:inkChg>
        <pc:inkChg chg="add mod">
          <ac:chgData name="Kokchun Giang" userId="67e2125d-ec8c-4323-9653-9824a2ad815f" providerId="ADAL" clId="{10EEDAB3-2DB0-BA4D-8CC6-6424E46A9142}" dt="2024-01-13T14:09:56.918" v="1565"/>
          <ac:inkMkLst>
            <pc:docMk/>
            <pc:sldMk cId="3137551220" sldId="329"/>
            <ac:inkMk id="491" creationId="{0D7B746C-4F6C-2117-0C57-46E398842C42}"/>
          </ac:inkMkLst>
        </pc:inkChg>
        <pc:inkChg chg="add mod">
          <ac:chgData name="Kokchun Giang" userId="67e2125d-ec8c-4323-9653-9824a2ad815f" providerId="ADAL" clId="{10EEDAB3-2DB0-BA4D-8CC6-6424E46A9142}" dt="2024-01-13T14:09:56.918" v="1565"/>
          <ac:inkMkLst>
            <pc:docMk/>
            <pc:sldMk cId="3137551220" sldId="329"/>
            <ac:inkMk id="492" creationId="{4272A66D-C3D8-1110-2813-C0582C7030BB}"/>
          </ac:inkMkLst>
        </pc:inkChg>
        <pc:inkChg chg="add mod">
          <ac:chgData name="Kokchun Giang" userId="67e2125d-ec8c-4323-9653-9824a2ad815f" providerId="ADAL" clId="{10EEDAB3-2DB0-BA4D-8CC6-6424E46A9142}" dt="2024-01-13T14:09:56.918" v="1565"/>
          <ac:inkMkLst>
            <pc:docMk/>
            <pc:sldMk cId="3137551220" sldId="329"/>
            <ac:inkMk id="493" creationId="{60C5DB0F-AC53-1762-C37D-42B9B57F37E6}"/>
          </ac:inkMkLst>
        </pc:inkChg>
        <pc:inkChg chg="add mod">
          <ac:chgData name="Kokchun Giang" userId="67e2125d-ec8c-4323-9653-9824a2ad815f" providerId="ADAL" clId="{10EEDAB3-2DB0-BA4D-8CC6-6424E46A9142}" dt="2024-01-13T14:09:56.918" v="1565"/>
          <ac:inkMkLst>
            <pc:docMk/>
            <pc:sldMk cId="3137551220" sldId="329"/>
            <ac:inkMk id="494" creationId="{81A75729-FDF1-BEA2-1ECD-4C16BAFE82E7}"/>
          </ac:inkMkLst>
        </pc:inkChg>
        <pc:inkChg chg="add mod">
          <ac:chgData name="Kokchun Giang" userId="67e2125d-ec8c-4323-9653-9824a2ad815f" providerId="ADAL" clId="{10EEDAB3-2DB0-BA4D-8CC6-6424E46A9142}" dt="2024-01-13T14:09:56.918" v="1565"/>
          <ac:inkMkLst>
            <pc:docMk/>
            <pc:sldMk cId="3137551220" sldId="329"/>
            <ac:inkMk id="495" creationId="{262877E6-87C5-F98C-AE58-831CAC7423D3}"/>
          </ac:inkMkLst>
        </pc:inkChg>
        <pc:inkChg chg="add mod">
          <ac:chgData name="Kokchun Giang" userId="67e2125d-ec8c-4323-9653-9824a2ad815f" providerId="ADAL" clId="{10EEDAB3-2DB0-BA4D-8CC6-6424E46A9142}" dt="2024-01-13T14:09:56.918" v="1565"/>
          <ac:inkMkLst>
            <pc:docMk/>
            <pc:sldMk cId="3137551220" sldId="329"/>
            <ac:inkMk id="496" creationId="{D2233E44-AF89-C3ED-3962-8CE4F6E64C4A}"/>
          </ac:inkMkLst>
        </pc:inkChg>
        <pc:inkChg chg="add mod">
          <ac:chgData name="Kokchun Giang" userId="67e2125d-ec8c-4323-9653-9824a2ad815f" providerId="ADAL" clId="{10EEDAB3-2DB0-BA4D-8CC6-6424E46A9142}" dt="2024-01-13T14:10:02.623" v="1572"/>
          <ac:inkMkLst>
            <pc:docMk/>
            <pc:sldMk cId="3137551220" sldId="329"/>
            <ac:inkMk id="498" creationId="{69383D52-1F50-1C8D-0B1C-0C5B260BEA3F}"/>
          </ac:inkMkLst>
        </pc:inkChg>
        <pc:inkChg chg="add mod">
          <ac:chgData name="Kokchun Giang" userId="67e2125d-ec8c-4323-9653-9824a2ad815f" providerId="ADAL" clId="{10EEDAB3-2DB0-BA4D-8CC6-6424E46A9142}" dt="2024-01-13T14:10:02.623" v="1572"/>
          <ac:inkMkLst>
            <pc:docMk/>
            <pc:sldMk cId="3137551220" sldId="329"/>
            <ac:inkMk id="499" creationId="{F89745D4-3502-D191-A1E7-8E47DCE9F8C0}"/>
          </ac:inkMkLst>
        </pc:inkChg>
        <pc:inkChg chg="add mod">
          <ac:chgData name="Kokchun Giang" userId="67e2125d-ec8c-4323-9653-9824a2ad815f" providerId="ADAL" clId="{10EEDAB3-2DB0-BA4D-8CC6-6424E46A9142}" dt="2024-01-13T14:10:02.623" v="1572"/>
          <ac:inkMkLst>
            <pc:docMk/>
            <pc:sldMk cId="3137551220" sldId="329"/>
            <ac:inkMk id="500" creationId="{8D48B96F-CBB9-1F2F-52DA-6071FC0BEAF1}"/>
          </ac:inkMkLst>
        </pc:inkChg>
        <pc:inkChg chg="add mod">
          <ac:chgData name="Kokchun Giang" userId="67e2125d-ec8c-4323-9653-9824a2ad815f" providerId="ADAL" clId="{10EEDAB3-2DB0-BA4D-8CC6-6424E46A9142}" dt="2024-01-13T14:10:02.623" v="1572"/>
          <ac:inkMkLst>
            <pc:docMk/>
            <pc:sldMk cId="3137551220" sldId="329"/>
            <ac:inkMk id="501" creationId="{6D0D4EE0-8027-3CD4-3719-0D3793836905}"/>
          </ac:inkMkLst>
        </pc:inkChg>
        <pc:inkChg chg="add mod">
          <ac:chgData name="Kokchun Giang" userId="67e2125d-ec8c-4323-9653-9824a2ad815f" providerId="ADAL" clId="{10EEDAB3-2DB0-BA4D-8CC6-6424E46A9142}" dt="2024-01-13T14:10:02.623" v="1572"/>
          <ac:inkMkLst>
            <pc:docMk/>
            <pc:sldMk cId="3137551220" sldId="329"/>
            <ac:inkMk id="502" creationId="{179517BA-2534-8AAF-F711-79DD90F0AA76}"/>
          </ac:inkMkLst>
        </pc:inkChg>
        <pc:inkChg chg="add mod">
          <ac:chgData name="Kokchun Giang" userId="67e2125d-ec8c-4323-9653-9824a2ad815f" providerId="ADAL" clId="{10EEDAB3-2DB0-BA4D-8CC6-6424E46A9142}" dt="2024-01-13T14:10:02.623" v="1572"/>
          <ac:inkMkLst>
            <pc:docMk/>
            <pc:sldMk cId="3137551220" sldId="329"/>
            <ac:inkMk id="503" creationId="{CFF7FBB8-5DBC-039D-A486-FE13C7982B0E}"/>
          </ac:inkMkLst>
        </pc:inkChg>
        <pc:inkChg chg="add mod">
          <ac:chgData name="Kokchun Giang" userId="67e2125d-ec8c-4323-9653-9824a2ad815f" providerId="ADAL" clId="{10EEDAB3-2DB0-BA4D-8CC6-6424E46A9142}" dt="2024-01-13T15:31:54.585" v="2943" actId="164"/>
          <ac:inkMkLst>
            <pc:docMk/>
            <pc:sldMk cId="3137551220" sldId="329"/>
            <ac:inkMk id="505" creationId="{7C837A75-115C-6E15-D5FB-59BE9D900D07}"/>
          </ac:inkMkLst>
        </pc:inkChg>
        <pc:inkChg chg="add mod">
          <ac:chgData name="Kokchun Giang" userId="67e2125d-ec8c-4323-9653-9824a2ad815f" providerId="ADAL" clId="{10EEDAB3-2DB0-BA4D-8CC6-6424E46A9142}" dt="2024-01-13T14:10:25.266" v="1600"/>
          <ac:inkMkLst>
            <pc:docMk/>
            <pc:sldMk cId="3137551220" sldId="329"/>
            <ac:inkMk id="506" creationId="{264455B2-12BB-65BB-A1DC-C429E36791FE}"/>
          </ac:inkMkLst>
        </pc:inkChg>
        <pc:inkChg chg="add mod">
          <ac:chgData name="Kokchun Giang" userId="67e2125d-ec8c-4323-9653-9824a2ad815f" providerId="ADAL" clId="{10EEDAB3-2DB0-BA4D-8CC6-6424E46A9142}" dt="2024-01-13T14:10:25.266" v="1600"/>
          <ac:inkMkLst>
            <pc:docMk/>
            <pc:sldMk cId="3137551220" sldId="329"/>
            <ac:inkMk id="507" creationId="{A85B1456-4C4B-3AEC-4627-EC9A8BE76329}"/>
          </ac:inkMkLst>
        </pc:inkChg>
        <pc:inkChg chg="add mod">
          <ac:chgData name="Kokchun Giang" userId="67e2125d-ec8c-4323-9653-9824a2ad815f" providerId="ADAL" clId="{10EEDAB3-2DB0-BA4D-8CC6-6424E46A9142}" dt="2024-01-13T14:10:25.266" v="1600"/>
          <ac:inkMkLst>
            <pc:docMk/>
            <pc:sldMk cId="3137551220" sldId="329"/>
            <ac:inkMk id="508" creationId="{C89C3D6A-367E-FFA0-0773-E86F05BE08F9}"/>
          </ac:inkMkLst>
        </pc:inkChg>
        <pc:inkChg chg="add mod">
          <ac:chgData name="Kokchun Giang" userId="67e2125d-ec8c-4323-9653-9824a2ad815f" providerId="ADAL" clId="{10EEDAB3-2DB0-BA4D-8CC6-6424E46A9142}" dt="2024-01-13T14:10:25.266" v="1600"/>
          <ac:inkMkLst>
            <pc:docMk/>
            <pc:sldMk cId="3137551220" sldId="329"/>
            <ac:inkMk id="509" creationId="{67F7627F-4F54-D2B9-B025-6855F84B2A88}"/>
          </ac:inkMkLst>
        </pc:inkChg>
        <pc:inkChg chg="add mod">
          <ac:chgData name="Kokchun Giang" userId="67e2125d-ec8c-4323-9653-9824a2ad815f" providerId="ADAL" clId="{10EEDAB3-2DB0-BA4D-8CC6-6424E46A9142}" dt="2024-01-13T14:10:25.266" v="1600"/>
          <ac:inkMkLst>
            <pc:docMk/>
            <pc:sldMk cId="3137551220" sldId="329"/>
            <ac:inkMk id="510" creationId="{1CD2E2B2-6986-AC31-28FB-31C7C1C685FB}"/>
          </ac:inkMkLst>
        </pc:inkChg>
        <pc:inkChg chg="add mod">
          <ac:chgData name="Kokchun Giang" userId="67e2125d-ec8c-4323-9653-9824a2ad815f" providerId="ADAL" clId="{10EEDAB3-2DB0-BA4D-8CC6-6424E46A9142}" dt="2024-01-13T14:10:25.266" v="1600"/>
          <ac:inkMkLst>
            <pc:docMk/>
            <pc:sldMk cId="3137551220" sldId="329"/>
            <ac:inkMk id="511" creationId="{F6520385-F887-031F-B35E-BA25D25BD657}"/>
          </ac:inkMkLst>
        </pc:inkChg>
        <pc:inkChg chg="add mod">
          <ac:chgData name="Kokchun Giang" userId="67e2125d-ec8c-4323-9653-9824a2ad815f" providerId="ADAL" clId="{10EEDAB3-2DB0-BA4D-8CC6-6424E46A9142}" dt="2024-01-13T14:10:25.266" v="1600"/>
          <ac:inkMkLst>
            <pc:docMk/>
            <pc:sldMk cId="3137551220" sldId="329"/>
            <ac:inkMk id="512" creationId="{822AD20D-0709-7360-4897-39F62A01B3B8}"/>
          </ac:inkMkLst>
        </pc:inkChg>
        <pc:inkChg chg="add mod">
          <ac:chgData name="Kokchun Giang" userId="67e2125d-ec8c-4323-9653-9824a2ad815f" providerId="ADAL" clId="{10EEDAB3-2DB0-BA4D-8CC6-6424E46A9142}" dt="2024-01-13T14:10:25.266" v="1600"/>
          <ac:inkMkLst>
            <pc:docMk/>
            <pc:sldMk cId="3137551220" sldId="329"/>
            <ac:inkMk id="513" creationId="{A7E31BA1-E67B-B9BF-89D8-BBCE2C171F93}"/>
          </ac:inkMkLst>
        </pc:inkChg>
        <pc:inkChg chg="add mod">
          <ac:chgData name="Kokchun Giang" userId="67e2125d-ec8c-4323-9653-9824a2ad815f" providerId="ADAL" clId="{10EEDAB3-2DB0-BA4D-8CC6-6424E46A9142}" dt="2024-01-13T14:10:25.266" v="1600"/>
          <ac:inkMkLst>
            <pc:docMk/>
            <pc:sldMk cId="3137551220" sldId="329"/>
            <ac:inkMk id="514" creationId="{2B3302C8-2A81-F600-2B0C-9FE5247851F5}"/>
          </ac:inkMkLst>
        </pc:inkChg>
        <pc:inkChg chg="add mod">
          <ac:chgData name="Kokchun Giang" userId="67e2125d-ec8c-4323-9653-9824a2ad815f" providerId="ADAL" clId="{10EEDAB3-2DB0-BA4D-8CC6-6424E46A9142}" dt="2024-01-13T14:10:25.266" v="1600"/>
          <ac:inkMkLst>
            <pc:docMk/>
            <pc:sldMk cId="3137551220" sldId="329"/>
            <ac:inkMk id="515" creationId="{4A620BA6-7A87-A451-697F-F28DB161868D}"/>
          </ac:inkMkLst>
        </pc:inkChg>
        <pc:inkChg chg="add mod">
          <ac:chgData name="Kokchun Giang" userId="67e2125d-ec8c-4323-9653-9824a2ad815f" providerId="ADAL" clId="{10EEDAB3-2DB0-BA4D-8CC6-6424E46A9142}" dt="2024-01-13T14:10:25.266" v="1600"/>
          <ac:inkMkLst>
            <pc:docMk/>
            <pc:sldMk cId="3137551220" sldId="329"/>
            <ac:inkMk id="517" creationId="{92938AA1-A749-5365-CE0F-212042EA18E9}"/>
          </ac:inkMkLst>
        </pc:inkChg>
        <pc:inkChg chg="add mod">
          <ac:chgData name="Kokchun Giang" userId="67e2125d-ec8c-4323-9653-9824a2ad815f" providerId="ADAL" clId="{10EEDAB3-2DB0-BA4D-8CC6-6424E46A9142}" dt="2024-01-13T14:10:25.266" v="1600"/>
          <ac:inkMkLst>
            <pc:docMk/>
            <pc:sldMk cId="3137551220" sldId="329"/>
            <ac:inkMk id="518" creationId="{CEEFDD55-BDCE-1E1B-EE77-F2F3DDBA3DD5}"/>
          </ac:inkMkLst>
        </pc:inkChg>
        <pc:inkChg chg="add mod">
          <ac:chgData name="Kokchun Giang" userId="67e2125d-ec8c-4323-9653-9824a2ad815f" providerId="ADAL" clId="{10EEDAB3-2DB0-BA4D-8CC6-6424E46A9142}" dt="2024-01-13T14:10:25.266" v="1600"/>
          <ac:inkMkLst>
            <pc:docMk/>
            <pc:sldMk cId="3137551220" sldId="329"/>
            <ac:inkMk id="519" creationId="{7A52EA4E-67B0-62E2-6646-5CBE2F8511EA}"/>
          </ac:inkMkLst>
        </pc:inkChg>
        <pc:inkChg chg="add mod">
          <ac:chgData name="Kokchun Giang" userId="67e2125d-ec8c-4323-9653-9824a2ad815f" providerId="ADAL" clId="{10EEDAB3-2DB0-BA4D-8CC6-6424E46A9142}" dt="2024-01-13T14:10:25.266" v="1600"/>
          <ac:inkMkLst>
            <pc:docMk/>
            <pc:sldMk cId="3137551220" sldId="329"/>
            <ac:inkMk id="520" creationId="{EFF94B46-CDF6-FF0B-0959-5919CB4AB5CC}"/>
          </ac:inkMkLst>
        </pc:inkChg>
        <pc:inkChg chg="add mod">
          <ac:chgData name="Kokchun Giang" userId="67e2125d-ec8c-4323-9653-9824a2ad815f" providerId="ADAL" clId="{10EEDAB3-2DB0-BA4D-8CC6-6424E46A9142}" dt="2024-01-13T14:10:25.266" v="1600"/>
          <ac:inkMkLst>
            <pc:docMk/>
            <pc:sldMk cId="3137551220" sldId="329"/>
            <ac:inkMk id="521" creationId="{2B39BF59-C826-F7E3-662B-170CA63787F7}"/>
          </ac:inkMkLst>
        </pc:inkChg>
        <pc:inkChg chg="add del mod">
          <ac:chgData name="Kokchun Giang" userId="67e2125d-ec8c-4323-9653-9824a2ad815f" providerId="ADAL" clId="{10EEDAB3-2DB0-BA4D-8CC6-6424E46A9142}" dt="2024-01-13T14:10:22.031" v="1595" actId="9405"/>
          <ac:inkMkLst>
            <pc:docMk/>
            <pc:sldMk cId="3137551220" sldId="329"/>
            <ac:inkMk id="522" creationId="{42FB02A5-37D3-06A8-9F91-9ED653205904}"/>
          </ac:inkMkLst>
        </pc:inkChg>
        <pc:inkChg chg="add del mod">
          <ac:chgData name="Kokchun Giang" userId="67e2125d-ec8c-4323-9653-9824a2ad815f" providerId="ADAL" clId="{10EEDAB3-2DB0-BA4D-8CC6-6424E46A9142}" dt="2024-01-13T14:10:21.732" v="1594"/>
          <ac:inkMkLst>
            <pc:docMk/>
            <pc:sldMk cId="3137551220" sldId="329"/>
            <ac:inkMk id="523" creationId="{E9C953EA-B562-7BD5-4C22-5BBAF2C6E400}"/>
          </ac:inkMkLst>
        </pc:inkChg>
        <pc:inkChg chg="add mod">
          <ac:chgData name="Kokchun Giang" userId="67e2125d-ec8c-4323-9653-9824a2ad815f" providerId="ADAL" clId="{10EEDAB3-2DB0-BA4D-8CC6-6424E46A9142}" dt="2024-01-13T14:10:25.266" v="1600"/>
          <ac:inkMkLst>
            <pc:docMk/>
            <pc:sldMk cId="3137551220" sldId="329"/>
            <ac:inkMk id="525" creationId="{0BC23924-05F0-5EC6-5F53-ECE6AE6A94D0}"/>
          </ac:inkMkLst>
        </pc:inkChg>
        <pc:inkChg chg="add mod">
          <ac:chgData name="Kokchun Giang" userId="67e2125d-ec8c-4323-9653-9824a2ad815f" providerId="ADAL" clId="{10EEDAB3-2DB0-BA4D-8CC6-6424E46A9142}" dt="2024-01-13T14:10:25.266" v="1600"/>
          <ac:inkMkLst>
            <pc:docMk/>
            <pc:sldMk cId="3137551220" sldId="329"/>
            <ac:inkMk id="526" creationId="{857076B6-629B-1757-E45B-84BBBCF46AAD}"/>
          </ac:inkMkLst>
        </pc:inkChg>
        <pc:inkChg chg="add mod">
          <ac:chgData name="Kokchun Giang" userId="67e2125d-ec8c-4323-9653-9824a2ad815f" providerId="ADAL" clId="{10EEDAB3-2DB0-BA4D-8CC6-6424E46A9142}" dt="2024-01-13T14:10:25.266" v="1600"/>
          <ac:inkMkLst>
            <pc:docMk/>
            <pc:sldMk cId="3137551220" sldId="329"/>
            <ac:inkMk id="527" creationId="{7C6FFA9C-EB40-F8AA-AC2F-6ABB38CA8C73}"/>
          </ac:inkMkLst>
        </pc:inkChg>
        <pc:inkChg chg="add mod">
          <ac:chgData name="Kokchun Giang" userId="67e2125d-ec8c-4323-9653-9824a2ad815f" providerId="ADAL" clId="{10EEDAB3-2DB0-BA4D-8CC6-6424E46A9142}" dt="2024-01-13T14:10:25.266" v="1600"/>
          <ac:inkMkLst>
            <pc:docMk/>
            <pc:sldMk cId="3137551220" sldId="329"/>
            <ac:inkMk id="528" creationId="{427395DD-9EA7-6FC8-06C1-C4AC7E377E65}"/>
          </ac:inkMkLst>
        </pc:inkChg>
        <pc:inkChg chg="add mod">
          <ac:chgData name="Kokchun Giang" userId="67e2125d-ec8c-4323-9653-9824a2ad815f" providerId="ADAL" clId="{10EEDAB3-2DB0-BA4D-8CC6-6424E46A9142}" dt="2024-01-13T15:31:54.585" v="2943" actId="164"/>
          <ac:inkMkLst>
            <pc:docMk/>
            <pc:sldMk cId="3137551220" sldId="329"/>
            <ac:inkMk id="530" creationId="{6E9F3E57-8FBC-2DD8-8637-A44121F0B3BC}"/>
          </ac:inkMkLst>
        </pc:inkChg>
        <pc:inkChg chg="add mod">
          <ac:chgData name="Kokchun Giang" userId="67e2125d-ec8c-4323-9653-9824a2ad815f" providerId="ADAL" clId="{10EEDAB3-2DB0-BA4D-8CC6-6424E46A9142}" dt="2024-01-13T14:10:39.384" v="1608"/>
          <ac:inkMkLst>
            <pc:docMk/>
            <pc:sldMk cId="3137551220" sldId="329"/>
            <ac:inkMk id="531" creationId="{38D78E15-0333-2889-BC89-27F29D8060FF}"/>
          </ac:inkMkLst>
        </pc:inkChg>
        <pc:inkChg chg="add mod">
          <ac:chgData name="Kokchun Giang" userId="67e2125d-ec8c-4323-9653-9824a2ad815f" providerId="ADAL" clId="{10EEDAB3-2DB0-BA4D-8CC6-6424E46A9142}" dt="2024-01-13T14:10:39.384" v="1608"/>
          <ac:inkMkLst>
            <pc:docMk/>
            <pc:sldMk cId="3137551220" sldId="329"/>
            <ac:inkMk id="532" creationId="{882DC3C4-5BB4-67BD-AA76-21561737F58D}"/>
          </ac:inkMkLst>
        </pc:inkChg>
        <pc:inkChg chg="add mod">
          <ac:chgData name="Kokchun Giang" userId="67e2125d-ec8c-4323-9653-9824a2ad815f" providerId="ADAL" clId="{10EEDAB3-2DB0-BA4D-8CC6-6424E46A9142}" dt="2024-01-13T14:10:39.384" v="1608"/>
          <ac:inkMkLst>
            <pc:docMk/>
            <pc:sldMk cId="3137551220" sldId="329"/>
            <ac:inkMk id="533" creationId="{9B517D0A-B371-BF0B-10CB-BF6B53FE8E7F}"/>
          </ac:inkMkLst>
        </pc:inkChg>
        <pc:inkChg chg="add mod">
          <ac:chgData name="Kokchun Giang" userId="67e2125d-ec8c-4323-9653-9824a2ad815f" providerId="ADAL" clId="{10EEDAB3-2DB0-BA4D-8CC6-6424E46A9142}" dt="2024-01-13T14:10:39.384" v="1608"/>
          <ac:inkMkLst>
            <pc:docMk/>
            <pc:sldMk cId="3137551220" sldId="329"/>
            <ac:inkMk id="534" creationId="{AA3C4C38-5D05-7DD2-890C-87F280C82C9C}"/>
          </ac:inkMkLst>
        </pc:inkChg>
        <pc:inkChg chg="add mod">
          <ac:chgData name="Kokchun Giang" userId="67e2125d-ec8c-4323-9653-9824a2ad815f" providerId="ADAL" clId="{10EEDAB3-2DB0-BA4D-8CC6-6424E46A9142}" dt="2024-01-13T14:10:39.384" v="1608"/>
          <ac:inkMkLst>
            <pc:docMk/>
            <pc:sldMk cId="3137551220" sldId="329"/>
            <ac:inkMk id="535" creationId="{6AD8A1FA-00AC-E4A6-5EF0-FD2560BE6CAA}"/>
          </ac:inkMkLst>
        </pc:inkChg>
        <pc:inkChg chg="add mod">
          <ac:chgData name="Kokchun Giang" userId="67e2125d-ec8c-4323-9653-9824a2ad815f" providerId="ADAL" clId="{10EEDAB3-2DB0-BA4D-8CC6-6424E46A9142}" dt="2024-01-13T14:10:39.384" v="1608"/>
          <ac:inkMkLst>
            <pc:docMk/>
            <pc:sldMk cId="3137551220" sldId="329"/>
            <ac:inkMk id="536" creationId="{13AD6D70-7F2A-FAD4-2FE6-45F17D1556CA}"/>
          </ac:inkMkLst>
        </pc:inkChg>
        <pc:inkChg chg="add mod">
          <ac:chgData name="Kokchun Giang" userId="67e2125d-ec8c-4323-9653-9824a2ad815f" providerId="ADAL" clId="{10EEDAB3-2DB0-BA4D-8CC6-6424E46A9142}" dt="2024-01-13T14:10:54.294" v="1614"/>
          <ac:inkMkLst>
            <pc:docMk/>
            <pc:sldMk cId="3137551220" sldId="329"/>
            <ac:inkMk id="538" creationId="{FED1F038-992A-E0CE-5A13-3BE0A604B92F}"/>
          </ac:inkMkLst>
        </pc:inkChg>
        <pc:inkChg chg="add mod">
          <ac:chgData name="Kokchun Giang" userId="67e2125d-ec8c-4323-9653-9824a2ad815f" providerId="ADAL" clId="{10EEDAB3-2DB0-BA4D-8CC6-6424E46A9142}" dt="2024-01-13T14:10:54.294" v="1614"/>
          <ac:inkMkLst>
            <pc:docMk/>
            <pc:sldMk cId="3137551220" sldId="329"/>
            <ac:inkMk id="539" creationId="{2C1F7098-F540-4D8A-027A-3C4435460BD3}"/>
          </ac:inkMkLst>
        </pc:inkChg>
        <pc:inkChg chg="add mod">
          <ac:chgData name="Kokchun Giang" userId="67e2125d-ec8c-4323-9653-9824a2ad815f" providerId="ADAL" clId="{10EEDAB3-2DB0-BA4D-8CC6-6424E46A9142}" dt="2024-01-13T14:10:58.230" v="1621"/>
          <ac:inkMkLst>
            <pc:docMk/>
            <pc:sldMk cId="3137551220" sldId="329"/>
            <ac:inkMk id="540" creationId="{DEC27FAD-4306-22A8-FBCD-7426AF62993B}"/>
          </ac:inkMkLst>
        </pc:inkChg>
        <pc:inkChg chg="add mod">
          <ac:chgData name="Kokchun Giang" userId="67e2125d-ec8c-4323-9653-9824a2ad815f" providerId="ADAL" clId="{10EEDAB3-2DB0-BA4D-8CC6-6424E46A9142}" dt="2024-01-13T14:10:58.230" v="1621"/>
          <ac:inkMkLst>
            <pc:docMk/>
            <pc:sldMk cId="3137551220" sldId="329"/>
            <ac:inkMk id="541" creationId="{CF3A9CFF-BFB8-6080-DC67-0AE119288C6B}"/>
          </ac:inkMkLst>
        </pc:inkChg>
        <pc:inkChg chg="add mod">
          <ac:chgData name="Kokchun Giang" userId="67e2125d-ec8c-4323-9653-9824a2ad815f" providerId="ADAL" clId="{10EEDAB3-2DB0-BA4D-8CC6-6424E46A9142}" dt="2024-01-13T14:10:58.230" v="1621"/>
          <ac:inkMkLst>
            <pc:docMk/>
            <pc:sldMk cId="3137551220" sldId="329"/>
            <ac:inkMk id="542" creationId="{4ABB8EC3-8556-0CF0-9F33-A1BFF0294AD2}"/>
          </ac:inkMkLst>
        </pc:inkChg>
        <pc:inkChg chg="add mod">
          <ac:chgData name="Kokchun Giang" userId="67e2125d-ec8c-4323-9653-9824a2ad815f" providerId="ADAL" clId="{10EEDAB3-2DB0-BA4D-8CC6-6424E46A9142}" dt="2024-01-13T14:10:58.230" v="1621"/>
          <ac:inkMkLst>
            <pc:docMk/>
            <pc:sldMk cId="3137551220" sldId="329"/>
            <ac:inkMk id="545" creationId="{0AEFA941-AEE9-1996-6D3C-C15EC374A475}"/>
          </ac:inkMkLst>
        </pc:inkChg>
        <pc:inkChg chg="add mod">
          <ac:chgData name="Kokchun Giang" userId="67e2125d-ec8c-4323-9653-9824a2ad815f" providerId="ADAL" clId="{10EEDAB3-2DB0-BA4D-8CC6-6424E46A9142}" dt="2024-01-13T14:10:58.230" v="1621"/>
          <ac:inkMkLst>
            <pc:docMk/>
            <pc:sldMk cId="3137551220" sldId="329"/>
            <ac:inkMk id="546" creationId="{369BAD68-9BCA-D4DC-38F7-7BAF10A0B530}"/>
          </ac:inkMkLst>
        </pc:inkChg>
        <pc:inkChg chg="add mod">
          <ac:chgData name="Kokchun Giang" userId="67e2125d-ec8c-4323-9653-9824a2ad815f" providerId="ADAL" clId="{10EEDAB3-2DB0-BA4D-8CC6-6424E46A9142}" dt="2024-01-13T14:10:58.230" v="1621"/>
          <ac:inkMkLst>
            <pc:docMk/>
            <pc:sldMk cId="3137551220" sldId="329"/>
            <ac:inkMk id="548" creationId="{41F911CA-459B-F1D0-A5C7-B546BE589C0E}"/>
          </ac:inkMkLst>
        </pc:inkChg>
        <pc:inkChg chg="add mod">
          <ac:chgData name="Kokchun Giang" userId="67e2125d-ec8c-4323-9653-9824a2ad815f" providerId="ADAL" clId="{10EEDAB3-2DB0-BA4D-8CC6-6424E46A9142}" dt="2024-01-13T14:10:58.230" v="1621"/>
          <ac:inkMkLst>
            <pc:docMk/>
            <pc:sldMk cId="3137551220" sldId="329"/>
            <ac:inkMk id="550" creationId="{1BA6A9D4-87A0-0958-110A-4F6AC666B960}"/>
          </ac:inkMkLst>
        </pc:inkChg>
        <pc:inkChg chg="add mod">
          <ac:chgData name="Kokchun Giang" userId="67e2125d-ec8c-4323-9653-9824a2ad815f" providerId="ADAL" clId="{10EEDAB3-2DB0-BA4D-8CC6-6424E46A9142}" dt="2024-01-13T15:32:15.867" v="2949" actId="164"/>
          <ac:inkMkLst>
            <pc:docMk/>
            <pc:sldMk cId="3137551220" sldId="329"/>
            <ac:inkMk id="552" creationId="{A7C61C3B-220A-62F4-5778-CEDC27EF240F}"/>
          </ac:inkMkLst>
        </pc:inkChg>
        <pc:inkChg chg="add mod">
          <ac:chgData name="Kokchun Giang" userId="67e2125d-ec8c-4323-9653-9824a2ad815f" providerId="ADAL" clId="{10EEDAB3-2DB0-BA4D-8CC6-6424E46A9142}" dt="2024-01-13T14:11:15.691" v="1649"/>
          <ac:inkMkLst>
            <pc:docMk/>
            <pc:sldMk cId="3137551220" sldId="329"/>
            <ac:inkMk id="553" creationId="{28273E0E-8CD8-B71B-EB50-FDA6A41B7E66}"/>
          </ac:inkMkLst>
        </pc:inkChg>
        <pc:inkChg chg="add mod">
          <ac:chgData name="Kokchun Giang" userId="67e2125d-ec8c-4323-9653-9824a2ad815f" providerId="ADAL" clId="{10EEDAB3-2DB0-BA4D-8CC6-6424E46A9142}" dt="2024-01-13T14:11:15.691" v="1649"/>
          <ac:inkMkLst>
            <pc:docMk/>
            <pc:sldMk cId="3137551220" sldId="329"/>
            <ac:inkMk id="554" creationId="{41138352-DD74-5B01-9CD4-FA2ED48C3E3D}"/>
          </ac:inkMkLst>
        </pc:inkChg>
        <pc:inkChg chg="add mod">
          <ac:chgData name="Kokchun Giang" userId="67e2125d-ec8c-4323-9653-9824a2ad815f" providerId="ADAL" clId="{10EEDAB3-2DB0-BA4D-8CC6-6424E46A9142}" dt="2024-01-13T14:11:15.691" v="1649"/>
          <ac:inkMkLst>
            <pc:docMk/>
            <pc:sldMk cId="3137551220" sldId="329"/>
            <ac:inkMk id="555" creationId="{31B09A03-B76D-948D-59BB-C19EE6FA2232}"/>
          </ac:inkMkLst>
        </pc:inkChg>
        <pc:inkChg chg="add mod">
          <ac:chgData name="Kokchun Giang" userId="67e2125d-ec8c-4323-9653-9824a2ad815f" providerId="ADAL" clId="{10EEDAB3-2DB0-BA4D-8CC6-6424E46A9142}" dt="2024-01-13T14:11:15.691" v="1649"/>
          <ac:inkMkLst>
            <pc:docMk/>
            <pc:sldMk cId="3137551220" sldId="329"/>
            <ac:inkMk id="556" creationId="{92C6BB04-493E-AC06-5E2E-2283263F1FD7}"/>
          </ac:inkMkLst>
        </pc:inkChg>
        <pc:inkChg chg="add mod">
          <ac:chgData name="Kokchun Giang" userId="67e2125d-ec8c-4323-9653-9824a2ad815f" providerId="ADAL" clId="{10EEDAB3-2DB0-BA4D-8CC6-6424E46A9142}" dt="2024-01-13T14:11:15.691" v="1649"/>
          <ac:inkMkLst>
            <pc:docMk/>
            <pc:sldMk cId="3137551220" sldId="329"/>
            <ac:inkMk id="557" creationId="{11C9016E-A019-43C2-2590-4B418E8C9C19}"/>
          </ac:inkMkLst>
        </pc:inkChg>
        <pc:inkChg chg="add mod">
          <ac:chgData name="Kokchun Giang" userId="67e2125d-ec8c-4323-9653-9824a2ad815f" providerId="ADAL" clId="{10EEDAB3-2DB0-BA4D-8CC6-6424E46A9142}" dt="2024-01-13T14:11:15.691" v="1649"/>
          <ac:inkMkLst>
            <pc:docMk/>
            <pc:sldMk cId="3137551220" sldId="329"/>
            <ac:inkMk id="558" creationId="{1F3FC626-8953-D6AF-7983-3F3D23D76FAB}"/>
          </ac:inkMkLst>
        </pc:inkChg>
        <pc:inkChg chg="add mod">
          <ac:chgData name="Kokchun Giang" userId="67e2125d-ec8c-4323-9653-9824a2ad815f" providerId="ADAL" clId="{10EEDAB3-2DB0-BA4D-8CC6-6424E46A9142}" dt="2024-01-13T14:11:15.691" v="1649"/>
          <ac:inkMkLst>
            <pc:docMk/>
            <pc:sldMk cId="3137551220" sldId="329"/>
            <ac:inkMk id="559" creationId="{EBA4C82D-5A08-82FA-ECFA-5155DF47EF7D}"/>
          </ac:inkMkLst>
        </pc:inkChg>
        <pc:inkChg chg="add mod">
          <ac:chgData name="Kokchun Giang" userId="67e2125d-ec8c-4323-9653-9824a2ad815f" providerId="ADAL" clId="{10EEDAB3-2DB0-BA4D-8CC6-6424E46A9142}" dt="2024-01-13T14:11:15.691" v="1649"/>
          <ac:inkMkLst>
            <pc:docMk/>
            <pc:sldMk cId="3137551220" sldId="329"/>
            <ac:inkMk id="560" creationId="{E48D65CC-F9BC-9B36-ABD6-1ACBA3C45D0E}"/>
          </ac:inkMkLst>
        </pc:inkChg>
        <pc:inkChg chg="add mod">
          <ac:chgData name="Kokchun Giang" userId="67e2125d-ec8c-4323-9653-9824a2ad815f" providerId="ADAL" clId="{10EEDAB3-2DB0-BA4D-8CC6-6424E46A9142}" dt="2024-01-13T14:11:15.691" v="1649"/>
          <ac:inkMkLst>
            <pc:docMk/>
            <pc:sldMk cId="3137551220" sldId="329"/>
            <ac:inkMk id="562" creationId="{164016AF-D530-DF14-26D5-03AF98474FAD}"/>
          </ac:inkMkLst>
        </pc:inkChg>
        <pc:inkChg chg="add mod">
          <ac:chgData name="Kokchun Giang" userId="67e2125d-ec8c-4323-9653-9824a2ad815f" providerId="ADAL" clId="{10EEDAB3-2DB0-BA4D-8CC6-6424E46A9142}" dt="2024-01-13T14:11:15.691" v="1649"/>
          <ac:inkMkLst>
            <pc:docMk/>
            <pc:sldMk cId="3137551220" sldId="329"/>
            <ac:inkMk id="563" creationId="{8959992A-5368-22F6-EAFA-EC76C0424D46}"/>
          </ac:inkMkLst>
        </pc:inkChg>
        <pc:inkChg chg="add mod">
          <ac:chgData name="Kokchun Giang" userId="67e2125d-ec8c-4323-9653-9824a2ad815f" providerId="ADAL" clId="{10EEDAB3-2DB0-BA4D-8CC6-6424E46A9142}" dt="2024-01-13T14:11:15.691" v="1649"/>
          <ac:inkMkLst>
            <pc:docMk/>
            <pc:sldMk cId="3137551220" sldId="329"/>
            <ac:inkMk id="564" creationId="{AFEC9B70-DE70-5A47-A85E-C3BF6A354FCB}"/>
          </ac:inkMkLst>
        </pc:inkChg>
        <pc:inkChg chg="add mod">
          <ac:chgData name="Kokchun Giang" userId="67e2125d-ec8c-4323-9653-9824a2ad815f" providerId="ADAL" clId="{10EEDAB3-2DB0-BA4D-8CC6-6424E46A9142}" dt="2024-01-13T14:11:15.691" v="1649"/>
          <ac:inkMkLst>
            <pc:docMk/>
            <pc:sldMk cId="3137551220" sldId="329"/>
            <ac:inkMk id="565" creationId="{E5D4B3CC-6792-69E1-A383-264642F3EC07}"/>
          </ac:inkMkLst>
        </pc:inkChg>
        <pc:inkChg chg="add mod">
          <ac:chgData name="Kokchun Giang" userId="67e2125d-ec8c-4323-9653-9824a2ad815f" providerId="ADAL" clId="{10EEDAB3-2DB0-BA4D-8CC6-6424E46A9142}" dt="2024-01-13T14:11:15.691" v="1649"/>
          <ac:inkMkLst>
            <pc:docMk/>
            <pc:sldMk cId="3137551220" sldId="329"/>
            <ac:inkMk id="566" creationId="{6084F0A6-A415-D4AA-8A96-A519A2E1A9F7}"/>
          </ac:inkMkLst>
        </pc:inkChg>
        <pc:inkChg chg="add del mod">
          <ac:chgData name="Kokchun Giang" userId="67e2125d-ec8c-4323-9653-9824a2ad815f" providerId="ADAL" clId="{10EEDAB3-2DB0-BA4D-8CC6-6424E46A9142}" dt="2024-01-13T14:11:12.662" v="1644" actId="9405"/>
          <ac:inkMkLst>
            <pc:docMk/>
            <pc:sldMk cId="3137551220" sldId="329"/>
            <ac:inkMk id="567" creationId="{3AB69F38-7923-E70B-77DB-9C9E5349E1DE}"/>
          </ac:inkMkLst>
        </pc:inkChg>
        <pc:inkChg chg="add del mod">
          <ac:chgData name="Kokchun Giang" userId="67e2125d-ec8c-4323-9653-9824a2ad815f" providerId="ADAL" clId="{10EEDAB3-2DB0-BA4D-8CC6-6424E46A9142}" dt="2024-01-13T14:11:12.297" v="1643"/>
          <ac:inkMkLst>
            <pc:docMk/>
            <pc:sldMk cId="3137551220" sldId="329"/>
            <ac:inkMk id="568" creationId="{022A43A9-FC2D-90D3-5B50-DE72FFBE1A8E}"/>
          </ac:inkMkLst>
        </pc:inkChg>
        <pc:inkChg chg="add del">
          <ac:chgData name="Kokchun Giang" userId="67e2125d-ec8c-4323-9653-9824a2ad815f" providerId="ADAL" clId="{10EEDAB3-2DB0-BA4D-8CC6-6424E46A9142}" dt="2024-01-13T14:11:11.950" v="1641" actId="9405"/>
          <ac:inkMkLst>
            <pc:docMk/>
            <pc:sldMk cId="3137551220" sldId="329"/>
            <ac:inkMk id="570" creationId="{B0FA2A0B-B070-DAB0-1F32-4E1C067B3984}"/>
          </ac:inkMkLst>
        </pc:inkChg>
        <pc:inkChg chg="add mod">
          <ac:chgData name="Kokchun Giang" userId="67e2125d-ec8c-4323-9653-9824a2ad815f" providerId="ADAL" clId="{10EEDAB3-2DB0-BA4D-8CC6-6424E46A9142}" dt="2024-01-13T14:11:15.691" v="1649"/>
          <ac:inkMkLst>
            <pc:docMk/>
            <pc:sldMk cId="3137551220" sldId="329"/>
            <ac:inkMk id="571" creationId="{2E67F4FD-163C-4316-4262-3F9798C7880A}"/>
          </ac:inkMkLst>
        </pc:inkChg>
        <pc:inkChg chg="add mod">
          <ac:chgData name="Kokchun Giang" userId="67e2125d-ec8c-4323-9653-9824a2ad815f" providerId="ADAL" clId="{10EEDAB3-2DB0-BA4D-8CC6-6424E46A9142}" dt="2024-01-13T14:11:15.691" v="1649"/>
          <ac:inkMkLst>
            <pc:docMk/>
            <pc:sldMk cId="3137551220" sldId="329"/>
            <ac:inkMk id="572" creationId="{C6CCC2DF-9BBB-79A5-EEB0-53B09512D65D}"/>
          </ac:inkMkLst>
        </pc:inkChg>
        <pc:inkChg chg="add mod">
          <ac:chgData name="Kokchun Giang" userId="67e2125d-ec8c-4323-9653-9824a2ad815f" providerId="ADAL" clId="{10EEDAB3-2DB0-BA4D-8CC6-6424E46A9142}" dt="2024-01-13T14:11:15.691" v="1649"/>
          <ac:inkMkLst>
            <pc:docMk/>
            <pc:sldMk cId="3137551220" sldId="329"/>
            <ac:inkMk id="573" creationId="{7283A82B-2E52-0D2C-36DB-D9EAF35DF10D}"/>
          </ac:inkMkLst>
        </pc:inkChg>
        <pc:inkChg chg="add mod">
          <ac:chgData name="Kokchun Giang" userId="67e2125d-ec8c-4323-9653-9824a2ad815f" providerId="ADAL" clId="{10EEDAB3-2DB0-BA4D-8CC6-6424E46A9142}" dt="2024-01-13T14:11:15.691" v="1649"/>
          <ac:inkMkLst>
            <pc:docMk/>
            <pc:sldMk cId="3137551220" sldId="329"/>
            <ac:inkMk id="574" creationId="{25716124-A178-D6F3-049C-DCEAE58A9DBC}"/>
          </ac:inkMkLst>
        </pc:inkChg>
        <pc:inkChg chg="add mod">
          <ac:chgData name="Kokchun Giang" userId="67e2125d-ec8c-4323-9653-9824a2ad815f" providerId="ADAL" clId="{10EEDAB3-2DB0-BA4D-8CC6-6424E46A9142}" dt="2024-01-13T15:32:15.867" v="2949" actId="164"/>
          <ac:inkMkLst>
            <pc:docMk/>
            <pc:sldMk cId="3137551220" sldId="329"/>
            <ac:inkMk id="576" creationId="{3C6F1C16-015B-CEFE-8198-964D906A8019}"/>
          </ac:inkMkLst>
        </pc:inkChg>
        <pc:inkChg chg="add mod">
          <ac:chgData name="Kokchun Giang" userId="67e2125d-ec8c-4323-9653-9824a2ad815f" providerId="ADAL" clId="{10EEDAB3-2DB0-BA4D-8CC6-6424E46A9142}" dt="2024-01-13T14:11:24.958" v="1654"/>
          <ac:inkMkLst>
            <pc:docMk/>
            <pc:sldMk cId="3137551220" sldId="329"/>
            <ac:inkMk id="577" creationId="{CA9FC97A-38D9-E603-858A-8C5F03ADC73C}"/>
          </ac:inkMkLst>
        </pc:inkChg>
        <pc:inkChg chg="add mod">
          <ac:chgData name="Kokchun Giang" userId="67e2125d-ec8c-4323-9653-9824a2ad815f" providerId="ADAL" clId="{10EEDAB3-2DB0-BA4D-8CC6-6424E46A9142}" dt="2024-01-13T14:11:24.958" v="1654"/>
          <ac:inkMkLst>
            <pc:docMk/>
            <pc:sldMk cId="3137551220" sldId="329"/>
            <ac:inkMk id="578" creationId="{D3CCB80F-248B-F2EF-4EAD-F55F7849AF18}"/>
          </ac:inkMkLst>
        </pc:inkChg>
        <pc:inkChg chg="add mod">
          <ac:chgData name="Kokchun Giang" userId="67e2125d-ec8c-4323-9653-9824a2ad815f" providerId="ADAL" clId="{10EEDAB3-2DB0-BA4D-8CC6-6424E46A9142}" dt="2024-01-13T14:11:24.958" v="1654"/>
          <ac:inkMkLst>
            <pc:docMk/>
            <pc:sldMk cId="3137551220" sldId="329"/>
            <ac:inkMk id="579" creationId="{9A1E02AC-FC47-7974-7814-195A46C45B3C}"/>
          </ac:inkMkLst>
        </pc:inkChg>
        <pc:inkChg chg="add mod">
          <ac:chgData name="Kokchun Giang" userId="67e2125d-ec8c-4323-9653-9824a2ad815f" providerId="ADAL" clId="{10EEDAB3-2DB0-BA4D-8CC6-6424E46A9142}" dt="2024-01-13T14:11:28.052" v="1657"/>
          <ac:inkMkLst>
            <pc:docMk/>
            <pc:sldMk cId="3137551220" sldId="329"/>
            <ac:inkMk id="581" creationId="{4C3B9D52-01D5-5460-3AAE-9C245A50B455}"/>
          </ac:inkMkLst>
        </pc:inkChg>
        <pc:inkChg chg="add mod">
          <ac:chgData name="Kokchun Giang" userId="67e2125d-ec8c-4323-9653-9824a2ad815f" providerId="ADAL" clId="{10EEDAB3-2DB0-BA4D-8CC6-6424E46A9142}" dt="2024-01-13T14:11:28.052" v="1657"/>
          <ac:inkMkLst>
            <pc:docMk/>
            <pc:sldMk cId="3137551220" sldId="329"/>
            <ac:inkMk id="582" creationId="{1F17AF45-55E1-3054-907D-EACCB54E7200}"/>
          </ac:inkMkLst>
        </pc:inkChg>
        <pc:inkChg chg="add del">
          <ac:chgData name="Kokchun Giang" userId="67e2125d-ec8c-4323-9653-9824a2ad815f" providerId="ADAL" clId="{10EEDAB3-2DB0-BA4D-8CC6-6424E46A9142}" dt="2024-01-13T14:11:48.239" v="1681"/>
          <ac:inkMkLst>
            <pc:docMk/>
            <pc:sldMk cId="3137551220" sldId="329"/>
            <ac:inkMk id="584" creationId="{8183726C-F320-1316-61D5-0DB468E20A4D}"/>
          </ac:inkMkLst>
        </pc:inkChg>
        <pc:inkChg chg="add mod">
          <ac:chgData name="Kokchun Giang" userId="67e2125d-ec8c-4323-9653-9824a2ad815f" providerId="ADAL" clId="{10EEDAB3-2DB0-BA4D-8CC6-6424E46A9142}" dt="2024-01-13T14:11:51.810" v="1683"/>
          <ac:inkMkLst>
            <pc:docMk/>
            <pc:sldMk cId="3137551220" sldId="329"/>
            <ac:inkMk id="585" creationId="{CFE2A35F-04E8-090C-3C06-7B5F8F8ACF96}"/>
          </ac:inkMkLst>
        </pc:inkChg>
        <pc:inkChg chg="add mod">
          <ac:chgData name="Kokchun Giang" userId="67e2125d-ec8c-4323-9653-9824a2ad815f" providerId="ADAL" clId="{10EEDAB3-2DB0-BA4D-8CC6-6424E46A9142}" dt="2024-01-13T14:11:51.810" v="1683"/>
          <ac:inkMkLst>
            <pc:docMk/>
            <pc:sldMk cId="3137551220" sldId="329"/>
            <ac:inkMk id="586" creationId="{6C200C6B-44F1-BEE7-76DF-C9BB210D2F40}"/>
          </ac:inkMkLst>
        </pc:inkChg>
        <pc:inkChg chg="add mod">
          <ac:chgData name="Kokchun Giang" userId="67e2125d-ec8c-4323-9653-9824a2ad815f" providerId="ADAL" clId="{10EEDAB3-2DB0-BA4D-8CC6-6424E46A9142}" dt="2024-01-13T14:11:51.810" v="1683"/>
          <ac:inkMkLst>
            <pc:docMk/>
            <pc:sldMk cId="3137551220" sldId="329"/>
            <ac:inkMk id="587" creationId="{319729A6-7229-59B9-B583-8F5034EACF1F}"/>
          </ac:inkMkLst>
        </pc:inkChg>
        <pc:inkChg chg="add mod">
          <ac:chgData name="Kokchun Giang" userId="67e2125d-ec8c-4323-9653-9824a2ad815f" providerId="ADAL" clId="{10EEDAB3-2DB0-BA4D-8CC6-6424E46A9142}" dt="2024-01-13T14:11:51.810" v="1683"/>
          <ac:inkMkLst>
            <pc:docMk/>
            <pc:sldMk cId="3137551220" sldId="329"/>
            <ac:inkMk id="588" creationId="{2AF8D81C-E8D9-3602-07CB-F66C01F4DD70}"/>
          </ac:inkMkLst>
        </pc:inkChg>
        <pc:inkChg chg="add mod">
          <ac:chgData name="Kokchun Giang" userId="67e2125d-ec8c-4323-9653-9824a2ad815f" providerId="ADAL" clId="{10EEDAB3-2DB0-BA4D-8CC6-6424E46A9142}" dt="2024-01-13T14:11:51.810" v="1683"/>
          <ac:inkMkLst>
            <pc:docMk/>
            <pc:sldMk cId="3137551220" sldId="329"/>
            <ac:inkMk id="590" creationId="{0C237E23-F1DB-326C-06A5-7D57D0EA6F55}"/>
          </ac:inkMkLst>
        </pc:inkChg>
        <pc:inkChg chg="add mod">
          <ac:chgData name="Kokchun Giang" userId="67e2125d-ec8c-4323-9653-9824a2ad815f" providerId="ADAL" clId="{10EEDAB3-2DB0-BA4D-8CC6-6424E46A9142}" dt="2024-01-13T14:11:51.810" v="1683"/>
          <ac:inkMkLst>
            <pc:docMk/>
            <pc:sldMk cId="3137551220" sldId="329"/>
            <ac:inkMk id="591" creationId="{D8E80C79-FD90-9746-464A-47569139D8B9}"/>
          </ac:inkMkLst>
        </pc:inkChg>
        <pc:inkChg chg="add mod">
          <ac:chgData name="Kokchun Giang" userId="67e2125d-ec8c-4323-9653-9824a2ad815f" providerId="ADAL" clId="{10EEDAB3-2DB0-BA4D-8CC6-6424E46A9142}" dt="2024-01-13T14:11:51.810" v="1683"/>
          <ac:inkMkLst>
            <pc:docMk/>
            <pc:sldMk cId="3137551220" sldId="329"/>
            <ac:inkMk id="592" creationId="{753FDE5D-144A-AE4F-B6F8-E81A7D18C5CC}"/>
          </ac:inkMkLst>
        </pc:inkChg>
        <pc:inkChg chg="add mod">
          <ac:chgData name="Kokchun Giang" userId="67e2125d-ec8c-4323-9653-9824a2ad815f" providerId="ADAL" clId="{10EEDAB3-2DB0-BA4D-8CC6-6424E46A9142}" dt="2024-01-13T14:11:51.810" v="1683"/>
          <ac:inkMkLst>
            <pc:docMk/>
            <pc:sldMk cId="3137551220" sldId="329"/>
            <ac:inkMk id="593" creationId="{0AF2B3C8-065F-B051-7A3A-EA81D3C411A8}"/>
          </ac:inkMkLst>
        </pc:inkChg>
        <pc:inkChg chg="add mod">
          <ac:chgData name="Kokchun Giang" userId="67e2125d-ec8c-4323-9653-9824a2ad815f" providerId="ADAL" clId="{10EEDAB3-2DB0-BA4D-8CC6-6424E46A9142}" dt="2024-01-13T14:11:51.810" v="1683"/>
          <ac:inkMkLst>
            <pc:docMk/>
            <pc:sldMk cId="3137551220" sldId="329"/>
            <ac:inkMk id="595" creationId="{B4A68875-2AEA-6F74-66A9-4B4FA7BC69AB}"/>
          </ac:inkMkLst>
        </pc:inkChg>
        <pc:inkChg chg="add mod">
          <ac:chgData name="Kokchun Giang" userId="67e2125d-ec8c-4323-9653-9824a2ad815f" providerId="ADAL" clId="{10EEDAB3-2DB0-BA4D-8CC6-6424E46A9142}" dt="2024-01-13T14:11:51.810" v="1683"/>
          <ac:inkMkLst>
            <pc:docMk/>
            <pc:sldMk cId="3137551220" sldId="329"/>
            <ac:inkMk id="597" creationId="{278E0A78-4327-A329-1486-EAE9AD66C077}"/>
          </ac:inkMkLst>
        </pc:inkChg>
        <pc:inkChg chg="add mod">
          <ac:chgData name="Kokchun Giang" userId="67e2125d-ec8c-4323-9653-9824a2ad815f" providerId="ADAL" clId="{10EEDAB3-2DB0-BA4D-8CC6-6424E46A9142}" dt="2024-01-13T14:11:51.810" v="1683"/>
          <ac:inkMkLst>
            <pc:docMk/>
            <pc:sldMk cId="3137551220" sldId="329"/>
            <ac:inkMk id="598" creationId="{C7E32D81-2818-1616-CB47-8D4736159BB9}"/>
          </ac:inkMkLst>
        </pc:inkChg>
        <pc:inkChg chg="add mod">
          <ac:chgData name="Kokchun Giang" userId="67e2125d-ec8c-4323-9653-9824a2ad815f" providerId="ADAL" clId="{10EEDAB3-2DB0-BA4D-8CC6-6424E46A9142}" dt="2024-01-13T14:11:51.810" v="1683"/>
          <ac:inkMkLst>
            <pc:docMk/>
            <pc:sldMk cId="3137551220" sldId="329"/>
            <ac:inkMk id="599" creationId="{05C76078-8CD8-B5BC-E69F-D2ABC51E6DD5}"/>
          </ac:inkMkLst>
        </pc:inkChg>
        <pc:inkChg chg="add mod">
          <ac:chgData name="Kokchun Giang" userId="67e2125d-ec8c-4323-9653-9824a2ad815f" providerId="ADAL" clId="{10EEDAB3-2DB0-BA4D-8CC6-6424E46A9142}" dt="2024-01-13T14:11:51.810" v="1683"/>
          <ac:inkMkLst>
            <pc:docMk/>
            <pc:sldMk cId="3137551220" sldId="329"/>
            <ac:inkMk id="600" creationId="{629E895D-CE61-D37D-93E3-A196B39FF4CF}"/>
          </ac:inkMkLst>
        </pc:inkChg>
        <pc:inkChg chg="add mod">
          <ac:chgData name="Kokchun Giang" userId="67e2125d-ec8c-4323-9653-9824a2ad815f" providerId="ADAL" clId="{10EEDAB3-2DB0-BA4D-8CC6-6424E46A9142}" dt="2024-01-13T14:11:51.810" v="1683"/>
          <ac:inkMkLst>
            <pc:docMk/>
            <pc:sldMk cId="3137551220" sldId="329"/>
            <ac:inkMk id="601" creationId="{C73F53D7-4523-3E91-39AF-C1E95395AA49}"/>
          </ac:inkMkLst>
        </pc:inkChg>
        <pc:inkChg chg="add mod">
          <ac:chgData name="Kokchun Giang" userId="67e2125d-ec8c-4323-9653-9824a2ad815f" providerId="ADAL" clId="{10EEDAB3-2DB0-BA4D-8CC6-6424E46A9142}" dt="2024-01-13T14:11:51.810" v="1683"/>
          <ac:inkMkLst>
            <pc:docMk/>
            <pc:sldMk cId="3137551220" sldId="329"/>
            <ac:inkMk id="602" creationId="{FCC2AF36-E295-7418-0FDD-9CD3660D7D1C}"/>
          </ac:inkMkLst>
        </pc:inkChg>
        <pc:inkChg chg="add mod">
          <ac:chgData name="Kokchun Giang" userId="67e2125d-ec8c-4323-9653-9824a2ad815f" providerId="ADAL" clId="{10EEDAB3-2DB0-BA4D-8CC6-6424E46A9142}" dt="2024-01-13T14:11:51.810" v="1683"/>
          <ac:inkMkLst>
            <pc:docMk/>
            <pc:sldMk cId="3137551220" sldId="329"/>
            <ac:inkMk id="603" creationId="{274DD8B1-DE92-C471-264B-6727DC05D188}"/>
          </ac:inkMkLst>
        </pc:inkChg>
        <pc:inkChg chg="add mod">
          <ac:chgData name="Kokchun Giang" userId="67e2125d-ec8c-4323-9653-9824a2ad815f" providerId="ADAL" clId="{10EEDAB3-2DB0-BA4D-8CC6-6424E46A9142}" dt="2024-01-13T14:11:51.810" v="1683"/>
          <ac:inkMkLst>
            <pc:docMk/>
            <pc:sldMk cId="3137551220" sldId="329"/>
            <ac:inkMk id="604" creationId="{F289BC0B-49F3-5CD0-0F06-099C6C1E07A5}"/>
          </ac:inkMkLst>
        </pc:inkChg>
        <pc:inkChg chg="add mod">
          <ac:chgData name="Kokchun Giang" userId="67e2125d-ec8c-4323-9653-9824a2ad815f" providerId="ADAL" clId="{10EEDAB3-2DB0-BA4D-8CC6-6424E46A9142}" dt="2024-01-13T14:11:51.810" v="1683"/>
          <ac:inkMkLst>
            <pc:docMk/>
            <pc:sldMk cId="3137551220" sldId="329"/>
            <ac:inkMk id="605" creationId="{43423176-62CD-7F6E-5237-99B4A7FAD09F}"/>
          </ac:inkMkLst>
        </pc:inkChg>
        <pc:inkChg chg="add mod">
          <ac:chgData name="Kokchun Giang" userId="67e2125d-ec8c-4323-9653-9824a2ad815f" providerId="ADAL" clId="{10EEDAB3-2DB0-BA4D-8CC6-6424E46A9142}" dt="2024-01-13T14:11:51.810" v="1683"/>
          <ac:inkMkLst>
            <pc:docMk/>
            <pc:sldMk cId="3137551220" sldId="329"/>
            <ac:inkMk id="607" creationId="{F3DA8E1D-DBE9-A099-8FFD-776B9055B827}"/>
          </ac:inkMkLst>
        </pc:inkChg>
        <pc:inkChg chg="add mod">
          <ac:chgData name="Kokchun Giang" userId="67e2125d-ec8c-4323-9653-9824a2ad815f" providerId="ADAL" clId="{10EEDAB3-2DB0-BA4D-8CC6-6424E46A9142}" dt="2024-01-13T15:31:47.035" v="2941" actId="164"/>
          <ac:inkMkLst>
            <pc:docMk/>
            <pc:sldMk cId="3137551220" sldId="329"/>
            <ac:inkMk id="609" creationId="{895D5388-2290-EE6A-2FD1-79FD6706A9A1}"/>
          </ac:inkMkLst>
        </pc:inkChg>
        <pc:inkChg chg="add mod">
          <ac:chgData name="Kokchun Giang" userId="67e2125d-ec8c-4323-9653-9824a2ad815f" providerId="ADAL" clId="{10EEDAB3-2DB0-BA4D-8CC6-6424E46A9142}" dt="2024-01-13T14:12:28.538" v="1700"/>
          <ac:inkMkLst>
            <pc:docMk/>
            <pc:sldMk cId="3137551220" sldId="329"/>
            <ac:inkMk id="610" creationId="{EEB34893-25E1-3682-AE5B-B3CC71B1F40C}"/>
          </ac:inkMkLst>
        </pc:inkChg>
        <pc:inkChg chg="add mod">
          <ac:chgData name="Kokchun Giang" userId="67e2125d-ec8c-4323-9653-9824a2ad815f" providerId="ADAL" clId="{10EEDAB3-2DB0-BA4D-8CC6-6424E46A9142}" dt="2024-01-13T14:12:28.538" v="1700"/>
          <ac:inkMkLst>
            <pc:docMk/>
            <pc:sldMk cId="3137551220" sldId="329"/>
            <ac:inkMk id="611" creationId="{A0F0F9CA-400A-A853-38BC-2CE92B251B1C}"/>
          </ac:inkMkLst>
        </pc:inkChg>
        <pc:inkChg chg="add mod">
          <ac:chgData name="Kokchun Giang" userId="67e2125d-ec8c-4323-9653-9824a2ad815f" providerId="ADAL" clId="{10EEDAB3-2DB0-BA4D-8CC6-6424E46A9142}" dt="2024-01-13T14:12:28.538" v="1700"/>
          <ac:inkMkLst>
            <pc:docMk/>
            <pc:sldMk cId="3137551220" sldId="329"/>
            <ac:inkMk id="612" creationId="{B60EBFA2-6F9B-BB79-53C6-86CE40B1CA1E}"/>
          </ac:inkMkLst>
        </pc:inkChg>
        <pc:inkChg chg="add mod">
          <ac:chgData name="Kokchun Giang" userId="67e2125d-ec8c-4323-9653-9824a2ad815f" providerId="ADAL" clId="{10EEDAB3-2DB0-BA4D-8CC6-6424E46A9142}" dt="2024-01-13T14:12:28.538" v="1700"/>
          <ac:inkMkLst>
            <pc:docMk/>
            <pc:sldMk cId="3137551220" sldId="329"/>
            <ac:inkMk id="613" creationId="{9D942FA7-CA11-8283-83D0-73B8FBFA5522}"/>
          </ac:inkMkLst>
        </pc:inkChg>
        <pc:inkChg chg="add mod">
          <ac:chgData name="Kokchun Giang" userId="67e2125d-ec8c-4323-9653-9824a2ad815f" providerId="ADAL" clId="{10EEDAB3-2DB0-BA4D-8CC6-6424E46A9142}" dt="2024-01-13T14:12:28.538" v="1700"/>
          <ac:inkMkLst>
            <pc:docMk/>
            <pc:sldMk cId="3137551220" sldId="329"/>
            <ac:inkMk id="614" creationId="{972AE71F-ED7E-8480-5129-370F5D746C01}"/>
          </ac:inkMkLst>
        </pc:inkChg>
        <pc:inkChg chg="add mod">
          <ac:chgData name="Kokchun Giang" userId="67e2125d-ec8c-4323-9653-9824a2ad815f" providerId="ADAL" clId="{10EEDAB3-2DB0-BA4D-8CC6-6424E46A9142}" dt="2024-01-13T14:12:28.538" v="1700"/>
          <ac:inkMkLst>
            <pc:docMk/>
            <pc:sldMk cId="3137551220" sldId="329"/>
            <ac:inkMk id="615" creationId="{5AE91703-F20C-0BF6-EBAE-A1CAD74F8193}"/>
          </ac:inkMkLst>
        </pc:inkChg>
        <pc:inkChg chg="add mod">
          <ac:chgData name="Kokchun Giang" userId="67e2125d-ec8c-4323-9653-9824a2ad815f" providerId="ADAL" clId="{10EEDAB3-2DB0-BA4D-8CC6-6424E46A9142}" dt="2024-01-13T14:12:28.538" v="1700"/>
          <ac:inkMkLst>
            <pc:docMk/>
            <pc:sldMk cId="3137551220" sldId="329"/>
            <ac:inkMk id="616" creationId="{99BB607D-6956-16B2-0CD9-E3E2D6C397A8}"/>
          </ac:inkMkLst>
        </pc:inkChg>
        <pc:inkChg chg="add mod">
          <ac:chgData name="Kokchun Giang" userId="67e2125d-ec8c-4323-9653-9824a2ad815f" providerId="ADAL" clId="{10EEDAB3-2DB0-BA4D-8CC6-6424E46A9142}" dt="2024-01-13T14:12:28.538" v="1700"/>
          <ac:inkMkLst>
            <pc:docMk/>
            <pc:sldMk cId="3137551220" sldId="329"/>
            <ac:inkMk id="617" creationId="{D5544B62-4184-7D10-1584-4BE19A6960E8}"/>
          </ac:inkMkLst>
        </pc:inkChg>
        <pc:inkChg chg="add mod">
          <ac:chgData name="Kokchun Giang" userId="67e2125d-ec8c-4323-9653-9824a2ad815f" providerId="ADAL" clId="{10EEDAB3-2DB0-BA4D-8CC6-6424E46A9142}" dt="2024-01-13T14:12:28.538" v="1700"/>
          <ac:inkMkLst>
            <pc:docMk/>
            <pc:sldMk cId="3137551220" sldId="329"/>
            <ac:inkMk id="618" creationId="{8A411A93-9437-A8E6-90AB-DAC3BA92E523}"/>
          </ac:inkMkLst>
        </pc:inkChg>
        <pc:inkChg chg="add mod">
          <ac:chgData name="Kokchun Giang" userId="67e2125d-ec8c-4323-9653-9824a2ad815f" providerId="ADAL" clId="{10EEDAB3-2DB0-BA4D-8CC6-6424E46A9142}" dt="2024-01-13T14:12:28.538" v="1700"/>
          <ac:inkMkLst>
            <pc:docMk/>
            <pc:sldMk cId="3137551220" sldId="329"/>
            <ac:inkMk id="619" creationId="{F2BD1BFA-2941-6BCC-81F9-1CC41C0DA1A2}"/>
          </ac:inkMkLst>
        </pc:inkChg>
        <pc:inkChg chg="add mod">
          <ac:chgData name="Kokchun Giang" userId="67e2125d-ec8c-4323-9653-9824a2ad815f" providerId="ADAL" clId="{10EEDAB3-2DB0-BA4D-8CC6-6424E46A9142}" dt="2024-01-13T14:12:28.538" v="1700"/>
          <ac:inkMkLst>
            <pc:docMk/>
            <pc:sldMk cId="3137551220" sldId="329"/>
            <ac:inkMk id="620" creationId="{FCD6395A-E101-0CB9-66BB-DC3A015AD316}"/>
          </ac:inkMkLst>
        </pc:inkChg>
        <pc:inkChg chg="add mod">
          <ac:chgData name="Kokchun Giang" userId="67e2125d-ec8c-4323-9653-9824a2ad815f" providerId="ADAL" clId="{10EEDAB3-2DB0-BA4D-8CC6-6424E46A9142}" dt="2024-01-13T14:12:28.538" v="1700"/>
          <ac:inkMkLst>
            <pc:docMk/>
            <pc:sldMk cId="3137551220" sldId="329"/>
            <ac:inkMk id="621" creationId="{EE332689-6AC9-5E9F-E948-E72F156E318F}"/>
          </ac:inkMkLst>
        </pc:inkChg>
        <pc:inkChg chg="add mod">
          <ac:chgData name="Kokchun Giang" userId="67e2125d-ec8c-4323-9653-9824a2ad815f" providerId="ADAL" clId="{10EEDAB3-2DB0-BA4D-8CC6-6424E46A9142}" dt="2024-01-13T14:12:28.538" v="1700"/>
          <ac:inkMkLst>
            <pc:docMk/>
            <pc:sldMk cId="3137551220" sldId="329"/>
            <ac:inkMk id="622" creationId="{F452E26A-82F8-5CCF-9CDA-F52AA125721B}"/>
          </ac:inkMkLst>
        </pc:inkChg>
        <pc:inkChg chg="add mod">
          <ac:chgData name="Kokchun Giang" userId="67e2125d-ec8c-4323-9653-9824a2ad815f" providerId="ADAL" clId="{10EEDAB3-2DB0-BA4D-8CC6-6424E46A9142}" dt="2024-01-13T14:12:28.538" v="1700"/>
          <ac:inkMkLst>
            <pc:docMk/>
            <pc:sldMk cId="3137551220" sldId="329"/>
            <ac:inkMk id="623" creationId="{061559D3-F73B-44AF-A0BE-841FE72EDC20}"/>
          </ac:inkMkLst>
        </pc:inkChg>
        <pc:inkChg chg="add mod">
          <ac:chgData name="Kokchun Giang" userId="67e2125d-ec8c-4323-9653-9824a2ad815f" providerId="ADAL" clId="{10EEDAB3-2DB0-BA4D-8CC6-6424E46A9142}" dt="2024-01-13T14:12:35.100" v="1710"/>
          <ac:inkMkLst>
            <pc:docMk/>
            <pc:sldMk cId="3137551220" sldId="329"/>
            <ac:inkMk id="626" creationId="{CDAAD5E0-1739-F7AA-B979-72ADA35B87A8}"/>
          </ac:inkMkLst>
        </pc:inkChg>
        <pc:inkChg chg="add mod">
          <ac:chgData name="Kokchun Giang" userId="67e2125d-ec8c-4323-9653-9824a2ad815f" providerId="ADAL" clId="{10EEDAB3-2DB0-BA4D-8CC6-6424E46A9142}" dt="2024-01-13T14:12:35.100" v="1710"/>
          <ac:inkMkLst>
            <pc:docMk/>
            <pc:sldMk cId="3137551220" sldId="329"/>
            <ac:inkMk id="627" creationId="{91778380-4D3A-2E3C-731F-2CAE1E52F66A}"/>
          </ac:inkMkLst>
        </pc:inkChg>
        <pc:inkChg chg="add mod">
          <ac:chgData name="Kokchun Giang" userId="67e2125d-ec8c-4323-9653-9824a2ad815f" providerId="ADAL" clId="{10EEDAB3-2DB0-BA4D-8CC6-6424E46A9142}" dt="2024-01-13T14:12:35.100" v="1710"/>
          <ac:inkMkLst>
            <pc:docMk/>
            <pc:sldMk cId="3137551220" sldId="329"/>
            <ac:inkMk id="628" creationId="{60AEEFCB-F132-1050-1735-11C213CAEF05}"/>
          </ac:inkMkLst>
        </pc:inkChg>
        <pc:inkChg chg="add mod">
          <ac:chgData name="Kokchun Giang" userId="67e2125d-ec8c-4323-9653-9824a2ad815f" providerId="ADAL" clId="{10EEDAB3-2DB0-BA4D-8CC6-6424E46A9142}" dt="2024-01-13T14:12:35.100" v="1710"/>
          <ac:inkMkLst>
            <pc:docMk/>
            <pc:sldMk cId="3137551220" sldId="329"/>
            <ac:inkMk id="629" creationId="{50621682-592D-1FA5-D6BF-9C0913E59260}"/>
          </ac:inkMkLst>
        </pc:inkChg>
        <pc:inkChg chg="add mod">
          <ac:chgData name="Kokchun Giang" userId="67e2125d-ec8c-4323-9653-9824a2ad815f" providerId="ADAL" clId="{10EEDAB3-2DB0-BA4D-8CC6-6424E46A9142}" dt="2024-01-13T14:12:35.100" v="1710"/>
          <ac:inkMkLst>
            <pc:docMk/>
            <pc:sldMk cId="3137551220" sldId="329"/>
            <ac:inkMk id="630" creationId="{1250C4FA-E3CD-1A11-FE06-BE5272261483}"/>
          </ac:inkMkLst>
        </pc:inkChg>
        <pc:inkChg chg="add mod">
          <ac:chgData name="Kokchun Giang" userId="67e2125d-ec8c-4323-9653-9824a2ad815f" providerId="ADAL" clId="{10EEDAB3-2DB0-BA4D-8CC6-6424E46A9142}" dt="2024-01-13T14:12:35.100" v="1710"/>
          <ac:inkMkLst>
            <pc:docMk/>
            <pc:sldMk cId="3137551220" sldId="329"/>
            <ac:inkMk id="632" creationId="{747D4828-60D7-9C93-E974-4695FA9DF9CC}"/>
          </ac:inkMkLst>
        </pc:inkChg>
        <pc:inkChg chg="add mod">
          <ac:chgData name="Kokchun Giang" userId="67e2125d-ec8c-4323-9653-9824a2ad815f" providerId="ADAL" clId="{10EEDAB3-2DB0-BA4D-8CC6-6424E46A9142}" dt="2024-01-13T14:12:35.100" v="1710"/>
          <ac:inkMkLst>
            <pc:docMk/>
            <pc:sldMk cId="3137551220" sldId="329"/>
            <ac:inkMk id="633" creationId="{D7300BD9-4FC9-5FE5-0ABC-BB299D07ADD9}"/>
          </ac:inkMkLst>
        </pc:inkChg>
        <pc:inkChg chg="add mod">
          <ac:chgData name="Kokchun Giang" userId="67e2125d-ec8c-4323-9653-9824a2ad815f" providerId="ADAL" clId="{10EEDAB3-2DB0-BA4D-8CC6-6424E46A9142}" dt="2024-01-13T14:12:35.100" v="1710"/>
          <ac:inkMkLst>
            <pc:docMk/>
            <pc:sldMk cId="3137551220" sldId="329"/>
            <ac:inkMk id="634" creationId="{F684A8E8-E5D5-E44E-C82C-5C89280A54C7}"/>
          </ac:inkMkLst>
        </pc:inkChg>
        <pc:inkChg chg="add mod">
          <ac:chgData name="Kokchun Giang" userId="67e2125d-ec8c-4323-9653-9824a2ad815f" providerId="ADAL" clId="{10EEDAB3-2DB0-BA4D-8CC6-6424E46A9142}" dt="2024-01-13T15:32:05.141" v="2945" actId="164"/>
          <ac:inkMkLst>
            <pc:docMk/>
            <pc:sldMk cId="3137551220" sldId="329"/>
            <ac:inkMk id="636" creationId="{56F97D4F-08D9-78F0-011D-E6FB7DF4DB65}"/>
          </ac:inkMkLst>
        </pc:inkChg>
        <pc:inkChg chg="add mod">
          <ac:chgData name="Kokchun Giang" userId="67e2125d-ec8c-4323-9653-9824a2ad815f" providerId="ADAL" clId="{10EEDAB3-2DB0-BA4D-8CC6-6424E46A9142}" dt="2024-01-13T14:12:49.213" v="1716"/>
          <ac:inkMkLst>
            <pc:docMk/>
            <pc:sldMk cId="3137551220" sldId="329"/>
            <ac:inkMk id="637" creationId="{C83DE025-0CA6-0C18-C608-F713CEDF24B8}"/>
          </ac:inkMkLst>
        </pc:inkChg>
        <pc:inkChg chg="add mod">
          <ac:chgData name="Kokchun Giang" userId="67e2125d-ec8c-4323-9653-9824a2ad815f" providerId="ADAL" clId="{10EEDAB3-2DB0-BA4D-8CC6-6424E46A9142}" dt="2024-01-13T14:12:49.213" v="1716"/>
          <ac:inkMkLst>
            <pc:docMk/>
            <pc:sldMk cId="3137551220" sldId="329"/>
            <ac:inkMk id="638" creationId="{C7010448-EA7C-14E2-05B3-6D8BE1E1636F}"/>
          </ac:inkMkLst>
        </pc:inkChg>
        <pc:inkChg chg="add mod">
          <ac:chgData name="Kokchun Giang" userId="67e2125d-ec8c-4323-9653-9824a2ad815f" providerId="ADAL" clId="{10EEDAB3-2DB0-BA4D-8CC6-6424E46A9142}" dt="2024-01-13T14:12:49.213" v="1716"/>
          <ac:inkMkLst>
            <pc:docMk/>
            <pc:sldMk cId="3137551220" sldId="329"/>
            <ac:inkMk id="639" creationId="{A07AA2E1-C0AA-2CBC-5845-54027E60064B}"/>
          </ac:inkMkLst>
        </pc:inkChg>
        <pc:inkChg chg="add mod">
          <ac:chgData name="Kokchun Giang" userId="67e2125d-ec8c-4323-9653-9824a2ad815f" providerId="ADAL" clId="{10EEDAB3-2DB0-BA4D-8CC6-6424E46A9142}" dt="2024-01-13T14:12:49.213" v="1716"/>
          <ac:inkMkLst>
            <pc:docMk/>
            <pc:sldMk cId="3137551220" sldId="329"/>
            <ac:inkMk id="640" creationId="{3AA40549-4C70-2ECD-58C5-95BA1F29A174}"/>
          </ac:inkMkLst>
        </pc:inkChg>
        <pc:inkChg chg="add mod">
          <ac:chgData name="Kokchun Giang" userId="67e2125d-ec8c-4323-9653-9824a2ad815f" providerId="ADAL" clId="{10EEDAB3-2DB0-BA4D-8CC6-6424E46A9142}" dt="2024-01-13T14:12:51.198" v="1720"/>
          <ac:inkMkLst>
            <pc:docMk/>
            <pc:sldMk cId="3137551220" sldId="329"/>
            <ac:inkMk id="642" creationId="{300BD183-07B7-8F0F-5855-FF6275FA2C53}"/>
          </ac:inkMkLst>
        </pc:inkChg>
        <pc:inkChg chg="add mod">
          <ac:chgData name="Kokchun Giang" userId="67e2125d-ec8c-4323-9653-9824a2ad815f" providerId="ADAL" clId="{10EEDAB3-2DB0-BA4D-8CC6-6424E46A9142}" dt="2024-01-13T14:12:51.198" v="1720"/>
          <ac:inkMkLst>
            <pc:docMk/>
            <pc:sldMk cId="3137551220" sldId="329"/>
            <ac:inkMk id="643" creationId="{3ECA030B-D5C1-3605-6F1C-55833448B385}"/>
          </ac:inkMkLst>
        </pc:inkChg>
        <pc:inkChg chg="add mod">
          <ac:chgData name="Kokchun Giang" userId="67e2125d-ec8c-4323-9653-9824a2ad815f" providerId="ADAL" clId="{10EEDAB3-2DB0-BA4D-8CC6-6424E46A9142}" dt="2024-01-13T14:12:51.198" v="1720"/>
          <ac:inkMkLst>
            <pc:docMk/>
            <pc:sldMk cId="3137551220" sldId="329"/>
            <ac:inkMk id="644" creationId="{7F164C5F-93D8-0136-EAC1-612A5BE2E2AA}"/>
          </ac:inkMkLst>
        </pc:inkChg>
        <pc:inkChg chg="add mod">
          <ac:chgData name="Kokchun Giang" userId="67e2125d-ec8c-4323-9653-9824a2ad815f" providerId="ADAL" clId="{10EEDAB3-2DB0-BA4D-8CC6-6424E46A9142}" dt="2024-01-13T14:13:01.808" v="1725"/>
          <ac:inkMkLst>
            <pc:docMk/>
            <pc:sldMk cId="3137551220" sldId="329"/>
            <ac:inkMk id="646" creationId="{39AB6A75-FB0F-8A28-3A4A-7F9C4D7728FE}"/>
          </ac:inkMkLst>
        </pc:inkChg>
        <pc:inkChg chg="add mod">
          <ac:chgData name="Kokchun Giang" userId="67e2125d-ec8c-4323-9653-9824a2ad815f" providerId="ADAL" clId="{10EEDAB3-2DB0-BA4D-8CC6-6424E46A9142}" dt="2024-01-13T14:13:01.808" v="1725"/>
          <ac:inkMkLst>
            <pc:docMk/>
            <pc:sldMk cId="3137551220" sldId="329"/>
            <ac:inkMk id="647" creationId="{A125E966-C96D-4AF3-751B-7067EE545EFC}"/>
          </ac:inkMkLst>
        </pc:inkChg>
        <pc:inkChg chg="add mod">
          <ac:chgData name="Kokchun Giang" userId="67e2125d-ec8c-4323-9653-9824a2ad815f" providerId="ADAL" clId="{10EEDAB3-2DB0-BA4D-8CC6-6424E46A9142}" dt="2024-01-13T14:13:01.808" v="1725"/>
          <ac:inkMkLst>
            <pc:docMk/>
            <pc:sldMk cId="3137551220" sldId="329"/>
            <ac:inkMk id="648" creationId="{CE885B1C-4595-8D58-8949-A0029C3AC668}"/>
          </ac:inkMkLst>
        </pc:inkChg>
        <pc:inkChg chg="add mod">
          <ac:chgData name="Kokchun Giang" userId="67e2125d-ec8c-4323-9653-9824a2ad815f" providerId="ADAL" clId="{10EEDAB3-2DB0-BA4D-8CC6-6424E46A9142}" dt="2024-01-13T14:13:01.808" v="1725"/>
          <ac:inkMkLst>
            <pc:docMk/>
            <pc:sldMk cId="3137551220" sldId="329"/>
            <ac:inkMk id="649" creationId="{1E8D283C-DBCF-2842-546F-021EF61D571B}"/>
          </ac:inkMkLst>
        </pc:inkChg>
        <pc:inkChg chg="add mod">
          <ac:chgData name="Kokchun Giang" userId="67e2125d-ec8c-4323-9653-9824a2ad815f" providerId="ADAL" clId="{10EEDAB3-2DB0-BA4D-8CC6-6424E46A9142}" dt="2024-01-13T14:13:06.831" v="1737"/>
          <ac:inkMkLst>
            <pc:docMk/>
            <pc:sldMk cId="3137551220" sldId="329"/>
            <ac:inkMk id="652" creationId="{E58581EB-88F9-900C-9989-6BA5B9A91A08}"/>
          </ac:inkMkLst>
        </pc:inkChg>
        <pc:inkChg chg="add mod">
          <ac:chgData name="Kokchun Giang" userId="67e2125d-ec8c-4323-9653-9824a2ad815f" providerId="ADAL" clId="{10EEDAB3-2DB0-BA4D-8CC6-6424E46A9142}" dt="2024-01-13T14:13:06.831" v="1737"/>
          <ac:inkMkLst>
            <pc:docMk/>
            <pc:sldMk cId="3137551220" sldId="329"/>
            <ac:inkMk id="653" creationId="{4C2A7061-E324-1504-C45A-5384CF122395}"/>
          </ac:inkMkLst>
        </pc:inkChg>
        <pc:inkChg chg="add mod">
          <ac:chgData name="Kokchun Giang" userId="67e2125d-ec8c-4323-9653-9824a2ad815f" providerId="ADAL" clId="{10EEDAB3-2DB0-BA4D-8CC6-6424E46A9142}" dt="2024-01-13T14:13:06.831" v="1737"/>
          <ac:inkMkLst>
            <pc:docMk/>
            <pc:sldMk cId="3137551220" sldId="329"/>
            <ac:inkMk id="654" creationId="{F82DEA53-3A4A-11DD-A04F-EECF1D656969}"/>
          </ac:inkMkLst>
        </pc:inkChg>
        <pc:inkChg chg="add mod">
          <ac:chgData name="Kokchun Giang" userId="67e2125d-ec8c-4323-9653-9824a2ad815f" providerId="ADAL" clId="{10EEDAB3-2DB0-BA4D-8CC6-6424E46A9142}" dt="2024-01-13T14:13:06.831" v="1737"/>
          <ac:inkMkLst>
            <pc:docMk/>
            <pc:sldMk cId="3137551220" sldId="329"/>
            <ac:inkMk id="655" creationId="{32E5B655-F617-83F9-6D17-486DEA5271AA}"/>
          </ac:inkMkLst>
        </pc:inkChg>
        <pc:inkChg chg="add mod">
          <ac:chgData name="Kokchun Giang" userId="67e2125d-ec8c-4323-9653-9824a2ad815f" providerId="ADAL" clId="{10EEDAB3-2DB0-BA4D-8CC6-6424E46A9142}" dt="2024-01-13T14:13:06.831" v="1737"/>
          <ac:inkMkLst>
            <pc:docMk/>
            <pc:sldMk cId="3137551220" sldId="329"/>
            <ac:inkMk id="656" creationId="{F83D114A-15A8-AF93-ECB6-92825EE8ED22}"/>
          </ac:inkMkLst>
        </pc:inkChg>
        <pc:inkChg chg="add mod">
          <ac:chgData name="Kokchun Giang" userId="67e2125d-ec8c-4323-9653-9824a2ad815f" providerId="ADAL" clId="{10EEDAB3-2DB0-BA4D-8CC6-6424E46A9142}" dt="2024-01-13T14:13:06.831" v="1737"/>
          <ac:inkMkLst>
            <pc:docMk/>
            <pc:sldMk cId="3137551220" sldId="329"/>
            <ac:inkMk id="657" creationId="{3B8772F4-7644-82DD-14C8-61DB39B49D24}"/>
          </ac:inkMkLst>
        </pc:inkChg>
        <pc:inkChg chg="add mod">
          <ac:chgData name="Kokchun Giang" userId="67e2125d-ec8c-4323-9653-9824a2ad815f" providerId="ADAL" clId="{10EEDAB3-2DB0-BA4D-8CC6-6424E46A9142}" dt="2024-01-13T14:13:06.831" v="1737"/>
          <ac:inkMkLst>
            <pc:docMk/>
            <pc:sldMk cId="3137551220" sldId="329"/>
            <ac:inkMk id="658" creationId="{9A2E3AAF-AE64-DDC8-F26C-4224F75AD833}"/>
          </ac:inkMkLst>
        </pc:inkChg>
        <pc:inkChg chg="add mod">
          <ac:chgData name="Kokchun Giang" userId="67e2125d-ec8c-4323-9653-9824a2ad815f" providerId="ADAL" clId="{10EEDAB3-2DB0-BA4D-8CC6-6424E46A9142}" dt="2024-01-13T14:13:06.831" v="1737"/>
          <ac:inkMkLst>
            <pc:docMk/>
            <pc:sldMk cId="3137551220" sldId="329"/>
            <ac:inkMk id="659" creationId="{39174B41-157D-AFF8-9780-F8B018D32BC3}"/>
          </ac:inkMkLst>
        </pc:inkChg>
        <pc:inkChg chg="add mod">
          <ac:chgData name="Kokchun Giang" userId="67e2125d-ec8c-4323-9653-9824a2ad815f" providerId="ADAL" clId="{10EEDAB3-2DB0-BA4D-8CC6-6424E46A9142}" dt="2024-01-13T14:13:06.831" v="1737"/>
          <ac:inkMkLst>
            <pc:docMk/>
            <pc:sldMk cId="3137551220" sldId="329"/>
            <ac:inkMk id="660" creationId="{31A44FE1-29F4-4FC1-AF07-CD900697B80D}"/>
          </ac:inkMkLst>
        </pc:inkChg>
        <pc:inkChg chg="add mod">
          <ac:chgData name="Kokchun Giang" userId="67e2125d-ec8c-4323-9653-9824a2ad815f" providerId="ADAL" clId="{10EEDAB3-2DB0-BA4D-8CC6-6424E46A9142}" dt="2024-01-13T14:13:06.831" v="1737"/>
          <ac:inkMkLst>
            <pc:docMk/>
            <pc:sldMk cId="3137551220" sldId="329"/>
            <ac:inkMk id="661" creationId="{B3363C57-A540-4644-4D5F-5968A89CC0FC}"/>
          </ac:inkMkLst>
        </pc:inkChg>
        <pc:inkChg chg="add mod">
          <ac:chgData name="Kokchun Giang" userId="67e2125d-ec8c-4323-9653-9824a2ad815f" providerId="ADAL" clId="{10EEDAB3-2DB0-BA4D-8CC6-6424E46A9142}" dt="2024-01-13T14:13:06.831" v="1737"/>
          <ac:inkMkLst>
            <pc:docMk/>
            <pc:sldMk cId="3137551220" sldId="329"/>
            <ac:inkMk id="662" creationId="{FA82BC69-AAE4-DE07-9826-5370863E4809}"/>
          </ac:inkMkLst>
        </pc:inkChg>
        <pc:inkChg chg="add mod">
          <ac:chgData name="Kokchun Giang" userId="67e2125d-ec8c-4323-9653-9824a2ad815f" providerId="ADAL" clId="{10EEDAB3-2DB0-BA4D-8CC6-6424E46A9142}" dt="2024-01-13T14:13:18.233" v="1758"/>
          <ac:inkMkLst>
            <pc:docMk/>
            <pc:sldMk cId="3137551220" sldId="329"/>
            <ac:inkMk id="665" creationId="{A3764A7E-9C98-E3D3-CD3F-B88D5DF3D89C}"/>
          </ac:inkMkLst>
        </pc:inkChg>
        <pc:inkChg chg="add mod">
          <ac:chgData name="Kokchun Giang" userId="67e2125d-ec8c-4323-9653-9824a2ad815f" providerId="ADAL" clId="{10EEDAB3-2DB0-BA4D-8CC6-6424E46A9142}" dt="2024-01-13T14:13:18.233" v="1758"/>
          <ac:inkMkLst>
            <pc:docMk/>
            <pc:sldMk cId="3137551220" sldId="329"/>
            <ac:inkMk id="666" creationId="{9FA2C737-E50A-A08E-F837-38335E00FE87}"/>
          </ac:inkMkLst>
        </pc:inkChg>
        <pc:inkChg chg="add mod">
          <ac:chgData name="Kokchun Giang" userId="67e2125d-ec8c-4323-9653-9824a2ad815f" providerId="ADAL" clId="{10EEDAB3-2DB0-BA4D-8CC6-6424E46A9142}" dt="2024-01-13T14:13:18.233" v="1758"/>
          <ac:inkMkLst>
            <pc:docMk/>
            <pc:sldMk cId="3137551220" sldId="329"/>
            <ac:inkMk id="667" creationId="{CD585691-6966-4731-6047-9A02E3872265}"/>
          </ac:inkMkLst>
        </pc:inkChg>
        <pc:inkChg chg="add mod">
          <ac:chgData name="Kokchun Giang" userId="67e2125d-ec8c-4323-9653-9824a2ad815f" providerId="ADAL" clId="{10EEDAB3-2DB0-BA4D-8CC6-6424E46A9142}" dt="2024-01-13T14:13:18.233" v="1758"/>
          <ac:inkMkLst>
            <pc:docMk/>
            <pc:sldMk cId="3137551220" sldId="329"/>
            <ac:inkMk id="668" creationId="{4055272B-C807-A479-973C-B11624417893}"/>
          </ac:inkMkLst>
        </pc:inkChg>
        <pc:inkChg chg="add mod">
          <ac:chgData name="Kokchun Giang" userId="67e2125d-ec8c-4323-9653-9824a2ad815f" providerId="ADAL" clId="{10EEDAB3-2DB0-BA4D-8CC6-6424E46A9142}" dt="2024-01-13T14:13:18.233" v="1758"/>
          <ac:inkMkLst>
            <pc:docMk/>
            <pc:sldMk cId="3137551220" sldId="329"/>
            <ac:inkMk id="670" creationId="{77FCB164-BCF1-EC2E-86DA-8B14C8353E87}"/>
          </ac:inkMkLst>
        </pc:inkChg>
        <pc:inkChg chg="add mod">
          <ac:chgData name="Kokchun Giang" userId="67e2125d-ec8c-4323-9653-9824a2ad815f" providerId="ADAL" clId="{10EEDAB3-2DB0-BA4D-8CC6-6424E46A9142}" dt="2024-01-13T14:13:18.233" v="1758"/>
          <ac:inkMkLst>
            <pc:docMk/>
            <pc:sldMk cId="3137551220" sldId="329"/>
            <ac:inkMk id="671" creationId="{DAEA3860-9811-502B-ED6D-293939A25BE7}"/>
          </ac:inkMkLst>
        </pc:inkChg>
        <pc:inkChg chg="add del mod">
          <ac:chgData name="Kokchun Giang" userId="67e2125d-ec8c-4323-9653-9824a2ad815f" providerId="ADAL" clId="{10EEDAB3-2DB0-BA4D-8CC6-6424E46A9142}" dt="2024-01-13T14:13:13.957" v="1752" actId="9405"/>
          <ac:inkMkLst>
            <pc:docMk/>
            <pc:sldMk cId="3137551220" sldId="329"/>
            <ac:inkMk id="672" creationId="{C969430D-576C-91E8-D175-F84854E51A6E}"/>
          </ac:inkMkLst>
        </pc:inkChg>
        <pc:inkChg chg="add del mod">
          <ac:chgData name="Kokchun Giang" userId="67e2125d-ec8c-4323-9653-9824a2ad815f" providerId="ADAL" clId="{10EEDAB3-2DB0-BA4D-8CC6-6424E46A9142}" dt="2024-01-13T14:13:13.602" v="1751" actId="9405"/>
          <ac:inkMkLst>
            <pc:docMk/>
            <pc:sldMk cId="3137551220" sldId="329"/>
            <ac:inkMk id="673" creationId="{A4F61982-4D02-475A-7FB8-F0EBA3437219}"/>
          </ac:inkMkLst>
        </pc:inkChg>
        <pc:inkChg chg="add del mod">
          <ac:chgData name="Kokchun Giang" userId="67e2125d-ec8c-4323-9653-9824a2ad815f" providerId="ADAL" clId="{10EEDAB3-2DB0-BA4D-8CC6-6424E46A9142}" dt="2024-01-13T14:13:13.308" v="1750"/>
          <ac:inkMkLst>
            <pc:docMk/>
            <pc:sldMk cId="3137551220" sldId="329"/>
            <ac:inkMk id="674" creationId="{03D3EFBF-F5EB-3AE6-1948-18F3A0A2CB43}"/>
          </ac:inkMkLst>
        </pc:inkChg>
        <pc:inkChg chg="add mod">
          <ac:chgData name="Kokchun Giang" userId="67e2125d-ec8c-4323-9653-9824a2ad815f" providerId="ADAL" clId="{10EEDAB3-2DB0-BA4D-8CC6-6424E46A9142}" dt="2024-01-13T14:13:18.233" v="1758"/>
          <ac:inkMkLst>
            <pc:docMk/>
            <pc:sldMk cId="3137551220" sldId="329"/>
            <ac:inkMk id="676" creationId="{5DE022D9-2441-BCEE-2FC5-0CB2E9932755}"/>
          </ac:inkMkLst>
        </pc:inkChg>
        <pc:inkChg chg="add mod">
          <ac:chgData name="Kokchun Giang" userId="67e2125d-ec8c-4323-9653-9824a2ad815f" providerId="ADAL" clId="{10EEDAB3-2DB0-BA4D-8CC6-6424E46A9142}" dt="2024-01-13T14:13:18.233" v="1758"/>
          <ac:inkMkLst>
            <pc:docMk/>
            <pc:sldMk cId="3137551220" sldId="329"/>
            <ac:inkMk id="677" creationId="{66E07F1C-F338-F144-E305-FF886433546D}"/>
          </ac:inkMkLst>
        </pc:inkChg>
        <pc:inkChg chg="add mod">
          <ac:chgData name="Kokchun Giang" userId="67e2125d-ec8c-4323-9653-9824a2ad815f" providerId="ADAL" clId="{10EEDAB3-2DB0-BA4D-8CC6-6424E46A9142}" dt="2024-01-13T14:13:18.233" v="1758"/>
          <ac:inkMkLst>
            <pc:docMk/>
            <pc:sldMk cId="3137551220" sldId="329"/>
            <ac:inkMk id="678" creationId="{0B86F2AD-A8A5-F289-E5EC-4D7C8DE62FE0}"/>
          </ac:inkMkLst>
        </pc:inkChg>
        <pc:inkChg chg="add mod">
          <ac:chgData name="Kokchun Giang" userId="67e2125d-ec8c-4323-9653-9824a2ad815f" providerId="ADAL" clId="{10EEDAB3-2DB0-BA4D-8CC6-6424E46A9142}" dt="2024-01-13T14:13:18.233" v="1758"/>
          <ac:inkMkLst>
            <pc:docMk/>
            <pc:sldMk cId="3137551220" sldId="329"/>
            <ac:inkMk id="680" creationId="{A4F872DA-6F3E-1F61-0F8F-83FAD85FBBCD}"/>
          </ac:inkMkLst>
        </pc:inkChg>
        <pc:inkChg chg="add mod">
          <ac:chgData name="Kokchun Giang" userId="67e2125d-ec8c-4323-9653-9824a2ad815f" providerId="ADAL" clId="{10EEDAB3-2DB0-BA4D-8CC6-6424E46A9142}" dt="2024-01-13T14:13:24.469" v="1763"/>
          <ac:inkMkLst>
            <pc:docMk/>
            <pc:sldMk cId="3137551220" sldId="329"/>
            <ac:inkMk id="682" creationId="{094966D2-F39B-9CC0-F2E3-11EDADE7ADEF}"/>
          </ac:inkMkLst>
        </pc:inkChg>
        <pc:inkChg chg="add mod">
          <ac:chgData name="Kokchun Giang" userId="67e2125d-ec8c-4323-9653-9824a2ad815f" providerId="ADAL" clId="{10EEDAB3-2DB0-BA4D-8CC6-6424E46A9142}" dt="2024-01-13T14:13:24.469" v="1763"/>
          <ac:inkMkLst>
            <pc:docMk/>
            <pc:sldMk cId="3137551220" sldId="329"/>
            <ac:inkMk id="683" creationId="{8212A651-1851-5EF3-CE05-929B9F1853BE}"/>
          </ac:inkMkLst>
        </pc:inkChg>
        <pc:inkChg chg="add mod">
          <ac:chgData name="Kokchun Giang" userId="67e2125d-ec8c-4323-9653-9824a2ad815f" providerId="ADAL" clId="{10EEDAB3-2DB0-BA4D-8CC6-6424E46A9142}" dt="2024-01-13T14:13:24.469" v="1763"/>
          <ac:inkMkLst>
            <pc:docMk/>
            <pc:sldMk cId="3137551220" sldId="329"/>
            <ac:inkMk id="684" creationId="{19BE2D15-6B58-173C-5264-C33D0A5E740A}"/>
          </ac:inkMkLst>
        </pc:inkChg>
        <pc:inkChg chg="add mod">
          <ac:chgData name="Kokchun Giang" userId="67e2125d-ec8c-4323-9653-9824a2ad815f" providerId="ADAL" clId="{10EEDAB3-2DB0-BA4D-8CC6-6424E46A9142}" dt="2024-01-13T14:13:24.469" v="1763"/>
          <ac:inkMkLst>
            <pc:docMk/>
            <pc:sldMk cId="3137551220" sldId="329"/>
            <ac:inkMk id="685" creationId="{277921F9-EFCD-2687-FDA6-89013607C704}"/>
          </ac:inkMkLst>
        </pc:inkChg>
        <pc:inkChg chg="add del mod">
          <ac:chgData name="Kokchun Giang" userId="67e2125d-ec8c-4323-9653-9824a2ad815f" providerId="ADAL" clId="{10EEDAB3-2DB0-BA4D-8CC6-6424E46A9142}" dt="2024-01-13T14:13:29.218" v="1775" actId="9405"/>
          <ac:inkMkLst>
            <pc:docMk/>
            <pc:sldMk cId="3137551220" sldId="329"/>
            <ac:inkMk id="687" creationId="{70143E16-F065-98E0-FC1B-E96076911EB5}"/>
          </ac:inkMkLst>
        </pc:inkChg>
        <pc:inkChg chg="add del mod">
          <ac:chgData name="Kokchun Giang" userId="67e2125d-ec8c-4323-9653-9824a2ad815f" providerId="ADAL" clId="{10EEDAB3-2DB0-BA4D-8CC6-6424E46A9142}" dt="2024-01-13T14:13:28.804" v="1774" actId="9405"/>
          <ac:inkMkLst>
            <pc:docMk/>
            <pc:sldMk cId="3137551220" sldId="329"/>
            <ac:inkMk id="688" creationId="{564EDF15-8F43-7B0D-DE16-D5531C87DBE9}"/>
          </ac:inkMkLst>
        </pc:inkChg>
        <pc:inkChg chg="add del mod">
          <ac:chgData name="Kokchun Giang" userId="67e2125d-ec8c-4323-9653-9824a2ad815f" providerId="ADAL" clId="{10EEDAB3-2DB0-BA4D-8CC6-6424E46A9142}" dt="2024-01-13T14:13:28.532" v="1773"/>
          <ac:inkMkLst>
            <pc:docMk/>
            <pc:sldMk cId="3137551220" sldId="329"/>
            <ac:inkMk id="689" creationId="{716DC7CE-9451-C285-45B7-D2EAD7EFBB1A}"/>
          </ac:inkMkLst>
        </pc:inkChg>
        <pc:inkChg chg="add del">
          <ac:chgData name="Kokchun Giang" userId="67e2125d-ec8c-4323-9653-9824a2ad815f" providerId="ADAL" clId="{10EEDAB3-2DB0-BA4D-8CC6-6424E46A9142}" dt="2024-01-13T14:13:28.316" v="1770" actId="9405"/>
          <ac:inkMkLst>
            <pc:docMk/>
            <pc:sldMk cId="3137551220" sldId="329"/>
            <ac:inkMk id="690" creationId="{EC21BA0B-4387-AF39-633B-3E0D72CDB7F9}"/>
          </ac:inkMkLst>
        </pc:inkChg>
        <pc:inkChg chg="add del">
          <ac:chgData name="Kokchun Giang" userId="67e2125d-ec8c-4323-9653-9824a2ad815f" providerId="ADAL" clId="{10EEDAB3-2DB0-BA4D-8CC6-6424E46A9142}" dt="2024-01-13T14:13:28.084" v="1769" actId="9405"/>
          <ac:inkMkLst>
            <pc:docMk/>
            <pc:sldMk cId="3137551220" sldId="329"/>
            <ac:inkMk id="691" creationId="{31AA21B9-7513-CE73-C8F0-7A9E5D12E50E}"/>
          </ac:inkMkLst>
        </pc:inkChg>
        <pc:inkChg chg="add mod">
          <ac:chgData name="Kokchun Giang" userId="67e2125d-ec8c-4323-9653-9824a2ad815f" providerId="ADAL" clId="{10EEDAB3-2DB0-BA4D-8CC6-6424E46A9142}" dt="2024-01-13T14:13:34.085" v="1785"/>
          <ac:inkMkLst>
            <pc:docMk/>
            <pc:sldMk cId="3137551220" sldId="329"/>
            <ac:inkMk id="693" creationId="{21723F5E-2FF1-CD37-9070-A0046D1A367D}"/>
          </ac:inkMkLst>
        </pc:inkChg>
        <pc:inkChg chg="add mod">
          <ac:chgData name="Kokchun Giang" userId="67e2125d-ec8c-4323-9653-9824a2ad815f" providerId="ADAL" clId="{10EEDAB3-2DB0-BA4D-8CC6-6424E46A9142}" dt="2024-01-13T14:13:34.085" v="1785"/>
          <ac:inkMkLst>
            <pc:docMk/>
            <pc:sldMk cId="3137551220" sldId="329"/>
            <ac:inkMk id="694" creationId="{01A651D1-DBE3-7B85-300B-CF4E7C5191A7}"/>
          </ac:inkMkLst>
        </pc:inkChg>
        <pc:inkChg chg="add mod">
          <ac:chgData name="Kokchun Giang" userId="67e2125d-ec8c-4323-9653-9824a2ad815f" providerId="ADAL" clId="{10EEDAB3-2DB0-BA4D-8CC6-6424E46A9142}" dt="2024-01-13T14:13:34.085" v="1785"/>
          <ac:inkMkLst>
            <pc:docMk/>
            <pc:sldMk cId="3137551220" sldId="329"/>
            <ac:inkMk id="695" creationId="{64EC61D3-765C-947B-8223-1E74FC51402A}"/>
          </ac:inkMkLst>
        </pc:inkChg>
        <pc:inkChg chg="add mod">
          <ac:chgData name="Kokchun Giang" userId="67e2125d-ec8c-4323-9653-9824a2ad815f" providerId="ADAL" clId="{10EEDAB3-2DB0-BA4D-8CC6-6424E46A9142}" dt="2024-01-13T14:13:34.085" v="1785"/>
          <ac:inkMkLst>
            <pc:docMk/>
            <pc:sldMk cId="3137551220" sldId="329"/>
            <ac:inkMk id="696" creationId="{AFF82B97-EB3B-42E2-574E-385E03630B14}"/>
          </ac:inkMkLst>
        </pc:inkChg>
        <pc:inkChg chg="add mod">
          <ac:chgData name="Kokchun Giang" userId="67e2125d-ec8c-4323-9653-9824a2ad815f" providerId="ADAL" clId="{10EEDAB3-2DB0-BA4D-8CC6-6424E46A9142}" dt="2024-01-13T14:13:34.085" v="1785"/>
          <ac:inkMkLst>
            <pc:docMk/>
            <pc:sldMk cId="3137551220" sldId="329"/>
            <ac:inkMk id="697" creationId="{7C43278B-E2A5-7734-79F6-9A5373E489AD}"/>
          </ac:inkMkLst>
        </pc:inkChg>
        <pc:inkChg chg="add mod">
          <ac:chgData name="Kokchun Giang" userId="67e2125d-ec8c-4323-9653-9824a2ad815f" providerId="ADAL" clId="{10EEDAB3-2DB0-BA4D-8CC6-6424E46A9142}" dt="2024-01-13T14:13:34.085" v="1785"/>
          <ac:inkMkLst>
            <pc:docMk/>
            <pc:sldMk cId="3137551220" sldId="329"/>
            <ac:inkMk id="698" creationId="{14985585-FE71-BCBA-068C-DDB383C45EA5}"/>
          </ac:inkMkLst>
        </pc:inkChg>
        <pc:inkChg chg="add mod">
          <ac:chgData name="Kokchun Giang" userId="67e2125d-ec8c-4323-9653-9824a2ad815f" providerId="ADAL" clId="{10EEDAB3-2DB0-BA4D-8CC6-6424E46A9142}" dt="2024-01-13T14:13:34.085" v="1785"/>
          <ac:inkMkLst>
            <pc:docMk/>
            <pc:sldMk cId="3137551220" sldId="329"/>
            <ac:inkMk id="699" creationId="{F1B8311C-45BA-EC91-5617-233C80B13DCD}"/>
          </ac:inkMkLst>
        </pc:inkChg>
        <pc:inkChg chg="add mod">
          <ac:chgData name="Kokchun Giang" userId="67e2125d-ec8c-4323-9653-9824a2ad815f" providerId="ADAL" clId="{10EEDAB3-2DB0-BA4D-8CC6-6424E46A9142}" dt="2024-01-13T14:13:34.085" v="1785"/>
          <ac:inkMkLst>
            <pc:docMk/>
            <pc:sldMk cId="3137551220" sldId="329"/>
            <ac:inkMk id="700" creationId="{4E2180C4-F4AE-E060-3257-1BB0F5B7D987}"/>
          </ac:inkMkLst>
        </pc:inkChg>
        <pc:inkChg chg="add mod">
          <ac:chgData name="Kokchun Giang" userId="67e2125d-ec8c-4323-9653-9824a2ad815f" providerId="ADAL" clId="{10EEDAB3-2DB0-BA4D-8CC6-6424E46A9142}" dt="2024-01-13T14:13:34.085" v="1785"/>
          <ac:inkMkLst>
            <pc:docMk/>
            <pc:sldMk cId="3137551220" sldId="329"/>
            <ac:inkMk id="701" creationId="{1AF7790B-84FB-1824-B0CD-DE55B8A727D0}"/>
          </ac:inkMkLst>
        </pc:inkChg>
        <pc:inkChg chg="add mod">
          <ac:chgData name="Kokchun Giang" userId="67e2125d-ec8c-4323-9653-9824a2ad815f" providerId="ADAL" clId="{10EEDAB3-2DB0-BA4D-8CC6-6424E46A9142}" dt="2024-01-13T15:32:25.183" v="2951" actId="164"/>
          <ac:inkMkLst>
            <pc:docMk/>
            <pc:sldMk cId="3137551220" sldId="329"/>
            <ac:inkMk id="703" creationId="{A5A7732C-CBF1-DC37-6B3D-8B59223AEE36}"/>
          </ac:inkMkLst>
        </pc:inkChg>
        <pc:inkChg chg="add mod">
          <ac:chgData name="Kokchun Giang" userId="67e2125d-ec8c-4323-9653-9824a2ad815f" providerId="ADAL" clId="{10EEDAB3-2DB0-BA4D-8CC6-6424E46A9142}" dt="2024-01-13T14:17:28.464" v="2153"/>
          <ac:inkMkLst>
            <pc:docMk/>
            <pc:sldMk cId="3137551220" sldId="329"/>
            <ac:inkMk id="704" creationId="{6297BDD9-F171-A359-9229-53E08AD6303D}"/>
          </ac:inkMkLst>
        </pc:inkChg>
        <pc:inkChg chg="add mod">
          <ac:chgData name="Kokchun Giang" userId="67e2125d-ec8c-4323-9653-9824a2ad815f" providerId="ADAL" clId="{10EEDAB3-2DB0-BA4D-8CC6-6424E46A9142}" dt="2024-01-13T14:17:28.464" v="2153"/>
          <ac:inkMkLst>
            <pc:docMk/>
            <pc:sldMk cId="3137551220" sldId="329"/>
            <ac:inkMk id="705" creationId="{A0411F93-125A-A266-270A-F900AC8ADFCD}"/>
          </ac:inkMkLst>
        </pc:inkChg>
        <pc:inkChg chg="add mod">
          <ac:chgData name="Kokchun Giang" userId="67e2125d-ec8c-4323-9653-9824a2ad815f" providerId="ADAL" clId="{10EEDAB3-2DB0-BA4D-8CC6-6424E46A9142}" dt="2024-01-13T14:17:28.464" v="2153"/>
          <ac:inkMkLst>
            <pc:docMk/>
            <pc:sldMk cId="3137551220" sldId="329"/>
            <ac:inkMk id="706" creationId="{939CBBED-30C6-206B-CDC2-8A4E9386A442}"/>
          </ac:inkMkLst>
        </pc:inkChg>
        <pc:inkChg chg="add mod">
          <ac:chgData name="Kokchun Giang" userId="67e2125d-ec8c-4323-9653-9824a2ad815f" providerId="ADAL" clId="{10EEDAB3-2DB0-BA4D-8CC6-6424E46A9142}" dt="2024-01-13T14:17:28.464" v="2153"/>
          <ac:inkMkLst>
            <pc:docMk/>
            <pc:sldMk cId="3137551220" sldId="329"/>
            <ac:inkMk id="707" creationId="{BBAFD4DB-2AF8-CB71-019B-EB83FD7D498D}"/>
          </ac:inkMkLst>
        </pc:inkChg>
        <pc:inkChg chg="add mod">
          <ac:chgData name="Kokchun Giang" userId="67e2125d-ec8c-4323-9653-9824a2ad815f" providerId="ADAL" clId="{10EEDAB3-2DB0-BA4D-8CC6-6424E46A9142}" dt="2024-01-13T14:17:28.464" v="2153"/>
          <ac:inkMkLst>
            <pc:docMk/>
            <pc:sldMk cId="3137551220" sldId="329"/>
            <ac:inkMk id="708" creationId="{BB3ACCCF-3159-62B0-0174-8822E0A7A8AA}"/>
          </ac:inkMkLst>
        </pc:inkChg>
        <pc:inkChg chg="add mod">
          <ac:chgData name="Kokchun Giang" userId="67e2125d-ec8c-4323-9653-9824a2ad815f" providerId="ADAL" clId="{10EEDAB3-2DB0-BA4D-8CC6-6424E46A9142}" dt="2024-01-13T14:17:28.464" v="2153"/>
          <ac:inkMkLst>
            <pc:docMk/>
            <pc:sldMk cId="3137551220" sldId="329"/>
            <ac:inkMk id="709" creationId="{F5B61A13-8BBA-B038-9B84-511DFB2BE6E6}"/>
          </ac:inkMkLst>
        </pc:inkChg>
        <pc:inkChg chg="add mod">
          <ac:chgData name="Kokchun Giang" userId="67e2125d-ec8c-4323-9653-9824a2ad815f" providerId="ADAL" clId="{10EEDAB3-2DB0-BA4D-8CC6-6424E46A9142}" dt="2024-01-13T14:17:28.464" v="2153"/>
          <ac:inkMkLst>
            <pc:docMk/>
            <pc:sldMk cId="3137551220" sldId="329"/>
            <ac:inkMk id="710" creationId="{C0664F77-69E6-D0A8-AB52-AD0D98E1C541}"/>
          </ac:inkMkLst>
        </pc:inkChg>
        <pc:inkChg chg="add mod">
          <ac:chgData name="Kokchun Giang" userId="67e2125d-ec8c-4323-9653-9824a2ad815f" providerId="ADAL" clId="{10EEDAB3-2DB0-BA4D-8CC6-6424E46A9142}" dt="2024-01-13T14:17:28.464" v="2153"/>
          <ac:inkMkLst>
            <pc:docMk/>
            <pc:sldMk cId="3137551220" sldId="329"/>
            <ac:inkMk id="711" creationId="{07A84A29-96E2-9472-98B0-753FB7120B92}"/>
          </ac:inkMkLst>
        </pc:inkChg>
        <pc:inkChg chg="add mod">
          <ac:chgData name="Kokchun Giang" userId="67e2125d-ec8c-4323-9653-9824a2ad815f" providerId="ADAL" clId="{10EEDAB3-2DB0-BA4D-8CC6-6424E46A9142}" dt="2024-01-13T14:17:35.796" v="2157"/>
          <ac:inkMkLst>
            <pc:docMk/>
            <pc:sldMk cId="3137551220" sldId="329"/>
            <ac:inkMk id="713" creationId="{5B81EB7F-68DA-6EFE-F583-A5203DFB3188}"/>
          </ac:inkMkLst>
        </pc:inkChg>
        <pc:inkChg chg="add mod">
          <ac:chgData name="Kokchun Giang" userId="67e2125d-ec8c-4323-9653-9824a2ad815f" providerId="ADAL" clId="{10EEDAB3-2DB0-BA4D-8CC6-6424E46A9142}" dt="2024-01-13T14:17:35.796" v="2157"/>
          <ac:inkMkLst>
            <pc:docMk/>
            <pc:sldMk cId="3137551220" sldId="329"/>
            <ac:inkMk id="714" creationId="{5F57F14F-AA6F-2524-C0D5-3859D8301B74}"/>
          </ac:inkMkLst>
        </pc:inkChg>
        <pc:inkChg chg="add mod">
          <ac:chgData name="Kokchun Giang" userId="67e2125d-ec8c-4323-9653-9824a2ad815f" providerId="ADAL" clId="{10EEDAB3-2DB0-BA4D-8CC6-6424E46A9142}" dt="2024-01-13T14:17:35.796" v="2157"/>
          <ac:inkMkLst>
            <pc:docMk/>
            <pc:sldMk cId="3137551220" sldId="329"/>
            <ac:inkMk id="715" creationId="{954B549E-990D-BC09-443D-FE7C0A698BF9}"/>
          </ac:inkMkLst>
        </pc:inkChg>
        <pc:inkChg chg="add mod">
          <ac:chgData name="Kokchun Giang" userId="67e2125d-ec8c-4323-9653-9824a2ad815f" providerId="ADAL" clId="{10EEDAB3-2DB0-BA4D-8CC6-6424E46A9142}" dt="2024-01-13T14:17:49.226" v="2166"/>
          <ac:inkMkLst>
            <pc:docMk/>
            <pc:sldMk cId="3137551220" sldId="329"/>
            <ac:inkMk id="718" creationId="{51F16232-1A78-8DB1-52FE-F40E9851083C}"/>
          </ac:inkMkLst>
        </pc:inkChg>
        <pc:inkChg chg="add mod">
          <ac:chgData name="Kokchun Giang" userId="67e2125d-ec8c-4323-9653-9824a2ad815f" providerId="ADAL" clId="{10EEDAB3-2DB0-BA4D-8CC6-6424E46A9142}" dt="2024-01-13T14:17:49.226" v="2166"/>
          <ac:inkMkLst>
            <pc:docMk/>
            <pc:sldMk cId="3137551220" sldId="329"/>
            <ac:inkMk id="719" creationId="{8754D85B-7913-5350-50FC-226164219F47}"/>
          </ac:inkMkLst>
        </pc:inkChg>
        <pc:inkChg chg="add mod">
          <ac:chgData name="Kokchun Giang" userId="67e2125d-ec8c-4323-9653-9824a2ad815f" providerId="ADAL" clId="{10EEDAB3-2DB0-BA4D-8CC6-6424E46A9142}" dt="2024-01-13T14:17:49.226" v="2166"/>
          <ac:inkMkLst>
            <pc:docMk/>
            <pc:sldMk cId="3137551220" sldId="329"/>
            <ac:inkMk id="720" creationId="{E3244A15-BF6B-678B-1E2C-37F8B5F1BD79}"/>
          </ac:inkMkLst>
        </pc:inkChg>
        <pc:inkChg chg="add mod">
          <ac:chgData name="Kokchun Giang" userId="67e2125d-ec8c-4323-9653-9824a2ad815f" providerId="ADAL" clId="{10EEDAB3-2DB0-BA4D-8CC6-6424E46A9142}" dt="2024-01-13T14:17:49.226" v="2166"/>
          <ac:inkMkLst>
            <pc:docMk/>
            <pc:sldMk cId="3137551220" sldId="329"/>
            <ac:inkMk id="721" creationId="{238A11CA-22E4-C801-A82D-954A0E0F8EDB}"/>
          </ac:inkMkLst>
        </pc:inkChg>
        <pc:inkChg chg="add mod">
          <ac:chgData name="Kokchun Giang" userId="67e2125d-ec8c-4323-9653-9824a2ad815f" providerId="ADAL" clId="{10EEDAB3-2DB0-BA4D-8CC6-6424E46A9142}" dt="2024-01-13T14:17:49.226" v="2166"/>
          <ac:inkMkLst>
            <pc:docMk/>
            <pc:sldMk cId="3137551220" sldId="329"/>
            <ac:inkMk id="722" creationId="{4CC20120-2036-0CE4-5AB3-E2A31C22AD1F}"/>
          </ac:inkMkLst>
        </pc:inkChg>
        <pc:inkChg chg="add mod">
          <ac:chgData name="Kokchun Giang" userId="67e2125d-ec8c-4323-9653-9824a2ad815f" providerId="ADAL" clId="{10EEDAB3-2DB0-BA4D-8CC6-6424E46A9142}" dt="2024-01-13T14:17:49.226" v="2166"/>
          <ac:inkMkLst>
            <pc:docMk/>
            <pc:sldMk cId="3137551220" sldId="329"/>
            <ac:inkMk id="723" creationId="{A930C1D2-C7EE-B403-7AE9-3593B86FC7AE}"/>
          </ac:inkMkLst>
        </pc:inkChg>
        <pc:inkChg chg="add mod">
          <ac:chgData name="Kokchun Giang" userId="67e2125d-ec8c-4323-9653-9824a2ad815f" providerId="ADAL" clId="{10EEDAB3-2DB0-BA4D-8CC6-6424E46A9142}" dt="2024-01-13T14:17:53.413" v="2170"/>
          <ac:inkMkLst>
            <pc:docMk/>
            <pc:sldMk cId="3137551220" sldId="329"/>
            <ac:inkMk id="725" creationId="{238143C9-4689-C599-E928-906667638F97}"/>
          </ac:inkMkLst>
        </pc:inkChg>
        <pc:inkChg chg="add mod">
          <ac:chgData name="Kokchun Giang" userId="67e2125d-ec8c-4323-9653-9824a2ad815f" providerId="ADAL" clId="{10EEDAB3-2DB0-BA4D-8CC6-6424E46A9142}" dt="2024-01-13T14:17:53.413" v="2170"/>
          <ac:inkMkLst>
            <pc:docMk/>
            <pc:sldMk cId="3137551220" sldId="329"/>
            <ac:inkMk id="726" creationId="{583D4058-14FB-91FE-52A6-B2E8FF2D2EEB}"/>
          </ac:inkMkLst>
        </pc:inkChg>
        <pc:inkChg chg="add mod">
          <ac:chgData name="Kokchun Giang" userId="67e2125d-ec8c-4323-9653-9824a2ad815f" providerId="ADAL" clId="{10EEDAB3-2DB0-BA4D-8CC6-6424E46A9142}" dt="2024-01-13T14:17:53.413" v="2170"/>
          <ac:inkMkLst>
            <pc:docMk/>
            <pc:sldMk cId="3137551220" sldId="329"/>
            <ac:inkMk id="727" creationId="{68288243-79C4-9EE1-41D0-BA7A98AB57E6}"/>
          </ac:inkMkLst>
        </pc:inkChg>
        <pc:inkChg chg="add mod">
          <ac:chgData name="Kokchun Giang" userId="67e2125d-ec8c-4323-9653-9824a2ad815f" providerId="ADAL" clId="{10EEDAB3-2DB0-BA4D-8CC6-6424E46A9142}" dt="2024-01-13T14:18:01.329" v="2177"/>
          <ac:inkMkLst>
            <pc:docMk/>
            <pc:sldMk cId="3137551220" sldId="329"/>
            <ac:inkMk id="729" creationId="{C0822234-3402-2E23-0F02-9E060459AB4E}"/>
          </ac:inkMkLst>
        </pc:inkChg>
        <pc:inkChg chg="add mod">
          <ac:chgData name="Kokchun Giang" userId="67e2125d-ec8c-4323-9653-9824a2ad815f" providerId="ADAL" clId="{10EEDAB3-2DB0-BA4D-8CC6-6424E46A9142}" dt="2024-01-13T14:18:01.329" v="2177"/>
          <ac:inkMkLst>
            <pc:docMk/>
            <pc:sldMk cId="3137551220" sldId="329"/>
            <ac:inkMk id="730" creationId="{D60F1913-C7FD-6D04-5A1F-58C17AB33763}"/>
          </ac:inkMkLst>
        </pc:inkChg>
        <pc:inkChg chg="add mod">
          <ac:chgData name="Kokchun Giang" userId="67e2125d-ec8c-4323-9653-9824a2ad815f" providerId="ADAL" clId="{10EEDAB3-2DB0-BA4D-8CC6-6424E46A9142}" dt="2024-01-13T14:18:01.329" v="2177"/>
          <ac:inkMkLst>
            <pc:docMk/>
            <pc:sldMk cId="3137551220" sldId="329"/>
            <ac:inkMk id="731" creationId="{F8414802-8D0F-3CD2-7640-0E21AEB7A84D}"/>
          </ac:inkMkLst>
        </pc:inkChg>
        <pc:inkChg chg="add mod">
          <ac:chgData name="Kokchun Giang" userId="67e2125d-ec8c-4323-9653-9824a2ad815f" providerId="ADAL" clId="{10EEDAB3-2DB0-BA4D-8CC6-6424E46A9142}" dt="2024-01-13T14:18:01.329" v="2177"/>
          <ac:inkMkLst>
            <pc:docMk/>
            <pc:sldMk cId="3137551220" sldId="329"/>
            <ac:inkMk id="733" creationId="{56D6C15C-8E7A-2F5C-F94E-7FDB7A72039C}"/>
          </ac:inkMkLst>
        </pc:inkChg>
        <pc:inkChg chg="add mod">
          <ac:chgData name="Kokchun Giang" userId="67e2125d-ec8c-4323-9653-9824a2ad815f" providerId="ADAL" clId="{10EEDAB3-2DB0-BA4D-8CC6-6424E46A9142}" dt="2024-01-13T14:18:01.329" v="2177"/>
          <ac:inkMkLst>
            <pc:docMk/>
            <pc:sldMk cId="3137551220" sldId="329"/>
            <ac:inkMk id="734" creationId="{BDC2C5B0-89D5-26ED-6AEB-87805632112E}"/>
          </ac:inkMkLst>
        </pc:inkChg>
        <pc:inkChg chg="add mod">
          <ac:chgData name="Kokchun Giang" userId="67e2125d-ec8c-4323-9653-9824a2ad815f" providerId="ADAL" clId="{10EEDAB3-2DB0-BA4D-8CC6-6424E46A9142}" dt="2024-01-13T14:18:05.776" v="2182"/>
          <ac:inkMkLst>
            <pc:docMk/>
            <pc:sldMk cId="3137551220" sldId="329"/>
            <ac:inkMk id="736" creationId="{B81CD05D-29EE-511B-39C5-52AEC591B136}"/>
          </ac:inkMkLst>
        </pc:inkChg>
        <pc:inkChg chg="add mod">
          <ac:chgData name="Kokchun Giang" userId="67e2125d-ec8c-4323-9653-9824a2ad815f" providerId="ADAL" clId="{10EEDAB3-2DB0-BA4D-8CC6-6424E46A9142}" dt="2024-01-13T14:18:05.776" v="2182"/>
          <ac:inkMkLst>
            <pc:docMk/>
            <pc:sldMk cId="3137551220" sldId="329"/>
            <ac:inkMk id="737" creationId="{86D55A58-B49D-7F73-1133-494BD40B06F9}"/>
          </ac:inkMkLst>
        </pc:inkChg>
        <pc:inkChg chg="add mod">
          <ac:chgData name="Kokchun Giang" userId="67e2125d-ec8c-4323-9653-9824a2ad815f" providerId="ADAL" clId="{10EEDAB3-2DB0-BA4D-8CC6-6424E46A9142}" dt="2024-01-13T14:18:05.776" v="2182"/>
          <ac:inkMkLst>
            <pc:docMk/>
            <pc:sldMk cId="3137551220" sldId="329"/>
            <ac:inkMk id="738" creationId="{C66D62BA-B89B-7F04-36AF-317DAA2EF7C8}"/>
          </ac:inkMkLst>
        </pc:inkChg>
        <pc:inkChg chg="add mod">
          <ac:chgData name="Kokchun Giang" userId="67e2125d-ec8c-4323-9653-9824a2ad815f" providerId="ADAL" clId="{10EEDAB3-2DB0-BA4D-8CC6-6424E46A9142}" dt="2024-01-13T14:18:05.776" v="2182"/>
          <ac:inkMkLst>
            <pc:docMk/>
            <pc:sldMk cId="3137551220" sldId="329"/>
            <ac:inkMk id="739" creationId="{070E6384-C0D0-225E-6958-0258BD75D76F}"/>
          </ac:inkMkLst>
        </pc:inkChg>
        <pc:inkChg chg="add mod">
          <ac:chgData name="Kokchun Giang" userId="67e2125d-ec8c-4323-9653-9824a2ad815f" providerId="ADAL" clId="{10EEDAB3-2DB0-BA4D-8CC6-6424E46A9142}" dt="2024-01-13T14:18:12.525" v="2191"/>
          <ac:inkMkLst>
            <pc:docMk/>
            <pc:sldMk cId="3137551220" sldId="329"/>
            <ac:inkMk id="741" creationId="{15932B43-F971-548E-70A8-6004C6B76186}"/>
          </ac:inkMkLst>
        </pc:inkChg>
        <pc:inkChg chg="add mod">
          <ac:chgData name="Kokchun Giang" userId="67e2125d-ec8c-4323-9653-9824a2ad815f" providerId="ADAL" clId="{10EEDAB3-2DB0-BA4D-8CC6-6424E46A9142}" dt="2024-01-13T14:18:12.525" v="2191"/>
          <ac:inkMkLst>
            <pc:docMk/>
            <pc:sldMk cId="3137551220" sldId="329"/>
            <ac:inkMk id="742" creationId="{88990A63-2BF3-CBA4-06FC-4779CD8F24B6}"/>
          </ac:inkMkLst>
        </pc:inkChg>
        <pc:inkChg chg="add mod">
          <ac:chgData name="Kokchun Giang" userId="67e2125d-ec8c-4323-9653-9824a2ad815f" providerId="ADAL" clId="{10EEDAB3-2DB0-BA4D-8CC6-6424E46A9142}" dt="2024-01-13T14:18:12.525" v="2191"/>
          <ac:inkMkLst>
            <pc:docMk/>
            <pc:sldMk cId="3137551220" sldId="329"/>
            <ac:inkMk id="743" creationId="{6DF10A2C-F7B7-6544-E442-C6CF49398B1F}"/>
          </ac:inkMkLst>
        </pc:inkChg>
        <pc:inkChg chg="add mod">
          <ac:chgData name="Kokchun Giang" userId="67e2125d-ec8c-4323-9653-9824a2ad815f" providerId="ADAL" clId="{10EEDAB3-2DB0-BA4D-8CC6-6424E46A9142}" dt="2024-01-13T14:18:12.525" v="2191"/>
          <ac:inkMkLst>
            <pc:docMk/>
            <pc:sldMk cId="3137551220" sldId="329"/>
            <ac:inkMk id="744" creationId="{F4D8DE5F-AD57-129B-70D4-448D6B438BE3}"/>
          </ac:inkMkLst>
        </pc:inkChg>
        <pc:inkChg chg="add mod">
          <ac:chgData name="Kokchun Giang" userId="67e2125d-ec8c-4323-9653-9824a2ad815f" providerId="ADAL" clId="{10EEDAB3-2DB0-BA4D-8CC6-6424E46A9142}" dt="2024-01-13T14:18:12.525" v="2191"/>
          <ac:inkMkLst>
            <pc:docMk/>
            <pc:sldMk cId="3137551220" sldId="329"/>
            <ac:inkMk id="745" creationId="{588EE4D8-5783-EB21-5809-D4F0E9BA55B7}"/>
          </ac:inkMkLst>
        </pc:inkChg>
        <pc:inkChg chg="add mod">
          <ac:chgData name="Kokchun Giang" userId="67e2125d-ec8c-4323-9653-9824a2ad815f" providerId="ADAL" clId="{10EEDAB3-2DB0-BA4D-8CC6-6424E46A9142}" dt="2024-01-13T14:18:12.525" v="2191"/>
          <ac:inkMkLst>
            <pc:docMk/>
            <pc:sldMk cId="3137551220" sldId="329"/>
            <ac:inkMk id="746" creationId="{A8583A45-6520-7374-B116-E816B3CC5FD5}"/>
          </ac:inkMkLst>
        </pc:inkChg>
        <pc:inkChg chg="add mod">
          <ac:chgData name="Kokchun Giang" userId="67e2125d-ec8c-4323-9653-9824a2ad815f" providerId="ADAL" clId="{10EEDAB3-2DB0-BA4D-8CC6-6424E46A9142}" dt="2024-01-13T14:18:12.525" v="2191"/>
          <ac:inkMkLst>
            <pc:docMk/>
            <pc:sldMk cId="3137551220" sldId="329"/>
            <ac:inkMk id="747" creationId="{6F4E1A3E-AD4A-766B-6F2C-139E689AD1C8}"/>
          </ac:inkMkLst>
        </pc:inkChg>
        <pc:inkChg chg="add mod">
          <ac:chgData name="Kokchun Giang" userId="67e2125d-ec8c-4323-9653-9824a2ad815f" providerId="ADAL" clId="{10EEDAB3-2DB0-BA4D-8CC6-6424E46A9142}" dt="2024-01-13T14:18:12.525" v="2191"/>
          <ac:inkMkLst>
            <pc:docMk/>
            <pc:sldMk cId="3137551220" sldId="329"/>
            <ac:inkMk id="748" creationId="{D7B605A8-F945-DB46-B0C5-47AFFA71549F}"/>
          </ac:inkMkLst>
        </pc:inkChg>
        <pc:inkChg chg="add mod">
          <ac:chgData name="Kokchun Giang" userId="67e2125d-ec8c-4323-9653-9824a2ad815f" providerId="ADAL" clId="{10EEDAB3-2DB0-BA4D-8CC6-6424E46A9142}" dt="2024-01-13T14:18:26.086" v="2204"/>
          <ac:inkMkLst>
            <pc:docMk/>
            <pc:sldMk cId="3137551220" sldId="329"/>
            <ac:inkMk id="750" creationId="{6ECDEDF4-4FD6-4772-F9A4-18475D4C7D7D}"/>
          </ac:inkMkLst>
        </pc:inkChg>
        <pc:inkChg chg="add mod">
          <ac:chgData name="Kokchun Giang" userId="67e2125d-ec8c-4323-9653-9824a2ad815f" providerId="ADAL" clId="{10EEDAB3-2DB0-BA4D-8CC6-6424E46A9142}" dt="2024-01-13T14:18:26.086" v="2204"/>
          <ac:inkMkLst>
            <pc:docMk/>
            <pc:sldMk cId="3137551220" sldId="329"/>
            <ac:inkMk id="751" creationId="{926EB53D-1EC4-A69B-C10F-CF1EAFB22348}"/>
          </ac:inkMkLst>
        </pc:inkChg>
        <pc:inkChg chg="add mod">
          <ac:chgData name="Kokchun Giang" userId="67e2125d-ec8c-4323-9653-9824a2ad815f" providerId="ADAL" clId="{10EEDAB3-2DB0-BA4D-8CC6-6424E46A9142}" dt="2024-01-13T14:18:26.086" v="2204"/>
          <ac:inkMkLst>
            <pc:docMk/>
            <pc:sldMk cId="3137551220" sldId="329"/>
            <ac:inkMk id="752" creationId="{16724DEA-83A4-829E-C8E8-E31FD4E609B1}"/>
          </ac:inkMkLst>
        </pc:inkChg>
        <pc:inkChg chg="add mod">
          <ac:chgData name="Kokchun Giang" userId="67e2125d-ec8c-4323-9653-9824a2ad815f" providerId="ADAL" clId="{10EEDAB3-2DB0-BA4D-8CC6-6424E46A9142}" dt="2024-01-13T14:18:26.086" v="2204"/>
          <ac:inkMkLst>
            <pc:docMk/>
            <pc:sldMk cId="3137551220" sldId="329"/>
            <ac:inkMk id="753" creationId="{8D935486-76CE-7ED7-FB91-BF354AE6B0FC}"/>
          </ac:inkMkLst>
        </pc:inkChg>
        <pc:inkChg chg="add mod">
          <ac:chgData name="Kokchun Giang" userId="67e2125d-ec8c-4323-9653-9824a2ad815f" providerId="ADAL" clId="{10EEDAB3-2DB0-BA4D-8CC6-6424E46A9142}" dt="2024-01-13T14:18:26.086" v="2204"/>
          <ac:inkMkLst>
            <pc:docMk/>
            <pc:sldMk cId="3137551220" sldId="329"/>
            <ac:inkMk id="754" creationId="{D914B087-2D83-2694-792D-3E562A5E5F94}"/>
          </ac:inkMkLst>
        </pc:inkChg>
        <pc:inkChg chg="add mod">
          <ac:chgData name="Kokchun Giang" userId="67e2125d-ec8c-4323-9653-9824a2ad815f" providerId="ADAL" clId="{10EEDAB3-2DB0-BA4D-8CC6-6424E46A9142}" dt="2024-01-13T14:18:26.086" v="2204"/>
          <ac:inkMkLst>
            <pc:docMk/>
            <pc:sldMk cId="3137551220" sldId="329"/>
            <ac:inkMk id="755" creationId="{3F38EF40-DB25-52CE-544D-1C999CF774CB}"/>
          </ac:inkMkLst>
        </pc:inkChg>
        <pc:inkChg chg="add mod">
          <ac:chgData name="Kokchun Giang" userId="67e2125d-ec8c-4323-9653-9824a2ad815f" providerId="ADAL" clId="{10EEDAB3-2DB0-BA4D-8CC6-6424E46A9142}" dt="2024-01-13T14:18:26.086" v="2204"/>
          <ac:inkMkLst>
            <pc:docMk/>
            <pc:sldMk cId="3137551220" sldId="329"/>
            <ac:inkMk id="757" creationId="{ADB76A21-6BC1-9056-8F82-12F3A31512BD}"/>
          </ac:inkMkLst>
        </pc:inkChg>
        <pc:inkChg chg="add mod">
          <ac:chgData name="Kokchun Giang" userId="67e2125d-ec8c-4323-9653-9824a2ad815f" providerId="ADAL" clId="{10EEDAB3-2DB0-BA4D-8CC6-6424E46A9142}" dt="2024-01-13T14:18:26.086" v="2204"/>
          <ac:inkMkLst>
            <pc:docMk/>
            <pc:sldMk cId="3137551220" sldId="329"/>
            <ac:inkMk id="758" creationId="{D51C9C5A-50EB-06FE-AAB1-C90BF183BC86}"/>
          </ac:inkMkLst>
        </pc:inkChg>
        <pc:inkChg chg="add mod">
          <ac:chgData name="Kokchun Giang" userId="67e2125d-ec8c-4323-9653-9824a2ad815f" providerId="ADAL" clId="{10EEDAB3-2DB0-BA4D-8CC6-6424E46A9142}" dt="2024-01-13T14:18:26.086" v="2204"/>
          <ac:inkMkLst>
            <pc:docMk/>
            <pc:sldMk cId="3137551220" sldId="329"/>
            <ac:inkMk id="759" creationId="{42DCA43C-633A-5795-C28B-EE5C55E16F1C}"/>
          </ac:inkMkLst>
        </pc:inkChg>
        <pc:inkChg chg="add mod">
          <ac:chgData name="Kokchun Giang" userId="67e2125d-ec8c-4323-9653-9824a2ad815f" providerId="ADAL" clId="{10EEDAB3-2DB0-BA4D-8CC6-6424E46A9142}" dt="2024-01-13T14:18:26.086" v="2204"/>
          <ac:inkMkLst>
            <pc:docMk/>
            <pc:sldMk cId="3137551220" sldId="329"/>
            <ac:inkMk id="760" creationId="{1379724D-B29D-B1E9-4EB3-B7868FBD64F3}"/>
          </ac:inkMkLst>
        </pc:inkChg>
        <pc:inkChg chg="add mod">
          <ac:chgData name="Kokchun Giang" userId="67e2125d-ec8c-4323-9653-9824a2ad815f" providerId="ADAL" clId="{10EEDAB3-2DB0-BA4D-8CC6-6424E46A9142}" dt="2024-01-13T14:18:26.086" v="2204"/>
          <ac:inkMkLst>
            <pc:docMk/>
            <pc:sldMk cId="3137551220" sldId="329"/>
            <ac:inkMk id="761" creationId="{CEA59B64-4C91-9441-AA81-A4080C8F6B7C}"/>
          </ac:inkMkLst>
        </pc:inkChg>
        <pc:inkChg chg="add mod">
          <ac:chgData name="Kokchun Giang" userId="67e2125d-ec8c-4323-9653-9824a2ad815f" providerId="ADAL" clId="{10EEDAB3-2DB0-BA4D-8CC6-6424E46A9142}" dt="2024-01-13T14:18:45.428" v="2215"/>
          <ac:inkMkLst>
            <pc:docMk/>
            <pc:sldMk cId="3137551220" sldId="329"/>
            <ac:inkMk id="763" creationId="{C138EEB3-9B0D-7ACA-82EE-F89E009C2250}"/>
          </ac:inkMkLst>
        </pc:inkChg>
        <pc:inkChg chg="add mod">
          <ac:chgData name="Kokchun Giang" userId="67e2125d-ec8c-4323-9653-9824a2ad815f" providerId="ADAL" clId="{10EEDAB3-2DB0-BA4D-8CC6-6424E46A9142}" dt="2024-01-13T14:18:45.428" v="2215"/>
          <ac:inkMkLst>
            <pc:docMk/>
            <pc:sldMk cId="3137551220" sldId="329"/>
            <ac:inkMk id="764" creationId="{D9995E2D-C4C6-1ED1-9741-7B1419719346}"/>
          </ac:inkMkLst>
        </pc:inkChg>
        <pc:inkChg chg="add mod">
          <ac:chgData name="Kokchun Giang" userId="67e2125d-ec8c-4323-9653-9824a2ad815f" providerId="ADAL" clId="{10EEDAB3-2DB0-BA4D-8CC6-6424E46A9142}" dt="2024-01-13T14:18:45.428" v="2215"/>
          <ac:inkMkLst>
            <pc:docMk/>
            <pc:sldMk cId="3137551220" sldId="329"/>
            <ac:inkMk id="765" creationId="{A82F8C5C-67E8-9410-59E4-4D4CA4B3B14D}"/>
          </ac:inkMkLst>
        </pc:inkChg>
        <pc:inkChg chg="add mod">
          <ac:chgData name="Kokchun Giang" userId="67e2125d-ec8c-4323-9653-9824a2ad815f" providerId="ADAL" clId="{10EEDAB3-2DB0-BA4D-8CC6-6424E46A9142}" dt="2024-01-13T14:18:45.428" v="2215"/>
          <ac:inkMkLst>
            <pc:docMk/>
            <pc:sldMk cId="3137551220" sldId="329"/>
            <ac:inkMk id="766" creationId="{9DC1B9B9-1FD8-4080-E535-ECB1D7BD9274}"/>
          </ac:inkMkLst>
        </pc:inkChg>
        <pc:inkChg chg="add mod">
          <ac:chgData name="Kokchun Giang" userId="67e2125d-ec8c-4323-9653-9824a2ad815f" providerId="ADAL" clId="{10EEDAB3-2DB0-BA4D-8CC6-6424E46A9142}" dt="2024-01-13T14:18:45.428" v="2215"/>
          <ac:inkMkLst>
            <pc:docMk/>
            <pc:sldMk cId="3137551220" sldId="329"/>
            <ac:inkMk id="767" creationId="{3801C28E-E13F-3B44-1DA3-CF883B27224E}"/>
          </ac:inkMkLst>
        </pc:inkChg>
        <pc:inkChg chg="add mod">
          <ac:chgData name="Kokchun Giang" userId="67e2125d-ec8c-4323-9653-9824a2ad815f" providerId="ADAL" clId="{10EEDAB3-2DB0-BA4D-8CC6-6424E46A9142}" dt="2024-01-13T14:18:45.428" v="2215"/>
          <ac:inkMkLst>
            <pc:docMk/>
            <pc:sldMk cId="3137551220" sldId="329"/>
            <ac:inkMk id="768" creationId="{138BDEA0-CE58-4663-3065-D42E15193362}"/>
          </ac:inkMkLst>
        </pc:inkChg>
        <pc:inkChg chg="add mod">
          <ac:chgData name="Kokchun Giang" userId="67e2125d-ec8c-4323-9653-9824a2ad815f" providerId="ADAL" clId="{10EEDAB3-2DB0-BA4D-8CC6-6424E46A9142}" dt="2024-01-13T14:18:45.428" v="2215"/>
          <ac:inkMkLst>
            <pc:docMk/>
            <pc:sldMk cId="3137551220" sldId="329"/>
            <ac:inkMk id="769" creationId="{948CAC6D-2E39-EB61-BBCB-5FBED62EB9BF}"/>
          </ac:inkMkLst>
        </pc:inkChg>
        <pc:inkChg chg="add mod">
          <ac:chgData name="Kokchun Giang" userId="67e2125d-ec8c-4323-9653-9824a2ad815f" providerId="ADAL" clId="{10EEDAB3-2DB0-BA4D-8CC6-6424E46A9142}" dt="2024-01-13T14:18:45.428" v="2215"/>
          <ac:inkMkLst>
            <pc:docMk/>
            <pc:sldMk cId="3137551220" sldId="329"/>
            <ac:inkMk id="770" creationId="{EBE85FDF-7EF4-B3BA-CB75-3EC7297FB5A0}"/>
          </ac:inkMkLst>
        </pc:inkChg>
        <pc:inkChg chg="add mod">
          <ac:chgData name="Kokchun Giang" userId="67e2125d-ec8c-4323-9653-9824a2ad815f" providerId="ADAL" clId="{10EEDAB3-2DB0-BA4D-8CC6-6424E46A9142}" dt="2024-01-13T14:18:45.428" v="2215"/>
          <ac:inkMkLst>
            <pc:docMk/>
            <pc:sldMk cId="3137551220" sldId="329"/>
            <ac:inkMk id="771" creationId="{4A601AD1-280D-55E7-7FD8-1BA4E1ED6A7B}"/>
          </ac:inkMkLst>
        </pc:inkChg>
        <pc:inkChg chg="add mod">
          <ac:chgData name="Kokchun Giang" userId="67e2125d-ec8c-4323-9653-9824a2ad815f" providerId="ADAL" clId="{10EEDAB3-2DB0-BA4D-8CC6-6424E46A9142}" dt="2024-01-13T14:18:45.428" v="2215"/>
          <ac:inkMkLst>
            <pc:docMk/>
            <pc:sldMk cId="3137551220" sldId="329"/>
            <ac:inkMk id="772" creationId="{1F4757E4-46D2-69FC-92D6-04BC84545843}"/>
          </ac:inkMkLst>
        </pc:inkChg>
        <pc:inkChg chg="add mod">
          <ac:chgData name="Kokchun Giang" userId="67e2125d-ec8c-4323-9653-9824a2ad815f" providerId="ADAL" clId="{10EEDAB3-2DB0-BA4D-8CC6-6424E46A9142}" dt="2024-01-13T14:18:48.190" v="2219"/>
          <ac:inkMkLst>
            <pc:docMk/>
            <pc:sldMk cId="3137551220" sldId="329"/>
            <ac:inkMk id="775" creationId="{E23FE8EE-1BF5-47A8-B96F-6976D0CA768E}"/>
          </ac:inkMkLst>
        </pc:inkChg>
        <pc:inkChg chg="add mod">
          <ac:chgData name="Kokchun Giang" userId="67e2125d-ec8c-4323-9653-9824a2ad815f" providerId="ADAL" clId="{10EEDAB3-2DB0-BA4D-8CC6-6424E46A9142}" dt="2024-01-13T14:18:48.190" v="2219"/>
          <ac:inkMkLst>
            <pc:docMk/>
            <pc:sldMk cId="3137551220" sldId="329"/>
            <ac:inkMk id="776" creationId="{4A063C59-C349-FC5D-E24D-53D86E180EEB}"/>
          </ac:inkMkLst>
        </pc:inkChg>
        <pc:inkChg chg="add mod">
          <ac:chgData name="Kokchun Giang" userId="67e2125d-ec8c-4323-9653-9824a2ad815f" providerId="ADAL" clId="{10EEDAB3-2DB0-BA4D-8CC6-6424E46A9142}" dt="2024-01-13T14:18:48.190" v="2219"/>
          <ac:inkMkLst>
            <pc:docMk/>
            <pc:sldMk cId="3137551220" sldId="329"/>
            <ac:inkMk id="777" creationId="{73E6AE7F-602B-BC23-F45B-D0390130A0FD}"/>
          </ac:inkMkLst>
        </pc:inkChg>
        <pc:inkChg chg="add mod">
          <ac:chgData name="Kokchun Giang" userId="67e2125d-ec8c-4323-9653-9824a2ad815f" providerId="ADAL" clId="{10EEDAB3-2DB0-BA4D-8CC6-6424E46A9142}" dt="2024-01-13T14:18:54.523" v="2228"/>
          <ac:inkMkLst>
            <pc:docMk/>
            <pc:sldMk cId="3137551220" sldId="329"/>
            <ac:inkMk id="779" creationId="{1E9B69F1-F8FA-EFFE-BF44-2659D968F420}"/>
          </ac:inkMkLst>
        </pc:inkChg>
        <pc:inkChg chg="add mod">
          <ac:chgData name="Kokchun Giang" userId="67e2125d-ec8c-4323-9653-9824a2ad815f" providerId="ADAL" clId="{10EEDAB3-2DB0-BA4D-8CC6-6424E46A9142}" dt="2024-01-13T14:18:54.523" v="2228"/>
          <ac:inkMkLst>
            <pc:docMk/>
            <pc:sldMk cId="3137551220" sldId="329"/>
            <ac:inkMk id="780" creationId="{A9F8F37C-E4D3-B9BA-3ED8-452FA4D976F7}"/>
          </ac:inkMkLst>
        </pc:inkChg>
        <pc:inkChg chg="add mod">
          <ac:chgData name="Kokchun Giang" userId="67e2125d-ec8c-4323-9653-9824a2ad815f" providerId="ADAL" clId="{10EEDAB3-2DB0-BA4D-8CC6-6424E46A9142}" dt="2024-01-13T14:18:54.523" v="2228"/>
          <ac:inkMkLst>
            <pc:docMk/>
            <pc:sldMk cId="3137551220" sldId="329"/>
            <ac:inkMk id="781" creationId="{C5439077-2D8F-21B7-B6A9-D13F7793D874}"/>
          </ac:inkMkLst>
        </pc:inkChg>
        <pc:inkChg chg="add mod">
          <ac:chgData name="Kokchun Giang" userId="67e2125d-ec8c-4323-9653-9824a2ad815f" providerId="ADAL" clId="{10EEDAB3-2DB0-BA4D-8CC6-6424E46A9142}" dt="2024-01-13T14:18:54.523" v="2228"/>
          <ac:inkMkLst>
            <pc:docMk/>
            <pc:sldMk cId="3137551220" sldId="329"/>
            <ac:inkMk id="782" creationId="{B39301FE-1B9A-8423-5C81-2BD462DBE719}"/>
          </ac:inkMkLst>
        </pc:inkChg>
        <pc:inkChg chg="add mod">
          <ac:chgData name="Kokchun Giang" userId="67e2125d-ec8c-4323-9653-9824a2ad815f" providerId="ADAL" clId="{10EEDAB3-2DB0-BA4D-8CC6-6424E46A9142}" dt="2024-01-13T15:32:37.170" v="2955" actId="164"/>
          <ac:inkMkLst>
            <pc:docMk/>
            <pc:sldMk cId="3137551220" sldId="329"/>
            <ac:inkMk id="783" creationId="{DD886225-BF38-C91A-B0F3-12F47500BFCF}"/>
          </ac:inkMkLst>
        </pc:inkChg>
        <pc:inkChg chg="add mod">
          <ac:chgData name="Kokchun Giang" userId="67e2125d-ec8c-4323-9653-9824a2ad815f" providerId="ADAL" clId="{10EEDAB3-2DB0-BA4D-8CC6-6424E46A9142}" dt="2024-01-13T14:18:54.523" v="2228"/>
          <ac:inkMkLst>
            <pc:docMk/>
            <pc:sldMk cId="3137551220" sldId="329"/>
            <ac:inkMk id="784" creationId="{6940890C-2804-5AB6-6D9B-D43BFCF3C5AE}"/>
          </ac:inkMkLst>
        </pc:inkChg>
        <pc:inkChg chg="add mod">
          <ac:chgData name="Kokchun Giang" userId="67e2125d-ec8c-4323-9653-9824a2ad815f" providerId="ADAL" clId="{10EEDAB3-2DB0-BA4D-8CC6-6424E46A9142}" dt="2024-01-13T14:18:54.523" v="2228"/>
          <ac:inkMkLst>
            <pc:docMk/>
            <pc:sldMk cId="3137551220" sldId="329"/>
            <ac:inkMk id="785" creationId="{CDEC2295-B120-048F-686F-61EBE561F074}"/>
          </ac:inkMkLst>
        </pc:inkChg>
        <pc:inkChg chg="add mod">
          <ac:chgData name="Kokchun Giang" userId="67e2125d-ec8c-4323-9653-9824a2ad815f" providerId="ADAL" clId="{10EEDAB3-2DB0-BA4D-8CC6-6424E46A9142}" dt="2024-01-13T14:18:54.523" v="2228"/>
          <ac:inkMkLst>
            <pc:docMk/>
            <pc:sldMk cId="3137551220" sldId="329"/>
            <ac:inkMk id="786" creationId="{CE31A800-3F01-95CF-EAE3-BAB38A65B6C7}"/>
          </ac:inkMkLst>
        </pc:inkChg>
        <pc:inkChg chg="add mod">
          <ac:chgData name="Kokchun Giang" userId="67e2125d-ec8c-4323-9653-9824a2ad815f" providerId="ADAL" clId="{10EEDAB3-2DB0-BA4D-8CC6-6424E46A9142}" dt="2024-01-13T14:19:03.427" v="2246"/>
          <ac:inkMkLst>
            <pc:docMk/>
            <pc:sldMk cId="3137551220" sldId="329"/>
            <ac:inkMk id="789" creationId="{09C11EA7-557B-E0FD-1ED5-32A4B5B115C5}"/>
          </ac:inkMkLst>
        </pc:inkChg>
        <pc:inkChg chg="add mod">
          <ac:chgData name="Kokchun Giang" userId="67e2125d-ec8c-4323-9653-9824a2ad815f" providerId="ADAL" clId="{10EEDAB3-2DB0-BA4D-8CC6-6424E46A9142}" dt="2024-01-13T14:19:03.427" v="2246"/>
          <ac:inkMkLst>
            <pc:docMk/>
            <pc:sldMk cId="3137551220" sldId="329"/>
            <ac:inkMk id="790" creationId="{658051D3-9AFE-29E9-5F50-3A295333643F}"/>
          </ac:inkMkLst>
        </pc:inkChg>
        <pc:inkChg chg="add mod">
          <ac:chgData name="Kokchun Giang" userId="67e2125d-ec8c-4323-9653-9824a2ad815f" providerId="ADAL" clId="{10EEDAB3-2DB0-BA4D-8CC6-6424E46A9142}" dt="2024-01-13T14:19:03.427" v="2246"/>
          <ac:inkMkLst>
            <pc:docMk/>
            <pc:sldMk cId="3137551220" sldId="329"/>
            <ac:inkMk id="791" creationId="{F9E4FB59-1DA7-DADF-6907-E1DA70B96C86}"/>
          </ac:inkMkLst>
        </pc:inkChg>
        <pc:inkChg chg="add mod">
          <ac:chgData name="Kokchun Giang" userId="67e2125d-ec8c-4323-9653-9824a2ad815f" providerId="ADAL" clId="{10EEDAB3-2DB0-BA4D-8CC6-6424E46A9142}" dt="2024-01-13T14:19:03.427" v="2246"/>
          <ac:inkMkLst>
            <pc:docMk/>
            <pc:sldMk cId="3137551220" sldId="329"/>
            <ac:inkMk id="792" creationId="{81E6C40C-8381-F43E-001F-EA492F094FC2}"/>
          </ac:inkMkLst>
        </pc:inkChg>
        <pc:inkChg chg="add mod">
          <ac:chgData name="Kokchun Giang" userId="67e2125d-ec8c-4323-9653-9824a2ad815f" providerId="ADAL" clId="{10EEDAB3-2DB0-BA4D-8CC6-6424E46A9142}" dt="2024-01-13T14:19:03.427" v="2246"/>
          <ac:inkMkLst>
            <pc:docMk/>
            <pc:sldMk cId="3137551220" sldId="329"/>
            <ac:inkMk id="793" creationId="{1D81CFAE-F8B5-EF4E-3C0E-654C60298B2A}"/>
          </ac:inkMkLst>
        </pc:inkChg>
        <pc:inkChg chg="add mod">
          <ac:chgData name="Kokchun Giang" userId="67e2125d-ec8c-4323-9653-9824a2ad815f" providerId="ADAL" clId="{10EEDAB3-2DB0-BA4D-8CC6-6424E46A9142}" dt="2024-01-13T14:19:03.427" v="2246"/>
          <ac:inkMkLst>
            <pc:docMk/>
            <pc:sldMk cId="3137551220" sldId="329"/>
            <ac:inkMk id="794" creationId="{C70941BC-8677-8564-640C-90F23874412E}"/>
          </ac:inkMkLst>
        </pc:inkChg>
        <pc:inkChg chg="add mod">
          <ac:chgData name="Kokchun Giang" userId="67e2125d-ec8c-4323-9653-9824a2ad815f" providerId="ADAL" clId="{10EEDAB3-2DB0-BA4D-8CC6-6424E46A9142}" dt="2024-01-13T14:19:03.427" v="2246"/>
          <ac:inkMkLst>
            <pc:docMk/>
            <pc:sldMk cId="3137551220" sldId="329"/>
            <ac:inkMk id="795" creationId="{196AA0A5-B771-D6F9-1482-D5A3C458122D}"/>
          </ac:inkMkLst>
        </pc:inkChg>
        <pc:inkChg chg="add mod">
          <ac:chgData name="Kokchun Giang" userId="67e2125d-ec8c-4323-9653-9824a2ad815f" providerId="ADAL" clId="{10EEDAB3-2DB0-BA4D-8CC6-6424E46A9142}" dt="2024-01-13T14:19:03.427" v="2246"/>
          <ac:inkMkLst>
            <pc:docMk/>
            <pc:sldMk cId="3137551220" sldId="329"/>
            <ac:inkMk id="796" creationId="{2B06599C-5B13-F97A-65B0-3D128B34F341}"/>
          </ac:inkMkLst>
        </pc:inkChg>
        <pc:inkChg chg="add mod">
          <ac:chgData name="Kokchun Giang" userId="67e2125d-ec8c-4323-9653-9824a2ad815f" providerId="ADAL" clId="{10EEDAB3-2DB0-BA4D-8CC6-6424E46A9142}" dt="2024-01-13T14:19:03.427" v="2246"/>
          <ac:inkMkLst>
            <pc:docMk/>
            <pc:sldMk cId="3137551220" sldId="329"/>
            <ac:inkMk id="797" creationId="{6636E4EE-380D-BD84-AD3F-06CA9A5FAA82}"/>
          </ac:inkMkLst>
        </pc:inkChg>
        <pc:inkChg chg="add mod">
          <ac:chgData name="Kokchun Giang" userId="67e2125d-ec8c-4323-9653-9824a2ad815f" providerId="ADAL" clId="{10EEDAB3-2DB0-BA4D-8CC6-6424E46A9142}" dt="2024-01-13T14:19:03.427" v="2246"/>
          <ac:inkMkLst>
            <pc:docMk/>
            <pc:sldMk cId="3137551220" sldId="329"/>
            <ac:inkMk id="798" creationId="{AABB17B7-EED2-D383-A943-798494F506E1}"/>
          </ac:inkMkLst>
        </pc:inkChg>
        <pc:inkChg chg="add mod">
          <ac:chgData name="Kokchun Giang" userId="67e2125d-ec8c-4323-9653-9824a2ad815f" providerId="ADAL" clId="{10EEDAB3-2DB0-BA4D-8CC6-6424E46A9142}" dt="2024-01-13T14:19:03.427" v="2246"/>
          <ac:inkMkLst>
            <pc:docMk/>
            <pc:sldMk cId="3137551220" sldId="329"/>
            <ac:inkMk id="799" creationId="{6F50447A-6767-05DA-47BB-205C4B444444}"/>
          </ac:inkMkLst>
        </pc:inkChg>
        <pc:inkChg chg="add mod">
          <ac:chgData name="Kokchun Giang" userId="67e2125d-ec8c-4323-9653-9824a2ad815f" providerId="ADAL" clId="{10EEDAB3-2DB0-BA4D-8CC6-6424E46A9142}" dt="2024-01-13T14:19:03.427" v="2246"/>
          <ac:inkMkLst>
            <pc:docMk/>
            <pc:sldMk cId="3137551220" sldId="329"/>
            <ac:inkMk id="800" creationId="{3F50C26D-C091-B4BE-3336-20B0AF4FA531}"/>
          </ac:inkMkLst>
        </pc:inkChg>
        <pc:inkChg chg="add mod">
          <ac:chgData name="Kokchun Giang" userId="67e2125d-ec8c-4323-9653-9824a2ad815f" providerId="ADAL" clId="{10EEDAB3-2DB0-BA4D-8CC6-6424E46A9142}" dt="2024-01-13T14:19:03.427" v="2246"/>
          <ac:inkMkLst>
            <pc:docMk/>
            <pc:sldMk cId="3137551220" sldId="329"/>
            <ac:inkMk id="801" creationId="{05F78EB6-7F00-06A8-31D8-4A71A124197E}"/>
          </ac:inkMkLst>
        </pc:inkChg>
        <pc:inkChg chg="add mod">
          <ac:chgData name="Kokchun Giang" userId="67e2125d-ec8c-4323-9653-9824a2ad815f" providerId="ADAL" clId="{10EEDAB3-2DB0-BA4D-8CC6-6424E46A9142}" dt="2024-01-13T14:19:03.427" v="2246"/>
          <ac:inkMkLst>
            <pc:docMk/>
            <pc:sldMk cId="3137551220" sldId="329"/>
            <ac:inkMk id="802" creationId="{CEC3D3CC-5093-7787-9C54-08B6CABBBB8C}"/>
          </ac:inkMkLst>
        </pc:inkChg>
        <pc:inkChg chg="add mod">
          <ac:chgData name="Kokchun Giang" userId="67e2125d-ec8c-4323-9653-9824a2ad815f" providerId="ADAL" clId="{10EEDAB3-2DB0-BA4D-8CC6-6424E46A9142}" dt="2024-01-13T14:19:03.427" v="2246"/>
          <ac:inkMkLst>
            <pc:docMk/>
            <pc:sldMk cId="3137551220" sldId="329"/>
            <ac:inkMk id="803" creationId="{A66B53A4-A25E-ACA8-AE22-148EAFCD7ADC}"/>
          </ac:inkMkLst>
        </pc:inkChg>
        <pc:inkChg chg="add mod">
          <ac:chgData name="Kokchun Giang" userId="67e2125d-ec8c-4323-9653-9824a2ad815f" providerId="ADAL" clId="{10EEDAB3-2DB0-BA4D-8CC6-6424E46A9142}" dt="2024-01-13T14:19:03.427" v="2246"/>
          <ac:inkMkLst>
            <pc:docMk/>
            <pc:sldMk cId="3137551220" sldId="329"/>
            <ac:inkMk id="804" creationId="{80BA192C-4632-0C82-53A8-6CE1783318E9}"/>
          </ac:inkMkLst>
        </pc:inkChg>
        <pc:inkChg chg="add mod">
          <ac:chgData name="Kokchun Giang" userId="67e2125d-ec8c-4323-9653-9824a2ad815f" providerId="ADAL" clId="{10EEDAB3-2DB0-BA4D-8CC6-6424E46A9142}" dt="2024-01-13T14:19:03.427" v="2246"/>
          <ac:inkMkLst>
            <pc:docMk/>
            <pc:sldMk cId="3137551220" sldId="329"/>
            <ac:inkMk id="805" creationId="{68FCCE3F-C479-3CD3-6A69-C620D2928247}"/>
          </ac:inkMkLst>
        </pc:inkChg>
        <pc:inkChg chg="add mod">
          <ac:chgData name="Kokchun Giang" userId="67e2125d-ec8c-4323-9653-9824a2ad815f" providerId="ADAL" clId="{10EEDAB3-2DB0-BA4D-8CC6-6424E46A9142}" dt="2024-01-13T14:20:16.853" v="2260"/>
          <ac:inkMkLst>
            <pc:docMk/>
            <pc:sldMk cId="3137551220" sldId="329"/>
            <ac:inkMk id="808" creationId="{1B460066-F015-97AB-C8D2-E242B3F0EA3F}"/>
          </ac:inkMkLst>
        </pc:inkChg>
        <pc:inkChg chg="add mod">
          <ac:chgData name="Kokchun Giang" userId="67e2125d-ec8c-4323-9653-9824a2ad815f" providerId="ADAL" clId="{10EEDAB3-2DB0-BA4D-8CC6-6424E46A9142}" dt="2024-01-13T14:20:16.853" v="2260"/>
          <ac:inkMkLst>
            <pc:docMk/>
            <pc:sldMk cId="3137551220" sldId="329"/>
            <ac:inkMk id="809" creationId="{DC4C1520-15AD-5B7E-1B20-4E86EE18C931}"/>
          </ac:inkMkLst>
        </pc:inkChg>
        <pc:inkChg chg="add mod">
          <ac:chgData name="Kokchun Giang" userId="67e2125d-ec8c-4323-9653-9824a2ad815f" providerId="ADAL" clId="{10EEDAB3-2DB0-BA4D-8CC6-6424E46A9142}" dt="2024-01-13T14:20:16.853" v="2260"/>
          <ac:inkMkLst>
            <pc:docMk/>
            <pc:sldMk cId="3137551220" sldId="329"/>
            <ac:inkMk id="810" creationId="{1E995F36-9E04-AF3B-7DD9-ADC1AA7E0B03}"/>
          </ac:inkMkLst>
        </pc:inkChg>
        <pc:inkChg chg="add mod">
          <ac:chgData name="Kokchun Giang" userId="67e2125d-ec8c-4323-9653-9824a2ad815f" providerId="ADAL" clId="{10EEDAB3-2DB0-BA4D-8CC6-6424E46A9142}" dt="2024-01-13T14:20:16.853" v="2260"/>
          <ac:inkMkLst>
            <pc:docMk/>
            <pc:sldMk cId="3137551220" sldId="329"/>
            <ac:inkMk id="811" creationId="{680F168F-50FE-DF63-D493-2EDBCB531826}"/>
          </ac:inkMkLst>
        </pc:inkChg>
        <pc:inkChg chg="add mod">
          <ac:chgData name="Kokchun Giang" userId="67e2125d-ec8c-4323-9653-9824a2ad815f" providerId="ADAL" clId="{10EEDAB3-2DB0-BA4D-8CC6-6424E46A9142}" dt="2024-01-13T14:20:16.853" v="2260"/>
          <ac:inkMkLst>
            <pc:docMk/>
            <pc:sldMk cId="3137551220" sldId="329"/>
            <ac:inkMk id="812" creationId="{47C84855-81DE-583E-556D-DAF56C527C91}"/>
          </ac:inkMkLst>
        </pc:inkChg>
        <pc:inkChg chg="add mod">
          <ac:chgData name="Kokchun Giang" userId="67e2125d-ec8c-4323-9653-9824a2ad815f" providerId="ADAL" clId="{10EEDAB3-2DB0-BA4D-8CC6-6424E46A9142}" dt="2024-01-13T14:20:16.853" v="2260"/>
          <ac:inkMkLst>
            <pc:docMk/>
            <pc:sldMk cId="3137551220" sldId="329"/>
            <ac:inkMk id="813" creationId="{241CB367-1B44-A338-D4DF-F46F3B51C243}"/>
          </ac:inkMkLst>
        </pc:inkChg>
        <pc:inkChg chg="add mod">
          <ac:chgData name="Kokchun Giang" userId="67e2125d-ec8c-4323-9653-9824a2ad815f" providerId="ADAL" clId="{10EEDAB3-2DB0-BA4D-8CC6-6424E46A9142}" dt="2024-01-13T14:20:16.853" v="2260"/>
          <ac:inkMkLst>
            <pc:docMk/>
            <pc:sldMk cId="3137551220" sldId="329"/>
            <ac:inkMk id="814" creationId="{AE3591EE-A756-2B33-9962-F48AEFB02F91}"/>
          </ac:inkMkLst>
        </pc:inkChg>
        <pc:inkChg chg="add mod">
          <ac:chgData name="Kokchun Giang" userId="67e2125d-ec8c-4323-9653-9824a2ad815f" providerId="ADAL" clId="{10EEDAB3-2DB0-BA4D-8CC6-6424E46A9142}" dt="2024-01-13T14:20:16.853" v="2260"/>
          <ac:inkMkLst>
            <pc:docMk/>
            <pc:sldMk cId="3137551220" sldId="329"/>
            <ac:inkMk id="815" creationId="{5C910964-A69B-ED2E-AED0-4D22E4A411EB}"/>
          </ac:inkMkLst>
        </pc:inkChg>
        <pc:inkChg chg="add mod">
          <ac:chgData name="Kokchun Giang" userId="67e2125d-ec8c-4323-9653-9824a2ad815f" providerId="ADAL" clId="{10EEDAB3-2DB0-BA4D-8CC6-6424E46A9142}" dt="2024-01-13T14:20:16.853" v="2260"/>
          <ac:inkMkLst>
            <pc:docMk/>
            <pc:sldMk cId="3137551220" sldId="329"/>
            <ac:inkMk id="816" creationId="{9501A0A4-7099-8DFF-A6F2-85A6412A0EA5}"/>
          </ac:inkMkLst>
        </pc:inkChg>
        <pc:inkChg chg="add mod">
          <ac:chgData name="Kokchun Giang" userId="67e2125d-ec8c-4323-9653-9824a2ad815f" providerId="ADAL" clId="{10EEDAB3-2DB0-BA4D-8CC6-6424E46A9142}" dt="2024-01-13T14:20:16.853" v="2260"/>
          <ac:inkMkLst>
            <pc:docMk/>
            <pc:sldMk cId="3137551220" sldId="329"/>
            <ac:inkMk id="817" creationId="{5AF4A804-7AF8-E4A9-87AB-22C6BB02BAE9}"/>
          </ac:inkMkLst>
        </pc:inkChg>
        <pc:inkChg chg="add mod">
          <ac:chgData name="Kokchun Giang" userId="67e2125d-ec8c-4323-9653-9824a2ad815f" providerId="ADAL" clId="{10EEDAB3-2DB0-BA4D-8CC6-6424E46A9142}" dt="2024-01-13T14:20:16.853" v="2260"/>
          <ac:inkMkLst>
            <pc:docMk/>
            <pc:sldMk cId="3137551220" sldId="329"/>
            <ac:inkMk id="818" creationId="{E28D5337-A6CD-28F6-35EB-2436E806B682}"/>
          </ac:inkMkLst>
        </pc:inkChg>
        <pc:inkChg chg="add mod">
          <ac:chgData name="Kokchun Giang" userId="67e2125d-ec8c-4323-9653-9824a2ad815f" providerId="ADAL" clId="{10EEDAB3-2DB0-BA4D-8CC6-6424E46A9142}" dt="2024-01-13T14:20:16.853" v="2260"/>
          <ac:inkMkLst>
            <pc:docMk/>
            <pc:sldMk cId="3137551220" sldId="329"/>
            <ac:inkMk id="819" creationId="{BB5FBEDA-CF59-5E33-6B3E-F5692B732395}"/>
          </ac:inkMkLst>
        </pc:inkChg>
        <pc:cxnChg chg="mod">
          <ac:chgData name="Kokchun Giang" userId="67e2125d-ec8c-4323-9653-9824a2ad815f" providerId="ADAL" clId="{10EEDAB3-2DB0-BA4D-8CC6-6424E46A9142}" dt="2024-01-13T14:20:04.843" v="2247" actId="1076"/>
          <ac:cxnSpMkLst>
            <pc:docMk/>
            <pc:sldMk cId="3137551220" sldId="329"/>
            <ac:cxnSpMk id="102" creationId="{6AFD82E3-9FC6-202C-CCC6-3BD139B203D7}"/>
          </ac:cxnSpMkLst>
        </pc:cxnChg>
        <pc:cxnChg chg="mod">
          <ac:chgData name="Kokchun Giang" userId="67e2125d-ec8c-4323-9653-9824a2ad815f" providerId="ADAL" clId="{10EEDAB3-2DB0-BA4D-8CC6-6424E46A9142}" dt="2024-01-13T14:20:04.843" v="2247" actId="1076"/>
          <ac:cxnSpMkLst>
            <pc:docMk/>
            <pc:sldMk cId="3137551220" sldId="329"/>
            <ac:cxnSpMk id="280" creationId="{E15CD59C-BBD7-D831-4CF8-502B208028A9}"/>
          </ac:cxnSpMkLst>
        </pc:cxnChg>
      </pc:sldChg>
      <pc:sldChg chg="addSp delSp modSp add mod modAnim modNotesTx">
        <pc:chgData name="Kokchun Giang" userId="67e2125d-ec8c-4323-9653-9824a2ad815f" providerId="ADAL" clId="{10EEDAB3-2DB0-BA4D-8CC6-6424E46A9142}" dt="2024-01-13T15:36:33.360" v="2986"/>
        <pc:sldMkLst>
          <pc:docMk/>
          <pc:sldMk cId="736019928" sldId="330"/>
        </pc:sldMkLst>
        <pc:spChg chg="mod">
          <ac:chgData name="Kokchun Giang" userId="67e2125d-ec8c-4323-9653-9824a2ad815f" providerId="ADAL" clId="{10EEDAB3-2DB0-BA4D-8CC6-6424E46A9142}" dt="2024-01-13T14:23:58.324" v="2645" actId="20577"/>
          <ac:spMkLst>
            <pc:docMk/>
            <pc:sldMk cId="736019928" sldId="330"/>
            <ac:spMk id="28" creationId="{7E8C0D03-019A-279A-6AD5-A5E7BD2580DB}"/>
          </ac:spMkLst>
        </pc:spChg>
        <pc:grpChg chg="add mod">
          <ac:chgData name="Kokchun Giang" userId="67e2125d-ec8c-4323-9653-9824a2ad815f" providerId="ADAL" clId="{10EEDAB3-2DB0-BA4D-8CC6-6424E46A9142}" dt="2024-01-13T15:33:56.468" v="2965" actId="164"/>
          <ac:grpSpMkLst>
            <pc:docMk/>
            <pc:sldMk cId="736019928" sldId="330"/>
            <ac:grpSpMk id="2" creationId="{9B314EA8-250E-6990-A7B8-3650F6BEC510}"/>
          </ac:grpSpMkLst>
        </pc:grpChg>
        <pc:grpChg chg="add mod">
          <ac:chgData name="Kokchun Giang" userId="67e2125d-ec8c-4323-9653-9824a2ad815f" providerId="ADAL" clId="{10EEDAB3-2DB0-BA4D-8CC6-6424E46A9142}" dt="2024-01-13T15:35:16.525" v="2972" actId="164"/>
          <ac:grpSpMkLst>
            <pc:docMk/>
            <pc:sldMk cId="736019928" sldId="330"/>
            <ac:grpSpMk id="3" creationId="{EA239DF7-F001-E3D2-2999-F65A62AB7253}"/>
          </ac:grpSpMkLst>
        </pc:grpChg>
        <pc:grpChg chg="add mod">
          <ac:chgData name="Kokchun Giang" userId="67e2125d-ec8c-4323-9653-9824a2ad815f" providerId="ADAL" clId="{10EEDAB3-2DB0-BA4D-8CC6-6424E46A9142}" dt="2024-01-13T15:35:00.322" v="2970" actId="164"/>
          <ac:grpSpMkLst>
            <pc:docMk/>
            <pc:sldMk cId="736019928" sldId="330"/>
            <ac:grpSpMk id="4" creationId="{90A6C218-15CA-9179-5278-A0E27816BE74}"/>
          </ac:grpSpMkLst>
        </pc:grpChg>
        <pc:grpChg chg="mod">
          <ac:chgData name="Kokchun Giang" userId="67e2125d-ec8c-4323-9653-9824a2ad815f" providerId="ADAL" clId="{10EEDAB3-2DB0-BA4D-8CC6-6424E46A9142}" dt="2024-01-13T14:24:46.175" v="2662"/>
          <ac:grpSpMkLst>
            <pc:docMk/>
            <pc:sldMk cId="736019928" sldId="330"/>
            <ac:grpSpMk id="5" creationId="{3799037B-FD2A-1764-3A0C-905D2ADA7640}"/>
          </ac:grpSpMkLst>
        </pc:grpChg>
        <pc:grpChg chg="add mod">
          <ac:chgData name="Kokchun Giang" userId="67e2125d-ec8c-4323-9653-9824a2ad815f" providerId="ADAL" clId="{10EEDAB3-2DB0-BA4D-8CC6-6424E46A9142}" dt="2024-01-13T15:35:16.525" v="2972" actId="164"/>
          <ac:grpSpMkLst>
            <pc:docMk/>
            <pc:sldMk cId="736019928" sldId="330"/>
            <ac:grpSpMk id="5" creationId="{D960D2AD-0041-B42A-A271-568AC945CA2A}"/>
          </ac:grpSpMkLst>
        </pc:grpChg>
        <pc:grpChg chg="mod">
          <ac:chgData name="Kokchun Giang" userId="67e2125d-ec8c-4323-9653-9824a2ad815f" providerId="ADAL" clId="{10EEDAB3-2DB0-BA4D-8CC6-6424E46A9142}" dt="2024-01-13T15:33:56.468" v="2965" actId="164"/>
          <ac:grpSpMkLst>
            <pc:docMk/>
            <pc:sldMk cId="736019928" sldId="330"/>
            <ac:grpSpMk id="12" creationId="{4342DFE3-B7E8-46CB-6561-34ED03017E94}"/>
          </ac:grpSpMkLst>
        </pc:grpChg>
        <pc:grpChg chg="add mod">
          <ac:chgData name="Kokchun Giang" userId="67e2125d-ec8c-4323-9653-9824a2ad815f" providerId="ADAL" clId="{10EEDAB3-2DB0-BA4D-8CC6-6424E46A9142}" dt="2024-01-13T15:36:19.162" v="2984" actId="164"/>
          <ac:grpSpMkLst>
            <pc:docMk/>
            <pc:sldMk cId="736019928" sldId="330"/>
            <ac:grpSpMk id="14" creationId="{6DDD85AE-088E-D598-290C-851485837800}"/>
          </ac:grpSpMkLst>
        </pc:grpChg>
        <pc:grpChg chg="mod">
          <ac:chgData name="Kokchun Giang" userId="67e2125d-ec8c-4323-9653-9824a2ad815f" providerId="ADAL" clId="{10EEDAB3-2DB0-BA4D-8CC6-6424E46A9142}" dt="2024-01-13T15:33:56.468" v="2965" actId="164"/>
          <ac:grpSpMkLst>
            <pc:docMk/>
            <pc:sldMk cId="736019928" sldId="330"/>
            <ac:grpSpMk id="20" creationId="{93AAE242-3FE2-F3E9-3075-38B1FA31B23A}"/>
          </ac:grpSpMkLst>
        </pc:grpChg>
        <pc:grpChg chg="mod">
          <ac:chgData name="Kokchun Giang" userId="67e2125d-ec8c-4323-9653-9824a2ad815f" providerId="ADAL" clId="{10EEDAB3-2DB0-BA4D-8CC6-6424E46A9142}" dt="2024-01-13T15:33:56.468" v="2965" actId="164"/>
          <ac:grpSpMkLst>
            <pc:docMk/>
            <pc:sldMk cId="736019928" sldId="330"/>
            <ac:grpSpMk id="33" creationId="{C779328F-C3EF-4715-6B52-B78158D85E56}"/>
          </ac:grpSpMkLst>
        </pc:grpChg>
        <pc:grpChg chg="del mod">
          <ac:chgData name="Kokchun Giang" userId="67e2125d-ec8c-4323-9653-9824a2ad815f" providerId="ADAL" clId="{10EEDAB3-2DB0-BA4D-8CC6-6424E46A9142}" dt="2024-01-13T14:25:08.254" v="2706"/>
          <ac:grpSpMkLst>
            <pc:docMk/>
            <pc:sldMk cId="736019928" sldId="330"/>
            <ac:grpSpMk id="38" creationId="{234ACA94-4C86-A3F5-A69D-B6A3A2B0ADF2}"/>
          </ac:grpSpMkLst>
        </pc:grpChg>
        <pc:grpChg chg="add mod">
          <ac:chgData name="Kokchun Giang" userId="67e2125d-ec8c-4323-9653-9824a2ad815f" providerId="ADAL" clId="{10EEDAB3-2DB0-BA4D-8CC6-6424E46A9142}" dt="2024-01-13T15:36:07.020" v="2982" actId="164"/>
          <ac:grpSpMkLst>
            <pc:docMk/>
            <pc:sldMk cId="736019928" sldId="330"/>
            <ac:grpSpMk id="38" creationId="{AEEC0919-F5BC-F4A6-DDAC-0BD76C8AF15D}"/>
          </ac:grpSpMkLst>
        </pc:grpChg>
        <pc:grpChg chg="add mod">
          <ac:chgData name="Kokchun Giang" userId="67e2125d-ec8c-4323-9653-9824a2ad815f" providerId="ADAL" clId="{10EEDAB3-2DB0-BA4D-8CC6-6424E46A9142}" dt="2024-01-13T15:36:19.162" v="2984" actId="164"/>
          <ac:grpSpMkLst>
            <pc:docMk/>
            <pc:sldMk cId="736019928" sldId="330"/>
            <ac:grpSpMk id="47" creationId="{3496B0FC-16F1-8030-45A2-ADA78724FFE7}"/>
          </ac:grpSpMkLst>
        </pc:grpChg>
        <pc:grpChg chg="mod">
          <ac:chgData name="Kokchun Giang" userId="67e2125d-ec8c-4323-9653-9824a2ad815f" providerId="ADAL" clId="{10EEDAB3-2DB0-BA4D-8CC6-6424E46A9142}" dt="2024-01-13T15:33:56.468" v="2965" actId="164"/>
          <ac:grpSpMkLst>
            <pc:docMk/>
            <pc:sldMk cId="736019928" sldId="330"/>
            <ac:grpSpMk id="48" creationId="{534F14E7-7889-B5D4-BE38-2D8EC56038A1}"/>
          </ac:grpSpMkLst>
        </pc:grpChg>
        <pc:grpChg chg="mod">
          <ac:chgData name="Kokchun Giang" userId="67e2125d-ec8c-4323-9653-9824a2ad815f" providerId="ADAL" clId="{10EEDAB3-2DB0-BA4D-8CC6-6424E46A9142}" dt="2024-01-13T15:34:41.668" v="2968" actId="164"/>
          <ac:grpSpMkLst>
            <pc:docMk/>
            <pc:sldMk cId="736019928" sldId="330"/>
            <ac:grpSpMk id="59" creationId="{ADA7804D-FEAE-2A91-16AF-F993EDFBADBC}"/>
          </ac:grpSpMkLst>
        </pc:grpChg>
        <pc:grpChg chg="del mod">
          <ac:chgData name="Kokchun Giang" userId="67e2125d-ec8c-4323-9653-9824a2ad815f" providerId="ADAL" clId="{10EEDAB3-2DB0-BA4D-8CC6-6424E46A9142}" dt="2024-01-13T14:25:59.896" v="2761"/>
          <ac:grpSpMkLst>
            <pc:docMk/>
            <pc:sldMk cId="736019928" sldId="330"/>
            <ac:grpSpMk id="63" creationId="{11942690-B4E8-FEAA-D092-2915E86806E0}"/>
          </ac:grpSpMkLst>
        </pc:grpChg>
        <pc:grpChg chg="del mod">
          <ac:chgData name="Kokchun Giang" userId="67e2125d-ec8c-4323-9653-9824a2ad815f" providerId="ADAL" clId="{10EEDAB3-2DB0-BA4D-8CC6-6424E46A9142}" dt="2024-01-13T14:25:59.896" v="2761"/>
          <ac:grpSpMkLst>
            <pc:docMk/>
            <pc:sldMk cId="736019928" sldId="330"/>
            <ac:grpSpMk id="67" creationId="{A32CE50B-5336-AA3F-B250-F6536D311815}"/>
          </ac:grpSpMkLst>
        </pc:grpChg>
        <pc:grpChg chg="mod">
          <ac:chgData name="Kokchun Giang" userId="67e2125d-ec8c-4323-9653-9824a2ad815f" providerId="ADAL" clId="{10EEDAB3-2DB0-BA4D-8CC6-6424E46A9142}" dt="2024-01-13T15:34:41.668" v="2968" actId="164"/>
          <ac:grpSpMkLst>
            <pc:docMk/>
            <pc:sldMk cId="736019928" sldId="330"/>
            <ac:grpSpMk id="71" creationId="{5CF556B5-92CA-06A8-D7A7-6F30ED084D24}"/>
          </ac:grpSpMkLst>
        </pc:grpChg>
        <pc:grpChg chg="del mod">
          <ac:chgData name="Kokchun Giang" userId="67e2125d-ec8c-4323-9653-9824a2ad815f" providerId="ADAL" clId="{10EEDAB3-2DB0-BA4D-8CC6-6424E46A9142}" dt="2024-01-13T14:25:59.896" v="2761"/>
          <ac:grpSpMkLst>
            <pc:docMk/>
            <pc:sldMk cId="736019928" sldId="330"/>
            <ac:grpSpMk id="75" creationId="{1E24C787-1F74-4FA1-DDF9-4D939A75852A}"/>
          </ac:grpSpMkLst>
        </pc:grpChg>
        <pc:grpChg chg="del mod">
          <ac:chgData name="Kokchun Giang" userId="67e2125d-ec8c-4323-9653-9824a2ad815f" providerId="ADAL" clId="{10EEDAB3-2DB0-BA4D-8CC6-6424E46A9142}" dt="2024-01-13T14:25:59.896" v="2761"/>
          <ac:grpSpMkLst>
            <pc:docMk/>
            <pc:sldMk cId="736019928" sldId="330"/>
            <ac:grpSpMk id="84" creationId="{2498EB9E-B466-45A4-0A10-51FE9450B2DE}"/>
          </ac:grpSpMkLst>
        </pc:grpChg>
        <pc:grpChg chg="del mod">
          <ac:chgData name="Kokchun Giang" userId="67e2125d-ec8c-4323-9653-9824a2ad815f" providerId="ADAL" clId="{10EEDAB3-2DB0-BA4D-8CC6-6424E46A9142}" dt="2024-01-13T14:25:45.844" v="2741"/>
          <ac:grpSpMkLst>
            <pc:docMk/>
            <pc:sldMk cId="736019928" sldId="330"/>
            <ac:grpSpMk id="87" creationId="{7759A429-3A32-56DA-0777-01158A2E71F5}"/>
          </ac:grpSpMkLst>
        </pc:grpChg>
        <pc:grpChg chg="mod">
          <ac:chgData name="Kokchun Giang" userId="67e2125d-ec8c-4323-9653-9824a2ad815f" providerId="ADAL" clId="{10EEDAB3-2DB0-BA4D-8CC6-6424E46A9142}" dt="2024-01-13T15:34:41.668" v="2968" actId="164"/>
          <ac:grpSpMkLst>
            <pc:docMk/>
            <pc:sldMk cId="736019928" sldId="330"/>
            <ac:grpSpMk id="89" creationId="{51498C4E-E4CC-D4D5-1CB6-1172B358E870}"/>
          </ac:grpSpMkLst>
        </pc:grpChg>
        <pc:grpChg chg="del mod">
          <ac:chgData name="Kokchun Giang" userId="67e2125d-ec8c-4323-9653-9824a2ad815f" providerId="ADAL" clId="{10EEDAB3-2DB0-BA4D-8CC6-6424E46A9142}" dt="2024-01-13T14:25:50.176" v="2747"/>
          <ac:grpSpMkLst>
            <pc:docMk/>
            <pc:sldMk cId="736019928" sldId="330"/>
            <ac:grpSpMk id="93" creationId="{8ECDA8A4-CD4B-E449-1BDB-7FED302922FA}"/>
          </ac:grpSpMkLst>
        </pc:grpChg>
        <pc:grpChg chg="del mod">
          <ac:chgData name="Kokchun Giang" userId="67e2125d-ec8c-4323-9653-9824a2ad815f" providerId="ADAL" clId="{10EEDAB3-2DB0-BA4D-8CC6-6424E46A9142}" dt="2024-01-13T14:25:59.896" v="2761"/>
          <ac:grpSpMkLst>
            <pc:docMk/>
            <pc:sldMk cId="736019928" sldId="330"/>
            <ac:grpSpMk id="96" creationId="{606F7D17-9F94-8057-48A0-F55AE5DFC64E}"/>
          </ac:grpSpMkLst>
        </pc:grpChg>
        <pc:grpChg chg="del mod">
          <ac:chgData name="Kokchun Giang" userId="67e2125d-ec8c-4323-9653-9824a2ad815f" providerId="ADAL" clId="{10EEDAB3-2DB0-BA4D-8CC6-6424E46A9142}" dt="2024-01-13T14:25:59.896" v="2761"/>
          <ac:grpSpMkLst>
            <pc:docMk/>
            <pc:sldMk cId="736019928" sldId="330"/>
            <ac:grpSpMk id="100" creationId="{9179C125-AA77-0C17-3507-AB04F9AFA107}"/>
          </ac:grpSpMkLst>
        </pc:grpChg>
        <pc:grpChg chg="del mod">
          <ac:chgData name="Kokchun Giang" userId="67e2125d-ec8c-4323-9653-9824a2ad815f" providerId="ADAL" clId="{10EEDAB3-2DB0-BA4D-8CC6-6424E46A9142}" dt="2024-01-13T14:25:59.896" v="2761"/>
          <ac:grpSpMkLst>
            <pc:docMk/>
            <pc:sldMk cId="736019928" sldId="330"/>
            <ac:grpSpMk id="109" creationId="{16007E0C-7E41-EFFE-2F97-E3091127DFF7}"/>
          </ac:grpSpMkLst>
        </pc:grpChg>
        <pc:grpChg chg="mod">
          <ac:chgData name="Kokchun Giang" userId="67e2125d-ec8c-4323-9653-9824a2ad815f" providerId="ADAL" clId="{10EEDAB3-2DB0-BA4D-8CC6-6424E46A9142}" dt="2024-01-13T15:34:41.668" v="2968" actId="164"/>
          <ac:grpSpMkLst>
            <pc:docMk/>
            <pc:sldMk cId="736019928" sldId="330"/>
            <ac:grpSpMk id="111" creationId="{E29701FE-00B8-E0FA-1338-715651494AD1}"/>
          </ac:grpSpMkLst>
        </pc:grpChg>
        <pc:grpChg chg="mod">
          <ac:chgData name="Kokchun Giang" userId="67e2125d-ec8c-4323-9653-9824a2ad815f" providerId="ADAL" clId="{10EEDAB3-2DB0-BA4D-8CC6-6424E46A9142}" dt="2024-01-13T14:28:27.757" v="2839" actId="164"/>
          <ac:grpSpMkLst>
            <pc:docMk/>
            <pc:sldMk cId="736019928" sldId="330"/>
            <ac:grpSpMk id="129" creationId="{C339FB92-31F0-46C7-4216-F0DE0B820745}"/>
          </ac:grpSpMkLst>
        </pc:grpChg>
        <pc:grpChg chg="mod">
          <ac:chgData name="Kokchun Giang" userId="67e2125d-ec8c-4323-9653-9824a2ad815f" providerId="ADAL" clId="{10EEDAB3-2DB0-BA4D-8CC6-6424E46A9142}" dt="2024-01-13T15:34:41.668" v="2968" actId="164"/>
          <ac:grpSpMkLst>
            <pc:docMk/>
            <pc:sldMk cId="736019928" sldId="330"/>
            <ac:grpSpMk id="142" creationId="{B68E7A58-C9D7-CE11-4AD3-1FEEF65B3982}"/>
          </ac:grpSpMkLst>
        </pc:grpChg>
        <pc:grpChg chg="mod">
          <ac:chgData name="Kokchun Giang" userId="67e2125d-ec8c-4323-9653-9824a2ad815f" providerId="ADAL" clId="{10EEDAB3-2DB0-BA4D-8CC6-6424E46A9142}" dt="2024-01-13T15:34:41.668" v="2968" actId="164"/>
          <ac:grpSpMkLst>
            <pc:docMk/>
            <pc:sldMk cId="736019928" sldId="330"/>
            <ac:grpSpMk id="166" creationId="{228368BC-528B-F639-CB89-77C8D9553D83}"/>
          </ac:grpSpMkLst>
        </pc:grpChg>
        <pc:grpChg chg="mod">
          <ac:chgData name="Kokchun Giang" userId="67e2125d-ec8c-4323-9653-9824a2ad815f" providerId="ADAL" clId="{10EEDAB3-2DB0-BA4D-8CC6-6424E46A9142}" dt="2024-01-13T15:35:16.525" v="2972" actId="164"/>
          <ac:grpSpMkLst>
            <pc:docMk/>
            <pc:sldMk cId="736019928" sldId="330"/>
            <ac:grpSpMk id="167" creationId="{526EA904-B146-C01F-1A13-2D9103F9B56F}"/>
          </ac:grpSpMkLst>
        </pc:grpChg>
        <pc:grpChg chg="mod">
          <ac:chgData name="Kokchun Giang" userId="67e2125d-ec8c-4323-9653-9824a2ad815f" providerId="ADAL" clId="{10EEDAB3-2DB0-BA4D-8CC6-6424E46A9142}" dt="2024-01-13T15:34:41.668" v="2968" actId="164"/>
          <ac:grpSpMkLst>
            <pc:docMk/>
            <pc:sldMk cId="736019928" sldId="330"/>
            <ac:grpSpMk id="168" creationId="{0CA5462D-56D9-BBBC-070A-C13A482CA7FC}"/>
          </ac:grpSpMkLst>
        </pc:grpChg>
        <pc:grpChg chg="mod">
          <ac:chgData name="Kokchun Giang" userId="67e2125d-ec8c-4323-9653-9824a2ad815f" providerId="ADAL" clId="{10EEDAB3-2DB0-BA4D-8CC6-6424E46A9142}" dt="2024-01-13T15:34:41.668" v="2968" actId="164"/>
          <ac:grpSpMkLst>
            <pc:docMk/>
            <pc:sldMk cId="736019928" sldId="330"/>
            <ac:grpSpMk id="169" creationId="{D5A24DCB-1938-E943-A752-6588F2D01238}"/>
          </ac:grpSpMkLst>
        </pc:grpChg>
        <pc:grpChg chg="mod">
          <ac:chgData name="Kokchun Giang" userId="67e2125d-ec8c-4323-9653-9824a2ad815f" providerId="ADAL" clId="{10EEDAB3-2DB0-BA4D-8CC6-6424E46A9142}" dt="2024-01-13T15:34:41.668" v="2968" actId="164"/>
          <ac:grpSpMkLst>
            <pc:docMk/>
            <pc:sldMk cId="736019928" sldId="330"/>
            <ac:grpSpMk id="170" creationId="{B4CD74FA-0D96-3532-8562-38BE5C03D21E}"/>
          </ac:grpSpMkLst>
        </pc:grpChg>
        <pc:grpChg chg="mod">
          <ac:chgData name="Kokchun Giang" userId="67e2125d-ec8c-4323-9653-9824a2ad815f" providerId="ADAL" clId="{10EEDAB3-2DB0-BA4D-8CC6-6424E46A9142}" dt="2024-01-13T15:35:35.259" v="2975" actId="164"/>
          <ac:grpSpMkLst>
            <pc:docMk/>
            <pc:sldMk cId="736019928" sldId="330"/>
            <ac:grpSpMk id="176" creationId="{27CD2ED6-1A6A-D71E-6FC7-4BBA9FF53B81}"/>
          </ac:grpSpMkLst>
        </pc:grpChg>
        <pc:grpChg chg="mod">
          <ac:chgData name="Kokchun Giang" userId="67e2125d-ec8c-4323-9653-9824a2ad815f" providerId="ADAL" clId="{10EEDAB3-2DB0-BA4D-8CC6-6424E46A9142}" dt="2024-01-13T14:28:38.908" v="2841" actId="164"/>
          <ac:grpSpMkLst>
            <pc:docMk/>
            <pc:sldMk cId="736019928" sldId="330"/>
            <ac:grpSpMk id="193" creationId="{9A07AF01-7707-4C19-2871-88D5FA5E90CA}"/>
          </ac:grpSpMkLst>
        </pc:grpChg>
        <pc:grpChg chg="mod">
          <ac:chgData name="Kokchun Giang" userId="67e2125d-ec8c-4323-9653-9824a2ad815f" providerId="ADAL" clId="{10EEDAB3-2DB0-BA4D-8CC6-6424E46A9142}" dt="2024-01-13T14:28:38.908" v="2841" actId="164"/>
          <ac:grpSpMkLst>
            <pc:docMk/>
            <pc:sldMk cId="736019928" sldId="330"/>
            <ac:grpSpMk id="198" creationId="{F5DBB049-2565-5686-A0CE-7C0B597287A1}"/>
          </ac:grpSpMkLst>
        </pc:grpChg>
        <pc:grpChg chg="add mod">
          <ac:chgData name="Kokchun Giang" userId="67e2125d-ec8c-4323-9653-9824a2ad815f" providerId="ADAL" clId="{10EEDAB3-2DB0-BA4D-8CC6-6424E46A9142}" dt="2024-01-13T15:35:00.322" v="2970" actId="164"/>
          <ac:grpSpMkLst>
            <pc:docMk/>
            <pc:sldMk cId="736019928" sldId="330"/>
            <ac:grpSpMk id="199" creationId="{57C79D15-42BA-EE4E-EC3B-ED8BE80EE36D}"/>
          </ac:grpSpMkLst>
        </pc:grpChg>
        <pc:grpChg chg="add mod">
          <ac:chgData name="Kokchun Giang" userId="67e2125d-ec8c-4323-9653-9824a2ad815f" providerId="ADAL" clId="{10EEDAB3-2DB0-BA4D-8CC6-6424E46A9142}" dt="2024-01-13T14:29:26.650" v="2856" actId="164"/>
          <ac:grpSpMkLst>
            <pc:docMk/>
            <pc:sldMk cId="736019928" sldId="330"/>
            <ac:grpSpMk id="200" creationId="{C2B6FE8F-6566-6A55-4161-B1559C850A48}"/>
          </ac:grpSpMkLst>
        </pc:grpChg>
        <pc:grpChg chg="mod">
          <ac:chgData name="Kokchun Giang" userId="67e2125d-ec8c-4323-9653-9824a2ad815f" providerId="ADAL" clId="{10EEDAB3-2DB0-BA4D-8CC6-6424E46A9142}" dt="2024-01-13T15:36:07.020" v="2982" actId="164"/>
          <ac:grpSpMkLst>
            <pc:docMk/>
            <pc:sldMk cId="736019928" sldId="330"/>
            <ac:grpSpMk id="208" creationId="{B4F31CC2-46AE-E91C-E906-B39EEE8F84E3}"/>
          </ac:grpSpMkLst>
        </pc:grpChg>
        <pc:grpChg chg="mod">
          <ac:chgData name="Kokchun Giang" userId="67e2125d-ec8c-4323-9653-9824a2ad815f" providerId="ADAL" clId="{10EEDAB3-2DB0-BA4D-8CC6-6424E46A9142}" dt="2024-01-13T15:36:07.020" v="2982" actId="164"/>
          <ac:grpSpMkLst>
            <pc:docMk/>
            <pc:sldMk cId="736019928" sldId="330"/>
            <ac:grpSpMk id="211" creationId="{5BDCF639-0894-4C1E-3F16-93E6B5524276}"/>
          </ac:grpSpMkLst>
        </pc:grpChg>
        <pc:grpChg chg="add mod">
          <ac:chgData name="Kokchun Giang" userId="67e2125d-ec8c-4323-9653-9824a2ad815f" providerId="ADAL" clId="{10EEDAB3-2DB0-BA4D-8CC6-6424E46A9142}" dt="2024-01-13T14:29:26.650" v="2856" actId="164"/>
          <ac:grpSpMkLst>
            <pc:docMk/>
            <pc:sldMk cId="736019928" sldId="330"/>
            <ac:grpSpMk id="214" creationId="{BCE21403-51AD-8732-10B7-C32C57A72F4A}"/>
          </ac:grpSpMkLst>
        </pc:grpChg>
        <pc:grpChg chg="del">
          <ac:chgData name="Kokchun Giang" userId="67e2125d-ec8c-4323-9653-9824a2ad815f" providerId="ADAL" clId="{10EEDAB3-2DB0-BA4D-8CC6-6424E46A9142}" dt="2024-01-13T14:24:01.556" v="2646" actId="478"/>
          <ac:grpSpMkLst>
            <pc:docMk/>
            <pc:sldMk cId="736019928" sldId="330"/>
            <ac:grpSpMk id="345" creationId="{BC147FF4-1943-43EE-470E-2BBA4A586527}"/>
          </ac:grpSpMkLst>
        </pc:grpChg>
        <pc:grpChg chg="del">
          <ac:chgData name="Kokchun Giang" userId="67e2125d-ec8c-4323-9653-9824a2ad815f" providerId="ADAL" clId="{10EEDAB3-2DB0-BA4D-8CC6-6424E46A9142}" dt="2024-01-13T14:24:01.556" v="2646" actId="478"/>
          <ac:grpSpMkLst>
            <pc:docMk/>
            <pc:sldMk cId="736019928" sldId="330"/>
            <ac:grpSpMk id="422" creationId="{8DEE15A6-CDB8-E938-C3CA-34697B727313}"/>
          </ac:grpSpMkLst>
        </pc:grpChg>
        <pc:grpChg chg="del">
          <ac:chgData name="Kokchun Giang" userId="67e2125d-ec8c-4323-9653-9824a2ad815f" providerId="ADAL" clId="{10EEDAB3-2DB0-BA4D-8CC6-6424E46A9142}" dt="2024-01-13T14:24:01.556" v="2646" actId="478"/>
          <ac:grpSpMkLst>
            <pc:docMk/>
            <pc:sldMk cId="736019928" sldId="330"/>
            <ac:grpSpMk id="423" creationId="{AB7F12E8-846B-8DD4-690C-8E860B1AD727}"/>
          </ac:grpSpMkLst>
        </pc:grpChg>
        <pc:grpChg chg="del">
          <ac:chgData name="Kokchun Giang" userId="67e2125d-ec8c-4323-9653-9824a2ad815f" providerId="ADAL" clId="{10EEDAB3-2DB0-BA4D-8CC6-6424E46A9142}" dt="2024-01-13T14:24:01.556" v="2646" actId="478"/>
          <ac:grpSpMkLst>
            <pc:docMk/>
            <pc:sldMk cId="736019928" sldId="330"/>
            <ac:grpSpMk id="451" creationId="{246F418A-360D-C771-BE05-2B22C938B1B1}"/>
          </ac:grpSpMkLst>
        </pc:grpChg>
        <pc:grpChg chg="add del">
          <ac:chgData name="Kokchun Giang" userId="67e2125d-ec8c-4323-9653-9824a2ad815f" providerId="ADAL" clId="{10EEDAB3-2DB0-BA4D-8CC6-6424E46A9142}" dt="2024-01-13T14:24:22.734" v="2653" actId="478"/>
          <ac:grpSpMkLst>
            <pc:docMk/>
            <pc:sldMk cId="736019928" sldId="330"/>
            <ac:grpSpMk id="461" creationId="{C22E6217-841C-748A-AB78-71A836162597}"/>
          </ac:grpSpMkLst>
        </pc:grpChg>
        <pc:grpChg chg="add del">
          <ac:chgData name="Kokchun Giang" userId="67e2125d-ec8c-4323-9653-9824a2ad815f" providerId="ADAL" clId="{10EEDAB3-2DB0-BA4D-8CC6-6424E46A9142}" dt="2024-01-13T14:24:12.676" v="2649" actId="478"/>
          <ac:grpSpMkLst>
            <pc:docMk/>
            <pc:sldMk cId="736019928" sldId="330"/>
            <ac:grpSpMk id="464" creationId="{E9144AC6-0BBC-9A41-50E7-BF28A8799404}"/>
          </ac:grpSpMkLst>
        </pc:grpChg>
        <pc:grpChg chg="add del">
          <ac:chgData name="Kokchun Giang" userId="67e2125d-ec8c-4323-9653-9824a2ad815f" providerId="ADAL" clId="{10EEDAB3-2DB0-BA4D-8CC6-6424E46A9142}" dt="2024-01-13T14:24:22.734" v="2653" actId="478"/>
          <ac:grpSpMkLst>
            <pc:docMk/>
            <pc:sldMk cId="736019928" sldId="330"/>
            <ac:grpSpMk id="480" creationId="{BA334C43-7429-8C01-584B-39D43440CF3C}"/>
          </ac:grpSpMkLst>
        </pc:grpChg>
        <pc:grpChg chg="add del">
          <ac:chgData name="Kokchun Giang" userId="67e2125d-ec8c-4323-9653-9824a2ad815f" providerId="ADAL" clId="{10EEDAB3-2DB0-BA4D-8CC6-6424E46A9142}" dt="2024-01-13T14:24:12.676" v="2649" actId="478"/>
          <ac:grpSpMkLst>
            <pc:docMk/>
            <pc:sldMk cId="736019928" sldId="330"/>
            <ac:grpSpMk id="485" creationId="{24C2B882-0D10-6D14-846A-C6C488AA884A}"/>
          </ac:grpSpMkLst>
        </pc:grpChg>
        <pc:grpChg chg="add del">
          <ac:chgData name="Kokchun Giang" userId="67e2125d-ec8c-4323-9653-9824a2ad815f" providerId="ADAL" clId="{10EEDAB3-2DB0-BA4D-8CC6-6424E46A9142}" dt="2024-01-13T14:24:17.701" v="2651" actId="478"/>
          <ac:grpSpMkLst>
            <pc:docMk/>
            <pc:sldMk cId="736019928" sldId="330"/>
            <ac:grpSpMk id="497" creationId="{2333C0DC-8FEF-C833-BACA-3140AB407D3D}"/>
          </ac:grpSpMkLst>
        </pc:grpChg>
        <pc:grpChg chg="add del">
          <ac:chgData name="Kokchun Giang" userId="67e2125d-ec8c-4323-9653-9824a2ad815f" providerId="ADAL" clId="{10EEDAB3-2DB0-BA4D-8CC6-6424E46A9142}" dt="2024-01-13T14:24:12.676" v="2649" actId="478"/>
          <ac:grpSpMkLst>
            <pc:docMk/>
            <pc:sldMk cId="736019928" sldId="330"/>
            <ac:grpSpMk id="504" creationId="{47091483-E78D-2188-2652-DDA7E4BB06E0}"/>
          </ac:grpSpMkLst>
        </pc:grpChg>
        <pc:grpChg chg="add del">
          <ac:chgData name="Kokchun Giang" userId="67e2125d-ec8c-4323-9653-9824a2ad815f" providerId="ADAL" clId="{10EEDAB3-2DB0-BA4D-8CC6-6424E46A9142}" dt="2024-01-13T14:24:12.676" v="2649" actId="478"/>
          <ac:grpSpMkLst>
            <pc:docMk/>
            <pc:sldMk cId="736019928" sldId="330"/>
            <ac:grpSpMk id="529" creationId="{B767002A-5901-EFD6-2325-6D54EA927946}"/>
          </ac:grpSpMkLst>
        </pc:grpChg>
        <pc:grpChg chg="del">
          <ac:chgData name="Kokchun Giang" userId="67e2125d-ec8c-4323-9653-9824a2ad815f" providerId="ADAL" clId="{10EEDAB3-2DB0-BA4D-8CC6-6424E46A9142}" dt="2024-01-13T14:24:22.734" v="2653" actId="478"/>
          <ac:grpSpMkLst>
            <pc:docMk/>
            <pc:sldMk cId="736019928" sldId="330"/>
            <ac:grpSpMk id="537" creationId="{C8FD16CB-D19A-2364-360D-B2CA99C82CD7}"/>
          </ac:grpSpMkLst>
        </pc:grpChg>
        <pc:grpChg chg="del">
          <ac:chgData name="Kokchun Giang" userId="67e2125d-ec8c-4323-9653-9824a2ad815f" providerId="ADAL" clId="{10EEDAB3-2DB0-BA4D-8CC6-6424E46A9142}" dt="2024-01-13T14:24:22.734" v="2653" actId="478"/>
          <ac:grpSpMkLst>
            <pc:docMk/>
            <pc:sldMk cId="736019928" sldId="330"/>
            <ac:grpSpMk id="544" creationId="{849215A1-0523-31DF-0805-E8603F70B2E1}"/>
          </ac:grpSpMkLst>
        </pc:grpChg>
        <pc:grpChg chg="del">
          <ac:chgData name="Kokchun Giang" userId="67e2125d-ec8c-4323-9653-9824a2ad815f" providerId="ADAL" clId="{10EEDAB3-2DB0-BA4D-8CC6-6424E46A9142}" dt="2024-01-13T14:24:24.890" v="2654" actId="478"/>
          <ac:grpSpMkLst>
            <pc:docMk/>
            <pc:sldMk cId="736019928" sldId="330"/>
            <ac:grpSpMk id="551" creationId="{D6A9E99D-9E17-D1CD-7810-2809D971E802}"/>
          </ac:grpSpMkLst>
        </pc:grpChg>
        <pc:grpChg chg="del">
          <ac:chgData name="Kokchun Giang" userId="67e2125d-ec8c-4323-9653-9824a2ad815f" providerId="ADAL" clId="{10EEDAB3-2DB0-BA4D-8CC6-6424E46A9142}" dt="2024-01-13T14:24:24.890" v="2654" actId="478"/>
          <ac:grpSpMkLst>
            <pc:docMk/>
            <pc:sldMk cId="736019928" sldId="330"/>
            <ac:grpSpMk id="575" creationId="{5A99AAE6-D4C4-4650-07B1-1A8D76B90C68}"/>
          </ac:grpSpMkLst>
        </pc:grpChg>
        <pc:grpChg chg="add del">
          <ac:chgData name="Kokchun Giang" userId="67e2125d-ec8c-4323-9653-9824a2ad815f" providerId="ADAL" clId="{10EEDAB3-2DB0-BA4D-8CC6-6424E46A9142}" dt="2024-01-13T14:24:22.734" v="2653" actId="478"/>
          <ac:grpSpMkLst>
            <pc:docMk/>
            <pc:sldMk cId="736019928" sldId="330"/>
            <ac:grpSpMk id="624" creationId="{99C5C320-52CA-874D-E4DE-01B216F2C5F4}"/>
          </ac:grpSpMkLst>
        </pc:grpChg>
        <pc:grpChg chg="add del">
          <ac:chgData name="Kokchun Giang" userId="67e2125d-ec8c-4323-9653-9824a2ad815f" providerId="ADAL" clId="{10EEDAB3-2DB0-BA4D-8CC6-6424E46A9142}" dt="2024-01-13T14:24:17.701" v="2651" actId="478"/>
          <ac:grpSpMkLst>
            <pc:docMk/>
            <pc:sldMk cId="736019928" sldId="330"/>
            <ac:grpSpMk id="625" creationId="{0ABC0C29-A121-476A-E239-00F1BC59C4A7}"/>
          </ac:grpSpMkLst>
        </pc:grpChg>
        <pc:grpChg chg="add del">
          <ac:chgData name="Kokchun Giang" userId="67e2125d-ec8c-4323-9653-9824a2ad815f" providerId="ADAL" clId="{10EEDAB3-2DB0-BA4D-8CC6-6424E46A9142}" dt="2024-01-13T14:24:17.701" v="2651" actId="478"/>
          <ac:grpSpMkLst>
            <pc:docMk/>
            <pc:sldMk cId="736019928" sldId="330"/>
            <ac:grpSpMk id="635" creationId="{D0648BA5-3876-EE6F-8175-00EE5EB6F729}"/>
          </ac:grpSpMkLst>
        </pc:grpChg>
        <pc:grpChg chg="add del">
          <ac:chgData name="Kokchun Giang" userId="67e2125d-ec8c-4323-9653-9824a2ad815f" providerId="ADAL" clId="{10EEDAB3-2DB0-BA4D-8CC6-6424E46A9142}" dt="2024-01-13T14:24:17.701" v="2651" actId="478"/>
          <ac:grpSpMkLst>
            <pc:docMk/>
            <pc:sldMk cId="736019928" sldId="330"/>
            <ac:grpSpMk id="641" creationId="{2453E170-13CE-2EF6-B26A-DA3D4A14E7C9}"/>
          </ac:grpSpMkLst>
        </pc:grpChg>
        <pc:grpChg chg="add del">
          <ac:chgData name="Kokchun Giang" userId="67e2125d-ec8c-4323-9653-9824a2ad815f" providerId="ADAL" clId="{10EEDAB3-2DB0-BA4D-8CC6-6424E46A9142}" dt="2024-01-13T14:24:12.676" v="2649" actId="478"/>
          <ac:grpSpMkLst>
            <pc:docMk/>
            <pc:sldMk cId="736019928" sldId="330"/>
            <ac:grpSpMk id="645" creationId="{2924A00D-EFA7-E278-1D78-10C92A608DB7}"/>
          </ac:grpSpMkLst>
        </pc:grpChg>
        <pc:grpChg chg="add del">
          <ac:chgData name="Kokchun Giang" userId="67e2125d-ec8c-4323-9653-9824a2ad815f" providerId="ADAL" clId="{10EEDAB3-2DB0-BA4D-8CC6-6424E46A9142}" dt="2024-01-13T14:24:14.731" v="2650" actId="478"/>
          <ac:grpSpMkLst>
            <pc:docMk/>
            <pc:sldMk cId="736019928" sldId="330"/>
            <ac:grpSpMk id="650" creationId="{5E3AE9C0-772E-D137-AFE1-DB1F4AC05FAE}"/>
          </ac:grpSpMkLst>
        </pc:grpChg>
        <pc:grpChg chg="add del">
          <ac:chgData name="Kokchun Giang" userId="67e2125d-ec8c-4323-9653-9824a2ad815f" providerId="ADAL" clId="{10EEDAB3-2DB0-BA4D-8CC6-6424E46A9142}" dt="2024-01-13T14:24:12.676" v="2649" actId="478"/>
          <ac:grpSpMkLst>
            <pc:docMk/>
            <pc:sldMk cId="736019928" sldId="330"/>
            <ac:grpSpMk id="651" creationId="{2E50F777-0BAF-60B6-BFFA-884A2E5959D8}"/>
          </ac:grpSpMkLst>
        </pc:grpChg>
        <pc:grpChg chg="add del">
          <ac:chgData name="Kokchun Giang" userId="67e2125d-ec8c-4323-9653-9824a2ad815f" providerId="ADAL" clId="{10EEDAB3-2DB0-BA4D-8CC6-6424E46A9142}" dt="2024-01-13T14:24:12.676" v="2649" actId="478"/>
          <ac:grpSpMkLst>
            <pc:docMk/>
            <pc:sldMk cId="736019928" sldId="330"/>
            <ac:grpSpMk id="663" creationId="{BEA74F5B-DF05-0D51-F642-F6C8EF48468E}"/>
          </ac:grpSpMkLst>
        </pc:grpChg>
        <pc:grpChg chg="add del">
          <ac:chgData name="Kokchun Giang" userId="67e2125d-ec8c-4323-9653-9824a2ad815f" providerId="ADAL" clId="{10EEDAB3-2DB0-BA4D-8CC6-6424E46A9142}" dt="2024-01-13T14:24:17.701" v="2651" actId="478"/>
          <ac:grpSpMkLst>
            <pc:docMk/>
            <pc:sldMk cId="736019928" sldId="330"/>
            <ac:grpSpMk id="664" creationId="{B8A36093-DAD4-7509-B2EA-A4B48130D52F}"/>
          </ac:grpSpMkLst>
        </pc:grpChg>
        <pc:grpChg chg="add del">
          <ac:chgData name="Kokchun Giang" userId="67e2125d-ec8c-4323-9653-9824a2ad815f" providerId="ADAL" clId="{10EEDAB3-2DB0-BA4D-8CC6-6424E46A9142}" dt="2024-01-13T14:24:14.731" v="2650" actId="478"/>
          <ac:grpSpMkLst>
            <pc:docMk/>
            <pc:sldMk cId="736019928" sldId="330"/>
            <ac:grpSpMk id="681" creationId="{C7925577-FAFF-0B40-CC83-E2390100C0C4}"/>
          </ac:grpSpMkLst>
        </pc:grpChg>
        <pc:grpChg chg="add del">
          <ac:chgData name="Kokchun Giang" userId="67e2125d-ec8c-4323-9653-9824a2ad815f" providerId="ADAL" clId="{10EEDAB3-2DB0-BA4D-8CC6-6424E46A9142}" dt="2024-01-13T14:24:19.326" v="2652" actId="478"/>
          <ac:grpSpMkLst>
            <pc:docMk/>
            <pc:sldMk cId="736019928" sldId="330"/>
            <ac:grpSpMk id="686" creationId="{DAC6A95A-81F0-A4B7-0BC6-7B33E158EFF6}"/>
          </ac:grpSpMkLst>
        </pc:grpChg>
        <pc:grpChg chg="add del">
          <ac:chgData name="Kokchun Giang" userId="67e2125d-ec8c-4323-9653-9824a2ad815f" providerId="ADAL" clId="{10EEDAB3-2DB0-BA4D-8CC6-6424E46A9142}" dt="2024-01-13T14:24:12.676" v="2649" actId="478"/>
          <ac:grpSpMkLst>
            <pc:docMk/>
            <pc:sldMk cId="736019928" sldId="330"/>
            <ac:grpSpMk id="702" creationId="{DA629DDF-BBB4-BFA9-3135-B5E6D80D7BDF}"/>
          </ac:grpSpMkLst>
        </pc:grpChg>
        <pc:grpChg chg="del">
          <ac:chgData name="Kokchun Giang" userId="67e2125d-ec8c-4323-9653-9824a2ad815f" providerId="ADAL" clId="{10EEDAB3-2DB0-BA4D-8CC6-6424E46A9142}" dt="2024-01-13T14:24:22.734" v="2653" actId="478"/>
          <ac:grpSpMkLst>
            <pc:docMk/>
            <pc:sldMk cId="736019928" sldId="330"/>
            <ac:grpSpMk id="712" creationId="{67114681-6D8B-C4BF-B4F1-939E984545D1}"/>
          </ac:grpSpMkLst>
        </pc:grpChg>
        <pc:grpChg chg="del">
          <ac:chgData name="Kokchun Giang" userId="67e2125d-ec8c-4323-9653-9824a2ad815f" providerId="ADAL" clId="{10EEDAB3-2DB0-BA4D-8CC6-6424E46A9142}" dt="2024-01-13T14:24:24.890" v="2654" actId="478"/>
          <ac:grpSpMkLst>
            <pc:docMk/>
            <pc:sldMk cId="736019928" sldId="330"/>
            <ac:grpSpMk id="716" creationId="{7C5E3682-992B-D5F8-45E9-DC7F6FA7E894}"/>
          </ac:grpSpMkLst>
        </pc:grpChg>
        <pc:grpChg chg="del">
          <ac:chgData name="Kokchun Giang" userId="67e2125d-ec8c-4323-9653-9824a2ad815f" providerId="ADAL" clId="{10EEDAB3-2DB0-BA4D-8CC6-6424E46A9142}" dt="2024-01-13T14:24:27.246" v="2655" actId="478"/>
          <ac:grpSpMkLst>
            <pc:docMk/>
            <pc:sldMk cId="736019928" sldId="330"/>
            <ac:grpSpMk id="717" creationId="{A7FC279D-600E-7735-EC82-2ED806A9969A}"/>
          </ac:grpSpMkLst>
        </pc:grpChg>
        <pc:grpChg chg="del">
          <ac:chgData name="Kokchun Giang" userId="67e2125d-ec8c-4323-9653-9824a2ad815f" providerId="ADAL" clId="{10EEDAB3-2DB0-BA4D-8CC6-6424E46A9142}" dt="2024-01-13T14:24:22.734" v="2653" actId="478"/>
          <ac:grpSpMkLst>
            <pc:docMk/>
            <pc:sldMk cId="736019928" sldId="330"/>
            <ac:grpSpMk id="724" creationId="{46873D4E-A62C-F23E-C4FC-039B5580CAC1}"/>
          </ac:grpSpMkLst>
        </pc:grpChg>
        <pc:grpChg chg="del">
          <ac:chgData name="Kokchun Giang" userId="67e2125d-ec8c-4323-9653-9824a2ad815f" providerId="ADAL" clId="{10EEDAB3-2DB0-BA4D-8CC6-6424E46A9142}" dt="2024-01-13T14:24:22.734" v="2653" actId="478"/>
          <ac:grpSpMkLst>
            <pc:docMk/>
            <pc:sldMk cId="736019928" sldId="330"/>
            <ac:grpSpMk id="728" creationId="{89952036-BF2D-8F98-04ED-3ED491F1ABB0}"/>
          </ac:grpSpMkLst>
        </pc:grpChg>
        <pc:grpChg chg="del">
          <ac:chgData name="Kokchun Giang" userId="67e2125d-ec8c-4323-9653-9824a2ad815f" providerId="ADAL" clId="{10EEDAB3-2DB0-BA4D-8CC6-6424E46A9142}" dt="2024-01-13T14:24:24.890" v="2654" actId="478"/>
          <ac:grpSpMkLst>
            <pc:docMk/>
            <pc:sldMk cId="736019928" sldId="330"/>
            <ac:grpSpMk id="735" creationId="{077ED28E-740C-6A92-BF89-365426629768}"/>
          </ac:grpSpMkLst>
        </pc:grpChg>
        <pc:grpChg chg="del">
          <ac:chgData name="Kokchun Giang" userId="67e2125d-ec8c-4323-9653-9824a2ad815f" providerId="ADAL" clId="{10EEDAB3-2DB0-BA4D-8CC6-6424E46A9142}" dt="2024-01-13T14:24:14.731" v="2650" actId="478"/>
          <ac:grpSpMkLst>
            <pc:docMk/>
            <pc:sldMk cId="736019928" sldId="330"/>
            <ac:grpSpMk id="740" creationId="{9E281D9F-58D8-807E-9F37-4D31DE989445}"/>
          </ac:grpSpMkLst>
        </pc:grpChg>
        <pc:grpChg chg="del">
          <ac:chgData name="Kokchun Giang" userId="67e2125d-ec8c-4323-9653-9824a2ad815f" providerId="ADAL" clId="{10EEDAB3-2DB0-BA4D-8CC6-6424E46A9142}" dt="2024-01-13T14:24:22.734" v="2653" actId="478"/>
          <ac:grpSpMkLst>
            <pc:docMk/>
            <pc:sldMk cId="736019928" sldId="330"/>
            <ac:grpSpMk id="749" creationId="{F8EDFEC7-F4A1-42E5-DF02-9EF3ADD75E6D}"/>
          </ac:grpSpMkLst>
        </pc:grpChg>
        <pc:grpChg chg="del">
          <ac:chgData name="Kokchun Giang" userId="67e2125d-ec8c-4323-9653-9824a2ad815f" providerId="ADAL" clId="{10EEDAB3-2DB0-BA4D-8CC6-6424E46A9142}" dt="2024-01-13T14:24:24.890" v="2654" actId="478"/>
          <ac:grpSpMkLst>
            <pc:docMk/>
            <pc:sldMk cId="736019928" sldId="330"/>
            <ac:grpSpMk id="762" creationId="{5B21FA7B-3F9D-230A-C585-311C54BA75C6}"/>
          </ac:grpSpMkLst>
        </pc:grpChg>
        <pc:grpChg chg="del">
          <ac:chgData name="Kokchun Giang" userId="67e2125d-ec8c-4323-9653-9824a2ad815f" providerId="ADAL" clId="{10EEDAB3-2DB0-BA4D-8CC6-6424E46A9142}" dt="2024-01-13T14:24:24.890" v="2654" actId="478"/>
          <ac:grpSpMkLst>
            <pc:docMk/>
            <pc:sldMk cId="736019928" sldId="330"/>
            <ac:grpSpMk id="773" creationId="{6EE06C39-3898-80D6-5E2A-042CB3EA0D92}"/>
          </ac:grpSpMkLst>
        </pc:grpChg>
        <pc:grpChg chg="del">
          <ac:chgData name="Kokchun Giang" userId="67e2125d-ec8c-4323-9653-9824a2ad815f" providerId="ADAL" clId="{10EEDAB3-2DB0-BA4D-8CC6-6424E46A9142}" dt="2024-01-13T14:24:27.246" v="2655" actId="478"/>
          <ac:grpSpMkLst>
            <pc:docMk/>
            <pc:sldMk cId="736019928" sldId="330"/>
            <ac:grpSpMk id="774" creationId="{9B8EDCA8-00CB-5B0B-552C-0D8871CCD4EE}"/>
          </ac:grpSpMkLst>
        </pc:grpChg>
        <pc:grpChg chg="del">
          <ac:chgData name="Kokchun Giang" userId="67e2125d-ec8c-4323-9653-9824a2ad815f" providerId="ADAL" clId="{10EEDAB3-2DB0-BA4D-8CC6-6424E46A9142}" dt="2024-01-13T14:24:24.890" v="2654" actId="478"/>
          <ac:grpSpMkLst>
            <pc:docMk/>
            <pc:sldMk cId="736019928" sldId="330"/>
            <ac:grpSpMk id="778" creationId="{61CD52EC-8733-F58F-8726-36F49FB2BCA6}"/>
          </ac:grpSpMkLst>
        </pc:grpChg>
        <pc:grpChg chg="del">
          <ac:chgData name="Kokchun Giang" userId="67e2125d-ec8c-4323-9653-9824a2ad815f" providerId="ADAL" clId="{10EEDAB3-2DB0-BA4D-8CC6-6424E46A9142}" dt="2024-01-13T14:24:24.890" v="2654" actId="478"/>
          <ac:grpSpMkLst>
            <pc:docMk/>
            <pc:sldMk cId="736019928" sldId="330"/>
            <ac:grpSpMk id="787" creationId="{2CC028CF-0102-5FE9-DFD9-90D7F971512F}"/>
          </ac:grpSpMkLst>
        </pc:grpChg>
        <pc:grpChg chg="del">
          <ac:chgData name="Kokchun Giang" userId="67e2125d-ec8c-4323-9653-9824a2ad815f" providerId="ADAL" clId="{10EEDAB3-2DB0-BA4D-8CC6-6424E46A9142}" dt="2024-01-13T14:24:14.731" v="2650" actId="478"/>
          <ac:grpSpMkLst>
            <pc:docMk/>
            <pc:sldMk cId="736019928" sldId="330"/>
            <ac:grpSpMk id="788" creationId="{F85A2AE5-3F05-8903-E117-2D957B667F4F}"/>
          </ac:grpSpMkLst>
        </pc:grpChg>
        <pc:grpChg chg="del">
          <ac:chgData name="Kokchun Giang" userId="67e2125d-ec8c-4323-9653-9824a2ad815f" providerId="ADAL" clId="{10EEDAB3-2DB0-BA4D-8CC6-6424E46A9142}" dt="2024-01-13T14:24:24.890" v="2654" actId="478"/>
          <ac:grpSpMkLst>
            <pc:docMk/>
            <pc:sldMk cId="736019928" sldId="330"/>
            <ac:grpSpMk id="806" creationId="{B0E41D1F-7781-5CC2-AEA5-4E38E404660E}"/>
          </ac:grpSpMkLst>
        </pc:grpChg>
        <pc:grpChg chg="del">
          <ac:chgData name="Kokchun Giang" userId="67e2125d-ec8c-4323-9653-9824a2ad815f" providerId="ADAL" clId="{10EEDAB3-2DB0-BA4D-8CC6-6424E46A9142}" dt="2024-01-13T14:24:27.246" v="2655" actId="478"/>
          <ac:grpSpMkLst>
            <pc:docMk/>
            <pc:sldMk cId="736019928" sldId="330"/>
            <ac:grpSpMk id="807" creationId="{D1A8EAAC-BEE9-A639-A047-DB44E2DFC81B}"/>
          </ac:grpSpMkLst>
        </pc:grpChg>
        <pc:grpChg chg="del">
          <ac:chgData name="Kokchun Giang" userId="67e2125d-ec8c-4323-9653-9824a2ad815f" providerId="ADAL" clId="{10EEDAB3-2DB0-BA4D-8CC6-6424E46A9142}" dt="2024-01-13T14:24:24.890" v="2654" actId="478"/>
          <ac:grpSpMkLst>
            <pc:docMk/>
            <pc:sldMk cId="736019928" sldId="330"/>
            <ac:grpSpMk id="820" creationId="{79E2E2D4-9AB9-96FB-8010-DAD8DCDE44C6}"/>
          </ac:grpSpMkLst>
        </pc:grpChg>
        <pc:grpChg chg="del">
          <ac:chgData name="Kokchun Giang" userId="67e2125d-ec8c-4323-9653-9824a2ad815f" providerId="ADAL" clId="{10EEDAB3-2DB0-BA4D-8CC6-6424E46A9142}" dt="2024-01-13T14:24:27.246" v="2655" actId="478"/>
          <ac:grpSpMkLst>
            <pc:docMk/>
            <pc:sldMk cId="736019928" sldId="330"/>
            <ac:grpSpMk id="821" creationId="{0EC810FE-19C7-9FEA-58D4-30199F513347}"/>
          </ac:grpSpMkLst>
        </pc:grpChg>
        <pc:inkChg chg="add del">
          <ac:chgData name="Kokchun Giang" userId="67e2125d-ec8c-4323-9653-9824a2ad815f" providerId="ADAL" clId="{10EEDAB3-2DB0-BA4D-8CC6-6424E46A9142}" dt="2024-01-13T14:24:46.982" v="2664" actId="9405"/>
          <ac:inkMkLst>
            <pc:docMk/>
            <pc:sldMk cId="736019928" sldId="330"/>
            <ac:inkMk id="2" creationId="{F02EE399-3C6A-10D2-BCA9-F6A548518BDE}"/>
          </ac:inkMkLst>
        </pc:inkChg>
        <pc:inkChg chg="add del mod">
          <ac:chgData name="Kokchun Giang" userId="67e2125d-ec8c-4323-9653-9824a2ad815f" providerId="ADAL" clId="{10EEDAB3-2DB0-BA4D-8CC6-6424E46A9142}" dt="2024-01-13T14:24:46.591" v="2663" actId="9405"/>
          <ac:inkMkLst>
            <pc:docMk/>
            <pc:sldMk cId="736019928" sldId="330"/>
            <ac:inkMk id="3" creationId="{5CEF448C-BB29-F7AB-DFD8-052DB2E19693}"/>
          </ac:inkMkLst>
        </pc:inkChg>
        <pc:inkChg chg="add del mod">
          <ac:chgData name="Kokchun Giang" userId="67e2125d-ec8c-4323-9653-9824a2ad815f" providerId="ADAL" clId="{10EEDAB3-2DB0-BA4D-8CC6-6424E46A9142}" dt="2024-01-13T14:24:46.175" v="2662"/>
          <ac:inkMkLst>
            <pc:docMk/>
            <pc:sldMk cId="736019928" sldId="330"/>
            <ac:inkMk id="4" creationId="{2FAE7495-46E2-33A8-A017-A52C05AFF6E3}"/>
          </ac:inkMkLst>
        </pc:inkChg>
        <pc:inkChg chg="add mod">
          <ac:chgData name="Kokchun Giang" userId="67e2125d-ec8c-4323-9653-9824a2ad815f" providerId="ADAL" clId="{10EEDAB3-2DB0-BA4D-8CC6-6424E46A9142}" dt="2024-01-13T14:24:49.596" v="2671"/>
          <ac:inkMkLst>
            <pc:docMk/>
            <pc:sldMk cId="736019928" sldId="330"/>
            <ac:inkMk id="6" creationId="{E48B1285-AD70-917F-8054-6ACF39B928F4}"/>
          </ac:inkMkLst>
        </pc:inkChg>
        <pc:inkChg chg="add mod">
          <ac:chgData name="Kokchun Giang" userId="67e2125d-ec8c-4323-9653-9824a2ad815f" providerId="ADAL" clId="{10EEDAB3-2DB0-BA4D-8CC6-6424E46A9142}" dt="2024-01-13T14:24:49.596" v="2671"/>
          <ac:inkMkLst>
            <pc:docMk/>
            <pc:sldMk cId="736019928" sldId="330"/>
            <ac:inkMk id="7" creationId="{A7CF0BDF-86C3-BC6A-70CA-CABB3AB08719}"/>
          </ac:inkMkLst>
        </pc:inkChg>
        <pc:inkChg chg="add mod">
          <ac:chgData name="Kokchun Giang" userId="67e2125d-ec8c-4323-9653-9824a2ad815f" providerId="ADAL" clId="{10EEDAB3-2DB0-BA4D-8CC6-6424E46A9142}" dt="2024-01-13T14:24:49.596" v="2671"/>
          <ac:inkMkLst>
            <pc:docMk/>
            <pc:sldMk cId="736019928" sldId="330"/>
            <ac:inkMk id="8" creationId="{63C1C85D-91CF-864E-AF6F-F9726B942E62}"/>
          </ac:inkMkLst>
        </pc:inkChg>
        <pc:inkChg chg="add mod">
          <ac:chgData name="Kokchun Giang" userId="67e2125d-ec8c-4323-9653-9824a2ad815f" providerId="ADAL" clId="{10EEDAB3-2DB0-BA4D-8CC6-6424E46A9142}" dt="2024-01-13T14:24:49.596" v="2671"/>
          <ac:inkMkLst>
            <pc:docMk/>
            <pc:sldMk cId="736019928" sldId="330"/>
            <ac:inkMk id="9" creationId="{DF48661D-C1C9-36F0-2D99-CCAA7376D4E1}"/>
          </ac:inkMkLst>
        </pc:inkChg>
        <pc:inkChg chg="add mod">
          <ac:chgData name="Kokchun Giang" userId="67e2125d-ec8c-4323-9653-9824a2ad815f" providerId="ADAL" clId="{10EEDAB3-2DB0-BA4D-8CC6-6424E46A9142}" dt="2024-01-13T14:24:49.596" v="2671"/>
          <ac:inkMkLst>
            <pc:docMk/>
            <pc:sldMk cId="736019928" sldId="330"/>
            <ac:inkMk id="10" creationId="{33B458A6-5B1B-B378-A59F-2439E8B5E0E1}"/>
          </ac:inkMkLst>
        </pc:inkChg>
        <pc:inkChg chg="add mod">
          <ac:chgData name="Kokchun Giang" userId="67e2125d-ec8c-4323-9653-9824a2ad815f" providerId="ADAL" clId="{10EEDAB3-2DB0-BA4D-8CC6-6424E46A9142}" dt="2024-01-13T15:33:56.468" v="2965" actId="164"/>
          <ac:inkMkLst>
            <pc:docMk/>
            <pc:sldMk cId="736019928" sldId="330"/>
            <ac:inkMk id="11" creationId="{872D9E03-C651-AA49-5DB3-15DF85340E5B}"/>
          </ac:inkMkLst>
        </pc:inkChg>
        <pc:inkChg chg="add mod">
          <ac:chgData name="Kokchun Giang" userId="67e2125d-ec8c-4323-9653-9824a2ad815f" providerId="ADAL" clId="{10EEDAB3-2DB0-BA4D-8CC6-6424E46A9142}" dt="2024-01-13T14:24:53.045" v="2678"/>
          <ac:inkMkLst>
            <pc:docMk/>
            <pc:sldMk cId="736019928" sldId="330"/>
            <ac:inkMk id="13" creationId="{F490B119-CFFB-709B-14E3-EB17353056D4}"/>
          </ac:inkMkLst>
        </pc:inkChg>
        <pc:inkChg chg="add mod">
          <ac:chgData name="Kokchun Giang" userId="67e2125d-ec8c-4323-9653-9824a2ad815f" providerId="ADAL" clId="{10EEDAB3-2DB0-BA4D-8CC6-6424E46A9142}" dt="2024-01-13T14:24:53.045" v="2678"/>
          <ac:inkMkLst>
            <pc:docMk/>
            <pc:sldMk cId="736019928" sldId="330"/>
            <ac:inkMk id="15" creationId="{F3DC1E80-6778-7C5F-B3AB-69405D108DCC}"/>
          </ac:inkMkLst>
        </pc:inkChg>
        <pc:inkChg chg="add mod">
          <ac:chgData name="Kokchun Giang" userId="67e2125d-ec8c-4323-9653-9824a2ad815f" providerId="ADAL" clId="{10EEDAB3-2DB0-BA4D-8CC6-6424E46A9142}" dt="2024-01-13T14:24:53.045" v="2678"/>
          <ac:inkMkLst>
            <pc:docMk/>
            <pc:sldMk cId="736019928" sldId="330"/>
            <ac:inkMk id="16" creationId="{0D859D96-85D7-FF12-431E-28A575065590}"/>
          </ac:inkMkLst>
        </pc:inkChg>
        <pc:inkChg chg="add mod">
          <ac:chgData name="Kokchun Giang" userId="67e2125d-ec8c-4323-9653-9824a2ad815f" providerId="ADAL" clId="{10EEDAB3-2DB0-BA4D-8CC6-6424E46A9142}" dt="2024-01-13T14:24:53.045" v="2678"/>
          <ac:inkMkLst>
            <pc:docMk/>
            <pc:sldMk cId="736019928" sldId="330"/>
            <ac:inkMk id="17" creationId="{F048B9C3-0FAE-819C-4A74-83933F6D3177}"/>
          </ac:inkMkLst>
        </pc:inkChg>
        <pc:inkChg chg="add mod">
          <ac:chgData name="Kokchun Giang" userId="67e2125d-ec8c-4323-9653-9824a2ad815f" providerId="ADAL" clId="{10EEDAB3-2DB0-BA4D-8CC6-6424E46A9142}" dt="2024-01-13T14:24:53.045" v="2678"/>
          <ac:inkMkLst>
            <pc:docMk/>
            <pc:sldMk cId="736019928" sldId="330"/>
            <ac:inkMk id="18" creationId="{CA6E9111-6464-C3A0-4E2B-E02A6798D5AB}"/>
          </ac:inkMkLst>
        </pc:inkChg>
        <pc:inkChg chg="add mod">
          <ac:chgData name="Kokchun Giang" userId="67e2125d-ec8c-4323-9653-9824a2ad815f" providerId="ADAL" clId="{10EEDAB3-2DB0-BA4D-8CC6-6424E46A9142}" dt="2024-01-13T15:33:56.468" v="2965" actId="164"/>
          <ac:inkMkLst>
            <pc:docMk/>
            <pc:sldMk cId="736019928" sldId="330"/>
            <ac:inkMk id="19" creationId="{BB765E42-CAD9-8467-C57C-51A65A69ADE0}"/>
          </ac:inkMkLst>
        </pc:inkChg>
        <pc:inkChg chg="add mod">
          <ac:chgData name="Kokchun Giang" userId="67e2125d-ec8c-4323-9653-9824a2ad815f" providerId="ADAL" clId="{10EEDAB3-2DB0-BA4D-8CC6-6424E46A9142}" dt="2024-01-13T14:24:57.958" v="2690"/>
          <ac:inkMkLst>
            <pc:docMk/>
            <pc:sldMk cId="736019928" sldId="330"/>
            <ac:inkMk id="21" creationId="{E95522E8-AAEF-C195-1567-346751CA4577}"/>
          </ac:inkMkLst>
        </pc:inkChg>
        <pc:inkChg chg="add mod">
          <ac:chgData name="Kokchun Giang" userId="67e2125d-ec8c-4323-9653-9824a2ad815f" providerId="ADAL" clId="{10EEDAB3-2DB0-BA4D-8CC6-6424E46A9142}" dt="2024-01-13T14:24:57.958" v="2690"/>
          <ac:inkMkLst>
            <pc:docMk/>
            <pc:sldMk cId="736019928" sldId="330"/>
            <ac:inkMk id="22" creationId="{31F220A6-EB47-DCE8-0B83-1A49A000EFFD}"/>
          </ac:inkMkLst>
        </pc:inkChg>
        <pc:inkChg chg="add mod">
          <ac:chgData name="Kokchun Giang" userId="67e2125d-ec8c-4323-9653-9824a2ad815f" providerId="ADAL" clId="{10EEDAB3-2DB0-BA4D-8CC6-6424E46A9142}" dt="2024-01-13T14:24:57.958" v="2690"/>
          <ac:inkMkLst>
            <pc:docMk/>
            <pc:sldMk cId="736019928" sldId="330"/>
            <ac:inkMk id="23" creationId="{022BDA5A-3708-E627-569A-1CCA9D326F44}"/>
          </ac:inkMkLst>
        </pc:inkChg>
        <pc:inkChg chg="add mod">
          <ac:chgData name="Kokchun Giang" userId="67e2125d-ec8c-4323-9653-9824a2ad815f" providerId="ADAL" clId="{10EEDAB3-2DB0-BA4D-8CC6-6424E46A9142}" dt="2024-01-13T14:24:57.958" v="2690"/>
          <ac:inkMkLst>
            <pc:docMk/>
            <pc:sldMk cId="736019928" sldId="330"/>
            <ac:inkMk id="24" creationId="{D3599533-5A9B-06C2-F14D-3AFA8C90F9F5}"/>
          </ac:inkMkLst>
        </pc:inkChg>
        <pc:inkChg chg="add mod">
          <ac:chgData name="Kokchun Giang" userId="67e2125d-ec8c-4323-9653-9824a2ad815f" providerId="ADAL" clId="{10EEDAB3-2DB0-BA4D-8CC6-6424E46A9142}" dt="2024-01-13T14:24:57.958" v="2690"/>
          <ac:inkMkLst>
            <pc:docMk/>
            <pc:sldMk cId="736019928" sldId="330"/>
            <ac:inkMk id="25" creationId="{CD967B82-A920-3DB7-00D4-38AF0B56B944}"/>
          </ac:inkMkLst>
        </pc:inkChg>
        <pc:inkChg chg="add mod">
          <ac:chgData name="Kokchun Giang" userId="67e2125d-ec8c-4323-9653-9824a2ad815f" providerId="ADAL" clId="{10EEDAB3-2DB0-BA4D-8CC6-6424E46A9142}" dt="2024-01-13T14:24:57.958" v="2690"/>
          <ac:inkMkLst>
            <pc:docMk/>
            <pc:sldMk cId="736019928" sldId="330"/>
            <ac:inkMk id="26" creationId="{9A576853-0D8C-3E6D-0B0A-FCF719738BAB}"/>
          </ac:inkMkLst>
        </pc:inkChg>
        <pc:inkChg chg="add mod">
          <ac:chgData name="Kokchun Giang" userId="67e2125d-ec8c-4323-9653-9824a2ad815f" providerId="ADAL" clId="{10EEDAB3-2DB0-BA4D-8CC6-6424E46A9142}" dt="2024-01-13T14:24:57.958" v="2690"/>
          <ac:inkMkLst>
            <pc:docMk/>
            <pc:sldMk cId="736019928" sldId="330"/>
            <ac:inkMk id="27" creationId="{1264CA40-B7B3-8B8D-59DE-C088F0373F96}"/>
          </ac:inkMkLst>
        </pc:inkChg>
        <pc:inkChg chg="add mod">
          <ac:chgData name="Kokchun Giang" userId="67e2125d-ec8c-4323-9653-9824a2ad815f" providerId="ADAL" clId="{10EEDAB3-2DB0-BA4D-8CC6-6424E46A9142}" dt="2024-01-13T14:24:57.958" v="2690"/>
          <ac:inkMkLst>
            <pc:docMk/>
            <pc:sldMk cId="736019928" sldId="330"/>
            <ac:inkMk id="29" creationId="{01BE2D0F-428B-4135-6CE9-F65BCDA2A6C8}"/>
          </ac:inkMkLst>
        </pc:inkChg>
        <pc:inkChg chg="add mod">
          <ac:chgData name="Kokchun Giang" userId="67e2125d-ec8c-4323-9653-9824a2ad815f" providerId="ADAL" clId="{10EEDAB3-2DB0-BA4D-8CC6-6424E46A9142}" dt="2024-01-13T14:24:57.958" v="2690"/>
          <ac:inkMkLst>
            <pc:docMk/>
            <pc:sldMk cId="736019928" sldId="330"/>
            <ac:inkMk id="30" creationId="{192D3130-026A-41A5-EEBE-72CC7CEF1A76}"/>
          </ac:inkMkLst>
        </pc:inkChg>
        <pc:inkChg chg="add mod">
          <ac:chgData name="Kokchun Giang" userId="67e2125d-ec8c-4323-9653-9824a2ad815f" providerId="ADAL" clId="{10EEDAB3-2DB0-BA4D-8CC6-6424E46A9142}" dt="2024-01-13T14:24:57.958" v="2690"/>
          <ac:inkMkLst>
            <pc:docMk/>
            <pc:sldMk cId="736019928" sldId="330"/>
            <ac:inkMk id="31" creationId="{38877105-6A8B-8FC3-C2B3-BF42362CCC4D}"/>
          </ac:inkMkLst>
        </pc:inkChg>
        <pc:inkChg chg="add mod">
          <ac:chgData name="Kokchun Giang" userId="67e2125d-ec8c-4323-9653-9824a2ad815f" providerId="ADAL" clId="{10EEDAB3-2DB0-BA4D-8CC6-6424E46A9142}" dt="2024-01-13T14:24:57.958" v="2690"/>
          <ac:inkMkLst>
            <pc:docMk/>
            <pc:sldMk cId="736019928" sldId="330"/>
            <ac:inkMk id="32" creationId="{534CCD34-4E1D-95A3-2B2D-E85EED261383}"/>
          </ac:inkMkLst>
        </pc:inkChg>
        <pc:inkChg chg="add mod">
          <ac:chgData name="Kokchun Giang" userId="67e2125d-ec8c-4323-9653-9824a2ad815f" providerId="ADAL" clId="{10EEDAB3-2DB0-BA4D-8CC6-6424E46A9142}" dt="2024-01-13T15:33:56.468" v="2965" actId="164"/>
          <ac:inkMkLst>
            <pc:docMk/>
            <pc:sldMk cId="736019928" sldId="330"/>
            <ac:inkMk id="34" creationId="{7D4140E7-F0C1-F4EC-405E-DDA118262F87}"/>
          </ac:inkMkLst>
        </pc:inkChg>
        <pc:inkChg chg="add mod">
          <ac:chgData name="Kokchun Giang" userId="67e2125d-ec8c-4323-9653-9824a2ad815f" providerId="ADAL" clId="{10EEDAB3-2DB0-BA4D-8CC6-6424E46A9142}" dt="2024-01-13T14:25:08.254" v="2706"/>
          <ac:inkMkLst>
            <pc:docMk/>
            <pc:sldMk cId="736019928" sldId="330"/>
            <ac:inkMk id="35" creationId="{D4A7824C-9050-219F-DD92-D0CD19EEBEB8}"/>
          </ac:inkMkLst>
        </pc:inkChg>
        <pc:inkChg chg="add mod">
          <ac:chgData name="Kokchun Giang" userId="67e2125d-ec8c-4323-9653-9824a2ad815f" providerId="ADAL" clId="{10EEDAB3-2DB0-BA4D-8CC6-6424E46A9142}" dt="2024-01-13T14:25:08.254" v="2706"/>
          <ac:inkMkLst>
            <pc:docMk/>
            <pc:sldMk cId="736019928" sldId="330"/>
            <ac:inkMk id="36" creationId="{DF13CBBF-D3C5-13EB-69AE-ADF8E0DBCB5C}"/>
          </ac:inkMkLst>
        </pc:inkChg>
        <pc:inkChg chg="add mod">
          <ac:chgData name="Kokchun Giang" userId="67e2125d-ec8c-4323-9653-9824a2ad815f" providerId="ADAL" clId="{10EEDAB3-2DB0-BA4D-8CC6-6424E46A9142}" dt="2024-01-13T14:25:08.254" v="2706"/>
          <ac:inkMkLst>
            <pc:docMk/>
            <pc:sldMk cId="736019928" sldId="330"/>
            <ac:inkMk id="37" creationId="{C7B60EA3-9497-698B-CA6F-587A4A0A0ADD}"/>
          </ac:inkMkLst>
        </pc:inkChg>
        <pc:inkChg chg="add mod">
          <ac:chgData name="Kokchun Giang" userId="67e2125d-ec8c-4323-9653-9824a2ad815f" providerId="ADAL" clId="{10EEDAB3-2DB0-BA4D-8CC6-6424E46A9142}" dt="2024-01-13T14:25:08.254" v="2706"/>
          <ac:inkMkLst>
            <pc:docMk/>
            <pc:sldMk cId="736019928" sldId="330"/>
            <ac:inkMk id="39" creationId="{0FFC72A3-1863-6020-E879-6B8FBA6ED1AC}"/>
          </ac:inkMkLst>
        </pc:inkChg>
        <pc:inkChg chg="add mod">
          <ac:chgData name="Kokchun Giang" userId="67e2125d-ec8c-4323-9653-9824a2ad815f" providerId="ADAL" clId="{10EEDAB3-2DB0-BA4D-8CC6-6424E46A9142}" dt="2024-01-13T14:25:08.254" v="2706"/>
          <ac:inkMkLst>
            <pc:docMk/>
            <pc:sldMk cId="736019928" sldId="330"/>
            <ac:inkMk id="40" creationId="{06E674D5-D49A-83F9-2BA6-423D570115B3}"/>
          </ac:inkMkLst>
        </pc:inkChg>
        <pc:inkChg chg="add mod">
          <ac:chgData name="Kokchun Giang" userId="67e2125d-ec8c-4323-9653-9824a2ad815f" providerId="ADAL" clId="{10EEDAB3-2DB0-BA4D-8CC6-6424E46A9142}" dt="2024-01-13T14:25:08.254" v="2706"/>
          <ac:inkMkLst>
            <pc:docMk/>
            <pc:sldMk cId="736019928" sldId="330"/>
            <ac:inkMk id="41" creationId="{13154CD8-62CF-A933-ADE7-A7CAF7EDF723}"/>
          </ac:inkMkLst>
        </pc:inkChg>
        <pc:inkChg chg="add mod">
          <ac:chgData name="Kokchun Giang" userId="67e2125d-ec8c-4323-9653-9824a2ad815f" providerId="ADAL" clId="{10EEDAB3-2DB0-BA4D-8CC6-6424E46A9142}" dt="2024-01-13T14:25:08.254" v="2706"/>
          <ac:inkMkLst>
            <pc:docMk/>
            <pc:sldMk cId="736019928" sldId="330"/>
            <ac:inkMk id="42" creationId="{BB5460F9-A838-2417-121B-FB806BB726CC}"/>
          </ac:inkMkLst>
        </pc:inkChg>
        <pc:inkChg chg="add mod">
          <ac:chgData name="Kokchun Giang" userId="67e2125d-ec8c-4323-9653-9824a2ad815f" providerId="ADAL" clId="{10EEDAB3-2DB0-BA4D-8CC6-6424E46A9142}" dt="2024-01-13T14:25:08.254" v="2706"/>
          <ac:inkMkLst>
            <pc:docMk/>
            <pc:sldMk cId="736019928" sldId="330"/>
            <ac:inkMk id="43" creationId="{0F2E8FF7-CAAF-682C-298E-243F935632F3}"/>
          </ac:inkMkLst>
        </pc:inkChg>
        <pc:inkChg chg="add mod">
          <ac:chgData name="Kokchun Giang" userId="67e2125d-ec8c-4323-9653-9824a2ad815f" providerId="ADAL" clId="{10EEDAB3-2DB0-BA4D-8CC6-6424E46A9142}" dt="2024-01-13T14:25:08.254" v="2706"/>
          <ac:inkMkLst>
            <pc:docMk/>
            <pc:sldMk cId="736019928" sldId="330"/>
            <ac:inkMk id="44" creationId="{9F92D05E-1D79-A45B-2AF1-47E6437BCFC1}"/>
          </ac:inkMkLst>
        </pc:inkChg>
        <pc:inkChg chg="add mod">
          <ac:chgData name="Kokchun Giang" userId="67e2125d-ec8c-4323-9653-9824a2ad815f" providerId="ADAL" clId="{10EEDAB3-2DB0-BA4D-8CC6-6424E46A9142}" dt="2024-01-13T14:25:08.254" v="2706"/>
          <ac:inkMkLst>
            <pc:docMk/>
            <pc:sldMk cId="736019928" sldId="330"/>
            <ac:inkMk id="45" creationId="{D14D8F06-ABDD-33E8-7953-183BB61ED792}"/>
          </ac:inkMkLst>
        </pc:inkChg>
        <pc:inkChg chg="add mod">
          <ac:chgData name="Kokchun Giang" userId="67e2125d-ec8c-4323-9653-9824a2ad815f" providerId="ADAL" clId="{10EEDAB3-2DB0-BA4D-8CC6-6424E46A9142}" dt="2024-01-13T14:25:08.254" v="2706"/>
          <ac:inkMkLst>
            <pc:docMk/>
            <pc:sldMk cId="736019928" sldId="330"/>
            <ac:inkMk id="46" creationId="{3A295BB2-B51F-A219-671A-65217CE65A15}"/>
          </ac:inkMkLst>
        </pc:inkChg>
        <pc:inkChg chg="add del">
          <ac:chgData name="Kokchun Giang" userId="67e2125d-ec8c-4323-9653-9824a2ad815f" providerId="ADAL" clId="{10EEDAB3-2DB0-BA4D-8CC6-6424E46A9142}" dt="2024-01-13T14:25:07.981" v="2705" actId="9405"/>
          <ac:inkMkLst>
            <pc:docMk/>
            <pc:sldMk cId="736019928" sldId="330"/>
            <ac:inkMk id="47" creationId="{3EA2BAAA-4E27-32B2-DBC9-7F8B005A99FC}"/>
          </ac:inkMkLst>
        </pc:inkChg>
        <pc:inkChg chg="add mod">
          <ac:chgData name="Kokchun Giang" userId="67e2125d-ec8c-4323-9653-9824a2ad815f" providerId="ADAL" clId="{10EEDAB3-2DB0-BA4D-8CC6-6424E46A9142}" dt="2024-01-13T15:33:56.468" v="2965" actId="164"/>
          <ac:inkMkLst>
            <pc:docMk/>
            <pc:sldMk cId="736019928" sldId="330"/>
            <ac:inkMk id="50" creationId="{3639FD86-DEBA-7A9B-9CB0-F70118F3B191}"/>
          </ac:inkMkLst>
        </pc:inkChg>
        <pc:inkChg chg="add mod">
          <ac:chgData name="Kokchun Giang" userId="67e2125d-ec8c-4323-9653-9824a2ad815f" providerId="ADAL" clId="{10EEDAB3-2DB0-BA4D-8CC6-6424E46A9142}" dt="2024-01-13T15:34:41.668" v="2968" actId="164"/>
          <ac:inkMkLst>
            <pc:docMk/>
            <pc:sldMk cId="736019928" sldId="330"/>
            <ac:inkMk id="51" creationId="{1F45CF33-88EC-03C1-9886-4C3A7797FCAF}"/>
          </ac:inkMkLst>
        </pc:inkChg>
        <pc:inkChg chg="add mod">
          <ac:chgData name="Kokchun Giang" userId="67e2125d-ec8c-4323-9653-9824a2ad815f" providerId="ADAL" clId="{10EEDAB3-2DB0-BA4D-8CC6-6424E46A9142}" dt="2024-01-13T15:34:41.668" v="2968" actId="164"/>
          <ac:inkMkLst>
            <pc:docMk/>
            <pc:sldMk cId="736019928" sldId="330"/>
            <ac:inkMk id="52" creationId="{E0958533-8A85-93B2-E991-711D61E4D5EA}"/>
          </ac:inkMkLst>
        </pc:inkChg>
        <pc:inkChg chg="add mod">
          <ac:chgData name="Kokchun Giang" userId="67e2125d-ec8c-4323-9653-9824a2ad815f" providerId="ADAL" clId="{10EEDAB3-2DB0-BA4D-8CC6-6424E46A9142}" dt="2024-01-13T15:34:41.668" v="2968" actId="164"/>
          <ac:inkMkLst>
            <pc:docMk/>
            <pc:sldMk cId="736019928" sldId="330"/>
            <ac:inkMk id="53" creationId="{B2817C19-132F-56B1-668B-191747577E0D}"/>
          </ac:inkMkLst>
        </pc:inkChg>
        <pc:inkChg chg="add mod">
          <ac:chgData name="Kokchun Giang" userId="67e2125d-ec8c-4323-9653-9824a2ad815f" providerId="ADAL" clId="{10EEDAB3-2DB0-BA4D-8CC6-6424E46A9142}" dt="2024-01-13T14:25:29.527" v="2716"/>
          <ac:inkMkLst>
            <pc:docMk/>
            <pc:sldMk cId="736019928" sldId="330"/>
            <ac:inkMk id="54" creationId="{3A966FE5-0644-1FDF-B5E5-49D50EF549B1}"/>
          </ac:inkMkLst>
        </pc:inkChg>
        <pc:inkChg chg="add mod">
          <ac:chgData name="Kokchun Giang" userId="67e2125d-ec8c-4323-9653-9824a2ad815f" providerId="ADAL" clId="{10EEDAB3-2DB0-BA4D-8CC6-6424E46A9142}" dt="2024-01-13T14:25:29.527" v="2716"/>
          <ac:inkMkLst>
            <pc:docMk/>
            <pc:sldMk cId="736019928" sldId="330"/>
            <ac:inkMk id="55" creationId="{66A83F32-BECB-CDE0-B52F-F71BC31BEB09}"/>
          </ac:inkMkLst>
        </pc:inkChg>
        <pc:inkChg chg="add mod">
          <ac:chgData name="Kokchun Giang" userId="67e2125d-ec8c-4323-9653-9824a2ad815f" providerId="ADAL" clId="{10EEDAB3-2DB0-BA4D-8CC6-6424E46A9142}" dt="2024-01-13T14:25:29.527" v="2716"/>
          <ac:inkMkLst>
            <pc:docMk/>
            <pc:sldMk cId="736019928" sldId="330"/>
            <ac:inkMk id="56" creationId="{65208474-8E78-4623-B01C-95C77C27FD81}"/>
          </ac:inkMkLst>
        </pc:inkChg>
        <pc:inkChg chg="add mod">
          <ac:chgData name="Kokchun Giang" userId="67e2125d-ec8c-4323-9653-9824a2ad815f" providerId="ADAL" clId="{10EEDAB3-2DB0-BA4D-8CC6-6424E46A9142}" dt="2024-01-13T14:25:29.527" v="2716"/>
          <ac:inkMkLst>
            <pc:docMk/>
            <pc:sldMk cId="736019928" sldId="330"/>
            <ac:inkMk id="57" creationId="{457CFB15-BFED-4CBD-4897-7DECEA8B2B9E}"/>
          </ac:inkMkLst>
        </pc:inkChg>
        <pc:inkChg chg="add mod">
          <ac:chgData name="Kokchun Giang" userId="67e2125d-ec8c-4323-9653-9824a2ad815f" providerId="ADAL" clId="{10EEDAB3-2DB0-BA4D-8CC6-6424E46A9142}" dt="2024-01-13T14:25:29.527" v="2716"/>
          <ac:inkMkLst>
            <pc:docMk/>
            <pc:sldMk cId="736019928" sldId="330"/>
            <ac:inkMk id="58" creationId="{A0FC808F-043B-4B9E-28F0-8784A97E97D5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60" creationId="{AAA94601-AED9-7B21-C33D-C313BCBDB4DB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61" creationId="{3D3BEAD0-934A-4012-9EB5-E6489AEE5A34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62" creationId="{2AD77A8C-8E72-B77D-D847-B3D75324CE48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64" creationId="{C05142E0-DB13-FAA2-79C6-C0929468D828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65" creationId="{30A1FF48-D14B-DE5B-E0EC-6E4A9D71D368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66" creationId="{3A1F8752-14A6-CF37-88B6-2F0869C0CDFB}"/>
          </ac:inkMkLst>
        </pc:inkChg>
        <pc:inkChg chg="add mod">
          <ac:chgData name="Kokchun Giang" userId="67e2125d-ec8c-4323-9653-9824a2ad815f" providerId="ADAL" clId="{10EEDAB3-2DB0-BA4D-8CC6-6424E46A9142}" dt="2024-01-13T14:25:37.206" v="2728"/>
          <ac:inkMkLst>
            <pc:docMk/>
            <pc:sldMk cId="736019928" sldId="330"/>
            <ac:inkMk id="68" creationId="{82A16D0B-CBCA-F787-A2D7-10615A8F5AA1}"/>
          </ac:inkMkLst>
        </pc:inkChg>
        <pc:inkChg chg="add mod">
          <ac:chgData name="Kokchun Giang" userId="67e2125d-ec8c-4323-9653-9824a2ad815f" providerId="ADAL" clId="{10EEDAB3-2DB0-BA4D-8CC6-6424E46A9142}" dt="2024-01-13T14:25:37.206" v="2728"/>
          <ac:inkMkLst>
            <pc:docMk/>
            <pc:sldMk cId="736019928" sldId="330"/>
            <ac:inkMk id="69" creationId="{006BF70E-9179-D07C-A041-2CCF406C3EFD}"/>
          </ac:inkMkLst>
        </pc:inkChg>
        <pc:inkChg chg="add mod">
          <ac:chgData name="Kokchun Giang" userId="67e2125d-ec8c-4323-9653-9824a2ad815f" providerId="ADAL" clId="{10EEDAB3-2DB0-BA4D-8CC6-6424E46A9142}" dt="2024-01-13T15:34:41.668" v="2968" actId="164"/>
          <ac:inkMkLst>
            <pc:docMk/>
            <pc:sldMk cId="736019928" sldId="330"/>
            <ac:inkMk id="70" creationId="{FED608FB-A4FD-6FE9-D008-C127DBA93D8B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72" creationId="{46C236EF-D5F8-5ADC-E45B-181C4F119FCF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73" creationId="{4EE251EB-5D7B-4EDA-0275-479CCC44C023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74" creationId="{56B982AB-E379-E795-3E4B-447820E5D8F1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77" creationId="{10C704C9-6D80-77BC-A4EF-06E0BE559515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80" creationId="{3845C6A5-F9A0-0DB0-F4E1-4FCACF487632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82" creationId="{6034DC8C-E580-CF90-7622-24AA85BB3994}"/>
          </ac:inkMkLst>
        </pc:inkChg>
        <pc:inkChg chg="add mod">
          <ac:chgData name="Kokchun Giang" userId="67e2125d-ec8c-4323-9653-9824a2ad815f" providerId="ADAL" clId="{10EEDAB3-2DB0-BA4D-8CC6-6424E46A9142}" dt="2024-01-13T14:25:45.844" v="2741"/>
          <ac:inkMkLst>
            <pc:docMk/>
            <pc:sldMk cId="736019928" sldId="330"/>
            <ac:inkMk id="85" creationId="{538A06CF-9293-C6A5-E3B9-236CB9517C47}"/>
          </ac:inkMkLst>
        </pc:inkChg>
        <pc:inkChg chg="add mod">
          <ac:chgData name="Kokchun Giang" userId="67e2125d-ec8c-4323-9653-9824a2ad815f" providerId="ADAL" clId="{10EEDAB3-2DB0-BA4D-8CC6-6424E46A9142}" dt="2024-01-13T14:25:45.844" v="2741"/>
          <ac:inkMkLst>
            <pc:docMk/>
            <pc:sldMk cId="736019928" sldId="330"/>
            <ac:inkMk id="86" creationId="{BC101ACB-56B1-DEBF-1A0D-9A4235F92F2F}"/>
          </ac:inkMkLst>
        </pc:inkChg>
        <pc:inkChg chg="add mod">
          <ac:chgData name="Kokchun Giang" userId="67e2125d-ec8c-4323-9653-9824a2ad815f" providerId="ADAL" clId="{10EEDAB3-2DB0-BA4D-8CC6-6424E46A9142}" dt="2024-01-13T14:25:45.844" v="2741"/>
          <ac:inkMkLst>
            <pc:docMk/>
            <pc:sldMk cId="736019928" sldId="330"/>
            <ac:inkMk id="88" creationId="{3CE3571A-3B9C-C9EF-4E81-ABA640848EDC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90" creationId="{C5AF0C43-7F73-943A-4742-668871CE26FA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91" creationId="{C687541A-AEF4-E031-1A55-6090E33E9327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92" creationId="{B590A23A-8308-60D4-FEA9-B8F16648BA7A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94" creationId="{4B43540C-4AD5-26BE-6C12-3E9387AFD53C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97" creationId="{9007E587-5C64-C108-2B1A-1891FEB000A6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98" creationId="{FCC1BC7B-B3BE-1273-31E4-8379EF6D05D3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99" creationId="{03992291-15A3-9C67-BDF7-E9163C51DE06}"/>
          </ac:inkMkLst>
        </pc:inkChg>
        <pc:inkChg chg="add mod">
          <ac:chgData name="Kokchun Giang" userId="67e2125d-ec8c-4323-9653-9824a2ad815f" providerId="ADAL" clId="{10EEDAB3-2DB0-BA4D-8CC6-6424E46A9142}" dt="2024-01-13T15:34:41.668" v="2968" actId="164"/>
          <ac:inkMkLst>
            <pc:docMk/>
            <pc:sldMk cId="736019928" sldId="330"/>
            <ac:inkMk id="101" creationId="{C2E67F88-B433-7477-C1BA-BAC48E4505D8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103" creationId="{F5AEF22C-C293-92A2-59EF-F916C7B3B9CC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104" creationId="{B7C80E33-E584-A917-2115-5D86ECDBB81E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105" creationId="{1852C913-8299-DE3A-0557-F0D24782EEE6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106" creationId="{B5488584-6C1F-2C10-D9C1-A259694D7785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107" creationId="{050BB576-1464-ACFA-D9C6-7FEA47F93D19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108" creationId="{57DAAFD6-A096-B601-D6B4-C17A2FDAF1CF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110" creationId="{9265067A-C36E-8961-CC4C-4AEC4DE7D406}"/>
          </ac:inkMkLst>
        </pc:inkChg>
        <pc:inkChg chg="add mod">
          <ac:chgData name="Kokchun Giang" userId="67e2125d-ec8c-4323-9653-9824a2ad815f" providerId="ADAL" clId="{10EEDAB3-2DB0-BA4D-8CC6-6424E46A9142}" dt="2024-01-13T15:35:00.322" v="2970" actId="164"/>
          <ac:inkMkLst>
            <pc:docMk/>
            <pc:sldMk cId="736019928" sldId="330"/>
            <ac:inkMk id="112" creationId="{C4EB806D-1F87-3D57-934A-22A27BD06883}"/>
          </ac:inkMkLst>
        </pc:inkChg>
        <pc:inkChg chg="add mod">
          <ac:chgData name="Kokchun Giang" userId="67e2125d-ec8c-4323-9653-9824a2ad815f" providerId="ADAL" clId="{10EEDAB3-2DB0-BA4D-8CC6-6424E46A9142}" dt="2024-01-13T14:26:16.976" v="2770"/>
          <ac:inkMkLst>
            <pc:docMk/>
            <pc:sldMk cId="736019928" sldId="330"/>
            <ac:inkMk id="113" creationId="{663E0B1B-80F3-3A2E-ED2A-916E46DBB07A}"/>
          </ac:inkMkLst>
        </pc:inkChg>
        <pc:inkChg chg="add mod">
          <ac:chgData name="Kokchun Giang" userId="67e2125d-ec8c-4323-9653-9824a2ad815f" providerId="ADAL" clId="{10EEDAB3-2DB0-BA4D-8CC6-6424E46A9142}" dt="2024-01-13T14:26:16.976" v="2770"/>
          <ac:inkMkLst>
            <pc:docMk/>
            <pc:sldMk cId="736019928" sldId="330"/>
            <ac:inkMk id="114" creationId="{48A06A50-C33C-D2DE-1C9C-85DABE1BDBFD}"/>
          </ac:inkMkLst>
        </pc:inkChg>
        <pc:inkChg chg="add mod">
          <ac:chgData name="Kokchun Giang" userId="67e2125d-ec8c-4323-9653-9824a2ad815f" providerId="ADAL" clId="{10EEDAB3-2DB0-BA4D-8CC6-6424E46A9142}" dt="2024-01-13T14:26:16.976" v="2770"/>
          <ac:inkMkLst>
            <pc:docMk/>
            <pc:sldMk cId="736019928" sldId="330"/>
            <ac:inkMk id="115" creationId="{7B8E7A1C-00FB-A343-1A05-9EF3BC754FDC}"/>
          </ac:inkMkLst>
        </pc:inkChg>
        <pc:inkChg chg="add mod">
          <ac:chgData name="Kokchun Giang" userId="67e2125d-ec8c-4323-9653-9824a2ad815f" providerId="ADAL" clId="{10EEDAB3-2DB0-BA4D-8CC6-6424E46A9142}" dt="2024-01-13T14:26:16.976" v="2770"/>
          <ac:inkMkLst>
            <pc:docMk/>
            <pc:sldMk cId="736019928" sldId="330"/>
            <ac:inkMk id="116" creationId="{974754B6-6AF2-6346-F065-2BF041B8D969}"/>
          </ac:inkMkLst>
        </pc:inkChg>
        <pc:inkChg chg="add mod">
          <ac:chgData name="Kokchun Giang" userId="67e2125d-ec8c-4323-9653-9824a2ad815f" providerId="ADAL" clId="{10EEDAB3-2DB0-BA4D-8CC6-6424E46A9142}" dt="2024-01-13T14:26:16.976" v="2770"/>
          <ac:inkMkLst>
            <pc:docMk/>
            <pc:sldMk cId="736019928" sldId="330"/>
            <ac:inkMk id="117" creationId="{ECF9BE53-F061-370D-3A5C-BCDC343BEB7B}"/>
          </ac:inkMkLst>
        </pc:inkChg>
        <pc:inkChg chg="add del mod">
          <ac:chgData name="Kokchun Giang" userId="67e2125d-ec8c-4323-9653-9824a2ad815f" providerId="ADAL" clId="{10EEDAB3-2DB0-BA4D-8CC6-6424E46A9142}" dt="2024-01-13T14:26:16.976" v="2770"/>
          <ac:inkMkLst>
            <pc:docMk/>
            <pc:sldMk cId="736019928" sldId="330"/>
            <ac:inkMk id="128" creationId="{F32F6F88-27EE-2A31-4F1B-9B6E4281AAC3}"/>
          </ac:inkMkLst>
        </pc:inkChg>
        <pc:inkChg chg="add mod">
          <ac:chgData name="Kokchun Giang" userId="67e2125d-ec8c-4323-9653-9824a2ad815f" providerId="ADAL" clId="{10EEDAB3-2DB0-BA4D-8CC6-6424E46A9142}" dt="2024-01-13T14:28:27.757" v="2839" actId="164"/>
          <ac:inkMkLst>
            <pc:docMk/>
            <pc:sldMk cId="736019928" sldId="330"/>
            <ac:inkMk id="130" creationId="{A4ADB93A-2D94-3083-38EC-51C2DFD3E718}"/>
          </ac:inkMkLst>
        </pc:inkChg>
        <pc:inkChg chg="add mod">
          <ac:chgData name="Kokchun Giang" userId="67e2125d-ec8c-4323-9653-9824a2ad815f" providerId="ADAL" clId="{10EEDAB3-2DB0-BA4D-8CC6-6424E46A9142}" dt="2024-01-13T15:34:41.668" v="2968" actId="164"/>
          <ac:inkMkLst>
            <pc:docMk/>
            <pc:sldMk cId="736019928" sldId="330"/>
            <ac:inkMk id="131" creationId="{C1C3D903-86D9-0016-FB0C-BA83D5BFADE8}"/>
          </ac:inkMkLst>
        </pc:inkChg>
        <pc:inkChg chg="add mod">
          <ac:chgData name="Kokchun Giang" userId="67e2125d-ec8c-4323-9653-9824a2ad815f" providerId="ADAL" clId="{10EEDAB3-2DB0-BA4D-8CC6-6424E46A9142}" dt="2024-01-13T15:34:41.668" v="2968" actId="164"/>
          <ac:inkMkLst>
            <pc:docMk/>
            <pc:sldMk cId="736019928" sldId="330"/>
            <ac:inkMk id="132" creationId="{5F008215-456F-8EC5-18A4-4233AA5892CE}"/>
          </ac:inkMkLst>
        </pc:inkChg>
        <pc:inkChg chg="add mod">
          <ac:chgData name="Kokchun Giang" userId="67e2125d-ec8c-4323-9653-9824a2ad815f" providerId="ADAL" clId="{10EEDAB3-2DB0-BA4D-8CC6-6424E46A9142}" dt="2024-01-13T15:34:41.668" v="2968" actId="164"/>
          <ac:inkMkLst>
            <pc:docMk/>
            <pc:sldMk cId="736019928" sldId="330"/>
            <ac:inkMk id="133" creationId="{6FCE8E9E-CF8D-3273-6B14-30D78CF68F70}"/>
          </ac:inkMkLst>
        </pc:inkChg>
        <pc:inkChg chg="add mod">
          <ac:chgData name="Kokchun Giang" userId="67e2125d-ec8c-4323-9653-9824a2ad815f" providerId="ADAL" clId="{10EEDAB3-2DB0-BA4D-8CC6-6424E46A9142}" dt="2024-01-13T15:34:41.668" v="2968" actId="164"/>
          <ac:inkMkLst>
            <pc:docMk/>
            <pc:sldMk cId="736019928" sldId="330"/>
            <ac:inkMk id="135" creationId="{3160886B-C4C0-EFAD-5B74-D114B81582F4}"/>
          </ac:inkMkLst>
        </pc:inkChg>
        <pc:inkChg chg="add mod">
          <ac:chgData name="Kokchun Giang" userId="67e2125d-ec8c-4323-9653-9824a2ad815f" providerId="ADAL" clId="{10EEDAB3-2DB0-BA4D-8CC6-6424E46A9142}" dt="2024-01-13T14:26:25.539" v="2781"/>
          <ac:inkMkLst>
            <pc:docMk/>
            <pc:sldMk cId="736019928" sldId="330"/>
            <ac:inkMk id="136" creationId="{04688FF6-C6FD-C516-A549-53E9E9AEE297}"/>
          </ac:inkMkLst>
        </pc:inkChg>
        <pc:inkChg chg="add mod">
          <ac:chgData name="Kokchun Giang" userId="67e2125d-ec8c-4323-9653-9824a2ad815f" providerId="ADAL" clId="{10EEDAB3-2DB0-BA4D-8CC6-6424E46A9142}" dt="2024-01-13T14:26:25.539" v="2781"/>
          <ac:inkMkLst>
            <pc:docMk/>
            <pc:sldMk cId="736019928" sldId="330"/>
            <ac:inkMk id="138" creationId="{A2D95050-DBD5-A35A-41D7-BDA17940243C}"/>
          </ac:inkMkLst>
        </pc:inkChg>
        <pc:inkChg chg="add mod">
          <ac:chgData name="Kokchun Giang" userId="67e2125d-ec8c-4323-9653-9824a2ad815f" providerId="ADAL" clId="{10EEDAB3-2DB0-BA4D-8CC6-6424E46A9142}" dt="2024-01-13T15:34:41.668" v="2968" actId="164"/>
          <ac:inkMkLst>
            <pc:docMk/>
            <pc:sldMk cId="736019928" sldId="330"/>
            <ac:inkMk id="139" creationId="{B217EBD8-9837-163D-3A33-C1F54D15B998}"/>
          </ac:inkMkLst>
        </pc:inkChg>
        <pc:inkChg chg="add mod">
          <ac:chgData name="Kokchun Giang" userId="67e2125d-ec8c-4323-9653-9824a2ad815f" providerId="ADAL" clId="{10EEDAB3-2DB0-BA4D-8CC6-6424E46A9142}" dt="2024-01-13T15:34:41.668" v="2968" actId="164"/>
          <ac:inkMkLst>
            <pc:docMk/>
            <pc:sldMk cId="736019928" sldId="330"/>
            <ac:inkMk id="140" creationId="{2771319C-D7CD-C963-EC81-CAE1E900EA4A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41" creationId="{5D8725A2-B2F0-4942-87CA-38BCA695D115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43" creationId="{70D71A0F-1B84-3EE6-896A-3D194D6AE966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44" creationId="{B209B94B-51B4-5659-74FE-1B6003BAEFEE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45" creationId="{253C64B8-8CD2-52F4-AEBB-D8EA7DF1F85F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46" creationId="{B877EA0E-ABAA-9D25-BA02-E499AF2F2B3D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47" creationId="{5B842625-9627-9188-7350-D073ED67D31E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48" creationId="{4673F7ED-EF87-8610-DF59-DE2E56A669B3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49" creationId="{9D9D7A38-AD2E-B3B7-A6B0-02F413A89242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50" creationId="{5EFB6511-36E0-DC59-B695-268467A20752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51" creationId="{569E6E7B-B7DD-E7EF-3347-82D22B6D61BD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52" creationId="{94D8CEDC-84EE-5D6E-C73E-2257FD5B3548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53" creationId="{C8B8606C-8560-1DE3-28AD-68E411D49696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54" creationId="{C028CEB6-8D39-5521-3EE3-ECD8745414DF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55" creationId="{79EB3B12-340D-96B6-6BB6-AF8E0C8A5F4E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56" creationId="{BF2A90B8-0758-4510-7129-EFDD688CA385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57" creationId="{D983F259-37F4-970B-5EFB-58C6B55E0697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58" creationId="{9C5DCE81-3C74-0A24-7DBA-8BCF8447D09C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59" creationId="{9656016F-119B-BCE3-EEDB-2E36D2CB24B5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60" creationId="{EB966CE2-A0B4-4295-9E51-409226BC713F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61" creationId="{479CB3CF-2016-5D6C-5CDA-F6BBFB74E78F}"/>
          </ac:inkMkLst>
        </pc:inkChg>
        <pc:inkChg chg="add mod">
          <ac:chgData name="Kokchun Giang" userId="67e2125d-ec8c-4323-9653-9824a2ad815f" providerId="ADAL" clId="{10EEDAB3-2DB0-BA4D-8CC6-6424E46A9142}" dt="2024-01-13T15:34:41.668" v="2968" actId="164"/>
          <ac:inkMkLst>
            <pc:docMk/>
            <pc:sldMk cId="736019928" sldId="330"/>
            <ac:inkMk id="162" creationId="{0FCAF3AD-FDBC-E089-CC16-46263A318E65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63" creationId="{A9C53D6C-B1E5-6D04-4F7D-D99ECE3D291E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65" creationId="{BAE1D91A-DFEB-6F2C-FF8E-2972C8CB9616}"/>
          </ac:inkMkLst>
        </pc:inkChg>
        <pc:inkChg chg="add mod">
          <ac:chgData name="Kokchun Giang" userId="67e2125d-ec8c-4323-9653-9824a2ad815f" providerId="ADAL" clId="{10EEDAB3-2DB0-BA4D-8CC6-6424E46A9142}" dt="2024-01-13T15:35:35.259" v="2975" actId="164"/>
          <ac:inkMkLst>
            <pc:docMk/>
            <pc:sldMk cId="736019928" sldId="330"/>
            <ac:inkMk id="171" creationId="{AC131F33-C836-C26F-CD61-73F883486A78}"/>
          </ac:inkMkLst>
        </pc:inkChg>
        <pc:inkChg chg="add mod">
          <ac:chgData name="Kokchun Giang" userId="67e2125d-ec8c-4323-9653-9824a2ad815f" providerId="ADAL" clId="{10EEDAB3-2DB0-BA4D-8CC6-6424E46A9142}" dt="2024-01-13T14:26:43.719" v="2810"/>
          <ac:inkMkLst>
            <pc:docMk/>
            <pc:sldMk cId="736019928" sldId="330"/>
            <ac:inkMk id="172" creationId="{40D3E9F5-BDDD-8766-98A1-6A61071EDFC7}"/>
          </ac:inkMkLst>
        </pc:inkChg>
        <pc:inkChg chg="add mod">
          <ac:chgData name="Kokchun Giang" userId="67e2125d-ec8c-4323-9653-9824a2ad815f" providerId="ADAL" clId="{10EEDAB3-2DB0-BA4D-8CC6-6424E46A9142}" dt="2024-01-13T14:26:43.719" v="2810"/>
          <ac:inkMkLst>
            <pc:docMk/>
            <pc:sldMk cId="736019928" sldId="330"/>
            <ac:inkMk id="173" creationId="{BB6DE04C-82E5-3DB1-B6E9-A090CD2E8615}"/>
          </ac:inkMkLst>
        </pc:inkChg>
        <pc:inkChg chg="add mod">
          <ac:chgData name="Kokchun Giang" userId="67e2125d-ec8c-4323-9653-9824a2ad815f" providerId="ADAL" clId="{10EEDAB3-2DB0-BA4D-8CC6-6424E46A9142}" dt="2024-01-13T14:26:43.719" v="2810"/>
          <ac:inkMkLst>
            <pc:docMk/>
            <pc:sldMk cId="736019928" sldId="330"/>
            <ac:inkMk id="174" creationId="{750DA22A-89EA-C26A-F01B-68E2906FBC12}"/>
          </ac:inkMkLst>
        </pc:inkChg>
        <pc:inkChg chg="add mod">
          <ac:chgData name="Kokchun Giang" userId="67e2125d-ec8c-4323-9653-9824a2ad815f" providerId="ADAL" clId="{10EEDAB3-2DB0-BA4D-8CC6-6424E46A9142}" dt="2024-01-13T15:36:19.162" v="2984" actId="164"/>
          <ac:inkMkLst>
            <pc:docMk/>
            <pc:sldMk cId="736019928" sldId="330"/>
            <ac:inkMk id="175" creationId="{27BBDA90-5424-E4D1-AC43-35571A5F698E}"/>
          </ac:inkMkLst>
        </pc:inkChg>
        <pc:inkChg chg="add del">
          <ac:chgData name="Kokchun Giang" userId="67e2125d-ec8c-4323-9653-9824a2ad815f" providerId="ADAL" clId="{10EEDAB3-2DB0-BA4D-8CC6-6424E46A9142}" dt="2024-01-13T14:26:57.521" v="2812" actId="9405"/>
          <ac:inkMkLst>
            <pc:docMk/>
            <pc:sldMk cId="736019928" sldId="330"/>
            <ac:inkMk id="177" creationId="{3F9FCB9F-B1A6-EC60-34AD-9F8C38CF7939}"/>
          </ac:inkMkLst>
        </pc:inkChg>
        <pc:inkChg chg="add">
          <ac:chgData name="Kokchun Giang" userId="67e2125d-ec8c-4323-9653-9824a2ad815f" providerId="ADAL" clId="{10EEDAB3-2DB0-BA4D-8CC6-6424E46A9142}" dt="2024-01-13T14:27:08.910" v="2813" actId="9405"/>
          <ac:inkMkLst>
            <pc:docMk/>
            <pc:sldMk cId="736019928" sldId="330"/>
            <ac:inkMk id="178" creationId="{041B0FF4-6DF1-5015-DF96-A3E9599956C6}"/>
          </ac:inkMkLst>
        </pc:inkChg>
        <pc:inkChg chg="add">
          <ac:chgData name="Kokchun Giang" userId="67e2125d-ec8c-4323-9653-9824a2ad815f" providerId="ADAL" clId="{10EEDAB3-2DB0-BA4D-8CC6-6424E46A9142}" dt="2024-01-13T14:27:11.015" v="2814" actId="9405"/>
          <ac:inkMkLst>
            <pc:docMk/>
            <pc:sldMk cId="736019928" sldId="330"/>
            <ac:inkMk id="179" creationId="{E1EC1460-CC37-B5B2-3DBF-F9255ACFF46A}"/>
          </ac:inkMkLst>
        </pc:inkChg>
        <pc:inkChg chg="add">
          <ac:chgData name="Kokchun Giang" userId="67e2125d-ec8c-4323-9653-9824a2ad815f" providerId="ADAL" clId="{10EEDAB3-2DB0-BA4D-8CC6-6424E46A9142}" dt="2024-01-13T14:27:14.067" v="2815" actId="9405"/>
          <ac:inkMkLst>
            <pc:docMk/>
            <pc:sldMk cId="736019928" sldId="330"/>
            <ac:inkMk id="180" creationId="{AB587BB7-1483-CECA-E4E4-7229BDD03CDB}"/>
          </ac:inkMkLst>
        </pc:inkChg>
        <pc:inkChg chg="add">
          <ac:chgData name="Kokchun Giang" userId="67e2125d-ec8c-4323-9653-9824a2ad815f" providerId="ADAL" clId="{10EEDAB3-2DB0-BA4D-8CC6-6424E46A9142}" dt="2024-01-13T14:27:16.571" v="2816" actId="9405"/>
          <ac:inkMkLst>
            <pc:docMk/>
            <pc:sldMk cId="736019928" sldId="330"/>
            <ac:inkMk id="181" creationId="{298EA9EF-7758-5FA1-B668-AE57D23070AD}"/>
          </ac:inkMkLst>
        </pc:inkChg>
        <pc:inkChg chg="add del">
          <ac:chgData name="Kokchun Giang" userId="67e2125d-ec8c-4323-9653-9824a2ad815f" providerId="ADAL" clId="{10EEDAB3-2DB0-BA4D-8CC6-6424E46A9142}" dt="2024-01-13T14:27:28.239" v="2818" actId="9405"/>
          <ac:inkMkLst>
            <pc:docMk/>
            <pc:sldMk cId="736019928" sldId="330"/>
            <ac:inkMk id="182" creationId="{759026FC-4B0E-56CF-50FB-CCC833C1DE8F}"/>
          </ac:inkMkLst>
        </pc:inkChg>
        <pc:inkChg chg="add mod">
          <ac:chgData name="Kokchun Giang" userId="67e2125d-ec8c-4323-9653-9824a2ad815f" providerId="ADAL" clId="{10EEDAB3-2DB0-BA4D-8CC6-6424E46A9142}" dt="2024-01-13T14:28:38.908" v="2841" actId="164"/>
          <ac:inkMkLst>
            <pc:docMk/>
            <pc:sldMk cId="736019928" sldId="330"/>
            <ac:inkMk id="183" creationId="{3932AF86-CC7F-3E2C-B6C0-8C80CDAD9C88}"/>
          </ac:inkMkLst>
        </pc:inkChg>
        <pc:inkChg chg="add mod">
          <ac:chgData name="Kokchun Giang" userId="67e2125d-ec8c-4323-9653-9824a2ad815f" providerId="ADAL" clId="{10EEDAB3-2DB0-BA4D-8CC6-6424E46A9142}" dt="2024-01-13T14:28:38.908" v="2841" actId="164"/>
          <ac:inkMkLst>
            <pc:docMk/>
            <pc:sldMk cId="736019928" sldId="330"/>
            <ac:inkMk id="184" creationId="{7D840C02-FD34-9D2A-3F61-FA1B104DE43D}"/>
          </ac:inkMkLst>
        </pc:inkChg>
        <pc:inkChg chg="add mod">
          <ac:chgData name="Kokchun Giang" userId="67e2125d-ec8c-4323-9653-9824a2ad815f" providerId="ADAL" clId="{10EEDAB3-2DB0-BA4D-8CC6-6424E46A9142}" dt="2024-01-13T14:27:44.964" v="2829"/>
          <ac:inkMkLst>
            <pc:docMk/>
            <pc:sldMk cId="736019928" sldId="330"/>
            <ac:inkMk id="185" creationId="{D37C94F6-6148-8E8D-4B1E-F5CB057529B8}"/>
          </ac:inkMkLst>
        </pc:inkChg>
        <pc:inkChg chg="add mod">
          <ac:chgData name="Kokchun Giang" userId="67e2125d-ec8c-4323-9653-9824a2ad815f" providerId="ADAL" clId="{10EEDAB3-2DB0-BA4D-8CC6-6424E46A9142}" dt="2024-01-13T14:27:44.964" v="2829"/>
          <ac:inkMkLst>
            <pc:docMk/>
            <pc:sldMk cId="736019928" sldId="330"/>
            <ac:inkMk id="186" creationId="{4697134D-6F3A-1AEC-A2EA-894DADC76A77}"/>
          </ac:inkMkLst>
        </pc:inkChg>
        <pc:inkChg chg="add mod">
          <ac:chgData name="Kokchun Giang" userId="67e2125d-ec8c-4323-9653-9824a2ad815f" providerId="ADAL" clId="{10EEDAB3-2DB0-BA4D-8CC6-6424E46A9142}" dt="2024-01-13T14:27:44.964" v="2829"/>
          <ac:inkMkLst>
            <pc:docMk/>
            <pc:sldMk cId="736019928" sldId="330"/>
            <ac:inkMk id="187" creationId="{47164C5E-FF4F-E790-F1EF-5E0CECA66C93}"/>
          </ac:inkMkLst>
        </pc:inkChg>
        <pc:inkChg chg="add mod">
          <ac:chgData name="Kokchun Giang" userId="67e2125d-ec8c-4323-9653-9824a2ad815f" providerId="ADAL" clId="{10EEDAB3-2DB0-BA4D-8CC6-6424E46A9142}" dt="2024-01-13T14:27:44.964" v="2829"/>
          <ac:inkMkLst>
            <pc:docMk/>
            <pc:sldMk cId="736019928" sldId="330"/>
            <ac:inkMk id="188" creationId="{EDFA0E5D-5BC6-0273-E136-B7C983EF5BEF}"/>
          </ac:inkMkLst>
        </pc:inkChg>
        <pc:inkChg chg="add mod">
          <ac:chgData name="Kokchun Giang" userId="67e2125d-ec8c-4323-9653-9824a2ad815f" providerId="ADAL" clId="{10EEDAB3-2DB0-BA4D-8CC6-6424E46A9142}" dt="2024-01-13T14:27:44.964" v="2829"/>
          <ac:inkMkLst>
            <pc:docMk/>
            <pc:sldMk cId="736019928" sldId="330"/>
            <ac:inkMk id="189" creationId="{15B565A3-2DB4-DC32-1663-C042E9ACE9DD}"/>
          </ac:inkMkLst>
        </pc:inkChg>
        <pc:inkChg chg="add mod">
          <ac:chgData name="Kokchun Giang" userId="67e2125d-ec8c-4323-9653-9824a2ad815f" providerId="ADAL" clId="{10EEDAB3-2DB0-BA4D-8CC6-6424E46A9142}" dt="2024-01-13T14:27:44.964" v="2829"/>
          <ac:inkMkLst>
            <pc:docMk/>
            <pc:sldMk cId="736019928" sldId="330"/>
            <ac:inkMk id="190" creationId="{F94CC2C0-314F-A94D-92EB-F157243BA93E}"/>
          </ac:inkMkLst>
        </pc:inkChg>
        <pc:inkChg chg="add mod">
          <ac:chgData name="Kokchun Giang" userId="67e2125d-ec8c-4323-9653-9824a2ad815f" providerId="ADAL" clId="{10EEDAB3-2DB0-BA4D-8CC6-6424E46A9142}" dt="2024-01-13T14:27:44.964" v="2829"/>
          <ac:inkMkLst>
            <pc:docMk/>
            <pc:sldMk cId="736019928" sldId="330"/>
            <ac:inkMk id="191" creationId="{B895673D-5CE9-B8A1-FB45-D7D3505C87CF}"/>
          </ac:inkMkLst>
        </pc:inkChg>
        <pc:inkChg chg="add mod">
          <ac:chgData name="Kokchun Giang" userId="67e2125d-ec8c-4323-9653-9824a2ad815f" providerId="ADAL" clId="{10EEDAB3-2DB0-BA4D-8CC6-6424E46A9142}" dt="2024-01-13T14:27:44.964" v="2829"/>
          <ac:inkMkLst>
            <pc:docMk/>
            <pc:sldMk cId="736019928" sldId="330"/>
            <ac:inkMk id="192" creationId="{AF86034A-2D90-CBEB-CAFC-E0C0E4D1BA36}"/>
          </ac:inkMkLst>
        </pc:inkChg>
        <pc:inkChg chg="add mod">
          <ac:chgData name="Kokchun Giang" userId="67e2125d-ec8c-4323-9653-9824a2ad815f" providerId="ADAL" clId="{10EEDAB3-2DB0-BA4D-8CC6-6424E46A9142}" dt="2024-01-13T14:28:02.134" v="2834"/>
          <ac:inkMkLst>
            <pc:docMk/>
            <pc:sldMk cId="736019928" sldId="330"/>
            <ac:inkMk id="194" creationId="{36289E50-3594-BA08-02CD-81BADDF3457B}"/>
          </ac:inkMkLst>
        </pc:inkChg>
        <pc:inkChg chg="add mod">
          <ac:chgData name="Kokchun Giang" userId="67e2125d-ec8c-4323-9653-9824a2ad815f" providerId="ADAL" clId="{10EEDAB3-2DB0-BA4D-8CC6-6424E46A9142}" dt="2024-01-13T14:28:02.134" v="2834"/>
          <ac:inkMkLst>
            <pc:docMk/>
            <pc:sldMk cId="736019928" sldId="330"/>
            <ac:inkMk id="195" creationId="{49E68C10-B06F-F278-E52D-01BA86C4ABBB}"/>
          </ac:inkMkLst>
        </pc:inkChg>
        <pc:inkChg chg="add mod">
          <ac:chgData name="Kokchun Giang" userId="67e2125d-ec8c-4323-9653-9824a2ad815f" providerId="ADAL" clId="{10EEDAB3-2DB0-BA4D-8CC6-6424E46A9142}" dt="2024-01-13T14:28:02.134" v="2834"/>
          <ac:inkMkLst>
            <pc:docMk/>
            <pc:sldMk cId="736019928" sldId="330"/>
            <ac:inkMk id="196" creationId="{34478190-E49E-C2AB-FED6-1B68D84681F2}"/>
          </ac:inkMkLst>
        </pc:inkChg>
        <pc:inkChg chg="add mod">
          <ac:chgData name="Kokchun Giang" userId="67e2125d-ec8c-4323-9653-9824a2ad815f" providerId="ADAL" clId="{10EEDAB3-2DB0-BA4D-8CC6-6424E46A9142}" dt="2024-01-13T14:28:02.134" v="2834"/>
          <ac:inkMkLst>
            <pc:docMk/>
            <pc:sldMk cId="736019928" sldId="330"/>
            <ac:inkMk id="197" creationId="{B6831B2D-116C-C0E9-92CE-E111E95DA13F}"/>
          </ac:inkMkLst>
        </pc:inkChg>
        <pc:inkChg chg="add">
          <ac:chgData name="Kokchun Giang" userId="67e2125d-ec8c-4323-9653-9824a2ad815f" providerId="ADAL" clId="{10EEDAB3-2DB0-BA4D-8CC6-6424E46A9142}" dt="2024-01-13T14:28:53.461" v="2843" actId="9405"/>
          <ac:inkMkLst>
            <pc:docMk/>
            <pc:sldMk cId="736019928" sldId="330"/>
            <ac:inkMk id="201" creationId="{0E670315-BE35-1D09-308D-BE18E879135C}"/>
          </ac:inkMkLst>
        </pc:inkChg>
        <pc:inkChg chg="add mod">
          <ac:chgData name="Kokchun Giang" userId="67e2125d-ec8c-4323-9653-9824a2ad815f" providerId="ADAL" clId="{10EEDAB3-2DB0-BA4D-8CC6-6424E46A9142}" dt="2024-01-13T15:36:07.020" v="2982" actId="164"/>
          <ac:inkMkLst>
            <pc:docMk/>
            <pc:sldMk cId="736019928" sldId="330"/>
            <ac:inkMk id="202" creationId="{8E7366BA-551C-3AA4-9F14-B404281B9A73}"/>
          </ac:inkMkLst>
        </pc:inkChg>
        <pc:inkChg chg="add mod">
          <ac:chgData name="Kokchun Giang" userId="67e2125d-ec8c-4323-9653-9824a2ad815f" providerId="ADAL" clId="{10EEDAB3-2DB0-BA4D-8CC6-6424E46A9142}" dt="2024-01-13T14:29:12.466" v="2850"/>
          <ac:inkMkLst>
            <pc:docMk/>
            <pc:sldMk cId="736019928" sldId="330"/>
            <ac:inkMk id="203" creationId="{089BE45B-C3C5-B99E-C9DE-6AD9CCFB434C}"/>
          </ac:inkMkLst>
        </pc:inkChg>
        <pc:inkChg chg="add mod">
          <ac:chgData name="Kokchun Giang" userId="67e2125d-ec8c-4323-9653-9824a2ad815f" providerId="ADAL" clId="{10EEDAB3-2DB0-BA4D-8CC6-6424E46A9142}" dt="2024-01-13T14:29:12.466" v="2850"/>
          <ac:inkMkLst>
            <pc:docMk/>
            <pc:sldMk cId="736019928" sldId="330"/>
            <ac:inkMk id="204" creationId="{0D53A882-D66B-5356-FD97-C6E0487633CB}"/>
          </ac:inkMkLst>
        </pc:inkChg>
        <pc:inkChg chg="add mod">
          <ac:chgData name="Kokchun Giang" userId="67e2125d-ec8c-4323-9653-9824a2ad815f" providerId="ADAL" clId="{10EEDAB3-2DB0-BA4D-8CC6-6424E46A9142}" dt="2024-01-13T14:29:12.466" v="2850"/>
          <ac:inkMkLst>
            <pc:docMk/>
            <pc:sldMk cId="736019928" sldId="330"/>
            <ac:inkMk id="205" creationId="{7E157ED3-08E5-BD62-B400-99FD5100FB80}"/>
          </ac:inkMkLst>
        </pc:inkChg>
        <pc:inkChg chg="add mod">
          <ac:chgData name="Kokchun Giang" userId="67e2125d-ec8c-4323-9653-9824a2ad815f" providerId="ADAL" clId="{10EEDAB3-2DB0-BA4D-8CC6-6424E46A9142}" dt="2024-01-13T14:29:12.466" v="2850"/>
          <ac:inkMkLst>
            <pc:docMk/>
            <pc:sldMk cId="736019928" sldId="330"/>
            <ac:inkMk id="206" creationId="{CB7C0C90-6207-42C0-4CBB-3E5997ADBCAD}"/>
          </ac:inkMkLst>
        </pc:inkChg>
        <pc:inkChg chg="add mod">
          <ac:chgData name="Kokchun Giang" userId="67e2125d-ec8c-4323-9653-9824a2ad815f" providerId="ADAL" clId="{10EEDAB3-2DB0-BA4D-8CC6-6424E46A9142}" dt="2024-01-13T14:29:12.466" v="2850"/>
          <ac:inkMkLst>
            <pc:docMk/>
            <pc:sldMk cId="736019928" sldId="330"/>
            <ac:inkMk id="207" creationId="{1B1EE595-4924-255A-7CBB-5DB8DC5F431B}"/>
          </ac:inkMkLst>
        </pc:inkChg>
        <pc:inkChg chg="add mod">
          <ac:chgData name="Kokchun Giang" userId="67e2125d-ec8c-4323-9653-9824a2ad815f" providerId="ADAL" clId="{10EEDAB3-2DB0-BA4D-8CC6-6424E46A9142}" dt="2024-01-13T14:29:17.500" v="2853"/>
          <ac:inkMkLst>
            <pc:docMk/>
            <pc:sldMk cId="736019928" sldId="330"/>
            <ac:inkMk id="209" creationId="{261BDAED-F993-2873-8085-ADE2404848E3}"/>
          </ac:inkMkLst>
        </pc:inkChg>
        <pc:inkChg chg="add mod">
          <ac:chgData name="Kokchun Giang" userId="67e2125d-ec8c-4323-9653-9824a2ad815f" providerId="ADAL" clId="{10EEDAB3-2DB0-BA4D-8CC6-6424E46A9142}" dt="2024-01-13T14:29:17.500" v="2853"/>
          <ac:inkMkLst>
            <pc:docMk/>
            <pc:sldMk cId="736019928" sldId="330"/>
            <ac:inkMk id="210" creationId="{5DDD0BA5-7242-AEE7-AD0B-A2EA97040C54}"/>
          </ac:inkMkLst>
        </pc:inkChg>
        <pc:inkChg chg="add mod">
          <ac:chgData name="Kokchun Giang" userId="67e2125d-ec8c-4323-9653-9824a2ad815f" providerId="ADAL" clId="{10EEDAB3-2DB0-BA4D-8CC6-6424E46A9142}" dt="2024-01-13T14:29:26.650" v="2856" actId="164"/>
          <ac:inkMkLst>
            <pc:docMk/>
            <pc:sldMk cId="736019928" sldId="330"/>
            <ac:inkMk id="212" creationId="{E46EC089-F859-242C-767F-4AD42DE1B005}"/>
          </ac:inkMkLst>
        </pc:inkChg>
        <pc:inkChg chg="add mod">
          <ac:chgData name="Kokchun Giang" userId="67e2125d-ec8c-4323-9653-9824a2ad815f" providerId="ADAL" clId="{10EEDAB3-2DB0-BA4D-8CC6-6424E46A9142}" dt="2024-01-13T15:36:07.020" v="2982" actId="164"/>
          <ac:inkMkLst>
            <pc:docMk/>
            <pc:sldMk cId="736019928" sldId="330"/>
            <ac:inkMk id="213" creationId="{D213C8CB-4497-4A01-3E8B-B11B48A21C3B}"/>
          </ac:inkMkLst>
        </pc:inkChg>
        <pc:inkChg chg="del">
          <ac:chgData name="Kokchun Giang" userId="67e2125d-ec8c-4323-9653-9824a2ad815f" providerId="ADAL" clId="{10EEDAB3-2DB0-BA4D-8CC6-6424E46A9142}" dt="2024-01-13T14:24:01.556" v="2646" actId="478"/>
          <ac:inkMkLst>
            <pc:docMk/>
            <pc:sldMk cId="736019928" sldId="330"/>
            <ac:inkMk id="368" creationId="{48D3A853-48A1-02DA-BA76-B58D481AE163}"/>
          </ac:inkMkLst>
        </pc:inkChg>
        <pc:inkChg chg="del">
          <ac:chgData name="Kokchun Giang" userId="67e2125d-ec8c-4323-9653-9824a2ad815f" providerId="ADAL" clId="{10EEDAB3-2DB0-BA4D-8CC6-6424E46A9142}" dt="2024-01-13T14:24:01.556" v="2646" actId="478"/>
          <ac:inkMkLst>
            <pc:docMk/>
            <pc:sldMk cId="736019928" sldId="330"/>
            <ac:inkMk id="453" creationId="{08B9A004-542E-582A-076C-713E2A75BF92}"/>
          </ac:inkMkLst>
        </pc:inkChg>
        <pc:inkChg chg="del">
          <ac:chgData name="Kokchun Giang" userId="67e2125d-ec8c-4323-9653-9824a2ad815f" providerId="ADAL" clId="{10EEDAB3-2DB0-BA4D-8CC6-6424E46A9142}" dt="2024-01-13T14:24:01.556" v="2646" actId="478"/>
          <ac:inkMkLst>
            <pc:docMk/>
            <pc:sldMk cId="736019928" sldId="330"/>
            <ac:inkMk id="454" creationId="{851C0E12-4C55-0DCD-378D-2673043F4B1D}"/>
          </ac:inkMkLst>
        </pc:inkChg>
        <pc:inkChg chg="add del">
          <ac:chgData name="Kokchun Giang" userId="67e2125d-ec8c-4323-9653-9824a2ad815f" providerId="ADAL" clId="{10EEDAB3-2DB0-BA4D-8CC6-6424E46A9142}" dt="2024-01-13T14:24:12.676" v="2649" actId="478"/>
          <ac:inkMkLst>
            <pc:docMk/>
            <pc:sldMk cId="736019928" sldId="330"/>
            <ac:inkMk id="505" creationId="{7C837A75-115C-6E15-D5FB-59BE9D900D07}"/>
          </ac:inkMkLst>
        </pc:inkChg>
        <pc:inkChg chg="add del">
          <ac:chgData name="Kokchun Giang" userId="67e2125d-ec8c-4323-9653-9824a2ad815f" providerId="ADAL" clId="{10EEDAB3-2DB0-BA4D-8CC6-6424E46A9142}" dt="2024-01-13T14:24:12.676" v="2649" actId="478"/>
          <ac:inkMkLst>
            <pc:docMk/>
            <pc:sldMk cId="736019928" sldId="330"/>
            <ac:inkMk id="530" creationId="{6E9F3E57-8FBC-2DD8-8637-A44121F0B3BC}"/>
          </ac:inkMkLst>
        </pc:inkChg>
        <pc:inkChg chg="del">
          <ac:chgData name="Kokchun Giang" userId="67e2125d-ec8c-4323-9653-9824a2ad815f" providerId="ADAL" clId="{10EEDAB3-2DB0-BA4D-8CC6-6424E46A9142}" dt="2024-01-13T14:24:24.890" v="2654" actId="478"/>
          <ac:inkMkLst>
            <pc:docMk/>
            <pc:sldMk cId="736019928" sldId="330"/>
            <ac:inkMk id="552" creationId="{A7C61C3B-220A-62F4-5778-CEDC27EF240F}"/>
          </ac:inkMkLst>
        </pc:inkChg>
        <pc:inkChg chg="del">
          <ac:chgData name="Kokchun Giang" userId="67e2125d-ec8c-4323-9653-9824a2ad815f" providerId="ADAL" clId="{10EEDAB3-2DB0-BA4D-8CC6-6424E46A9142}" dt="2024-01-13T14:24:24.890" v="2654" actId="478"/>
          <ac:inkMkLst>
            <pc:docMk/>
            <pc:sldMk cId="736019928" sldId="330"/>
            <ac:inkMk id="576" creationId="{3C6F1C16-015B-CEFE-8198-964D906A8019}"/>
          </ac:inkMkLst>
        </pc:inkChg>
        <pc:inkChg chg="add del">
          <ac:chgData name="Kokchun Giang" userId="67e2125d-ec8c-4323-9653-9824a2ad815f" providerId="ADAL" clId="{10EEDAB3-2DB0-BA4D-8CC6-6424E46A9142}" dt="2024-01-13T14:24:17.701" v="2651" actId="478"/>
          <ac:inkMkLst>
            <pc:docMk/>
            <pc:sldMk cId="736019928" sldId="330"/>
            <ac:inkMk id="609" creationId="{895D5388-2290-EE6A-2FD1-79FD6706A9A1}"/>
          </ac:inkMkLst>
        </pc:inkChg>
        <pc:inkChg chg="add del">
          <ac:chgData name="Kokchun Giang" userId="67e2125d-ec8c-4323-9653-9824a2ad815f" providerId="ADAL" clId="{10EEDAB3-2DB0-BA4D-8CC6-6424E46A9142}" dt="2024-01-13T14:24:17.701" v="2651" actId="478"/>
          <ac:inkMkLst>
            <pc:docMk/>
            <pc:sldMk cId="736019928" sldId="330"/>
            <ac:inkMk id="636" creationId="{56F97D4F-08D9-78F0-011D-E6FB7DF4DB65}"/>
          </ac:inkMkLst>
        </pc:inkChg>
        <pc:inkChg chg="del">
          <ac:chgData name="Kokchun Giang" userId="67e2125d-ec8c-4323-9653-9824a2ad815f" providerId="ADAL" clId="{10EEDAB3-2DB0-BA4D-8CC6-6424E46A9142}" dt="2024-01-13T14:24:22.734" v="2653" actId="478"/>
          <ac:inkMkLst>
            <pc:docMk/>
            <pc:sldMk cId="736019928" sldId="330"/>
            <ac:inkMk id="703" creationId="{A5A7732C-CBF1-DC37-6B3D-8B59223AEE36}"/>
          </ac:inkMkLst>
        </pc:inkChg>
        <pc:inkChg chg="del">
          <ac:chgData name="Kokchun Giang" userId="67e2125d-ec8c-4323-9653-9824a2ad815f" providerId="ADAL" clId="{10EEDAB3-2DB0-BA4D-8CC6-6424E46A9142}" dt="2024-01-13T14:24:24.890" v="2654" actId="478"/>
          <ac:inkMkLst>
            <pc:docMk/>
            <pc:sldMk cId="736019928" sldId="330"/>
            <ac:inkMk id="783" creationId="{DD886225-BF38-C91A-B0F3-12F47500BFCF}"/>
          </ac:inkMkLst>
        </pc:inkChg>
        <pc:cxnChg chg="add del">
          <ac:chgData name="Kokchun Giang" userId="67e2125d-ec8c-4323-9653-9824a2ad815f" providerId="ADAL" clId="{10EEDAB3-2DB0-BA4D-8CC6-6424E46A9142}" dt="2024-01-13T14:24:08.573" v="2648" actId="478"/>
          <ac:cxnSpMkLst>
            <pc:docMk/>
            <pc:sldMk cId="736019928" sldId="330"/>
            <ac:cxnSpMk id="280" creationId="{E15CD59C-BBD7-D831-4CF8-502B208028A9}"/>
          </ac:cxnSpMkLst>
        </pc:cxnChg>
      </pc:sldChg>
    </pc:docChg>
  </pc:docChgLst>
  <pc:docChgLst>
    <pc:chgData name="Kokchun Giang" userId="67e2125d-ec8c-4323-9653-9824a2ad815f" providerId="ADAL" clId="{A9578775-FFB1-924C-BD6D-781E886F9944}"/>
    <pc:docChg chg="undo custSel delSld modSld">
      <pc:chgData name="Kokchun Giang" userId="67e2125d-ec8c-4323-9653-9824a2ad815f" providerId="ADAL" clId="{A9578775-FFB1-924C-BD6D-781E886F9944}" dt="2024-01-14T10:50:21.926" v="541"/>
      <pc:docMkLst>
        <pc:docMk/>
      </pc:docMkLst>
      <pc:sldChg chg="addSp delSp modSp mod">
        <pc:chgData name="Kokchun Giang" userId="67e2125d-ec8c-4323-9653-9824a2ad815f" providerId="ADAL" clId="{A9578775-FFB1-924C-BD6D-781E886F9944}" dt="2024-01-13T15:58:33.934" v="126" actId="1076"/>
        <pc:sldMkLst>
          <pc:docMk/>
          <pc:sldMk cId="2807130090" sldId="256"/>
        </pc:sldMkLst>
        <pc:spChg chg="mod">
          <ac:chgData name="Kokchun Giang" userId="67e2125d-ec8c-4323-9653-9824a2ad815f" providerId="ADAL" clId="{A9578775-FFB1-924C-BD6D-781E886F9944}" dt="2024-01-13T15:58:09.783" v="119" actId="20577"/>
          <ac:spMkLst>
            <pc:docMk/>
            <pc:sldMk cId="2807130090" sldId="256"/>
            <ac:spMk id="4" creationId="{A491F632-0683-CE4A-A015-93F47CEEB6DE}"/>
          </ac:spMkLst>
        </pc:spChg>
        <pc:picChg chg="del">
          <ac:chgData name="Kokchun Giang" userId="67e2125d-ec8c-4323-9653-9824a2ad815f" providerId="ADAL" clId="{A9578775-FFB1-924C-BD6D-781E886F9944}" dt="2024-01-13T15:58:11.845" v="120" actId="478"/>
          <ac:picMkLst>
            <pc:docMk/>
            <pc:sldMk cId="2807130090" sldId="256"/>
            <ac:picMk id="2" creationId="{2C0E8B3E-0CB5-400D-DE59-1409E4E974FF}"/>
          </ac:picMkLst>
        </pc:picChg>
        <pc:picChg chg="add mod">
          <ac:chgData name="Kokchun Giang" userId="67e2125d-ec8c-4323-9653-9824a2ad815f" providerId="ADAL" clId="{A9578775-FFB1-924C-BD6D-781E886F9944}" dt="2024-01-13T15:58:33.934" v="126" actId="1076"/>
          <ac:picMkLst>
            <pc:docMk/>
            <pc:sldMk cId="2807130090" sldId="256"/>
            <ac:picMk id="1026" creationId="{308D1A49-77C7-3AD0-D3E5-709147F1FA65}"/>
          </ac:picMkLst>
        </pc:picChg>
      </pc:sldChg>
      <pc:sldChg chg="del">
        <pc:chgData name="Kokchun Giang" userId="67e2125d-ec8c-4323-9653-9824a2ad815f" providerId="ADAL" clId="{A9578775-FFB1-924C-BD6D-781E886F9944}" dt="2024-01-13T16:00:29.065" v="195" actId="2696"/>
        <pc:sldMkLst>
          <pc:docMk/>
          <pc:sldMk cId="4207668247" sldId="323"/>
        </pc:sldMkLst>
      </pc:sldChg>
      <pc:sldChg chg="addSp delSp modSp mod modAnim">
        <pc:chgData name="Kokchun Giang" userId="67e2125d-ec8c-4323-9653-9824a2ad815f" providerId="ADAL" clId="{A9578775-FFB1-924C-BD6D-781E886F9944}" dt="2024-01-14T10:50:21.926" v="541"/>
        <pc:sldMkLst>
          <pc:docMk/>
          <pc:sldMk cId="2303502608" sldId="331"/>
        </pc:sldMkLst>
        <pc:spChg chg="mod">
          <ac:chgData name="Kokchun Giang" userId="67e2125d-ec8c-4323-9653-9824a2ad815f" providerId="ADAL" clId="{A9578775-FFB1-924C-BD6D-781E886F9944}" dt="2024-01-13T15:59:58.032" v="194" actId="20577"/>
          <ac:spMkLst>
            <pc:docMk/>
            <pc:sldMk cId="2303502608" sldId="331"/>
            <ac:spMk id="28" creationId="{7E8C0D03-019A-279A-6AD5-A5E7BD2580DB}"/>
          </ac:spMkLst>
        </pc:spChg>
        <pc:grpChg chg="del mod">
          <ac:chgData name="Kokchun Giang" userId="67e2125d-ec8c-4323-9653-9824a2ad815f" providerId="ADAL" clId="{A9578775-FFB1-924C-BD6D-781E886F9944}" dt="2024-01-14T10:42:36.595" v="203"/>
          <ac:grpSpMkLst>
            <pc:docMk/>
            <pc:sldMk cId="2303502608" sldId="331"/>
            <ac:grpSpMk id="5" creationId="{CE262C3D-DE35-9D73-E0C5-BF502CB3645E}"/>
          </ac:grpSpMkLst>
        </pc:grpChg>
        <pc:grpChg chg="del mod">
          <ac:chgData name="Kokchun Giang" userId="67e2125d-ec8c-4323-9653-9824a2ad815f" providerId="ADAL" clId="{A9578775-FFB1-924C-BD6D-781E886F9944}" dt="2024-01-14T10:42:39.050" v="206"/>
          <ac:grpSpMkLst>
            <pc:docMk/>
            <pc:sldMk cId="2303502608" sldId="331"/>
            <ac:grpSpMk id="7" creationId="{E79F4607-A807-4125-2D35-B9862FEC6E3B}"/>
          </ac:grpSpMkLst>
        </pc:grpChg>
        <pc:grpChg chg="del mod">
          <ac:chgData name="Kokchun Giang" userId="67e2125d-ec8c-4323-9653-9824a2ad815f" providerId="ADAL" clId="{A9578775-FFB1-924C-BD6D-781E886F9944}" dt="2024-01-14T10:42:44.234" v="211"/>
          <ac:grpSpMkLst>
            <pc:docMk/>
            <pc:sldMk cId="2303502608" sldId="331"/>
            <ac:grpSpMk id="10" creationId="{094ED2FC-D9E7-6A4E-B9AF-643DD936F2D7}"/>
          </ac:grpSpMkLst>
        </pc:grpChg>
        <pc:grpChg chg="del mod">
          <ac:chgData name="Kokchun Giang" userId="67e2125d-ec8c-4323-9653-9824a2ad815f" providerId="ADAL" clId="{A9578775-FFB1-924C-BD6D-781E886F9944}" dt="2024-01-14T10:42:46.893" v="217"/>
          <ac:grpSpMkLst>
            <pc:docMk/>
            <pc:sldMk cId="2303502608" sldId="331"/>
            <ac:grpSpMk id="15" creationId="{EC8A1B44-3788-C58E-9A1F-F617BFA55D94}"/>
          </ac:grpSpMkLst>
        </pc:grpChg>
        <pc:grpChg chg="del mod">
          <ac:chgData name="Kokchun Giang" userId="67e2125d-ec8c-4323-9653-9824a2ad815f" providerId="ADAL" clId="{A9578775-FFB1-924C-BD6D-781E886F9944}" dt="2024-01-14T10:42:52.611" v="224"/>
          <ac:grpSpMkLst>
            <pc:docMk/>
            <pc:sldMk cId="2303502608" sldId="331"/>
            <ac:grpSpMk id="21" creationId="{DC3C75C7-CD9D-B40B-29DB-375155D37C63}"/>
          </ac:grpSpMkLst>
        </pc:grpChg>
        <pc:grpChg chg="del mod">
          <ac:chgData name="Kokchun Giang" userId="67e2125d-ec8c-4323-9653-9824a2ad815f" providerId="ADAL" clId="{A9578775-FFB1-924C-BD6D-781E886F9944}" dt="2024-01-14T10:42:54.633" v="226"/>
          <ac:grpSpMkLst>
            <pc:docMk/>
            <pc:sldMk cId="2303502608" sldId="331"/>
            <ac:grpSpMk id="29" creationId="{F99579D3-369B-E0F1-1FCD-DE4ED87AEB1E}"/>
          </ac:grpSpMkLst>
        </pc:grpChg>
        <pc:grpChg chg="del mod">
          <ac:chgData name="Kokchun Giang" userId="67e2125d-ec8c-4323-9653-9824a2ad815f" providerId="ADAL" clId="{A9578775-FFB1-924C-BD6D-781E886F9944}" dt="2024-01-14T10:43:49.243" v="273"/>
          <ac:grpSpMkLst>
            <pc:docMk/>
            <pc:sldMk cId="2303502608" sldId="331"/>
            <ac:grpSpMk id="31" creationId="{2405F29F-B18A-DFE1-910D-F4E4B5485E8E}"/>
          </ac:grpSpMkLst>
        </pc:grpChg>
        <pc:grpChg chg="del mod">
          <ac:chgData name="Kokchun Giang" userId="67e2125d-ec8c-4323-9653-9824a2ad815f" providerId="ADAL" clId="{A9578775-FFB1-924C-BD6D-781E886F9944}" dt="2024-01-14T10:43:09.925" v="240"/>
          <ac:grpSpMkLst>
            <pc:docMk/>
            <pc:sldMk cId="2303502608" sldId="331"/>
            <ac:grpSpMk id="37" creationId="{A61F9264-7FEA-329B-E4C3-1BE36B55B950}"/>
          </ac:grpSpMkLst>
        </pc:grpChg>
        <pc:grpChg chg="del mod">
          <ac:chgData name="Kokchun Giang" userId="67e2125d-ec8c-4323-9653-9824a2ad815f" providerId="ADAL" clId="{A9578775-FFB1-924C-BD6D-781E886F9944}" dt="2024-01-14T10:43:23.414" v="251"/>
          <ac:grpSpMkLst>
            <pc:docMk/>
            <pc:sldMk cId="2303502608" sldId="331"/>
            <ac:grpSpMk id="45" creationId="{2ADCC700-2152-7A49-FB94-79DC067B4687}"/>
          </ac:grpSpMkLst>
        </pc:grpChg>
        <pc:grpChg chg="del mod">
          <ac:chgData name="Kokchun Giang" userId="67e2125d-ec8c-4323-9653-9824a2ad815f" providerId="ADAL" clId="{A9578775-FFB1-924C-BD6D-781E886F9944}" dt="2024-01-14T10:43:49.243" v="273"/>
          <ac:grpSpMkLst>
            <pc:docMk/>
            <pc:sldMk cId="2303502608" sldId="331"/>
            <ac:grpSpMk id="55" creationId="{D3A4877F-F20E-DDFB-150E-9F8ECC0B334C}"/>
          </ac:grpSpMkLst>
        </pc:grpChg>
        <pc:grpChg chg="mod">
          <ac:chgData name="Kokchun Giang" userId="67e2125d-ec8c-4323-9653-9824a2ad815f" providerId="ADAL" clId="{A9578775-FFB1-924C-BD6D-781E886F9944}" dt="2024-01-14T10:43:29.038" v="257"/>
          <ac:grpSpMkLst>
            <pc:docMk/>
            <pc:sldMk cId="2303502608" sldId="331"/>
            <ac:grpSpMk id="59" creationId="{19E4AF29-57CE-1737-7011-2D268BEE8688}"/>
          </ac:grpSpMkLst>
        </pc:grpChg>
        <pc:grpChg chg="del mod">
          <ac:chgData name="Kokchun Giang" userId="67e2125d-ec8c-4323-9653-9824a2ad815f" providerId="ADAL" clId="{A9578775-FFB1-924C-BD6D-781E886F9944}" dt="2024-01-14T10:43:38.984" v="269"/>
          <ac:grpSpMkLst>
            <pc:docMk/>
            <pc:sldMk cId="2303502608" sldId="331"/>
            <ac:grpSpMk id="387" creationId="{0A5D0DC8-A869-43DD-64A6-85E320E2C8A1}"/>
          </ac:grpSpMkLst>
        </pc:grpChg>
        <pc:grpChg chg="del mod">
          <ac:chgData name="Kokchun Giang" userId="67e2125d-ec8c-4323-9653-9824a2ad815f" providerId="ADAL" clId="{A9578775-FFB1-924C-BD6D-781E886F9944}" dt="2024-01-14T10:43:39.703" v="271"/>
          <ac:grpSpMkLst>
            <pc:docMk/>
            <pc:sldMk cId="2303502608" sldId="331"/>
            <ac:grpSpMk id="389" creationId="{AF49F882-4175-AC57-C79F-2C931350A0CF}"/>
          </ac:grpSpMkLst>
        </pc:grpChg>
        <pc:grpChg chg="del mod">
          <ac:chgData name="Kokchun Giang" userId="67e2125d-ec8c-4323-9653-9824a2ad815f" providerId="ADAL" clId="{A9578775-FFB1-924C-BD6D-781E886F9944}" dt="2024-01-14T10:43:49.243" v="273"/>
          <ac:grpSpMkLst>
            <pc:docMk/>
            <pc:sldMk cId="2303502608" sldId="331"/>
            <ac:grpSpMk id="391" creationId="{B4E26D31-0987-1029-73F3-C717F0F79474}"/>
          </ac:grpSpMkLst>
        </pc:grpChg>
        <pc:grpChg chg="del mod">
          <ac:chgData name="Kokchun Giang" userId="67e2125d-ec8c-4323-9653-9824a2ad815f" providerId="ADAL" clId="{A9578775-FFB1-924C-BD6D-781E886F9944}" dt="2024-01-14T10:43:53.476" v="282"/>
          <ac:grpSpMkLst>
            <pc:docMk/>
            <pc:sldMk cId="2303502608" sldId="331"/>
            <ac:grpSpMk id="394" creationId="{57726E96-37B0-54A3-DDA3-813A33F2B83D}"/>
          </ac:grpSpMkLst>
        </pc:grpChg>
        <pc:grpChg chg="del mod">
          <ac:chgData name="Kokchun Giang" userId="67e2125d-ec8c-4323-9653-9824a2ad815f" providerId="ADAL" clId="{A9578775-FFB1-924C-BD6D-781E886F9944}" dt="2024-01-14T10:47:56.809" v="516" actId="165"/>
          <ac:grpSpMkLst>
            <pc:docMk/>
            <pc:sldMk cId="2303502608" sldId="331"/>
            <ac:grpSpMk id="403" creationId="{745A9D61-533A-BCFA-2413-F62FAE687B92}"/>
          </ac:grpSpMkLst>
        </pc:grpChg>
        <pc:grpChg chg="mod">
          <ac:chgData name="Kokchun Giang" userId="67e2125d-ec8c-4323-9653-9824a2ad815f" providerId="ADAL" clId="{A9578775-FFB1-924C-BD6D-781E886F9944}" dt="2024-01-14T10:48:50.663" v="528" actId="164"/>
          <ac:grpSpMkLst>
            <pc:docMk/>
            <pc:sldMk cId="2303502608" sldId="331"/>
            <ac:grpSpMk id="414" creationId="{355A3BD5-4860-A10B-B959-A3F23DE8D776}"/>
          </ac:grpSpMkLst>
        </pc:grpChg>
        <pc:grpChg chg="mod">
          <ac:chgData name="Kokchun Giang" userId="67e2125d-ec8c-4323-9653-9824a2ad815f" providerId="ADAL" clId="{A9578775-FFB1-924C-BD6D-781E886F9944}" dt="2024-01-14T10:48:50.663" v="528" actId="164"/>
          <ac:grpSpMkLst>
            <pc:docMk/>
            <pc:sldMk cId="2303502608" sldId="331"/>
            <ac:grpSpMk id="425" creationId="{7F6C976B-E6A7-AE3A-8D2F-8C1EDD0C5C15}"/>
          </ac:grpSpMkLst>
        </pc:grpChg>
        <pc:grpChg chg="mod">
          <ac:chgData name="Kokchun Giang" userId="67e2125d-ec8c-4323-9653-9824a2ad815f" providerId="ADAL" clId="{A9578775-FFB1-924C-BD6D-781E886F9944}" dt="2024-01-14T10:48:50.663" v="528" actId="164"/>
          <ac:grpSpMkLst>
            <pc:docMk/>
            <pc:sldMk cId="2303502608" sldId="331"/>
            <ac:grpSpMk id="426" creationId="{22628862-73DE-05DE-6148-78A61BB66E17}"/>
          </ac:grpSpMkLst>
        </pc:grpChg>
        <pc:grpChg chg="mod">
          <ac:chgData name="Kokchun Giang" userId="67e2125d-ec8c-4323-9653-9824a2ad815f" providerId="ADAL" clId="{A9578775-FFB1-924C-BD6D-781E886F9944}" dt="2024-01-14T10:48:50.663" v="528" actId="164"/>
          <ac:grpSpMkLst>
            <pc:docMk/>
            <pc:sldMk cId="2303502608" sldId="331"/>
            <ac:grpSpMk id="435" creationId="{7DE52202-C1FA-5F27-DC3E-1E48E9F86BDA}"/>
          </ac:grpSpMkLst>
        </pc:grpChg>
        <pc:grpChg chg="mod">
          <ac:chgData name="Kokchun Giang" userId="67e2125d-ec8c-4323-9653-9824a2ad815f" providerId="ADAL" clId="{A9578775-FFB1-924C-BD6D-781E886F9944}" dt="2024-01-14T10:48:50.663" v="528" actId="164"/>
          <ac:grpSpMkLst>
            <pc:docMk/>
            <pc:sldMk cId="2303502608" sldId="331"/>
            <ac:grpSpMk id="439" creationId="{4F7C875B-71CE-CBF4-700D-980A01AF9E36}"/>
          </ac:grpSpMkLst>
        </pc:grpChg>
        <pc:grpChg chg="mod">
          <ac:chgData name="Kokchun Giang" userId="67e2125d-ec8c-4323-9653-9824a2ad815f" providerId="ADAL" clId="{A9578775-FFB1-924C-BD6D-781E886F9944}" dt="2024-01-14T10:48:50.663" v="528" actId="164"/>
          <ac:grpSpMkLst>
            <pc:docMk/>
            <pc:sldMk cId="2303502608" sldId="331"/>
            <ac:grpSpMk id="449" creationId="{5C2D51A2-88CD-E9A3-B941-300AE0077D34}"/>
          </ac:grpSpMkLst>
        </pc:grpChg>
        <pc:grpChg chg="mod">
          <ac:chgData name="Kokchun Giang" userId="67e2125d-ec8c-4323-9653-9824a2ad815f" providerId="ADAL" clId="{A9578775-FFB1-924C-BD6D-781E886F9944}" dt="2024-01-14T10:48:59.323" v="530" actId="164"/>
          <ac:grpSpMkLst>
            <pc:docMk/>
            <pc:sldMk cId="2303502608" sldId="331"/>
            <ac:grpSpMk id="459" creationId="{B457BE1A-1892-0B47-F609-9C3C13EF869B}"/>
          </ac:grpSpMkLst>
        </pc:grpChg>
        <pc:grpChg chg="mod">
          <ac:chgData name="Kokchun Giang" userId="67e2125d-ec8c-4323-9653-9824a2ad815f" providerId="ADAL" clId="{A9578775-FFB1-924C-BD6D-781E886F9944}" dt="2024-01-14T10:48:59.323" v="530" actId="164"/>
          <ac:grpSpMkLst>
            <pc:docMk/>
            <pc:sldMk cId="2303502608" sldId="331"/>
            <ac:grpSpMk id="460" creationId="{88CC8ACE-5A58-0BCB-2AA2-F6D25A096EAB}"/>
          </ac:grpSpMkLst>
        </pc:grpChg>
        <pc:grpChg chg="mod">
          <ac:chgData name="Kokchun Giang" userId="67e2125d-ec8c-4323-9653-9824a2ad815f" providerId="ADAL" clId="{A9578775-FFB1-924C-BD6D-781E886F9944}" dt="2024-01-14T10:48:59.323" v="530" actId="164"/>
          <ac:grpSpMkLst>
            <pc:docMk/>
            <pc:sldMk cId="2303502608" sldId="331"/>
            <ac:grpSpMk id="472" creationId="{47DDF80C-6DD4-C8F5-D102-672475012A19}"/>
          </ac:grpSpMkLst>
        </pc:grpChg>
        <pc:grpChg chg="mod">
          <ac:chgData name="Kokchun Giang" userId="67e2125d-ec8c-4323-9653-9824a2ad815f" providerId="ADAL" clId="{A9578775-FFB1-924C-BD6D-781E886F9944}" dt="2024-01-14T10:48:59.323" v="530" actId="164"/>
          <ac:grpSpMkLst>
            <pc:docMk/>
            <pc:sldMk cId="2303502608" sldId="331"/>
            <ac:grpSpMk id="473" creationId="{1FBC20A5-73FA-22EB-9AC7-57A58F2C9652}"/>
          </ac:grpSpMkLst>
        </pc:grpChg>
        <pc:grpChg chg="mod">
          <ac:chgData name="Kokchun Giang" userId="67e2125d-ec8c-4323-9653-9824a2ad815f" providerId="ADAL" clId="{A9578775-FFB1-924C-BD6D-781E886F9944}" dt="2024-01-14T10:48:59.323" v="530" actId="164"/>
          <ac:grpSpMkLst>
            <pc:docMk/>
            <pc:sldMk cId="2303502608" sldId="331"/>
            <ac:grpSpMk id="479" creationId="{989AA876-E6BB-3856-D33A-EA881AB9572E}"/>
          </ac:grpSpMkLst>
        </pc:grpChg>
        <pc:grpChg chg="del mod">
          <ac:chgData name="Kokchun Giang" userId="67e2125d-ec8c-4323-9653-9824a2ad815f" providerId="ADAL" clId="{A9578775-FFB1-924C-BD6D-781E886F9944}" dt="2024-01-14T10:45:02.931" v="364"/>
          <ac:grpSpMkLst>
            <pc:docMk/>
            <pc:sldMk cId="2303502608" sldId="331"/>
            <ac:grpSpMk id="481" creationId="{C97346FD-8203-652B-28E9-5BCDCBBB02FF}"/>
          </ac:grpSpMkLst>
        </pc:grpChg>
        <pc:grpChg chg="mod">
          <ac:chgData name="Kokchun Giang" userId="67e2125d-ec8c-4323-9653-9824a2ad815f" providerId="ADAL" clId="{A9578775-FFB1-924C-BD6D-781E886F9944}" dt="2024-01-14T10:48:59.323" v="530" actId="164"/>
          <ac:grpSpMkLst>
            <pc:docMk/>
            <pc:sldMk cId="2303502608" sldId="331"/>
            <ac:grpSpMk id="488" creationId="{318F2C74-9269-4B22-8C8D-03B07E74D5C4}"/>
          </ac:grpSpMkLst>
        </pc:grpChg>
        <pc:grpChg chg="mod">
          <ac:chgData name="Kokchun Giang" userId="67e2125d-ec8c-4323-9653-9824a2ad815f" providerId="ADAL" clId="{A9578775-FFB1-924C-BD6D-781E886F9944}" dt="2024-01-14T10:48:59.323" v="530" actId="164"/>
          <ac:grpSpMkLst>
            <pc:docMk/>
            <pc:sldMk cId="2303502608" sldId="331"/>
            <ac:grpSpMk id="489" creationId="{E1CDF94E-96DC-F813-B3E0-312C541B8FB3}"/>
          </ac:grpSpMkLst>
        </pc:grpChg>
        <pc:grpChg chg="mod">
          <ac:chgData name="Kokchun Giang" userId="67e2125d-ec8c-4323-9653-9824a2ad815f" providerId="ADAL" clId="{A9578775-FFB1-924C-BD6D-781E886F9944}" dt="2024-01-14T10:48:59.323" v="530" actId="164"/>
          <ac:grpSpMkLst>
            <pc:docMk/>
            <pc:sldMk cId="2303502608" sldId="331"/>
            <ac:grpSpMk id="490" creationId="{43E82CD6-1143-5FC0-7898-BC9B0E079CFE}"/>
          </ac:grpSpMkLst>
        </pc:grpChg>
        <pc:grpChg chg="mod">
          <ac:chgData name="Kokchun Giang" userId="67e2125d-ec8c-4323-9653-9824a2ad815f" providerId="ADAL" clId="{A9578775-FFB1-924C-BD6D-781E886F9944}" dt="2024-01-14T10:48:59.323" v="530" actId="164"/>
          <ac:grpSpMkLst>
            <pc:docMk/>
            <pc:sldMk cId="2303502608" sldId="331"/>
            <ac:grpSpMk id="502" creationId="{A6615AB1-3EA1-371E-4A63-ABBF3F4C0A9A}"/>
          </ac:grpSpMkLst>
        </pc:grpChg>
        <pc:grpChg chg="mod">
          <ac:chgData name="Kokchun Giang" userId="67e2125d-ec8c-4323-9653-9824a2ad815f" providerId="ADAL" clId="{A9578775-FFB1-924C-BD6D-781E886F9944}" dt="2024-01-14T10:48:59.323" v="530" actId="164"/>
          <ac:grpSpMkLst>
            <pc:docMk/>
            <pc:sldMk cId="2303502608" sldId="331"/>
            <ac:grpSpMk id="503" creationId="{74823CA3-99C8-0071-F008-C453551945CD}"/>
          </ac:grpSpMkLst>
        </pc:grpChg>
        <pc:grpChg chg="mod">
          <ac:chgData name="Kokchun Giang" userId="67e2125d-ec8c-4323-9653-9824a2ad815f" providerId="ADAL" clId="{A9578775-FFB1-924C-BD6D-781E886F9944}" dt="2024-01-14T10:48:59.323" v="530" actId="164"/>
          <ac:grpSpMkLst>
            <pc:docMk/>
            <pc:sldMk cId="2303502608" sldId="331"/>
            <ac:grpSpMk id="504" creationId="{94415CC5-2CA1-F4C9-34C3-59C23FE73EDC}"/>
          </ac:grpSpMkLst>
        </pc:grpChg>
        <pc:grpChg chg="del mod">
          <ac:chgData name="Kokchun Giang" userId="67e2125d-ec8c-4323-9653-9824a2ad815f" providerId="ADAL" clId="{A9578775-FFB1-924C-BD6D-781E886F9944}" dt="2024-01-14T10:45:21.424" v="388"/>
          <ac:grpSpMkLst>
            <pc:docMk/>
            <pc:sldMk cId="2303502608" sldId="331"/>
            <ac:grpSpMk id="514" creationId="{643CAA12-9DC0-4638-EFD9-8F0DCA666B47}"/>
          </ac:grpSpMkLst>
        </pc:grpChg>
        <pc:grpChg chg="del mod">
          <ac:chgData name="Kokchun Giang" userId="67e2125d-ec8c-4323-9653-9824a2ad815f" providerId="ADAL" clId="{A9578775-FFB1-924C-BD6D-781E886F9944}" dt="2024-01-14T10:45:21.424" v="388"/>
          <ac:grpSpMkLst>
            <pc:docMk/>
            <pc:sldMk cId="2303502608" sldId="331"/>
            <ac:grpSpMk id="515" creationId="{E6299496-9B6C-12DE-8154-0657931BE168}"/>
          </ac:grpSpMkLst>
        </pc:grpChg>
        <pc:grpChg chg="mod">
          <ac:chgData name="Kokchun Giang" userId="67e2125d-ec8c-4323-9653-9824a2ad815f" providerId="ADAL" clId="{A9578775-FFB1-924C-BD6D-781E886F9944}" dt="2024-01-14T10:47:40.201" v="513" actId="1076"/>
          <ac:grpSpMkLst>
            <pc:docMk/>
            <pc:sldMk cId="2303502608" sldId="331"/>
            <ac:grpSpMk id="517" creationId="{3E532F0E-0837-B231-9538-53EBAB72A154}"/>
          </ac:grpSpMkLst>
        </pc:grpChg>
        <pc:grpChg chg="del mod">
          <ac:chgData name="Kokchun Giang" userId="67e2125d-ec8c-4323-9653-9824a2ad815f" providerId="ADAL" clId="{A9578775-FFB1-924C-BD6D-781E886F9944}" dt="2024-01-14T10:45:54.963" v="407"/>
          <ac:grpSpMkLst>
            <pc:docMk/>
            <pc:sldMk cId="2303502608" sldId="331"/>
            <ac:grpSpMk id="520" creationId="{9B14B5E9-0968-3081-63FC-824F27C11B03}"/>
          </ac:grpSpMkLst>
        </pc:grpChg>
        <pc:grpChg chg="del mod">
          <ac:chgData name="Kokchun Giang" userId="67e2125d-ec8c-4323-9653-9824a2ad815f" providerId="ADAL" clId="{A9578775-FFB1-924C-BD6D-781E886F9944}" dt="2024-01-14T10:45:54.963" v="407"/>
          <ac:grpSpMkLst>
            <pc:docMk/>
            <pc:sldMk cId="2303502608" sldId="331"/>
            <ac:grpSpMk id="525" creationId="{7A01A290-A747-A89C-CBDD-D0E51C127A2B}"/>
          </ac:grpSpMkLst>
        </pc:grpChg>
        <pc:grpChg chg="del mod">
          <ac:chgData name="Kokchun Giang" userId="67e2125d-ec8c-4323-9653-9824a2ad815f" providerId="ADAL" clId="{A9578775-FFB1-924C-BD6D-781E886F9944}" dt="2024-01-14T10:45:54.963" v="407"/>
          <ac:grpSpMkLst>
            <pc:docMk/>
            <pc:sldMk cId="2303502608" sldId="331"/>
            <ac:grpSpMk id="530" creationId="{CAC32958-F6DD-EA0C-7E18-1AED5D2BB011}"/>
          </ac:grpSpMkLst>
        </pc:grpChg>
        <pc:grpChg chg="mod">
          <ac:chgData name="Kokchun Giang" userId="67e2125d-ec8c-4323-9653-9824a2ad815f" providerId="ADAL" clId="{A9578775-FFB1-924C-BD6D-781E886F9944}" dt="2024-01-14T10:47:40.201" v="513" actId="1076"/>
          <ac:grpSpMkLst>
            <pc:docMk/>
            <pc:sldMk cId="2303502608" sldId="331"/>
            <ac:grpSpMk id="536" creationId="{972999E7-5AA2-FC5D-2C0F-F73340E7FF11}"/>
          </ac:grpSpMkLst>
        </pc:grpChg>
        <pc:grpChg chg="del mod">
          <ac:chgData name="Kokchun Giang" userId="67e2125d-ec8c-4323-9653-9824a2ad815f" providerId="ADAL" clId="{A9578775-FFB1-924C-BD6D-781E886F9944}" dt="2024-01-14T10:46:04.365" v="420"/>
          <ac:grpSpMkLst>
            <pc:docMk/>
            <pc:sldMk cId="2303502608" sldId="331"/>
            <ac:grpSpMk id="539" creationId="{5C1B367A-A1E8-B4EC-0F3D-461FFC1ACB3F}"/>
          </ac:grpSpMkLst>
        </pc:grpChg>
        <pc:grpChg chg="mod">
          <ac:chgData name="Kokchun Giang" userId="67e2125d-ec8c-4323-9653-9824a2ad815f" providerId="ADAL" clId="{A9578775-FFB1-924C-BD6D-781E886F9944}" dt="2024-01-14T10:47:40.201" v="513" actId="1076"/>
          <ac:grpSpMkLst>
            <pc:docMk/>
            <pc:sldMk cId="2303502608" sldId="331"/>
            <ac:grpSpMk id="549" creationId="{4471E43F-189A-34E8-0C79-916FD250491B}"/>
          </ac:grpSpMkLst>
        </pc:grpChg>
        <pc:grpChg chg="mod">
          <ac:chgData name="Kokchun Giang" userId="67e2125d-ec8c-4323-9653-9824a2ad815f" providerId="ADAL" clId="{A9578775-FFB1-924C-BD6D-781E886F9944}" dt="2024-01-14T10:49:44.614" v="535" actId="164"/>
          <ac:grpSpMkLst>
            <pc:docMk/>
            <pc:sldMk cId="2303502608" sldId="331"/>
            <ac:grpSpMk id="564" creationId="{C59CA23F-F40D-701C-F7F7-3F4FABC78C1E}"/>
          </ac:grpSpMkLst>
        </pc:grpChg>
        <pc:grpChg chg="mod">
          <ac:chgData name="Kokchun Giang" userId="67e2125d-ec8c-4323-9653-9824a2ad815f" providerId="ADAL" clId="{A9578775-FFB1-924C-BD6D-781E886F9944}" dt="2024-01-14T10:49:44.614" v="535" actId="164"/>
          <ac:grpSpMkLst>
            <pc:docMk/>
            <pc:sldMk cId="2303502608" sldId="331"/>
            <ac:grpSpMk id="565" creationId="{AD910524-1FA6-E912-329D-A9B839751141}"/>
          </ac:grpSpMkLst>
        </pc:grpChg>
        <pc:grpChg chg="mod">
          <ac:chgData name="Kokchun Giang" userId="67e2125d-ec8c-4323-9653-9824a2ad815f" providerId="ADAL" clId="{A9578775-FFB1-924C-BD6D-781E886F9944}" dt="2024-01-14T10:46:19.898" v="440"/>
          <ac:grpSpMkLst>
            <pc:docMk/>
            <pc:sldMk cId="2303502608" sldId="331"/>
            <ac:grpSpMk id="568" creationId="{69E19AC8-FBBC-B415-7111-12D221C5B584}"/>
          </ac:grpSpMkLst>
        </pc:grpChg>
        <pc:grpChg chg="mod">
          <ac:chgData name="Kokchun Giang" userId="67e2125d-ec8c-4323-9653-9824a2ad815f" providerId="ADAL" clId="{A9578775-FFB1-924C-BD6D-781E886F9944}" dt="2024-01-14T10:49:44.614" v="535" actId="164"/>
          <ac:grpSpMkLst>
            <pc:docMk/>
            <pc:sldMk cId="2303502608" sldId="331"/>
            <ac:grpSpMk id="572" creationId="{DE84719E-8418-F5B5-AF7B-A50E0736FDEF}"/>
          </ac:grpSpMkLst>
        </pc:grpChg>
        <pc:grpChg chg="mod">
          <ac:chgData name="Kokchun Giang" userId="67e2125d-ec8c-4323-9653-9824a2ad815f" providerId="ADAL" clId="{A9578775-FFB1-924C-BD6D-781E886F9944}" dt="2024-01-14T10:49:44.614" v="535" actId="164"/>
          <ac:grpSpMkLst>
            <pc:docMk/>
            <pc:sldMk cId="2303502608" sldId="331"/>
            <ac:grpSpMk id="584" creationId="{D3492C5B-34C7-4D34-CA0E-8FF2489D4903}"/>
          </ac:grpSpMkLst>
        </pc:grpChg>
        <pc:grpChg chg="mod">
          <ac:chgData name="Kokchun Giang" userId="67e2125d-ec8c-4323-9653-9824a2ad815f" providerId="ADAL" clId="{A9578775-FFB1-924C-BD6D-781E886F9944}" dt="2024-01-14T10:49:44.614" v="535" actId="164"/>
          <ac:grpSpMkLst>
            <pc:docMk/>
            <pc:sldMk cId="2303502608" sldId="331"/>
            <ac:grpSpMk id="585" creationId="{F5371BAA-9594-95B7-D5BF-CC3B1B335BAC}"/>
          </ac:grpSpMkLst>
        </pc:grpChg>
        <pc:grpChg chg="mod">
          <ac:chgData name="Kokchun Giang" userId="67e2125d-ec8c-4323-9653-9824a2ad815f" providerId="ADAL" clId="{A9578775-FFB1-924C-BD6D-781E886F9944}" dt="2024-01-14T10:49:44.614" v="535" actId="164"/>
          <ac:grpSpMkLst>
            <pc:docMk/>
            <pc:sldMk cId="2303502608" sldId="331"/>
            <ac:grpSpMk id="597" creationId="{C89EBFEB-63B6-1E39-102D-8E4322AD1449}"/>
          </ac:grpSpMkLst>
        </pc:grpChg>
        <pc:grpChg chg="mod">
          <ac:chgData name="Kokchun Giang" userId="67e2125d-ec8c-4323-9653-9824a2ad815f" providerId="ADAL" clId="{A9578775-FFB1-924C-BD6D-781E886F9944}" dt="2024-01-14T10:49:44.614" v="535" actId="164"/>
          <ac:grpSpMkLst>
            <pc:docMk/>
            <pc:sldMk cId="2303502608" sldId="331"/>
            <ac:grpSpMk id="607" creationId="{5F72DB64-46B9-1712-A77D-9AE72DAF1772}"/>
          </ac:grpSpMkLst>
        </pc:grpChg>
        <pc:grpChg chg="del mod">
          <ac:chgData name="Kokchun Giang" userId="67e2125d-ec8c-4323-9653-9824a2ad815f" providerId="ADAL" clId="{A9578775-FFB1-924C-BD6D-781E886F9944}" dt="2024-01-14T10:46:50.957" v="490"/>
          <ac:grpSpMkLst>
            <pc:docMk/>
            <pc:sldMk cId="2303502608" sldId="331"/>
            <ac:grpSpMk id="616" creationId="{002ED5EE-5F1F-36A5-37E4-46B3531D2F78}"/>
          </ac:grpSpMkLst>
        </pc:grpChg>
        <pc:grpChg chg="mod">
          <ac:chgData name="Kokchun Giang" userId="67e2125d-ec8c-4323-9653-9824a2ad815f" providerId="ADAL" clId="{A9578775-FFB1-924C-BD6D-781E886F9944}" dt="2024-01-14T10:49:44.614" v="535" actId="164"/>
          <ac:grpSpMkLst>
            <pc:docMk/>
            <pc:sldMk cId="2303502608" sldId="331"/>
            <ac:grpSpMk id="617" creationId="{D1CFF79D-1659-D2AB-2E1A-588488687585}"/>
          </ac:grpSpMkLst>
        </pc:grpChg>
        <pc:grpChg chg="mod">
          <ac:chgData name="Kokchun Giang" userId="67e2125d-ec8c-4323-9653-9824a2ad815f" providerId="ADAL" clId="{A9578775-FFB1-924C-BD6D-781E886F9944}" dt="2024-01-14T10:49:44.614" v="535" actId="164"/>
          <ac:grpSpMkLst>
            <pc:docMk/>
            <pc:sldMk cId="2303502608" sldId="331"/>
            <ac:grpSpMk id="619" creationId="{F682DF9A-1180-857F-DCC4-C7ACAF31F055}"/>
          </ac:grpSpMkLst>
        </pc:grpChg>
        <pc:grpChg chg="mod">
          <ac:chgData name="Kokchun Giang" userId="67e2125d-ec8c-4323-9653-9824a2ad815f" providerId="ADAL" clId="{A9578775-FFB1-924C-BD6D-781E886F9944}" dt="2024-01-14T10:49:44.614" v="535" actId="164"/>
          <ac:grpSpMkLst>
            <pc:docMk/>
            <pc:sldMk cId="2303502608" sldId="331"/>
            <ac:grpSpMk id="629" creationId="{D070E214-5551-93FE-F97C-802530E3E15B}"/>
          </ac:grpSpMkLst>
        </pc:grpChg>
        <pc:grpChg chg="mod">
          <ac:chgData name="Kokchun Giang" userId="67e2125d-ec8c-4323-9653-9824a2ad815f" providerId="ADAL" clId="{A9578775-FFB1-924C-BD6D-781E886F9944}" dt="2024-01-14T10:49:44.614" v="535" actId="164"/>
          <ac:grpSpMkLst>
            <pc:docMk/>
            <pc:sldMk cId="2303502608" sldId="331"/>
            <ac:grpSpMk id="641" creationId="{66325192-4C94-ADF2-7CEE-89453088377D}"/>
          </ac:grpSpMkLst>
        </pc:grpChg>
        <pc:grpChg chg="add mod">
          <ac:chgData name="Kokchun Giang" userId="67e2125d-ec8c-4323-9653-9824a2ad815f" providerId="ADAL" clId="{A9578775-FFB1-924C-BD6D-781E886F9944}" dt="2024-01-14T10:48:02.747" v="517" actId="164"/>
          <ac:grpSpMkLst>
            <pc:docMk/>
            <pc:sldMk cId="2303502608" sldId="331"/>
            <ac:grpSpMk id="642" creationId="{394AFA69-A47D-1BBE-FA37-5D5217AC59AD}"/>
          </ac:grpSpMkLst>
        </pc:grpChg>
        <pc:grpChg chg="add mod">
          <ac:chgData name="Kokchun Giang" userId="67e2125d-ec8c-4323-9653-9824a2ad815f" providerId="ADAL" clId="{A9578775-FFB1-924C-BD6D-781E886F9944}" dt="2024-01-14T10:48:21.450" v="520" actId="164"/>
          <ac:grpSpMkLst>
            <pc:docMk/>
            <pc:sldMk cId="2303502608" sldId="331"/>
            <ac:grpSpMk id="643" creationId="{4657C4C4-044A-C4A5-3622-28032575F88B}"/>
          </ac:grpSpMkLst>
        </pc:grpChg>
        <pc:grpChg chg="add mod">
          <ac:chgData name="Kokchun Giang" userId="67e2125d-ec8c-4323-9653-9824a2ad815f" providerId="ADAL" clId="{A9578775-FFB1-924C-BD6D-781E886F9944}" dt="2024-01-14T10:48:29.167" v="522" actId="164"/>
          <ac:grpSpMkLst>
            <pc:docMk/>
            <pc:sldMk cId="2303502608" sldId="331"/>
            <ac:grpSpMk id="644" creationId="{D13C14AA-7FD3-1DA6-1911-23B39CA395E7}"/>
          </ac:grpSpMkLst>
        </pc:grpChg>
        <pc:grpChg chg="add mod">
          <ac:chgData name="Kokchun Giang" userId="67e2125d-ec8c-4323-9653-9824a2ad815f" providerId="ADAL" clId="{A9578775-FFB1-924C-BD6D-781E886F9944}" dt="2024-01-14T10:48:36.269" v="524" actId="164"/>
          <ac:grpSpMkLst>
            <pc:docMk/>
            <pc:sldMk cId="2303502608" sldId="331"/>
            <ac:grpSpMk id="645" creationId="{853A5E85-0305-52D2-2292-72C7A5DBB0C3}"/>
          </ac:grpSpMkLst>
        </pc:grpChg>
        <pc:grpChg chg="add mod">
          <ac:chgData name="Kokchun Giang" userId="67e2125d-ec8c-4323-9653-9824a2ad815f" providerId="ADAL" clId="{A9578775-FFB1-924C-BD6D-781E886F9944}" dt="2024-01-14T10:48:43.353" v="526" actId="164"/>
          <ac:grpSpMkLst>
            <pc:docMk/>
            <pc:sldMk cId="2303502608" sldId="331"/>
            <ac:grpSpMk id="646" creationId="{68BC283F-07E0-726E-5290-2BB4AE1688F7}"/>
          </ac:grpSpMkLst>
        </pc:grpChg>
        <pc:grpChg chg="add mod">
          <ac:chgData name="Kokchun Giang" userId="67e2125d-ec8c-4323-9653-9824a2ad815f" providerId="ADAL" clId="{A9578775-FFB1-924C-BD6D-781E886F9944}" dt="2024-01-14T10:48:50.663" v="528" actId="164"/>
          <ac:grpSpMkLst>
            <pc:docMk/>
            <pc:sldMk cId="2303502608" sldId="331"/>
            <ac:grpSpMk id="647" creationId="{1146D225-BF9B-7ED5-B897-D74F49453016}"/>
          </ac:grpSpMkLst>
        </pc:grpChg>
        <pc:grpChg chg="add mod">
          <ac:chgData name="Kokchun Giang" userId="67e2125d-ec8c-4323-9653-9824a2ad815f" providerId="ADAL" clId="{A9578775-FFB1-924C-BD6D-781E886F9944}" dt="2024-01-14T10:48:59.323" v="530" actId="164"/>
          <ac:grpSpMkLst>
            <pc:docMk/>
            <pc:sldMk cId="2303502608" sldId="331"/>
            <ac:grpSpMk id="648" creationId="{2B0FADD0-4CCC-2F82-4143-6D37DC1D41FB}"/>
          </ac:grpSpMkLst>
        </pc:grpChg>
        <pc:grpChg chg="add mod">
          <ac:chgData name="Kokchun Giang" userId="67e2125d-ec8c-4323-9653-9824a2ad815f" providerId="ADAL" clId="{A9578775-FFB1-924C-BD6D-781E886F9944}" dt="2024-01-14T10:49:44.614" v="535" actId="164"/>
          <ac:grpSpMkLst>
            <pc:docMk/>
            <pc:sldMk cId="2303502608" sldId="331"/>
            <ac:grpSpMk id="649" creationId="{68223F43-420D-3556-8EFA-C4CBEA3F9D7A}"/>
          </ac:grpSpMkLst>
        </pc:grpChg>
        <pc:inkChg chg="add mod topLvl">
          <ac:chgData name="Kokchun Giang" userId="67e2125d-ec8c-4323-9653-9824a2ad815f" providerId="ADAL" clId="{A9578775-FFB1-924C-BD6D-781E886F9944}" dt="2024-01-14T10:48:02.747" v="517" actId="164"/>
          <ac:inkMkLst>
            <pc:docMk/>
            <pc:sldMk cId="2303502608" sldId="331"/>
            <ac:inkMk id="3" creationId="{749361A1-1D58-C3C8-B57D-E3F1D0BFA902}"/>
          </ac:inkMkLst>
        </pc:inkChg>
        <pc:inkChg chg="add mod topLvl">
          <ac:chgData name="Kokchun Giang" userId="67e2125d-ec8c-4323-9653-9824a2ad815f" providerId="ADAL" clId="{A9578775-FFB1-924C-BD6D-781E886F9944}" dt="2024-01-14T10:48:02.747" v="517" actId="164"/>
          <ac:inkMkLst>
            <pc:docMk/>
            <pc:sldMk cId="2303502608" sldId="331"/>
            <ac:inkMk id="4" creationId="{C9196AF7-9B8B-621B-5FB9-090EFE6A399D}"/>
          </ac:inkMkLst>
        </pc:inkChg>
        <pc:inkChg chg="add mod topLvl">
          <ac:chgData name="Kokchun Giang" userId="67e2125d-ec8c-4323-9653-9824a2ad815f" providerId="ADAL" clId="{A9578775-FFB1-924C-BD6D-781E886F9944}" dt="2024-01-14T10:48:02.747" v="517" actId="164"/>
          <ac:inkMkLst>
            <pc:docMk/>
            <pc:sldMk cId="2303502608" sldId="331"/>
            <ac:inkMk id="6" creationId="{A5488EF9-3363-ED59-D66B-797FFF903C7A}"/>
          </ac:inkMkLst>
        </pc:inkChg>
        <pc:inkChg chg="add mod topLvl">
          <ac:chgData name="Kokchun Giang" userId="67e2125d-ec8c-4323-9653-9824a2ad815f" providerId="ADAL" clId="{A9578775-FFB1-924C-BD6D-781E886F9944}" dt="2024-01-14T10:48:02.747" v="517" actId="164"/>
          <ac:inkMkLst>
            <pc:docMk/>
            <pc:sldMk cId="2303502608" sldId="331"/>
            <ac:inkMk id="8" creationId="{A3ECFE24-6282-6396-6241-FE5B1095BCA7}"/>
          </ac:inkMkLst>
        </pc:inkChg>
        <pc:inkChg chg="add mod topLvl">
          <ac:chgData name="Kokchun Giang" userId="67e2125d-ec8c-4323-9653-9824a2ad815f" providerId="ADAL" clId="{A9578775-FFB1-924C-BD6D-781E886F9944}" dt="2024-01-14T10:48:02.747" v="517" actId="164"/>
          <ac:inkMkLst>
            <pc:docMk/>
            <pc:sldMk cId="2303502608" sldId="331"/>
            <ac:inkMk id="9" creationId="{4A2092BF-F59D-CE2E-CD34-8C9FBC2B7891}"/>
          </ac:inkMkLst>
        </pc:inkChg>
        <pc:inkChg chg="add mod topLvl">
          <ac:chgData name="Kokchun Giang" userId="67e2125d-ec8c-4323-9653-9824a2ad815f" providerId="ADAL" clId="{A9578775-FFB1-924C-BD6D-781E886F9944}" dt="2024-01-14T10:48:02.747" v="517" actId="164"/>
          <ac:inkMkLst>
            <pc:docMk/>
            <pc:sldMk cId="2303502608" sldId="331"/>
            <ac:inkMk id="11" creationId="{B0D6F4A2-53E8-DEE0-6FF1-63E18DD653DE}"/>
          </ac:inkMkLst>
        </pc:inkChg>
        <pc:inkChg chg="add mod topLvl">
          <ac:chgData name="Kokchun Giang" userId="67e2125d-ec8c-4323-9653-9824a2ad815f" providerId="ADAL" clId="{A9578775-FFB1-924C-BD6D-781E886F9944}" dt="2024-01-14T10:48:02.747" v="517" actId="164"/>
          <ac:inkMkLst>
            <pc:docMk/>
            <pc:sldMk cId="2303502608" sldId="331"/>
            <ac:inkMk id="12" creationId="{3ACBE72F-AC70-E2CB-2F60-AC53C5F8FB48}"/>
          </ac:inkMkLst>
        </pc:inkChg>
        <pc:inkChg chg="add mod topLvl">
          <ac:chgData name="Kokchun Giang" userId="67e2125d-ec8c-4323-9653-9824a2ad815f" providerId="ADAL" clId="{A9578775-FFB1-924C-BD6D-781E886F9944}" dt="2024-01-14T10:48:02.747" v="517" actId="164"/>
          <ac:inkMkLst>
            <pc:docMk/>
            <pc:sldMk cId="2303502608" sldId="331"/>
            <ac:inkMk id="13" creationId="{B8BCCA69-5301-FF72-B69D-2E6C4A92A9CC}"/>
          </ac:inkMkLst>
        </pc:inkChg>
        <pc:inkChg chg="add mod topLvl">
          <ac:chgData name="Kokchun Giang" userId="67e2125d-ec8c-4323-9653-9824a2ad815f" providerId="ADAL" clId="{A9578775-FFB1-924C-BD6D-781E886F9944}" dt="2024-01-14T10:48:02.747" v="517" actId="164"/>
          <ac:inkMkLst>
            <pc:docMk/>
            <pc:sldMk cId="2303502608" sldId="331"/>
            <ac:inkMk id="14" creationId="{40BBFA5B-AFEE-A37B-1CDA-C210A44510A8}"/>
          </ac:inkMkLst>
        </pc:inkChg>
        <pc:inkChg chg="add mod topLvl">
          <ac:chgData name="Kokchun Giang" userId="67e2125d-ec8c-4323-9653-9824a2ad815f" providerId="ADAL" clId="{A9578775-FFB1-924C-BD6D-781E886F9944}" dt="2024-01-14T10:48:02.747" v="517" actId="164"/>
          <ac:inkMkLst>
            <pc:docMk/>
            <pc:sldMk cId="2303502608" sldId="331"/>
            <ac:inkMk id="16" creationId="{7D2C67D3-553B-C528-8132-B8461A6BD0EF}"/>
          </ac:inkMkLst>
        </pc:inkChg>
        <pc:inkChg chg="add mod topLvl">
          <ac:chgData name="Kokchun Giang" userId="67e2125d-ec8c-4323-9653-9824a2ad815f" providerId="ADAL" clId="{A9578775-FFB1-924C-BD6D-781E886F9944}" dt="2024-01-14T10:48:02.747" v="517" actId="164"/>
          <ac:inkMkLst>
            <pc:docMk/>
            <pc:sldMk cId="2303502608" sldId="331"/>
            <ac:inkMk id="17" creationId="{A1248981-600A-A932-7028-0661703E5573}"/>
          </ac:inkMkLst>
        </pc:inkChg>
        <pc:inkChg chg="add mod topLvl">
          <ac:chgData name="Kokchun Giang" userId="67e2125d-ec8c-4323-9653-9824a2ad815f" providerId="ADAL" clId="{A9578775-FFB1-924C-BD6D-781E886F9944}" dt="2024-01-14T10:48:02.747" v="517" actId="164"/>
          <ac:inkMkLst>
            <pc:docMk/>
            <pc:sldMk cId="2303502608" sldId="331"/>
            <ac:inkMk id="18" creationId="{FB876A70-F27D-7FC7-1425-940D9EE53133}"/>
          </ac:inkMkLst>
        </pc:inkChg>
        <pc:inkChg chg="add mod topLvl">
          <ac:chgData name="Kokchun Giang" userId="67e2125d-ec8c-4323-9653-9824a2ad815f" providerId="ADAL" clId="{A9578775-FFB1-924C-BD6D-781E886F9944}" dt="2024-01-14T10:48:02.747" v="517" actId="164"/>
          <ac:inkMkLst>
            <pc:docMk/>
            <pc:sldMk cId="2303502608" sldId="331"/>
            <ac:inkMk id="19" creationId="{1A2A9F2E-423C-AC40-FBF5-34CD72C90B1E}"/>
          </ac:inkMkLst>
        </pc:inkChg>
        <pc:inkChg chg="add mod topLvl">
          <ac:chgData name="Kokchun Giang" userId="67e2125d-ec8c-4323-9653-9824a2ad815f" providerId="ADAL" clId="{A9578775-FFB1-924C-BD6D-781E886F9944}" dt="2024-01-14T10:48:02.747" v="517" actId="164"/>
          <ac:inkMkLst>
            <pc:docMk/>
            <pc:sldMk cId="2303502608" sldId="331"/>
            <ac:inkMk id="20" creationId="{88FB85C7-DB41-451A-8051-408B945B0813}"/>
          </ac:inkMkLst>
        </pc:inkChg>
        <pc:inkChg chg="add mod topLvl">
          <ac:chgData name="Kokchun Giang" userId="67e2125d-ec8c-4323-9653-9824a2ad815f" providerId="ADAL" clId="{A9578775-FFB1-924C-BD6D-781E886F9944}" dt="2024-01-14T10:48:02.747" v="517" actId="164"/>
          <ac:inkMkLst>
            <pc:docMk/>
            <pc:sldMk cId="2303502608" sldId="331"/>
            <ac:inkMk id="22" creationId="{EF812638-B878-5EE8-CE3B-A8263DB2AC98}"/>
          </ac:inkMkLst>
        </pc:inkChg>
        <pc:inkChg chg="add mod topLvl">
          <ac:chgData name="Kokchun Giang" userId="67e2125d-ec8c-4323-9653-9824a2ad815f" providerId="ADAL" clId="{A9578775-FFB1-924C-BD6D-781E886F9944}" dt="2024-01-14T10:48:02.747" v="517" actId="164"/>
          <ac:inkMkLst>
            <pc:docMk/>
            <pc:sldMk cId="2303502608" sldId="331"/>
            <ac:inkMk id="23" creationId="{EA2C807D-8FE7-0685-AD1C-414083BAC707}"/>
          </ac:inkMkLst>
        </pc:inkChg>
        <pc:inkChg chg="add mod topLvl">
          <ac:chgData name="Kokchun Giang" userId="67e2125d-ec8c-4323-9653-9824a2ad815f" providerId="ADAL" clId="{A9578775-FFB1-924C-BD6D-781E886F9944}" dt="2024-01-14T10:48:02.747" v="517" actId="164"/>
          <ac:inkMkLst>
            <pc:docMk/>
            <pc:sldMk cId="2303502608" sldId="331"/>
            <ac:inkMk id="24" creationId="{3F8B431E-C077-51C0-C34B-678A70613F25}"/>
          </ac:inkMkLst>
        </pc:inkChg>
        <pc:inkChg chg="add mod topLvl">
          <ac:chgData name="Kokchun Giang" userId="67e2125d-ec8c-4323-9653-9824a2ad815f" providerId="ADAL" clId="{A9578775-FFB1-924C-BD6D-781E886F9944}" dt="2024-01-14T10:48:02.747" v="517" actId="164"/>
          <ac:inkMkLst>
            <pc:docMk/>
            <pc:sldMk cId="2303502608" sldId="331"/>
            <ac:inkMk id="25" creationId="{90E56760-72F7-6030-7B0E-DBE291165F13}"/>
          </ac:inkMkLst>
        </pc:inkChg>
        <pc:inkChg chg="add mod topLvl">
          <ac:chgData name="Kokchun Giang" userId="67e2125d-ec8c-4323-9653-9824a2ad815f" providerId="ADAL" clId="{A9578775-FFB1-924C-BD6D-781E886F9944}" dt="2024-01-14T10:48:02.747" v="517" actId="164"/>
          <ac:inkMkLst>
            <pc:docMk/>
            <pc:sldMk cId="2303502608" sldId="331"/>
            <ac:inkMk id="26" creationId="{57707D35-F6EF-9B62-205E-01F87EAD697E}"/>
          </ac:inkMkLst>
        </pc:inkChg>
        <pc:inkChg chg="add mod topLvl">
          <ac:chgData name="Kokchun Giang" userId="67e2125d-ec8c-4323-9653-9824a2ad815f" providerId="ADAL" clId="{A9578775-FFB1-924C-BD6D-781E886F9944}" dt="2024-01-14T10:48:02.747" v="517" actId="164"/>
          <ac:inkMkLst>
            <pc:docMk/>
            <pc:sldMk cId="2303502608" sldId="331"/>
            <ac:inkMk id="27" creationId="{FA50F274-0802-265E-AD05-00C5EA9A75A7}"/>
          </ac:inkMkLst>
        </pc:inkChg>
        <pc:inkChg chg="add mod topLvl">
          <ac:chgData name="Kokchun Giang" userId="67e2125d-ec8c-4323-9653-9824a2ad815f" providerId="ADAL" clId="{A9578775-FFB1-924C-BD6D-781E886F9944}" dt="2024-01-14T10:47:56.809" v="516" actId="165"/>
          <ac:inkMkLst>
            <pc:docMk/>
            <pc:sldMk cId="2303502608" sldId="331"/>
            <ac:inkMk id="30" creationId="{EC130061-E7F3-3FF6-8F7C-8AD56B650155}"/>
          </ac:inkMkLst>
        </pc:inkChg>
        <pc:inkChg chg="add mod topLvl">
          <ac:chgData name="Kokchun Giang" userId="67e2125d-ec8c-4323-9653-9824a2ad815f" providerId="ADAL" clId="{A9578775-FFB1-924C-BD6D-781E886F9944}" dt="2024-01-14T10:48:21.450" v="520" actId="164"/>
          <ac:inkMkLst>
            <pc:docMk/>
            <pc:sldMk cId="2303502608" sldId="331"/>
            <ac:inkMk id="32" creationId="{7EB7DFCB-3FC7-C9D7-EC9F-C1FDDE98A293}"/>
          </ac:inkMkLst>
        </pc:inkChg>
        <pc:inkChg chg="add mod topLvl">
          <ac:chgData name="Kokchun Giang" userId="67e2125d-ec8c-4323-9653-9824a2ad815f" providerId="ADAL" clId="{A9578775-FFB1-924C-BD6D-781E886F9944}" dt="2024-01-14T10:48:21.450" v="520" actId="164"/>
          <ac:inkMkLst>
            <pc:docMk/>
            <pc:sldMk cId="2303502608" sldId="331"/>
            <ac:inkMk id="33" creationId="{70FC6FE6-74F2-17F3-7DDA-6070C8242E61}"/>
          </ac:inkMkLst>
        </pc:inkChg>
        <pc:inkChg chg="add mod topLvl">
          <ac:chgData name="Kokchun Giang" userId="67e2125d-ec8c-4323-9653-9824a2ad815f" providerId="ADAL" clId="{A9578775-FFB1-924C-BD6D-781E886F9944}" dt="2024-01-14T10:48:21.450" v="520" actId="164"/>
          <ac:inkMkLst>
            <pc:docMk/>
            <pc:sldMk cId="2303502608" sldId="331"/>
            <ac:inkMk id="34" creationId="{2E3B811E-E349-CD53-F5BA-32004E56D303}"/>
          </ac:inkMkLst>
        </pc:inkChg>
        <pc:inkChg chg="add mod topLvl">
          <ac:chgData name="Kokchun Giang" userId="67e2125d-ec8c-4323-9653-9824a2ad815f" providerId="ADAL" clId="{A9578775-FFB1-924C-BD6D-781E886F9944}" dt="2024-01-14T10:48:21.450" v="520" actId="164"/>
          <ac:inkMkLst>
            <pc:docMk/>
            <pc:sldMk cId="2303502608" sldId="331"/>
            <ac:inkMk id="35" creationId="{79814DFA-3DE9-1406-27D7-716C43E6CF73}"/>
          </ac:inkMkLst>
        </pc:inkChg>
        <pc:inkChg chg="add mod topLvl">
          <ac:chgData name="Kokchun Giang" userId="67e2125d-ec8c-4323-9653-9824a2ad815f" providerId="ADAL" clId="{A9578775-FFB1-924C-BD6D-781E886F9944}" dt="2024-01-14T10:48:21.450" v="520" actId="164"/>
          <ac:inkMkLst>
            <pc:docMk/>
            <pc:sldMk cId="2303502608" sldId="331"/>
            <ac:inkMk id="36" creationId="{8B62B193-5036-5029-059E-487135320683}"/>
          </ac:inkMkLst>
        </pc:inkChg>
        <pc:inkChg chg="add mod topLvl">
          <ac:chgData name="Kokchun Giang" userId="67e2125d-ec8c-4323-9653-9824a2ad815f" providerId="ADAL" clId="{A9578775-FFB1-924C-BD6D-781E886F9944}" dt="2024-01-14T10:48:21.450" v="520" actId="164"/>
          <ac:inkMkLst>
            <pc:docMk/>
            <pc:sldMk cId="2303502608" sldId="331"/>
            <ac:inkMk id="38" creationId="{2442A3D2-CE7E-B147-C35D-5E2CC41C647D}"/>
          </ac:inkMkLst>
        </pc:inkChg>
        <pc:inkChg chg="add mod topLvl">
          <ac:chgData name="Kokchun Giang" userId="67e2125d-ec8c-4323-9653-9824a2ad815f" providerId="ADAL" clId="{A9578775-FFB1-924C-BD6D-781E886F9944}" dt="2024-01-14T10:48:21.450" v="520" actId="164"/>
          <ac:inkMkLst>
            <pc:docMk/>
            <pc:sldMk cId="2303502608" sldId="331"/>
            <ac:inkMk id="39" creationId="{7F12647F-6CE5-8EF1-3509-87A14BDAFB42}"/>
          </ac:inkMkLst>
        </pc:inkChg>
        <pc:inkChg chg="add mod topLvl">
          <ac:chgData name="Kokchun Giang" userId="67e2125d-ec8c-4323-9653-9824a2ad815f" providerId="ADAL" clId="{A9578775-FFB1-924C-BD6D-781E886F9944}" dt="2024-01-14T10:48:21.450" v="520" actId="164"/>
          <ac:inkMkLst>
            <pc:docMk/>
            <pc:sldMk cId="2303502608" sldId="331"/>
            <ac:inkMk id="40" creationId="{0739FED1-BC89-BC86-ED47-0FD52395F933}"/>
          </ac:inkMkLst>
        </pc:inkChg>
        <pc:inkChg chg="add mod topLvl">
          <ac:chgData name="Kokchun Giang" userId="67e2125d-ec8c-4323-9653-9824a2ad815f" providerId="ADAL" clId="{A9578775-FFB1-924C-BD6D-781E886F9944}" dt="2024-01-14T10:48:21.450" v="520" actId="164"/>
          <ac:inkMkLst>
            <pc:docMk/>
            <pc:sldMk cId="2303502608" sldId="331"/>
            <ac:inkMk id="41" creationId="{A92BCB8B-AD9D-729E-09F5-65AB4105087E}"/>
          </ac:inkMkLst>
        </pc:inkChg>
        <pc:inkChg chg="add mod topLvl">
          <ac:chgData name="Kokchun Giang" userId="67e2125d-ec8c-4323-9653-9824a2ad815f" providerId="ADAL" clId="{A9578775-FFB1-924C-BD6D-781E886F9944}" dt="2024-01-14T10:48:21.450" v="520" actId="164"/>
          <ac:inkMkLst>
            <pc:docMk/>
            <pc:sldMk cId="2303502608" sldId="331"/>
            <ac:inkMk id="42" creationId="{0A0A9BC0-8A6C-2A4F-9121-FFABD8F5451D}"/>
          </ac:inkMkLst>
        </pc:inkChg>
        <pc:inkChg chg="add mod topLvl">
          <ac:chgData name="Kokchun Giang" userId="67e2125d-ec8c-4323-9653-9824a2ad815f" providerId="ADAL" clId="{A9578775-FFB1-924C-BD6D-781E886F9944}" dt="2024-01-14T10:48:21.450" v="520" actId="164"/>
          <ac:inkMkLst>
            <pc:docMk/>
            <pc:sldMk cId="2303502608" sldId="331"/>
            <ac:inkMk id="43" creationId="{1AA157A7-162E-B144-2D8C-04374CFD52A4}"/>
          </ac:inkMkLst>
        </pc:inkChg>
        <pc:inkChg chg="add mod topLvl">
          <ac:chgData name="Kokchun Giang" userId="67e2125d-ec8c-4323-9653-9824a2ad815f" providerId="ADAL" clId="{A9578775-FFB1-924C-BD6D-781E886F9944}" dt="2024-01-14T10:48:21.450" v="520" actId="164"/>
          <ac:inkMkLst>
            <pc:docMk/>
            <pc:sldMk cId="2303502608" sldId="331"/>
            <ac:inkMk id="44" creationId="{1A636631-6171-27C3-6A74-C9A05D17CD5D}"/>
          </ac:inkMkLst>
        </pc:inkChg>
        <pc:inkChg chg="add del">
          <ac:chgData name="Kokchun Giang" userId="67e2125d-ec8c-4323-9653-9824a2ad815f" providerId="ADAL" clId="{A9578775-FFB1-924C-BD6D-781E886F9944}" dt="2024-01-14T10:43:19.063" v="242" actId="9405"/>
          <ac:inkMkLst>
            <pc:docMk/>
            <pc:sldMk cId="2303502608" sldId="331"/>
            <ac:inkMk id="46" creationId="{5F0E30E2-BA30-8C34-5E46-04F84D3F9676}"/>
          </ac:inkMkLst>
        </pc:inkChg>
        <pc:inkChg chg="add mod topLvl">
          <ac:chgData name="Kokchun Giang" userId="67e2125d-ec8c-4323-9653-9824a2ad815f" providerId="ADAL" clId="{A9578775-FFB1-924C-BD6D-781E886F9944}" dt="2024-01-14T10:48:29.167" v="522" actId="164"/>
          <ac:inkMkLst>
            <pc:docMk/>
            <pc:sldMk cId="2303502608" sldId="331"/>
            <ac:inkMk id="47" creationId="{DB3B8A52-3049-F494-DFFB-103CEEF013AD}"/>
          </ac:inkMkLst>
        </pc:inkChg>
        <pc:inkChg chg="add mod topLvl">
          <ac:chgData name="Kokchun Giang" userId="67e2125d-ec8c-4323-9653-9824a2ad815f" providerId="ADAL" clId="{A9578775-FFB1-924C-BD6D-781E886F9944}" dt="2024-01-14T10:48:29.167" v="522" actId="164"/>
          <ac:inkMkLst>
            <pc:docMk/>
            <pc:sldMk cId="2303502608" sldId="331"/>
            <ac:inkMk id="48" creationId="{DE087BE7-4E1F-71F7-B29A-2CFBB7649F6B}"/>
          </ac:inkMkLst>
        </pc:inkChg>
        <pc:inkChg chg="add mod topLvl">
          <ac:chgData name="Kokchun Giang" userId="67e2125d-ec8c-4323-9653-9824a2ad815f" providerId="ADAL" clId="{A9578775-FFB1-924C-BD6D-781E886F9944}" dt="2024-01-14T10:48:29.167" v="522" actId="164"/>
          <ac:inkMkLst>
            <pc:docMk/>
            <pc:sldMk cId="2303502608" sldId="331"/>
            <ac:inkMk id="49" creationId="{AD7B39FE-6646-FE5F-1F32-34600964EF11}"/>
          </ac:inkMkLst>
        </pc:inkChg>
        <pc:inkChg chg="add mod topLvl">
          <ac:chgData name="Kokchun Giang" userId="67e2125d-ec8c-4323-9653-9824a2ad815f" providerId="ADAL" clId="{A9578775-FFB1-924C-BD6D-781E886F9944}" dt="2024-01-14T10:48:29.167" v="522" actId="164"/>
          <ac:inkMkLst>
            <pc:docMk/>
            <pc:sldMk cId="2303502608" sldId="331"/>
            <ac:inkMk id="50" creationId="{96BFA62D-84C7-67AE-0AE4-C67371A76224}"/>
          </ac:inkMkLst>
        </pc:inkChg>
        <pc:inkChg chg="add mod topLvl">
          <ac:chgData name="Kokchun Giang" userId="67e2125d-ec8c-4323-9653-9824a2ad815f" providerId="ADAL" clId="{A9578775-FFB1-924C-BD6D-781E886F9944}" dt="2024-01-14T10:48:29.167" v="522" actId="164"/>
          <ac:inkMkLst>
            <pc:docMk/>
            <pc:sldMk cId="2303502608" sldId="331"/>
            <ac:inkMk id="51" creationId="{0391B6A8-4D10-D1EB-BC14-62F8E286F6C1}"/>
          </ac:inkMkLst>
        </pc:inkChg>
        <pc:inkChg chg="add mod topLvl">
          <ac:chgData name="Kokchun Giang" userId="67e2125d-ec8c-4323-9653-9824a2ad815f" providerId="ADAL" clId="{A9578775-FFB1-924C-BD6D-781E886F9944}" dt="2024-01-14T10:48:29.167" v="522" actId="164"/>
          <ac:inkMkLst>
            <pc:docMk/>
            <pc:sldMk cId="2303502608" sldId="331"/>
            <ac:inkMk id="52" creationId="{509E1B38-21BC-3896-3349-EAE79766FA6D}"/>
          </ac:inkMkLst>
        </pc:inkChg>
        <pc:inkChg chg="add mod topLvl">
          <ac:chgData name="Kokchun Giang" userId="67e2125d-ec8c-4323-9653-9824a2ad815f" providerId="ADAL" clId="{A9578775-FFB1-924C-BD6D-781E886F9944}" dt="2024-01-14T10:48:29.167" v="522" actId="164"/>
          <ac:inkMkLst>
            <pc:docMk/>
            <pc:sldMk cId="2303502608" sldId="331"/>
            <ac:inkMk id="53" creationId="{F277BB8D-3B1D-8904-AEBC-B16BF8D41076}"/>
          </ac:inkMkLst>
        </pc:inkChg>
        <pc:inkChg chg="add mod topLvl">
          <ac:chgData name="Kokchun Giang" userId="67e2125d-ec8c-4323-9653-9824a2ad815f" providerId="ADAL" clId="{A9578775-FFB1-924C-BD6D-781E886F9944}" dt="2024-01-14T10:48:29.167" v="522" actId="164"/>
          <ac:inkMkLst>
            <pc:docMk/>
            <pc:sldMk cId="2303502608" sldId="331"/>
            <ac:inkMk id="54" creationId="{80702BEE-C285-6DEE-80C5-0A035DB9C692}"/>
          </ac:inkMkLst>
        </pc:inkChg>
        <pc:inkChg chg="add del mod">
          <ac:chgData name="Kokchun Giang" userId="67e2125d-ec8c-4323-9653-9824a2ad815f" providerId="ADAL" clId="{A9578775-FFB1-924C-BD6D-781E886F9944}" dt="2024-01-14T10:43:30.081" v="259" actId="9405"/>
          <ac:inkMkLst>
            <pc:docMk/>
            <pc:sldMk cId="2303502608" sldId="331"/>
            <ac:inkMk id="56" creationId="{B1F8B39E-26AD-A7D8-A3FC-2DE046B482E2}"/>
          </ac:inkMkLst>
        </pc:inkChg>
        <pc:inkChg chg="add del mod">
          <ac:chgData name="Kokchun Giang" userId="67e2125d-ec8c-4323-9653-9824a2ad815f" providerId="ADAL" clId="{A9578775-FFB1-924C-BD6D-781E886F9944}" dt="2024-01-14T10:43:29.497" v="258" actId="9405"/>
          <ac:inkMkLst>
            <pc:docMk/>
            <pc:sldMk cId="2303502608" sldId="331"/>
            <ac:inkMk id="57" creationId="{A549352B-A6CB-7A2B-BC0E-A1BDFDAC123D}"/>
          </ac:inkMkLst>
        </pc:inkChg>
        <pc:inkChg chg="add del mod">
          <ac:chgData name="Kokchun Giang" userId="67e2125d-ec8c-4323-9653-9824a2ad815f" providerId="ADAL" clId="{A9578775-FFB1-924C-BD6D-781E886F9944}" dt="2024-01-14T10:43:29.038" v="257"/>
          <ac:inkMkLst>
            <pc:docMk/>
            <pc:sldMk cId="2303502608" sldId="331"/>
            <ac:inkMk id="58" creationId="{71903C14-32D7-A5D4-0955-8B73329934AB}"/>
          </ac:inkMkLst>
        </pc:inkChg>
        <pc:inkChg chg="add mod topLvl">
          <ac:chgData name="Kokchun Giang" userId="67e2125d-ec8c-4323-9653-9824a2ad815f" providerId="ADAL" clId="{A9578775-FFB1-924C-BD6D-781E886F9944}" dt="2024-01-14T10:48:36.269" v="524" actId="164"/>
          <ac:inkMkLst>
            <pc:docMk/>
            <pc:sldMk cId="2303502608" sldId="331"/>
            <ac:inkMk id="60" creationId="{96049D41-36F0-C09C-793D-9CB3C28251CC}"/>
          </ac:inkMkLst>
        </pc:inkChg>
        <pc:inkChg chg="add mod topLvl">
          <ac:chgData name="Kokchun Giang" userId="67e2125d-ec8c-4323-9653-9824a2ad815f" providerId="ADAL" clId="{A9578775-FFB1-924C-BD6D-781E886F9944}" dt="2024-01-14T10:48:36.269" v="524" actId="164"/>
          <ac:inkMkLst>
            <pc:docMk/>
            <pc:sldMk cId="2303502608" sldId="331"/>
            <ac:inkMk id="61" creationId="{EB996207-02AD-D64D-E4B1-86535DFA3AF8}"/>
          </ac:inkMkLst>
        </pc:inkChg>
        <pc:inkChg chg="add mod topLvl">
          <ac:chgData name="Kokchun Giang" userId="67e2125d-ec8c-4323-9653-9824a2ad815f" providerId="ADAL" clId="{A9578775-FFB1-924C-BD6D-781E886F9944}" dt="2024-01-14T10:48:36.269" v="524" actId="164"/>
          <ac:inkMkLst>
            <pc:docMk/>
            <pc:sldMk cId="2303502608" sldId="331"/>
            <ac:inkMk id="62" creationId="{7766D7E5-F5E9-50C6-D399-F96621443D7F}"/>
          </ac:inkMkLst>
        </pc:inkChg>
        <pc:inkChg chg="add mod topLvl">
          <ac:chgData name="Kokchun Giang" userId="67e2125d-ec8c-4323-9653-9824a2ad815f" providerId="ADAL" clId="{A9578775-FFB1-924C-BD6D-781E886F9944}" dt="2024-01-14T10:48:36.269" v="524" actId="164"/>
          <ac:inkMkLst>
            <pc:docMk/>
            <pc:sldMk cId="2303502608" sldId="331"/>
            <ac:inkMk id="63" creationId="{DB0627CC-1991-EDB7-AC14-F02AE87461AD}"/>
          </ac:inkMkLst>
        </pc:inkChg>
        <pc:inkChg chg="add mod topLvl">
          <ac:chgData name="Kokchun Giang" userId="67e2125d-ec8c-4323-9653-9824a2ad815f" providerId="ADAL" clId="{A9578775-FFB1-924C-BD6D-781E886F9944}" dt="2024-01-14T10:48:36.269" v="524" actId="164"/>
          <ac:inkMkLst>
            <pc:docMk/>
            <pc:sldMk cId="2303502608" sldId="331"/>
            <ac:inkMk id="384" creationId="{FEF6CE01-762A-67B6-54C9-BB19F77CE206}"/>
          </ac:inkMkLst>
        </pc:inkChg>
        <pc:inkChg chg="add mod topLvl">
          <ac:chgData name="Kokchun Giang" userId="67e2125d-ec8c-4323-9653-9824a2ad815f" providerId="ADAL" clId="{A9578775-FFB1-924C-BD6D-781E886F9944}" dt="2024-01-14T10:48:36.269" v="524" actId="164"/>
          <ac:inkMkLst>
            <pc:docMk/>
            <pc:sldMk cId="2303502608" sldId="331"/>
            <ac:inkMk id="385" creationId="{DE531B5F-47D1-65C5-2570-C39C32DFDECB}"/>
          </ac:inkMkLst>
        </pc:inkChg>
        <pc:inkChg chg="add mod topLvl">
          <ac:chgData name="Kokchun Giang" userId="67e2125d-ec8c-4323-9653-9824a2ad815f" providerId="ADAL" clId="{A9578775-FFB1-924C-BD6D-781E886F9944}" dt="2024-01-14T10:48:36.269" v="524" actId="164"/>
          <ac:inkMkLst>
            <pc:docMk/>
            <pc:sldMk cId="2303502608" sldId="331"/>
            <ac:inkMk id="386" creationId="{ABF0DC7E-92C6-E76D-7A88-8D001D4E5F38}"/>
          </ac:inkMkLst>
        </pc:inkChg>
        <pc:inkChg chg="add mod topLvl">
          <ac:chgData name="Kokchun Giang" userId="67e2125d-ec8c-4323-9653-9824a2ad815f" providerId="ADAL" clId="{A9578775-FFB1-924C-BD6D-781E886F9944}" dt="2024-01-14T10:48:36.269" v="524" actId="164"/>
          <ac:inkMkLst>
            <pc:docMk/>
            <pc:sldMk cId="2303502608" sldId="331"/>
            <ac:inkMk id="388" creationId="{8086F1B1-3869-F9D5-CA80-35C7827FD20C}"/>
          </ac:inkMkLst>
        </pc:inkChg>
        <pc:inkChg chg="add mod topLvl">
          <ac:chgData name="Kokchun Giang" userId="67e2125d-ec8c-4323-9653-9824a2ad815f" providerId="ADAL" clId="{A9578775-FFB1-924C-BD6D-781E886F9944}" dt="2024-01-14T10:48:36.269" v="524" actId="164"/>
          <ac:inkMkLst>
            <pc:docMk/>
            <pc:sldMk cId="2303502608" sldId="331"/>
            <ac:inkMk id="390" creationId="{A1E10470-F728-71E8-C433-0036DB7BCD78}"/>
          </ac:inkMkLst>
        </pc:inkChg>
        <pc:inkChg chg="add mod topLvl">
          <ac:chgData name="Kokchun Giang" userId="67e2125d-ec8c-4323-9653-9824a2ad815f" providerId="ADAL" clId="{A9578775-FFB1-924C-BD6D-781E886F9944}" dt="2024-01-14T10:48:43.353" v="526" actId="164"/>
          <ac:inkMkLst>
            <pc:docMk/>
            <pc:sldMk cId="2303502608" sldId="331"/>
            <ac:inkMk id="393" creationId="{F46C3DCE-FA6B-64A2-0550-54D3E0E976B5}"/>
          </ac:inkMkLst>
        </pc:inkChg>
        <pc:inkChg chg="add mod topLvl">
          <ac:chgData name="Kokchun Giang" userId="67e2125d-ec8c-4323-9653-9824a2ad815f" providerId="ADAL" clId="{A9578775-FFB1-924C-BD6D-781E886F9944}" dt="2024-01-14T10:48:43.353" v="526" actId="164"/>
          <ac:inkMkLst>
            <pc:docMk/>
            <pc:sldMk cId="2303502608" sldId="331"/>
            <ac:inkMk id="395" creationId="{B9780018-D3C4-4A69-5564-B41F7069025B}"/>
          </ac:inkMkLst>
        </pc:inkChg>
        <pc:inkChg chg="add mod topLvl">
          <ac:chgData name="Kokchun Giang" userId="67e2125d-ec8c-4323-9653-9824a2ad815f" providerId="ADAL" clId="{A9578775-FFB1-924C-BD6D-781E886F9944}" dt="2024-01-14T10:48:43.353" v="526" actId="164"/>
          <ac:inkMkLst>
            <pc:docMk/>
            <pc:sldMk cId="2303502608" sldId="331"/>
            <ac:inkMk id="396" creationId="{66F0E5B3-B444-0A13-CB3C-09665776B86E}"/>
          </ac:inkMkLst>
        </pc:inkChg>
        <pc:inkChg chg="add mod topLvl">
          <ac:chgData name="Kokchun Giang" userId="67e2125d-ec8c-4323-9653-9824a2ad815f" providerId="ADAL" clId="{A9578775-FFB1-924C-BD6D-781E886F9944}" dt="2024-01-14T10:48:43.353" v="526" actId="164"/>
          <ac:inkMkLst>
            <pc:docMk/>
            <pc:sldMk cId="2303502608" sldId="331"/>
            <ac:inkMk id="397" creationId="{E9FE90CB-116B-C404-1A84-822FCF2800A4}"/>
          </ac:inkMkLst>
        </pc:inkChg>
        <pc:inkChg chg="add mod topLvl">
          <ac:chgData name="Kokchun Giang" userId="67e2125d-ec8c-4323-9653-9824a2ad815f" providerId="ADAL" clId="{A9578775-FFB1-924C-BD6D-781E886F9944}" dt="2024-01-14T10:48:43.353" v="526" actId="164"/>
          <ac:inkMkLst>
            <pc:docMk/>
            <pc:sldMk cId="2303502608" sldId="331"/>
            <ac:inkMk id="398" creationId="{61FF93C6-43F7-4875-1A75-21A50884B3C0}"/>
          </ac:inkMkLst>
        </pc:inkChg>
        <pc:inkChg chg="add mod topLvl">
          <ac:chgData name="Kokchun Giang" userId="67e2125d-ec8c-4323-9653-9824a2ad815f" providerId="ADAL" clId="{A9578775-FFB1-924C-BD6D-781E886F9944}" dt="2024-01-14T10:48:43.353" v="526" actId="164"/>
          <ac:inkMkLst>
            <pc:docMk/>
            <pc:sldMk cId="2303502608" sldId="331"/>
            <ac:inkMk id="399" creationId="{47A2EE90-00E9-2384-34A0-9C8B2C9D218C}"/>
          </ac:inkMkLst>
        </pc:inkChg>
        <pc:inkChg chg="add mod topLvl">
          <ac:chgData name="Kokchun Giang" userId="67e2125d-ec8c-4323-9653-9824a2ad815f" providerId="ADAL" clId="{A9578775-FFB1-924C-BD6D-781E886F9944}" dt="2024-01-14T10:48:43.353" v="526" actId="164"/>
          <ac:inkMkLst>
            <pc:docMk/>
            <pc:sldMk cId="2303502608" sldId="331"/>
            <ac:inkMk id="400" creationId="{60C1EBAB-26D8-1D49-FD2D-18CB2B76B23D}"/>
          </ac:inkMkLst>
        </pc:inkChg>
        <pc:inkChg chg="add mod topLvl">
          <ac:chgData name="Kokchun Giang" userId="67e2125d-ec8c-4323-9653-9824a2ad815f" providerId="ADAL" clId="{A9578775-FFB1-924C-BD6D-781E886F9944}" dt="2024-01-14T10:48:43.353" v="526" actId="164"/>
          <ac:inkMkLst>
            <pc:docMk/>
            <pc:sldMk cId="2303502608" sldId="331"/>
            <ac:inkMk id="401" creationId="{F158AFF7-C8E0-2564-B9F1-86F26B920C59}"/>
          </ac:inkMkLst>
        </pc:inkChg>
        <pc:inkChg chg="add mod topLvl">
          <ac:chgData name="Kokchun Giang" userId="67e2125d-ec8c-4323-9653-9824a2ad815f" providerId="ADAL" clId="{A9578775-FFB1-924C-BD6D-781E886F9944}" dt="2024-01-14T10:48:43.353" v="526" actId="164"/>
          <ac:inkMkLst>
            <pc:docMk/>
            <pc:sldMk cId="2303502608" sldId="331"/>
            <ac:inkMk id="402" creationId="{FA74CEFA-F09B-8192-2FB1-83C4E01D4236}"/>
          </ac:inkMkLst>
        </pc:inkChg>
        <pc:inkChg chg="add mod">
          <ac:chgData name="Kokchun Giang" userId="67e2125d-ec8c-4323-9653-9824a2ad815f" providerId="ADAL" clId="{A9578775-FFB1-924C-BD6D-781E886F9944}" dt="2024-01-14T10:48:50.663" v="528" actId="164"/>
          <ac:inkMkLst>
            <pc:docMk/>
            <pc:sldMk cId="2303502608" sldId="331"/>
            <ac:inkMk id="404" creationId="{EE58D4BF-26A0-A153-D54E-B9FD7911778D}"/>
          </ac:inkMkLst>
        </pc:inkChg>
        <pc:inkChg chg="add mod">
          <ac:chgData name="Kokchun Giang" userId="67e2125d-ec8c-4323-9653-9824a2ad815f" providerId="ADAL" clId="{A9578775-FFB1-924C-BD6D-781E886F9944}" dt="2024-01-14T10:44:11.431" v="293"/>
          <ac:inkMkLst>
            <pc:docMk/>
            <pc:sldMk cId="2303502608" sldId="331"/>
            <ac:inkMk id="405" creationId="{7423CF94-F672-0955-553F-A259F7AB6B5D}"/>
          </ac:inkMkLst>
        </pc:inkChg>
        <pc:inkChg chg="add mod">
          <ac:chgData name="Kokchun Giang" userId="67e2125d-ec8c-4323-9653-9824a2ad815f" providerId="ADAL" clId="{A9578775-FFB1-924C-BD6D-781E886F9944}" dt="2024-01-14T10:44:11.431" v="293"/>
          <ac:inkMkLst>
            <pc:docMk/>
            <pc:sldMk cId="2303502608" sldId="331"/>
            <ac:inkMk id="406" creationId="{D8BE1BEA-EE00-0B70-6E30-24268656BD8F}"/>
          </ac:inkMkLst>
        </pc:inkChg>
        <pc:inkChg chg="add mod">
          <ac:chgData name="Kokchun Giang" userId="67e2125d-ec8c-4323-9653-9824a2ad815f" providerId="ADAL" clId="{A9578775-FFB1-924C-BD6D-781E886F9944}" dt="2024-01-14T10:44:11.431" v="293"/>
          <ac:inkMkLst>
            <pc:docMk/>
            <pc:sldMk cId="2303502608" sldId="331"/>
            <ac:inkMk id="407" creationId="{6AFBBDCB-001A-D090-30F6-5D078D7EAF4F}"/>
          </ac:inkMkLst>
        </pc:inkChg>
        <pc:inkChg chg="add mod">
          <ac:chgData name="Kokchun Giang" userId="67e2125d-ec8c-4323-9653-9824a2ad815f" providerId="ADAL" clId="{A9578775-FFB1-924C-BD6D-781E886F9944}" dt="2024-01-14T10:44:11.431" v="293"/>
          <ac:inkMkLst>
            <pc:docMk/>
            <pc:sldMk cId="2303502608" sldId="331"/>
            <ac:inkMk id="408" creationId="{4B48494F-472C-4756-B4DE-B342FC603AC1}"/>
          </ac:inkMkLst>
        </pc:inkChg>
        <pc:inkChg chg="add mod">
          <ac:chgData name="Kokchun Giang" userId="67e2125d-ec8c-4323-9653-9824a2ad815f" providerId="ADAL" clId="{A9578775-FFB1-924C-BD6D-781E886F9944}" dt="2024-01-14T10:44:11.431" v="293"/>
          <ac:inkMkLst>
            <pc:docMk/>
            <pc:sldMk cId="2303502608" sldId="331"/>
            <ac:inkMk id="409" creationId="{665FACC9-58BF-0305-A950-D00A4F708CAF}"/>
          </ac:inkMkLst>
        </pc:inkChg>
        <pc:inkChg chg="add mod">
          <ac:chgData name="Kokchun Giang" userId="67e2125d-ec8c-4323-9653-9824a2ad815f" providerId="ADAL" clId="{A9578775-FFB1-924C-BD6D-781E886F9944}" dt="2024-01-14T10:44:11.431" v="293"/>
          <ac:inkMkLst>
            <pc:docMk/>
            <pc:sldMk cId="2303502608" sldId="331"/>
            <ac:inkMk id="410" creationId="{CF9DB0AE-1AA0-5909-B960-ED8360B08F5F}"/>
          </ac:inkMkLst>
        </pc:inkChg>
        <pc:inkChg chg="add mod">
          <ac:chgData name="Kokchun Giang" userId="67e2125d-ec8c-4323-9653-9824a2ad815f" providerId="ADAL" clId="{A9578775-FFB1-924C-BD6D-781E886F9944}" dt="2024-01-14T10:44:11.431" v="293"/>
          <ac:inkMkLst>
            <pc:docMk/>
            <pc:sldMk cId="2303502608" sldId="331"/>
            <ac:inkMk id="411" creationId="{1C993AB3-FB0E-CCA2-3314-02DAC2831D18}"/>
          </ac:inkMkLst>
        </pc:inkChg>
        <pc:inkChg chg="add mod">
          <ac:chgData name="Kokchun Giang" userId="67e2125d-ec8c-4323-9653-9824a2ad815f" providerId="ADAL" clId="{A9578775-FFB1-924C-BD6D-781E886F9944}" dt="2024-01-14T10:44:11.431" v="293"/>
          <ac:inkMkLst>
            <pc:docMk/>
            <pc:sldMk cId="2303502608" sldId="331"/>
            <ac:inkMk id="412" creationId="{F1B3346D-6815-2EB3-611D-9C8A2B2DDA96}"/>
          </ac:inkMkLst>
        </pc:inkChg>
        <pc:inkChg chg="add mod">
          <ac:chgData name="Kokchun Giang" userId="67e2125d-ec8c-4323-9653-9824a2ad815f" providerId="ADAL" clId="{A9578775-FFB1-924C-BD6D-781E886F9944}" dt="2024-01-14T10:44:11.431" v="293"/>
          <ac:inkMkLst>
            <pc:docMk/>
            <pc:sldMk cId="2303502608" sldId="331"/>
            <ac:inkMk id="413" creationId="{D6901F34-7C7F-0C99-0547-CA18CB6CA764}"/>
          </ac:inkMkLst>
        </pc:inkChg>
        <pc:inkChg chg="add mod">
          <ac:chgData name="Kokchun Giang" userId="67e2125d-ec8c-4323-9653-9824a2ad815f" providerId="ADAL" clId="{A9578775-FFB1-924C-BD6D-781E886F9944}" dt="2024-01-14T10:44:16.377" v="304"/>
          <ac:inkMkLst>
            <pc:docMk/>
            <pc:sldMk cId="2303502608" sldId="331"/>
            <ac:inkMk id="415" creationId="{A75F46BE-26DE-11CC-7EDC-71119DD6C4EE}"/>
          </ac:inkMkLst>
        </pc:inkChg>
        <pc:inkChg chg="add mod">
          <ac:chgData name="Kokchun Giang" userId="67e2125d-ec8c-4323-9653-9824a2ad815f" providerId="ADAL" clId="{A9578775-FFB1-924C-BD6D-781E886F9944}" dt="2024-01-14T10:44:16.377" v="304"/>
          <ac:inkMkLst>
            <pc:docMk/>
            <pc:sldMk cId="2303502608" sldId="331"/>
            <ac:inkMk id="416" creationId="{605C9B9E-F274-987F-2DA0-42180A5534C6}"/>
          </ac:inkMkLst>
        </pc:inkChg>
        <pc:inkChg chg="add mod">
          <ac:chgData name="Kokchun Giang" userId="67e2125d-ec8c-4323-9653-9824a2ad815f" providerId="ADAL" clId="{A9578775-FFB1-924C-BD6D-781E886F9944}" dt="2024-01-14T10:44:16.377" v="304"/>
          <ac:inkMkLst>
            <pc:docMk/>
            <pc:sldMk cId="2303502608" sldId="331"/>
            <ac:inkMk id="417" creationId="{F0CE3403-9496-B7DE-1331-DFDED89F583D}"/>
          </ac:inkMkLst>
        </pc:inkChg>
        <pc:inkChg chg="add mod">
          <ac:chgData name="Kokchun Giang" userId="67e2125d-ec8c-4323-9653-9824a2ad815f" providerId="ADAL" clId="{A9578775-FFB1-924C-BD6D-781E886F9944}" dt="2024-01-14T10:44:16.377" v="304"/>
          <ac:inkMkLst>
            <pc:docMk/>
            <pc:sldMk cId="2303502608" sldId="331"/>
            <ac:inkMk id="418" creationId="{3FBA6A3D-79F8-B8EA-F817-27463C62BDAE}"/>
          </ac:inkMkLst>
        </pc:inkChg>
        <pc:inkChg chg="add mod">
          <ac:chgData name="Kokchun Giang" userId="67e2125d-ec8c-4323-9653-9824a2ad815f" providerId="ADAL" clId="{A9578775-FFB1-924C-BD6D-781E886F9944}" dt="2024-01-14T10:44:16.377" v="304"/>
          <ac:inkMkLst>
            <pc:docMk/>
            <pc:sldMk cId="2303502608" sldId="331"/>
            <ac:inkMk id="419" creationId="{313E9E28-9E49-32A4-378A-36F1FF63215E}"/>
          </ac:inkMkLst>
        </pc:inkChg>
        <pc:inkChg chg="add mod">
          <ac:chgData name="Kokchun Giang" userId="67e2125d-ec8c-4323-9653-9824a2ad815f" providerId="ADAL" clId="{A9578775-FFB1-924C-BD6D-781E886F9944}" dt="2024-01-14T10:44:16.377" v="304"/>
          <ac:inkMkLst>
            <pc:docMk/>
            <pc:sldMk cId="2303502608" sldId="331"/>
            <ac:inkMk id="420" creationId="{5FCC152B-5E65-9912-BFBD-042A7E74EAEF}"/>
          </ac:inkMkLst>
        </pc:inkChg>
        <pc:inkChg chg="add mod">
          <ac:chgData name="Kokchun Giang" userId="67e2125d-ec8c-4323-9653-9824a2ad815f" providerId="ADAL" clId="{A9578775-FFB1-924C-BD6D-781E886F9944}" dt="2024-01-14T10:44:16.377" v="304"/>
          <ac:inkMkLst>
            <pc:docMk/>
            <pc:sldMk cId="2303502608" sldId="331"/>
            <ac:inkMk id="421" creationId="{7A2757D3-FCD7-57B6-5D87-19915D249F7A}"/>
          </ac:inkMkLst>
        </pc:inkChg>
        <pc:inkChg chg="add mod">
          <ac:chgData name="Kokchun Giang" userId="67e2125d-ec8c-4323-9653-9824a2ad815f" providerId="ADAL" clId="{A9578775-FFB1-924C-BD6D-781E886F9944}" dt="2024-01-14T10:44:16.377" v="304"/>
          <ac:inkMkLst>
            <pc:docMk/>
            <pc:sldMk cId="2303502608" sldId="331"/>
            <ac:inkMk id="422" creationId="{35903846-6D85-02B9-3958-BFE6E603F4BC}"/>
          </ac:inkMkLst>
        </pc:inkChg>
        <pc:inkChg chg="add mod">
          <ac:chgData name="Kokchun Giang" userId="67e2125d-ec8c-4323-9653-9824a2ad815f" providerId="ADAL" clId="{A9578775-FFB1-924C-BD6D-781E886F9944}" dt="2024-01-14T10:44:16.377" v="304"/>
          <ac:inkMkLst>
            <pc:docMk/>
            <pc:sldMk cId="2303502608" sldId="331"/>
            <ac:inkMk id="423" creationId="{47CBAD7E-7D85-6173-761D-DAF14666E34D}"/>
          </ac:inkMkLst>
        </pc:inkChg>
        <pc:inkChg chg="add mod">
          <ac:chgData name="Kokchun Giang" userId="67e2125d-ec8c-4323-9653-9824a2ad815f" providerId="ADAL" clId="{A9578775-FFB1-924C-BD6D-781E886F9944}" dt="2024-01-14T10:44:16.377" v="304"/>
          <ac:inkMkLst>
            <pc:docMk/>
            <pc:sldMk cId="2303502608" sldId="331"/>
            <ac:inkMk id="424" creationId="{2928CA58-C620-95EB-445F-35312E2C9B82}"/>
          </ac:inkMkLst>
        </pc:inkChg>
        <pc:inkChg chg="add mod">
          <ac:chgData name="Kokchun Giang" userId="67e2125d-ec8c-4323-9653-9824a2ad815f" providerId="ADAL" clId="{A9578775-FFB1-924C-BD6D-781E886F9944}" dt="2024-01-14T10:44:23.284" v="313"/>
          <ac:inkMkLst>
            <pc:docMk/>
            <pc:sldMk cId="2303502608" sldId="331"/>
            <ac:inkMk id="427" creationId="{161E15E1-A4FE-ABFD-637E-E10895FF458B}"/>
          </ac:inkMkLst>
        </pc:inkChg>
        <pc:inkChg chg="add mod">
          <ac:chgData name="Kokchun Giang" userId="67e2125d-ec8c-4323-9653-9824a2ad815f" providerId="ADAL" clId="{A9578775-FFB1-924C-BD6D-781E886F9944}" dt="2024-01-14T10:44:23.284" v="313"/>
          <ac:inkMkLst>
            <pc:docMk/>
            <pc:sldMk cId="2303502608" sldId="331"/>
            <ac:inkMk id="428" creationId="{995909E4-42B2-651F-7AFD-4672D1CEBD5F}"/>
          </ac:inkMkLst>
        </pc:inkChg>
        <pc:inkChg chg="add mod">
          <ac:chgData name="Kokchun Giang" userId="67e2125d-ec8c-4323-9653-9824a2ad815f" providerId="ADAL" clId="{A9578775-FFB1-924C-BD6D-781E886F9944}" dt="2024-01-14T10:44:23.284" v="313"/>
          <ac:inkMkLst>
            <pc:docMk/>
            <pc:sldMk cId="2303502608" sldId="331"/>
            <ac:inkMk id="429" creationId="{1EB05F9F-E7BB-9357-016B-164999D42228}"/>
          </ac:inkMkLst>
        </pc:inkChg>
        <pc:inkChg chg="add mod">
          <ac:chgData name="Kokchun Giang" userId="67e2125d-ec8c-4323-9653-9824a2ad815f" providerId="ADAL" clId="{A9578775-FFB1-924C-BD6D-781E886F9944}" dt="2024-01-14T10:44:23.284" v="313"/>
          <ac:inkMkLst>
            <pc:docMk/>
            <pc:sldMk cId="2303502608" sldId="331"/>
            <ac:inkMk id="430" creationId="{034230FA-4458-EB94-C603-35BA4A454E76}"/>
          </ac:inkMkLst>
        </pc:inkChg>
        <pc:inkChg chg="add mod">
          <ac:chgData name="Kokchun Giang" userId="67e2125d-ec8c-4323-9653-9824a2ad815f" providerId="ADAL" clId="{A9578775-FFB1-924C-BD6D-781E886F9944}" dt="2024-01-14T10:44:23.284" v="313"/>
          <ac:inkMkLst>
            <pc:docMk/>
            <pc:sldMk cId="2303502608" sldId="331"/>
            <ac:inkMk id="431" creationId="{6CE2A7B0-E89C-85DD-EAF7-164C1577618F}"/>
          </ac:inkMkLst>
        </pc:inkChg>
        <pc:inkChg chg="add mod">
          <ac:chgData name="Kokchun Giang" userId="67e2125d-ec8c-4323-9653-9824a2ad815f" providerId="ADAL" clId="{A9578775-FFB1-924C-BD6D-781E886F9944}" dt="2024-01-14T10:44:23.284" v="313"/>
          <ac:inkMkLst>
            <pc:docMk/>
            <pc:sldMk cId="2303502608" sldId="331"/>
            <ac:inkMk id="432" creationId="{DDF45A3A-0D28-6DC3-EDC2-A6275CC25D37}"/>
          </ac:inkMkLst>
        </pc:inkChg>
        <pc:inkChg chg="add mod">
          <ac:chgData name="Kokchun Giang" userId="67e2125d-ec8c-4323-9653-9824a2ad815f" providerId="ADAL" clId="{A9578775-FFB1-924C-BD6D-781E886F9944}" dt="2024-01-14T10:44:23.284" v="313"/>
          <ac:inkMkLst>
            <pc:docMk/>
            <pc:sldMk cId="2303502608" sldId="331"/>
            <ac:inkMk id="433" creationId="{735E236B-75F6-39AA-CE13-A0DF182F9C28}"/>
          </ac:inkMkLst>
        </pc:inkChg>
        <pc:inkChg chg="add mod">
          <ac:chgData name="Kokchun Giang" userId="67e2125d-ec8c-4323-9653-9824a2ad815f" providerId="ADAL" clId="{A9578775-FFB1-924C-BD6D-781E886F9944}" dt="2024-01-14T10:44:23.284" v="313"/>
          <ac:inkMkLst>
            <pc:docMk/>
            <pc:sldMk cId="2303502608" sldId="331"/>
            <ac:inkMk id="434" creationId="{F395071D-0FFC-7E2D-B357-54DF3843A7E8}"/>
          </ac:inkMkLst>
        </pc:inkChg>
        <pc:inkChg chg="add mod">
          <ac:chgData name="Kokchun Giang" userId="67e2125d-ec8c-4323-9653-9824a2ad815f" providerId="ADAL" clId="{A9578775-FFB1-924C-BD6D-781E886F9944}" dt="2024-01-14T10:44:24.481" v="317"/>
          <ac:inkMkLst>
            <pc:docMk/>
            <pc:sldMk cId="2303502608" sldId="331"/>
            <ac:inkMk id="436" creationId="{882660E7-F3DC-F626-FC36-6CA9E0677F93}"/>
          </ac:inkMkLst>
        </pc:inkChg>
        <pc:inkChg chg="add mod">
          <ac:chgData name="Kokchun Giang" userId="67e2125d-ec8c-4323-9653-9824a2ad815f" providerId="ADAL" clId="{A9578775-FFB1-924C-BD6D-781E886F9944}" dt="2024-01-14T10:44:24.481" v="317"/>
          <ac:inkMkLst>
            <pc:docMk/>
            <pc:sldMk cId="2303502608" sldId="331"/>
            <ac:inkMk id="437" creationId="{7AA26DE8-7E25-CED4-08D3-86C33AEBBDFC}"/>
          </ac:inkMkLst>
        </pc:inkChg>
        <pc:inkChg chg="add mod">
          <ac:chgData name="Kokchun Giang" userId="67e2125d-ec8c-4323-9653-9824a2ad815f" providerId="ADAL" clId="{A9578775-FFB1-924C-BD6D-781E886F9944}" dt="2024-01-14T10:44:24.481" v="317"/>
          <ac:inkMkLst>
            <pc:docMk/>
            <pc:sldMk cId="2303502608" sldId="331"/>
            <ac:inkMk id="438" creationId="{F31D1C5C-5E1E-9186-0213-511482375560}"/>
          </ac:inkMkLst>
        </pc:inkChg>
        <pc:inkChg chg="add mod">
          <ac:chgData name="Kokchun Giang" userId="67e2125d-ec8c-4323-9653-9824a2ad815f" providerId="ADAL" clId="{A9578775-FFB1-924C-BD6D-781E886F9944}" dt="2024-01-14T10:48:50.663" v="528" actId="164"/>
          <ac:inkMkLst>
            <pc:docMk/>
            <pc:sldMk cId="2303502608" sldId="331"/>
            <ac:inkMk id="440" creationId="{44694FC2-3A10-B7BA-E23E-6FB66FAEF00E}"/>
          </ac:inkMkLst>
        </pc:inkChg>
        <pc:inkChg chg="add mod">
          <ac:chgData name="Kokchun Giang" userId="67e2125d-ec8c-4323-9653-9824a2ad815f" providerId="ADAL" clId="{A9578775-FFB1-924C-BD6D-781E886F9944}" dt="2024-01-14T10:44:28.297" v="327"/>
          <ac:inkMkLst>
            <pc:docMk/>
            <pc:sldMk cId="2303502608" sldId="331"/>
            <ac:inkMk id="441" creationId="{6EC18380-4A0A-213C-E091-A672E95B4B7B}"/>
          </ac:inkMkLst>
        </pc:inkChg>
        <pc:inkChg chg="add mod">
          <ac:chgData name="Kokchun Giang" userId="67e2125d-ec8c-4323-9653-9824a2ad815f" providerId="ADAL" clId="{A9578775-FFB1-924C-BD6D-781E886F9944}" dt="2024-01-14T10:44:28.297" v="327"/>
          <ac:inkMkLst>
            <pc:docMk/>
            <pc:sldMk cId="2303502608" sldId="331"/>
            <ac:inkMk id="442" creationId="{3DE9ED1A-A609-5149-0283-A1A23AFF5695}"/>
          </ac:inkMkLst>
        </pc:inkChg>
        <pc:inkChg chg="add mod">
          <ac:chgData name="Kokchun Giang" userId="67e2125d-ec8c-4323-9653-9824a2ad815f" providerId="ADAL" clId="{A9578775-FFB1-924C-BD6D-781E886F9944}" dt="2024-01-14T10:44:28.297" v="327"/>
          <ac:inkMkLst>
            <pc:docMk/>
            <pc:sldMk cId="2303502608" sldId="331"/>
            <ac:inkMk id="443" creationId="{EE406E90-00F3-82CB-F29A-42AB2371EB78}"/>
          </ac:inkMkLst>
        </pc:inkChg>
        <pc:inkChg chg="add mod">
          <ac:chgData name="Kokchun Giang" userId="67e2125d-ec8c-4323-9653-9824a2ad815f" providerId="ADAL" clId="{A9578775-FFB1-924C-BD6D-781E886F9944}" dt="2024-01-14T10:44:28.297" v="327"/>
          <ac:inkMkLst>
            <pc:docMk/>
            <pc:sldMk cId="2303502608" sldId="331"/>
            <ac:inkMk id="444" creationId="{025CCD26-75DD-0D24-E00E-28F63A6C0248}"/>
          </ac:inkMkLst>
        </pc:inkChg>
        <pc:inkChg chg="add mod">
          <ac:chgData name="Kokchun Giang" userId="67e2125d-ec8c-4323-9653-9824a2ad815f" providerId="ADAL" clId="{A9578775-FFB1-924C-BD6D-781E886F9944}" dt="2024-01-14T10:44:28.297" v="327"/>
          <ac:inkMkLst>
            <pc:docMk/>
            <pc:sldMk cId="2303502608" sldId="331"/>
            <ac:inkMk id="445" creationId="{74ADF0D2-4AF3-8C95-E154-397E38A54D13}"/>
          </ac:inkMkLst>
        </pc:inkChg>
        <pc:inkChg chg="add mod">
          <ac:chgData name="Kokchun Giang" userId="67e2125d-ec8c-4323-9653-9824a2ad815f" providerId="ADAL" clId="{A9578775-FFB1-924C-BD6D-781E886F9944}" dt="2024-01-14T10:44:28.297" v="327"/>
          <ac:inkMkLst>
            <pc:docMk/>
            <pc:sldMk cId="2303502608" sldId="331"/>
            <ac:inkMk id="446" creationId="{E5A3585C-4F1D-16C9-0AE0-F683B5CAF07E}"/>
          </ac:inkMkLst>
        </pc:inkChg>
        <pc:inkChg chg="add mod">
          <ac:chgData name="Kokchun Giang" userId="67e2125d-ec8c-4323-9653-9824a2ad815f" providerId="ADAL" clId="{A9578775-FFB1-924C-BD6D-781E886F9944}" dt="2024-01-14T10:44:28.297" v="327"/>
          <ac:inkMkLst>
            <pc:docMk/>
            <pc:sldMk cId="2303502608" sldId="331"/>
            <ac:inkMk id="447" creationId="{06A91EEC-84C4-EF37-83B6-A492D84DE44A}"/>
          </ac:inkMkLst>
        </pc:inkChg>
        <pc:inkChg chg="add mod">
          <ac:chgData name="Kokchun Giang" userId="67e2125d-ec8c-4323-9653-9824a2ad815f" providerId="ADAL" clId="{A9578775-FFB1-924C-BD6D-781E886F9944}" dt="2024-01-14T10:44:28.297" v="327"/>
          <ac:inkMkLst>
            <pc:docMk/>
            <pc:sldMk cId="2303502608" sldId="331"/>
            <ac:inkMk id="448" creationId="{CF6E8B72-AFEE-0CAC-B100-513339DD27A4}"/>
          </ac:inkMkLst>
        </pc:inkChg>
        <pc:inkChg chg="add mod">
          <ac:chgData name="Kokchun Giang" userId="67e2125d-ec8c-4323-9653-9824a2ad815f" providerId="ADAL" clId="{A9578775-FFB1-924C-BD6D-781E886F9944}" dt="2024-01-14T10:44:41.317" v="337"/>
          <ac:inkMkLst>
            <pc:docMk/>
            <pc:sldMk cId="2303502608" sldId="331"/>
            <ac:inkMk id="450" creationId="{E2EA6727-CEA8-D2AD-7F2D-B10B3B25858C}"/>
          </ac:inkMkLst>
        </pc:inkChg>
        <pc:inkChg chg="add mod">
          <ac:chgData name="Kokchun Giang" userId="67e2125d-ec8c-4323-9653-9824a2ad815f" providerId="ADAL" clId="{A9578775-FFB1-924C-BD6D-781E886F9944}" dt="2024-01-14T10:44:41.317" v="337"/>
          <ac:inkMkLst>
            <pc:docMk/>
            <pc:sldMk cId="2303502608" sldId="331"/>
            <ac:inkMk id="451" creationId="{DFF39AF6-512A-9F5F-6E35-1CCC989846F2}"/>
          </ac:inkMkLst>
        </pc:inkChg>
        <pc:inkChg chg="add mod">
          <ac:chgData name="Kokchun Giang" userId="67e2125d-ec8c-4323-9653-9824a2ad815f" providerId="ADAL" clId="{A9578775-FFB1-924C-BD6D-781E886F9944}" dt="2024-01-14T10:44:41.317" v="337"/>
          <ac:inkMkLst>
            <pc:docMk/>
            <pc:sldMk cId="2303502608" sldId="331"/>
            <ac:inkMk id="452" creationId="{F847503C-6DFA-B113-DEEF-9D03D0AF3969}"/>
          </ac:inkMkLst>
        </pc:inkChg>
        <pc:inkChg chg="add mod">
          <ac:chgData name="Kokchun Giang" userId="67e2125d-ec8c-4323-9653-9824a2ad815f" providerId="ADAL" clId="{A9578775-FFB1-924C-BD6D-781E886F9944}" dt="2024-01-14T10:44:41.317" v="337"/>
          <ac:inkMkLst>
            <pc:docMk/>
            <pc:sldMk cId="2303502608" sldId="331"/>
            <ac:inkMk id="453" creationId="{321D19C1-7345-14E3-D0BC-6373A1561E87}"/>
          </ac:inkMkLst>
        </pc:inkChg>
        <pc:inkChg chg="add mod">
          <ac:chgData name="Kokchun Giang" userId="67e2125d-ec8c-4323-9653-9824a2ad815f" providerId="ADAL" clId="{A9578775-FFB1-924C-BD6D-781E886F9944}" dt="2024-01-14T10:44:41.317" v="337"/>
          <ac:inkMkLst>
            <pc:docMk/>
            <pc:sldMk cId="2303502608" sldId="331"/>
            <ac:inkMk id="454" creationId="{89427E3E-69D0-BA45-2A7C-B13220C270A4}"/>
          </ac:inkMkLst>
        </pc:inkChg>
        <pc:inkChg chg="add mod">
          <ac:chgData name="Kokchun Giang" userId="67e2125d-ec8c-4323-9653-9824a2ad815f" providerId="ADAL" clId="{A9578775-FFB1-924C-BD6D-781E886F9944}" dt="2024-01-14T10:44:41.317" v="337"/>
          <ac:inkMkLst>
            <pc:docMk/>
            <pc:sldMk cId="2303502608" sldId="331"/>
            <ac:inkMk id="455" creationId="{2427B28D-5913-ED78-88EE-D83C387F3B35}"/>
          </ac:inkMkLst>
        </pc:inkChg>
        <pc:inkChg chg="add mod">
          <ac:chgData name="Kokchun Giang" userId="67e2125d-ec8c-4323-9653-9824a2ad815f" providerId="ADAL" clId="{A9578775-FFB1-924C-BD6D-781E886F9944}" dt="2024-01-14T10:44:41.317" v="337"/>
          <ac:inkMkLst>
            <pc:docMk/>
            <pc:sldMk cId="2303502608" sldId="331"/>
            <ac:inkMk id="456" creationId="{528903EE-3B36-7D34-C7A6-7263873440C5}"/>
          </ac:inkMkLst>
        </pc:inkChg>
        <pc:inkChg chg="add mod">
          <ac:chgData name="Kokchun Giang" userId="67e2125d-ec8c-4323-9653-9824a2ad815f" providerId="ADAL" clId="{A9578775-FFB1-924C-BD6D-781E886F9944}" dt="2024-01-14T10:44:41.317" v="337"/>
          <ac:inkMkLst>
            <pc:docMk/>
            <pc:sldMk cId="2303502608" sldId="331"/>
            <ac:inkMk id="457" creationId="{114B6BB8-3362-B3D2-8373-F047DB35FEC6}"/>
          </ac:inkMkLst>
        </pc:inkChg>
        <pc:inkChg chg="add mod">
          <ac:chgData name="Kokchun Giang" userId="67e2125d-ec8c-4323-9653-9824a2ad815f" providerId="ADAL" clId="{A9578775-FFB1-924C-BD6D-781E886F9944}" dt="2024-01-14T10:44:41.317" v="337"/>
          <ac:inkMkLst>
            <pc:docMk/>
            <pc:sldMk cId="2303502608" sldId="331"/>
            <ac:inkMk id="458" creationId="{FEED3EAC-F3EF-087B-0F0D-D014DFA1B347}"/>
          </ac:inkMkLst>
        </pc:inkChg>
        <pc:inkChg chg="add mod">
          <ac:chgData name="Kokchun Giang" userId="67e2125d-ec8c-4323-9653-9824a2ad815f" providerId="ADAL" clId="{A9578775-FFB1-924C-BD6D-781E886F9944}" dt="2024-01-14T10:44:49.245" v="349"/>
          <ac:inkMkLst>
            <pc:docMk/>
            <pc:sldMk cId="2303502608" sldId="331"/>
            <ac:inkMk id="461" creationId="{D33CB502-00BF-1A43-A826-A65B2E680109}"/>
          </ac:inkMkLst>
        </pc:inkChg>
        <pc:inkChg chg="add mod">
          <ac:chgData name="Kokchun Giang" userId="67e2125d-ec8c-4323-9653-9824a2ad815f" providerId="ADAL" clId="{A9578775-FFB1-924C-BD6D-781E886F9944}" dt="2024-01-14T10:44:49.245" v="349"/>
          <ac:inkMkLst>
            <pc:docMk/>
            <pc:sldMk cId="2303502608" sldId="331"/>
            <ac:inkMk id="462" creationId="{0A3A3152-55F9-E7DE-F640-1510D6D50B34}"/>
          </ac:inkMkLst>
        </pc:inkChg>
        <pc:inkChg chg="add mod">
          <ac:chgData name="Kokchun Giang" userId="67e2125d-ec8c-4323-9653-9824a2ad815f" providerId="ADAL" clId="{A9578775-FFB1-924C-BD6D-781E886F9944}" dt="2024-01-14T10:44:49.245" v="349"/>
          <ac:inkMkLst>
            <pc:docMk/>
            <pc:sldMk cId="2303502608" sldId="331"/>
            <ac:inkMk id="463" creationId="{362F5E0C-6348-F465-C829-4738F61952CD}"/>
          </ac:inkMkLst>
        </pc:inkChg>
        <pc:inkChg chg="add mod">
          <ac:chgData name="Kokchun Giang" userId="67e2125d-ec8c-4323-9653-9824a2ad815f" providerId="ADAL" clId="{A9578775-FFB1-924C-BD6D-781E886F9944}" dt="2024-01-14T10:44:49.245" v="349"/>
          <ac:inkMkLst>
            <pc:docMk/>
            <pc:sldMk cId="2303502608" sldId="331"/>
            <ac:inkMk id="464" creationId="{9148B449-01E9-AA3D-F504-EA1D38C117E4}"/>
          </ac:inkMkLst>
        </pc:inkChg>
        <pc:inkChg chg="add mod">
          <ac:chgData name="Kokchun Giang" userId="67e2125d-ec8c-4323-9653-9824a2ad815f" providerId="ADAL" clId="{A9578775-FFB1-924C-BD6D-781E886F9944}" dt="2024-01-14T10:44:49.245" v="349"/>
          <ac:inkMkLst>
            <pc:docMk/>
            <pc:sldMk cId="2303502608" sldId="331"/>
            <ac:inkMk id="465" creationId="{348FCC60-289D-899E-516C-CAEE802B7412}"/>
          </ac:inkMkLst>
        </pc:inkChg>
        <pc:inkChg chg="add mod">
          <ac:chgData name="Kokchun Giang" userId="67e2125d-ec8c-4323-9653-9824a2ad815f" providerId="ADAL" clId="{A9578775-FFB1-924C-BD6D-781E886F9944}" dt="2024-01-14T10:44:49.245" v="349"/>
          <ac:inkMkLst>
            <pc:docMk/>
            <pc:sldMk cId="2303502608" sldId="331"/>
            <ac:inkMk id="466" creationId="{81F94E90-95AE-700D-077D-68031E87D813}"/>
          </ac:inkMkLst>
        </pc:inkChg>
        <pc:inkChg chg="add mod">
          <ac:chgData name="Kokchun Giang" userId="67e2125d-ec8c-4323-9653-9824a2ad815f" providerId="ADAL" clId="{A9578775-FFB1-924C-BD6D-781E886F9944}" dt="2024-01-14T10:44:49.245" v="349"/>
          <ac:inkMkLst>
            <pc:docMk/>
            <pc:sldMk cId="2303502608" sldId="331"/>
            <ac:inkMk id="467" creationId="{E7264BEE-2637-289C-036E-71BAA63413DD}"/>
          </ac:inkMkLst>
        </pc:inkChg>
        <pc:inkChg chg="add mod">
          <ac:chgData name="Kokchun Giang" userId="67e2125d-ec8c-4323-9653-9824a2ad815f" providerId="ADAL" clId="{A9578775-FFB1-924C-BD6D-781E886F9944}" dt="2024-01-14T10:44:49.245" v="349"/>
          <ac:inkMkLst>
            <pc:docMk/>
            <pc:sldMk cId="2303502608" sldId="331"/>
            <ac:inkMk id="468" creationId="{6D3FDDCC-7BC7-C4C2-4406-A91586275BF2}"/>
          </ac:inkMkLst>
        </pc:inkChg>
        <pc:inkChg chg="add mod">
          <ac:chgData name="Kokchun Giang" userId="67e2125d-ec8c-4323-9653-9824a2ad815f" providerId="ADAL" clId="{A9578775-FFB1-924C-BD6D-781E886F9944}" dt="2024-01-14T10:44:49.245" v="349"/>
          <ac:inkMkLst>
            <pc:docMk/>
            <pc:sldMk cId="2303502608" sldId="331"/>
            <ac:inkMk id="469" creationId="{FD4656E5-15E4-9824-FCE0-BD304BA0F26D}"/>
          </ac:inkMkLst>
        </pc:inkChg>
        <pc:inkChg chg="add mod">
          <ac:chgData name="Kokchun Giang" userId="67e2125d-ec8c-4323-9653-9824a2ad815f" providerId="ADAL" clId="{A9578775-FFB1-924C-BD6D-781E886F9944}" dt="2024-01-14T10:44:49.245" v="349"/>
          <ac:inkMkLst>
            <pc:docMk/>
            <pc:sldMk cId="2303502608" sldId="331"/>
            <ac:inkMk id="470" creationId="{A4B0C52D-3B71-7853-302F-9391AA0E9138}"/>
          </ac:inkMkLst>
        </pc:inkChg>
        <pc:inkChg chg="add mod">
          <ac:chgData name="Kokchun Giang" userId="67e2125d-ec8c-4323-9653-9824a2ad815f" providerId="ADAL" clId="{A9578775-FFB1-924C-BD6D-781E886F9944}" dt="2024-01-14T10:44:49.245" v="349"/>
          <ac:inkMkLst>
            <pc:docMk/>
            <pc:sldMk cId="2303502608" sldId="331"/>
            <ac:inkMk id="471" creationId="{B69A79B3-ABA7-1AB6-B84A-16EBC23814DE}"/>
          </ac:inkMkLst>
        </pc:inkChg>
        <pc:inkChg chg="add mod">
          <ac:chgData name="Kokchun Giang" userId="67e2125d-ec8c-4323-9653-9824a2ad815f" providerId="ADAL" clId="{A9578775-FFB1-924C-BD6D-781E886F9944}" dt="2024-01-14T10:44:56.521" v="355"/>
          <ac:inkMkLst>
            <pc:docMk/>
            <pc:sldMk cId="2303502608" sldId="331"/>
            <ac:inkMk id="474" creationId="{5D5B463C-BC27-225E-AD38-FA79863ED980}"/>
          </ac:inkMkLst>
        </pc:inkChg>
        <pc:inkChg chg="add mod">
          <ac:chgData name="Kokchun Giang" userId="67e2125d-ec8c-4323-9653-9824a2ad815f" providerId="ADAL" clId="{A9578775-FFB1-924C-BD6D-781E886F9944}" dt="2024-01-14T10:44:56.521" v="355"/>
          <ac:inkMkLst>
            <pc:docMk/>
            <pc:sldMk cId="2303502608" sldId="331"/>
            <ac:inkMk id="475" creationId="{39A3C7C2-C560-A421-7C30-A676F6FD17A6}"/>
          </ac:inkMkLst>
        </pc:inkChg>
        <pc:inkChg chg="add mod">
          <ac:chgData name="Kokchun Giang" userId="67e2125d-ec8c-4323-9653-9824a2ad815f" providerId="ADAL" clId="{A9578775-FFB1-924C-BD6D-781E886F9944}" dt="2024-01-14T10:44:56.521" v="355"/>
          <ac:inkMkLst>
            <pc:docMk/>
            <pc:sldMk cId="2303502608" sldId="331"/>
            <ac:inkMk id="476" creationId="{EC5B5579-826A-8CA9-AAAB-10CA5842CE83}"/>
          </ac:inkMkLst>
        </pc:inkChg>
        <pc:inkChg chg="add mod">
          <ac:chgData name="Kokchun Giang" userId="67e2125d-ec8c-4323-9653-9824a2ad815f" providerId="ADAL" clId="{A9578775-FFB1-924C-BD6D-781E886F9944}" dt="2024-01-14T10:44:56.521" v="355"/>
          <ac:inkMkLst>
            <pc:docMk/>
            <pc:sldMk cId="2303502608" sldId="331"/>
            <ac:inkMk id="477" creationId="{6538DDED-6E95-C560-8F2F-C232A8085804}"/>
          </ac:inkMkLst>
        </pc:inkChg>
        <pc:inkChg chg="add mod">
          <ac:chgData name="Kokchun Giang" userId="67e2125d-ec8c-4323-9653-9824a2ad815f" providerId="ADAL" clId="{A9578775-FFB1-924C-BD6D-781E886F9944}" dt="2024-01-14T10:45:02.931" v="364"/>
          <ac:inkMkLst>
            <pc:docMk/>
            <pc:sldMk cId="2303502608" sldId="331"/>
            <ac:inkMk id="478" creationId="{7BB11C70-5D6C-EB92-674F-76BA1CAD10F8}"/>
          </ac:inkMkLst>
        </pc:inkChg>
        <pc:inkChg chg="add mod">
          <ac:chgData name="Kokchun Giang" userId="67e2125d-ec8c-4323-9653-9824a2ad815f" providerId="ADAL" clId="{A9578775-FFB1-924C-BD6D-781E886F9944}" dt="2024-01-14T10:45:02.931" v="364"/>
          <ac:inkMkLst>
            <pc:docMk/>
            <pc:sldMk cId="2303502608" sldId="331"/>
            <ac:inkMk id="480" creationId="{A38F0966-7064-3657-FD2F-AEF0DF1F6165}"/>
          </ac:inkMkLst>
        </pc:inkChg>
        <pc:inkChg chg="add mod">
          <ac:chgData name="Kokchun Giang" userId="67e2125d-ec8c-4323-9653-9824a2ad815f" providerId="ADAL" clId="{A9578775-FFB1-924C-BD6D-781E886F9944}" dt="2024-01-14T10:45:02.931" v="364"/>
          <ac:inkMkLst>
            <pc:docMk/>
            <pc:sldMk cId="2303502608" sldId="331"/>
            <ac:inkMk id="482" creationId="{79E3832B-44DF-0E06-4EDC-2B7333441789}"/>
          </ac:inkMkLst>
        </pc:inkChg>
        <pc:inkChg chg="add mod">
          <ac:chgData name="Kokchun Giang" userId="67e2125d-ec8c-4323-9653-9824a2ad815f" providerId="ADAL" clId="{A9578775-FFB1-924C-BD6D-781E886F9944}" dt="2024-01-14T10:45:02.931" v="364"/>
          <ac:inkMkLst>
            <pc:docMk/>
            <pc:sldMk cId="2303502608" sldId="331"/>
            <ac:inkMk id="483" creationId="{CBF7762F-E790-EACA-DCBC-4DA971F980F1}"/>
          </ac:inkMkLst>
        </pc:inkChg>
        <pc:inkChg chg="add mod">
          <ac:chgData name="Kokchun Giang" userId="67e2125d-ec8c-4323-9653-9824a2ad815f" providerId="ADAL" clId="{A9578775-FFB1-924C-BD6D-781E886F9944}" dt="2024-01-14T10:45:02.931" v="364"/>
          <ac:inkMkLst>
            <pc:docMk/>
            <pc:sldMk cId="2303502608" sldId="331"/>
            <ac:inkMk id="484" creationId="{19D1829F-70D2-C683-4ED3-BCDFEBF7785A}"/>
          </ac:inkMkLst>
        </pc:inkChg>
        <pc:inkChg chg="add mod">
          <ac:chgData name="Kokchun Giang" userId="67e2125d-ec8c-4323-9653-9824a2ad815f" providerId="ADAL" clId="{A9578775-FFB1-924C-BD6D-781E886F9944}" dt="2024-01-14T10:45:02.931" v="364"/>
          <ac:inkMkLst>
            <pc:docMk/>
            <pc:sldMk cId="2303502608" sldId="331"/>
            <ac:inkMk id="485" creationId="{28BB2506-E5F4-9CC0-0712-AED421C59DA2}"/>
          </ac:inkMkLst>
        </pc:inkChg>
        <pc:inkChg chg="add mod">
          <ac:chgData name="Kokchun Giang" userId="67e2125d-ec8c-4323-9653-9824a2ad815f" providerId="ADAL" clId="{A9578775-FFB1-924C-BD6D-781E886F9944}" dt="2024-01-14T10:45:02.931" v="364"/>
          <ac:inkMkLst>
            <pc:docMk/>
            <pc:sldMk cId="2303502608" sldId="331"/>
            <ac:inkMk id="486" creationId="{1070364C-2827-7D65-04FD-EB605AD28F5E}"/>
          </ac:inkMkLst>
        </pc:inkChg>
        <pc:inkChg chg="add mod">
          <ac:chgData name="Kokchun Giang" userId="67e2125d-ec8c-4323-9653-9824a2ad815f" providerId="ADAL" clId="{A9578775-FFB1-924C-BD6D-781E886F9944}" dt="2024-01-14T10:45:02.931" v="364"/>
          <ac:inkMkLst>
            <pc:docMk/>
            <pc:sldMk cId="2303502608" sldId="331"/>
            <ac:inkMk id="487" creationId="{056576C8-C605-C46A-998C-EE5C7FD24F81}"/>
          </ac:inkMkLst>
        </pc:inkChg>
        <pc:inkChg chg="add mod">
          <ac:chgData name="Kokchun Giang" userId="67e2125d-ec8c-4323-9653-9824a2ad815f" providerId="ADAL" clId="{A9578775-FFB1-924C-BD6D-781E886F9944}" dt="2024-01-14T10:45:07.969" v="376"/>
          <ac:inkMkLst>
            <pc:docMk/>
            <pc:sldMk cId="2303502608" sldId="331"/>
            <ac:inkMk id="491" creationId="{A077D156-469F-1609-A648-F5F67D4AB7A7}"/>
          </ac:inkMkLst>
        </pc:inkChg>
        <pc:inkChg chg="add mod">
          <ac:chgData name="Kokchun Giang" userId="67e2125d-ec8c-4323-9653-9824a2ad815f" providerId="ADAL" clId="{A9578775-FFB1-924C-BD6D-781E886F9944}" dt="2024-01-14T10:45:07.969" v="376"/>
          <ac:inkMkLst>
            <pc:docMk/>
            <pc:sldMk cId="2303502608" sldId="331"/>
            <ac:inkMk id="492" creationId="{92AFC5CE-8D55-F786-D929-453DC3B401E2}"/>
          </ac:inkMkLst>
        </pc:inkChg>
        <pc:inkChg chg="add mod">
          <ac:chgData name="Kokchun Giang" userId="67e2125d-ec8c-4323-9653-9824a2ad815f" providerId="ADAL" clId="{A9578775-FFB1-924C-BD6D-781E886F9944}" dt="2024-01-14T10:45:07.969" v="376"/>
          <ac:inkMkLst>
            <pc:docMk/>
            <pc:sldMk cId="2303502608" sldId="331"/>
            <ac:inkMk id="493" creationId="{E11E9F71-8AF3-9363-7977-87438664A266}"/>
          </ac:inkMkLst>
        </pc:inkChg>
        <pc:inkChg chg="add mod">
          <ac:chgData name="Kokchun Giang" userId="67e2125d-ec8c-4323-9653-9824a2ad815f" providerId="ADAL" clId="{A9578775-FFB1-924C-BD6D-781E886F9944}" dt="2024-01-14T10:45:07.969" v="376"/>
          <ac:inkMkLst>
            <pc:docMk/>
            <pc:sldMk cId="2303502608" sldId="331"/>
            <ac:inkMk id="494" creationId="{7EC14873-A6EB-ECB5-358E-5CDF3A9B7E53}"/>
          </ac:inkMkLst>
        </pc:inkChg>
        <pc:inkChg chg="add mod">
          <ac:chgData name="Kokchun Giang" userId="67e2125d-ec8c-4323-9653-9824a2ad815f" providerId="ADAL" clId="{A9578775-FFB1-924C-BD6D-781E886F9944}" dt="2024-01-14T10:45:07.969" v="376"/>
          <ac:inkMkLst>
            <pc:docMk/>
            <pc:sldMk cId="2303502608" sldId="331"/>
            <ac:inkMk id="495" creationId="{C594B063-7157-5E2C-C92C-D717E57CAAB6}"/>
          </ac:inkMkLst>
        </pc:inkChg>
        <pc:inkChg chg="add mod">
          <ac:chgData name="Kokchun Giang" userId="67e2125d-ec8c-4323-9653-9824a2ad815f" providerId="ADAL" clId="{A9578775-FFB1-924C-BD6D-781E886F9944}" dt="2024-01-14T10:45:07.969" v="376"/>
          <ac:inkMkLst>
            <pc:docMk/>
            <pc:sldMk cId="2303502608" sldId="331"/>
            <ac:inkMk id="496" creationId="{E63747A8-7B61-FFFF-B1AB-CAD7E3C87D9D}"/>
          </ac:inkMkLst>
        </pc:inkChg>
        <pc:inkChg chg="add mod">
          <ac:chgData name="Kokchun Giang" userId="67e2125d-ec8c-4323-9653-9824a2ad815f" providerId="ADAL" clId="{A9578775-FFB1-924C-BD6D-781E886F9944}" dt="2024-01-14T10:45:07.969" v="376"/>
          <ac:inkMkLst>
            <pc:docMk/>
            <pc:sldMk cId="2303502608" sldId="331"/>
            <ac:inkMk id="497" creationId="{6C2BA598-0F08-FFF1-0E15-F85B291359B6}"/>
          </ac:inkMkLst>
        </pc:inkChg>
        <pc:inkChg chg="add mod">
          <ac:chgData name="Kokchun Giang" userId="67e2125d-ec8c-4323-9653-9824a2ad815f" providerId="ADAL" clId="{A9578775-FFB1-924C-BD6D-781E886F9944}" dt="2024-01-14T10:45:07.969" v="376"/>
          <ac:inkMkLst>
            <pc:docMk/>
            <pc:sldMk cId="2303502608" sldId="331"/>
            <ac:inkMk id="498" creationId="{8720BDFD-090F-D100-F02F-33451A0F92F8}"/>
          </ac:inkMkLst>
        </pc:inkChg>
        <pc:inkChg chg="add mod">
          <ac:chgData name="Kokchun Giang" userId="67e2125d-ec8c-4323-9653-9824a2ad815f" providerId="ADAL" clId="{A9578775-FFB1-924C-BD6D-781E886F9944}" dt="2024-01-14T10:45:07.969" v="376"/>
          <ac:inkMkLst>
            <pc:docMk/>
            <pc:sldMk cId="2303502608" sldId="331"/>
            <ac:inkMk id="499" creationId="{1571195D-216F-2194-E080-0B743DAFBD95}"/>
          </ac:inkMkLst>
        </pc:inkChg>
        <pc:inkChg chg="add mod">
          <ac:chgData name="Kokchun Giang" userId="67e2125d-ec8c-4323-9653-9824a2ad815f" providerId="ADAL" clId="{A9578775-FFB1-924C-BD6D-781E886F9944}" dt="2024-01-14T10:45:07.969" v="376"/>
          <ac:inkMkLst>
            <pc:docMk/>
            <pc:sldMk cId="2303502608" sldId="331"/>
            <ac:inkMk id="500" creationId="{AFBDE49B-ECD6-C501-0CFA-BF94B33CE88B}"/>
          </ac:inkMkLst>
        </pc:inkChg>
        <pc:inkChg chg="add mod">
          <ac:chgData name="Kokchun Giang" userId="67e2125d-ec8c-4323-9653-9824a2ad815f" providerId="ADAL" clId="{A9578775-FFB1-924C-BD6D-781E886F9944}" dt="2024-01-14T10:45:07.969" v="376"/>
          <ac:inkMkLst>
            <pc:docMk/>
            <pc:sldMk cId="2303502608" sldId="331"/>
            <ac:inkMk id="501" creationId="{DA1FBE3E-AD4E-8402-B31A-2C129726568D}"/>
          </ac:inkMkLst>
        </pc:inkChg>
        <pc:inkChg chg="add mod">
          <ac:chgData name="Kokchun Giang" userId="67e2125d-ec8c-4323-9653-9824a2ad815f" providerId="ADAL" clId="{A9578775-FFB1-924C-BD6D-781E886F9944}" dt="2024-01-14T10:45:21.424" v="388"/>
          <ac:inkMkLst>
            <pc:docMk/>
            <pc:sldMk cId="2303502608" sldId="331"/>
            <ac:inkMk id="505" creationId="{23BD11A3-8DF9-5C8C-3575-A65345F33AEE}"/>
          </ac:inkMkLst>
        </pc:inkChg>
        <pc:inkChg chg="add mod">
          <ac:chgData name="Kokchun Giang" userId="67e2125d-ec8c-4323-9653-9824a2ad815f" providerId="ADAL" clId="{A9578775-FFB1-924C-BD6D-781E886F9944}" dt="2024-01-14T10:45:21.424" v="388"/>
          <ac:inkMkLst>
            <pc:docMk/>
            <pc:sldMk cId="2303502608" sldId="331"/>
            <ac:inkMk id="506" creationId="{51CFF54C-5018-ADA3-CEA2-F829479743C5}"/>
          </ac:inkMkLst>
        </pc:inkChg>
        <pc:inkChg chg="add mod">
          <ac:chgData name="Kokchun Giang" userId="67e2125d-ec8c-4323-9653-9824a2ad815f" providerId="ADAL" clId="{A9578775-FFB1-924C-BD6D-781E886F9944}" dt="2024-01-14T10:45:21.424" v="388"/>
          <ac:inkMkLst>
            <pc:docMk/>
            <pc:sldMk cId="2303502608" sldId="331"/>
            <ac:inkMk id="507" creationId="{A3A5D649-D6EE-D709-0CE0-D4C69E9E228F}"/>
          </ac:inkMkLst>
        </pc:inkChg>
        <pc:inkChg chg="add mod">
          <ac:chgData name="Kokchun Giang" userId="67e2125d-ec8c-4323-9653-9824a2ad815f" providerId="ADAL" clId="{A9578775-FFB1-924C-BD6D-781E886F9944}" dt="2024-01-14T10:45:21.424" v="388"/>
          <ac:inkMkLst>
            <pc:docMk/>
            <pc:sldMk cId="2303502608" sldId="331"/>
            <ac:inkMk id="508" creationId="{7ADC6661-10A9-6643-5ECA-07614D67A1CB}"/>
          </ac:inkMkLst>
        </pc:inkChg>
        <pc:inkChg chg="add mod">
          <ac:chgData name="Kokchun Giang" userId="67e2125d-ec8c-4323-9653-9824a2ad815f" providerId="ADAL" clId="{A9578775-FFB1-924C-BD6D-781E886F9944}" dt="2024-01-14T10:45:21.424" v="388"/>
          <ac:inkMkLst>
            <pc:docMk/>
            <pc:sldMk cId="2303502608" sldId="331"/>
            <ac:inkMk id="509" creationId="{31533A47-DD27-FD94-D710-6DB4C6076534}"/>
          </ac:inkMkLst>
        </pc:inkChg>
        <pc:inkChg chg="add mod">
          <ac:chgData name="Kokchun Giang" userId="67e2125d-ec8c-4323-9653-9824a2ad815f" providerId="ADAL" clId="{A9578775-FFB1-924C-BD6D-781E886F9944}" dt="2024-01-14T10:45:21.424" v="388"/>
          <ac:inkMkLst>
            <pc:docMk/>
            <pc:sldMk cId="2303502608" sldId="331"/>
            <ac:inkMk id="510" creationId="{F191835E-66DB-961E-8948-05426FB17EA6}"/>
          </ac:inkMkLst>
        </pc:inkChg>
        <pc:inkChg chg="add mod">
          <ac:chgData name="Kokchun Giang" userId="67e2125d-ec8c-4323-9653-9824a2ad815f" providerId="ADAL" clId="{A9578775-FFB1-924C-BD6D-781E886F9944}" dt="2024-01-14T10:45:21.424" v="388"/>
          <ac:inkMkLst>
            <pc:docMk/>
            <pc:sldMk cId="2303502608" sldId="331"/>
            <ac:inkMk id="511" creationId="{4CD59DFE-B290-84BD-9B8D-2DD8820EFB3B}"/>
          </ac:inkMkLst>
        </pc:inkChg>
        <pc:inkChg chg="add mod">
          <ac:chgData name="Kokchun Giang" userId="67e2125d-ec8c-4323-9653-9824a2ad815f" providerId="ADAL" clId="{A9578775-FFB1-924C-BD6D-781E886F9944}" dt="2024-01-14T10:45:21.424" v="388"/>
          <ac:inkMkLst>
            <pc:docMk/>
            <pc:sldMk cId="2303502608" sldId="331"/>
            <ac:inkMk id="512" creationId="{118CE736-D7B0-6FC0-600A-F646DD32077E}"/>
          </ac:inkMkLst>
        </pc:inkChg>
        <pc:inkChg chg="add mod">
          <ac:chgData name="Kokchun Giang" userId="67e2125d-ec8c-4323-9653-9824a2ad815f" providerId="ADAL" clId="{A9578775-FFB1-924C-BD6D-781E886F9944}" dt="2024-01-14T10:45:21.424" v="388"/>
          <ac:inkMkLst>
            <pc:docMk/>
            <pc:sldMk cId="2303502608" sldId="331"/>
            <ac:inkMk id="513" creationId="{E34158A2-6E46-BA70-6CEC-60E83AF13C35}"/>
          </ac:inkMkLst>
        </pc:inkChg>
        <pc:inkChg chg="add mod">
          <ac:chgData name="Kokchun Giang" userId="67e2125d-ec8c-4323-9653-9824a2ad815f" providerId="ADAL" clId="{A9578775-FFB1-924C-BD6D-781E886F9944}" dt="2024-01-14T10:45:21.424" v="388"/>
          <ac:inkMkLst>
            <pc:docMk/>
            <pc:sldMk cId="2303502608" sldId="331"/>
            <ac:inkMk id="516" creationId="{EA3CFED8-73F2-BD71-8DA7-4EFB81D5F0D7}"/>
          </ac:inkMkLst>
        </pc:inkChg>
        <pc:inkChg chg="add mod">
          <ac:chgData name="Kokchun Giang" userId="67e2125d-ec8c-4323-9653-9824a2ad815f" providerId="ADAL" clId="{A9578775-FFB1-924C-BD6D-781E886F9944}" dt="2024-01-14T10:45:54.963" v="407"/>
          <ac:inkMkLst>
            <pc:docMk/>
            <pc:sldMk cId="2303502608" sldId="331"/>
            <ac:inkMk id="518" creationId="{D1D441A0-5C1B-8A45-6720-C2708AABF27D}"/>
          </ac:inkMkLst>
        </pc:inkChg>
        <pc:inkChg chg="add mod">
          <ac:chgData name="Kokchun Giang" userId="67e2125d-ec8c-4323-9653-9824a2ad815f" providerId="ADAL" clId="{A9578775-FFB1-924C-BD6D-781E886F9944}" dt="2024-01-14T10:45:54.963" v="407"/>
          <ac:inkMkLst>
            <pc:docMk/>
            <pc:sldMk cId="2303502608" sldId="331"/>
            <ac:inkMk id="519" creationId="{5AFE7B1B-E97A-E62F-9652-2A5B701BD653}"/>
          </ac:inkMkLst>
        </pc:inkChg>
        <pc:inkChg chg="add mod">
          <ac:chgData name="Kokchun Giang" userId="67e2125d-ec8c-4323-9653-9824a2ad815f" providerId="ADAL" clId="{A9578775-FFB1-924C-BD6D-781E886F9944}" dt="2024-01-14T10:45:54.963" v="407"/>
          <ac:inkMkLst>
            <pc:docMk/>
            <pc:sldMk cId="2303502608" sldId="331"/>
            <ac:inkMk id="521" creationId="{6BB8EB0E-DD89-B7A8-E196-F9171E0D5033}"/>
          </ac:inkMkLst>
        </pc:inkChg>
        <pc:inkChg chg="add mod">
          <ac:chgData name="Kokchun Giang" userId="67e2125d-ec8c-4323-9653-9824a2ad815f" providerId="ADAL" clId="{A9578775-FFB1-924C-BD6D-781E886F9944}" dt="2024-01-14T10:45:54.963" v="407"/>
          <ac:inkMkLst>
            <pc:docMk/>
            <pc:sldMk cId="2303502608" sldId="331"/>
            <ac:inkMk id="522" creationId="{CE421885-B925-B496-7225-19CA43CDDF7A}"/>
          </ac:inkMkLst>
        </pc:inkChg>
        <pc:inkChg chg="add mod">
          <ac:chgData name="Kokchun Giang" userId="67e2125d-ec8c-4323-9653-9824a2ad815f" providerId="ADAL" clId="{A9578775-FFB1-924C-BD6D-781E886F9944}" dt="2024-01-14T10:45:54.963" v="407"/>
          <ac:inkMkLst>
            <pc:docMk/>
            <pc:sldMk cId="2303502608" sldId="331"/>
            <ac:inkMk id="523" creationId="{A9805317-1AB1-7F4C-CF2F-A75DC2E73D3E}"/>
          </ac:inkMkLst>
        </pc:inkChg>
        <pc:inkChg chg="add mod">
          <ac:chgData name="Kokchun Giang" userId="67e2125d-ec8c-4323-9653-9824a2ad815f" providerId="ADAL" clId="{A9578775-FFB1-924C-BD6D-781E886F9944}" dt="2024-01-14T10:45:54.963" v="407"/>
          <ac:inkMkLst>
            <pc:docMk/>
            <pc:sldMk cId="2303502608" sldId="331"/>
            <ac:inkMk id="524" creationId="{B5F1893E-5B01-6F50-5B9F-E587D06DC656}"/>
          </ac:inkMkLst>
        </pc:inkChg>
        <pc:inkChg chg="add mod">
          <ac:chgData name="Kokchun Giang" userId="67e2125d-ec8c-4323-9653-9824a2ad815f" providerId="ADAL" clId="{A9578775-FFB1-924C-BD6D-781E886F9944}" dt="2024-01-14T10:45:54.963" v="407"/>
          <ac:inkMkLst>
            <pc:docMk/>
            <pc:sldMk cId="2303502608" sldId="331"/>
            <ac:inkMk id="526" creationId="{A8D9DB88-04FF-9F47-BA6D-779E671A5388}"/>
          </ac:inkMkLst>
        </pc:inkChg>
        <pc:inkChg chg="add mod">
          <ac:chgData name="Kokchun Giang" userId="67e2125d-ec8c-4323-9653-9824a2ad815f" providerId="ADAL" clId="{A9578775-FFB1-924C-BD6D-781E886F9944}" dt="2024-01-14T10:45:54.963" v="407"/>
          <ac:inkMkLst>
            <pc:docMk/>
            <pc:sldMk cId="2303502608" sldId="331"/>
            <ac:inkMk id="527" creationId="{A766B00F-9684-4A60-C005-4306A071C3A7}"/>
          </ac:inkMkLst>
        </pc:inkChg>
        <pc:inkChg chg="add mod">
          <ac:chgData name="Kokchun Giang" userId="67e2125d-ec8c-4323-9653-9824a2ad815f" providerId="ADAL" clId="{A9578775-FFB1-924C-BD6D-781E886F9944}" dt="2024-01-14T10:45:54.963" v="407"/>
          <ac:inkMkLst>
            <pc:docMk/>
            <pc:sldMk cId="2303502608" sldId="331"/>
            <ac:inkMk id="528" creationId="{C1697379-5A37-4309-C244-F7D89A03204B}"/>
          </ac:inkMkLst>
        </pc:inkChg>
        <pc:inkChg chg="add mod">
          <ac:chgData name="Kokchun Giang" userId="67e2125d-ec8c-4323-9653-9824a2ad815f" providerId="ADAL" clId="{A9578775-FFB1-924C-BD6D-781E886F9944}" dt="2024-01-14T10:45:54.963" v="407"/>
          <ac:inkMkLst>
            <pc:docMk/>
            <pc:sldMk cId="2303502608" sldId="331"/>
            <ac:inkMk id="529" creationId="{F6C3FAE7-909A-A930-8F19-1BAADC6560F3}"/>
          </ac:inkMkLst>
        </pc:inkChg>
        <pc:inkChg chg="add mod">
          <ac:chgData name="Kokchun Giang" userId="67e2125d-ec8c-4323-9653-9824a2ad815f" providerId="ADAL" clId="{A9578775-FFB1-924C-BD6D-781E886F9944}" dt="2024-01-14T10:45:54.963" v="407"/>
          <ac:inkMkLst>
            <pc:docMk/>
            <pc:sldMk cId="2303502608" sldId="331"/>
            <ac:inkMk id="531" creationId="{17E6C145-FDD0-896A-05C0-2BF0F86AA855}"/>
          </ac:inkMkLst>
        </pc:inkChg>
        <pc:inkChg chg="add mod">
          <ac:chgData name="Kokchun Giang" userId="67e2125d-ec8c-4323-9653-9824a2ad815f" providerId="ADAL" clId="{A9578775-FFB1-924C-BD6D-781E886F9944}" dt="2024-01-14T10:45:54.963" v="407"/>
          <ac:inkMkLst>
            <pc:docMk/>
            <pc:sldMk cId="2303502608" sldId="331"/>
            <ac:inkMk id="532" creationId="{FEEB7791-3AC2-0DD1-B90F-39A16AE50345}"/>
          </ac:inkMkLst>
        </pc:inkChg>
        <pc:inkChg chg="add mod">
          <ac:chgData name="Kokchun Giang" userId="67e2125d-ec8c-4323-9653-9824a2ad815f" providerId="ADAL" clId="{A9578775-FFB1-924C-BD6D-781E886F9944}" dt="2024-01-14T10:45:54.963" v="407"/>
          <ac:inkMkLst>
            <pc:docMk/>
            <pc:sldMk cId="2303502608" sldId="331"/>
            <ac:inkMk id="533" creationId="{EBD5BB5D-165C-F1CE-AAFC-8720CF905B85}"/>
          </ac:inkMkLst>
        </pc:inkChg>
        <pc:inkChg chg="add mod">
          <ac:chgData name="Kokchun Giang" userId="67e2125d-ec8c-4323-9653-9824a2ad815f" providerId="ADAL" clId="{A9578775-FFB1-924C-BD6D-781E886F9944}" dt="2024-01-14T10:45:54.963" v="407"/>
          <ac:inkMkLst>
            <pc:docMk/>
            <pc:sldMk cId="2303502608" sldId="331"/>
            <ac:inkMk id="534" creationId="{D2353478-08B3-2C63-9C06-F5975B61030F}"/>
          </ac:inkMkLst>
        </pc:inkChg>
        <pc:inkChg chg="add mod">
          <ac:chgData name="Kokchun Giang" userId="67e2125d-ec8c-4323-9653-9824a2ad815f" providerId="ADAL" clId="{A9578775-FFB1-924C-BD6D-781E886F9944}" dt="2024-01-14T10:45:54.963" v="407"/>
          <ac:inkMkLst>
            <pc:docMk/>
            <pc:sldMk cId="2303502608" sldId="331"/>
            <ac:inkMk id="535" creationId="{0E8A033F-3E39-0C0C-F2F1-39C311AD087C}"/>
          </ac:inkMkLst>
        </pc:inkChg>
        <pc:inkChg chg="add mod">
          <ac:chgData name="Kokchun Giang" userId="67e2125d-ec8c-4323-9653-9824a2ad815f" providerId="ADAL" clId="{A9578775-FFB1-924C-BD6D-781E886F9944}" dt="2024-01-14T10:46:04.365" v="420"/>
          <ac:inkMkLst>
            <pc:docMk/>
            <pc:sldMk cId="2303502608" sldId="331"/>
            <ac:inkMk id="537" creationId="{5AF87989-22B3-4516-1B1B-5AF313D2A2F4}"/>
          </ac:inkMkLst>
        </pc:inkChg>
        <pc:inkChg chg="add mod">
          <ac:chgData name="Kokchun Giang" userId="67e2125d-ec8c-4323-9653-9824a2ad815f" providerId="ADAL" clId="{A9578775-FFB1-924C-BD6D-781E886F9944}" dt="2024-01-14T10:46:04.365" v="420"/>
          <ac:inkMkLst>
            <pc:docMk/>
            <pc:sldMk cId="2303502608" sldId="331"/>
            <ac:inkMk id="538" creationId="{A33A78FC-A6FD-9710-C6B7-924B805AD5A9}"/>
          </ac:inkMkLst>
        </pc:inkChg>
        <pc:inkChg chg="add mod">
          <ac:chgData name="Kokchun Giang" userId="67e2125d-ec8c-4323-9653-9824a2ad815f" providerId="ADAL" clId="{A9578775-FFB1-924C-BD6D-781E886F9944}" dt="2024-01-14T10:46:04.365" v="420"/>
          <ac:inkMkLst>
            <pc:docMk/>
            <pc:sldMk cId="2303502608" sldId="331"/>
            <ac:inkMk id="540" creationId="{B394FBE5-6E80-3EFB-2FDE-88820180A534}"/>
          </ac:inkMkLst>
        </pc:inkChg>
        <pc:inkChg chg="add mod">
          <ac:chgData name="Kokchun Giang" userId="67e2125d-ec8c-4323-9653-9824a2ad815f" providerId="ADAL" clId="{A9578775-FFB1-924C-BD6D-781E886F9944}" dt="2024-01-14T10:46:04.365" v="420"/>
          <ac:inkMkLst>
            <pc:docMk/>
            <pc:sldMk cId="2303502608" sldId="331"/>
            <ac:inkMk id="541" creationId="{723EE784-9A7F-7A68-5D0E-64C5616B5121}"/>
          </ac:inkMkLst>
        </pc:inkChg>
        <pc:inkChg chg="add mod">
          <ac:chgData name="Kokchun Giang" userId="67e2125d-ec8c-4323-9653-9824a2ad815f" providerId="ADAL" clId="{A9578775-FFB1-924C-BD6D-781E886F9944}" dt="2024-01-14T10:46:04.365" v="420"/>
          <ac:inkMkLst>
            <pc:docMk/>
            <pc:sldMk cId="2303502608" sldId="331"/>
            <ac:inkMk id="542" creationId="{AD219F3F-1ADF-E9F1-3D5B-BC3FC53C3CFD}"/>
          </ac:inkMkLst>
        </pc:inkChg>
        <pc:inkChg chg="add mod">
          <ac:chgData name="Kokchun Giang" userId="67e2125d-ec8c-4323-9653-9824a2ad815f" providerId="ADAL" clId="{A9578775-FFB1-924C-BD6D-781E886F9944}" dt="2024-01-14T10:46:04.365" v="420"/>
          <ac:inkMkLst>
            <pc:docMk/>
            <pc:sldMk cId="2303502608" sldId="331"/>
            <ac:inkMk id="543" creationId="{4C3FA91C-8200-C6C3-1B44-8F4DA84D6048}"/>
          </ac:inkMkLst>
        </pc:inkChg>
        <pc:inkChg chg="add mod">
          <ac:chgData name="Kokchun Giang" userId="67e2125d-ec8c-4323-9653-9824a2ad815f" providerId="ADAL" clId="{A9578775-FFB1-924C-BD6D-781E886F9944}" dt="2024-01-14T10:46:04.365" v="420"/>
          <ac:inkMkLst>
            <pc:docMk/>
            <pc:sldMk cId="2303502608" sldId="331"/>
            <ac:inkMk id="544" creationId="{AB39291C-AD53-8595-6D7C-11C34357A3D9}"/>
          </ac:inkMkLst>
        </pc:inkChg>
        <pc:inkChg chg="add mod">
          <ac:chgData name="Kokchun Giang" userId="67e2125d-ec8c-4323-9653-9824a2ad815f" providerId="ADAL" clId="{A9578775-FFB1-924C-BD6D-781E886F9944}" dt="2024-01-14T10:46:04.365" v="420"/>
          <ac:inkMkLst>
            <pc:docMk/>
            <pc:sldMk cId="2303502608" sldId="331"/>
            <ac:inkMk id="545" creationId="{A8EB3F44-A4E1-1407-A062-BAF06B685DED}"/>
          </ac:inkMkLst>
        </pc:inkChg>
        <pc:inkChg chg="add mod">
          <ac:chgData name="Kokchun Giang" userId="67e2125d-ec8c-4323-9653-9824a2ad815f" providerId="ADAL" clId="{A9578775-FFB1-924C-BD6D-781E886F9944}" dt="2024-01-14T10:46:04.365" v="420"/>
          <ac:inkMkLst>
            <pc:docMk/>
            <pc:sldMk cId="2303502608" sldId="331"/>
            <ac:inkMk id="546" creationId="{1DA53679-E85F-4DBB-69FB-C79CD15C6B6F}"/>
          </ac:inkMkLst>
        </pc:inkChg>
        <pc:inkChg chg="add mod">
          <ac:chgData name="Kokchun Giang" userId="67e2125d-ec8c-4323-9653-9824a2ad815f" providerId="ADAL" clId="{A9578775-FFB1-924C-BD6D-781E886F9944}" dt="2024-01-14T10:46:04.365" v="420"/>
          <ac:inkMkLst>
            <pc:docMk/>
            <pc:sldMk cId="2303502608" sldId="331"/>
            <ac:inkMk id="547" creationId="{0D8D1F9B-FCC2-1DBB-B895-E2144C958323}"/>
          </ac:inkMkLst>
        </pc:inkChg>
        <pc:inkChg chg="add mod">
          <ac:chgData name="Kokchun Giang" userId="67e2125d-ec8c-4323-9653-9824a2ad815f" providerId="ADAL" clId="{A9578775-FFB1-924C-BD6D-781E886F9944}" dt="2024-01-14T10:46:04.365" v="420"/>
          <ac:inkMkLst>
            <pc:docMk/>
            <pc:sldMk cId="2303502608" sldId="331"/>
            <ac:inkMk id="548" creationId="{E14F3301-5450-7EA9-35BF-DC3A6F3483B1}"/>
          </ac:inkMkLst>
        </pc:inkChg>
        <pc:inkChg chg="add mod">
          <ac:chgData name="Kokchun Giang" userId="67e2125d-ec8c-4323-9653-9824a2ad815f" providerId="ADAL" clId="{A9578775-FFB1-924C-BD6D-781E886F9944}" dt="2024-01-14T10:49:44.614" v="535" actId="164"/>
          <ac:inkMkLst>
            <pc:docMk/>
            <pc:sldMk cId="2303502608" sldId="331"/>
            <ac:inkMk id="550" creationId="{146B5D74-4624-C549-FF20-E231554F5ACF}"/>
          </ac:inkMkLst>
        </pc:inkChg>
        <pc:inkChg chg="add mod">
          <ac:chgData name="Kokchun Giang" userId="67e2125d-ec8c-4323-9653-9824a2ad815f" providerId="ADAL" clId="{A9578775-FFB1-924C-BD6D-781E886F9944}" dt="2024-01-14T10:46:17.217" v="435"/>
          <ac:inkMkLst>
            <pc:docMk/>
            <pc:sldMk cId="2303502608" sldId="331"/>
            <ac:inkMk id="551" creationId="{A784B42E-D46E-32E8-8CA0-01B534619B0E}"/>
          </ac:inkMkLst>
        </pc:inkChg>
        <pc:inkChg chg="add mod">
          <ac:chgData name="Kokchun Giang" userId="67e2125d-ec8c-4323-9653-9824a2ad815f" providerId="ADAL" clId="{A9578775-FFB1-924C-BD6D-781E886F9944}" dt="2024-01-14T10:46:17.217" v="435"/>
          <ac:inkMkLst>
            <pc:docMk/>
            <pc:sldMk cId="2303502608" sldId="331"/>
            <ac:inkMk id="552" creationId="{E012AA95-568B-A40C-2B2B-ADEBD06004AB}"/>
          </ac:inkMkLst>
        </pc:inkChg>
        <pc:inkChg chg="add mod">
          <ac:chgData name="Kokchun Giang" userId="67e2125d-ec8c-4323-9653-9824a2ad815f" providerId="ADAL" clId="{A9578775-FFB1-924C-BD6D-781E886F9944}" dt="2024-01-14T10:46:17.217" v="435"/>
          <ac:inkMkLst>
            <pc:docMk/>
            <pc:sldMk cId="2303502608" sldId="331"/>
            <ac:inkMk id="553" creationId="{4B9237E6-291E-D293-15E4-742657A1F46D}"/>
          </ac:inkMkLst>
        </pc:inkChg>
        <pc:inkChg chg="add mod">
          <ac:chgData name="Kokchun Giang" userId="67e2125d-ec8c-4323-9653-9824a2ad815f" providerId="ADAL" clId="{A9578775-FFB1-924C-BD6D-781E886F9944}" dt="2024-01-14T10:46:17.217" v="435"/>
          <ac:inkMkLst>
            <pc:docMk/>
            <pc:sldMk cId="2303502608" sldId="331"/>
            <ac:inkMk id="554" creationId="{38DC8084-2791-18C8-F59C-3D024347E3A4}"/>
          </ac:inkMkLst>
        </pc:inkChg>
        <pc:inkChg chg="add mod">
          <ac:chgData name="Kokchun Giang" userId="67e2125d-ec8c-4323-9653-9824a2ad815f" providerId="ADAL" clId="{A9578775-FFB1-924C-BD6D-781E886F9944}" dt="2024-01-14T10:46:17.217" v="435"/>
          <ac:inkMkLst>
            <pc:docMk/>
            <pc:sldMk cId="2303502608" sldId="331"/>
            <ac:inkMk id="555" creationId="{0902E317-846A-93DD-2680-50F34555AEFD}"/>
          </ac:inkMkLst>
        </pc:inkChg>
        <pc:inkChg chg="add mod">
          <ac:chgData name="Kokchun Giang" userId="67e2125d-ec8c-4323-9653-9824a2ad815f" providerId="ADAL" clId="{A9578775-FFB1-924C-BD6D-781E886F9944}" dt="2024-01-14T10:46:17.217" v="435"/>
          <ac:inkMkLst>
            <pc:docMk/>
            <pc:sldMk cId="2303502608" sldId="331"/>
            <ac:inkMk id="556" creationId="{47C836C7-0564-4D11-F936-A391D88A73AE}"/>
          </ac:inkMkLst>
        </pc:inkChg>
        <pc:inkChg chg="add mod">
          <ac:chgData name="Kokchun Giang" userId="67e2125d-ec8c-4323-9653-9824a2ad815f" providerId="ADAL" clId="{A9578775-FFB1-924C-BD6D-781E886F9944}" dt="2024-01-14T10:46:17.217" v="435"/>
          <ac:inkMkLst>
            <pc:docMk/>
            <pc:sldMk cId="2303502608" sldId="331"/>
            <ac:inkMk id="557" creationId="{37C5C36C-C34D-0A9B-372F-BC661C140411}"/>
          </ac:inkMkLst>
        </pc:inkChg>
        <pc:inkChg chg="add mod">
          <ac:chgData name="Kokchun Giang" userId="67e2125d-ec8c-4323-9653-9824a2ad815f" providerId="ADAL" clId="{A9578775-FFB1-924C-BD6D-781E886F9944}" dt="2024-01-14T10:46:17.217" v="435"/>
          <ac:inkMkLst>
            <pc:docMk/>
            <pc:sldMk cId="2303502608" sldId="331"/>
            <ac:inkMk id="558" creationId="{6EBCEDCC-7579-D2CD-1564-A41EF265E810}"/>
          </ac:inkMkLst>
        </pc:inkChg>
        <pc:inkChg chg="add mod">
          <ac:chgData name="Kokchun Giang" userId="67e2125d-ec8c-4323-9653-9824a2ad815f" providerId="ADAL" clId="{A9578775-FFB1-924C-BD6D-781E886F9944}" dt="2024-01-14T10:46:17.217" v="435"/>
          <ac:inkMkLst>
            <pc:docMk/>
            <pc:sldMk cId="2303502608" sldId="331"/>
            <ac:inkMk id="559" creationId="{04982139-2680-71A4-1ACC-9F84D74A6520}"/>
          </ac:inkMkLst>
        </pc:inkChg>
        <pc:inkChg chg="add mod">
          <ac:chgData name="Kokchun Giang" userId="67e2125d-ec8c-4323-9653-9824a2ad815f" providerId="ADAL" clId="{A9578775-FFB1-924C-BD6D-781E886F9944}" dt="2024-01-14T10:46:17.217" v="435"/>
          <ac:inkMkLst>
            <pc:docMk/>
            <pc:sldMk cId="2303502608" sldId="331"/>
            <ac:inkMk id="560" creationId="{B2D03D15-1F56-64E7-23DA-6BCB7EEECB62}"/>
          </ac:inkMkLst>
        </pc:inkChg>
        <pc:inkChg chg="add mod">
          <ac:chgData name="Kokchun Giang" userId="67e2125d-ec8c-4323-9653-9824a2ad815f" providerId="ADAL" clId="{A9578775-FFB1-924C-BD6D-781E886F9944}" dt="2024-01-14T10:46:17.217" v="435"/>
          <ac:inkMkLst>
            <pc:docMk/>
            <pc:sldMk cId="2303502608" sldId="331"/>
            <ac:inkMk id="561" creationId="{25731690-99A5-C776-7956-1E3F111F473F}"/>
          </ac:inkMkLst>
        </pc:inkChg>
        <pc:inkChg chg="add mod">
          <ac:chgData name="Kokchun Giang" userId="67e2125d-ec8c-4323-9653-9824a2ad815f" providerId="ADAL" clId="{A9578775-FFB1-924C-BD6D-781E886F9944}" dt="2024-01-14T10:46:17.217" v="435"/>
          <ac:inkMkLst>
            <pc:docMk/>
            <pc:sldMk cId="2303502608" sldId="331"/>
            <ac:inkMk id="562" creationId="{F11E0BD2-AFB9-1278-0A6A-2F60FC72A7E8}"/>
          </ac:inkMkLst>
        </pc:inkChg>
        <pc:inkChg chg="add mod">
          <ac:chgData name="Kokchun Giang" userId="67e2125d-ec8c-4323-9653-9824a2ad815f" providerId="ADAL" clId="{A9578775-FFB1-924C-BD6D-781E886F9944}" dt="2024-01-14T10:46:17.217" v="435"/>
          <ac:inkMkLst>
            <pc:docMk/>
            <pc:sldMk cId="2303502608" sldId="331"/>
            <ac:inkMk id="563" creationId="{44F9FBAF-8C83-9052-A967-A81D5126A32D}"/>
          </ac:inkMkLst>
        </pc:inkChg>
        <pc:inkChg chg="add del mod">
          <ac:chgData name="Kokchun Giang" userId="67e2125d-ec8c-4323-9653-9824a2ad815f" providerId="ADAL" clId="{A9578775-FFB1-924C-BD6D-781E886F9944}" dt="2024-01-14T10:46:20.548" v="441" actId="9405"/>
          <ac:inkMkLst>
            <pc:docMk/>
            <pc:sldMk cId="2303502608" sldId="331"/>
            <ac:inkMk id="566" creationId="{B08B3AE9-A2B1-95BF-8A3C-E5CFFCB669E3}"/>
          </ac:inkMkLst>
        </pc:inkChg>
        <pc:inkChg chg="add del mod">
          <ac:chgData name="Kokchun Giang" userId="67e2125d-ec8c-4323-9653-9824a2ad815f" providerId="ADAL" clId="{A9578775-FFB1-924C-BD6D-781E886F9944}" dt="2024-01-14T10:46:19.898" v="440"/>
          <ac:inkMkLst>
            <pc:docMk/>
            <pc:sldMk cId="2303502608" sldId="331"/>
            <ac:inkMk id="567" creationId="{41D41E09-4F34-7FF3-8C54-AF20A39D7931}"/>
          </ac:inkMkLst>
        </pc:inkChg>
        <pc:inkChg chg="add mod">
          <ac:chgData name="Kokchun Giang" userId="67e2125d-ec8c-4323-9653-9824a2ad815f" providerId="ADAL" clId="{A9578775-FFB1-924C-BD6D-781E886F9944}" dt="2024-01-14T10:46:26.588" v="445"/>
          <ac:inkMkLst>
            <pc:docMk/>
            <pc:sldMk cId="2303502608" sldId="331"/>
            <ac:inkMk id="569" creationId="{FBA7F225-CDD1-8DB9-3AA7-0578F4A65D32}"/>
          </ac:inkMkLst>
        </pc:inkChg>
        <pc:inkChg chg="add mod">
          <ac:chgData name="Kokchun Giang" userId="67e2125d-ec8c-4323-9653-9824a2ad815f" providerId="ADAL" clId="{A9578775-FFB1-924C-BD6D-781E886F9944}" dt="2024-01-14T10:46:26.588" v="445"/>
          <ac:inkMkLst>
            <pc:docMk/>
            <pc:sldMk cId="2303502608" sldId="331"/>
            <ac:inkMk id="570" creationId="{023E796F-6F6A-E717-2EB8-5B451DE55B94}"/>
          </ac:inkMkLst>
        </pc:inkChg>
        <pc:inkChg chg="add mod">
          <ac:chgData name="Kokchun Giang" userId="67e2125d-ec8c-4323-9653-9824a2ad815f" providerId="ADAL" clId="{A9578775-FFB1-924C-BD6D-781E886F9944}" dt="2024-01-14T10:46:26.588" v="445"/>
          <ac:inkMkLst>
            <pc:docMk/>
            <pc:sldMk cId="2303502608" sldId="331"/>
            <ac:inkMk id="571" creationId="{21A31C3E-C299-1C9A-6749-98B6C4496D7E}"/>
          </ac:inkMkLst>
        </pc:inkChg>
        <pc:inkChg chg="add mod">
          <ac:chgData name="Kokchun Giang" userId="67e2125d-ec8c-4323-9653-9824a2ad815f" providerId="ADAL" clId="{A9578775-FFB1-924C-BD6D-781E886F9944}" dt="2024-01-14T10:46:32.315" v="457"/>
          <ac:inkMkLst>
            <pc:docMk/>
            <pc:sldMk cId="2303502608" sldId="331"/>
            <ac:inkMk id="573" creationId="{C2546BFC-D9A3-812A-88D9-756666175049}"/>
          </ac:inkMkLst>
        </pc:inkChg>
        <pc:inkChg chg="add mod">
          <ac:chgData name="Kokchun Giang" userId="67e2125d-ec8c-4323-9653-9824a2ad815f" providerId="ADAL" clId="{A9578775-FFB1-924C-BD6D-781E886F9944}" dt="2024-01-14T10:46:32.315" v="457"/>
          <ac:inkMkLst>
            <pc:docMk/>
            <pc:sldMk cId="2303502608" sldId="331"/>
            <ac:inkMk id="574" creationId="{2F6A5EE2-4A59-7A0D-7800-BD435C4A1470}"/>
          </ac:inkMkLst>
        </pc:inkChg>
        <pc:inkChg chg="add mod">
          <ac:chgData name="Kokchun Giang" userId="67e2125d-ec8c-4323-9653-9824a2ad815f" providerId="ADAL" clId="{A9578775-FFB1-924C-BD6D-781E886F9944}" dt="2024-01-14T10:46:32.315" v="457"/>
          <ac:inkMkLst>
            <pc:docMk/>
            <pc:sldMk cId="2303502608" sldId="331"/>
            <ac:inkMk id="575" creationId="{432CC89E-7E51-DC2C-3F13-D84FFB3711A6}"/>
          </ac:inkMkLst>
        </pc:inkChg>
        <pc:inkChg chg="add mod">
          <ac:chgData name="Kokchun Giang" userId="67e2125d-ec8c-4323-9653-9824a2ad815f" providerId="ADAL" clId="{A9578775-FFB1-924C-BD6D-781E886F9944}" dt="2024-01-14T10:46:32.315" v="457"/>
          <ac:inkMkLst>
            <pc:docMk/>
            <pc:sldMk cId="2303502608" sldId="331"/>
            <ac:inkMk id="576" creationId="{182A1110-22E6-738D-2ACD-710562AECCC3}"/>
          </ac:inkMkLst>
        </pc:inkChg>
        <pc:inkChg chg="add mod">
          <ac:chgData name="Kokchun Giang" userId="67e2125d-ec8c-4323-9653-9824a2ad815f" providerId="ADAL" clId="{A9578775-FFB1-924C-BD6D-781E886F9944}" dt="2024-01-14T10:46:32.315" v="457"/>
          <ac:inkMkLst>
            <pc:docMk/>
            <pc:sldMk cId="2303502608" sldId="331"/>
            <ac:inkMk id="577" creationId="{9288707D-0403-D4FE-7FF4-BC813F607792}"/>
          </ac:inkMkLst>
        </pc:inkChg>
        <pc:inkChg chg="add mod">
          <ac:chgData name="Kokchun Giang" userId="67e2125d-ec8c-4323-9653-9824a2ad815f" providerId="ADAL" clId="{A9578775-FFB1-924C-BD6D-781E886F9944}" dt="2024-01-14T10:46:32.315" v="457"/>
          <ac:inkMkLst>
            <pc:docMk/>
            <pc:sldMk cId="2303502608" sldId="331"/>
            <ac:inkMk id="578" creationId="{291E300C-6776-B957-24C4-DA00F4FB4E02}"/>
          </ac:inkMkLst>
        </pc:inkChg>
        <pc:inkChg chg="add mod">
          <ac:chgData name="Kokchun Giang" userId="67e2125d-ec8c-4323-9653-9824a2ad815f" providerId="ADAL" clId="{A9578775-FFB1-924C-BD6D-781E886F9944}" dt="2024-01-14T10:46:32.315" v="457"/>
          <ac:inkMkLst>
            <pc:docMk/>
            <pc:sldMk cId="2303502608" sldId="331"/>
            <ac:inkMk id="579" creationId="{77443360-B684-1D63-31E6-2B114F35C742}"/>
          </ac:inkMkLst>
        </pc:inkChg>
        <pc:inkChg chg="add mod">
          <ac:chgData name="Kokchun Giang" userId="67e2125d-ec8c-4323-9653-9824a2ad815f" providerId="ADAL" clId="{A9578775-FFB1-924C-BD6D-781E886F9944}" dt="2024-01-14T10:46:32.315" v="457"/>
          <ac:inkMkLst>
            <pc:docMk/>
            <pc:sldMk cId="2303502608" sldId="331"/>
            <ac:inkMk id="580" creationId="{727E67B0-B242-4F03-B591-474EBEC13662}"/>
          </ac:inkMkLst>
        </pc:inkChg>
        <pc:inkChg chg="add mod">
          <ac:chgData name="Kokchun Giang" userId="67e2125d-ec8c-4323-9653-9824a2ad815f" providerId="ADAL" clId="{A9578775-FFB1-924C-BD6D-781E886F9944}" dt="2024-01-14T10:46:32.315" v="457"/>
          <ac:inkMkLst>
            <pc:docMk/>
            <pc:sldMk cId="2303502608" sldId="331"/>
            <ac:inkMk id="581" creationId="{956EA98C-E476-E4D8-1453-3CF4A6E92063}"/>
          </ac:inkMkLst>
        </pc:inkChg>
        <pc:inkChg chg="add mod">
          <ac:chgData name="Kokchun Giang" userId="67e2125d-ec8c-4323-9653-9824a2ad815f" providerId="ADAL" clId="{A9578775-FFB1-924C-BD6D-781E886F9944}" dt="2024-01-14T10:46:32.315" v="457"/>
          <ac:inkMkLst>
            <pc:docMk/>
            <pc:sldMk cId="2303502608" sldId="331"/>
            <ac:inkMk id="582" creationId="{B6ED1CEB-7A00-D461-A389-A54292531039}"/>
          </ac:inkMkLst>
        </pc:inkChg>
        <pc:inkChg chg="add mod">
          <ac:chgData name="Kokchun Giang" userId="67e2125d-ec8c-4323-9653-9824a2ad815f" providerId="ADAL" clId="{A9578775-FFB1-924C-BD6D-781E886F9944}" dt="2024-01-14T10:46:32.315" v="457"/>
          <ac:inkMkLst>
            <pc:docMk/>
            <pc:sldMk cId="2303502608" sldId="331"/>
            <ac:inkMk id="583" creationId="{B12CD2B9-1603-B730-9D31-ECAA28564F63}"/>
          </ac:inkMkLst>
        </pc:inkChg>
        <pc:inkChg chg="add mod">
          <ac:chgData name="Kokchun Giang" userId="67e2125d-ec8c-4323-9653-9824a2ad815f" providerId="ADAL" clId="{A9578775-FFB1-924C-BD6D-781E886F9944}" dt="2024-01-14T10:46:38.754" v="469"/>
          <ac:inkMkLst>
            <pc:docMk/>
            <pc:sldMk cId="2303502608" sldId="331"/>
            <ac:inkMk id="586" creationId="{0C014D11-DD9C-E9EB-2589-7A13E5CCF413}"/>
          </ac:inkMkLst>
        </pc:inkChg>
        <pc:inkChg chg="add mod">
          <ac:chgData name="Kokchun Giang" userId="67e2125d-ec8c-4323-9653-9824a2ad815f" providerId="ADAL" clId="{A9578775-FFB1-924C-BD6D-781E886F9944}" dt="2024-01-14T10:46:38.754" v="469"/>
          <ac:inkMkLst>
            <pc:docMk/>
            <pc:sldMk cId="2303502608" sldId="331"/>
            <ac:inkMk id="587" creationId="{849C28E8-E30A-0F73-BEF7-A366DC2FAE33}"/>
          </ac:inkMkLst>
        </pc:inkChg>
        <pc:inkChg chg="add mod">
          <ac:chgData name="Kokchun Giang" userId="67e2125d-ec8c-4323-9653-9824a2ad815f" providerId="ADAL" clId="{A9578775-FFB1-924C-BD6D-781E886F9944}" dt="2024-01-14T10:46:38.754" v="469"/>
          <ac:inkMkLst>
            <pc:docMk/>
            <pc:sldMk cId="2303502608" sldId="331"/>
            <ac:inkMk id="588" creationId="{B070958C-6D61-AC2C-D809-CB7761B6FADB}"/>
          </ac:inkMkLst>
        </pc:inkChg>
        <pc:inkChg chg="add mod">
          <ac:chgData name="Kokchun Giang" userId="67e2125d-ec8c-4323-9653-9824a2ad815f" providerId="ADAL" clId="{A9578775-FFB1-924C-BD6D-781E886F9944}" dt="2024-01-14T10:46:38.754" v="469"/>
          <ac:inkMkLst>
            <pc:docMk/>
            <pc:sldMk cId="2303502608" sldId="331"/>
            <ac:inkMk id="589" creationId="{2A6AF99A-1493-7025-99AC-72CD3620EB71}"/>
          </ac:inkMkLst>
        </pc:inkChg>
        <pc:inkChg chg="add mod">
          <ac:chgData name="Kokchun Giang" userId="67e2125d-ec8c-4323-9653-9824a2ad815f" providerId="ADAL" clId="{A9578775-FFB1-924C-BD6D-781E886F9944}" dt="2024-01-14T10:46:38.754" v="469"/>
          <ac:inkMkLst>
            <pc:docMk/>
            <pc:sldMk cId="2303502608" sldId="331"/>
            <ac:inkMk id="590" creationId="{398A9206-76AF-B0C5-E019-78C1FFA3E02E}"/>
          </ac:inkMkLst>
        </pc:inkChg>
        <pc:inkChg chg="add mod">
          <ac:chgData name="Kokchun Giang" userId="67e2125d-ec8c-4323-9653-9824a2ad815f" providerId="ADAL" clId="{A9578775-FFB1-924C-BD6D-781E886F9944}" dt="2024-01-14T10:46:38.754" v="469"/>
          <ac:inkMkLst>
            <pc:docMk/>
            <pc:sldMk cId="2303502608" sldId="331"/>
            <ac:inkMk id="591" creationId="{B7C19DE8-3EFF-EF9C-4D7E-054350345475}"/>
          </ac:inkMkLst>
        </pc:inkChg>
        <pc:inkChg chg="add mod">
          <ac:chgData name="Kokchun Giang" userId="67e2125d-ec8c-4323-9653-9824a2ad815f" providerId="ADAL" clId="{A9578775-FFB1-924C-BD6D-781E886F9944}" dt="2024-01-14T10:46:38.754" v="469"/>
          <ac:inkMkLst>
            <pc:docMk/>
            <pc:sldMk cId="2303502608" sldId="331"/>
            <ac:inkMk id="592" creationId="{5F3041DF-9603-98D9-5D7D-6A0138332AE9}"/>
          </ac:inkMkLst>
        </pc:inkChg>
        <pc:inkChg chg="add mod">
          <ac:chgData name="Kokchun Giang" userId="67e2125d-ec8c-4323-9653-9824a2ad815f" providerId="ADAL" clId="{A9578775-FFB1-924C-BD6D-781E886F9944}" dt="2024-01-14T10:46:38.754" v="469"/>
          <ac:inkMkLst>
            <pc:docMk/>
            <pc:sldMk cId="2303502608" sldId="331"/>
            <ac:inkMk id="593" creationId="{105245AF-919F-67F1-105A-F40EF538DC7C}"/>
          </ac:inkMkLst>
        </pc:inkChg>
        <pc:inkChg chg="add mod">
          <ac:chgData name="Kokchun Giang" userId="67e2125d-ec8c-4323-9653-9824a2ad815f" providerId="ADAL" clId="{A9578775-FFB1-924C-BD6D-781E886F9944}" dt="2024-01-14T10:46:38.754" v="469"/>
          <ac:inkMkLst>
            <pc:docMk/>
            <pc:sldMk cId="2303502608" sldId="331"/>
            <ac:inkMk id="594" creationId="{AE9E9DBC-2C29-C5BF-9D9C-1365A660D3EE}"/>
          </ac:inkMkLst>
        </pc:inkChg>
        <pc:inkChg chg="add mod">
          <ac:chgData name="Kokchun Giang" userId="67e2125d-ec8c-4323-9653-9824a2ad815f" providerId="ADAL" clId="{A9578775-FFB1-924C-BD6D-781E886F9944}" dt="2024-01-14T10:46:38.754" v="469"/>
          <ac:inkMkLst>
            <pc:docMk/>
            <pc:sldMk cId="2303502608" sldId="331"/>
            <ac:inkMk id="595" creationId="{CF80D187-34E6-8F44-3D18-BB637050B613}"/>
          </ac:inkMkLst>
        </pc:inkChg>
        <pc:inkChg chg="add mod">
          <ac:chgData name="Kokchun Giang" userId="67e2125d-ec8c-4323-9653-9824a2ad815f" providerId="ADAL" clId="{A9578775-FFB1-924C-BD6D-781E886F9944}" dt="2024-01-14T10:46:38.754" v="469"/>
          <ac:inkMkLst>
            <pc:docMk/>
            <pc:sldMk cId="2303502608" sldId="331"/>
            <ac:inkMk id="596" creationId="{BB5DDD91-4FBB-91FD-18EE-D9F46D892E0E}"/>
          </ac:inkMkLst>
        </pc:inkChg>
        <pc:inkChg chg="add mod">
          <ac:chgData name="Kokchun Giang" userId="67e2125d-ec8c-4323-9653-9824a2ad815f" providerId="ADAL" clId="{A9578775-FFB1-924C-BD6D-781E886F9944}" dt="2024-01-14T10:49:44.614" v="535" actId="164"/>
          <ac:inkMkLst>
            <pc:docMk/>
            <pc:sldMk cId="2303502608" sldId="331"/>
            <ac:inkMk id="598" creationId="{A54CA5C1-DC4E-4B44-856D-48AC46612CBA}"/>
          </ac:inkMkLst>
        </pc:inkChg>
        <pc:inkChg chg="add mod">
          <ac:chgData name="Kokchun Giang" userId="67e2125d-ec8c-4323-9653-9824a2ad815f" providerId="ADAL" clId="{A9578775-FFB1-924C-BD6D-781E886F9944}" dt="2024-01-14T10:46:46.296" v="479"/>
          <ac:inkMkLst>
            <pc:docMk/>
            <pc:sldMk cId="2303502608" sldId="331"/>
            <ac:inkMk id="599" creationId="{19F8C5B9-D4EE-14AB-0439-3AA3D53F6C83}"/>
          </ac:inkMkLst>
        </pc:inkChg>
        <pc:inkChg chg="add mod">
          <ac:chgData name="Kokchun Giang" userId="67e2125d-ec8c-4323-9653-9824a2ad815f" providerId="ADAL" clId="{A9578775-FFB1-924C-BD6D-781E886F9944}" dt="2024-01-14T10:46:46.296" v="479"/>
          <ac:inkMkLst>
            <pc:docMk/>
            <pc:sldMk cId="2303502608" sldId="331"/>
            <ac:inkMk id="600" creationId="{DBDED964-88EA-45E3-733B-FA9A93BA9BF9}"/>
          </ac:inkMkLst>
        </pc:inkChg>
        <pc:inkChg chg="add mod">
          <ac:chgData name="Kokchun Giang" userId="67e2125d-ec8c-4323-9653-9824a2ad815f" providerId="ADAL" clId="{A9578775-FFB1-924C-BD6D-781E886F9944}" dt="2024-01-14T10:46:46.296" v="479"/>
          <ac:inkMkLst>
            <pc:docMk/>
            <pc:sldMk cId="2303502608" sldId="331"/>
            <ac:inkMk id="601" creationId="{8123B998-F95B-4EFC-1A91-C5E57F48AF67}"/>
          </ac:inkMkLst>
        </pc:inkChg>
        <pc:inkChg chg="add mod">
          <ac:chgData name="Kokchun Giang" userId="67e2125d-ec8c-4323-9653-9824a2ad815f" providerId="ADAL" clId="{A9578775-FFB1-924C-BD6D-781E886F9944}" dt="2024-01-14T10:46:46.296" v="479"/>
          <ac:inkMkLst>
            <pc:docMk/>
            <pc:sldMk cId="2303502608" sldId="331"/>
            <ac:inkMk id="602" creationId="{78147D0B-221A-1FA1-9E00-ADCCE19B8ACE}"/>
          </ac:inkMkLst>
        </pc:inkChg>
        <pc:inkChg chg="add mod">
          <ac:chgData name="Kokchun Giang" userId="67e2125d-ec8c-4323-9653-9824a2ad815f" providerId="ADAL" clId="{A9578775-FFB1-924C-BD6D-781E886F9944}" dt="2024-01-14T10:46:46.296" v="479"/>
          <ac:inkMkLst>
            <pc:docMk/>
            <pc:sldMk cId="2303502608" sldId="331"/>
            <ac:inkMk id="603" creationId="{29442EA9-D4FB-B501-E09B-B0CE7A48E1CB}"/>
          </ac:inkMkLst>
        </pc:inkChg>
        <pc:inkChg chg="add mod">
          <ac:chgData name="Kokchun Giang" userId="67e2125d-ec8c-4323-9653-9824a2ad815f" providerId="ADAL" clId="{A9578775-FFB1-924C-BD6D-781E886F9944}" dt="2024-01-14T10:46:46.296" v="479"/>
          <ac:inkMkLst>
            <pc:docMk/>
            <pc:sldMk cId="2303502608" sldId="331"/>
            <ac:inkMk id="604" creationId="{BD9C600B-1C58-2A20-5922-E27EADFE5AB1}"/>
          </ac:inkMkLst>
        </pc:inkChg>
        <pc:inkChg chg="add mod">
          <ac:chgData name="Kokchun Giang" userId="67e2125d-ec8c-4323-9653-9824a2ad815f" providerId="ADAL" clId="{A9578775-FFB1-924C-BD6D-781E886F9944}" dt="2024-01-14T10:46:46.296" v="479"/>
          <ac:inkMkLst>
            <pc:docMk/>
            <pc:sldMk cId="2303502608" sldId="331"/>
            <ac:inkMk id="605" creationId="{93AAADC9-DE68-A3CE-B9BB-98A9E6007AE4}"/>
          </ac:inkMkLst>
        </pc:inkChg>
        <pc:inkChg chg="add mod">
          <ac:chgData name="Kokchun Giang" userId="67e2125d-ec8c-4323-9653-9824a2ad815f" providerId="ADAL" clId="{A9578775-FFB1-924C-BD6D-781E886F9944}" dt="2024-01-14T10:46:46.296" v="479"/>
          <ac:inkMkLst>
            <pc:docMk/>
            <pc:sldMk cId="2303502608" sldId="331"/>
            <ac:inkMk id="606" creationId="{E1D48402-D6ED-E75C-038B-66A7477DA614}"/>
          </ac:inkMkLst>
        </pc:inkChg>
        <pc:inkChg chg="add mod">
          <ac:chgData name="Kokchun Giang" userId="67e2125d-ec8c-4323-9653-9824a2ad815f" providerId="ADAL" clId="{A9578775-FFB1-924C-BD6D-781E886F9944}" dt="2024-01-14T10:46:50.186" v="488"/>
          <ac:inkMkLst>
            <pc:docMk/>
            <pc:sldMk cId="2303502608" sldId="331"/>
            <ac:inkMk id="608" creationId="{FD2EBBFA-2F5E-98FE-567C-2CD99E8C1A29}"/>
          </ac:inkMkLst>
        </pc:inkChg>
        <pc:inkChg chg="add mod">
          <ac:chgData name="Kokchun Giang" userId="67e2125d-ec8c-4323-9653-9824a2ad815f" providerId="ADAL" clId="{A9578775-FFB1-924C-BD6D-781E886F9944}" dt="2024-01-14T10:49:44.614" v="535" actId="164"/>
          <ac:inkMkLst>
            <pc:docMk/>
            <pc:sldMk cId="2303502608" sldId="331"/>
            <ac:inkMk id="609" creationId="{8483CC74-3BBB-DD47-8E2F-E22DD1C89FAB}"/>
          </ac:inkMkLst>
        </pc:inkChg>
        <pc:inkChg chg="add mod">
          <ac:chgData name="Kokchun Giang" userId="67e2125d-ec8c-4323-9653-9824a2ad815f" providerId="ADAL" clId="{A9578775-FFB1-924C-BD6D-781E886F9944}" dt="2024-01-14T10:46:50.186" v="488"/>
          <ac:inkMkLst>
            <pc:docMk/>
            <pc:sldMk cId="2303502608" sldId="331"/>
            <ac:inkMk id="610" creationId="{1F33EDAF-21CE-04E7-C5A5-F7428CCA8F97}"/>
          </ac:inkMkLst>
        </pc:inkChg>
        <pc:inkChg chg="add mod">
          <ac:chgData name="Kokchun Giang" userId="67e2125d-ec8c-4323-9653-9824a2ad815f" providerId="ADAL" clId="{A9578775-FFB1-924C-BD6D-781E886F9944}" dt="2024-01-14T10:46:50.957" v="490"/>
          <ac:inkMkLst>
            <pc:docMk/>
            <pc:sldMk cId="2303502608" sldId="331"/>
            <ac:inkMk id="611" creationId="{5403F946-8168-A4C6-AC73-900938B0E72F}"/>
          </ac:inkMkLst>
        </pc:inkChg>
        <pc:inkChg chg="add mod">
          <ac:chgData name="Kokchun Giang" userId="67e2125d-ec8c-4323-9653-9824a2ad815f" providerId="ADAL" clId="{A9578775-FFB1-924C-BD6D-781E886F9944}" dt="2024-01-14T10:46:50.957" v="490"/>
          <ac:inkMkLst>
            <pc:docMk/>
            <pc:sldMk cId="2303502608" sldId="331"/>
            <ac:inkMk id="612" creationId="{81AC396E-DD6B-697E-29E0-80A238292322}"/>
          </ac:inkMkLst>
        </pc:inkChg>
        <pc:inkChg chg="add mod">
          <ac:chgData name="Kokchun Giang" userId="67e2125d-ec8c-4323-9653-9824a2ad815f" providerId="ADAL" clId="{A9578775-FFB1-924C-BD6D-781E886F9944}" dt="2024-01-14T10:46:50.957" v="490"/>
          <ac:inkMkLst>
            <pc:docMk/>
            <pc:sldMk cId="2303502608" sldId="331"/>
            <ac:inkMk id="613" creationId="{8C37EFE3-5CAD-3C94-28A3-107C40724C42}"/>
          </ac:inkMkLst>
        </pc:inkChg>
        <pc:inkChg chg="add mod">
          <ac:chgData name="Kokchun Giang" userId="67e2125d-ec8c-4323-9653-9824a2ad815f" providerId="ADAL" clId="{A9578775-FFB1-924C-BD6D-781E886F9944}" dt="2024-01-14T10:46:50.957" v="490"/>
          <ac:inkMkLst>
            <pc:docMk/>
            <pc:sldMk cId="2303502608" sldId="331"/>
            <ac:inkMk id="614" creationId="{0FB86A3D-70B5-8FA4-6CC7-456A3616A4EE}"/>
          </ac:inkMkLst>
        </pc:inkChg>
        <pc:inkChg chg="add mod">
          <ac:chgData name="Kokchun Giang" userId="67e2125d-ec8c-4323-9653-9824a2ad815f" providerId="ADAL" clId="{A9578775-FFB1-924C-BD6D-781E886F9944}" dt="2024-01-14T10:46:50.957" v="490"/>
          <ac:inkMkLst>
            <pc:docMk/>
            <pc:sldMk cId="2303502608" sldId="331"/>
            <ac:inkMk id="615" creationId="{C5BEF84D-C171-CE8F-490D-29205F6CE8AE}"/>
          </ac:inkMkLst>
        </pc:inkChg>
        <pc:inkChg chg="add mod">
          <ac:chgData name="Kokchun Giang" userId="67e2125d-ec8c-4323-9653-9824a2ad815f" providerId="ADAL" clId="{A9578775-FFB1-924C-BD6D-781E886F9944}" dt="2024-01-14T10:46:50.957" v="490"/>
          <ac:inkMkLst>
            <pc:docMk/>
            <pc:sldMk cId="2303502608" sldId="331"/>
            <ac:inkMk id="618" creationId="{13ADEFE5-82B3-64A4-4C27-9142E3B9C4D3}"/>
          </ac:inkMkLst>
        </pc:inkChg>
        <pc:inkChg chg="add mod">
          <ac:chgData name="Kokchun Giang" userId="67e2125d-ec8c-4323-9653-9824a2ad815f" providerId="ADAL" clId="{A9578775-FFB1-924C-BD6D-781E886F9944}" dt="2024-01-14T10:46:55.195" v="500"/>
          <ac:inkMkLst>
            <pc:docMk/>
            <pc:sldMk cId="2303502608" sldId="331"/>
            <ac:inkMk id="620" creationId="{E2DED3ED-B1D7-74E8-8935-6FA9D779DEFC}"/>
          </ac:inkMkLst>
        </pc:inkChg>
        <pc:inkChg chg="add mod">
          <ac:chgData name="Kokchun Giang" userId="67e2125d-ec8c-4323-9653-9824a2ad815f" providerId="ADAL" clId="{A9578775-FFB1-924C-BD6D-781E886F9944}" dt="2024-01-14T10:46:55.195" v="500"/>
          <ac:inkMkLst>
            <pc:docMk/>
            <pc:sldMk cId="2303502608" sldId="331"/>
            <ac:inkMk id="621" creationId="{A00DF9BD-8459-A5F1-AD9E-000D5B6C4FC7}"/>
          </ac:inkMkLst>
        </pc:inkChg>
        <pc:inkChg chg="add mod">
          <ac:chgData name="Kokchun Giang" userId="67e2125d-ec8c-4323-9653-9824a2ad815f" providerId="ADAL" clId="{A9578775-FFB1-924C-BD6D-781E886F9944}" dt="2024-01-14T10:46:55.195" v="500"/>
          <ac:inkMkLst>
            <pc:docMk/>
            <pc:sldMk cId="2303502608" sldId="331"/>
            <ac:inkMk id="622" creationId="{D06260A6-A6A8-E1D2-F932-C794543F0B76}"/>
          </ac:inkMkLst>
        </pc:inkChg>
        <pc:inkChg chg="add mod">
          <ac:chgData name="Kokchun Giang" userId="67e2125d-ec8c-4323-9653-9824a2ad815f" providerId="ADAL" clId="{A9578775-FFB1-924C-BD6D-781E886F9944}" dt="2024-01-14T10:46:55.195" v="500"/>
          <ac:inkMkLst>
            <pc:docMk/>
            <pc:sldMk cId="2303502608" sldId="331"/>
            <ac:inkMk id="623" creationId="{7A49CF95-E0F7-54C4-4F6B-BDEE2CF6A8D7}"/>
          </ac:inkMkLst>
        </pc:inkChg>
        <pc:inkChg chg="add mod">
          <ac:chgData name="Kokchun Giang" userId="67e2125d-ec8c-4323-9653-9824a2ad815f" providerId="ADAL" clId="{A9578775-FFB1-924C-BD6D-781E886F9944}" dt="2024-01-14T10:46:55.195" v="500"/>
          <ac:inkMkLst>
            <pc:docMk/>
            <pc:sldMk cId="2303502608" sldId="331"/>
            <ac:inkMk id="624" creationId="{EB9E83A3-1225-B838-491B-98761868577A}"/>
          </ac:inkMkLst>
        </pc:inkChg>
        <pc:inkChg chg="add mod">
          <ac:chgData name="Kokchun Giang" userId="67e2125d-ec8c-4323-9653-9824a2ad815f" providerId="ADAL" clId="{A9578775-FFB1-924C-BD6D-781E886F9944}" dt="2024-01-14T10:46:55.195" v="500"/>
          <ac:inkMkLst>
            <pc:docMk/>
            <pc:sldMk cId="2303502608" sldId="331"/>
            <ac:inkMk id="625" creationId="{45B1C5EE-9846-D5B2-BE21-2230B081F0E4}"/>
          </ac:inkMkLst>
        </pc:inkChg>
        <pc:inkChg chg="add mod">
          <ac:chgData name="Kokchun Giang" userId="67e2125d-ec8c-4323-9653-9824a2ad815f" providerId="ADAL" clId="{A9578775-FFB1-924C-BD6D-781E886F9944}" dt="2024-01-14T10:46:55.195" v="500"/>
          <ac:inkMkLst>
            <pc:docMk/>
            <pc:sldMk cId="2303502608" sldId="331"/>
            <ac:inkMk id="626" creationId="{6CF343D7-0860-7A79-2A4A-B590A8F8EF67}"/>
          </ac:inkMkLst>
        </pc:inkChg>
        <pc:inkChg chg="add mod">
          <ac:chgData name="Kokchun Giang" userId="67e2125d-ec8c-4323-9653-9824a2ad815f" providerId="ADAL" clId="{A9578775-FFB1-924C-BD6D-781E886F9944}" dt="2024-01-14T10:46:55.195" v="500"/>
          <ac:inkMkLst>
            <pc:docMk/>
            <pc:sldMk cId="2303502608" sldId="331"/>
            <ac:inkMk id="627" creationId="{D84D8AB4-9CD3-794E-CC27-644A4BAD360C}"/>
          </ac:inkMkLst>
        </pc:inkChg>
        <pc:inkChg chg="add mod">
          <ac:chgData name="Kokchun Giang" userId="67e2125d-ec8c-4323-9653-9824a2ad815f" providerId="ADAL" clId="{A9578775-FFB1-924C-BD6D-781E886F9944}" dt="2024-01-14T10:46:55.195" v="500"/>
          <ac:inkMkLst>
            <pc:docMk/>
            <pc:sldMk cId="2303502608" sldId="331"/>
            <ac:inkMk id="628" creationId="{8C561D1D-BD39-8D9C-94D0-FF2D92C5A89E}"/>
          </ac:inkMkLst>
        </pc:inkChg>
        <pc:inkChg chg="add mod">
          <ac:chgData name="Kokchun Giang" userId="67e2125d-ec8c-4323-9653-9824a2ad815f" providerId="ADAL" clId="{A9578775-FFB1-924C-BD6D-781E886F9944}" dt="2024-01-14T10:46:58.819" v="512"/>
          <ac:inkMkLst>
            <pc:docMk/>
            <pc:sldMk cId="2303502608" sldId="331"/>
            <ac:inkMk id="630" creationId="{91A1899B-F7CC-5F64-21A7-39D306C2CEF4}"/>
          </ac:inkMkLst>
        </pc:inkChg>
        <pc:inkChg chg="add mod">
          <ac:chgData name="Kokchun Giang" userId="67e2125d-ec8c-4323-9653-9824a2ad815f" providerId="ADAL" clId="{A9578775-FFB1-924C-BD6D-781E886F9944}" dt="2024-01-14T10:46:58.819" v="512"/>
          <ac:inkMkLst>
            <pc:docMk/>
            <pc:sldMk cId="2303502608" sldId="331"/>
            <ac:inkMk id="631" creationId="{23FA3DC9-4B69-AD1E-79E6-C62E299C6D16}"/>
          </ac:inkMkLst>
        </pc:inkChg>
        <pc:inkChg chg="add mod">
          <ac:chgData name="Kokchun Giang" userId="67e2125d-ec8c-4323-9653-9824a2ad815f" providerId="ADAL" clId="{A9578775-FFB1-924C-BD6D-781E886F9944}" dt="2024-01-14T10:46:58.819" v="512"/>
          <ac:inkMkLst>
            <pc:docMk/>
            <pc:sldMk cId="2303502608" sldId="331"/>
            <ac:inkMk id="632" creationId="{55A59111-929C-45D4-7E31-CDCDA3B6BACF}"/>
          </ac:inkMkLst>
        </pc:inkChg>
        <pc:inkChg chg="add mod">
          <ac:chgData name="Kokchun Giang" userId="67e2125d-ec8c-4323-9653-9824a2ad815f" providerId="ADAL" clId="{A9578775-FFB1-924C-BD6D-781E886F9944}" dt="2024-01-14T10:46:58.819" v="512"/>
          <ac:inkMkLst>
            <pc:docMk/>
            <pc:sldMk cId="2303502608" sldId="331"/>
            <ac:inkMk id="633" creationId="{3CD4A5E1-0C89-05E3-5D45-43E5ACED81F0}"/>
          </ac:inkMkLst>
        </pc:inkChg>
        <pc:inkChg chg="add mod">
          <ac:chgData name="Kokchun Giang" userId="67e2125d-ec8c-4323-9653-9824a2ad815f" providerId="ADAL" clId="{A9578775-FFB1-924C-BD6D-781E886F9944}" dt="2024-01-14T10:46:58.819" v="512"/>
          <ac:inkMkLst>
            <pc:docMk/>
            <pc:sldMk cId="2303502608" sldId="331"/>
            <ac:inkMk id="634" creationId="{8357D76A-261E-3A5C-93B2-E84D4A7FBFF0}"/>
          </ac:inkMkLst>
        </pc:inkChg>
        <pc:inkChg chg="add mod">
          <ac:chgData name="Kokchun Giang" userId="67e2125d-ec8c-4323-9653-9824a2ad815f" providerId="ADAL" clId="{A9578775-FFB1-924C-BD6D-781E886F9944}" dt="2024-01-14T10:46:58.819" v="512"/>
          <ac:inkMkLst>
            <pc:docMk/>
            <pc:sldMk cId="2303502608" sldId="331"/>
            <ac:inkMk id="635" creationId="{2EB2550D-97ED-027C-B057-EED6844D0D70}"/>
          </ac:inkMkLst>
        </pc:inkChg>
        <pc:inkChg chg="add mod">
          <ac:chgData name="Kokchun Giang" userId="67e2125d-ec8c-4323-9653-9824a2ad815f" providerId="ADAL" clId="{A9578775-FFB1-924C-BD6D-781E886F9944}" dt="2024-01-14T10:46:58.819" v="512"/>
          <ac:inkMkLst>
            <pc:docMk/>
            <pc:sldMk cId="2303502608" sldId="331"/>
            <ac:inkMk id="636" creationId="{E4CE0671-46CE-ACAD-BAA4-CE87A139654C}"/>
          </ac:inkMkLst>
        </pc:inkChg>
        <pc:inkChg chg="add mod">
          <ac:chgData name="Kokchun Giang" userId="67e2125d-ec8c-4323-9653-9824a2ad815f" providerId="ADAL" clId="{A9578775-FFB1-924C-BD6D-781E886F9944}" dt="2024-01-14T10:46:58.819" v="512"/>
          <ac:inkMkLst>
            <pc:docMk/>
            <pc:sldMk cId="2303502608" sldId="331"/>
            <ac:inkMk id="637" creationId="{B94360E2-0217-E9CE-15E3-08E3FF4BFA1F}"/>
          </ac:inkMkLst>
        </pc:inkChg>
        <pc:inkChg chg="add mod">
          <ac:chgData name="Kokchun Giang" userId="67e2125d-ec8c-4323-9653-9824a2ad815f" providerId="ADAL" clId="{A9578775-FFB1-924C-BD6D-781E886F9944}" dt="2024-01-14T10:46:58.819" v="512"/>
          <ac:inkMkLst>
            <pc:docMk/>
            <pc:sldMk cId="2303502608" sldId="331"/>
            <ac:inkMk id="638" creationId="{12406B1C-47D6-CB4F-99AC-7042715BA29A}"/>
          </ac:inkMkLst>
        </pc:inkChg>
        <pc:inkChg chg="add mod">
          <ac:chgData name="Kokchun Giang" userId="67e2125d-ec8c-4323-9653-9824a2ad815f" providerId="ADAL" clId="{A9578775-FFB1-924C-BD6D-781E886F9944}" dt="2024-01-14T10:46:58.819" v="512"/>
          <ac:inkMkLst>
            <pc:docMk/>
            <pc:sldMk cId="2303502608" sldId="331"/>
            <ac:inkMk id="639" creationId="{FBA0F10E-9587-2B88-EF45-3C7AA3082691}"/>
          </ac:inkMkLst>
        </pc:inkChg>
        <pc:inkChg chg="add mod">
          <ac:chgData name="Kokchun Giang" userId="67e2125d-ec8c-4323-9653-9824a2ad815f" providerId="ADAL" clId="{A9578775-FFB1-924C-BD6D-781E886F9944}" dt="2024-01-14T10:46:58.819" v="512"/>
          <ac:inkMkLst>
            <pc:docMk/>
            <pc:sldMk cId="2303502608" sldId="331"/>
            <ac:inkMk id="640" creationId="{25BF7341-2380-5255-2DB2-AEE314910BAA}"/>
          </ac:inkMkLst>
        </pc:inkChg>
        <pc:cxnChg chg="add mod">
          <ac:chgData name="Kokchun Giang" userId="67e2125d-ec8c-4323-9653-9824a2ad815f" providerId="ADAL" clId="{A9578775-FFB1-924C-BD6D-781E886F9944}" dt="2024-01-14T10:47:40.201" v="513" actId="1076"/>
          <ac:cxnSpMkLst>
            <pc:docMk/>
            <pc:sldMk cId="2303502608" sldId="331"/>
            <ac:cxnSpMk id="2" creationId="{09C5C255-EBFE-9512-7876-1C3FD6CC2027}"/>
          </ac:cxnSpMkLst>
        </pc:cxnChg>
        <pc:cxnChg chg="mod">
          <ac:chgData name="Kokchun Giang" userId="67e2125d-ec8c-4323-9653-9824a2ad815f" providerId="ADAL" clId="{A9578775-FFB1-924C-BD6D-781E886F9944}" dt="2024-01-14T10:47:40.201" v="513" actId="1076"/>
          <ac:cxnSpMkLst>
            <pc:docMk/>
            <pc:sldMk cId="2303502608" sldId="331"/>
            <ac:cxnSpMk id="392" creationId="{B2E2E143-5B8D-F970-4683-CE044061BD33}"/>
          </ac:cxnSpMkLst>
        </pc:cxnChg>
      </pc:sldChg>
    </pc:docChg>
  </pc:docChgLst>
  <pc:docChgLst>
    <pc:chgData name="Kokchun Giang" userId="67e2125d-ec8c-4323-9653-9824a2ad815f" providerId="ADAL" clId="{921897F3-359D-1445-86D7-2193B5F6F394}"/>
    <pc:docChg chg="undo custSel modSld">
      <pc:chgData name="Kokchun Giang" userId="67e2125d-ec8c-4323-9653-9824a2ad815f" providerId="ADAL" clId="{921897F3-359D-1445-86D7-2193B5F6F394}" dt="2024-01-14T12:32:09.088" v="932"/>
      <pc:docMkLst>
        <pc:docMk/>
      </pc:docMkLst>
      <pc:sldChg chg="addSp delSp modSp mod">
        <pc:chgData name="Kokchun Giang" userId="67e2125d-ec8c-4323-9653-9824a2ad815f" providerId="ADAL" clId="{921897F3-359D-1445-86D7-2193B5F6F394}" dt="2024-01-14T12:14:19.144" v="127" actId="1076"/>
        <pc:sldMkLst>
          <pc:docMk/>
          <pc:sldMk cId="2807130090" sldId="256"/>
        </pc:sldMkLst>
        <pc:spChg chg="mod">
          <ac:chgData name="Kokchun Giang" userId="67e2125d-ec8c-4323-9653-9824a2ad815f" providerId="ADAL" clId="{921897F3-359D-1445-86D7-2193B5F6F394}" dt="2024-01-14T12:14:03.696" v="126" actId="20577"/>
          <ac:spMkLst>
            <pc:docMk/>
            <pc:sldMk cId="2807130090" sldId="256"/>
            <ac:spMk id="4" creationId="{A491F632-0683-CE4A-A015-93F47CEEB6DE}"/>
          </ac:spMkLst>
        </pc:spChg>
        <pc:picChg chg="add mod">
          <ac:chgData name="Kokchun Giang" userId="67e2125d-ec8c-4323-9653-9824a2ad815f" providerId="ADAL" clId="{921897F3-359D-1445-86D7-2193B5F6F394}" dt="2024-01-14T12:14:19.144" v="127" actId="1076"/>
          <ac:picMkLst>
            <pc:docMk/>
            <pc:sldMk cId="2807130090" sldId="256"/>
            <ac:picMk id="2" creationId="{653C555F-AE57-6A7D-2AB3-E54AB21BCF4B}"/>
          </ac:picMkLst>
        </pc:picChg>
        <pc:picChg chg="del">
          <ac:chgData name="Kokchun Giang" userId="67e2125d-ec8c-4323-9653-9824a2ad815f" providerId="ADAL" clId="{921897F3-359D-1445-86D7-2193B5F6F394}" dt="2024-01-14T12:13:12.036" v="0" actId="478"/>
          <ac:picMkLst>
            <pc:docMk/>
            <pc:sldMk cId="2807130090" sldId="256"/>
            <ac:picMk id="1026" creationId="{308D1A49-77C7-3AD0-D3E5-709147F1FA65}"/>
          </ac:picMkLst>
        </pc:picChg>
      </pc:sldChg>
      <pc:sldChg chg="addSp delSp modSp mod delAnim modAnim">
        <pc:chgData name="Kokchun Giang" userId="67e2125d-ec8c-4323-9653-9824a2ad815f" providerId="ADAL" clId="{921897F3-359D-1445-86D7-2193B5F6F394}" dt="2024-01-14T12:32:09.088" v="932"/>
        <pc:sldMkLst>
          <pc:docMk/>
          <pc:sldMk cId="2303502608" sldId="331"/>
        </pc:sldMkLst>
        <pc:spChg chg="mod">
          <ac:chgData name="Kokchun Giang" userId="67e2125d-ec8c-4323-9653-9824a2ad815f" providerId="ADAL" clId="{921897F3-359D-1445-86D7-2193B5F6F394}" dt="2024-01-14T12:18:37.479" v="250" actId="14100"/>
          <ac:spMkLst>
            <pc:docMk/>
            <pc:sldMk cId="2303502608" sldId="331"/>
            <ac:spMk id="28" creationId="{7E8C0D03-019A-279A-6AD5-A5E7BD2580DB}"/>
          </ac:spMkLst>
        </pc:spChg>
        <pc:grpChg chg="del">
          <ac:chgData name="Kokchun Giang" userId="67e2125d-ec8c-4323-9653-9824a2ad815f" providerId="ADAL" clId="{921897F3-359D-1445-86D7-2193B5F6F394}" dt="2024-01-14T12:17:09.851" v="129" actId="478"/>
          <ac:grpSpMkLst>
            <pc:docMk/>
            <pc:sldMk cId="2303502608" sldId="331"/>
            <ac:grpSpMk id="517" creationId="{3E532F0E-0837-B231-9538-53EBAB72A154}"/>
          </ac:grpSpMkLst>
        </pc:grpChg>
        <pc:grpChg chg="mod">
          <ac:chgData name="Kokchun Giang" userId="67e2125d-ec8c-4323-9653-9824a2ad815f" providerId="ADAL" clId="{921897F3-359D-1445-86D7-2193B5F6F394}" dt="2024-01-14T12:29:52.679" v="903" actId="164"/>
          <ac:grpSpMkLst>
            <pc:docMk/>
            <pc:sldMk cId="2303502608" sldId="331"/>
            <ac:grpSpMk id="525" creationId="{0D0A9AB7-DDC6-EB8E-14C7-02211004670F}"/>
          </ac:grpSpMkLst>
        </pc:grpChg>
        <pc:grpChg chg="mod">
          <ac:chgData name="Kokchun Giang" userId="67e2125d-ec8c-4323-9653-9824a2ad815f" providerId="ADAL" clId="{921897F3-359D-1445-86D7-2193B5F6F394}" dt="2024-01-14T12:29:52.679" v="903" actId="164"/>
          <ac:grpSpMkLst>
            <pc:docMk/>
            <pc:sldMk cId="2303502608" sldId="331"/>
            <ac:grpSpMk id="530" creationId="{AF26F6E3-42A6-BD46-A81A-D1A20D9C0601}"/>
          </ac:grpSpMkLst>
        </pc:grpChg>
        <pc:grpChg chg="del">
          <ac:chgData name="Kokchun Giang" userId="67e2125d-ec8c-4323-9653-9824a2ad815f" providerId="ADAL" clId="{921897F3-359D-1445-86D7-2193B5F6F394}" dt="2024-01-14T12:17:09.851" v="129" actId="478"/>
          <ac:grpSpMkLst>
            <pc:docMk/>
            <pc:sldMk cId="2303502608" sldId="331"/>
            <ac:grpSpMk id="536" creationId="{972999E7-5AA2-FC5D-2C0F-F73340E7FF11}"/>
          </ac:grpSpMkLst>
        </pc:grpChg>
        <pc:grpChg chg="del">
          <ac:chgData name="Kokchun Giang" userId="67e2125d-ec8c-4323-9653-9824a2ad815f" providerId="ADAL" clId="{921897F3-359D-1445-86D7-2193B5F6F394}" dt="2024-01-14T12:17:09.851" v="129" actId="478"/>
          <ac:grpSpMkLst>
            <pc:docMk/>
            <pc:sldMk cId="2303502608" sldId="331"/>
            <ac:grpSpMk id="549" creationId="{4471E43F-189A-34E8-0C79-916FD250491B}"/>
          </ac:grpSpMkLst>
        </pc:grpChg>
        <pc:grpChg chg="del">
          <ac:chgData name="Kokchun Giang" userId="67e2125d-ec8c-4323-9653-9824a2ad815f" providerId="ADAL" clId="{921897F3-359D-1445-86D7-2193B5F6F394}" dt="2024-01-14T12:17:05.652" v="128" actId="478"/>
          <ac:grpSpMkLst>
            <pc:docMk/>
            <pc:sldMk cId="2303502608" sldId="331"/>
            <ac:grpSpMk id="642" creationId="{394AFA69-A47D-1BBE-FA37-5D5217AC59AD}"/>
          </ac:grpSpMkLst>
        </pc:grpChg>
        <pc:grpChg chg="del">
          <ac:chgData name="Kokchun Giang" userId="67e2125d-ec8c-4323-9653-9824a2ad815f" providerId="ADAL" clId="{921897F3-359D-1445-86D7-2193B5F6F394}" dt="2024-01-14T12:17:05.652" v="128" actId="478"/>
          <ac:grpSpMkLst>
            <pc:docMk/>
            <pc:sldMk cId="2303502608" sldId="331"/>
            <ac:grpSpMk id="643" creationId="{4657C4C4-044A-C4A5-3622-28032575F88B}"/>
          </ac:grpSpMkLst>
        </pc:grpChg>
        <pc:grpChg chg="del">
          <ac:chgData name="Kokchun Giang" userId="67e2125d-ec8c-4323-9653-9824a2ad815f" providerId="ADAL" clId="{921897F3-359D-1445-86D7-2193B5F6F394}" dt="2024-01-14T12:17:05.652" v="128" actId="478"/>
          <ac:grpSpMkLst>
            <pc:docMk/>
            <pc:sldMk cId="2303502608" sldId="331"/>
            <ac:grpSpMk id="644" creationId="{D13C14AA-7FD3-1DA6-1911-23B39CA395E7}"/>
          </ac:grpSpMkLst>
        </pc:grpChg>
        <pc:grpChg chg="del">
          <ac:chgData name="Kokchun Giang" userId="67e2125d-ec8c-4323-9653-9824a2ad815f" providerId="ADAL" clId="{921897F3-359D-1445-86D7-2193B5F6F394}" dt="2024-01-14T12:17:05.652" v="128" actId="478"/>
          <ac:grpSpMkLst>
            <pc:docMk/>
            <pc:sldMk cId="2303502608" sldId="331"/>
            <ac:grpSpMk id="645" creationId="{853A5E85-0305-52D2-2292-72C7A5DBB0C3}"/>
          </ac:grpSpMkLst>
        </pc:grpChg>
        <pc:grpChg chg="del">
          <ac:chgData name="Kokchun Giang" userId="67e2125d-ec8c-4323-9653-9824a2ad815f" providerId="ADAL" clId="{921897F3-359D-1445-86D7-2193B5F6F394}" dt="2024-01-14T12:17:05.652" v="128" actId="478"/>
          <ac:grpSpMkLst>
            <pc:docMk/>
            <pc:sldMk cId="2303502608" sldId="331"/>
            <ac:grpSpMk id="646" creationId="{68BC283F-07E0-726E-5290-2BB4AE1688F7}"/>
          </ac:grpSpMkLst>
        </pc:grpChg>
        <pc:grpChg chg="del">
          <ac:chgData name="Kokchun Giang" userId="67e2125d-ec8c-4323-9653-9824a2ad815f" providerId="ADAL" clId="{921897F3-359D-1445-86D7-2193B5F6F394}" dt="2024-01-14T12:17:05.652" v="128" actId="478"/>
          <ac:grpSpMkLst>
            <pc:docMk/>
            <pc:sldMk cId="2303502608" sldId="331"/>
            <ac:grpSpMk id="647" creationId="{1146D225-BF9B-7ED5-B897-D74F49453016}"/>
          </ac:grpSpMkLst>
        </pc:grpChg>
        <pc:grpChg chg="del">
          <ac:chgData name="Kokchun Giang" userId="67e2125d-ec8c-4323-9653-9824a2ad815f" providerId="ADAL" clId="{921897F3-359D-1445-86D7-2193B5F6F394}" dt="2024-01-14T12:17:09.851" v="129" actId="478"/>
          <ac:grpSpMkLst>
            <pc:docMk/>
            <pc:sldMk cId="2303502608" sldId="331"/>
            <ac:grpSpMk id="648" creationId="{2B0FADD0-4CCC-2F82-4143-6D37DC1D41FB}"/>
          </ac:grpSpMkLst>
        </pc:grpChg>
        <pc:grpChg chg="del">
          <ac:chgData name="Kokchun Giang" userId="67e2125d-ec8c-4323-9653-9824a2ad815f" providerId="ADAL" clId="{921897F3-359D-1445-86D7-2193B5F6F394}" dt="2024-01-14T12:17:11.768" v="130" actId="478"/>
          <ac:grpSpMkLst>
            <pc:docMk/>
            <pc:sldMk cId="2303502608" sldId="331"/>
            <ac:grpSpMk id="649" creationId="{68223F43-420D-3556-8EFA-C4CBEA3F9D7A}"/>
          </ac:grpSpMkLst>
        </pc:grpChg>
        <pc:grpChg chg="mod">
          <ac:chgData name="Kokchun Giang" userId="67e2125d-ec8c-4323-9653-9824a2ad815f" providerId="ADAL" clId="{921897F3-359D-1445-86D7-2193B5F6F394}" dt="2024-01-14T12:29:52.679" v="903" actId="164"/>
          <ac:grpSpMkLst>
            <pc:docMk/>
            <pc:sldMk cId="2303502608" sldId="331"/>
            <ac:grpSpMk id="654" creationId="{A755A803-E0EA-A2B9-B99F-5C09DCF51DA3}"/>
          </ac:grpSpMkLst>
        </pc:grpChg>
        <pc:grpChg chg="mod">
          <ac:chgData name="Kokchun Giang" userId="67e2125d-ec8c-4323-9653-9824a2ad815f" providerId="ADAL" clId="{921897F3-359D-1445-86D7-2193B5F6F394}" dt="2024-01-14T12:29:52.679" v="903" actId="164"/>
          <ac:grpSpMkLst>
            <pc:docMk/>
            <pc:sldMk cId="2303502608" sldId="331"/>
            <ac:grpSpMk id="655" creationId="{DA98CE70-DD71-F146-0923-CA8E2DAF2BC5}"/>
          </ac:grpSpMkLst>
        </pc:grpChg>
        <pc:grpChg chg="mod">
          <ac:chgData name="Kokchun Giang" userId="67e2125d-ec8c-4323-9653-9824a2ad815f" providerId="ADAL" clId="{921897F3-359D-1445-86D7-2193B5F6F394}" dt="2024-01-14T12:29:52.679" v="903" actId="164"/>
          <ac:grpSpMkLst>
            <pc:docMk/>
            <pc:sldMk cId="2303502608" sldId="331"/>
            <ac:grpSpMk id="656" creationId="{46E86D01-F215-2335-8F86-ECA721146CAE}"/>
          </ac:grpSpMkLst>
        </pc:grpChg>
        <pc:grpChg chg="mod">
          <ac:chgData name="Kokchun Giang" userId="67e2125d-ec8c-4323-9653-9824a2ad815f" providerId="ADAL" clId="{921897F3-359D-1445-86D7-2193B5F6F394}" dt="2024-01-14T12:29:52.679" v="903" actId="164"/>
          <ac:grpSpMkLst>
            <pc:docMk/>
            <pc:sldMk cId="2303502608" sldId="331"/>
            <ac:grpSpMk id="670" creationId="{5FE77F4E-6A58-8DDA-7F94-55D54F6CD4A8}"/>
          </ac:grpSpMkLst>
        </pc:grpChg>
        <pc:grpChg chg="mod">
          <ac:chgData name="Kokchun Giang" userId="67e2125d-ec8c-4323-9653-9824a2ad815f" providerId="ADAL" clId="{921897F3-359D-1445-86D7-2193B5F6F394}" dt="2024-01-14T12:29:52.679" v="903" actId="164"/>
          <ac:grpSpMkLst>
            <pc:docMk/>
            <pc:sldMk cId="2303502608" sldId="331"/>
            <ac:grpSpMk id="671" creationId="{5D459BC7-6020-43A8-A2F2-A4B970ACF578}"/>
          </ac:grpSpMkLst>
        </pc:grpChg>
        <pc:grpChg chg="mod">
          <ac:chgData name="Kokchun Giang" userId="67e2125d-ec8c-4323-9653-9824a2ad815f" providerId="ADAL" clId="{921897F3-359D-1445-86D7-2193B5F6F394}" dt="2024-01-14T12:30:01.521" v="905" actId="164"/>
          <ac:grpSpMkLst>
            <pc:docMk/>
            <pc:sldMk cId="2303502608" sldId="331"/>
            <ac:grpSpMk id="676" creationId="{3D3945C6-B49A-AC2D-C703-AF6BF9B8277F}"/>
          </ac:grpSpMkLst>
        </pc:grpChg>
        <pc:grpChg chg="mod">
          <ac:chgData name="Kokchun Giang" userId="67e2125d-ec8c-4323-9653-9824a2ad815f" providerId="ADAL" clId="{921897F3-359D-1445-86D7-2193B5F6F394}" dt="2024-01-14T12:30:01.521" v="905" actId="164"/>
          <ac:grpSpMkLst>
            <pc:docMk/>
            <pc:sldMk cId="2303502608" sldId="331"/>
            <ac:grpSpMk id="683" creationId="{F9C14908-CD34-1CD6-F1F8-B8ED53CE006F}"/>
          </ac:grpSpMkLst>
        </pc:grpChg>
        <pc:grpChg chg="mod">
          <ac:chgData name="Kokchun Giang" userId="67e2125d-ec8c-4323-9653-9824a2ad815f" providerId="ADAL" clId="{921897F3-359D-1445-86D7-2193B5F6F394}" dt="2024-01-14T12:30:01.521" v="905" actId="164"/>
          <ac:grpSpMkLst>
            <pc:docMk/>
            <pc:sldMk cId="2303502608" sldId="331"/>
            <ac:grpSpMk id="689" creationId="{852B6125-2E3B-BE09-ED24-E51853008682}"/>
          </ac:grpSpMkLst>
        </pc:grpChg>
        <pc:grpChg chg="mod">
          <ac:chgData name="Kokchun Giang" userId="67e2125d-ec8c-4323-9653-9824a2ad815f" providerId="ADAL" clId="{921897F3-359D-1445-86D7-2193B5F6F394}" dt="2024-01-14T12:30:01.521" v="905" actId="164"/>
          <ac:grpSpMkLst>
            <pc:docMk/>
            <pc:sldMk cId="2303502608" sldId="331"/>
            <ac:grpSpMk id="700" creationId="{56C0FFD4-E7DF-ADFF-46CB-2F88441536FB}"/>
          </ac:grpSpMkLst>
        </pc:grpChg>
        <pc:grpChg chg="mod">
          <ac:chgData name="Kokchun Giang" userId="67e2125d-ec8c-4323-9653-9824a2ad815f" providerId="ADAL" clId="{921897F3-359D-1445-86D7-2193B5F6F394}" dt="2024-01-14T12:30:01.521" v="905" actId="164"/>
          <ac:grpSpMkLst>
            <pc:docMk/>
            <pc:sldMk cId="2303502608" sldId="331"/>
            <ac:grpSpMk id="705" creationId="{2AA56012-C3F4-665D-A307-307748A7B0BB}"/>
          </ac:grpSpMkLst>
        </pc:grpChg>
        <pc:grpChg chg="mod">
          <ac:chgData name="Kokchun Giang" userId="67e2125d-ec8c-4323-9653-9824a2ad815f" providerId="ADAL" clId="{921897F3-359D-1445-86D7-2193B5F6F394}" dt="2024-01-14T12:30:01.521" v="905" actId="164"/>
          <ac:grpSpMkLst>
            <pc:docMk/>
            <pc:sldMk cId="2303502608" sldId="331"/>
            <ac:grpSpMk id="709" creationId="{35C817C6-17A2-E128-A783-0945809A495C}"/>
          </ac:grpSpMkLst>
        </pc:grpChg>
        <pc:grpChg chg="mod">
          <ac:chgData name="Kokchun Giang" userId="67e2125d-ec8c-4323-9653-9824a2ad815f" providerId="ADAL" clId="{921897F3-359D-1445-86D7-2193B5F6F394}" dt="2024-01-14T12:30:06.919" v="907" actId="164"/>
          <ac:grpSpMkLst>
            <pc:docMk/>
            <pc:sldMk cId="2303502608" sldId="331"/>
            <ac:grpSpMk id="714" creationId="{A0BEF5F9-3D9F-1B2C-614D-2DD3FA218A7B}"/>
          </ac:grpSpMkLst>
        </pc:grpChg>
        <pc:grpChg chg="mod">
          <ac:chgData name="Kokchun Giang" userId="67e2125d-ec8c-4323-9653-9824a2ad815f" providerId="ADAL" clId="{921897F3-359D-1445-86D7-2193B5F6F394}" dt="2024-01-14T12:30:06.919" v="907" actId="164"/>
          <ac:grpSpMkLst>
            <pc:docMk/>
            <pc:sldMk cId="2303502608" sldId="331"/>
            <ac:grpSpMk id="723" creationId="{BF648DB1-3F5E-A1A4-0797-F3841EA6516B}"/>
          </ac:grpSpMkLst>
        </pc:grpChg>
        <pc:grpChg chg="mod">
          <ac:chgData name="Kokchun Giang" userId="67e2125d-ec8c-4323-9653-9824a2ad815f" providerId="ADAL" clId="{921897F3-359D-1445-86D7-2193B5F6F394}" dt="2024-01-14T12:30:06.919" v="907" actId="164"/>
          <ac:grpSpMkLst>
            <pc:docMk/>
            <pc:sldMk cId="2303502608" sldId="331"/>
            <ac:grpSpMk id="724" creationId="{0E3B0A8C-772C-B1C0-4D2A-60FA1FF4037D}"/>
          </ac:grpSpMkLst>
        </pc:grpChg>
        <pc:grpChg chg="mod">
          <ac:chgData name="Kokchun Giang" userId="67e2125d-ec8c-4323-9653-9824a2ad815f" providerId="ADAL" clId="{921897F3-359D-1445-86D7-2193B5F6F394}" dt="2024-01-14T12:30:06.919" v="907" actId="164"/>
          <ac:grpSpMkLst>
            <pc:docMk/>
            <pc:sldMk cId="2303502608" sldId="331"/>
            <ac:grpSpMk id="733" creationId="{1CC7896C-9187-62CB-B4B5-4234EACC5123}"/>
          </ac:grpSpMkLst>
        </pc:grpChg>
        <pc:grpChg chg="mod">
          <ac:chgData name="Kokchun Giang" userId="67e2125d-ec8c-4323-9653-9824a2ad815f" providerId="ADAL" clId="{921897F3-359D-1445-86D7-2193B5F6F394}" dt="2024-01-14T12:30:06.919" v="907" actId="164"/>
          <ac:grpSpMkLst>
            <pc:docMk/>
            <pc:sldMk cId="2303502608" sldId="331"/>
            <ac:grpSpMk id="734" creationId="{11EACF37-A80A-E2E0-59E6-44620D89CC9E}"/>
          </ac:grpSpMkLst>
        </pc:grpChg>
        <pc:grpChg chg="del mod">
          <ac:chgData name="Kokchun Giang" userId="67e2125d-ec8c-4323-9653-9824a2ad815f" providerId="ADAL" clId="{921897F3-359D-1445-86D7-2193B5F6F394}" dt="2024-01-14T12:21:37.146" v="430"/>
          <ac:grpSpMkLst>
            <pc:docMk/>
            <pc:sldMk cId="2303502608" sldId="331"/>
            <ac:grpSpMk id="748" creationId="{6F52111C-EDD3-D565-DEAC-BE7D40EFC7CB}"/>
          </ac:grpSpMkLst>
        </pc:grpChg>
        <pc:grpChg chg="del mod">
          <ac:chgData name="Kokchun Giang" userId="67e2125d-ec8c-4323-9653-9824a2ad815f" providerId="ADAL" clId="{921897F3-359D-1445-86D7-2193B5F6F394}" dt="2024-01-14T12:21:37.146" v="430"/>
          <ac:grpSpMkLst>
            <pc:docMk/>
            <pc:sldMk cId="2303502608" sldId="331"/>
            <ac:grpSpMk id="755" creationId="{3C54F88D-A53E-0600-4C34-80ABB8C54E89}"/>
          </ac:grpSpMkLst>
        </pc:grpChg>
        <pc:grpChg chg="del mod">
          <ac:chgData name="Kokchun Giang" userId="67e2125d-ec8c-4323-9653-9824a2ad815f" providerId="ADAL" clId="{921897F3-359D-1445-86D7-2193B5F6F394}" dt="2024-01-14T12:21:37.146" v="430"/>
          <ac:grpSpMkLst>
            <pc:docMk/>
            <pc:sldMk cId="2303502608" sldId="331"/>
            <ac:grpSpMk id="768" creationId="{4ED23961-73B7-D932-E35F-1F1ABC0CF804}"/>
          </ac:grpSpMkLst>
        </pc:grpChg>
        <pc:grpChg chg="del mod">
          <ac:chgData name="Kokchun Giang" userId="67e2125d-ec8c-4323-9653-9824a2ad815f" providerId="ADAL" clId="{921897F3-359D-1445-86D7-2193B5F6F394}" dt="2024-01-14T12:21:37.146" v="430"/>
          <ac:grpSpMkLst>
            <pc:docMk/>
            <pc:sldMk cId="2303502608" sldId="331"/>
            <ac:grpSpMk id="769" creationId="{9B198AC3-3666-9472-2D7D-71B68F8652C6}"/>
          </ac:grpSpMkLst>
        </pc:grpChg>
        <pc:grpChg chg="del mod">
          <ac:chgData name="Kokchun Giang" userId="67e2125d-ec8c-4323-9653-9824a2ad815f" providerId="ADAL" clId="{921897F3-359D-1445-86D7-2193B5F6F394}" dt="2024-01-14T12:21:37.146" v="430"/>
          <ac:grpSpMkLst>
            <pc:docMk/>
            <pc:sldMk cId="2303502608" sldId="331"/>
            <ac:grpSpMk id="781" creationId="{32B5E38D-64A5-BEBF-F48E-72E6FAEB37FE}"/>
          </ac:grpSpMkLst>
        </pc:grpChg>
        <pc:grpChg chg="del mod">
          <ac:chgData name="Kokchun Giang" userId="67e2125d-ec8c-4323-9653-9824a2ad815f" providerId="ADAL" clId="{921897F3-359D-1445-86D7-2193B5F6F394}" dt="2024-01-14T12:21:37.146" v="430"/>
          <ac:grpSpMkLst>
            <pc:docMk/>
            <pc:sldMk cId="2303502608" sldId="331"/>
            <ac:grpSpMk id="793" creationId="{9EEFA1F1-4D8B-4073-839E-136BE81573F2}"/>
          </ac:grpSpMkLst>
        </pc:grpChg>
        <pc:grpChg chg="mod">
          <ac:chgData name="Kokchun Giang" userId="67e2125d-ec8c-4323-9653-9824a2ad815f" providerId="ADAL" clId="{921897F3-359D-1445-86D7-2193B5F6F394}" dt="2024-01-14T12:21:37.146" v="430"/>
          <ac:grpSpMkLst>
            <pc:docMk/>
            <pc:sldMk cId="2303502608" sldId="331"/>
            <ac:grpSpMk id="802" creationId="{1D3CCE38-07C2-BF20-AD6C-18809CCB40D9}"/>
          </ac:grpSpMkLst>
        </pc:grpChg>
        <pc:grpChg chg="mod">
          <ac:chgData name="Kokchun Giang" userId="67e2125d-ec8c-4323-9653-9824a2ad815f" providerId="ADAL" clId="{921897F3-359D-1445-86D7-2193B5F6F394}" dt="2024-01-14T12:22:10.496" v="474"/>
          <ac:grpSpMkLst>
            <pc:docMk/>
            <pc:sldMk cId="2303502608" sldId="331"/>
            <ac:grpSpMk id="806" creationId="{76BFDDA1-AAAA-757A-5B9D-29077D5DA4B7}"/>
          </ac:grpSpMkLst>
        </pc:grpChg>
        <pc:grpChg chg="mod">
          <ac:chgData name="Kokchun Giang" userId="67e2125d-ec8c-4323-9653-9824a2ad815f" providerId="ADAL" clId="{921897F3-359D-1445-86D7-2193B5F6F394}" dt="2024-01-14T12:22:08.485" v="464"/>
          <ac:grpSpMkLst>
            <pc:docMk/>
            <pc:sldMk cId="2303502608" sldId="331"/>
            <ac:grpSpMk id="816" creationId="{BB2B5B18-0380-D508-B135-6B177B699964}"/>
          </ac:grpSpMkLst>
        </pc:grpChg>
        <pc:grpChg chg="mod">
          <ac:chgData name="Kokchun Giang" userId="67e2125d-ec8c-4323-9653-9824a2ad815f" providerId="ADAL" clId="{921897F3-359D-1445-86D7-2193B5F6F394}" dt="2024-01-14T12:22:08.485" v="464"/>
          <ac:grpSpMkLst>
            <pc:docMk/>
            <pc:sldMk cId="2303502608" sldId="331"/>
            <ac:grpSpMk id="817" creationId="{29D14E3A-819C-F434-3B67-0EB6C8293C8D}"/>
          </ac:grpSpMkLst>
        </pc:grpChg>
        <pc:grpChg chg="mod">
          <ac:chgData name="Kokchun Giang" userId="67e2125d-ec8c-4323-9653-9824a2ad815f" providerId="ADAL" clId="{921897F3-359D-1445-86D7-2193B5F6F394}" dt="2024-01-14T12:22:08.485" v="464"/>
          <ac:grpSpMkLst>
            <pc:docMk/>
            <pc:sldMk cId="2303502608" sldId="331"/>
            <ac:grpSpMk id="818" creationId="{DB05B9CC-12BA-369B-FBB0-EC55299C31B1}"/>
          </ac:grpSpMkLst>
        </pc:grpChg>
        <pc:grpChg chg="mod">
          <ac:chgData name="Kokchun Giang" userId="67e2125d-ec8c-4323-9653-9824a2ad815f" providerId="ADAL" clId="{921897F3-359D-1445-86D7-2193B5F6F394}" dt="2024-01-14T12:22:06.805" v="455"/>
          <ac:grpSpMkLst>
            <pc:docMk/>
            <pc:sldMk cId="2303502608" sldId="331"/>
            <ac:grpSpMk id="827" creationId="{AFB4E580-4E24-FD5A-A7D0-54084078B5E8}"/>
          </ac:grpSpMkLst>
        </pc:grpChg>
        <pc:grpChg chg="mod">
          <ac:chgData name="Kokchun Giang" userId="67e2125d-ec8c-4323-9653-9824a2ad815f" providerId="ADAL" clId="{921897F3-359D-1445-86D7-2193B5F6F394}" dt="2024-01-14T12:22:06.805" v="455"/>
          <ac:grpSpMkLst>
            <pc:docMk/>
            <pc:sldMk cId="2303502608" sldId="331"/>
            <ac:grpSpMk id="828" creationId="{9AD61645-B666-677A-3306-F457739898EB}"/>
          </ac:grpSpMkLst>
        </pc:grpChg>
        <pc:grpChg chg="mod">
          <ac:chgData name="Kokchun Giang" userId="67e2125d-ec8c-4323-9653-9824a2ad815f" providerId="ADAL" clId="{921897F3-359D-1445-86D7-2193B5F6F394}" dt="2024-01-14T12:22:06.805" v="455"/>
          <ac:grpSpMkLst>
            <pc:docMk/>
            <pc:sldMk cId="2303502608" sldId="331"/>
            <ac:grpSpMk id="829" creationId="{EABE2AC3-478B-A1F6-94F6-A092C20B176D}"/>
          </ac:grpSpMkLst>
        </pc:grpChg>
        <pc:grpChg chg="del mod">
          <ac:chgData name="Kokchun Giang" userId="67e2125d-ec8c-4323-9653-9824a2ad815f" providerId="ADAL" clId="{921897F3-359D-1445-86D7-2193B5F6F394}" dt="2024-01-14T12:24:08.865" v="538"/>
          <ac:grpSpMkLst>
            <pc:docMk/>
            <pc:sldMk cId="2303502608" sldId="331"/>
            <ac:grpSpMk id="842" creationId="{031ECBE7-A095-8C1A-6267-5BB44559DDC8}"/>
          </ac:grpSpMkLst>
        </pc:grpChg>
        <pc:grpChg chg="del mod">
          <ac:chgData name="Kokchun Giang" userId="67e2125d-ec8c-4323-9653-9824a2ad815f" providerId="ADAL" clId="{921897F3-359D-1445-86D7-2193B5F6F394}" dt="2024-01-14T12:23:11.366" v="496"/>
          <ac:grpSpMkLst>
            <pc:docMk/>
            <pc:sldMk cId="2303502608" sldId="331"/>
            <ac:grpSpMk id="846" creationId="{71569110-726D-1193-1236-8209DD97FB6F}"/>
          </ac:grpSpMkLst>
        </pc:grpChg>
        <pc:grpChg chg="del mod">
          <ac:chgData name="Kokchun Giang" userId="67e2125d-ec8c-4323-9653-9824a2ad815f" providerId="ADAL" clId="{921897F3-359D-1445-86D7-2193B5F6F394}" dt="2024-01-14T12:23:11.997" v="498"/>
          <ac:grpSpMkLst>
            <pc:docMk/>
            <pc:sldMk cId="2303502608" sldId="331"/>
            <ac:grpSpMk id="848" creationId="{02831196-85C5-ACC1-F386-FF5CFDDF8254}"/>
          </ac:grpSpMkLst>
        </pc:grpChg>
        <pc:grpChg chg="del mod">
          <ac:chgData name="Kokchun Giang" userId="67e2125d-ec8c-4323-9653-9824a2ad815f" providerId="ADAL" clId="{921897F3-359D-1445-86D7-2193B5F6F394}" dt="2024-01-14T12:23:14.769" v="500"/>
          <ac:grpSpMkLst>
            <pc:docMk/>
            <pc:sldMk cId="2303502608" sldId="331"/>
            <ac:grpSpMk id="850" creationId="{6E3A8BD4-C24F-7193-CACF-BD9E8FB50E99}"/>
          </ac:grpSpMkLst>
        </pc:grpChg>
        <pc:grpChg chg="del mod">
          <ac:chgData name="Kokchun Giang" userId="67e2125d-ec8c-4323-9653-9824a2ad815f" providerId="ADAL" clId="{921897F3-359D-1445-86D7-2193B5F6F394}" dt="2024-01-14T12:23:36.811" v="509"/>
          <ac:grpSpMkLst>
            <pc:docMk/>
            <pc:sldMk cId="2303502608" sldId="331"/>
            <ac:grpSpMk id="852" creationId="{2140A9AE-AF28-5503-4BF0-6284D0764324}"/>
          </ac:grpSpMkLst>
        </pc:grpChg>
        <pc:grpChg chg="del mod">
          <ac:chgData name="Kokchun Giang" userId="67e2125d-ec8c-4323-9653-9824a2ad815f" providerId="ADAL" clId="{921897F3-359D-1445-86D7-2193B5F6F394}" dt="2024-01-14T12:24:08.865" v="538"/>
          <ac:grpSpMkLst>
            <pc:docMk/>
            <pc:sldMk cId="2303502608" sldId="331"/>
            <ac:grpSpMk id="861" creationId="{88D23D85-DC2B-EA4B-F00D-87C5E0C258F1}"/>
          </ac:grpSpMkLst>
        </pc:grpChg>
        <pc:grpChg chg="del mod">
          <ac:chgData name="Kokchun Giang" userId="67e2125d-ec8c-4323-9653-9824a2ad815f" providerId="ADAL" clId="{921897F3-359D-1445-86D7-2193B5F6F394}" dt="2024-01-14T12:23:51.333" v="516"/>
          <ac:grpSpMkLst>
            <pc:docMk/>
            <pc:sldMk cId="2303502608" sldId="331"/>
            <ac:grpSpMk id="866" creationId="{4CC68674-31AD-50EF-3639-6853472CA6F5}"/>
          </ac:grpSpMkLst>
        </pc:grpChg>
        <pc:grpChg chg="add del mod">
          <ac:chgData name="Kokchun Giang" userId="67e2125d-ec8c-4323-9653-9824a2ad815f" providerId="ADAL" clId="{921897F3-359D-1445-86D7-2193B5F6F394}" dt="2024-01-14T12:24:08.865" v="538"/>
          <ac:grpSpMkLst>
            <pc:docMk/>
            <pc:sldMk cId="2303502608" sldId="331"/>
            <ac:grpSpMk id="868" creationId="{9DC984F2-5D67-FF36-1149-E79B2E49451D}"/>
          </ac:grpSpMkLst>
        </pc:grpChg>
        <pc:grpChg chg="mod">
          <ac:chgData name="Kokchun Giang" userId="67e2125d-ec8c-4323-9653-9824a2ad815f" providerId="ADAL" clId="{921897F3-359D-1445-86D7-2193B5F6F394}" dt="2024-01-14T12:23:57.721" v="521"/>
          <ac:grpSpMkLst>
            <pc:docMk/>
            <pc:sldMk cId="2303502608" sldId="331"/>
            <ac:grpSpMk id="871" creationId="{FCFEF430-65E2-CA52-E872-8707A10AC6A7}"/>
          </ac:grpSpMkLst>
        </pc:grpChg>
        <pc:grpChg chg="del mod">
          <ac:chgData name="Kokchun Giang" userId="67e2125d-ec8c-4323-9653-9824a2ad815f" providerId="ADAL" clId="{921897F3-359D-1445-86D7-2193B5F6F394}" dt="2024-01-14T12:24:09.926" v="540"/>
          <ac:grpSpMkLst>
            <pc:docMk/>
            <pc:sldMk cId="2303502608" sldId="331"/>
            <ac:grpSpMk id="887" creationId="{E188263E-69CE-5708-E414-7D87EEC2AECB}"/>
          </ac:grpSpMkLst>
        </pc:grpChg>
        <pc:grpChg chg="del mod">
          <ac:chgData name="Kokchun Giang" userId="67e2125d-ec8c-4323-9653-9824a2ad815f" providerId="ADAL" clId="{921897F3-359D-1445-86D7-2193B5F6F394}" dt="2024-01-14T12:24:43.103" v="572"/>
          <ac:grpSpMkLst>
            <pc:docMk/>
            <pc:sldMk cId="2303502608" sldId="331"/>
            <ac:grpSpMk id="889" creationId="{8A14745D-9893-4B2A-C0EE-E598626E8580}"/>
          </ac:grpSpMkLst>
        </pc:grpChg>
        <pc:grpChg chg="mod">
          <ac:chgData name="Kokchun Giang" userId="67e2125d-ec8c-4323-9653-9824a2ad815f" providerId="ADAL" clId="{921897F3-359D-1445-86D7-2193B5F6F394}" dt="2024-01-14T12:24:38.411" v="567"/>
          <ac:grpSpMkLst>
            <pc:docMk/>
            <pc:sldMk cId="2303502608" sldId="331"/>
            <ac:grpSpMk id="892" creationId="{20B71D3E-87BB-9860-6ACA-7504B0452F91}"/>
          </ac:grpSpMkLst>
        </pc:grpChg>
        <pc:grpChg chg="mod">
          <ac:chgData name="Kokchun Giang" userId="67e2125d-ec8c-4323-9653-9824a2ad815f" providerId="ADAL" clId="{921897F3-359D-1445-86D7-2193B5F6F394}" dt="2024-01-14T12:24:35.527" v="556"/>
          <ac:grpSpMkLst>
            <pc:docMk/>
            <pc:sldMk cId="2303502608" sldId="331"/>
            <ac:grpSpMk id="903" creationId="{F8764138-8B07-945C-1A6D-BAF9C2CD26D6}"/>
          </ac:grpSpMkLst>
        </pc:grpChg>
        <pc:grpChg chg="mod">
          <ac:chgData name="Kokchun Giang" userId="67e2125d-ec8c-4323-9653-9824a2ad815f" providerId="ADAL" clId="{921897F3-359D-1445-86D7-2193B5F6F394}" dt="2024-01-14T12:25:06.167" v="607"/>
          <ac:grpSpMkLst>
            <pc:docMk/>
            <pc:sldMk cId="2303502608" sldId="331"/>
            <ac:grpSpMk id="907" creationId="{15C33887-F40B-059F-7B83-7F972F152602}"/>
          </ac:grpSpMkLst>
        </pc:grpChg>
        <pc:grpChg chg="mod">
          <ac:chgData name="Kokchun Giang" userId="67e2125d-ec8c-4323-9653-9824a2ad815f" providerId="ADAL" clId="{921897F3-359D-1445-86D7-2193B5F6F394}" dt="2024-01-14T12:24:46.026" v="577"/>
          <ac:grpSpMkLst>
            <pc:docMk/>
            <pc:sldMk cId="2303502608" sldId="331"/>
            <ac:grpSpMk id="910" creationId="{80E1F1A1-C44F-764A-D4B9-012226757255}"/>
          </ac:grpSpMkLst>
        </pc:grpChg>
        <pc:grpChg chg="add mod">
          <ac:chgData name="Kokchun Giang" userId="67e2125d-ec8c-4323-9653-9824a2ad815f" providerId="ADAL" clId="{921897F3-359D-1445-86D7-2193B5F6F394}" dt="2024-01-14T12:25:06.167" v="607"/>
          <ac:grpSpMkLst>
            <pc:docMk/>
            <pc:sldMk cId="2303502608" sldId="331"/>
            <ac:grpSpMk id="911" creationId="{889E9641-AF50-FF18-80EE-2939BC019AA4}"/>
          </ac:grpSpMkLst>
        </pc:grpChg>
        <pc:grpChg chg="add mod">
          <ac:chgData name="Kokchun Giang" userId="67e2125d-ec8c-4323-9653-9824a2ad815f" providerId="ADAL" clId="{921897F3-359D-1445-86D7-2193B5F6F394}" dt="2024-01-14T12:30:45.098" v="916" actId="164"/>
          <ac:grpSpMkLst>
            <pc:docMk/>
            <pc:sldMk cId="2303502608" sldId="331"/>
            <ac:grpSpMk id="912" creationId="{DD077BA0-889A-CF4D-03AA-46F0BF065249}"/>
          </ac:grpSpMkLst>
        </pc:grpChg>
        <pc:grpChg chg="mod">
          <ac:chgData name="Kokchun Giang" userId="67e2125d-ec8c-4323-9653-9824a2ad815f" providerId="ADAL" clId="{921897F3-359D-1445-86D7-2193B5F6F394}" dt="2024-01-14T12:25:19.664" v="611"/>
          <ac:grpSpMkLst>
            <pc:docMk/>
            <pc:sldMk cId="2303502608" sldId="331"/>
            <ac:grpSpMk id="939" creationId="{7126419B-AFB8-2EED-8587-BEDA7198A5FC}"/>
          </ac:grpSpMkLst>
        </pc:grpChg>
        <pc:grpChg chg="mod">
          <ac:chgData name="Kokchun Giang" userId="67e2125d-ec8c-4323-9653-9824a2ad815f" providerId="ADAL" clId="{921897F3-359D-1445-86D7-2193B5F6F394}" dt="2024-01-14T12:25:25.533" v="617"/>
          <ac:grpSpMkLst>
            <pc:docMk/>
            <pc:sldMk cId="2303502608" sldId="331"/>
            <ac:grpSpMk id="952" creationId="{C33101FC-87CF-303B-794B-C19872FE629D}"/>
          </ac:grpSpMkLst>
        </pc:grpChg>
        <pc:grpChg chg="del mod">
          <ac:chgData name="Kokchun Giang" userId="67e2125d-ec8c-4323-9653-9824a2ad815f" providerId="ADAL" clId="{921897F3-359D-1445-86D7-2193B5F6F394}" dt="2024-01-14T12:25:45.894" v="625"/>
          <ac:grpSpMkLst>
            <pc:docMk/>
            <pc:sldMk cId="2303502608" sldId="331"/>
            <ac:grpSpMk id="956" creationId="{A38383D1-9765-D9B1-3DD8-3526B5B91B5A}"/>
          </ac:grpSpMkLst>
        </pc:grpChg>
        <pc:grpChg chg="del mod">
          <ac:chgData name="Kokchun Giang" userId="67e2125d-ec8c-4323-9653-9824a2ad815f" providerId="ADAL" clId="{921897F3-359D-1445-86D7-2193B5F6F394}" dt="2024-01-14T12:25:47.442" v="627"/>
          <ac:grpSpMkLst>
            <pc:docMk/>
            <pc:sldMk cId="2303502608" sldId="331"/>
            <ac:grpSpMk id="960" creationId="{D45970A3-C520-A0DC-384E-4B9D7DAA16B8}"/>
          </ac:grpSpMkLst>
        </pc:grpChg>
        <pc:grpChg chg="del mod">
          <ac:chgData name="Kokchun Giang" userId="67e2125d-ec8c-4323-9653-9824a2ad815f" providerId="ADAL" clId="{921897F3-359D-1445-86D7-2193B5F6F394}" dt="2024-01-14T12:25:48.153" v="629"/>
          <ac:grpSpMkLst>
            <pc:docMk/>
            <pc:sldMk cId="2303502608" sldId="331"/>
            <ac:grpSpMk id="962" creationId="{4405B246-E87B-3A28-4F0F-7B5D435CBFB3}"/>
          </ac:grpSpMkLst>
        </pc:grpChg>
        <pc:grpChg chg="add del mod">
          <ac:chgData name="Kokchun Giang" userId="67e2125d-ec8c-4323-9653-9824a2ad815f" providerId="ADAL" clId="{921897F3-359D-1445-86D7-2193B5F6F394}" dt="2024-01-14T12:26:46.784" v="674"/>
          <ac:grpSpMkLst>
            <pc:docMk/>
            <pc:sldMk cId="2303502608" sldId="331"/>
            <ac:grpSpMk id="964" creationId="{7FE227AD-BEF9-6ADD-4032-161E17C77E46}"/>
          </ac:grpSpMkLst>
        </pc:grpChg>
        <pc:grpChg chg="add del mod">
          <ac:chgData name="Kokchun Giang" userId="67e2125d-ec8c-4323-9653-9824a2ad815f" providerId="ADAL" clId="{921897F3-359D-1445-86D7-2193B5F6F394}" dt="2024-01-14T12:26:46.784" v="674"/>
          <ac:grpSpMkLst>
            <pc:docMk/>
            <pc:sldMk cId="2303502608" sldId="331"/>
            <ac:grpSpMk id="967" creationId="{21FC13A9-4439-5088-CD9E-03879E98AB0F}"/>
          </ac:grpSpMkLst>
        </pc:grpChg>
        <pc:grpChg chg="add del mod">
          <ac:chgData name="Kokchun Giang" userId="67e2125d-ec8c-4323-9653-9824a2ad815f" providerId="ADAL" clId="{921897F3-359D-1445-86D7-2193B5F6F394}" dt="2024-01-14T12:26:31.420" v="652"/>
          <ac:grpSpMkLst>
            <pc:docMk/>
            <pc:sldMk cId="2303502608" sldId="331"/>
            <ac:grpSpMk id="969" creationId="{96B412BB-0D14-325B-2267-1EE4F6CA2479}"/>
          </ac:grpSpMkLst>
        </pc:grpChg>
        <pc:grpChg chg="add del mod">
          <ac:chgData name="Kokchun Giang" userId="67e2125d-ec8c-4323-9653-9824a2ad815f" providerId="ADAL" clId="{921897F3-359D-1445-86D7-2193B5F6F394}" dt="2024-01-14T12:26:31.092" v="650"/>
          <ac:grpSpMkLst>
            <pc:docMk/>
            <pc:sldMk cId="2303502608" sldId="331"/>
            <ac:grpSpMk id="971" creationId="{E933E8A8-AB19-01D5-7B02-F9FFC3744210}"/>
          </ac:grpSpMkLst>
        </pc:grpChg>
        <pc:grpChg chg="mod">
          <ac:chgData name="Kokchun Giang" userId="67e2125d-ec8c-4323-9653-9824a2ad815f" providerId="ADAL" clId="{921897F3-359D-1445-86D7-2193B5F6F394}" dt="2024-01-14T12:26:28.737" v="644"/>
          <ac:grpSpMkLst>
            <pc:docMk/>
            <pc:sldMk cId="2303502608" sldId="331"/>
            <ac:grpSpMk id="977" creationId="{91F9E8A2-751C-F9F5-321D-BD414348E711}"/>
          </ac:grpSpMkLst>
        </pc:grpChg>
        <pc:grpChg chg="del mod">
          <ac:chgData name="Kokchun Giang" userId="67e2125d-ec8c-4323-9653-9824a2ad815f" providerId="ADAL" clId="{921897F3-359D-1445-86D7-2193B5F6F394}" dt="2024-01-14T12:26:40.331" v="668"/>
          <ac:grpSpMkLst>
            <pc:docMk/>
            <pc:sldMk cId="2303502608" sldId="331"/>
            <ac:grpSpMk id="985" creationId="{E47A2967-D45F-F09B-493C-E75199B58441}"/>
          </ac:grpSpMkLst>
        </pc:grpChg>
        <pc:grpChg chg="del mod">
          <ac:chgData name="Kokchun Giang" userId="67e2125d-ec8c-4323-9653-9824a2ad815f" providerId="ADAL" clId="{921897F3-359D-1445-86D7-2193B5F6F394}" dt="2024-01-14T12:26:43.210" v="670"/>
          <ac:grpSpMkLst>
            <pc:docMk/>
            <pc:sldMk cId="2303502608" sldId="331"/>
            <ac:grpSpMk id="993" creationId="{2A57C379-01FD-452B-0E6E-954B839645FB}"/>
          </ac:grpSpMkLst>
        </pc:grpChg>
        <pc:grpChg chg="del mod">
          <ac:chgData name="Kokchun Giang" userId="67e2125d-ec8c-4323-9653-9824a2ad815f" providerId="ADAL" clId="{921897F3-359D-1445-86D7-2193B5F6F394}" dt="2024-01-14T12:26:44.398" v="672"/>
          <ac:grpSpMkLst>
            <pc:docMk/>
            <pc:sldMk cId="2303502608" sldId="331"/>
            <ac:grpSpMk id="995" creationId="{7F722918-A690-CE63-2182-F050B0F7159E}"/>
          </ac:grpSpMkLst>
        </pc:grpChg>
        <pc:grpChg chg="del mod">
          <ac:chgData name="Kokchun Giang" userId="67e2125d-ec8c-4323-9653-9824a2ad815f" providerId="ADAL" clId="{921897F3-359D-1445-86D7-2193B5F6F394}" dt="2024-01-14T12:26:46.784" v="674"/>
          <ac:grpSpMkLst>
            <pc:docMk/>
            <pc:sldMk cId="2303502608" sldId="331"/>
            <ac:grpSpMk id="997" creationId="{2C7C41FA-4868-9770-6136-9D9E564EDD7B}"/>
          </ac:grpSpMkLst>
        </pc:grpChg>
        <pc:grpChg chg="del mod">
          <ac:chgData name="Kokchun Giang" userId="67e2125d-ec8c-4323-9653-9824a2ad815f" providerId="ADAL" clId="{921897F3-359D-1445-86D7-2193B5F6F394}" dt="2024-01-14T12:26:48.922" v="676"/>
          <ac:grpSpMkLst>
            <pc:docMk/>
            <pc:sldMk cId="2303502608" sldId="331"/>
            <ac:grpSpMk id="999" creationId="{4A31C31A-109E-4AEF-CE8D-61F132331095}"/>
          </ac:grpSpMkLst>
        </pc:grpChg>
        <pc:grpChg chg="del mod">
          <ac:chgData name="Kokchun Giang" userId="67e2125d-ec8c-4323-9653-9824a2ad815f" providerId="ADAL" clId="{921897F3-359D-1445-86D7-2193B5F6F394}" dt="2024-01-14T12:26:59.918" v="689"/>
          <ac:grpSpMkLst>
            <pc:docMk/>
            <pc:sldMk cId="2303502608" sldId="331"/>
            <ac:grpSpMk id="1001" creationId="{1324C330-3C33-E506-1C2F-04D0430ED0D5}"/>
          </ac:grpSpMkLst>
        </pc:grpChg>
        <pc:grpChg chg="del mod">
          <ac:chgData name="Kokchun Giang" userId="67e2125d-ec8c-4323-9653-9824a2ad815f" providerId="ADAL" clId="{921897F3-359D-1445-86D7-2193B5F6F394}" dt="2024-01-14T12:27:27.128" v="707"/>
          <ac:grpSpMkLst>
            <pc:docMk/>
            <pc:sldMk cId="2303502608" sldId="331"/>
            <ac:grpSpMk id="1014" creationId="{226369B0-764E-BB6A-7397-CFAF2CCD6189}"/>
          </ac:grpSpMkLst>
        </pc:grpChg>
        <pc:grpChg chg="mod">
          <ac:chgData name="Kokchun Giang" userId="67e2125d-ec8c-4323-9653-9824a2ad815f" providerId="ADAL" clId="{921897F3-359D-1445-86D7-2193B5F6F394}" dt="2024-01-14T12:27:08.988" v="700"/>
          <ac:grpSpMkLst>
            <pc:docMk/>
            <pc:sldMk cId="2303502608" sldId="331"/>
            <ac:grpSpMk id="1025" creationId="{C1E00A59-B481-429E-EEE4-8FFDC32271C2}"/>
          </ac:grpSpMkLst>
        </pc:grpChg>
        <pc:grpChg chg="mod">
          <ac:chgData name="Kokchun Giang" userId="67e2125d-ec8c-4323-9653-9824a2ad815f" providerId="ADAL" clId="{921897F3-359D-1445-86D7-2193B5F6F394}" dt="2024-01-14T12:27:27.128" v="707"/>
          <ac:grpSpMkLst>
            <pc:docMk/>
            <pc:sldMk cId="2303502608" sldId="331"/>
            <ac:grpSpMk id="1032" creationId="{11997E55-BA3C-2A73-EBEA-AE1D2769B846}"/>
          </ac:grpSpMkLst>
        </pc:grpChg>
        <pc:grpChg chg="mod">
          <ac:chgData name="Kokchun Giang" userId="67e2125d-ec8c-4323-9653-9824a2ad815f" providerId="ADAL" clId="{921897F3-359D-1445-86D7-2193B5F6F394}" dt="2024-01-14T12:27:37.130" v="718"/>
          <ac:grpSpMkLst>
            <pc:docMk/>
            <pc:sldMk cId="2303502608" sldId="331"/>
            <ac:grpSpMk id="1041" creationId="{1BCDC90A-9E2A-380C-B4D0-5EF9B3C66D8F}"/>
          </ac:grpSpMkLst>
        </pc:grpChg>
        <pc:grpChg chg="mod">
          <ac:chgData name="Kokchun Giang" userId="67e2125d-ec8c-4323-9653-9824a2ad815f" providerId="ADAL" clId="{921897F3-359D-1445-86D7-2193B5F6F394}" dt="2024-01-14T12:27:37.130" v="718"/>
          <ac:grpSpMkLst>
            <pc:docMk/>
            <pc:sldMk cId="2303502608" sldId="331"/>
            <ac:grpSpMk id="1042" creationId="{B67DE3A9-FEFA-2DBC-D1F5-B7D6C1CC9245}"/>
          </ac:grpSpMkLst>
        </pc:grpChg>
        <pc:grpChg chg="mod">
          <ac:chgData name="Kokchun Giang" userId="67e2125d-ec8c-4323-9653-9824a2ad815f" providerId="ADAL" clId="{921897F3-359D-1445-86D7-2193B5F6F394}" dt="2024-01-14T12:27:37.130" v="718"/>
          <ac:grpSpMkLst>
            <pc:docMk/>
            <pc:sldMk cId="2303502608" sldId="331"/>
            <ac:grpSpMk id="1043" creationId="{C23E76AF-D838-8BCB-9EFA-312CEB11E714}"/>
          </ac:grpSpMkLst>
        </pc:grpChg>
        <pc:grpChg chg="mod">
          <ac:chgData name="Kokchun Giang" userId="67e2125d-ec8c-4323-9653-9824a2ad815f" providerId="ADAL" clId="{921897F3-359D-1445-86D7-2193B5F6F394}" dt="2024-01-14T12:31:14.556" v="923" actId="164"/>
          <ac:grpSpMkLst>
            <pc:docMk/>
            <pc:sldMk cId="2303502608" sldId="331"/>
            <ac:grpSpMk id="1055" creationId="{CCE7449E-AB1C-462C-49DE-A5E915D71890}"/>
          </ac:grpSpMkLst>
        </pc:grpChg>
        <pc:grpChg chg="mod">
          <ac:chgData name="Kokchun Giang" userId="67e2125d-ec8c-4323-9653-9824a2ad815f" providerId="ADAL" clId="{921897F3-359D-1445-86D7-2193B5F6F394}" dt="2024-01-14T12:31:14.556" v="923" actId="164"/>
          <ac:grpSpMkLst>
            <pc:docMk/>
            <pc:sldMk cId="2303502608" sldId="331"/>
            <ac:grpSpMk id="1059" creationId="{ED8F997B-3089-D01E-EAAA-770B819DC2CA}"/>
          </ac:grpSpMkLst>
        </pc:grpChg>
        <pc:grpChg chg="mod">
          <ac:chgData name="Kokchun Giang" userId="67e2125d-ec8c-4323-9653-9824a2ad815f" providerId="ADAL" clId="{921897F3-359D-1445-86D7-2193B5F6F394}" dt="2024-01-14T12:31:14.556" v="923" actId="164"/>
          <ac:grpSpMkLst>
            <pc:docMk/>
            <pc:sldMk cId="2303502608" sldId="331"/>
            <ac:grpSpMk id="1068" creationId="{C72E6996-FC7D-849D-918E-253B9D3068E0}"/>
          </ac:grpSpMkLst>
        </pc:grpChg>
        <pc:grpChg chg="mod">
          <ac:chgData name="Kokchun Giang" userId="67e2125d-ec8c-4323-9653-9824a2ad815f" providerId="ADAL" clId="{921897F3-359D-1445-86D7-2193B5F6F394}" dt="2024-01-14T12:28:04.784" v="750"/>
          <ac:grpSpMkLst>
            <pc:docMk/>
            <pc:sldMk cId="2303502608" sldId="331"/>
            <ac:grpSpMk id="1072" creationId="{219BD28B-1007-F9A1-DAD8-A153E1A61A4E}"/>
          </ac:grpSpMkLst>
        </pc:grpChg>
        <pc:grpChg chg="del mod">
          <ac:chgData name="Kokchun Giang" userId="67e2125d-ec8c-4323-9653-9824a2ad815f" providerId="ADAL" clId="{921897F3-359D-1445-86D7-2193B5F6F394}" dt="2024-01-14T12:28:39.025" v="814"/>
          <ac:grpSpMkLst>
            <pc:docMk/>
            <pc:sldMk cId="2303502608" sldId="331"/>
            <ac:grpSpMk id="1076" creationId="{51F755C5-AF41-B0D4-7BB2-9916F9DC0017}"/>
          </ac:grpSpMkLst>
        </pc:grpChg>
        <pc:grpChg chg="add del mod">
          <ac:chgData name="Kokchun Giang" userId="67e2125d-ec8c-4323-9653-9824a2ad815f" providerId="ADAL" clId="{921897F3-359D-1445-86D7-2193B5F6F394}" dt="2024-01-14T12:28:33.888" v="804"/>
          <ac:grpSpMkLst>
            <pc:docMk/>
            <pc:sldMk cId="2303502608" sldId="331"/>
            <ac:grpSpMk id="1090" creationId="{7255F997-3D6F-E62C-0A40-D19A2A764B64}"/>
          </ac:grpSpMkLst>
        </pc:grpChg>
        <pc:grpChg chg="mod">
          <ac:chgData name="Kokchun Giang" userId="67e2125d-ec8c-4323-9653-9824a2ad815f" providerId="ADAL" clId="{921897F3-359D-1445-86D7-2193B5F6F394}" dt="2024-01-14T12:28:33.888" v="804"/>
          <ac:grpSpMkLst>
            <pc:docMk/>
            <pc:sldMk cId="2303502608" sldId="331"/>
            <ac:grpSpMk id="1091" creationId="{A8721E0C-E609-09A3-45D9-AFF2BB5BF2C2}"/>
          </ac:grpSpMkLst>
        </pc:grpChg>
        <pc:grpChg chg="mod">
          <ac:chgData name="Kokchun Giang" userId="67e2125d-ec8c-4323-9653-9824a2ad815f" providerId="ADAL" clId="{921897F3-359D-1445-86D7-2193B5F6F394}" dt="2024-01-14T12:28:33.888" v="804"/>
          <ac:grpSpMkLst>
            <pc:docMk/>
            <pc:sldMk cId="2303502608" sldId="331"/>
            <ac:grpSpMk id="1092" creationId="{79991EB8-C56F-5161-40B3-1787453B66EE}"/>
          </ac:grpSpMkLst>
        </pc:grpChg>
        <pc:grpChg chg="mod">
          <ac:chgData name="Kokchun Giang" userId="67e2125d-ec8c-4323-9653-9824a2ad815f" providerId="ADAL" clId="{921897F3-359D-1445-86D7-2193B5F6F394}" dt="2024-01-14T12:28:33.268" v="801"/>
          <ac:grpSpMkLst>
            <pc:docMk/>
            <pc:sldMk cId="2303502608" sldId="331"/>
            <ac:grpSpMk id="1095" creationId="{6B525E60-9FA7-C147-EC51-0DE4952DB413}"/>
          </ac:grpSpMkLst>
        </pc:grpChg>
        <pc:grpChg chg="mod">
          <ac:chgData name="Kokchun Giang" userId="67e2125d-ec8c-4323-9653-9824a2ad815f" providerId="ADAL" clId="{921897F3-359D-1445-86D7-2193B5F6F394}" dt="2024-01-14T12:28:32.166" v="796"/>
          <ac:grpSpMkLst>
            <pc:docMk/>
            <pc:sldMk cId="2303502608" sldId="331"/>
            <ac:grpSpMk id="1100" creationId="{AB82FDF2-3D87-576B-C40F-25BB71EA1A34}"/>
          </ac:grpSpMkLst>
        </pc:grpChg>
        <pc:grpChg chg="mod">
          <ac:chgData name="Kokchun Giang" userId="67e2125d-ec8c-4323-9653-9824a2ad815f" providerId="ADAL" clId="{921897F3-359D-1445-86D7-2193B5F6F394}" dt="2024-01-14T12:28:28.274" v="788"/>
          <ac:grpSpMkLst>
            <pc:docMk/>
            <pc:sldMk cId="2303502608" sldId="331"/>
            <ac:grpSpMk id="1108" creationId="{3508C818-4342-B6F4-B1ED-12F7E0B676D6}"/>
          </ac:grpSpMkLst>
        </pc:grpChg>
        <pc:grpChg chg="mod">
          <ac:chgData name="Kokchun Giang" userId="67e2125d-ec8c-4323-9653-9824a2ad815f" providerId="ADAL" clId="{921897F3-359D-1445-86D7-2193B5F6F394}" dt="2024-01-14T12:28:43.599" v="828"/>
          <ac:grpSpMkLst>
            <pc:docMk/>
            <pc:sldMk cId="2303502608" sldId="331"/>
            <ac:grpSpMk id="1115" creationId="{184953BD-4080-7B15-FF72-E3505F939E14}"/>
          </ac:grpSpMkLst>
        </pc:grpChg>
        <pc:grpChg chg="mod">
          <ac:chgData name="Kokchun Giang" userId="67e2125d-ec8c-4323-9653-9824a2ad815f" providerId="ADAL" clId="{921897F3-359D-1445-86D7-2193B5F6F394}" dt="2024-01-14T12:31:14.556" v="923" actId="164"/>
          <ac:grpSpMkLst>
            <pc:docMk/>
            <pc:sldMk cId="2303502608" sldId="331"/>
            <ac:grpSpMk id="1128" creationId="{F29DADCA-0F09-FF51-9AB0-143817576D6A}"/>
          </ac:grpSpMkLst>
        </pc:grpChg>
        <pc:grpChg chg="mod">
          <ac:chgData name="Kokchun Giang" userId="67e2125d-ec8c-4323-9653-9824a2ad815f" providerId="ADAL" clId="{921897F3-359D-1445-86D7-2193B5F6F394}" dt="2024-01-14T12:31:14.556" v="923" actId="164"/>
          <ac:grpSpMkLst>
            <pc:docMk/>
            <pc:sldMk cId="2303502608" sldId="331"/>
            <ac:grpSpMk id="1133" creationId="{6010829D-1554-C391-7210-22A4354611C8}"/>
          </ac:grpSpMkLst>
        </pc:grpChg>
        <pc:grpChg chg="mod">
          <ac:chgData name="Kokchun Giang" userId="67e2125d-ec8c-4323-9653-9824a2ad815f" providerId="ADAL" clId="{921897F3-359D-1445-86D7-2193B5F6F394}" dt="2024-01-14T12:31:14.556" v="923" actId="164"/>
          <ac:grpSpMkLst>
            <pc:docMk/>
            <pc:sldMk cId="2303502608" sldId="331"/>
            <ac:grpSpMk id="1137" creationId="{7B16581B-9234-E15F-E892-E20D65A511B7}"/>
          </ac:grpSpMkLst>
        </pc:grpChg>
        <pc:grpChg chg="mod">
          <ac:chgData name="Kokchun Giang" userId="67e2125d-ec8c-4323-9653-9824a2ad815f" providerId="ADAL" clId="{921897F3-359D-1445-86D7-2193B5F6F394}" dt="2024-01-14T12:29:00.020" v="862"/>
          <ac:grpSpMkLst>
            <pc:docMk/>
            <pc:sldMk cId="2303502608" sldId="331"/>
            <ac:grpSpMk id="1141" creationId="{5002B25E-68D5-EDB9-E6A3-B9E7C1465D5B}"/>
          </ac:grpSpMkLst>
        </pc:grpChg>
        <pc:grpChg chg="mod">
          <ac:chgData name="Kokchun Giang" userId="67e2125d-ec8c-4323-9653-9824a2ad815f" providerId="ADAL" clId="{921897F3-359D-1445-86D7-2193B5F6F394}" dt="2024-01-14T12:31:14.556" v="923" actId="164"/>
          <ac:grpSpMkLst>
            <pc:docMk/>
            <pc:sldMk cId="2303502608" sldId="331"/>
            <ac:grpSpMk id="1148" creationId="{98FABF86-6297-995F-0DF7-F3EC5EAA08A4}"/>
          </ac:grpSpMkLst>
        </pc:grpChg>
        <pc:grpChg chg="mod">
          <ac:chgData name="Kokchun Giang" userId="67e2125d-ec8c-4323-9653-9824a2ad815f" providerId="ADAL" clId="{921897F3-359D-1445-86D7-2193B5F6F394}" dt="2024-01-14T12:29:06.521" v="878"/>
          <ac:grpSpMkLst>
            <pc:docMk/>
            <pc:sldMk cId="2303502608" sldId="331"/>
            <ac:grpSpMk id="1154" creationId="{DC328104-9450-53C7-0BDF-D32FF95DFCC2}"/>
          </ac:grpSpMkLst>
        </pc:grpChg>
        <pc:grpChg chg="mod">
          <ac:chgData name="Kokchun Giang" userId="67e2125d-ec8c-4323-9653-9824a2ad815f" providerId="ADAL" clId="{921897F3-359D-1445-86D7-2193B5F6F394}" dt="2024-01-14T12:31:14.556" v="923" actId="164"/>
          <ac:grpSpMkLst>
            <pc:docMk/>
            <pc:sldMk cId="2303502608" sldId="331"/>
            <ac:grpSpMk id="1165" creationId="{C135ABD1-9863-EF0A-33C7-31F0E0BD3E75}"/>
          </ac:grpSpMkLst>
        </pc:grpChg>
        <pc:grpChg chg="mod">
          <ac:chgData name="Kokchun Giang" userId="67e2125d-ec8c-4323-9653-9824a2ad815f" providerId="ADAL" clId="{921897F3-359D-1445-86D7-2193B5F6F394}" dt="2024-01-14T12:31:20.362" v="925" actId="164"/>
          <ac:grpSpMkLst>
            <pc:docMk/>
            <pc:sldMk cId="2303502608" sldId="331"/>
            <ac:grpSpMk id="1178" creationId="{0633F84E-E389-7B45-BFBE-41AA9C1AAD2E}"/>
          </ac:grpSpMkLst>
        </pc:grpChg>
        <pc:grpChg chg="mod">
          <ac:chgData name="Kokchun Giang" userId="67e2125d-ec8c-4323-9653-9824a2ad815f" providerId="ADAL" clId="{921897F3-359D-1445-86D7-2193B5F6F394}" dt="2024-01-14T12:31:20.362" v="925" actId="164"/>
          <ac:grpSpMkLst>
            <pc:docMk/>
            <pc:sldMk cId="2303502608" sldId="331"/>
            <ac:grpSpMk id="1179" creationId="{AB63DCBB-5510-1C8F-27CE-18D9A6B6C53C}"/>
          </ac:grpSpMkLst>
        </pc:grpChg>
        <pc:grpChg chg="add mod">
          <ac:chgData name="Kokchun Giang" userId="67e2125d-ec8c-4323-9653-9824a2ad815f" providerId="ADAL" clId="{921897F3-359D-1445-86D7-2193B5F6F394}" dt="2024-01-14T12:29:52.679" v="903" actId="164"/>
          <ac:grpSpMkLst>
            <pc:docMk/>
            <pc:sldMk cId="2303502608" sldId="331"/>
            <ac:grpSpMk id="1180" creationId="{86BE86ED-D4A5-1146-4DB3-61F3FBD1AD73}"/>
          </ac:grpSpMkLst>
        </pc:grpChg>
        <pc:grpChg chg="add mod">
          <ac:chgData name="Kokchun Giang" userId="67e2125d-ec8c-4323-9653-9824a2ad815f" providerId="ADAL" clId="{921897F3-359D-1445-86D7-2193B5F6F394}" dt="2024-01-14T12:30:01.521" v="905" actId="164"/>
          <ac:grpSpMkLst>
            <pc:docMk/>
            <pc:sldMk cId="2303502608" sldId="331"/>
            <ac:grpSpMk id="1181" creationId="{75A5E2C8-BC75-4E93-9709-9E455E5CDF6C}"/>
          </ac:grpSpMkLst>
        </pc:grpChg>
        <pc:grpChg chg="add mod">
          <ac:chgData name="Kokchun Giang" userId="67e2125d-ec8c-4323-9653-9824a2ad815f" providerId="ADAL" clId="{921897F3-359D-1445-86D7-2193B5F6F394}" dt="2024-01-14T12:30:06.919" v="907" actId="164"/>
          <ac:grpSpMkLst>
            <pc:docMk/>
            <pc:sldMk cId="2303502608" sldId="331"/>
            <ac:grpSpMk id="1182" creationId="{BA2F354C-1461-F9E6-005B-35BD079CD083}"/>
          </ac:grpSpMkLst>
        </pc:grpChg>
        <pc:grpChg chg="add mod">
          <ac:chgData name="Kokchun Giang" userId="67e2125d-ec8c-4323-9653-9824a2ad815f" providerId="ADAL" clId="{921897F3-359D-1445-86D7-2193B5F6F394}" dt="2024-01-14T12:30:19.441" v="910" actId="164"/>
          <ac:grpSpMkLst>
            <pc:docMk/>
            <pc:sldMk cId="2303502608" sldId="331"/>
            <ac:grpSpMk id="1183" creationId="{07E2F2AC-98B7-C24D-8AFC-97284533DE15}"/>
          </ac:grpSpMkLst>
        </pc:grpChg>
        <pc:grpChg chg="add mod">
          <ac:chgData name="Kokchun Giang" userId="67e2125d-ec8c-4323-9653-9824a2ad815f" providerId="ADAL" clId="{921897F3-359D-1445-86D7-2193B5F6F394}" dt="2024-01-14T12:30:45.098" v="916" actId="164"/>
          <ac:grpSpMkLst>
            <pc:docMk/>
            <pc:sldMk cId="2303502608" sldId="331"/>
            <ac:grpSpMk id="1184" creationId="{891FE3F7-B07D-1627-4747-2D17FF92419B}"/>
          </ac:grpSpMkLst>
        </pc:grpChg>
        <pc:grpChg chg="add mod">
          <ac:chgData name="Kokchun Giang" userId="67e2125d-ec8c-4323-9653-9824a2ad815f" providerId="ADAL" clId="{921897F3-359D-1445-86D7-2193B5F6F394}" dt="2024-01-14T12:31:00.272" v="920" actId="164"/>
          <ac:grpSpMkLst>
            <pc:docMk/>
            <pc:sldMk cId="2303502608" sldId="331"/>
            <ac:grpSpMk id="1185" creationId="{C77D534F-9EE1-B73C-D7AD-BA6D84B8252D}"/>
          </ac:grpSpMkLst>
        </pc:grpChg>
        <pc:grpChg chg="add mod">
          <ac:chgData name="Kokchun Giang" userId="67e2125d-ec8c-4323-9653-9824a2ad815f" providerId="ADAL" clId="{921897F3-359D-1445-86D7-2193B5F6F394}" dt="2024-01-14T12:31:14.556" v="923" actId="164"/>
          <ac:grpSpMkLst>
            <pc:docMk/>
            <pc:sldMk cId="2303502608" sldId="331"/>
            <ac:grpSpMk id="1186" creationId="{36FD1336-54DC-5836-5532-B80196FA34FA}"/>
          </ac:grpSpMkLst>
        </pc:grpChg>
        <pc:grpChg chg="add mod">
          <ac:chgData name="Kokchun Giang" userId="67e2125d-ec8c-4323-9653-9824a2ad815f" providerId="ADAL" clId="{921897F3-359D-1445-86D7-2193B5F6F394}" dt="2024-01-14T12:31:20.362" v="925" actId="164"/>
          <ac:grpSpMkLst>
            <pc:docMk/>
            <pc:sldMk cId="2303502608" sldId="331"/>
            <ac:grpSpMk id="1187" creationId="{1501F5A4-CD77-E70E-33CD-CE26C9F566C2}"/>
          </ac:grpSpMkLst>
        </pc:grpChg>
        <pc:inkChg chg="add mod">
          <ac:chgData name="Kokchun Giang" userId="67e2125d-ec8c-4323-9653-9824a2ad815f" providerId="ADAL" clId="{921897F3-359D-1445-86D7-2193B5F6F394}" dt="2024-01-14T12:19:29.347" v="270"/>
          <ac:inkMkLst>
            <pc:docMk/>
            <pc:sldMk cId="2303502608" sldId="331"/>
            <ac:inkMk id="5" creationId="{96EA5EB8-EF8D-1368-C774-2F550E9386E1}"/>
          </ac:inkMkLst>
        </pc:inkChg>
        <pc:inkChg chg="add mod">
          <ac:chgData name="Kokchun Giang" userId="67e2125d-ec8c-4323-9653-9824a2ad815f" providerId="ADAL" clId="{921897F3-359D-1445-86D7-2193B5F6F394}" dt="2024-01-14T12:19:29.347" v="270"/>
          <ac:inkMkLst>
            <pc:docMk/>
            <pc:sldMk cId="2303502608" sldId="331"/>
            <ac:inkMk id="7" creationId="{661BBA0D-E6D4-5F37-5F4B-F800E6CA2F09}"/>
          </ac:inkMkLst>
        </pc:inkChg>
        <pc:inkChg chg="add mod">
          <ac:chgData name="Kokchun Giang" userId="67e2125d-ec8c-4323-9653-9824a2ad815f" providerId="ADAL" clId="{921897F3-359D-1445-86D7-2193B5F6F394}" dt="2024-01-14T12:19:29.347" v="270"/>
          <ac:inkMkLst>
            <pc:docMk/>
            <pc:sldMk cId="2303502608" sldId="331"/>
            <ac:inkMk id="10" creationId="{A229DA7D-AA1A-5326-50B5-73B911A84237}"/>
          </ac:inkMkLst>
        </pc:inkChg>
        <pc:inkChg chg="add mod">
          <ac:chgData name="Kokchun Giang" userId="67e2125d-ec8c-4323-9653-9824a2ad815f" providerId="ADAL" clId="{921897F3-359D-1445-86D7-2193B5F6F394}" dt="2024-01-14T12:19:29.347" v="270"/>
          <ac:inkMkLst>
            <pc:docMk/>
            <pc:sldMk cId="2303502608" sldId="331"/>
            <ac:inkMk id="15" creationId="{1E0606F3-6C64-2747-CF46-D6C66664F481}"/>
          </ac:inkMkLst>
        </pc:inkChg>
        <pc:inkChg chg="add mod">
          <ac:chgData name="Kokchun Giang" userId="67e2125d-ec8c-4323-9653-9824a2ad815f" providerId="ADAL" clId="{921897F3-359D-1445-86D7-2193B5F6F394}" dt="2024-01-14T12:19:29.347" v="270"/>
          <ac:inkMkLst>
            <pc:docMk/>
            <pc:sldMk cId="2303502608" sldId="331"/>
            <ac:inkMk id="21" creationId="{7889803B-FCEE-314A-74C0-905A0F902899}"/>
          </ac:inkMkLst>
        </pc:inkChg>
        <pc:inkChg chg="add mod">
          <ac:chgData name="Kokchun Giang" userId="67e2125d-ec8c-4323-9653-9824a2ad815f" providerId="ADAL" clId="{921897F3-359D-1445-86D7-2193B5F6F394}" dt="2024-01-14T12:19:29.347" v="270"/>
          <ac:inkMkLst>
            <pc:docMk/>
            <pc:sldMk cId="2303502608" sldId="331"/>
            <ac:inkMk id="29" creationId="{8CF37C8B-A464-5F2D-864C-578A35C9E9DA}"/>
          </ac:inkMkLst>
        </pc:inkChg>
        <pc:inkChg chg="del">
          <ac:chgData name="Kokchun Giang" userId="67e2125d-ec8c-4323-9653-9824a2ad815f" providerId="ADAL" clId="{921897F3-359D-1445-86D7-2193B5F6F394}" dt="2024-01-14T12:17:05.652" v="128" actId="478"/>
          <ac:inkMkLst>
            <pc:docMk/>
            <pc:sldMk cId="2303502608" sldId="331"/>
            <ac:inkMk id="30" creationId="{EC130061-E7F3-3FF6-8F7C-8AD56B650155}"/>
          </ac:inkMkLst>
        </pc:inkChg>
        <pc:inkChg chg="add mod">
          <ac:chgData name="Kokchun Giang" userId="67e2125d-ec8c-4323-9653-9824a2ad815f" providerId="ADAL" clId="{921897F3-359D-1445-86D7-2193B5F6F394}" dt="2024-01-14T12:19:29.347" v="270"/>
          <ac:inkMkLst>
            <pc:docMk/>
            <pc:sldMk cId="2303502608" sldId="331"/>
            <ac:inkMk id="31" creationId="{92B8730C-FC60-0278-5E7A-557D381F3737}"/>
          </ac:inkMkLst>
        </pc:inkChg>
        <pc:inkChg chg="add mod">
          <ac:chgData name="Kokchun Giang" userId="67e2125d-ec8c-4323-9653-9824a2ad815f" providerId="ADAL" clId="{921897F3-359D-1445-86D7-2193B5F6F394}" dt="2024-01-14T12:19:29.347" v="270"/>
          <ac:inkMkLst>
            <pc:docMk/>
            <pc:sldMk cId="2303502608" sldId="331"/>
            <ac:inkMk id="37" creationId="{015FAFD5-9386-E822-6C5C-CD4BDC2364EB}"/>
          </ac:inkMkLst>
        </pc:inkChg>
        <pc:inkChg chg="add mod">
          <ac:chgData name="Kokchun Giang" userId="67e2125d-ec8c-4323-9653-9824a2ad815f" providerId="ADAL" clId="{921897F3-359D-1445-86D7-2193B5F6F394}" dt="2024-01-14T12:19:29.347" v="270"/>
          <ac:inkMkLst>
            <pc:docMk/>
            <pc:sldMk cId="2303502608" sldId="331"/>
            <ac:inkMk id="45" creationId="{A4BEC1C8-84DF-819D-335F-B874D7DE5103}"/>
          </ac:inkMkLst>
        </pc:inkChg>
        <pc:inkChg chg="add mod">
          <ac:chgData name="Kokchun Giang" userId="67e2125d-ec8c-4323-9653-9824a2ad815f" providerId="ADAL" clId="{921897F3-359D-1445-86D7-2193B5F6F394}" dt="2024-01-14T12:19:29.347" v="270"/>
          <ac:inkMkLst>
            <pc:docMk/>
            <pc:sldMk cId="2303502608" sldId="331"/>
            <ac:inkMk id="46" creationId="{87E4CC89-A9BF-9FAA-3D07-70803C1C8B2B}"/>
          </ac:inkMkLst>
        </pc:inkChg>
        <pc:inkChg chg="add mod">
          <ac:chgData name="Kokchun Giang" userId="67e2125d-ec8c-4323-9653-9824a2ad815f" providerId="ADAL" clId="{921897F3-359D-1445-86D7-2193B5F6F394}" dt="2024-01-14T12:19:29.347" v="270"/>
          <ac:inkMkLst>
            <pc:docMk/>
            <pc:sldMk cId="2303502608" sldId="331"/>
            <ac:inkMk id="55" creationId="{45ECB14C-616A-0FEB-2A61-70E0A35D386D}"/>
          </ac:inkMkLst>
        </pc:inkChg>
        <pc:inkChg chg="add mod">
          <ac:chgData name="Kokchun Giang" userId="67e2125d-ec8c-4323-9653-9824a2ad815f" providerId="ADAL" clId="{921897F3-359D-1445-86D7-2193B5F6F394}" dt="2024-01-14T12:19:29.347" v="270"/>
          <ac:inkMkLst>
            <pc:docMk/>
            <pc:sldMk cId="2303502608" sldId="331"/>
            <ac:inkMk id="56" creationId="{923F40B7-B9A8-F351-1D9C-01FC8FAA055D}"/>
          </ac:inkMkLst>
        </pc:inkChg>
        <pc:inkChg chg="add mod">
          <ac:chgData name="Kokchun Giang" userId="67e2125d-ec8c-4323-9653-9824a2ad815f" providerId="ADAL" clId="{921897F3-359D-1445-86D7-2193B5F6F394}" dt="2024-01-14T12:19:29.347" v="270"/>
          <ac:inkMkLst>
            <pc:docMk/>
            <pc:sldMk cId="2303502608" sldId="331"/>
            <ac:inkMk id="57" creationId="{86020268-77F3-646F-3469-4F546345EBAB}"/>
          </ac:inkMkLst>
        </pc:inkChg>
        <pc:inkChg chg="add mod">
          <ac:chgData name="Kokchun Giang" userId="67e2125d-ec8c-4323-9653-9824a2ad815f" providerId="ADAL" clId="{921897F3-359D-1445-86D7-2193B5F6F394}" dt="2024-01-14T12:19:29.347" v="270"/>
          <ac:inkMkLst>
            <pc:docMk/>
            <pc:sldMk cId="2303502608" sldId="331"/>
            <ac:inkMk id="58" creationId="{22110F2B-F117-2A82-9CC7-53F7EE6A4A67}"/>
          </ac:inkMkLst>
        </pc:inkChg>
        <pc:inkChg chg="add mod">
          <ac:chgData name="Kokchun Giang" userId="67e2125d-ec8c-4323-9653-9824a2ad815f" providerId="ADAL" clId="{921897F3-359D-1445-86D7-2193B5F6F394}" dt="2024-01-14T12:19:29.347" v="270"/>
          <ac:inkMkLst>
            <pc:docMk/>
            <pc:sldMk cId="2303502608" sldId="331"/>
            <ac:inkMk id="59" creationId="{9DE4C197-A0F2-2664-557F-5C694AF28584}"/>
          </ac:inkMkLst>
        </pc:inkChg>
        <pc:inkChg chg="add mod">
          <ac:chgData name="Kokchun Giang" userId="67e2125d-ec8c-4323-9653-9824a2ad815f" providerId="ADAL" clId="{921897F3-359D-1445-86D7-2193B5F6F394}" dt="2024-01-14T12:20:34.090" v="335"/>
          <ac:inkMkLst>
            <pc:docMk/>
            <pc:sldMk cId="2303502608" sldId="331"/>
            <ac:inkMk id="387" creationId="{13B6C207-B917-9B2E-8446-FDD990CD2501}"/>
          </ac:inkMkLst>
        </pc:inkChg>
        <pc:inkChg chg="add mod">
          <ac:chgData name="Kokchun Giang" userId="67e2125d-ec8c-4323-9653-9824a2ad815f" providerId="ADAL" clId="{921897F3-359D-1445-86D7-2193B5F6F394}" dt="2024-01-14T12:20:34.090" v="335"/>
          <ac:inkMkLst>
            <pc:docMk/>
            <pc:sldMk cId="2303502608" sldId="331"/>
            <ac:inkMk id="389" creationId="{81693355-5AE1-07E7-CE9E-332AE1FBC923}"/>
          </ac:inkMkLst>
        </pc:inkChg>
        <pc:inkChg chg="add mod">
          <ac:chgData name="Kokchun Giang" userId="67e2125d-ec8c-4323-9653-9824a2ad815f" providerId="ADAL" clId="{921897F3-359D-1445-86D7-2193B5F6F394}" dt="2024-01-14T12:20:34.090" v="335"/>
          <ac:inkMkLst>
            <pc:docMk/>
            <pc:sldMk cId="2303502608" sldId="331"/>
            <ac:inkMk id="391" creationId="{2057FD81-D3CD-1943-E56C-943DAF551F1E}"/>
          </ac:inkMkLst>
        </pc:inkChg>
        <pc:inkChg chg="add mod">
          <ac:chgData name="Kokchun Giang" userId="67e2125d-ec8c-4323-9653-9824a2ad815f" providerId="ADAL" clId="{921897F3-359D-1445-86D7-2193B5F6F394}" dt="2024-01-14T12:20:34.090" v="335"/>
          <ac:inkMkLst>
            <pc:docMk/>
            <pc:sldMk cId="2303502608" sldId="331"/>
            <ac:inkMk id="394" creationId="{74A6EEDC-FFF3-7FEB-05C7-667703282C95}"/>
          </ac:inkMkLst>
        </pc:inkChg>
        <pc:inkChg chg="add mod">
          <ac:chgData name="Kokchun Giang" userId="67e2125d-ec8c-4323-9653-9824a2ad815f" providerId="ADAL" clId="{921897F3-359D-1445-86D7-2193B5F6F394}" dt="2024-01-14T12:20:34.090" v="335"/>
          <ac:inkMkLst>
            <pc:docMk/>
            <pc:sldMk cId="2303502608" sldId="331"/>
            <ac:inkMk id="403" creationId="{88E4DDCC-6EEA-5067-674B-C6176C01FE99}"/>
          </ac:inkMkLst>
        </pc:inkChg>
        <pc:inkChg chg="add mod">
          <ac:chgData name="Kokchun Giang" userId="67e2125d-ec8c-4323-9653-9824a2ad815f" providerId="ADAL" clId="{921897F3-359D-1445-86D7-2193B5F6F394}" dt="2024-01-14T12:19:29.347" v="270"/>
          <ac:inkMkLst>
            <pc:docMk/>
            <pc:sldMk cId="2303502608" sldId="331"/>
            <ac:inkMk id="481" creationId="{842BD223-1230-7E61-2F10-CCB525D5F9E6}"/>
          </ac:inkMkLst>
        </pc:inkChg>
        <pc:inkChg chg="add mod">
          <ac:chgData name="Kokchun Giang" userId="67e2125d-ec8c-4323-9653-9824a2ad815f" providerId="ADAL" clId="{921897F3-359D-1445-86D7-2193B5F6F394}" dt="2024-01-14T12:19:29.347" v="270"/>
          <ac:inkMkLst>
            <pc:docMk/>
            <pc:sldMk cId="2303502608" sldId="331"/>
            <ac:inkMk id="514" creationId="{1105BBAB-7B95-87C9-BFCB-EFC1501F31D5}"/>
          </ac:inkMkLst>
        </pc:inkChg>
        <pc:inkChg chg="add mod">
          <ac:chgData name="Kokchun Giang" userId="67e2125d-ec8c-4323-9653-9824a2ad815f" providerId="ADAL" clId="{921897F3-359D-1445-86D7-2193B5F6F394}" dt="2024-01-14T12:19:29.347" v="270"/>
          <ac:inkMkLst>
            <pc:docMk/>
            <pc:sldMk cId="2303502608" sldId="331"/>
            <ac:inkMk id="515" creationId="{EC714037-A125-8BE0-1820-B48DF62C891E}"/>
          </ac:inkMkLst>
        </pc:inkChg>
        <pc:inkChg chg="add mod">
          <ac:chgData name="Kokchun Giang" userId="67e2125d-ec8c-4323-9653-9824a2ad815f" providerId="ADAL" clId="{921897F3-359D-1445-86D7-2193B5F6F394}" dt="2024-01-14T12:19:29.347" v="270"/>
          <ac:inkMkLst>
            <pc:docMk/>
            <pc:sldMk cId="2303502608" sldId="331"/>
            <ac:inkMk id="520" creationId="{CE5049DA-12E9-9598-B497-A1AFF5A6E6C7}"/>
          </ac:inkMkLst>
        </pc:inkChg>
        <pc:inkChg chg="add mod">
          <ac:chgData name="Kokchun Giang" userId="67e2125d-ec8c-4323-9653-9824a2ad815f" providerId="ADAL" clId="{921897F3-359D-1445-86D7-2193B5F6F394}" dt="2024-01-14T12:19:40.153" v="280"/>
          <ac:inkMkLst>
            <pc:docMk/>
            <pc:sldMk cId="2303502608" sldId="331"/>
            <ac:inkMk id="539" creationId="{A71EF33D-23BA-8BCB-88ED-750B9A8CEEDA}"/>
          </ac:inkMkLst>
        </pc:inkChg>
        <pc:inkChg chg="add mod">
          <ac:chgData name="Kokchun Giang" userId="67e2125d-ec8c-4323-9653-9824a2ad815f" providerId="ADAL" clId="{921897F3-359D-1445-86D7-2193B5F6F394}" dt="2024-01-14T12:19:40.153" v="280"/>
          <ac:inkMkLst>
            <pc:docMk/>
            <pc:sldMk cId="2303502608" sldId="331"/>
            <ac:inkMk id="566" creationId="{7B9E080F-B285-6C0B-463A-AB2A4AD11389}"/>
          </ac:inkMkLst>
        </pc:inkChg>
        <pc:inkChg chg="add mod">
          <ac:chgData name="Kokchun Giang" userId="67e2125d-ec8c-4323-9653-9824a2ad815f" providerId="ADAL" clId="{921897F3-359D-1445-86D7-2193B5F6F394}" dt="2024-01-14T12:19:40.153" v="280"/>
          <ac:inkMkLst>
            <pc:docMk/>
            <pc:sldMk cId="2303502608" sldId="331"/>
            <ac:inkMk id="567" creationId="{921F8584-566B-C9A4-003B-1D33BE701990}"/>
          </ac:inkMkLst>
        </pc:inkChg>
        <pc:inkChg chg="add mod">
          <ac:chgData name="Kokchun Giang" userId="67e2125d-ec8c-4323-9653-9824a2ad815f" providerId="ADAL" clId="{921897F3-359D-1445-86D7-2193B5F6F394}" dt="2024-01-14T12:19:40.153" v="280"/>
          <ac:inkMkLst>
            <pc:docMk/>
            <pc:sldMk cId="2303502608" sldId="331"/>
            <ac:inkMk id="568" creationId="{61B5170E-DE0F-BC68-0F9D-F5CC18E2E363}"/>
          </ac:inkMkLst>
        </pc:inkChg>
        <pc:inkChg chg="add mod">
          <ac:chgData name="Kokchun Giang" userId="67e2125d-ec8c-4323-9653-9824a2ad815f" providerId="ADAL" clId="{921897F3-359D-1445-86D7-2193B5F6F394}" dt="2024-01-14T12:19:40.153" v="280"/>
          <ac:inkMkLst>
            <pc:docMk/>
            <pc:sldMk cId="2303502608" sldId="331"/>
            <ac:inkMk id="616" creationId="{3898734E-21CB-A631-BFB8-F9BFF88CF739}"/>
          </ac:inkMkLst>
        </pc:inkChg>
        <pc:inkChg chg="add mod">
          <ac:chgData name="Kokchun Giang" userId="67e2125d-ec8c-4323-9653-9824a2ad815f" providerId="ADAL" clId="{921897F3-359D-1445-86D7-2193B5F6F394}" dt="2024-01-14T12:19:40.153" v="280"/>
          <ac:inkMkLst>
            <pc:docMk/>
            <pc:sldMk cId="2303502608" sldId="331"/>
            <ac:inkMk id="650" creationId="{33AF6B21-D1CA-014A-34EB-C51D8AF2B716}"/>
          </ac:inkMkLst>
        </pc:inkChg>
        <pc:inkChg chg="add mod">
          <ac:chgData name="Kokchun Giang" userId="67e2125d-ec8c-4323-9653-9824a2ad815f" providerId="ADAL" clId="{921897F3-359D-1445-86D7-2193B5F6F394}" dt="2024-01-14T12:19:40.153" v="280"/>
          <ac:inkMkLst>
            <pc:docMk/>
            <pc:sldMk cId="2303502608" sldId="331"/>
            <ac:inkMk id="651" creationId="{2D90849E-5DA5-9F11-D5C1-A0EFC2C2F549}"/>
          </ac:inkMkLst>
        </pc:inkChg>
        <pc:inkChg chg="add mod">
          <ac:chgData name="Kokchun Giang" userId="67e2125d-ec8c-4323-9653-9824a2ad815f" providerId="ADAL" clId="{921897F3-359D-1445-86D7-2193B5F6F394}" dt="2024-01-14T12:19:40.153" v="280"/>
          <ac:inkMkLst>
            <pc:docMk/>
            <pc:sldMk cId="2303502608" sldId="331"/>
            <ac:inkMk id="652" creationId="{F9C355C9-20E5-8934-9CFD-624148495783}"/>
          </ac:inkMkLst>
        </pc:inkChg>
        <pc:inkChg chg="add mod">
          <ac:chgData name="Kokchun Giang" userId="67e2125d-ec8c-4323-9653-9824a2ad815f" providerId="ADAL" clId="{921897F3-359D-1445-86D7-2193B5F6F394}" dt="2024-01-14T12:19:40.153" v="280"/>
          <ac:inkMkLst>
            <pc:docMk/>
            <pc:sldMk cId="2303502608" sldId="331"/>
            <ac:inkMk id="653" creationId="{94F49EF2-404B-A308-1742-DEA72F7D6621}"/>
          </ac:inkMkLst>
        </pc:inkChg>
        <pc:inkChg chg="add mod">
          <ac:chgData name="Kokchun Giang" userId="67e2125d-ec8c-4323-9653-9824a2ad815f" providerId="ADAL" clId="{921897F3-359D-1445-86D7-2193B5F6F394}" dt="2024-01-14T12:19:47.163" v="294"/>
          <ac:inkMkLst>
            <pc:docMk/>
            <pc:sldMk cId="2303502608" sldId="331"/>
            <ac:inkMk id="657" creationId="{B213FBDC-E51F-BD4F-9CDB-BA1284D84D78}"/>
          </ac:inkMkLst>
        </pc:inkChg>
        <pc:inkChg chg="add mod">
          <ac:chgData name="Kokchun Giang" userId="67e2125d-ec8c-4323-9653-9824a2ad815f" providerId="ADAL" clId="{921897F3-359D-1445-86D7-2193B5F6F394}" dt="2024-01-14T12:19:47.163" v="294"/>
          <ac:inkMkLst>
            <pc:docMk/>
            <pc:sldMk cId="2303502608" sldId="331"/>
            <ac:inkMk id="658" creationId="{BBED1D8B-9B48-48C8-9EC5-1C610ACDEFD2}"/>
          </ac:inkMkLst>
        </pc:inkChg>
        <pc:inkChg chg="add mod">
          <ac:chgData name="Kokchun Giang" userId="67e2125d-ec8c-4323-9653-9824a2ad815f" providerId="ADAL" clId="{921897F3-359D-1445-86D7-2193B5F6F394}" dt="2024-01-14T12:19:47.163" v="294"/>
          <ac:inkMkLst>
            <pc:docMk/>
            <pc:sldMk cId="2303502608" sldId="331"/>
            <ac:inkMk id="659" creationId="{8CDCB856-0751-8924-9E25-E76255CAA119}"/>
          </ac:inkMkLst>
        </pc:inkChg>
        <pc:inkChg chg="add mod">
          <ac:chgData name="Kokchun Giang" userId="67e2125d-ec8c-4323-9653-9824a2ad815f" providerId="ADAL" clId="{921897F3-359D-1445-86D7-2193B5F6F394}" dt="2024-01-14T12:19:47.163" v="294"/>
          <ac:inkMkLst>
            <pc:docMk/>
            <pc:sldMk cId="2303502608" sldId="331"/>
            <ac:inkMk id="660" creationId="{0E91AF91-AF4C-017D-BEBE-784E1E7F3612}"/>
          </ac:inkMkLst>
        </pc:inkChg>
        <pc:inkChg chg="add mod">
          <ac:chgData name="Kokchun Giang" userId="67e2125d-ec8c-4323-9653-9824a2ad815f" providerId="ADAL" clId="{921897F3-359D-1445-86D7-2193B5F6F394}" dt="2024-01-14T12:19:47.163" v="294"/>
          <ac:inkMkLst>
            <pc:docMk/>
            <pc:sldMk cId="2303502608" sldId="331"/>
            <ac:inkMk id="661" creationId="{C430191F-C3DB-BE6B-371F-05EE53BFE14E}"/>
          </ac:inkMkLst>
        </pc:inkChg>
        <pc:inkChg chg="add mod">
          <ac:chgData name="Kokchun Giang" userId="67e2125d-ec8c-4323-9653-9824a2ad815f" providerId="ADAL" clId="{921897F3-359D-1445-86D7-2193B5F6F394}" dt="2024-01-14T12:19:47.163" v="294"/>
          <ac:inkMkLst>
            <pc:docMk/>
            <pc:sldMk cId="2303502608" sldId="331"/>
            <ac:inkMk id="662" creationId="{AFC67B87-2ACD-514C-044D-75CD62B0ABD3}"/>
          </ac:inkMkLst>
        </pc:inkChg>
        <pc:inkChg chg="add mod">
          <ac:chgData name="Kokchun Giang" userId="67e2125d-ec8c-4323-9653-9824a2ad815f" providerId="ADAL" clId="{921897F3-359D-1445-86D7-2193B5F6F394}" dt="2024-01-14T12:19:47.163" v="294"/>
          <ac:inkMkLst>
            <pc:docMk/>
            <pc:sldMk cId="2303502608" sldId="331"/>
            <ac:inkMk id="663" creationId="{E4272BFD-BE50-D608-6B04-AED25D57D0A8}"/>
          </ac:inkMkLst>
        </pc:inkChg>
        <pc:inkChg chg="add mod">
          <ac:chgData name="Kokchun Giang" userId="67e2125d-ec8c-4323-9653-9824a2ad815f" providerId="ADAL" clId="{921897F3-359D-1445-86D7-2193B5F6F394}" dt="2024-01-14T12:19:47.163" v="294"/>
          <ac:inkMkLst>
            <pc:docMk/>
            <pc:sldMk cId="2303502608" sldId="331"/>
            <ac:inkMk id="664" creationId="{68892823-9ED8-5E5E-9D42-0D2DD870E40A}"/>
          </ac:inkMkLst>
        </pc:inkChg>
        <pc:inkChg chg="add mod">
          <ac:chgData name="Kokchun Giang" userId="67e2125d-ec8c-4323-9653-9824a2ad815f" providerId="ADAL" clId="{921897F3-359D-1445-86D7-2193B5F6F394}" dt="2024-01-14T12:19:47.163" v="294"/>
          <ac:inkMkLst>
            <pc:docMk/>
            <pc:sldMk cId="2303502608" sldId="331"/>
            <ac:inkMk id="665" creationId="{5F42FD14-0EA5-719A-B6A7-6E2EB4E5C6BE}"/>
          </ac:inkMkLst>
        </pc:inkChg>
        <pc:inkChg chg="add mod">
          <ac:chgData name="Kokchun Giang" userId="67e2125d-ec8c-4323-9653-9824a2ad815f" providerId="ADAL" clId="{921897F3-359D-1445-86D7-2193B5F6F394}" dt="2024-01-14T12:19:47.163" v="294"/>
          <ac:inkMkLst>
            <pc:docMk/>
            <pc:sldMk cId="2303502608" sldId="331"/>
            <ac:inkMk id="666" creationId="{3FC88F58-74C5-EC41-F4D7-1A04F62D6C59}"/>
          </ac:inkMkLst>
        </pc:inkChg>
        <pc:inkChg chg="add mod">
          <ac:chgData name="Kokchun Giang" userId="67e2125d-ec8c-4323-9653-9824a2ad815f" providerId="ADAL" clId="{921897F3-359D-1445-86D7-2193B5F6F394}" dt="2024-01-14T12:19:47.163" v="294"/>
          <ac:inkMkLst>
            <pc:docMk/>
            <pc:sldMk cId="2303502608" sldId="331"/>
            <ac:inkMk id="667" creationId="{17648653-A20C-5970-985C-AABACF87CE87}"/>
          </ac:inkMkLst>
        </pc:inkChg>
        <pc:inkChg chg="add mod">
          <ac:chgData name="Kokchun Giang" userId="67e2125d-ec8c-4323-9653-9824a2ad815f" providerId="ADAL" clId="{921897F3-359D-1445-86D7-2193B5F6F394}" dt="2024-01-14T12:19:47.163" v="294"/>
          <ac:inkMkLst>
            <pc:docMk/>
            <pc:sldMk cId="2303502608" sldId="331"/>
            <ac:inkMk id="668" creationId="{1E27836C-E71A-6691-A5CC-FB1EE49A638D}"/>
          </ac:inkMkLst>
        </pc:inkChg>
        <pc:inkChg chg="add mod">
          <ac:chgData name="Kokchun Giang" userId="67e2125d-ec8c-4323-9653-9824a2ad815f" providerId="ADAL" clId="{921897F3-359D-1445-86D7-2193B5F6F394}" dt="2024-01-14T12:19:47.163" v="294"/>
          <ac:inkMkLst>
            <pc:docMk/>
            <pc:sldMk cId="2303502608" sldId="331"/>
            <ac:inkMk id="669" creationId="{0A7454F0-9723-6E0F-D81D-2F3DD8E7BB53}"/>
          </ac:inkMkLst>
        </pc:inkChg>
        <pc:inkChg chg="add mod">
          <ac:chgData name="Kokchun Giang" userId="67e2125d-ec8c-4323-9653-9824a2ad815f" providerId="ADAL" clId="{921897F3-359D-1445-86D7-2193B5F6F394}" dt="2024-01-14T12:19:52.828" v="299"/>
          <ac:inkMkLst>
            <pc:docMk/>
            <pc:sldMk cId="2303502608" sldId="331"/>
            <ac:inkMk id="672" creationId="{AA0BA4BA-4CEF-13F2-731A-1250BE63B799}"/>
          </ac:inkMkLst>
        </pc:inkChg>
        <pc:inkChg chg="add mod">
          <ac:chgData name="Kokchun Giang" userId="67e2125d-ec8c-4323-9653-9824a2ad815f" providerId="ADAL" clId="{921897F3-359D-1445-86D7-2193B5F6F394}" dt="2024-01-14T12:19:52.828" v="299"/>
          <ac:inkMkLst>
            <pc:docMk/>
            <pc:sldMk cId="2303502608" sldId="331"/>
            <ac:inkMk id="673" creationId="{D63B69C8-AFD7-59A9-26B6-D8C40188A4B5}"/>
          </ac:inkMkLst>
        </pc:inkChg>
        <pc:inkChg chg="add mod">
          <ac:chgData name="Kokchun Giang" userId="67e2125d-ec8c-4323-9653-9824a2ad815f" providerId="ADAL" clId="{921897F3-359D-1445-86D7-2193B5F6F394}" dt="2024-01-14T12:19:52.828" v="299"/>
          <ac:inkMkLst>
            <pc:docMk/>
            <pc:sldMk cId="2303502608" sldId="331"/>
            <ac:inkMk id="674" creationId="{3E6E5A6D-7981-BA62-95DC-61F35EABC151}"/>
          </ac:inkMkLst>
        </pc:inkChg>
        <pc:inkChg chg="add mod">
          <ac:chgData name="Kokchun Giang" userId="67e2125d-ec8c-4323-9653-9824a2ad815f" providerId="ADAL" clId="{921897F3-359D-1445-86D7-2193B5F6F394}" dt="2024-01-14T12:19:52.828" v="299"/>
          <ac:inkMkLst>
            <pc:docMk/>
            <pc:sldMk cId="2303502608" sldId="331"/>
            <ac:inkMk id="675" creationId="{535CB522-BC9F-57D7-4F9D-37E3FAA3DC82}"/>
          </ac:inkMkLst>
        </pc:inkChg>
        <pc:inkChg chg="add mod">
          <ac:chgData name="Kokchun Giang" userId="67e2125d-ec8c-4323-9653-9824a2ad815f" providerId="ADAL" clId="{921897F3-359D-1445-86D7-2193B5F6F394}" dt="2024-01-14T12:19:57.053" v="306"/>
          <ac:inkMkLst>
            <pc:docMk/>
            <pc:sldMk cId="2303502608" sldId="331"/>
            <ac:inkMk id="677" creationId="{CF094FA5-F470-6B86-42D7-3ADAE2C89792}"/>
          </ac:inkMkLst>
        </pc:inkChg>
        <pc:inkChg chg="add mod">
          <ac:chgData name="Kokchun Giang" userId="67e2125d-ec8c-4323-9653-9824a2ad815f" providerId="ADAL" clId="{921897F3-359D-1445-86D7-2193B5F6F394}" dt="2024-01-14T12:19:57.053" v="306"/>
          <ac:inkMkLst>
            <pc:docMk/>
            <pc:sldMk cId="2303502608" sldId="331"/>
            <ac:inkMk id="678" creationId="{E9B2FD64-321B-7352-83AD-049AE6675B57}"/>
          </ac:inkMkLst>
        </pc:inkChg>
        <pc:inkChg chg="add mod">
          <ac:chgData name="Kokchun Giang" userId="67e2125d-ec8c-4323-9653-9824a2ad815f" providerId="ADAL" clId="{921897F3-359D-1445-86D7-2193B5F6F394}" dt="2024-01-14T12:19:57.053" v="306"/>
          <ac:inkMkLst>
            <pc:docMk/>
            <pc:sldMk cId="2303502608" sldId="331"/>
            <ac:inkMk id="679" creationId="{8BB721D4-DBD5-630D-6A3A-89346EFB076A}"/>
          </ac:inkMkLst>
        </pc:inkChg>
        <pc:inkChg chg="add mod">
          <ac:chgData name="Kokchun Giang" userId="67e2125d-ec8c-4323-9653-9824a2ad815f" providerId="ADAL" clId="{921897F3-359D-1445-86D7-2193B5F6F394}" dt="2024-01-14T12:19:57.053" v="306"/>
          <ac:inkMkLst>
            <pc:docMk/>
            <pc:sldMk cId="2303502608" sldId="331"/>
            <ac:inkMk id="680" creationId="{AE819917-DFC4-8E29-4FB5-4770C636EF64}"/>
          </ac:inkMkLst>
        </pc:inkChg>
        <pc:inkChg chg="add mod">
          <ac:chgData name="Kokchun Giang" userId="67e2125d-ec8c-4323-9653-9824a2ad815f" providerId="ADAL" clId="{921897F3-359D-1445-86D7-2193B5F6F394}" dt="2024-01-14T12:19:57.053" v="306"/>
          <ac:inkMkLst>
            <pc:docMk/>
            <pc:sldMk cId="2303502608" sldId="331"/>
            <ac:inkMk id="681" creationId="{27BDD377-3EC1-DFE0-4A73-2670205AB238}"/>
          </ac:inkMkLst>
        </pc:inkChg>
        <pc:inkChg chg="add mod">
          <ac:chgData name="Kokchun Giang" userId="67e2125d-ec8c-4323-9653-9824a2ad815f" providerId="ADAL" clId="{921897F3-359D-1445-86D7-2193B5F6F394}" dt="2024-01-14T12:19:57.053" v="306"/>
          <ac:inkMkLst>
            <pc:docMk/>
            <pc:sldMk cId="2303502608" sldId="331"/>
            <ac:inkMk id="682" creationId="{BDF1E351-ADC3-3BB7-E286-243C34E379DF}"/>
          </ac:inkMkLst>
        </pc:inkChg>
        <pc:inkChg chg="add del">
          <ac:chgData name="Kokchun Giang" userId="67e2125d-ec8c-4323-9653-9824a2ad815f" providerId="ADAL" clId="{921897F3-359D-1445-86D7-2193B5F6F394}" dt="2024-01-14T12:20:01.663" v="310" actId="9405"/>
          <ac:inkMkLst>
            <pc:docMk/>
            <pc:sldMk cId="2303502608" sldId="331"/>
            <ac:inkMk id="684" creationId="{4E47C026-712F-EF64-08F6-F016B98F4181}"/>
          </ac:inkMkLst>
        </pc:inkChg>
        <pc:inkChg chg="add del">
          <ac:chgData name="Kokchun Giang" userId="67e2125d-ec8c-4323-9653-9824a2ad815f" providerId="ADAL" clId="{921897F3-359D-1445-86D7-2193B5F6F394}" dt="2024-01-14T12:20:01.216" v="309" actId="9405"/>
          <ac:inkMkLst>
            <pc:docMk/>
            <pc:sldMk cId="2303502608" sldId="331"/>
            <ac:inkMk id="685" creationId="{C499631F-C281-E4BA-0B94-ECCDD89737D1}"/>
          </ac:inkMkLst>
        </pc:inkChg>
        <pc:inkChg chg="add mod">
          <ac:chgData name="Kokchun Giang" userId="67e2125d-ec8c-4323-9653-9824a2ad815f" providerId="ADAL" clId="{921897F3-359D-1445-86D7-2193B5F6F394}" dt="2024-01-14T12:20:16.458" v="314"/>
          <ac:inkMkLst>
            <pc:docMk/>
            <pc:sldMk cId="2303502608" sldId="331"/>
            <ac:inkMk id="686" creationId="{FE040234-AA96-98B9-A82D-FC6B2C700A15}"/>
          </ac:inkMkLst>
        </pc:inkChg>
        <pc:inkChg chg="add mod">
          <ac:chgData name="Kokchun Giang" userId="67e2125d-ec8c-4323-9653-9824a2ad815f" providerId="ADAL" clId="{921897F3-359D-1445-86D7-2193B5F6F394}" dt="2024-01-14T12:20:16.458" v="314"/>
          <ac:inkMkLst>
            <pc:docMk/>
            <pc:sldMk cId="2303502608" sldId="331"/>
            <ac:inkMk id="687" creationId="{151C9B0B-4CA3-BA9F-9C3E-30B17BE44EC7}"/>
          </ac:inkMkLst>
        </pc:inkChg>
        <pc:inkChg chg="add mod">
          <ac:chgData name="Kokchun Giang" userId="67e2125d-ec8c-4323-9653-9824a2ad815f" providerId="ADAL" clId="{921897F3-359D-1445-86D7-2193B5F6F394}" dt="2024-01-14T12:20:16.458" v="314"/>
          <ac:inkMkLst>
            <pc:docMk/>
            <pc:sldMk cId="2303502608" sldId="331"/>
            <ac:inkMk id="688" creationId="{594B6D69-4C0C-DACA-1B0E-81636B8FAD9F}"/>
          </ac:inkMkLst>
        </pc:inkChg>
        <pc:inkChg chg="add mod">
          <ac:chgData name="Kokchun Giang" userId="67e2125d-ec8c-4323-9653-9824a2ad815f" providerId="ADAL" clId="{921897F3-359D-1445-86D7-2193B5F6F394}" dt="2024-01-14T12:20:26.850" v="325"/>
          <ac:inkMkLst>
            <pc:docMk/>
            <pc:sldMk cId="2303502608" sldId="331"/>
            <ac:inkMk id="690" creationId="{390C4B27-65BF-5DEF-BA7F-891CCE12AE69}"/>
          </ac:inkMkLst>
        </pc:inkChg>
        <pc:inkChg chg="add mod">
          <ac:chgData name="Kokchun Giang" userId="67e2125d-ec8c-4323-9653-9824a2ad815f" providerId="ADAL" clId="{921897F3-359D-1445-86D7-2193B5F6F394}" dt="2024-01-14T12:20:26.850" v="325"/>
          <ac:inkMkLst>
            <pc:docMk/>
            <pc:sldMk cId="2303502608" sldId="331"/>
            <ac:inkMk id="691" creationId="{61A7692D-27C3-C09C-7ACF-4EE91FB2C514}"/>
          </ac:inkMkLst>
        </pc:inkChg>
        <pc:inkChg chg="add mod">
          <ac:chgData name="Kokchun Giang" userId="67e2125d-ec8c-4323-9653-9824a2ad815f" providerId="ADAL" clId="{921897F3-359D-1445-86D7-2193B5F6F394}" dt="2024-01-14T12:20:26.850" v="325"/>
          <ac:inkMkLst>
            <pc:docMk/>
            <pc:sldMk cId="2303502608" sldId="331"/>
            <ac:inkMk id="692" creationId="{255C5741-B191-B036-6B98-1E6D581EE2F5}"/>
          </ac:inkMkLst>
        </pc:inkChg>
        <pc:inkChg chg="add mod">
          <ac:chgData name="Kokchun Giang" userId="67e2125d-ec8c-4323-9653-9824a2ad815f" providerId="ADAL" clId="{921897F3-359D-1445-86D7-2193B5F6F394}" dt="2024-01-14T12:20:26.850" v="325"/>
          <ac:inkMkLst>
            <pc:docMk/>
            <pc:sldMk cId="2303502608" sldId="331"/>
            <ac:inkMk id="693" creationId="{157D7A20-7BEA-3D06-CC56-17D4F947CAF4}"/>
          </ac:inkMkLst>
        </pc:inkChg>
        <pc:inkChg chg="add mod">
          <ac:chgData name="Kokchun Giang" userId="67e2125d-ec8c-4323-9653-9824a2ad815f" providerId="ADAL" clId="{921897F3-359D-1445-86D7-2193B5F6F394}" dt="2024-01-14T12:20:26.850" v="325"/>
          <ac:inkMkLst>
            <pc:docMk/>
            <pc:sldMk cId="2303502608" sldId="331"/>
            <ac:inkMk id="694" creationId="{7E1A343E-A3C0-9197-6E4B-70DE503A6E51}"/>
          </ac:inkMkLst>
        </pc:inkChg>
        <pc:inkChg chg="add mod">
          <ac:chgData name="Kokchun Giang" userId="67e2125d-ec8c-4323-9653-9824a2ad815f" providerId="ADAL" clId="{921897F3-359D-1445-86D7-2193B5F6F394}" dt="2024-01-14T12:20:26.850" v="325"/>
          <ac:inkMkLst>
            <pc:docMk/>
            <pc:sldMk cId="2303502608" sldId="331"/>
            <ac:inkMk id="695" creationId="{0BACECF4-A37E-68C4-5AFA-7A411CD75FBC}"/>
          </ac:inkMkLst>
        </pc:inkChg>
        <pc:inkChg chg="add mod">
          <ac:chgData name="Kokchun Giang" userId="67e2125d-ec8c-4323-9653-9824a2ad815f" providerId="ADAL" clId="{921897F3-359D-1445-86D7-2193B5F6F394}" dt="2024-01-14T12:20:26.850" v="325"/>
          <ac:inkMkLst>
            <pc:docMk/>
            <pc:sldMk cId="2303502608" sldId="331"/>
            <ac:inkMk id="696" creationId="{E740A28B-5207-F023-0A77-F2449B437267}"/>
          </ac:inkMkLst>
        </pc:inkChg>
        <pc:inkChg chg="add mod">
          <ac:chgData name="Kokchun Giang" userId="67e2125d-ec8c-4323-9653-9824a2ad815f" providerId="ADAL" clId="{921897F3-359D-1445-86D7-2193B5F6F394}" dt="2024-01-14T12:20:26.850" v="325"/>
          <ac:inkMkLst>
            <pc:docMk/>
            <pc:sldMk cId="2303502608" sldId="331"/>
            <ac:inkMk id="697" creationId="{7AB16262-3859-7D0E-40FE-CD41642DC6FE}"/>
          </ac:inkMkLst>
        </pc:inkChg>
        <pc:inkChg chg="add mod">
          <ac:chgData name="Kokchun Giang" userId="67e2125d-ec8c-4323-9653-9824a2ad815f" providerId="ADAL" clId="{921897F3-359D-1445-86D7-2193B5F6F394}" dt="2024-01-14T12:20:26.850" v="325"/>
          <ac:inkMkLst>
            <pc:docMk/>
            <pc:sldMk cId="2303502608" sldId="331"/>
            <ac:inkMk id="698" creationId="{B9F0CA6E-DE74-031B-67B5-B887923599DA}"/>
          </ac:inkMkLst>
        </pc:inkChg>
        <pc:inkChg chg="add mod">
          <ac:chgData name="Kokchun Giang" userId="67e2125d-ec8c-4323-9653-9824a2ad815f" providerId="ADAL" clId="{921897F3-359D-1445-86D7-2193B5F6F394}" dt="2024-01-14T12:20:26.850" v="325"/>
          <ac:inkMkLst>
            <pc:docMk/>
            <pc:sldMk cId="2303502608" sldId="331"/>
            <ac:inkMk id="699" creationId="{46AF66EC-0586-5C32-E372-1C2919E03538}"/>
          </ac:inkMkLst>
        </pc:inkChg>
        <pc:inkChg chg="add mod">
          <ac:chgData name="Kokchun Giang" userId="67e2125d-ec8c-4323-9653-9824a2ad815f" providerId="ADAL" clId="{921897F3-359D-1445-86D7-2193B5F6F394}" dt="2024-01-14T12:20:34.090" v="335"/>
          <ac:inkMkLst>
            <pc:docMk/>
            <pc:sldMk cId="2303502608" sldId="331"/>
            <ac:inkMk id="701" creationId="{F5C211B6-B088-358D-EDE5-ABD1805FB943}"/>
          </ac:inkMkLst>
        </pc:inkChg>
        <pc:inkChg chg="add mod">
          <ac:chgData name="Kokchun Giang" userId="67e2125d-ec8c-4323-9653-9824a2ad815f" providerId="ADAL" clId="{921897F3-359D-1445-86D7-2193B5F6F394}" dt="2024-01-14T12:20:34.090" v="335"/>
          <ac:inkMkLst>
            <pc:docMk/>
            <pc:sldMk cId="2303502608" sldId="331"/>
            <ac:inkMk id="702" creationId="{9ECB1D86-39B3-9172-5141-648F39CB2ADB}"/>
          </ac:inkMkLst>
        </pc:inkChg>
        <pc:inkChg chg="add mod">
          <ac:chgData name="Kokchun Giang" userId="67e2125d-ec8c-4323-9653-9824a2ad815f" providerId="ADAL" clId="{921897F3-359D-1445-86D7-2193B5F6F394}" dt="2024-01-14T12:20:34.090" v="335"/>
          <ac:inkMkLst>
            <pc:docMk/>
            <pc:sldMk cId="2303502608" sldId="331"/>
            <ac:inkMk id="703" creationId="{E7FF8BD0-5F9F-A9BD-BABA-32B62383AFD8}"/>
          </ac:inkMkLst>
        </pc:inkChg>
        <pc:inkChg chg="add mod">
          <ac:chgData name="Kokchun Giang" userId="67e2125d-ec8c-4323-9653-9824a2ad815f" providerId="ADAL" clId="{921897F3-359D-1445-86D7-2193B5F6F394}" dt="2024-01-14T12:20:34.090" v="335"/>
          <ac:inkMkLst>
            <pc:docMk/>
            <pc:sldMk cId="2303502608" sldId="331"/>
            <ac:inkMk id="704" creationId="{FDAD9846-DB25-6855-E252-E8CD54798E30}"/>
          </ac:inkMkLst>
        </pc:inkChg>
        <pc:inkChg chg="add mod">
          <ac:chgData name="Kokchun Giang" userId="67e2125d-ec8c-4323-9653-9824a2ad815f" providerId="ADAL" clId="{921897F3-359D-1445-86D7-2193B5F6F394}" dt="2024-01-14T12:20:36.298" v="339"/>
          <ac:inkMkLst>
            <pc:docMk/>
            <pc:sldMk cId="2303502608" sldId="331"/>
            <ac:inkMk id="706" creationId="{374961EB-1A01-594A-2974-828E5CB38192}"/>
          </ac:inkMkLst>
        </pc:inkChg>
        <pc:inkChg chg="add mod">
          <ac:chgData name="Kokchun Giang" userId="67e2125d-ec8c-4323-9653-9824a2ad815f" providerId="ADAL" clId="{921897F3-359D-1445-86D7-2193B5F6F394}" dt="2024-01-14T12:20:36.298" v="339"/>
          <ac:inkMkLst>
            <pc:docMk/>
            <pc:sldMk cId="2303502608" sldId="331"/>
            <ac:inkMk id="707" creationId="{F9D1ADDD-FFDA-4DC7-49AD-26DEC22F811A}"/>
          </ac:inkMkLst>
        </pc:inkChg>
        <pc:inkChg chg="add mod">
          <ac:chgData name="Kokchun Giang" userId="67e2125d-ec8c-4323-9653-9824a2ad815f" providerId="ADAL" clId="{921897F3-359D-1445-86D7-2193B5F6F394}" dt="2024-01-14T12:20:36.298" v="339"/>
          <ac:inkMkLst>
            <pc:docMk/>
            <pc:sldMk cId="2303502608" sldId="331"/>
            <ac:inkMk id="708" creationId="{A8416D88-6CA0-0792-94FF-33FBEF2E0E71}"/>
          </ac:inkMkLst>
        </pc:inkChg>
        <pc:inkChg chg="add mod">
          <ac:chgData name="Kokchun Giang" userId="67e2125d-ec8c-4323-9653-9824a2ad815f" providerId="ADAL" clId="{921897F3-359D-1445-86D7-2193B5F6F394}" dt="2024-01-14T12:20:44.277" v="344"/>
          <ac:inkMkLst>
            <pc:docMk/>
            <pc:sldMk cId="2303502608" sldId="331"/>
            <ac:inkMk id="710" creationId="{A670FDAB-52B4-694A-968D-A8591899A92D}"/>
          </ac:inkMkLst>
        </pc:inkChg>
        <pc:inkChg chg="add mod">
          <ac:chgData name="Kokchun Giang" userId="67e2125d-ec8c-4323-9653-9824a2ad815f" providerId="ADAL" clId="{921897F3-359D-1445-86D7-2193B5F6F394}" dt="2024-01-14T12:20:44.277" v="344"/>
          <ac:inkMkLst>
            <pc:docMk/>
            <pc:sldMk cId="2303502608" sldId="331"/>
            <ac:inkMk id="711" creationId="{5AAE5EC8-6D29-7F03-A9DE-A4377A500B05}"/>
          </ac:inkMkLst>
        </pc:inkChg>
        <pc:inkChg chg="add mod">
          <ac:chgData name="Kokchun Giang" userId="67e2125d-ec8c-4323-9653-9824a2ad815f" providerId="ADAL" clId="{921897F3-359D-1445-86D7-2193B5F6F394}" dt="2024-01-14T12:20:44.277" v="344"/>
          <ac:inkMkLst>
            <pc:docMk/>
            <pc:sldMk cId="2303502608" sldId="331"/>
            <ac:inkMk id="712" creationId="{5D89DF64-0727-2784-8C3F-B5B004F34AE4}"/>
          </ac:inkMkLst>
        </pc:inkChg>
        <pc:inkChg chg="add mod">
          <ac:chgData name="Kokchun Giang" userId="67e2125d-ec8c-4323-9653-9824a2ad815f" providerId="ADAL" clId="{921897F3-359D-1445-86D7-2193B5F6F394}" dt="2024-01-14T12:20:44.277" v="344"/>
          <ac:inkMkLst>
            <pc:docMk/>
            <pc:sldMk cId="2303502608" sldId="331"/>
            <ac:inkMk id="713" creationId="{F098B1B8-4AE3-6162-5E39-78AEE579B333}"/>
          </ac:inkMkLst>
        </pc:inkChg>
        <pc:inkChg chg="add mod">
          <ac:chgData name="Kokchun Giang" userId="67e2125d-ec8c-4323-9653-9824a2ad815f" providerId="ADAL" clId="{921897F3-359D-1445-86D7-2193B5F6F394}" dt="2024-01-14T12:20:48.239" v="353"/>
          <ac:inkMkLst>
            <pc:docMk/>
            <pc:sldMk cId="2303502608" sldId="331"/>
            <ac:inkMk id="715" creationId="{78275D86-53C1-71ED-18E3-CD330BC6463F}"/>
          </ac:inkMkLst>
        </pc:inkChg>
        <pc:inkChg chg="add mod">
          <ac:chgData name="Kokchun Giang" userId="67e2125d-ec8c-4323-9653-9824a2ad815f" providerId="ADAL" clId="{921897F3-359D-1445-86D7-2193B5F6F394}" dt="2024-01-14T12:20:48.239" v="353"/>
          <ac:inkMkLst>
            <pc:docMk/>
            <pc:sldMk cId="2303502608" sldId="331"/>
            <ac:inkMk id="716" creationId="{C63B902B-FC71-C1E5-969D-2AC0FFBF986A}"/>
          </ac:inkMkLst>
        </pc:inkChg>
        <pc:inkChg chg="add mod">
          <ac:chgData name="Kokchun Giang" userId="67e2125d-ec8c-4323-9653-9824a2ad815f" providerId="ADAL" clId="{921897F3-359D-1445-86D7-2193B5F6F394}" dt="2024-01-14T12:20:48.239" v="353"/>
          <ac:inkMkLst>
            <pc:docMk/>
            <pc:sldMk cId="2303502608" sldId="331"/>
            <ac:inkMk id="717" creationId="{C4987485-F670-BDFD-75BE-AD78138B43E6}"/>
          </ac:inkMkLst>
        </pc:inkChg>
        <pc:inkChg chg="add mod">
          <ac:chgData name="Kokchun Giang" userId="67e2125d-ec8c-4323-9653-9824a2ad815f" providerId="ADAL" clId="{921897F3-359D-1445-86D7-2193B5F6F394}" dt="2024-01-14T12:20:48.239" v="353"/>
          <ac:inkMkLst>
            <pc:docMk/>
            <pc:sldMk cId="2303502608" sldId="331"/>
            <ac:inkMk id="718" creationId="{C6A06462-2EC9-8265-0AEE-013C20F7F74D}"/>
          </ac:inkMkLst>
        </pc:inkChg>
        <pc:inkChg chg="add mod">
          <ac:chgData name="Kokchun Giang" userId="67e2125d-ec8c-4323-9653-9824a2ad815f" providerId="ADAL" clId="{921897F3-359D-1445-86D7-2193B5F6F394}" dt="2024-01-14T12:20:48.239" v="353"/>
          <ac:inkMkLst>
            <pc:docMk/>
            <pc:sldMk cId="2303502608" sldId="331"/>
            <ac:inkMk id="719" creationId="{D6F27024-D183-B583-D6CD-552AB7E41D79}"/>
          </ac:inkMkLst>
        </pc:inkChg>
        <pc:inkChg chg="add mod">
          <ac:chgData name="Kokchun Giang" userId="67e2125d-ec8c-4323-9653-9824a2ad815f" providerId="ADAL" clId="{921897F3-359D-1445-86D7-2193B5F6F394}" dt="2024-01-14T12:20:48.239" v="353"/>
          <ac:inkMkLst>
            <pc:docMk/>
            <pc:sldMk cId="2303502608" sldId="331"/>
            <ac:inkMk id="720" creationId="{F152DB05-D699-B322-E47C-85241CAA670D}"/>
          </ac:inkMkLst>
        </pc:inkChg>
        <pc:inkChg chg="add mod">
          <ac:chgData name="Kokchun Giang" userId="67e2125d-ec8c-4323-9653-9824a2ad815f" providerId="ADAL" clId="{921897F3-359D-1445-86D7-2193B5F6F394}" dt="2024-01-14T12:20:48.239" v="353"/>
          <ac:inkMkLst>
            <pc:docMk/>
            <pc:sldMk cId="2303502608" sldId="331"/>
            <ac:inkMk id="721" creationId="{29B0868A-DB3C-D268-AA90-FB48D6CCA1AD}"/>
          </ac:inkMkLst>
        </pc:inkChg>
        <pc:inkChg chg="add mod">
          <ac:chgData name="Kokchun Giang" userId="67e2125d-ec8c-4323-9653-9824a2ad815f" providerId="ADAL" clId="{921897F3-359D-1445-86D7-2193B5F6F394}" dt="2024-01-14T12:20:48.239" v="353"/>
          <ac:inkMkLst>
            <pc:docMk/>
            <pc:sldMk cId="2303502608" sldId="331"/>
            <ac:inkMk id="722" creationId="{C8465D4A-9F29-68DE-C836-758934DF0881}"/>
          </ac:inkMkLst>
        </pc:inkChg>
        <pc:inkChg chg="add mod">
          <ac:chgData name="Kokchun Giang" userId="67e2125d-ec8c-4323-9653-9824a2ad815f" providerId="ADAL" clId="{921897F3-359D-1445-86D7-2193B5F6F394}" dt="2024-01-14T12:20:52.804" v="362"/>
          <ac:inkMkLst>
            <pc:docMk/>
            <pc:sldMk cId="2303502608" sldId="331"/>
            <ac:inkMk id="725" creationId="{ED6ED996-425B-AA2B-BB48-77F03B05F291}"/>
          </ac:inkMkLst>
        </pc:inkChg>
        <pc:inkChg chg="add mod">
          <ac:chgData name="Kokchun Giang" userId="67e2125d-ec8c-4323-9653-9824a2ad815f" providerId="ADAL" clId="{921897F3-359D-1445-86D7-2193B5F6F394}" dt="2024-01-14T12:20:52.804" v="362"/>
          <ac:inkMkLst>
            <pc:docMk/>
            <pc:sldMk cId="2303502608" sldId="331"/>
            <ac:inkMk id="726" creationId="{DFC61E16-5211-8301-71FA-DB3A4DE2D10E}"/>
          </ac:inkMkLst>
        </pc:inkChg>
        <pc:inkChg chg="add mod">
          <ac:chgData name="Kokchun Giang" userId="67e2125d-ec8c-4323-9653-9824a2ad815f" providerId="ADAL" clId="{921897F3-359D-1445-86D7-2193B5F6F394}" dt="2024-01-14T12:20:52.804" v="362"/>
          <ac:inkMkLst>
            <pc:docMk/>
            <pc:sldMk cId="2303502608" sldId="331"/>
            <ac:inkMk id="727" creationId="{2E57EF68-CBBE-DE00-28D8-7233D1E0E5C3}"/>
          </ac:inkMkLst>
        </pc:inkChg>
        <pc:inkChg chg="add mod">
          <ac:chgData name="Kokchun Giang" userId="67e2125d-ec8c-4323-9653-9824a2ad815f" providerId="ADAL" clId="{921897F3-359D-1445-86D7-2193B5F6F394}" dt="2024-01-14T12:30:06.919" v="907" actId="164"/>
          <ac:inkMkLst>
            <pc:docMk/>
            <pc:sldMk cId="2303502608" sldId="331"/>
            <ac:inkMk id="728" creationId="{6DBAE869-0272-F1A1-30B8-5B79E7E4479C}"/>
          </ac:inkMkLst>
        </pc:inkChg>
        <pc:inkChg chg="add mod">
          <ac:chgData name="Kokchun Giang" userId="67e2125d-ec8c-4323-9653-9824a2ad815f" providerId="ADAL" clId="{921897F3-359D-1445-86D7-2193B5F6F394}" dt="2024-01-14T12:20:52.804" v="362"/>
          <ac:inkMkLst>
            <pc:docMk/>
            <pc:sldMk cId="2303502608" sldId="331"/>
            <ac:inkMk id="729" creationId="{464254DE-696D-EF05-FC84-586620B8BEDB}"/>
          </ac:inkMkLst>
        </pc:inkChg>
        <pc:inkChg chg="add mod">
          <ac:chgData name="Kokchun Giang" userId="67e2125d-ec8c-4323-9653-9824a2ad815f" providerId="ADAL" clId="{921897F3-359D-1445-86D7-2193B5F6F394}" dt="2024-01-14T12:20:52.804" v="362"/>
          <ac:inkMkLst>
            <pc:docMk/>
            <pc:sldMk cId="2303502608" sldId="331"/>
            <ac:inkMk id="730" creationId="{7506B4F8-78EA-CB3B-3246-02ECF921378D}"/>
          </ac:inkMkLst>
        </pc:inkChg>
        <pc:inkChg chg="add mod">
          <ac:chgData name="Kokchun Giang" userId="67e2125d-ec8c-4323-9653-9824a2ad815f" providerId="ADAL" clId="{921897F3-359D-1445-86D7-2193B5F6F394}" dt="2024-01-14T12:20:52.804" v="362"/>
          <ac:inkMkLst>
            <pc:docMk/>
            <pc:sldMk cId="2303502608" sldId="331"/>
            <ac:inkMk id="731" creationId="{E250B50F-DB9E-B8E2-2E5B-6ACE521C017F}"/>
          </ac:inkMkLst>
        </pc:inkChg>
        <pc:inkChg chg="add mod">
          <ac:chgData name="Kokchun Giang" userId="67e2125d-ec8c-4323-9653-9824a2ad815f" providerId="ADAL" clId="{921897F3-359D-1445-86D7-2193B5F6F394}" dt="2024-01-14T12:30:06.919" v="907" actId="164"/>
          <ac:inkMkLst>
            <pc:docMk/>
            <pc:sldMk cId="2303502608" sldId="331"/>
            <ac:inkMk id="732" creationId="{D953EAA5-0291-A192-B62B-9BDD422946CD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35" creationId="{CCF5C9C0-CE96-AF99-120F-D2AB36E3241F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36" creationId="{C7DEC8F4-9F7F-FE71-36E0-DF3D95E59FF7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37" creationId="{AF23B392-B709-1FE7-6DFB-198CEFE3CE79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38" creationId="{F84D399C-EAD9-13B7-0E21-25A1E45DB659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39" creationId="{EF15C2DD-5D7C-96A6-D0B8-B059819B328D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40" creationId="{E7A71B96-EA6C-C260-9D15-463911D734E3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41" creationId="{5494BB00-B1A0-4F43-7F88-F536C6E2765C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42" creationId="{6862C2FC-B2B5-72A3-0473-D402B4F2179C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43" creationId="{2EB12322-563F-418C-AD21-E6E2CBCBB228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44" creationId="{326A34A7-43C2-B702-1462-796523FF7057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45" creationId="{B34F74AF-C0C5-E6AB-E6FB-E2C4F54347FD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46" creationId="{76AF119F-D049-6197-7B9E-77BD3A3E62FD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47" creationId="{E6A45583-525C-F9EB-8F35-EE3E773939F7}"/>
          </ac:inkMkLst>
        </pc:inkChg>
        <pc:inkChg chg="add del">
          <ac:chgData name="Kokchun Giang" userId="67e2125d-ec8c-4323-9653-9824a2ad815f" providerId="ADAL" clId="{921897F3-359D-1445-86D7-2193B5F6F394}" dt="2024-01-14T12:21:08.354" v="378" actId="9405"/>
          <ac:inkMkLst>
            <pc:docMk/>
            <pc:sldMk cId="2303502608" sldId="331"/>
            <ac:inkMk id="749" creationId="{2F9161A8-FF27-AD90-D0FF-0FDFEA1FA5E2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50" creationId="{5E28A866-53CE-7983-601E-606AC1AF2A28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51" creationId="{099C610C-D9A3-25AB-B958-0C1ACCED3EC8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52" creationId="{63E0A0F0-2246-DC2B-EDEE-6AD2ED303EBC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53" creationId="{5369CB73-64F7-7792-0908-C0936DE6A332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54" creationId="{CB0F6CE8-F124-C741-50A9-004369E59A82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56" creationId="{50064DBE-1B37-1432-7933-E3F486E03E00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57" creationId="{55242B99-4F6A-623C-9562-C0F01DCBA02A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58" creationId="{8C18D5A5-889C-4C2A-4C3E-A038E8E117AF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59" creationId="{2321F035-06AF-3709-4771-392CDA8107CC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60" creationId="{7572EDFF-7BAB-73D8-9AEC-50F4BD1D31A9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61" creationId="{0EC37F3A-E027-D568-D9F7-A7D8576FC858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62" creationId="{459AD3C4-E16E-32C2-5A6C-6B37D8BA331C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63" creationId="{96FDE290-1D92-5E44-780C-9D5C69616DDB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64" creationId="{B6650048-7A31-B933-F707-323067D0EE44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65" creationId="{AC2C7991-8453-67AF-6C33-FB9633ABD811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66" creationId="{14556457-045D-FDAA-F7E7-CDD567D1E669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67" creationId="{F0AC8545-1B4F-6D4F-CBE7-0FB6783D9770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70" creationId="{8F22A3B1-5112-5A13-855A-D7ED7667C6E0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71" creationId="{7FB73249-DD54-205B-4682-F19294F54FBD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72" creationId="{D6F98B96-4F34-F2CF-1C29-75DF85E2CC70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73" creationId="{B222763F-32F0-CDF1-7680-4F31F88C3ED9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74" creationId="{9ED8C17B-1E4E-2983-35F0-FE2A6C548830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75" creationId="{83A178C3-413D-E5AE-4FF1-2C44994051CE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76" creationId="{A30F8492-38E4-7D7A-8D78-0B46B5E7F040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77" creationId="{9949E671-6E38-C95A-3E9F-4FE908D02A47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78" creationId="{EF7134DC-BD79-A44D-C0F9-0277C75B31AB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79" creationId="{2C7C067C-9BE1-8F09-23C7-B5BB5E32E5DF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80" creationId="{1652F44D-9899-13E1-1AB2-86D59E802466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82" creationId="{660FD0B5-B620-0712-D52F-D034057F61F0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83" creationId="{07E241BE-211A-0D2A-1419-C1A07B05DB82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84" creationId="{954688B2-DFD7-F2DE-69BF-5F450970A08F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85" creationId="{D3338566-2735-423A-83A9-6FCB43E01330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86" creationId="{637B95D2-3357-3D15-97E2-CAC80D1813ED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87" creationId="{FB0DB3C6-24DE-44B5-0945-9202587BA54B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88" creationId="{B4F9E36F-8224-BCFF-710E-1C21206432D0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89" creationId="{376FE50D-9EEE-AABA-789C-0CF59A2B984A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90" creationId="{0A63483D-EE66-E496-A794-9CF018841790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91" creationId="{EE35CABA-58A4-3F40-F7F5-FE8473EAD144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92" creationId="{5097EC57-BF3F-BE91-F951-1D577F5AE7E9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94" creationId="{FCF99AA2-BE02-9922-9E13-24AA2F212EEE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95" creationId="{0B7479D4-B254-EA84-920F-532BFB3B1856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96" creationId="{D3601F2B-D066-A59F-C55E-64569B50B028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97" creationId="{4E172AE4-228F-BB82-D9AD-363D5B6D59E6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98" creationId="{70BA9704-9E05-5AE9-11EE-20D55D4FAE9A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99" creationId="{92AE8CDD-7997-7648-D395-199A9DA2E39D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800" creationId="{D9B65D43-3910-A263-8ADC-80E2198FE8F3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801" creationId="{72E0FE6F-9BBD-BB6E-5B87-A91A17DEBACA}"/>
          </ac:inkMkLst>
        </pc:inkChg>
        <pc:inkChg chg="add del mod">
          <ac:chgData name="Kokchun Giang" userId="67e2125d-ec8c-4323-9653-9824a2ad815f" providerId="ADAL" clId="{921897F3-359D-1445-86D7-2193B5F6F394}" dt="2024-01-14T12:22:11.215" v="476" actId="9405"/>
          <ac:inkMkLst>
            <pc:docMk/>
            <pc:sldMk cId="2303502608" sldId="331"/>
            <ac:inkMk id="803" creationId="{C6156C09-F2FE-127C-E9FF-A8C8764959C9}"/>
          </ac:inkMkLst>
        </pc:inkChg>
        <pc:inkChg chg="add del mod">
          <ac:chgData name="Kokchun Giang" userId="67e2125d-ec8c-4323-9653-9824a2ad815f" providerId="ADAL" clId="{921897F3-359D-1445-86D7-2193B5F6F394}" dt="2024-01-14T12:22:10.825" v="475" actId="9405"/>
          <ac:inkMkLst>
            <pc:docMk/>
            <pc:sldMk cId="2303502608" sldId="331"/>
            <ac:inkMk id="804" creationId="{2974C88F-5136-E395-7D87-498056A09686}"/>
          </ac:inkMkLst>
        </pc:inkChg>
        <pc:inkChg chg="add del mod">
          <ac:chgData name="Kokchun Giang" userId="67e2125d-ec8c-4323-9653-9824a2ad815f" providerId="ADAL" clId="{921897F3-359D-1445-86D7-2193B5F6F394}" dt="2024-01-14T12:22:10.496" v="474"/>
          <ac:inkMkLst>
            <pc:docMk/>
            <pc:sldMk cId="2303502608" sldId="331"/>
            <ac:inkMk id="805" creationId="{0C0D20D5-85E7-E137-7390-42009085D1F7}"/>
          </ac:inkMkLst>
        </pc:inkChg>
        <pc:inkChg chg="add del mod">
          <ac:chgData name="Kokchun Giang" userId="67e2125d-ec8c-4323-9653-9824a2ad815f" providerId="ADAL" clId="{921897F3-359D-1445-86D7-2193B5F6F394}" dt="2024-01-14T12:22:10.266" v="472" actId="9405"/>
          <ac:inkMkLst>
            <pc:docMk/>
            <pc:sldMk cId="2303502608" sldId="331"/>
            <ac:inkMk id="807" creationId="{73B13318-00E6-2DE6-AA15-5DD085A06E0A}"/>
          </ac:inkMkLst>
        </pc:inkChg>
        <pc:inkChg chg="add del mod">
          <ac:chgData name="Kokchun Giang" userId="67e2125d-ec8c-4323-9653-9824a2ad815f" providerId="ADAL" clId="{921897F3-359D-1445-86D7-2193B5F6F394}" dt="2024-01-14T12:22:10.067" v="471" actId="9405"/>
          <ac:inkMkLst>
            <pc:docMk/>
            <pc:sldMk cId="2303502608" sldId="331"/>
            <ac:inkMk id="808" creationId="{733BC4D1-324E-E39E-1301-4D0744F91513}"/>
          </ac:inkMkLst>
        </pc:inkChg>
        <pc:inkChg chg="add del mod">
          <ac:chgData name="Kokchun Giang" userId="67e2125d-ec8c-4323-9653-9824a2ad815f" providerId="ADAL" clId="{921897F3-359D-1445-86D7-2193B5F6F394}" dt="2024-01-14T12:22:09.853" v="470" actId="9405"/>
          <ac:inkMkLst>
            <pc:docMk/>
            <pc:sldMk cId="2303502608" sldId="331"/>
            <ac:inkMk id="809" creationId="{D96F42EB-4E11-1C67-582C-F9BBCB961E7A}"/>
          </ac:inkMkLst>
        </pc:inkChg>
        <pc:inkChg chg="add del mod">
          <ac:chgData name="Kokchun Giang" userId="67e2125d-ec8c-4323-9653-9824a2ad815f" providerId="ADAL" clId="{921897F3-359D-1445-86D7-2193B5F6F394}" dt="2024-01-14T12:22:09.637" v="469" actId="9405"/>
          <ac:inkMkLst>
            <pc:docMk/>
            <pc:sldMk cId="2303502608" sldId="331"/>
            <ac:inkMk id="810" creationId="{54A1694F-6BAF-DDD7-3E7D-23503BED8A72}"/>
          </ac:inkMkLst>
        </pc:inkChg>
        <pc:inkChg chg="add del mod">
          <ac:chgData name="Kokchun Giang" userId="67e2125d-ec8c-4323-9653-9824a2ad815f" providerId="ADAL" clId="{921897F3-359D-1445-86D7-2193B5F6F394}" dt="2024-01-14T12:22:09.415" v="468" actId="9405"/>
          <ac:inkMkLst>
            <pc:docMk/>
            <pc:sldMk cId="2303502608" sldId="331"/>
            <ac:inkMk id="811" creationId="{088644DE-5C0B-F8D3-1205-F48FB8B2B21D}"/>
          </ac:inkMkLst>
        </pc:inkChg>
        <pc:inkChg chg="add del mod">
          <ac:chgData name="Kokchun Giang" userId="67e2125d-ec8c-4323-9653-9824a2ad815f" providerId="ADAL" clId="{921897F3-359D-1445-86D7-2193B5F6F394}" dt="2024-01-14T12:22:09.194" v="467" actId="9405"/>
          <ac:inkMkLst>
            <pc:docMk/>
            <pc:sldMk cId="2303502608" sldId="331"/>
            <ac:inkMk id="812" creationId="{C252D8E8-323E-9177-99CF-0FA73E7F11BA}"/>
          </ac:inkMkLst>
        </pc:inkChg>
        <pc:inkChg chg="add del mod">
          <ac:chgData name="Kokchun Giang" userId="67e2125d-ec8c-4323-9653-9824a2ad815f" providerId="ADAL" clId="{921897F3-359D-1445-86D7-2193B5F6F394}" dt="2024-01-14T12:22:09.014" v="466" actId="9405"/>
          <ac:inkMkLst>
            <pc:docMk/>
            <pc:sldMk cId="2303502608" sldId="331"/>
            <ac:inkMk id="813" creationId="{5FAC486C-A619-BB90-B518-E4836F24EED9}"/>
          </ac:inkMkLst>
        </pc:inkChg>
        <pc:inkChg chg="add del mod">
          <ac:chgData name="Kokchun Giang" userId="67e2125d-ec8c-4323-9653-9824a2ad815f" providerId="ADAL" clId="{921897F3-359D-1445-86D7-2193B5F6F394}" dt="2024-01-14T12:22:08.752" v="465" actId="9405"/>
          <ac:inkMkLst>
            <pc:docMk/>
            <pc:sldMk cId="2303502608" sldId="331"/>
            <ac:inkMk id="814" creationId="{7076A04F-C07D-5E83-7977-BAF4ADDAC904}"/>
          </ac:inkMkLst>
        </pc:inkChg>
        <pc:inkChg chg="add del mod">
          <ac:chgData name="Kokchun Giang" userId="67e2125d-ec8c-4323-9653-9824a2ad815f" providerId="ADAL" clId="{921897F3-359D-1445-86D7-2193B5F6F394}" dt="2024-01-14T12:22:08.485" v="464"/>
          <ac:inkMkLst>
            <pc:docMk/>
            <pc:sldMk cId="2303502608" sldId="331"/>
            <ac:inkMk id="815" creationId="{8371E5DC-4371-F1E0-734B-489C6C00C684}"/>
          </ac:inkMkLst>
        </pc:inkChg>
        <pc:inkChg chg="add del mod">
          <ac:chgData name="Kokchun Giang" userId="67e2125d-ec8c-4323-9653-9824a2ad815f" providerId="ADAL" clId="{921897F3-359D-1445-86D7-2193B5F6F394}" dt="2024-01-14T12:22:08.283" v="462" actId="9405"/>
          <ac:inkMkLst>
            <pc:docMk/>
            <pc:sldMk cId="2303502608" sldId="331"/>
            <ac:inkMk id="819" creationId="{68999711-7116-C1E8-D2AA-383526D58DB2}"/>
          </ac:inkMkLst>
        </pc:inkChg>
        <pc:inkChg chg="add del mod">
          <ac:chgData name="Kokchun Giang" userId="67e2125d-ec8c-4323-9653-9824a2ad815f" providerId="ADAL" clId="{921897F3-359D-1445-86D7-2193B5F6F394}" dt="2024-01-14T12:22:08.133" v="461" actId="9405"/>
          <ac:inkMkLst>
            <pc:docMk/>
            <pc:sldMk cId="2303502608" sldId="331"/>
            <ac:inkMk id="820" creationId="{0DAC1C7B-429F-43E9-90E2-C3530E0BB95E}"/>
          </ac:inkMkLst>
        </pc:inkChg>
        <pc:inkChg chg="add del mod">
          <ac:chgData name="Kokchun Giang" userId="67e2125d-ec8c-4323-9653-9824a2ad815f" providerId="ADAL" clId="{921897F3-359D-1445-86D7-2193B5F6F394}" dt="2024-01-14T12:22:07.874" v="460" actId="9405"/>
          <ac:inkMkLst>
            <pc:docMk/>
            <pc:sldMk cId="2303502608" sldId="331"/>
            <ac:inkMk id="821" creationId="{B6DE2F26-8A5D-FF77-8CBD-5C50E3B5D179}"/>
          </ac:inkMkLst>
        </pc:inkChg>
        <pc:inkChg chg="add del mod">
          <ac:chgData name="Kokchun Giang" userId="67e2125d-ec8c-4323-9653-9824a2ad815f" providerId="ADAL" clId="{921897F3-359D-1445-86D7-2193B5F6F394}" dt="2024-01-14T12:22:07.658" v="459" actId="9405"/>
          <ac:inkMkLst>
            <pc:docMk/>
            <pc:sldMk cId="2303502608" sldId="331"/>
            <ac:inkMk id="822" creationId="{BEDF9A6A-5B41-0968-513F-2F3F42011B72}"/>
          </ac:inkMkLst>
        </pc:inkChg>
        <pc:inkChg chg="add del mod">
          <ac:chgData name="Kokchun Giang" userId="67e2125d-ec8c-4323-9653-9824a2ad815f" providerId="ADAL" clId="{921897F3-359D-1445-86D7-2193B5F6F394}" dt="2024-01-14T12:22:07.441" v="458" actId="9405"/>
          <ac:inkMkLst>
            <pc:docMk/>
            <pc:sldMk cId="2303502608" sldId="331"/>
            <ac:inkMk id="823" creationId="{87ED90A9-4AA1-BBB5-6AF8-DA36A5B69685}"/>
          </ac:inkMkLst>
        </pc:inkChg>
        <pc:inkChg chg="add del mod">
          <ac:chgData name="Kokchun Giang" userId="67e2125d-ec8c-4323-9653-9824a2ad815f" providerId="ADAL" clId="{921897F3-359D-1445-86D7-2193B5F6F394}" dt="2024-01-14T12:22:07.245" v="457" actId="9405"/>
          <ac:inkMkLst>
            <pc:docMk/>
            <pc:sldMk cId="2303502608" sldId="331"/>
            <ac:inkMk id="824" creationId="{1C71F1D2-663E-4E8B-0AD6-EE18DB17E66F}"/>
          </ac:inkMkLst>
        </pc:inkChg>
        <pc:inkChg chg="add del mod">
          <ac:chgData name="Kokchun Giang" userId="67e2125d-ec8c-4323-9653-9824a2ad815f" providerId="ADAL" clId="{921897F3-359D-1445-86D7-2193B5F6F394}" dt="2024-01-14T12:22:07.050" v="456" actId="9405"/>
          <ac:inkMkLst>
            <pc:docMk/>
            <pc:sldMk cId="2303502608" sldId="331"/>
            <ac:inkMk id="825" creationId="{DF61DDD9-9CC4-B2A6-5B36-1080F0341928}"/>
          </ac:inkMkLst>
        </pc:inkChg>
        <pc:inkChg chg="add del mod">
          <ac:chgData name="Kokchun Giang" userId="67e2125d-ec8c-4323-9653-9824a2ad815f" providerId="ADAL" clId="{921897F3-359D-1445-86D7-2193B5F6F394}" dt="2024-01-14T12:22:06.805" v="455"/>
          <ac:inkMkLst>
            <pc:docMk/>
            <pc:sldMk cId="2303502608" sldId="331"/>
            <ac:inkMk id="826" creationId="{D1A74C19-9742-17C8-E1E7-567B5A20A965}"/>
          </ac:inkMkLst>
        </pc:inkChg>
        <pc:inkChg chg="add del">
          <ac:chgData name="Kokchun Giang" userId="67e2125d-ec8c-4323-9653-9824a2ad815f" providerId="ADAL" clId="{921897F3-359D-1445-86D7-2193B5F6F394}" dt="2024-01-14T12:22:54.859" v="478" actId="9405"/>
          <ac:inkMkLst>
            <pc:docMk/>
            <pc:sldMk cId="2303502608" sldId="331"/>
            <ac:inkMk id="830" creationId="{4025B3D0-3556-ECBF-C0AE-B3A30AF7E7B2}"/>
          </ac:inkMkLst>
        </pc:inkChg>
        <pc:inkChg chg="add mod">
          <ac:chgData name="Kokchun Giang" userId="67e2125d-ec8c-4323-9653-9824a2ad815f" providerId="ADAL" clId="{921897F3-359D-1445-86D7-2193B5F6F394}" dt="2024-01-14T12:30:19.441" v="910" actId="164"/>
          <ac:inkMkLst>
            <pc:docMk/>
            <pc:sldMk cId="2303502608" sldId="331"/>
            <ac:inkMk id="831" creationId="{DEBFFFB6-65A9-365E-1B62-03329E04C6D2}"/>
          </ac:inkMkLst>
        </pc:inkChg>
        <pc:inkChg chg="add mod">
          <ac:chgData name="Kokchun Giang" userId="67e2125d-ec8c-4323-9653-9824a2ad815f" providerId="ADAL" clId="{921897F3-359D-1445-86D7-2193B5F6F394}" dt="2024-01-14T12:30:19.441" v="910" actId="164"/>
          <ac:inkMkLst>
            <pc:docMk/>
            <pc:sldMk cId="2303502608" sldId="331"/>
            <ac:inkMk id="832" creationId="{71F6B0CC-3C31-261A-F15C-65312B230B21}"/>
          </ac:inkMkLst>
        </pc:inkChg>
        <pc:inkChg chg="add mod">
          <ac:chgData name="Kokchun Giang" userId="67e2125d-ec8c-4323-9653-9824a2ad815f" providerId="ADAL" clId="{921897F3-359D-1445-86D7-2193B5F6F394}" dt="2024-01-14T12:30:19.441" v="910" actId="164"/>
          <ac:inkMkLst>
            <pc:docMk/>
            <pc:sldMk cId="2303502608" sldId="331"/>
            <ac:inkMk id="833" creationId="{16FA2126-6CF8-D66E-D9E7-1F274B855FEB}"/>
          </ac:inkMkLst>
        </pc:inkChg>
        <pc:inkChg chg="add mod">
          <ac:chgData name="Kokchun Giang" userId="67e2125d-ec8c-4323-9653-9824a2ad815f" providerId="ADAL" clId="{921897F3-359D-1445-86D7-2193B5F6F394}" dt="2024-01-14T12:30:19.441" v="910" actId="164"/>
          <ac:inkMkLst>
            <pc:docMk/>
            <pc:sldMk cId="2303502608" sldId="331"/>
            <ac:inkMk id="834" creationId="{4E5F0DBE-CA0E-A471-4F85-C7B5CB5126E4}"/>
          </ac:inkMkLst>
        </pc:inkChg>
        <pc:inkChg chg="add mod">
          <ac:chgData name="Kokchun Giang" userId="67e2125d-ec8c-4323-9653-9824a2ad815f" providerId="ADAL" clId="{921897F3-359D-1445-86D7-2193B5F6F394}" dt="2024-01-14T12:30:19.441" v="910" actId="164"/>
          <ac:inkMkLst>
            <pc:docMk/>
            <pc:sldMk cId="2303502608" sldId="331"/>
            <ac:inkMk id="835" creationId="{E3CE6265-40A7-558E-E042-871894A55175}"/>
          </ac:inkMkLst>
        </pc:inkChg>
        <pc:inkChg chg="add mod">
          <ac:chgData name="Kokchun Giang" userId="67e2125d-ec8c-4323-9653-9824a2ad815f" providerId="ADAL" clId="{921897F3-359D-1445-86D7-2193B5F6F394}" dt="2024-01-14T12:30:19.441" v="910" actId="164"/>
          <ac:inkMkLst>
            <pc:docMk/>
            <pc:sldMk cId="2303502608" sldId="331"/>
            <ac:inkMk id="836" creationId="{656FE990-ED21-CF72-07CC-702F100560A6}"/>
          </ac:inkMkLst>
        </pc:inkChg>
        <pc:inkChg chg="add mod">
          <ac:chgData name="Kokchun Giang" userId="67e2125d-ec8c-4323-9653-9824a2ad815f" providerId="ADAL" clId="{921897F3-359D-1445-86D7-2193B5F6F394}" dt="2024-01-14T12:30:19.441" v="910" actId="164"/>
          <ac:inkMkLst>
            <pc:docMk/>
            <pc:sldMk cId="2303502608" sldId="331"/>
            <ac:inkMk id="837" creationId="{9FA3633C-C627-8214-9F7F-8F40BAD08836}"/>
          </ac:inkMkLst>
        </pc:inkChg>
        <pc:inkChg chg="add mod">
          <ac:chgData name="Kokchun Giang" userId="67e2125d-ec8c-4323-9653-9824a2ad815f" providerId="ADAL" clId="{921897F3-359D-1445-86D7-2193B5F6F394}" dt="2024-01-14T12:30:19.441" v="910" actId="164"/>
          <ac:inkMkLst>
            <pc:docMk/>
            <pc:sldMk cId="2303502608" sldId="331"/>
            <ac:inkMk id="838" creationId="{AE8C6D3D-FC59-A1B2-7758-382942039C74}"/>
          </ac:inkMkLst>
        </pc:inkChg>
        <pc:inkChg chg="add mod">
          <ac:chgData name="Kokchun Giang" userId="67e2125d-ec8c-4323-9653-9824a2ad815f" providerId="ADAL" clId="{921897F3-359D-1445-86D7-2193B5F6F394}" dt="2024-01-14T12:30:19.441" v="910" actId="164"/>
          <ac:inkMkLst>
            <pc:docMk/>
            <pc:sldMk cId="2303502608" sldId="331"/>
            <ac:inkMk id="839" creationId="{3CFAC84D-3864-7259-44EE-FEFF5D817C21}"/>
          </ac:inkMkLst>
        </pc:inkChg>
        <pc:inkChg chg="add mod">
          <ac:chgData name="Kokchun Giang" userId="67e2125d-ec8c-4323-9653-9824a2ad815f" providerId="ADAL" clId="{921897F3-359D-1445-86D7-2193B5F6F394}" dt="2024-01-14T12:30:19.441" v="910" actId="164"/>
          <ac:inkMkLst>
            <pc:docMk/>
            <pc:sldMk cId="2303502608" sldId="331"/>
            <ac:inkMk id="840" creationId="{A57DBDCC-00CB-CE4F-3E40-EBE417F41DC2}"/>
          </ac:inkMkLst>
        </pc:inkChg>
        <pc:inkChg chg="add mod">
          <ac:chgData name="Kokchun Giang" userId="67e2125d-ec8c-4323-9653-9824a2ad815f" providerId="ADAL" clId="{921897F3-359D-1445-86D7-2193B5F6F394}" dt="2024-01-14T12:30:19.441" v="910" actId="164"/>
          <ac:inkMkLst>
            <pc:docMk/>
            <pc:sldMk cId="2303502608" sldId="331"/>
            <ac:inkMk id="841" creationId="{D2C0B35B-F13B-3541-0CF9-53880268B203}"/>
          </ac:inkMkLst>
        </pc:inkChg>
        <pc:inkChg chg="add mod">
          <ac:chgData name="Kokchun Giang" userId="67e2125d-ec8c-4323-9653-9824a2ad815f" providerId="ADAL" clId="{921897F3-359D-1445-86D7-2193B5F6F394}" dt="2024-01-14T12:25:06.167" v="607"/>
          <ac:inkMkLst>
            <pc:docMk/>
            <pc:sldMk cId="2303502608" sldId="331"/>
            <ac:inkMk id="843" creationId="{C998C27F-A09C-F363-6D65-FF9EDBE0DF28}"/>
          </ac:inkMkLst>
        </pc:inkChg>
        <pc:inkChg chg="add mod">
          <ac:chgData name="Kokchun Giang" userId="67e2125d-ec8c-4323-9653-9824a2ad815f" providerId="ADAL" clId="{921897F3-359D-1445-86D7-2193B5F6F394}" dt="2024-01-14T12:25:06.167" v="607"/>
          <ac:inkMkLst>
            <pc:docMk/>
            <pc:sldMk cId="2303502608" sldId="331"/>
            <ac:inkMk id="844" creationId="{FDF93061-3A75-A857-7ABA-2BB02A25C079}"/>
          </ac:inkMkLst>
        </pc:inkChg>
        <pc:inkChg chg="add mod">
          <ac:chgData name="Kokchun Giang" userId="67e2125d-ec8c-4323-9653-9824a2ad815f" providerId="ADAL" clId="{921897F3-359D-1445-86D7-2193B5F6F394}" dt="2024-01-14T12:25:06.167" v="607"/>
          <ac:inkMkLst>
            <pc:docMk/>
            <pc:sldMk cId="2303502608" sldId="331"/>
            <ac:inkMk id="845" creationId="{8987BAB6-8EA8-7DEE-3C05-C432723DD729}"/>
          </ac:inkMkLst>
        </pc:inkChg>
        <pc:inkChg chg="add mod">
          <ac:chgData name="Kokchun Giang" userId="67e2125d-ec8c-4323-9653-9824a2ad815f" providerId="ADAL" clId="{921897F3-359D-1445-86D7-2193B5F6F394}" dt="2024-01-14T12:25:06.167" v="607"/>
          <ac:inkMkLst>
            <pc:docMk/>
            <pc:sldMk cId="2303502608" sldId="331"/>
            <ac:inkMk id="847" creationId="{B3E78504-A176-3058-AD75-E6C6D2DC58B5}"/>
          </ac:inkMkLst>
        </pc:inkChg>
        <pc:inkChg chg="add mod">
          <ac:chgData name="Kokchun Giang" userId="67e2125d-ec8c-4323-9653-9824a2ad815f" providerId="ADAL" clId="{921897F3-359D-1445-86D7-2193B5F6F394}" dt="2024-01-14T12:25:06.167" v="607"/>
          <ac:inkMkLst>
            <pc:docMk/>
            <pc:sldMk cId="2303502608" sldId="331"/>
            <ac:inkMk id="849" creationId="{87490935-46C9-DAE9-39FB-F90FD4228030}"/>
          </ac:inkMkLst>
        </pc:inkChg>
        <pc:inkChg chg="add mod">
          <ac:chgData name="Kokchun Giang" userId="67e2125d-ec8c-4323-9653-9824a2ad815f" providerId="ADAL" clId="{921897F3-359D-1445-86D7-2193B5F6F394}" dt="2024-01-14T12:25:06.167" v="607"/>
          <ac:inkMkLst>
            <pc:docMk/>
            <pc:sldMk cId="2303502608" sldId="331"/>
            <ac:inkMk id="851" creationId="{5CDDB489-6B25-22E7-84C9-48BB45B5F195}"/>
          </ac:inkMkLst>
        </pc:inkChg>
        <pc:inkChg chg="add mod">
          <ac:chgData name="Kokchun Giang" userId="67e2125d-ec8c-4323-9653-9824a2ad815f" providerId="ADAL" clId="{921897F3-359D-1445-86D7-2193B5F6F394}" dt="2024-01-14T12:25:06.167" v="607"/>
          <ac:inkMkLst>
            <pc:docMk/>
            <pc:sldMk cId="2303502608" sldId="331"/>
            <ac:inkMk id="853" creationId="{BAE44FDB-62C0-9FCC-4BDC-12543F39F360}"/>
          </ac:inkMkLst>
        </pc:inkChg>
        <pc:inkChg chg="add mod">
          <ac:chgData name="Kokchun Giang" userId="67e2125d-ec8c-4323-9653-9824a2ad815f" providerId="ADAL" clId="{921897F3-359D-1445-86D7-2193B5F6F394}" dt="2024-01-14T12:25:06.167" v="607"/>
          <ac:inkMkLst>
            <pc:docMk/>
            <pc:sldMk cId="2303502608" sldId="331"/>
            <ac:inkMk id="854" creationId="{70DF9B53-F74B-17B4-0727-9A8F17A1AC35}"/>
          </ac:inkMkLst>
        </pc:inkChg>
        <pc:inkChg chg="add mod">
          <ac:chgData name="Kokchun Giang" userId="67e2125d-ec8c-4323-9653-9824a2ad815f" providerId="ADAL" clId="{921897F3-359D-1445-86D7-2193B5F6F394}" dt="2024-01-14T12:25:06.167" v="607"/>
          <ac:inkMkLst>
            <pc:docMk/>
            <pc:sldMk cId="2303502608" sldId="331"/>
            <ac:inkMk id="855" creationId="{A2326105-1924-B17A-DA9D-DA19FC2381C1}"/>
          </ac:inkMkLst>
        </pc:inkChg>
        <pc:inkChg chg="add mod">
          <ac:chgData name="Kokchun Giang" userId="67e2125d-ec8c-4323-9653-9824a2ad815f" providerId="ADAL" clId="{921897F3-359D-1445-86D7-2193B5F6F394}" dt="2024-01-14T12:25:06.167" v="607"/>
          <ac:inkMkLst>
            <pc:docMk/>
            <pc:sldMk cId="2303502608" sldId="331"/>
            <ac:inkMk id="856" creationId="{413B25A1-9A6C-5C33-B2DB-54CDCE1E3A4D}"/>
          </ac:inkMkLst>
        </pc:inkChg>
        <pc:inkChg chg="add mod">
          <ac:chgData name="Kokchun Giang" userId="67e2125d-ec8c-4323-9653-9824a2ad815f" providerId="ADAL" clId="{921897F3-359D-1445-86D7-2193B5F6F394}" dt="2024-01-14T12:25:06.167" v="607"/>
          <ac:inkMkLst>
            <pc:docMk/>
            <pc:sldMk cId="2303502608" sldId="331"/>
            <ac:inkMk id="857" creationId="{FE2E4B2E-97A1-C9AA-A27A-CC9A6647A40A}"/>
          </ac:inkMkLst>
        </pc:inkChg>
        <pc:inkChg chg="add mod">
          <ac:chgData name="Kokchun Giang" userId="67e2125d-ec8c-4323-9653-9824a2ad815f" providerId="ADAL" clId="{921897F3-359D-1445-86D7-2193B5F6F394}" dt="2024-01-14T12:25:06.167" v="607"/>
          <ac:inkMkLst>
            <pc:docMk/>
            <pc:sldMk cId="2303502608" sldId="331"/>
            <ac:inkMk id="858" creationId="{642F5E02-9C5C-9355-5D27-9C7D4235AA26}"/>
          </ac:inkMkLst>
        </pc:inkChg>
        <pc:inkChg chg="add mod">
          <ac:chgData name="Kokchun Giang" userId="67e2125d-ec8c-4323-9653-9824a2ad815f" providerId="ADAL" clId="{921897F3-359D-1445-86D7-2193B5F6F394}" dt="2024-01-14T12:25:06.167" v="607"/>
          <ac:inkMkLst>
            <pc:docMk/>
            <pc:sldMk cId="2303502608" sldId="331"/>
            <ac:inkMk id="859" creationId="{34E3B304-523F-3768-17B9-019686C68BFC}"/>
          </ac:inkMkLst>
        </pc:inkChg>
        <pc:inkChg chg="add mod">
          <ac:chgData name="Kokchun Giang" userId="67e2125d-ec8c-4323-9653-9824a2ad815f" providerId="ADAL" clId="{921897F3-359D-1445-86D7-2193B5F6F394}" dt="2024-01-14T12:25:06.167" v="607"/>
          <ac:inkMkLst>
            <pc:docMk/>
            <pc:sldMk cId="2303502608" sldId="331"/>
            <ac:inkMk id="860" creationId="{4B3D27D5-8C39-B93B-4B5A-A32BCF3AC643}"/>
          </ac:inkMkLst>
        </pc:inkChg>
        <pc:inkChg chg="add mod">
          <ac:chgData name="Kokchun Giang" userId="67e2125d-ec8c-4323-9653-9824a2ad815f" providerId="ADAL" clId="{921897F3-359D-1445-86D7-2193B5F6F394}" dt="2024-01-14T12:25:06.167" v="607"/>
          <ac:inkMkLst>
            <pc:docMk/>
            <pc:sldMk cId="2303502608" sldId="331"/>
            <ac:inkMk id="862" creationId="{523C3F6E-51E8-8D85-F0C9-944DA12B5067}"/>
          </ac:inkMkLst>
        </pc:inkChg>
        <pc:inkChg chg="add mod">
          <ac:chgData name="Kokchun Giang" userId="67e2125d-ec8c-4323-9653-9824a2ad815f" providerId="ADAL" clId="{921897F3-359D-1445-86D7-2193B5F6F394}" dt="2024-01-14T12:25:06.167" v="607"/>
          <ac:inkMkLst>
            <pc:docMk/>
            <pc:sldMk cId="2303502608" sldId="331"/>
            <ac:inkMk id="863" creationId="{07AC2CF2-5BAF-E65F-6AF2-B68BEC1075E0}"/>
          </ac:inkMkLst>
        </pc:inkChg>
        <pc:inkChg chg="add mod">
          <ac:chgData name="Kokchun Giang" userId="67e2125d-ec8c-4323-9653-9824a2ad815f" providerId="ADAL" clId="{921897F3-359D-1445-86D7-2193B5F6F394}" dt="2024-01-14T12:25:06.167" v="607"/>
          <ac:inkMkLst>
            <pc:docMk/>
            <pc:sldMk cId="2303502608" sldId="331"/>
            <ac:inkMk id="864" creationId="{99351088-03FB-591D-3753-96F36709AD05}"/>
          </ac:inkMkLst>
        </pc:inkChg>
        <pc:inkChg chg="add mod">
          <ac:chgData name="Kokchun Giang" userId="67e2125d-ec8c-4323-9653-9824a2ad815f" providerId="ADAL" clId="{921897F3-359D-1445-86D7-2193B5F6F394}" dt="2024-01-14T12:25:06.167" v="607"/>
          <ac:inkMkLst>
            <pc:docMk/>
            <pc:sldMk cId="2303502608" sldId="331"/>
            <ac:inkMk id="865" creationId="{170ACDC1-6455-3D2F-933B-1BA22739DC7B}"/>
          </ac:inkMkLst>
        </pc:inkChg>
        <pc:inkChg chg="add mod">
          <ac:chgData name="Kokchun Giang" userId="67e2125d-ec8c-4323-9653-9824a2ad815f" providerId="ADAL" clId="{921897F3-359D-1445-86D7-2193B5F6F394}" dt="2024-01-14T12:25:06.167" v="607"/>
          <ac:inkMkLst>
            <pc:docMk/>
            <pc:sldMk cId="2303502608" sldId="331"/>
            <ac:inkMk id="867" creationId="{BFB0725C-C5B4-6904-1DA3-EEB7067A26EB}"/>
          </ac:inkMkLst>
        </pc:inkChg>
        <pc:inkChg chg="add del mod">
          <ac:chgData name="Kokchun Giang" userId="67e2125d-ec8c-4323-9653-9824a2ad815f" providerId="ADAL" clId="{921897F3-359D-1445-86D7-2193B5F6F394}" dt="2024-01-14T12:23:58.179" v="522" actId="9405"/>
          <ac:inkMkLst>
            <pc:docMk/>
            <pc:sldMk cId="2303502608" sldId="331"/>
            <ac:inkMk id="869" creationId="{D7AA18BD-8BBC-5388-6474-DF4CF6E13FA5}"/>
          </ac:inkMkLst>
        </pc:inkChg>
        <pc:inkChg chg="add del mod">
          <ac:chgData name="Kokchun Giang" userId="67e2125d-ec8c-4323-9653-9824a2ad815f" providerId="ADAL" clId="{921897F3-359D-1445-86D7-2193B5F6F394}" dt="2024-01-14T12:23:57.721" v="521"/>
          <ac:inkMkLst>
            <pc:docMk/>
            <pc:sldMk cId="2303502608" sldId="331"/>
            <ac:inkMk id="870" creationId="{3189F31D-E165-0CF5-B0FD-83ADE07A7590}"/>
          </ac:inkMkLst>
        </pc:inkChg>
        <pc:inkChg chg="add del mod">
          <ac:chgData name="Kokchun Giang" userId="67e2125d-ec8c-4323-9653-9824a2ad815f" providerId="ADAL" clId="{921897F3-359D-1445-86D7-2193B5F6F394}" dt="2024-01-14T12:25:06.163" v="600"/>
          <ac:inkMkLst>
            <pc:docMk/>
            <pc:sldMk cId="2303502608" sldId="331"/>
            <ac:inkMk id="872" creationId="{32DEC038-F168-F3A4-D957-F948FF2864CC}"/>
          </ac:inkMkLst>
        </pc:inkChg>
        <pc:inkChg chg="add del mod">
          <ac:chgData name="Kokchun Giang" userId="67e2125d-ec8c-4323-9653-9824a2ad815f" providerId="ADAL" clId="{921897F3-359D-1445-86D7-2193B5F6F394}" dt="2024-01-14T12:25:06.158" v="592"/>
          <ac:inkMkLst>
            <pc:docMk/>
            <pc:sldMk cId="2303502608" sldId="331"/>
            <ac:inkMk id="873" creationId="{DB58B556-5C08-7A00-DF67-4AB3119F7893}"/>
          </ac:inkMkLst>
        </pc:inkChg>
        <pc:inkChg chg="add del mod">
          <ac:chgData name="Kokchun Giang" userId="67e2125d-ec8c-4323-9653-9824a2ad815f" providerId="ADAL" clId="{921897F3-359D-1445-86D7-2193B5F6F394}" dt="2024-01-14T12:25:06.162" v="599"/>
          <ac:inkMkLst>
            <pc:docMk/>
            <pc:sldMk cId="2303502608" sldId="331"/>
            <ac:inkMk id="874" creationId="{8240DBE0-4197-F029-26C6-FAF787AF2270}"/>
          </ac:inkMkLst>
        </pc:inkChg>
        <pc:inkChg chg="add del mod">
          <ac:chgData name="Kokchun Giang" userId="67e2125d-ec8c-4323-9653-9824a2ad815f" providerId="ADAL" clId="{921897F3-359D-1445-86D7-2193B5F6F394}" dt="2024-01-14T12:25:06.165" v="605"/>
          <ac:inkMkLst>
            <pc:docMk/>
            <pc:sldMk cId="2303502608" sldId="331"/>
            <ac:inkMk id="875" creationId="{3DEC9314-9578-AE1E-D891-9C526FD90B05}"/>
          </ac:inkMkLst>
        </pc:inkChg>
        <pc:inkChg chg="add del mod">
          <ac:chgData name="Kokchun Giang" userId="67e2125d-ec8c-4323-9653-9824a2ad815f" providerId="ADAL" clId="{921897F3-359D-1445-86D7-2193B5F6F394}" dt="2024-01-14T12:25:06.165" v="604"/>
          <ac:inkMkLst>
            <pc:docMk/>
            <pc:sldMk cId="2303502608" sldId="331"/>
            <ac:inkMk id="876" creationId="{50EC754C-C85D-779B-57CF-CBEAB975B556}"/>
          </ac:inkMkLst>
        </pc:inkChg>
        <pc:inkChg chg="add del mod">
          <ac:chgData name="Kokchun Giang" userId="67e2125d-ec8c-4323-9653-9824a2ad815f" providerId="ADAL" clId="{921897F3-359D-1445-86D7-2193B5F6F394}" dt="2024-01-14T12:25:06.161" v="597"/>
          <ac:inkMkLst>
            <pc:docMk/>
            <pc:sldMk cId="2303502608" sldId="331"/>
            <ac:inkMk id="877" creationId="{36CEB693-1F08-06E2-A369-AE8CE4E54366}"/>
          </ac:inkMkLst>
        </pc:inkChg>
        <pc:inkChg chg="add del mod">
          <ac:chgData name="Kokchun Giang" userId="67e2125d-ec8c-4323-9653-9824a2ad815f" providerId="ADAL" clId="{921897F3-359D-1445-86D7-2193B5F6F394}" dt="2024-01-14T12:25:06.163" v="601"/>
          <ac:inkMkLst>
            <pc:docMk/>
            <pc:sldMk cId="2303502608" sldId="331"/>
            <ac:inkMk id="878" creationId="{A372A64A-EBB3-4E3F-77B4-0E55AB82912D}"/>
          </ac:inkMkLst>
        </pc:inkChg>
        <pc:inkChg chg="add del mod">
          <ac:chgData name="Kokchun Giang" userId="67e2125d-ec8c-4323-9653-9824a2ad815f" providerId="ADAL" clId="{921897F3-359D-1445-86D7-2193B5F6F394}" dt="2024-01-14T12:25:06.167" v="607"/>
          <ac:inkMkLst>
            <pc:docMk/>
            <pc:sldMk cId="2303502608" sldId="331"/>
            <ac:inkMk id="879" creationId="{786B2A46-4B22-8C9D-36CB-A0E08016364A}"/>
          </ac:inkMkLst>
        </pc:inkChg>
        <pc:inkChg chg="add del mod">
          <ac:chgData name="Kokchun Giang" userId="67e2125d-ec8c-4323-9653-9824a2ad815f" providerId="ADAL" clId="{921897F3-359D-1445-86D7-2193B5F6F394}" dt="2024-01-14T12:25:06.160" v="595"/>
          <ac:inkMkLst>
            <pc:docMk/>
            <pc:sldMk cId="2303502608" sldId="331"/>
            <ac:inkMk id="880" creationId="{617A8F5A-D1B7-DDD9-FBC6-FD707912AC23}"/>
          </ac:inkMkLst>
        </pc:inkChg>
        <pc:inkChg chg="add del mod">
          <ac:chgData name="Kokchun Giang" userId="67e2125d-ec8c-4323-9653-9824a2ad815f" providerId="ADAL" clId="{921897F3-359D-1445-86D7-2193B5F6F394}" dt="2024-01-14T12:25:06.166" v="606"/>
          <ac:inkMkLst>
            <pc:docMk/>
            <pc:sldMk cId="2303502608" sldId="331"/>
            <ac:inkMk id="881" creationId="{7EE83CD4-EF5F-BA67-EA82-A1D524662756}"/>
          </ac:inkMkLst>
        </pc:inkChg>
        <pc:inkChg chg="add del mod">
          <ac:chgData name="Kokchun Giang" userId="67e2125d-ec8c-4323-9653-9824a2ad815f" providerId="ADAL" clId="{921897F3-359D-1445-86D7-2193B5F6F394}" dt="2024-01-14T12:25:06.159" v="594"/>
          <ac:inkMkLst>
            <pc:docMk/>
            <pc:sldMk cId="2303502608" sldId="331"/>
            <ac:inkMk id="882" creationId="{6EBF7A5A-5701-3745-0492-A015BE1F705E}"/>
          </ac:inkMkLst>
        </pc:inkChg>
        <pc:inkChg chg="add del mod">
          <ac:chgData name="Kokchun Giang" userId="67e2125d-ec8c-4323-9653-9824a2ad815f" providerId="ADAL" clId="{921897F3-359D-1445-86D7-2193B5F6F394}" dt="2024-01-14T12:25:06.159" v="593"/>
          <ac:inkMkLst>
            <pc:docMk/>
            <pc:sldMk cId="2303502608" sldId="331"/>
            <ac:inkMk id="883" creationId="{25D30D40-5BBC-FC3C-4EB9-E69AC9B3C1AB}"/>
          </ac:inkMkLst>
        </pc:inkChg>
        <pc:inkChg chg="add del mod">
          <ac:chgData name="Kokchun Giang" userId="67e2125d-ec8c-4323-9653-9824a2ad815f" providerId="ADAL" clId="{921897F3-359D-1445-86D7-2193B5F6F394}" dt="2024-01-14T12:25:06.164" v="603"/>
          <ac:inkMkLst>
            <pc:docMk/>
            <pc:sldMk cId="2303502608" sldId="331"/>
            <ac:inkMk id="884" creationId="{3DA60058-CBAE-DFB4-CD4B-C1C4A7AE45A7}"/>
          </ac:inkMkLst>
        </pc:inkChg>
        <pc:inkChg chg="add del mod">
          <ac:chgData name="Kokchun Giang" userId="67e2125d-ec8c-4323-9653-9824a2ad815f" providerId="ADAL" clId="{921897F3-359D-1445-86D7-2193B5F6F394}" dt="2024-01-14T12:25:06.164" v="602"/>
          <ac:inkMkLst>
            <pc:docMk/>
            <pc:sldMk cId="2303502608" sldId="331"/>
            <ac:inkMk id="885" creationId="{A75BB08C-C61E-4976-DCD7-52EF41F7839C}"/>
          </ac:inkMkLst>
        </pc:inkChg>
        <pc:inkChg chg="add del mod">
          <ac:chgData name="Kokchun Giang" userId="67e2125d-ec8c-4323-9653-9824a2ad815f" providerId="ADAL" clId="{921897F3-359D-1445-86D7-2193B5F6F394}" dt="2024-01-14T12:25:06.160" v="596"/>
          <ac:inkMkLst>
            <pc:docMk/>
            <pc:sldMk cId="2303502608" sldId="331"/>
            <ac:inkMk id="886" creationId="{EE9EB220-2FC4-DCBB-E560-2AF4D5376C0C}"/>
          </ac:inkMkLst>
        </pc:inkChg>
        <pc:inkChg chg="add del mod">
          <ac:chgData name="Kokchun Giang" userId="67e2125d-ec8c-4323-9653-9824a2ad815f" providerId="ADAL" clId="{921897F3-359D-1445-86D7-2193B5F6F394}" dt="2024-01-14T12:25:06.162" v="598"/>
          <ac:inkMkLst>
            <pc:docMk/>
            <pc:sldMk cId="2303502608" sldId="331"/>
            <ac:inkMk id="888" creationId="{0CC91A56-5CB1-0EF3-9914-9F5BE571D29C}"/>
          </ac:inkMkLst>
        </pc:inkChg>
        <pc:inkChg chg="add del mod">
          <ac:chgData name="Kokchun Giang" userId="67e2125d-ec8c-4323-9653-9824a2ad815f" providerId="ADAL" clId="{921897F3-359D-1445-86D7-2193B5F6F394}" dt="2024-01-14T12:24:38.807" v="568" actId="9405"/>
          <ac:inkMkLst>
            <pc:docMk/>
            <pc:sldMk cId="2303502608" sldId="331"/>
            <ac:inkMk id="890" creationId="{0A9664A7-8F89-1C86-A58F-96DB10A55107}"/>
          </ac:inkMkLst>
        </pc:inkChg>
        <pc:inkChg chg="add del mod">
          <ac:chgData name="Kokchun Giang" userId="67e2125d-ec8c-4323-9653-9824a2ad815f" providerId="ADAL" clId="{921897F3-359D-1445-86D7-2193B5F6F394}" dt="2024-01-14T12:24:38.411" v="567"/>
          <ac:inkMkLst>
            <pc:docMk/>
            <pc:sldMk cId="2303502608" sldId="331"/>
            <ac:inkMk id="891" creationId="{AC6049E9-6AE1-E72F-2E40-2913D9B1EC47}"/>
          </ac:inkMkLst>
        </pc:inkChg>
        <pc:inkChg chg="add del mod">
          <ac:chgData name="Kokchun Giang" userId="67e2125d-ec8c-4323-9653-9824a2ad815f" providerId="ADAL" clId="{921897F3-359D-1445-86D7-2193B5F6F394}" dt="2024-01-14T12:24:38.073" v="565" actId="9405"/>
          <ac:inkMkLst>
            <pc:docMk/>
            <pc:sldMk cId="2303502608" sldId="331"/>
            <ac:inkMk id="893" creationId="{2672DBD0-B37B-CF75-50C4-16858C50177C}"/>
          </ac:inkMkLst>
        </pc:inkChg>
        <pc:inkChg chg="add del mod">
          <ac:chgData name="Kokchun Giang" userId="67e2125d-ec8c-4323-9653-9824a2ad815f" providerId="ADAL" clId="{921897F3-359D-1445-86D7-2193B5F6F394}" dt="2024-01-14T12:24:37.787" v="564" actId="9405"/>
          <ac:inkMkLst>
            <pc:docMk/>
            <pc:sldMk cId="2303502608" sldId="331"/>
            <ac:inkMk id="894" creationId="{C8A6E78E-CA18-3555-4453-96265CD2D1E0}"/>
          </ac:inkMkLst>
        </pc:inkChg>
        <pc:inkChg chg="add del mod">
          <ac:chgData name="Kokchun Giang" userId="67e2125d-ec8c-4323-9653-9824a2ad815f" providerId="ADAL" clId="{921897F3-359D-1445-86D7-2193B5F6F394}" dt="2024-01-14T12:24:37.488" v="563" actId="9405"/>
          <ac:inkMkLst>
            <pc:docMk/>
            <pc:sldMk cId="2303502608" sldId="331"/>
            <ac:inkMk id="895" creationId="{109E419F-250B-CD9D-CBEC-11DDA326B922}"/>
          </ac:inkMkLst>
        </pc:inkChg>
        <pc:inkChg chg="add del mod">
          <ac:chgData name="Kokchun Giang" userId="67e2125d-ec8c-4323-9653-9824a2ad815f" providerId="ADAL" clId="{921897F3-359D-1445-86D7-2193B5F6F394}" dt="2024-01-14T12:24:37.188" v="562" actId="9405"/>
          <ac:inkMkLst>
            <pc:docMk/>
            <pc:sldMk cId="2303502608" sldId="331"/>
            <ac:inkMk id="896" creationId="{3D6A4B9D-0B64-6EFC-B485-5416738B294A}"/>
          </ac:inkMkLst>
        </pc:inkChg>
        <pc:inkChg chg="add del mod">
          <ac:chgData name="Kokchun Giang" userId="67e2125d-ec8c-4323-9653-9824a2ad815f" providerId="ADAL" clId="{921897F3-359D-1445-86D7-2193B5F6F394}" dt="2024-01-14T12:24:36.876" v="561" actId="9405"/>
          <ac:inkMkLst>
            <pc:docMk/>
            <pc:sldMk cId="2303502608" sldId="331"/>
            <ac:inkMk id="897" creationId="{7989A0D9-21D1-16AB-CA93-9A80E823B705}"/>
          </ac:inkMkLst>
        </pc:inkChg>
        <pc:inkChg chg="add del mod">
          <ac:chgData name="Kokchun Giang" userId="67e2125d-ec8c-4323-9653-9824a2ad815f" providerId="ADAL" clId="{921897F3-359D-1445-86D7-2193B5F6F394}" dt="2024-01-14T12:24:36.597" v="560" actId="9405"/>
          <ac:inkMkLst>
            <pc:docMk/>
            <pc:sldMk cId="2303502608" sldId="331"/>
            <ac:inkMk id="898" creationId="{1E4C04E5-9DCC-A71C-35B4-DCC3BEEDFC20}"/>
          </ac:inkMkLst>
        </pc:inkChg>
        <pc:inkChg chg="add del mod">
          <ac:chgData name="Kokchun Giang" userId="67e2125d-ec8c-4323-9653-9824a2ad815f" providerId="ADAL" clId="{921897F3-359D-1445-86D7-2193B5F6F394}" dt="2024-01-14T12:24:36.366" v="559" actId="9405"/>
          <ac:inkMkLst>
            <pc:docMk/>
            <pc:sldMk cId="2303502608" sldId="331"/>
            <ac:inkMk id="899" creationId="{2B72A994-112E-961D-6C61-94773774EE58}"/>
          </ac:inkMkLst>
        </pc:inkChg>
        <pc:inkChg chg="add del mod">
          <ac:chgData name="Kokchun Giang" userId="67e2125d-ec8c-4323-9653-9824a2ad815f" providerId="ADAL" clId="{921897F3-359D-1445-86D7-2193B5F6F394}" dt="2024-01-14T12:24:36.094" v="558" actId="9405"/>
          <ac:inkMkLst>
            <pc:docMk/>
            <pc:sldMk cId="2303502608" sldId="331"/>
            <ac:inkMk id="900" creationId="{0449EABB-5B1D-7ACD-B7AC-E20232438C2D}"/>
          </ac:inkMkLst>
        </pc:inkChg>
        <pc:inkChg chg="add del mod">
          <ac:chgData name="Kokchun Giang" userId="67e2125d-ec8c-4323-9653-9824a2ad815f" providerId="ADAL" clId="{921897F3-359D-1445-86D7-2193B5F6F394}" dt="2024-01-14T12:24:35.809" v="557" actId="9405"/>
          <ac:inkMkLst>
            <pc:docMk/>
            <pc:sldMk cId="2303502608" sldId="331"/>
            <ac:inkMk id="901" creationId="{3BC5406C-AB92-09B0-8656-BD5C8E4C5C98}"/>
          </ac:inkMkLst>
        </pc:inkChg>
        <pc:inkChg chg="add del mod">
          <ac:chgData name="Kokchun Giang" userId="67e2125d-ec8c-4323-9653-9824a2ad815f" providerId="ADAL" clId="{921897F3-359D-1445-86D7-2193B5F6F394}" dt="2024-01-14T12:24:35.527" v="556"/>
          <ac:inkMkLst>
            <pc:docMk/>
            <pc:sldMk cId="2303502608" sldId="331"/>
            <ac:inkMk id="902" creationId="{18F9D018-307C-15EB-0CF2-D16F74D2EDBF}"/>
          </ac:inkMkLst>
        </pc:inkChg>
        <pc:inkChg chg="add mod">
          <ac:chgData name="Kokchun Giang" userId="67e2125d-ec8c-4323-9653-9824a2ad815f" providerId="ADAL" clId="{921897F3-359D-1445-86D7-2193B5F6F394}" dt="2024-01-14T12:25:06.167" v="607"/>
          <ac:inkMkLst>
            <pc:docMk/>
            <pc:sldMk cId="2303502608" sldId="331"/>
            <ac:inkMk id="904" creationId="{10628D99-DF5D-AA1C-B64A-8D20EE360F8D}"/>
          </ac:inkMkLst>
        </pc:inkChg>
        <pc:inkChg chg="add mod">
          <ac:chgData name="Kokchun Giang" userId="67e2125d-ec8c-4323-9653-9824a2ad815f" providerId="ADAL" clId="{921897F3-359D-1445-86D7-2193B5F6F394}" dt="2024-01-14T12:25:06.167" v="607"/>
          <ac:inkMkLst>
            <pc:docMk/>
            <pc:sldMk cId="2303502608" sldId="331"/>
            <ac:inkMk id="905" creationId="{EAF0CBA5-5649-F5B7-8436-D2CF3FD8848B}"/>
          </ac:inkMkLst>
        </pc:inkChg>
        <pc:inkChg chg="add mod">
          <ac:chgData name="Kokchun Giang" userId="67e2125d-ec8c-4323-9653-9824a2ad815f" providerId="ADAL" clId="{921897F3-359D-1445-86D7-2193B5F6F394}" dt="2024-01-14T12:25:06.167" v="607"/>
          <ac:inkMkLst>
            <pc:docMk/>
            <pc:sldMk cId="2303502608" sldId="331"/>
            <ac:inkMk id="906" creationId="{A7040C38-4D33-0F0D-BEC8-C8C8562F8D51}"/>
          </ac:inkMkLst>
        </pc:inkChg>
        <pc:inkChg chg="add del mod">
          <ac:chgData name="Kokchun Giang" userId="67e2125d-ec8c-4323-9653-9824a2ad815f" providerId="ADAL" clId="{921897F3-359D-1445-86D7-2193B5F6F394}" dt="2024-01-14T12:24:46.459" v="578" actId="9405"/>
          <ac:inkMkLst>
            <pc:docMk/>
            <pc:sldMk cId="2303502608" sldId="331"/>
            <ac:inkMk id="908" creationId="{0A91774C-9EAB-C71F-9262-20FFD0B38F87}"/>
          </ac:inkMkLst>
        </pc:inkChg>
        <pc:inkChg chg="add del mod">
          <ac:chgData name="Kokchun Giang" userId="67e2125d-ec8c-4323-9653-9824a2ad815f" providerId="ADAL" clId="{921897F3-359D-1445-86D7-2193B5F6F394}" dt="2024-01-14T12:24:46.026" v="577"/>
          <ac:inkMkLst>
            <pc:docMk/>
            <pc:sldMk cId="2303502608" sldId="331"/>
            <ac:inkMk id="909" creationId="{AA9DAA69-229E-5A2D-3CD5-1A9A0A3E5E4E}"/>
          </ac:inkMkLst>
        </pc:inkChg>
        <pc:inkChg chg="del mod">
          <ac:chgData name="Kokchun Giang" userId="67e2125d-ec8c-4323-9653-9824a2ad815f" providerId="ADAL" clId="{921897F3-359D-1445-86D7-2193B5F6F394}" dt="2024-01-14T12:25:19.663" v="610"/>
          <ac:inkMkLst>
            <pc:docMk/>
            <pc:sldMk cId="2303502608" sldId="331"/>
            <ac:inkMk id="913" creationId="{94E95573-6568-8B3D-0CA6-1912B1F31B80}"/>
          </ac:inkMkLst>
        </pc:inkChg>
        <pc:inkChg chg="mod">
          <ac:chgData name="Kokchun Giang" userId="67e2125d-ec8c-4323-9653-9824a2ad815f" providerId="ADAL" clId="{921897F3-359D-1445-86D7-2193B5F6F394}" dt="2024-01-14T12:25:19.664" v="611"/>
          <ac:inkMkLst>
            <pc:docMk/>
            <pc:sldMk cId="2303502608" sldId="331"/>
            <ac:inkMk id="914" creationId="{4DC62FE5-0110-5FDE-F390-079F7D354434}"/>
          </ac:inkMkLst>
        </pc:inkChg>
        <pc:inkChg chg="mod">
          <ac:chgData name="Kokchun Giang" userId="67e2125d-ec8c-4323-9653-9824a2ad815f" providerId="ADAL" clId="{921897F3-359D-1445-86D7-2193B5F6F394}" dt="2024-01-14T12:25:19.664" v="611"/>
          <ac:inkMkLst>
            <pc:docMk/>
            <pc:sldMk cId="2303502608" sldId="331"/>
            <ac:inkMk id="915" creationId="{F7E411C2-66BE-FAF5-5DA2-F0080E14BDC9}"/>
          </ac:inkMkLst>
        </pc:inkChg>
        <pc:inkChg chg="mod">
          <ac:chgData name="Kokchun Giang" userId="67e2125d-ec8c-4323-9653-9824a2ad815f" providerId="ADAL" clId="{921897F3-359D-1445-86D7-2193B5F6F394}" dt="2024-01-14T12:25:19.664" v="611"/>
          <ac:inkMkLst>
            <pc:docMk/>
            <pc:sldMk cId="2303502608" sldId="331"/>
            <ac:inkMk id="916" creationId="{42D63A40-DA87-79B2-0200-09259C3CAD99}"/>
          </ac:inkMkLst>
        </pc:inkChg>
        <pc:inkChg chg="mod">
          <ac:chgData name="Kokchun Giang" userId="67e2125d-ec8c-4323-9653-9824a2ad815f" providerId="ADAL" clId="{921897F3-359D-1445-86D7-2193B5F6F394}" dt="2024-01-14T12:25:19.664" v="611"/>
          <ac:inkMkLst>
            <pc:docMk/>
            <pc:sldMk cId="2303502608" sldId="331"/>
            <ac:inkMk id="917" creationId="{F5D8A3CD-B874-4A4A-6C1B-3CE6E9A814B9}"/>
          </ac:inkMkLst>
        </pc:inkChg>
        <pc:inkChg chg="mod">
          <ac:chgData name="Kokchun Giang" userId="67e2125d-ec8c-4323-9653-9824a2ad815f" providerId="ADAL" clId="{921897F3-359D-1445-86D7-2193B5F6F394}" dt="2024-01-14T12:25:19.664" v="611"/>
          <ac:inkMkLst>
            <pc:docMk/>
            <pc:sldMk cId="2303502608" sldId="331"/>
            <ac:inkMk id="918" creationId="{3ECC3C9D-1103-3810-02AD-469B1EC931A1}"/>
          </ac:inkMkLst>
        </pc:inkChg>
        <pc:inkChg chg="mod">
          <ac:chgData name="Kokchun Giang" userId="67e2125d-ec8c-4323-9653-9824a2ad815f" providerId="ADAL" clId="{921897F3-359D-1445-86D7-2193B5F6F394}" dt="2024-01-14T12:25:19.664" v="611"/>
          <ac:inkMkLst>
            <pc:docMk/>
            <pc:sldMk cId="2303502608" sldId="331"/>
            <ac:inkMk id="919" creationId="{192B65ED-5B49-45A1-7739-C6962CE57902}"/>
          </ac:inkMkLst>
        </pc:inkChg>
        <pc:inkChg chg="mod">
          <ac:chgData name="Kokchun Giang" userId="67e2125d-ec8c-4323-9653-9824a2ad815f" providerId="ADAL" clId="{921897F3-359D-1445-86D7-2193B5F6F394}" dt="2024-01-14T12:25:19.664" v="611"/>
          <ac:inkMkLst>
            <pc:docMk/>
            <pc:sldMk cId="2303502608" sldId="331"/>
            <ac:inkMk id="920" creationId="{BD2A8212-2682-D09C-4506-C7260697D822}"/>
          </ac:inkMkLst>
        </pc:inkChg>
        <pc:inkChg chg="mod">
          <ac:chgData name="Kokchun Giang" userId="67e2125d-ec8c-4323-9653-9824a2ad815f" providerId="ADAL" clId="{921897F3-359D-1445-86D7-2193B5F6F394}" dt="2024-01-14T12:25:19.664" v="611"/>
          <ac:inkMkLst>
            <pc:docMk/>
            <pc:sldMk cId="2303502608" sldId="331"/>
            <ac:inkMk id="921" creationId="{68098B7E-954E-2917-DAFF-516AAF3AF731}"/>
          </ac:inkMkLst>
        </pc:inkChg>
        <pc:inkChg chg="mod">
          <ac:chgData name="Kokchun Giang" userId="67e2125d-ec8c-4323-9653-9824a2ad815f" providerId="ADAL" clId="{921897F3-359D-1445-86D7-2193B5F6F394}" dt="2024-01-14T12:25:19.664" v="611"/>
          <ac:inkMkLst>
            <pc:docMk/>
            <pc:sldMk cId="2303502608" sldId="331"/>
            <ac:inkMk id="922" creationId="{4D918A29-A6C2-73A9-3738-18B0489185F1}"/>
          </ac:inkMkLst>
        </pc:inkChg>
        <pc:inkChg chg="mod">
          <ac:chgData name="Kokchun Giang" userId="67e2125d-ec8c-4323-9653-9824a2ad815f" providerId="ADAL" clId="{921897F3-359D-1445-86D7-2193B5F6F394}" dt="2024-01-14T12:25:19.664" v="611"/>
          <ac:inkMkLst>
            <pc:docMk/>
            <pc:sldMk cId="2303502608" sldId="331"/>
            <ac:inkMk id="923" creationId="{071CB3A8-1752-B828-EBA7-BC82080526E6}"/>
          </ac:inkMkLst>
        </pc:inkChg>
        <pc:inkChg chg="mod">
          <ac:chgData name="Kokchun Giang" userId="67e2125d-ec8c-4323-9653-9824a2ad815f" providerId="ADAL" clId="{921897F3-359D-1445-86D7-2193B5F6F394}" dt="2024-01-14T12:25:19.664" v="611"/>
          <ac:inkMkLst>
            <pc:docMk/>
            <pc:sldMk cId="2303502608" sldId="331"/>
            <ac:inkMk id="924" creationId="{D25D8BB3-E6B1-5062-1CF8-E987F944506B}"/>
          </ac:inkMkLst>
        </pc:inkChg>
        <pc:inkChg chg="mod">
          <ac:chgData name="Kokchun Giang" userId="67e2125d-ec8c-4323-9653-9824a2ad815f" providerId="ADAL" clId="{921897F3-359D-1445-86D7-2193B5F6F394}" dt="2024-01-14T12:25:19.664" v="611"/>
          <ac:inkMkLst>
            <pc:docMk/>
            <pc:sldMk cId="2303502608" sldId="331"/>
            <ac:inkMk id="925" creationId="{A2F95615-A2D0-7656-3BB2-57246752D66D}"/>
          </ac:inkMkLst>
        </pc:inkChg>
        <pc:inkChg chg="mod">
          <ac:chgData name="Kokchun Giang" userId="67e2125d-ec8c-4323-9653-9824a2ad815f" providerId="ADAL" clId="{921897F3-359D-1445-86D7-2193B5F6F394}" dt="2024-01-14T12:25:19.664" v="611"/>
          <ac:inkMkLst>
            <pc:docMk/>
            <pc:sldMk cId="2303502608" sldId="331"/>
            <ac:inkMk id="926" creationId="{39A26CE6-B08B-964E-8113-3DED37636126}"/>
          </ac:inkMkLst>
        </pc:inkChg>
        <pc:inkChg chg="mod">
          <ac:chgData name="Kokchun Giang" userId="67e2125d-ec8c-4323-9653-9824a2ad815f" providerId="ADAL" clId="{921897F3-359D-1445-86D7-2193B5F6F394}" dt="2024-01-14T12:25:19.664" v="611"/>
          <ac:inkMkLst>
            <pc:docMk/>
            <pc:sldMk cId="2303502608" sldId="331"/>
            <ac:inkMk id="927" creationId="{71CD2487-C796-E16B-C1A2-AE632A72FFD3}"/>
          </ac:inkMkLst>
        </pc:inkChg>
        <pc:inkChg chg="del mod">
          <ac:chgData name="Kokchun Giang" userId="67e2125d-ec8c-4323-9653-9824a2ad815f" providerId="ADAL" clId="{921897F3-359D-1445-86D7-2193B5F6F394}" dt="2024-01-14T12:25:02.981" v="591"/>
          <ac:inkMkLst>
            <pc:docMk/>
            <pc:sldMk cId="2303502608" sldId="331"/>
            <ac:inkMk id="928" creationId="{76366733-02E9-6703-D86F-9ECF3ED731CC}"/>
          </ac:inkMkLst>
        </pc:inkChg>
        <pc:inkChg chg="del mod">
          <ac:chgData name="Kokchun Giang" userId="67e2125d-ec8c-4323-9653-9824a2ad815f" providerId="ADAL" clId="{921897F3-359D-1445-86D7-2193B5F6F394}" dt="2024-01-14T12:25:02.977" v="584"/>
          <ac:inkMkLst>
            <pc:docMk/>
            <pc:sldMk cId="2303502608" sldId="331"/>
            <ac:inkMk id="929" creationId="{9F4CC607-042B-1B49-9987-5DD52B67A082}"/>
          </ac:inkMkLst>
        </pc:inkChg>
        <pc:inkChg chg="del mod">
          <ac:chgData name="Kokchun Giang" userId="67e2125d-ec8c-4323-9653-9824a2ad815f" providerId="ADAL" clId="{921897F3-359D-1445-86D7-2193B5F6F394}" dt="2024-01-14T12:25:02.976" v="583"/>
          <ac:inkMkLst>
            <pc:docMk/>
            <pc:sldMk cId="2303502608" sldId="331"/>
            <ac:inkMk id="930" creationId="{A4DE66FF-0761-1E3D-B158-2A4FE04D1232}"/>
          </ac:inkMkLst>
        </pc:inkChg>
        <pc:inkChg chg="del mod">
          <ac:chgData name="Kokchun Giang" userId="67e2125d-ec8c-4323-9653-9824a2ad815f" providerId="ADAL" clId="{921897F3-359D-1445-86D7-2193B5F6F394}" dt="2024-01-14T12:25:02.978" v="586"/>
          <ac:inkMkLst>
            <pc:docMk/>
            <pc:sldMk cId="2303502608" sldId="331"/>
            <ac:inkMk id="931" creationId="{5D0D9714-971B-F574-3D6D-8ADDBF813BCC}"/>
          </ac:inkMkLst>
        </pc:inkChg>
        <pc:inkChg chg="del mod">
          <ac:chgData name="Kokchun Giang" userId="67e2125d-ec8c-4323-9653-9824a2ad815f" providerId="ADAL" clId="{921897F3-359D-1445-86D7-2193B5F6F394}" dt="2024-01-14T12:25:02.978" v="587"/>
          <ac:inkMkLst>
            <pc:docMk/>
            <pc:sldMk cId="2303502608" sldId="331"/>
            <ac:inkMk id="932" creationId="{00231364-555C-31CC-9FEB-734DA6A4C18B}"/>
          </ac:inkMkLst>
        </pc:inkChg>
        <pc:inkChg chg="del mod">
          <ac:chgData name="Kokchun Giang" userId="67e2125d-ec8c-4323-9653-9824a2ad815f" providerId="ADAL" clId="{921897F3-359D-1445-86D7-2193B5F6F394}" dt="2024-01-14T12:25:02.980" v="590"/>
          <ac:inkMkLst>
            <pc:docMk/>
            <pc:sldMk cId="2303502608" sldId="331"/>
            <ac:inkMk id="933" creationId="{E19FF6DD-B588-184E-A085-57F11828672D}"/>
          </ac:inkMkLst>
        </pc:inkChg>
        <pc:inkChg chg="del mod">
          <ac:chgData name="Kokchun Giang" userId="67e2125d-ec8c-4323-9653-9824a2ad815f" providerId="ADAL" clId="{921897F3-359D-1445-86D7-2193B5F6F394}" dt="2024-01-14T12:25:02.979" v="588"/>
          <ac:inkMkLst>
            <pc:docMk/>
            <pc:sldMk cId="2303502608" sldId="331"/>
            <ac:inkMk id="934" creationId="{F0F1079C-8F68-3FD2-A0C9-2670B8B9BC5E}"/>
          </ac:inkMkLst>
        </pc:inkChg>
        <pc:inkChg chg="del mod">
          <ac:chgData name="Kokchun Giang" userId="67e2125d-ec8c-4323-9653-9824a2ad815f" providerId="ADAL" clId="{921897F3-359D-1445-86D7-2193B5F6F394}" dt="2024-01-14T12:25:02.980" v="589"/>
          <ac:inkMkLst>
            <pc:docMk/>
            <pc:sldMk cId="2303502608" sldId="331"/>
            <ac:inkMk id="935" creationId="{EB2B9358-FC38-47D4-2B4F-5CD5C452ACB9}"/>
          </ac:inkMkLst>
        </pc:inkChg>
        <pc:inkChg chg="del mod">
          <ac:chgData name="Kokchun Giang" userId="67e2125d-ec8c-4323-9653-9824a2ad815f" providerId="ADAL" clId="{921897F3-359D-1445-86D7-2193B5F6F394}" dt="2024-01-14T12:25:02.974" v="581"/>
          <ac:inkMkLst>
            <pc:docMk/>
            <pc:sldMk cId="2303502608" sldId="331"/>
            <ac:inkMk id="936" creationId="{8BCA5112-068A-97DC-D127-4CFD49060BD3}"/>
          </ac:inkMkLst>
        </pc:inkChg>
        <pc:inkChg chg="del mod">
          <ac:chgData name="Kokchun Giang" userId="67e2125d-ec8c-4323-9653-9824a2ad815f" providerId="ADAL" clId="{921897F3-359D-1445-86D7-2193B5F6F394}" dt="2024-01-14T12:25:02.975" v="582"/>
          <ac:inkMkLst>
            <pc:docMk/>
            <pc:sldMk cId="2303502608" sldId="331"/>
            <ac:inkMk id="937" creationId="{A91AA350-9941-A82F-4FC6-60AAC1A6D8B4}"/>
          </ac:inkMkLst>
        </pc:inkChg>
        <pc:inkChg chg="del mod">
          <ac:chgData name="Kokchun Giang" userId="67e2125d-ec8c-4323-9653-9824a2ad815f" providerId="ADAL" clId="{921897F3-359D-1445-86D7-2193B5F6F394}" dt="2024-01-14T12:25:02.977" v="585"/>
          <ac:inkMkLst>
            <pc:docMk/>
            <pc:sldMk cId="2303502608" sldId="331"/>
            <ac:inkMk id="938" creationId="{15AA0F35-56E1-1A3C-57B5-5172ECB3FDEF}"/>
          </ac:inkMkLst>
        </pc:inkChg>
        <pc:inkChg chg="mod">
          <ac:chgData name="Kokchun Giang" userId="67e2125d-ec8c-4323-9653-9824a2ad815f" providerId="ADAL" clId="{921897F3-359D-1445-86D7-2193B5F6F394}" dt="2024-01-14T12:25:19.664" v="611"/>
          <ac:inkMkLst>
            <pc:docMk/>
            <pc:sldMk cId="2303502608" sldId="331"/>
            <ac:inkMk id="940" creationId="{3F9F70BF-42EF-8236-6D30-82ED23BA53C1}"/>
          </ac:inkMkLst>
        </pc:inkChg>
        <pc:inkChg chg="mod">
          <ac:chgData name="Kokchun Giang" userId="67e2125d-ec8c-4323-9653-9824a2ad815f" providerId="ADAL" clId="{921897F3-359D-1445-86D7-2193B5F6F394}" dt="2024-01-14T12:25:19.664" v="611"/>
          <ac:inkMkLst>
            <pc:docMk/>
            <pc:sldMk cId="2303502608" sldId="331"/>
            <ac:inkMk id="941" creationId="{0D4A88ED-2A77-FCC8-EEEF-30CFE6A8F2B9}"/>
          </ac:inkMkLst>
        </pc:inkChg>
        <pc:inkChg chg="mod">
          <ac:chgData name="Kokchun Giang" userId="67e2125d-ec8c-4323-9653-9824a2ad815f" providerId="ADAL" clId="{921897F3-359D-1445-86D7-2193B5F6F394}" dt="2024-01-14T12:25:19.664" v="611"/>
          <ac:inkMkLst>
            <pc:docMk/>
            <pc:sldMk cId="2303502608" sldId="331"/>
            <ac:inkMk id="942" creationId="{32544436-620C-0CFD-73B4-1E07FFCE7983}"/>
          </ac:inkMkLst>
        </pc:inkChg>
        <pc:inkChg chg="mod">
          <ac:chgData name="Kokchun Giang" userId="67e2125d-ec8c-4323-9653-9824a2ad815f" providerId="ADAL" clId="{921897F3-359D-1445-86D7-2193B5F6F394}" dt="2024-01-14T12:25:19.664" v="611"/>
          <ac:inkMkLst>
            <pc:docMk/>
            <pc:sldMk cId="2303502608" sldId="331"/>
            <ac:inkMk id="943" creationId="{EF8186FA-9EEB-E1D7-F4A4-BF492E06598B}"/>
          </ac:inkMkLst>
        </pc:inkChg>
        <pc:inkChg chg="del mod">
          <ac:chgData name="Kokchun Giang" userId="67e2125d-ec8c-4323-9653-9824a2ad815f" providerId="ADAL" clId="{921897F3-359D-1445-86D7-2193B5F6F394}" dt="2024-01-14T12:25:11.792" v="608" actId="478"/>
          <ac:inkMkLst>
            <pc:docMk/>
            <pc:sldMk cId="2303502608" sldId="331"/>
            <ac:inkMk id="944" creationId="{A4D146FB-B4C3-1B9F-A7FA-2A25C2A8FDE2}"/>
          </ac:inkMkLst>
        </pc:inkChg>
        <pc:inkChg chg="del mod">
          <ac:chgData name="Kokchun Giang" userId="67e2125d-ec8c-4323-9653-9824a2ad815f" providerId="ADAL" clId="{921897F3-359D-1445-86D7-2193B5F6F394}" dt="2024-01-14T12:25:14.516" v="609" actId="478"/>
          <ac:inkMkLst>
            <pc:docMk/>
            <pc:sldMk cId="2303502608" sldId="331"/>
            <ac:inkMk id="945" creationId="{967710CF-F7D7-08F5-99D7-342DFE8CFC5B}"/>
          </ac:inkMkLst>
        </pc:inkChg>
        <pc:inkChg chg="del mod">
          <ac:chgData name="Kokchun Giang" userId="67e2125d-ec8c-4323-9653-9824a2ad815f" providerId="ADAL" clId="{921897F3-359D-1445-86D7-2193B5F6F394}" dt="2024-01-14T12:25:19.664" v="611"/>
          <ac:inkMkLst>
            <pc:docMk/>
            <pc:sldMk cId="2303502608" sldId="331"/>
            <ac:inkMk id="946" creationId="{605BF43E-95DF-E0C0-2A11-D6F1029DC397}"/>
          </ac:inkMkLst>
        </pc:inkChg>
        <pc:inkChg chg="add mod">
          <ac:chgData name="Kokchun Giang" userId="67e2125d-ec8c-4323-9653-9824a2ad815f" providerId="ADAL" clId="{921897F3-359D-1445-86D7-2193B5F6F394}" dt="2024-01-14T12:30:45.098" v="916" actId="164"/>
          <ac:inkMkLst>
            <pc:docMk/>
            <pc:sldMk cId="2303502608" sldId="331"/>
            <ac:inkMk id="947" creationId="{85C81C62-36A8-ADA9-9336-FA145CB9CD3B}"/>
          </ac:inkMkLst>
        </pc:inkChg>
        <pc:inkChg chg="add mod">
          <ac:chgData name="Kokchun Giang" userId="67e2125d-ec8c-4323-9653-9824a2ad815f" providerId="ADAL" clId="{921897F3-359D-1445-86D7-2193B5F6F394}" dt="2024-01-14T12:25:25.533" v="617"/>
          <ac:inkMkLst>
            <pc:docMk/>
            <pc:sldMk cId="2303502608" sldId="331"/>
            <ac:inkMk id="948" creationId="{22185369-336D-10EC-31AB-50D499604311}"/>
          </ac:inkMkLst>
        </pc:inkChg>
        <pc:inkChg chg="add mod">
          <ac:chgData name="Kokchun Giang" userId="67e2125d-ec8c-4323-9653-9824a2ad815f" providerId="ADAL" clId="{921897F3-359D-1445-86D7-2193B5F6F394}" dt="2024-01-14T12:25:25.533" v="617"/>
          <ac:inkMkLst>
            <pc:docMk/>
            <pc:sldMk cId="2303502608" sldId="331"/>
            <ac:inkMk id="949" creationId="{5586EECD-EB88-993F-EE59-5375A65BA52F}"/>
          </ac:inkMkLst>
        </pc:inkChg>
        <pc:inkChg chg="add mod">
          <ac:chgData name="Kokchun Giang" userId="67e2125d-ec8c-4323-9653-9824a2ad815f" providerId="ADAL" clId="{921897F3-359D-1445-86D7-2193B5F6F394}" dt="2024-01-14T12:25:25.533" v="617"/>
          <ac:inkMkLst>
            <pc:docMk/>
            <pc:sldMk cId="2303502608" sldId="331"/>
            <ac:inkMk id="950" creationId="{BA77E862-6796-C1EB-1459-6C12AF8577AB}"/>
          </ac:inkMkLst>
        </pc:inkChg>
        <pc:inkChg chg="add mod">
          <ac:chgData name="Kokchun Giang" userId="67e2125d-ec8c-4323-9653-9824a2ad815f" providerId="ADAL" clId="{921897F3-359D-1445-86D7-2193B5F6F394}" dt="2024-01-14T12:25:25.533" v="617"/>
          <ac:inkMkLst>
            <pc:docMk/>
            <pc:sldMk cId="2303502608" sldId="331"/>
            <ac:inkMk id="951" creationId="{E39B3F21-04CC-CAF5-C78C-E2AB26507633}"/>
          </ac:inkMkLst>
        </pc:inkChg>
        <pc:inkChg chg="add mod">
          <ac:chgData name="Kokchun Giang" userId="67e2125d-ec8c-4323-9653-9824a2ad815f" providerId="ADAL" clId="{921897F3-359D-1445-86D7-2193B5F6F394}" dt="2024-01-14T12:30:45.098" v="916" actId="164"/>
          <ac:inkMkLst>
            <pc:docMk/>
            <pc:sldMk cId="2303502608" sldId="331"/>
            <ac:inkMk id="953" creationId="{39E769B1-9D72-0106-0E54-D68AAA3EBA79}"/>
          </ac:inkMkLst>
        </pc:inkChg>
        <pc:inkChg chg="add mod">
          <ac:chgData name="Kokchun Giang" userId="67e2125d-ec8c-4323-9653-9824a2ad815f" providerId="ADAL" clId="{921897F3-359D-1445-86D7-2193B5F6F394}" dt="2024-01-14T12:27:27.128" v="707"/>
          <ac:inkMkLst>
            <pc:docMk/>
            <pc:sldMk cId="2303502608" sldId="331"/>
            <ac:inkMk id="954" creationId="{249F7AEB-948D-6908-A03D-EFA78C655EC7}"/>
          </ac:inkMkLst>
        </pc:inkChg>
        <pc:inkChg chg="add mod">
          <ac:chgData name="Kokchun Giang" userId="67e2125d-ec8c-4323-9653-9824a2ad815f" providerId="ADAL" clId="{921897F3-359D-1445-86D7-2193B5F6F394}" dt="2024-01-14T12:27:27.128" v="707"/>
          <ac:inkMkLst>
            <pc:docMk/>
            <pc:sldMk cId="2303502608" sldId="331"/>
            <ac:inkMk id="955" creationId="{BEC4A8E3-54C3-6502-9330-6AE596672741}"/>
          </ac:inkMkLst>
        </pc:inkChg>
        <pc:inkChg chg="add mod">
          <ac:chgData name="Kokchun Giang" userId="67e2125d-ec8c-4323-9653-9824a2ad815f" providerId="ADAL" clId="{921897F3-359D-1445-86D7-2193B5F6F394}" dt="2024-01-14T12:27:27.128" v="707"/>
          <ac:inkMkLst>
            <pc:docMk/>
            <pc:sldMk cId="2303502608" sldId="331"/>
            <ac:inkMk id="957" creationId="{776791C7-A6E8-9711-B3D4-5F80034E2B5E}"/>
          </ac:inkMkLst>
        </pc:inkChg>
        <pc:inkChg chg="add mod">
          <ac:chgData name="Kokchun Giang" userId="67e2125d-ec8c-4323-9653-9824a2ad815f" providerId="ADAL" clId="{921897F3-359D-1445-86D7-2193B5F6F394}" dt="2024-01-14T12:27:27.128" v="707"/>
          <ac:inkMkLst>
            <pc:docMk/>
            <pc:sldMk cId="2303502608" sldId="331"/>
            <ac:inkMk id="958" creationId="{1A90C336-D705-F0CF-C497-6FD54ECAB84F}"/>
          </ac:inkMkLst>
        </pc:inkChg>
        <pc:inkChg chg="add mod">
          <ac:chgData name="Kokchun Giang" userId="67e2125d-ec8c-4323-9653-9824a2ad815f" providerId="ADAL" clId="{921897F3-359D-1445-86D7-2193B5F6F394}" dt="2024-01-14T12:27:27.128" v="707"/>
          <ac:inkMkLst>
            <pc:docMk/>
            <pc:sldMk cId="2303502608" sldId="331"/>
            <ac:inkMk id="959" creationId="{BA0C1A96-74D0-25EE-B05E-CD0D2CAD54EB}"/>
          </ac:inkMkLst>
        </pc:inkChg>
        <pc:inkChg chg="add mod">
          <ac:chgData name="Kokchun Giang" userId="67e2125d-ec8c-4323-9653-9824a2ad815f" providerId="ADAL" clId="{921897F3-359D-1445-86D7-2193B5F6F394}" dt="2024-01-14T12:27:27.128" v="707"/>
          <ac:inkMkLst>
            <pc:docMk/>
            <pc:sldMk cId="2303502608" sldId="331"/>
            <ac:inkMk id="961" creationId="{1ACF5FA8-9867-21FF-D8C4-4C787F47236C}"/>
          </ac:inkMkLst>
        </pc:inkChg>
        <pc:inkChg chg="add mod">
          <ac:chgData name="Kokchun Giang" userId="67e2125d-ec8c-4323-9653-9824a2ad815f" providerId="ADAL" clId="{921897F3-359D-1445-86D7-2193B5F6F394}" dt="2024-01-14T12:27:27.128" v="707"/>
          <ac:inkMkLst>
            <pc:docMk/>
            <pc:sldMk cId="2303502608" sldId="331"/>
            <ac:inkMk id="963" creationId="{79EC32D8-D27E-1098-A9D7-F775C4777CCD}"/>
          </ac:inkMkLst>
        </pc:inkChg>
        <pc:inkChg chg="add mod">
          <ac:chgData name="Kokchun Giang" userId="67e2125d-ec8c-4323-9653-9824a2ad815f" providerId="ADAL" clId="{921897F3-359D-1445-86D7-2193B5F6F394}" dt="2024-01-14T12:27:27.128" v="707"/>
          <ac:inkMkLst>
            <pc:docMk/>
            <pc:sldMk cId="2303502608" sldId="331"/>
            <ac:inkMk id="965" creationId="{9FEC784A-ACE0-5372-36A1-C171FFA231B4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966" creationId="{37886ADA-3D73-16BD-DD43-32CA876AACD9}"/>
          </ac:inkMkLst>
        </pc:inkChg>
        <pc:inkChg chg="add del mod">
          <ac:chgData name="Kokchun Giang" userId="67e2125d-ec8c-4323-9653-9824a2ad815f" providerId="ADAL" clId="{921897F3-359D-1445-86D7-2193B5F6F394}" dt="2024-01-14T12:26:31.420" v="652"/>
          <ac:inkMkLst>
            <pc:docMk/>
            <pc:sldMk cId="2303502608" sldId="331"/>
            <ac:inkMk id="968" creationId="{F8AA1008-B64D-07EA-FB40-117034BF3491}"/>
          </ac:inkMkLst>
        </pc:inkChg>
        <pc:inkChg chg="add del mod">
          <ac:chgData name="Kokchun Giang" userId="67e2125d-ec8c-4323-9653-9824a2ad815f" providerId="ADAL" clId="{921897F3-359D-1445-86D7-2193B5F6F394}" dt="2024-01-14T12:26:31.092" v="650"/>
          <ac:inkMkLst>
            <pc:docMk/>
            <pc:sldMk cId="2303502608" sldId="331"/>
            <ac:inkMk id="970" creationId="{6909F57A-98F6-3FCB-8B5A-F96B0A44A37E}"/>
          </ac:inkMkLst>
        </pc:inkChg>
        <pc:inkChg chg="add del mod">
          <ac:chgData name="Kokchun Giang" userId="67e2125d-ec8c-4323-9653-9824a2ad815f" providerId="ADAL" clId="{921897F3-359D-1445-86D7-2193B5F6F394}" dt="2024-01-14T12:26:30.806" v="648" actId="9405"/>
          <ac:inkMkLst>
            <pc:docMk/>
            <pc:sldMk cId="2303502608" sldId="331"/>
            <ac:inkMk id="972" creationId="{897ED5C6-49D6-697F-E87A-03C0C60D3917}"/>
          </ac:inkMkLst>
        </pc:inkChg>
        <pc:inkChg chg="add del mod">
          <ac:chgData name="Kokchun Giang" userId="67e2125d-ec8c-4323-9653-9824a2ad815f" providerId="ADAL" clId="{921897F3-359D-1445-86D7-2193B5F6F394}" dt="2024-01-14T12:26:30.540" v="647" actId="9405"/>
          <ac:inkMkLst>
            <pc:docMk/>
            <pc:sldMk cId="2303502608" sldId="331"/>
            <ac:inkMk id="973" creationId="{5F22CA47-8427-BFC5-940B-8BDDD86D281A}"/>
          </ac:inkMkLst>
        </pc:inkChg>
        <pc:inkChg chg="add del mod">
          <ac:chgData name="Kokchun Giang" userId="67e2125d-ec8c-4323-9653-9824a2ad815f" providerId="ADAL" clId="{921897F3-359D-1445-86D7-2193B5F6F394}" dt="2024-01-14T12:26:30.151" v="646" actId="9405"/>
          <ac:inkMkLst>
            <pc:docMk/>
            <pc:sldMk cId="2303502608" sldId="331"/>
            <ac:inkMk id="974" creationId="{4CEA6674-CB76-8F25-BC98-1F7A40FE0418}"/>
          </ac:inkMkLst>
        </pc:inkChg>
        <pc:inkChg chg="add del mod">
          <ac:chgData name="Kokchun Giang" userId="67e2125d-ec8c-4323-9653-9824a2ad815f" providerId="ADAL" clId="{921897F3-359D-1445-86D7-2193B5F6F394}" dt="2024-01-14T12:26:29.086" v="645" actId="9405"/>
          <ac:inkMkLst>
            <pc:docMk/>
            <pc:sldMk cId="2303502608" sldId="331"/>
            <ac:inkMk id="975" creationId="{16948E79-79AA-2471-F99F-7C602053ECF5}"/>
          </ac:inkMkLst>
        </pc:inkChg>
        <pc:inkChg chg="add del mod">
          <ac:chgData name="Kokchun Giang" userId="67e2125d-ec8c-4323-9653-9824a2ad815f" providerId="ADAL" clId="{921897F3-359D-1445-86D7-2193B5F6F394}" dt="2024-01-14T12:26:28.737" v="644"/>
          <ac:inkMkLst>
            <pc:docMk/>
            <pc:sldMk cId="2303502608" sldId="331"/>
            <ac:inkMk id="976" creationId="{09518AC4-9717-E3B9-1EA8-709ED88F3CD3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978" creationId="{9F4263CC-B2E4-D5C7-4DD9-637E92F1A746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979" creationId="{89E45CD0-5CF5-4B2F-67DE-AADBCF6F94BA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980" creationId="{75EDBBB3-B997-44FD-FCD1-3899801C432A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981" creationId="{A9CC4829-8CF0-84A5-22BE-AF277D4E9E9E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982" creationId="{6FAA96A7-26D6-6A87-2C2E-F5CA5E064D08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983" creationId="{F22B5A39-FF95-DCC4-498A-40B38748B0DF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984" creationId="{EEB33660-F462-8B2C-0570-52D21958423B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986" creationId="{6232DDB9-F1FA-CA55-7BD1-EE4D59B88A12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987" creationId="{111FF2F8-B2D1-A492-C2C5-3960195E2DD8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988" creationId="{8E3CD544-67C6-401C-57FF-6E2161FDA99E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989" creationId="{DEEB2A2F-37B2-1B23-23FD-7552FC171C56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990" creationId="{F9E1657A-46A8-591A-97E6-76E232D916E1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991" creationId="{5D46676D-B819-4FC6-0F47-BAA631F594AD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992" creationId="{2E98D6BA-9508-2FFE-0C7F-904061F904F6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994" creationId="{D40D4D2D-B552-60DB-1EAD-A5F312806E76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996" creationId="{17CAB5FA-200A-6368-2B59-6985E9846CB0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998" creationId="{32331091-DB8C-54FE-C260-4B60106DE567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1000" creationId="{ECCA7E45-94FB-CC07-8268-647FB46F0EBC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1002" creationId="{1B8DE6C0-65B6-4B9C-C17D-8F26014B9D1D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1003" creationId="{AD916539-BF2B-037A-A453-7C59A26384C5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1004" creationId="{3951A158-2604-3C4F-1D40-5B4B2CB3B185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1005" creationId="{6D39D0DD-C3A9-5ADF-19B7-533C3D62F0E8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1006" creationId="{B1453F94-BEB2-1EE7-AB9B-24B552BD61C4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1007" creationId="{4F0A37A4-B155-2AB2-4062-5E6B71A68499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1008" creationId="{80926D82-711C-FF98-ECF5-B6588DE8DFED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1009" creationId="{71704416-4774-C220-2499-53BB2554C498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1010" creationId="{FC7AA920-72F8-DA4F-5339-B31A04B75C99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1011" creationId="{18F7118C-2C9C-C3C7-5B4F-3852F9160EDB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1012" creationId="{0D66163D-3438-6A1B-E2D2-392032F04955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1013" creationId="{A81F81D0-5B7B-7C8D-6C90-D5EDBDA6C737}"/>
          </ac:inkMkLst>
        </pc:inkChg>
        <pc:inkChg chg="add mod">
          <ac:chgData name="Kokchun Giang" userId="67e2125d-ec8c-4323-9653-9824a2ad815f" providerId="ADAL" clId="{921897F3-359D-1445-86D7-2193B5F6F394}" dt="2024-01-14T12:27:08.988" v="700"/>
          <ac:inkMkLst>
            <pc:docMk/>
            <pc:sldMk cId="2303502608" sldId="331"/>
            <ac:inkMk id="1015" creationId="{AAA868C7-9BA4-4DA5-042A-3C4E31E2B5B6}"/>
          </ac:inkMkLst>
        </pc:inkChg>
        <pc:inkChg chg="add mod">
          <ac:chgData name="Kokchun Giang" userId="67e2125d-ec8c-4323-9653-9824a2ad815f" providerId="ADAL" clId="{921897F3-359D-1445-86D7-2193B5F6F394}" dt="2024-01-14T12:27:08.988" v="700"/>
          <ac:inkMkLst>
            <pc:docMk/>
            <pc:sldMk cId="2303502608" sldId="331"/>
            <ac:inkMk id="1016" creationId="{A15F4F0B-4FF5-C82B-4FED-27CED7C4ADBC}"/>
          </ac:inkMkLst>
        </pc:inkChg>
        <pc:inkChg chg="add mod">
          <ac:chgData name="Kokchun Giang" userId="67e2125d-ec8c-4323-9653-9824a2ad815f" providerId="ADAL" clId="{921897F3-359D-1445-86D7-2193B5F6F394}" dt="2024-01-14T12:27:08.988" v="700"/>
          <ac:inkMkLst>
            <pc:docMk/>
            <pc:sldMk cId="2303502608" sldId="331"/>
            <ac:inkMk id="1017" creationId="{0730F707-124B-665B-5BF6-6A3C4AB9BEC6}"/>
          </ac:inkMkLst>
        </pc:inkChg>
        <pc:inkChg chg="add mod">
          <ac:chgData name="Kokchun Giang" userId="67e2125d-ec8c-4323-9653-9824a2ad815f" providerId="ADAL" clId="{921897F3-359D-1445-86D7-2193B5F6F394}" dt="2024-01-14T12:27:08.988" v="700"/>
          <ac:inkMkLst>
            <pc:docMk/>
            <pc:sldMk cId="2303502608" sldId="331"/>
            <ac:inkMk id="1018" creationId="{27D79133-57CF-7E58-9F90-8DBFC4FC149C}"/>
          </ac:inkMkLst>
        </pc:inkChg>
        <pc:inkChg chg="add mod">
          <ac:chgData name="Kokchun Giang" userId="67e2125d-ec8c-4323-9653-9824a2ad815f" providerId="ADAL" clId="{921897F3-359D-1445-86D7-2193B5F6F394}" dt="2024-01-14T12:27:08.988" v="700"/>
          <ac:inkMkLst>
            <pc:docMk/>
            <pc:sldMk cId="2303502608" sldId="331"/>
            <ac:inkMk id="1019" creationId="{DA304E05-BC73-098F-4678-1BB8666ACF94}"/>
          </ac:inkMkLst>
        </pc:inkChg>
        <pc:inkChg chg="add mod">
          <ac:chgData name="Kokchun Giang" userId="67e2125d-ec8c-4323-9653-9824a2ad815f" providerId="ADAL" clId="{921897F3-359D-1445-86D7-2193B5F6F394}" dt="2024-01-14T12:27:08.988" v="700"/>
          <ac:inkMkLst>
            <pc:docMk/>
            <pc:sldMk cId="2303502608" sldId="331"/>
            <ac:inkMk id="1020" creationId="{BE9A88CA-F56F-5F9F-DF3D-E072BC465A66}"/>
          </ac:inkMkLst>
        </pc:inkChg>
        <pc:inkChg chg="add mod">
          <ac:chgData name="Kokchun Giang" userId="67e2125d-ec8c-4323-9653-9824a2ad815f" providerId="ADAL" clId="{921897F3-359D-1445-86D7-2193B5F6F394}" dt="2024-01-14T12:27:08.988" v="700"/>
          <ac:inkMkLst>
            <pc:docMk/>
            <pc:sldMk cId="2303502608" sldId="331"/>
            <ac:inkMk id="1021" creationId="{787DE1C8-D841-532D-54A1-5E09F3BAA2A0}"/>
          </ac:inkMkLst>
        </pc:inkChg>
        <pc:inkChg chg="add mod">
          <ac:chgData name="Kokchun Giang" userId="67e2125d-ec8c-4323-9653-9824a2ad815f" providerId="ADAL" clId="{921897F3-359D-1445-86D7-2193B5F6F394}" dt="2024-01-14T12:27:08.988" v="700"/>
          <ac:inkMkLst>
            <pc:docMk/>
            <pc:sldMk cId="2303502608" sldId="331"/>
            <ac:inkMk id="1022" creationId="{853DCA40-EDC8-F973-9FB8-2F2D829D83DD}"/>
          </ac:inkMkLst>
        </pc:inkChg>
        <pc:inkChg chg="add mod">
          <ac:chgData name="Kokchun Giang" userId="67e2125d-ec8c-4323-9653-9824a2ad815f" providerId="ADAL" clId="{921897F3-359D-1445-86D7-2193B5F6F394}" dt="2024-01-14T12:27:08.988" v="700"/>
          <ac:inkMkLst>
            <pc:docMk/>
            <pc:sldMk cId="2303502608" sldId="331"/>
            <ac:inkMk id="1023" creationId="{1E6C3F12-E85E-477E-2EA9-9ECCB87F50AF}"/>
          </ac:inkMkLst>
        </pc:inkChg>
        <pc:inkChg chg="add mod">
          <ac:chgData name="Kokchun Giang" userId="67e2125d-ec8c-4323-9653-9824a2ad815f" providerId="ADAL" clId="{921897F3-359D-1445-86D7-2193B5F6F394}" dt="2024-01-14T12:27:08.988" v="700"/>
          <ac:inkMkLst>
            <pc:docMk/>
            <pc:sldMk cId="2303502608" sldId="331"/>
            <ac:inkMk id="1024" creationId="{A1017C5B-28AE-1EBD-C9FD-42CC27C1D42A}"/>
          </ac:inkMkLst>
        </pc:inkChg>
        <pc:inkChg chg="add mod">
          <ac:chgData name="Kokchun Giang" userId="67e2125d-ec8c-4323-9653-9824a2ad815f" providerId="ADAL" clId="{921897F3-359D-1445-86D7-2193B5F6F394}" dt="2024-01-14T12:31:14.556" v="923" actId="164"/>
          <ac:inkMkLst>
            <pc:docMk/>
            <pc:sldMk cId="2303502608" sldId="331"/>
            <ac:inkMk id="1026" creationId="{E5157CB5-7753-74B8-2396-F9E7D11E99B3}"/>
          </ac:inkMkLst>
        </pc:inkChg>
        <pc:inkChg chg="add mod">
          <ac:chgData name="Kokchun Giang" userId="67e2125d-ec8c-4323-9653-9824a2ad815f" providerId="ADAL" clId="{921897F3-359D-1445-86D7-2193B5F6F394}" dt="2024-01-14T12:27:27.128" v="707"/>
          <ac:inkMkLst>
            <pc:docMk/>
            <pc:sldMk cId="2303502608" sldId="331"/>
            <ac:inkMk id="1027" creationId="{2ABB5621-04E6-D0B7-CB86-21978425115F}"/>
          </ac:inkMkLst>
        </pc:inkChg>
        <pc:inkChg chg="add mod">
          <ac:chgData name="Kokchun Giang" userId="67e2125d-ec8c-4323-9653-9824a2ad815f" providerId="ADAL" clId="{921897F3-359D-1445-86D7-2193B5F6F394}" dt="2024-01-14T12:27:27.128" v="707"/>
          <ac:inkMkLst>
            <pc:docMk/>
            <pc:sldMk cId="2303502608" sldId="331"/>
            <ac:inkMk id="1028" creationId="{E219F12B-762F-0A4F-58AA-5FC75A778647}"/>
          </ac:inkMkLst>
        </pc:inkChg>
        <pc:inkChg chg="add mod">
          <ac:chgData name="Kokchun Giang" userId="67e2125d-ec8c-4323-9653-9824a2ad815f" providerId="ADAL" clId="{921897F3-359D-1445-86D7-2193B5F6F394}" dt="2024-01-14T12:27:27.128" v="707"/>
          <ac:inkMkLst>
            <pc:docMk/>
            <pc:sldMk cId="2303502608" sldId="331"/>
            <ac:inkMk id="1029" creationId="{C47518F0-F08F-C5E0-A2B4-A023C03350F3}"/>
          </ac:inkMkLst>
        </pc:inkChg>
        <pc:inkChg chg="add mod">
          <ac:chgData name="Kokchun Giang" userId="67e2125d-ec8c-4323-9653-9824a2ad815f" providerId="ADAL" clId="{921897F3-359D-1445-86D7-2193B5F6F394}" dt="2024-01-14T12:27:27.128" v="707"/>
          <ac:inkMkLst>
            <pc:docMk/>
            <pc:sldMk cId="2303502608" sldId="331"/>
            <ac:inkMk id="1030" creationId="{D53023BC-D284-C873-2346-465F538D3EE1}"/>
          </ac:inkMkLst>
        </pc:inkChg>
        <pc:inkChg chg="add mod">
          <ac:chgData name="Kokchun Giang" userId="67e2125d-ec8c-4323-9653-9824a2ad815f" providerId="ADAL" clId="{921897F3-359D-1445-86D7-2193B5F6F394}" dt="2024-01-14T12:27:27.128" v="707"/>
          <ac:inkMkLst>
            <pc:docMk/>
            <pc:sldMk cId="2303502608" sldId="331"/>
            <ac:inkMk id="1031" creationId="{ACE9135F-9375-1E93-E2E4-D6FD9DB05D29}"/>
          </ac:inkMkLst>
        </pc:inkChg>
        <pc:inkChg chg="add mod">
          <ac:chgData name="Kokchun Giang" userId="67e2125d-ec8c-4323-9653-9824a2ad815f" providerId="ADAL" clId="{921897F3-359D-1445-86D7-2193B5F6F394}" dt="2024-01-14T12:31:14.556" v="923" actId="164"/>
          <ac:inkMkLst>
            <pc:docMk/>
            <pc:sldMk cId="2303502608" sldId="331"/>
            <ac:inkMk id="1033" creationId="{B133F736-39BC-8F8C-1F8E-12DCBE96B241}"/>
          </ac:inkMkLst>
        </pc:inkChg>
        <pc:inkChg chg="add mod">
          <ac:chgData name="Kokchun Giang" userId="67e2125d-ec8c-4323-9653-9824a2ad815f" providerId="ADAL" clId="{921897F3-359D-1445-86D7-2193B5F6F394}" dt="2024-01-14T12:31:14.556" v="923" actId="164"/>
          <ac:inkMkLst>
            <pc:docMk/>
            <pc:sldMk cId="2303502608" sldId="331"/>
            <ac:inkMk id="1034" creationId="{2870F52D-4548-5B45-AAAA-CCFBE0FDC738}"/>
          </ac:inkMkLst>
        </pc:inkChg>
        <pc:inkChg chg="add mod">
          <ac:chgData name="Kokchun Giang" userId="67e2125d-ec8c-4323-9653-9824a2ad815f" providerId="ADAL" clId="{921897F3-359D-1445-86D7-2193B5F6F394}" dt="2024-01-14T12:31:14.556" v="923" actId="164"/>
          <ac:inkMkLst>
            <pc:docMk/>
            <pc:sldMk cId="2303502608" sldId="331"/>
            <ac:inkMk id="1035" creationId="{45422805-B975-F0D7-183A-2CC0D0420981}"/>
          </ac:inkMkLst>
        </pc:inkChg>
        <pc:inkChg chg="add mod">
          <ac:chgData name="Kokchun Giang" userId="67e2125d-ec8c-4323-9653-9824a2ad815f" providerId="ADAL" clId="{921897F3-359D-1445-86D7-2193B5F6F394}" dt="2024-01-14T12:31:14.556" v="923" actId="164"/>
          <ac:inkMkLst>
            <pc:docMk/>
            <pc:sldMk cId="2303502608" sldId="331"/>
            <ac:inkMk id="1036" creationId="{0F7F6421-7690-310D-8147-6DD1B0C3C525}"/>
          </ac:inkMkLst>
        </pc:inkChg>
        <pc:inkChg chg="add mod">
          <ac:chgData name="Kokchun Giang" userId="67e2125d-ec8c-4323-9653-9824a2ad815f" providerId="ADAL" clId="{921897F3-359D-1445-86D7-2193B5F6F394}" dt="2024-01-14T12:31:14.556" v="923" actId="164"/>
          <ac:inkMkLst>
            <pc:docMk/>
            <pc:sldMk cId="2303502608" sldId="331"/>
            <ac:inkMk id="1037" creationId="{AE4E4B32-330F-7B70-4663-8766742D5E16}"/>
          </ac:inkMkLst>
        </pc:inkChg>
        <pc:inkChg chg="add mod">
          <ac:chgData name="Kokchun Giang" userId="67e2125d-ec8c-4323-9653-9824a2ad815f" providerId="ADAL" clId="{921897F3-359D-1445-86D7-2193B5F6F394}" dt="2024-01-14T12:31:14.556" v="923" actId="164"/>
          <ac:inkMkLst>
            <pc:docMk/>
            <pc:sldMk cId="2303502608" sldId="331"/>
            <ac:inkMk id="1038" creationId="{8E746434-E22D-ABC4-3C06-444AAB4624BC}"/>
          </ac:inkMkLst>
        </pc:inkChg>
        <pc:inkChg chg="add del mod">
          <ac:chgData name="Kokchun Giang" userId="67e2125d-ec8c-4323-9653-9824a2ad815f" providerId="ADAL" clId="{921897F3-359D-1445-86D7-2193B5F6F394}" dt="2024-01-14T12:27:37.412" v="719" actId="9405"/>
          <ac:inkMkLst>
            <pc:docMk/>
            <pc:sldMk cId="2303502608" sldId="331"/>
            <ac:inkMk id="1039" creationId="{E678FF03-0078-225C-E7A9-636C859226FD}"/>
          </ac:inkMkLst>
        </pc:inkChg>
        <pc:inkChg chg="add del mod">
          <ac:chgData name="Kokchun Giang" userId="67e2125d-ec8c-4323-9653-9824a2ad815f" providerId="ADAL" clId="{921897F3-359D-1445-86D7-2193B5F6F394}" dt="2024-01-14T12:27:37.130" v="718"/>
          <ac:inkMkLst>
            <pc:docMk/>
            <pc:sldMk cId="2303502608" sldId="331"/>
            <ac:inkMk id="1040" creationId="{96ADF69C-8E2D-1DD2-EC46-F64CDDC63D75}"/>
          </ac:inkMkLst>
        </pc:inkChg>
        <pc:inkChg chg="add mod">
          <ac:chgData name="Kokchun Giang" userId="67e2125d-ec8c-4323-9653-9824a2ad815f" providerId="ADAL" clId="{921897F3-359D-1445-86D7-2193B5F6F394}" dt="2024-01-14T12:27:41.507" v="731"/>
          <ac:inkMkLst>
            <pc:docMk/>
            <pc:sldMk cId="2303502608" sldId="331"/>
            <ac:inkMk id="1044" creationId="{B7B4B89C-7E97-2ED5-CDAA-9D948998380E}"/>
          </ac:inkMkLst>
        </pc:inkChg>
        <pc:inkChg chg="add mod">
          <ac:chgData name="Kokchun Giang" userId="67e2125d-ec8c-4323-9653-9824a2ad815f" providerId="ADAL" clId="{921897F3-359D-1445-86D7-2193B5F6F394}" dt="2024-01-14T12:27:41.507" v="731"/>
          <ac:inkMkLst>
            <pc:docMk/>
            <pc:sldMk cId="2303502608" sldId="331"/>
            <ac:inkMk id="1045" creationId="{9F93D777-17BC-2E0A-F5B5-300E55B4D1AA}"/>
          </ac:inkMkLst>
        </pc:inkChg>
        <pc:inkChg chg="add mod">
          <ac:chgData name="Kokchun Giang" userId="67e2125d-ec8c-4323-9653-9824a2ad815f" providerId="ADAL" clId="{921897F3-359D-1445-86D7-2193B5F6F394}" dt="2024-01-14T12:27:41.507" v="731"/>
          <ac:inkMkLst>
            <pc:docMk/>
            <pc:sldMk cId="2303502608" sldId="331"/>
            <ac:inkMk id="1046" creationId="{166725C3-E4EC-07D4-2047-82C5BBBE8DC3}"/>
          </ac:inkMkLst>
        </pc:inkChg>
        <pc:inkChg chg="add mod">
          <ac:chgData name="Kokchun Giang" userId="67e2125d-ec8c-4323-9653-9824a2ad815f" providerId="ADAL" clId="{921897F3-359D-1445-86D7-2193B5F6F394}" dt="2024-01-14T12:27:41.507" v="731"/>
          <ac:inkMkLst>
            <pc:docMk/>
            <pc:sldMk cId="2303502608" sldId="331"/>
            <ac:inkMk id="1047" creationId="{5B9C2720-2CA2-FDA6-6FF3-EBD7FD883176}"/>
          </ac:inkMkLst>
        </pc:inkChg>
        <pc:inkChg chg="add mod">
          <ac:chgData name="Kokchun Giang" userId="67e2125d-ec8c-4323-9653-9824a2ad815f" providerId="ADAL" clId="{921897F3-359D-1445-86D7-2193B5F6F394}" dt="2024-01-14T12:27:41.507" v="731"/>
          <ac:inkMkLst>
            <pc:docMk/>
            <pc:sldMk cId="2303502608" sldId="331"/>
            <ac:inkMk id="1048" creationId="{7904CED9-C00B-4B5A-2D5F-359BA896CDB6}"/>
          </ac:inkMkLst>
        </pc:inkChg>
        <pc:inkChg chg="add mod">
          <ac:chgData name="Kokchun Giang" userId="67e2125d-ec8c-4323-9653-9824a2ad815f" providerId="ADAL" clId="{921897F3-359D-1445-86D7-2193B5F6F394}" dt="2024-01-14T12:27:41.507" v="731"/>
          <ac:inkMkLst>
            <pc:docMk/>
            <pc:sldMk cId="2303502608" sldId="331"/>
            <ac:inkMk id="1049" creationId="{99A1E910-3214-DE4E-6153-01432F67E526}"/>
          </ac:inkMkLst>
        </pc:inkChg>
        <pc:inkChg chg="add mod">
          <ac:chgData name="Kokchun Giang" userId="67e2125d-ec8c-4323-9653-9824a2ad815f" providerId="ADAL" clId="{921897F3-359D-1445-86D7-2193B5F6F394}" dt="2024-01-14T12:27:41.507" v="731"/>
          <ac:inkMkLst>
            <pc:docMk/>
            <pc:sldMk cId="2303502608" sldId="331"/>
            <ac:inkMk id="1050" creationId="{98023600-442A-9090-8342-F660C70097EB}"/>
          </ac:inkMkLst>
        </pc:inkChg>
        <pc:inkChg chg="add mod">
          <ac:chgData name="Kokchun Giang" userId="67e2125d-ec8c-4323-9653-9824a2ad815f" providerId="ADAL" clId="{921897F3-359D-1445-86D7-2193B5F6F394}" dt="2024-01-14T12:27:41.507" v="731"/>
          <ac:inkMkLst>
            <pc:docMk/>
            <pc:sldMk cId="2303502608" sldId="331"/>
            <ac:inkMk id="1051" creationId="{ECBD9499-491E-2A93-70BB-5128D2F61002}"/>
          </ac:inkMkLst>
        </pc:inkChg>
        <pc:inkChg chg="add mod">
          <ac:chgData name="Kokchun Giang" userId="67e2125d-ec8c-4323-9653-9824a2ad815f" providerId="ADAL" clId="{921897F3-359D-1445-86D7-2193B5F6F394}" dt="2024-01-14T12:27:41.507" v="731"/>
          <ac:inkMkLst>
            <pc:docMk/>
            <pc:sldMk cId="2303502608" sldId="331"/>
            <ac:inkMk id="1052" creationId="{54170C71-A6CE-AAC6-A858-1CAE463BBD3F}"/>
          </ac:inkMkLst>
        </pc:inkChg>
        <pc:inkChg chg="add mod">
          <ac:chgData name="Kokchun Giang" userId="67e2125d-ec8c-4323-9653-9824a2ad815f" providerId="ADAL" clId="{921897F3-359D-1445-86D7-2193B5F6F394}" dt="2024-01-14T12:27:41.507" v="731"/>
          <ac:inkMkLst>
            <pc:docMk/>
            <pc:sldMk cId="2303502608" sldId="331"/>
            <ac:inkMk id="1053" creationId="{C1D6431C-6C3F-1DBE-41B5-C69B894BF51F}"/>
          </ac:inkMkLst>
        </pc:inkChg>
        <pc:inkChg chg="add mod">
          <ac:chgData name="Kokchun Giang" userId="67e2125d-ec8c-4323-9653-9824a2ad815f" providerId="ADAL" clId="{921897F3-359D-1445-86D7-2193B5F6F394}" dt="2024-01-14T12:27:41.507" v="731"/>
          <ac:inkMkLst>
            <pc:docMk/>
            <pc:sldMk cId="2303502608" sldId="331"/>
            <ac:inkMk id="1054" creationId="{BEB86B80-74FB-7131-1947-B290AA651380}"/>
          </ac:inkMkLst>
        </pc:inkChg>
        <pc:inkChg chg="add mod">
          <ac:chgData name="Kokchun Giang" userId="67e2125d-ec8c-4323-9653-9824a2ad815f" providerId="ADAL" clId="{921897F3-359D-1445-86D7-2193B5F6F394}" dt="2024-01-14T12:27:54.147" v="735"/>
          <ac:inkMkLst>
            <pc:docMk/>
            <pc:sldMk cId="2303502608" sldId="331"/>
            <ac:inkMk id="1056" creationId="{63A3EFFE-7000-7599-76B2-46B4F776148F}"/>
          </ac:inkMkLst>
        </pc:inkChg>
        <pc:inkChg chg="add mod">
          <ac:chgData name="Kokchun Giang" userId="67e2125d-ec8c-4323-9653-9824a2ad815f" providerId="ADAL" clId="{921897F3-359D-1445-86D7-2193B5F6F394}" dt="2024-01-14T12:27:54.147" v="735"/>
          <ac:inkMkLst>
            <pc:docMk/>
            <pc:sldMk cId="2303502608" sldId="331"/>
            <ac:inkMk id="1057" creationId="{AAF7CCF7-3D4B-26CA-9166-51FC0C222557}"/>
          </ac:inkMkLst>
        </pc:inkChg>
        <pc:inkChg chg="add mod">
          <ac:chgData name="Kokchun Giang" userId="67e2125d-ec8c-4323-9653-9824a2ad815f" providerId="ADAL" clId="{921897F3-359D-1445-86D7-2193B5F6F394}" dt="2024-01-14T12:27:54.147" v="735"/>
          <ac:inkMkLst>
            <pc:docMk/>
            <pc:sldMk cId="2303502608" sldId="331"/>
            <ac:inkMk id="1058" creationId="{A33D4334-CB16-EAB8-E720-3C2D9D5531F8}"/>
          </ac:inkMkLst>
        </pc:inkChg>
        <pc:inkChg chg="add mod">
          <ac:chgData name="Kokchun Giang" userId="67e2125d-ec8c-4323-9653-9824a2ad815f" providerId="ADAL" clId="{921897F3-359D-1445-86D7-2193B5F6F394}" dt="2024-01-14T12:27:58.443" v="744"/>
          <ac:inkMkLst>
            <pc:docMk/>
            <pc:sldMk cId="2303502608" sldId="331"/>
            <ac:inkMk id="1060" creationId="{38C7DE20-0C66-3F75-5B44-F38B13A1221E}"/>
          </ac:inkMkLst>
        </pc:inkChg>
        <pc:inkChg chg="add mod">
          <ac:chgData name="Kokchun Giang" userId="67e2125d-ec8c-4323-9653-9824a2ad815f" providerId="ADAL" clId="{921897F3-359D-1445-86D7-2193B5F6F394}" dt="2024-01-14T12:27:58.443" v="744"/>
          <ac:inkMkLst>
            <pc:docMk/>
            <pc:sldMk cId="2303502608" sldId="331"/>
            <ac:inkMk id="1061" creationId="{62A1F70D-27F1-D541-4DD2-5E8117C0F0C7}"/>
          </ac:inkMkLst>
        </pc:inkChg>
        <pc:inkChg chg="add mod">
          <ac:chgData name="Kokchun Giang" userId="67e2125d-ec8c-4323-9653-9824a2ad815f" providerId="ADAL" clId="{921897F3-359D-1445-86D7-2193B5F6F394}" dt="2024-01-14T12:27:58.443" v="744"/>
          <ac:inkMkLst>
            <pc:docMk/>
            <pc:sldMk cId="2303502608" sldId="331"/>
            <ac:inkMk id="1062" creationId="{E3A0EEB1-2BD9-F209-7F77-6EC683597F75}"/>
          </ac:inkMkLst>
        </pc:inkChg>
        <pc:inkChg chg="add mod">
          <ac:chgData name="Kokchun Giang" userId="67e2125d-ec8c-4323-9653-9824a2ad815f" providerId="ADAL" clId="{921897F3-359D-1445-86D7-2193B5F6F394}" dt="2024-01-14T12:27:58.443" v="744"/>
          <ac:inkMkLst>
            <pc:docMk/>
            <pc:sldMk cId="2303502608" sldId="331"/>
            <ac:inkMk id="1063" creationId="{7E531219-AA3D-43B7-612F-A5B3ADD0F0C5}"/>
          </ac:inkMkLst>
        </pc:inkChg>
        <pc:inkChg chg="add mod">
          <ac:chgData name="Kokchun Giang" userId="67e2125d-ec8c-4323-9653-9824a2ad815f" providerId="ADAL" clId="{921897F3-359D-1445-86D7-2193B5F6F394}" dt="2024-01-14T12:27:58.443" v="744"/>
          <ac:inkMkLst>
            <pc:docMk/>
            <pc:sldMk cId="2303502608" sldId="331"/>
            <ac:inkMk id="1064" creationId="{D21BD0CF-26F4-501A-D236-4AF7902AD820}"/>
          </ac:inkMkLst>
        </pc:inkChg>
        <pc:inkChg chg="add mod">
          <ac:chgData name="Kokchun Giang" userId="67e2125d-ec8c-4323-9653-9824a2ad815f" providerId="ADAL" clId="{921897F3-359D-1445-86D7-2193B5F6F394}" dt="2024-01-14T12:27:58.443" v="744"/>
          <ac:inkMkLst>
            <pc:docMk/>
            <pc:sldMk cId="2303502608" sldId="331"/>
            <ac:inkMk id="1065" creationId="{605DE369-89EE-A04D-2547-5CF53CADE091}"/>
          </ac:inkMkLst>
        </pc:inkChg>
        <pc:inkChg chg="add mod">
          <ac:chgData name="Kokchun Giang" userId="67e2125d-ec8c-4323-9653-9824a2ad815f" providerId="ADAL" clId="{921897F3-359D-1445-86D7-2193B5F6F394}" dt="2024-01-14T12:27:58.443" v="744"/>
          <ac:inkMkLst>
            <pc:docMk/>
            <pc:sldMk cId="2303502608" sldId="331"/>
            <ac:inkMk id="1066" creationId="{46A74F84-F637-3E3E-6183-3DD6C7CCFD36}"/>
          </ac:inkMkLst>
        </pc:inkChg>
        <pc:inkChg chg="add mod">
          <ac:chgData name="Kokchun Giang" userId="67e2125d-ec8c-4323-9653-9824a2ad815f" providerId="ADAL" clId="{921897F3-359D-1445-86D7-2193B5F6F394}" dt="2024-01-14T12:27:58.443" v="744"/>
          <ac:inkMkLst>
            <pc:docMk/>
            <pc:sldMk cId="2303502608" sldId="331"/>
            <ac:inkMk id="1067" creationId="{8DF54780-B787-CB9D-B542-35FFBA053144}"/>
          </ac:inkMkLst>
        </pc:inkChg>
        <pc:inkChg chg="add del mod">
          <ac:chgData name="Kokchun Giang" userId="67e2125d-ec8c-4323-9653-9824a2ad815f" providerId="ADAL" clId="{921897F3-359D-1445-86D7-2193B5F6F394}" dt="2024-01-14T12:28:05.631" v="752" actId="9405"/>
          <ac:inkMkLst>
            <pc:docMk/>
            <pc:sldMk cId="2303502608" sldId="331"/>
            <ac:inkMk id="1069" creationId="{3DF7928E-5467-BBE2-9393-992B4A411876}"/>
          </ac:inkMkLst>
        </pc:inkChg>
        <pc:inkChg chg="add del mod">
          <ac:chgData name="Kokchun Giang" userId="67e2125d-ec8c-4323-9653-9824a2ad815f" providerId="ADAL" clId="{921897F3-359D-1445-86D7-2193B5F6F394}" dt="2024-01-14T12:28:05.083" v="751" actId="9405"/>
          <ac:inkMkLst>
            <pc:docMk/>
            <pc:sldMk cId="2303502608" sldId="331"/>
            <ac:inkMk id="1070" creationId="{F067EAE9-0588-25C6-3840-400DDC587EFE}"/>
          </ac:inkMkLst>
        </pc:inkChg>
        <pc:inkChg chg="add del mod">
          <ac:chgData name="Kokchun Giang" userId="67e2125d-ec8c-4323-9653-9824a2ad815f" providerId="ADAL" clId="{921897F3-359D-1445-86D7-2193B5F6F394}" dt="2024-01-14T12:28:04.784" v="750"/>
          <ac:inkMkLst>
            <pc:docMk/>
            <pc:sldMk cId="2303502608" sldId="331"/>
            <ac:inkMk id="1071" creationId="{2AEE894A-98F4-1737-C8B5-6DDE9BED59A1}"/>
          </ac:inkMkLst>
        </pc:inkChg>
        <pc:inkChg chg="add del mod">
          <ac:chgData name="Kokchun Giang" userId="67e2125d-ec8c-4323-9653-9824a2ad815f" providerId="ADAL" clId="{921897F3-359D-1445-86D7-2193B5F6F394}" dt="2024-01-14T12:28:39.025" v="814"/>
          <ac:inkMkLst>
            <pc:docMk/>
            <pc:sldMk cId="2303502608" sldId="331"/>
            <ac:inkMk id="1073" creationId="{8BC5EA14-0961-36D9-225F-E1EF1B23F594}"/>
          </ac:inkMkLst>
        </pc:inkChg>
        <pc:inkChg chg="add del mod">
          <ac:chgData name="Kokchun Giang" userId="67e2125d-ec8c-4323-9653-9824a2ad815f" providerId="ADAL" clId="{921897F3-359D-1445-86D7-2193B5F6F394}" dt="2024-01-14T12:28:39.027" v="817"/>
          <ac:inkMkLst>
            <pc:docMk/>
            <pc:sldMk cId="2303502608" sldId="331"/>
            <ac:inkMk id="1074" creationId="{83F91BCD-A1D8-97D2-C56D-8356357DB78F}"/>
          </ac:inkMkLst>
        </pc:inkChg>
        <pc:inkChg chg="add del mod">
          <ac:chgData name="Kokchun Giang" userId="67e2125d-ec8c-4323-9653-9824a2ad815f" providerId="ADAL" clId="{921897F3-359D-1445-86D7-2193B5F6F394}" dt="2024-01-14T12:28:39.021" v="811"/>
          <ac:inkMkLst>
            <pc:docMk/>
            <pc:sldMk cId="2303502608" sldId="331"/>
            <ac:inkMk id="1075" creationId="{2CE33A7B-7251-94A6-02D8-B75382BC3B8E}"/>
          </ac:inkMkLst>
        </pc:inkChg>
        <pc:inkChg chg="add del mod">
          <ac:chgData name="Kokchun Giang" userId="67e2125d-ec8c-4323-9653-9824a2ad815f" providerId="ADAL" clId="{921897F3-359D-1445-86D7-2193B5F6F394}" dt="2024-01-14T12:28:39.028" v="819"/>
          <ac:inkMkLst>
            <pc:docMk/>
            <pc:sldMk cId="2303502608" sldId="331"/>
            <ac:inkMk id="1077" creationId="{8779989D-95A8-FCEE-95FF-A1181CC62233}"/>
          </ac:inkMkLst>
        </pc:inkChg>
        <pc:inkChg chg="add del mod">
          <ac:chgData name="Kokchun Giang" userId="67e2125d-ec8c-4323-9653-9824a2ad815f" providerId="ADAL" clId="{921897F3-359D-1445-86D7-2193B5F6F394}" dt="2024-01-14T12:28:39.022" v="812"/>
          <ac:inkMkLst>
            <pc:docMk/>
            <pc:sldMk cId="2303502608" sldId="331"/>
            <ac:inkMk id="1078" creationId="{F1BE1911-2593-E07E-AC8D-A5DED8FB6B87}"/>
          </ac:inkMkLst>
        </pc:inkChg>
        <pc:inkChg chg="add del mod">
          <ac:chgData name="Kokchun Giang" userId="67e2125d-ec8c-4323-9653-9824a2ad815f" providerId="ADAL" clId="{921897F3-359D-1445-86D7-2193B5F6F394}" dt="2024-01-14T12:28:39.026" v="815"/>
          <ac:inkMkLst>
            <pc:docMk/>
            <pc:sldMk cId="2303502608" sldId="331"/>
            <ac:inkMk id="1079" creationId="{33EFED5C-9284-49CD-CBB1-C48263FF2248}"/>
          </ac:inkMkLst>
        </pc:inkChg>
        <pc:inkChg chg="add del mod">
          <ac:chgData name="Kokchun Giang" userId="67e2125d-ec8c-4323-9653-9824a2ad815f" providerId="ADAL" clId="{921897F3-359D-1445-86D7-2193B5F6F394}" dt="2024-01-14T12:28:39.028" v="818"/>
          <ac:inkMkLst>
            <pc:docMk/>
            <pc:sldMk cId="2303502608" sldId="331"/>
            <ac:inkMk id="1080" creationId="{45BC80B4-0968-8F0A-BC60-C73CB9BC8BAB}"/>
          </ac:inkMkLst>
        </pc:inkChg>
        <pc:inkChg chg="add del mod">
          <ac:chgData name="Kokchun Giang" userId="67e2125d-ec8c-4323-9653-9824a2ad815f" providerId="ADAL" clId="{921897F3-359D-1445-86D7-2193B5F6F394}" dt="2024-01-14T12:28:39.026" v="816"/>
          <ac:inkMkLst>
            <pc:docMk/>
            <pc:sldMk cId="2303502608" sldId="331"/>
            <ac:inkMk id="1081" creationId="{CF084A0D-9BD6-C7BC-6447-B2555439A58D}"/>
          </ac:inkMkLst>
        </pc:inkChg>
        <pc:inkChg chg="add del mod">
          <ac:chgData name="Kokchun Giang" userId="67e2125d-ec8c-4323-9653-9824a2ad815f" providerId="ADAL" clId="{921897F3-359D-1445-86D7-2193B5F6F394}" dt="2024-01-14T12:28:39.024" v="813"/>
          <ac:inkMkLst>
            <pc:docMk/>
            <pc:sldMk cId="2303502608" sldId="331"/>
            <ac:inkMk id="1082" creationId="{DEDE3E9C-2A6C-0956-E448-2E6CB423676F}"/>
          </ac:inkMkLst>
        </pc:inkChg>
        <pc:inkChg chg="add del mod">
          <ac:chgData name="Kokchun Giang" userId="67e2125d-ec8c-4323-9653-9824a2ad815f" providerId="ADAL" clId="{921897F3-359D-1445-86D7-2193B5F6F394}" dt="2024-01-14T12:28:34.379" v="810" actId="9405"/>
          <ac:inkMkLst>
            <pc:docMk/>
            <pc:sldMk cId="2303502608" sldId="331"/>
            <ac:inkMk id="1083" creationId="{AA39934C-B1B4-FE39-7361-D762A407CA65}"/>
          </ac:inkMkLst>
        </pc:inkChg>
        <pc:inkChg chg="add del mod">
          <ac:chgData name="Kokchun Giang" userId="67e2125d-ec8c-4323-9653-9824a2ad815f" providerId="ADAL" clId="{921897F3-359D-1445-86D7-2193B5F6F394}" dt="2024-01-14T12:28:34.297" v="809" actId="9405"/>
          <ac:inkMkLst>
            <pc:docMk/>
            <pc:sldMk cId="2303502608" sldId="331"/>
            <ac:inkMk id="1084" creationId="{42AE915D-2503-2E6E-214D-98466AA467CE}"/>
          </ac:inkMkLst>
        </pc:inkChg>
        <pc:inkChg chg="add del mod">
          <ac:chgData name="Kokchun Giang" userId="67e2125d-ec8c-4323-9653-9824a2ad815f" providerId="ADAL" clId="{921897F3-359D-1445-86D7-2193B5F6F394}" dt="2024-01-14T12:28:34.230" v="808" actId="9405"/>
          <ac:inkMkLst>
            <pc:docMk/>
            <pc:sldMk cId="2303502608" sldId="331"/>
            <ac:inkMk id="1085" creationId="{2A54F54B-4830-8839-BBC1-EA2765689E27}"/>
          </ac:inkMkLst>
        </pc:inkChg>
        <pc:inkChg chg="add del mod">
          <ac:chgData name="Kokchun Giang" userId="67e2125d-ec8c-4323-9653-9824a2ad815f" providerId="ADAL" clId="{921897F3-359D-1445-86D7-2193B5F6F394}" dt="2024-01-14T12:28:34.185" v="807" actId="9405"/>
          <ac:inkMkLst>
            <pc:docMk/>
            <pc:sldMk cId="2303502608" sldId="331"/>
            <ac:inkMk id="1086" creationId="{402D06F7-9770-1B3C-D87A-B941BA502ABA}"/>
          </ac:inkMkLst>
        </pc:inkChg>
        <pc:inkChg chg="add del mod">
          <ac:chgData name="Kokchun Giang" userId="67e2125d-ec8c-4323-9653-9824a2ad815f" providerId="ADAL" clId="{921897F3-359D-1445-86D7-2193B5F6F394}" dt="2024-01-14T12:28:34.048" v="806" actId="9405"/>
          <ac:inkMkLst>
            <pc:docMk/>
            <pc:sldMk cId="2303502608" sldId="331"/>
            <ac:inkMk id="1087" creationId="{20D2E427-C306-13FE-C244-7CAD63CC0BC1}"/>
          </ac:inkMkLst>
        </pc:inkChg>
        <pc:inkChg chg="add del mod">
          <ac:chgData name="Kokchun Giang" userId="67e2125d-ec8c-4323-9653-9824a2ad815f" providerId="ADAL" clId="{921897F3-359D-1445-86D7-2193B5F6F394}" dt="2024-01-14T12:28:33.964" v="805" actId="9405"/>
          <ac:inkMkLst>
            <pc:docMk/>
            <pc:sldMk cId="2303502608" sldId="331"/>
            <ac:inkMk id="1088" creationId="{068EEE27-6ADD-CF6B-F1D6-C5A7BF1CAFD1}"/>
          </ac:inkMkLst>
        </pc:inkChg>
        <pc:inkChg chg="add del mod">
          <ac:chgData name="Kokchun Giang" userId="67e2125d-ec8c-4323-9653-9824a2ad815f" providerId="ADAL" clId="{921897F3-359D-1445-86D7-2193B5F6F394}" dt="2024-01-14T12:28:33.888" v="804"/>
          <ac:inkMkLst>
            <pc:docMk/>
            <pc:sldMk cId="2303502608" sldId="331"/>
            <ac:inkMk id="1089" creationId="{3357D6F9-1B8E-953D-79ED-922A15B05C2D}"/>
          </ac:inkMkLst>
        </pc:inkChg>
        <pc:inkChg chg="add del mod">
          <ac:chgData name="Kokchun Giang" userId="67e2125d-ec8c-4323-9653-9824a2ad815f" providerId="ADAL" clId="{921897F3-359D-1445-86D7-2193B5F6F394}" dt="2024-01-14T12:28:33.768" v="802" actId="9405"/>
          <ac:inkMkLst>
            <pc:docMk/>
            <pc:sldMk cId="2303502608" sldId="331"/>
            <ac:inkMk id="1093" creationId="{4E1E16DC-E681-F120-E0EA-E7A63B92D9C9}"/>
          </ac:inkMkLst>
        </pc:inkChg>
        <pc:inkChg chg="add del mod">
          <ac:chgData name="Kokchun Giang" userId="67e2125d-ec8c-4323-9653-9824a2ad815f" providerId="ADAL" clId="{921897F3-359D-1445-86D7-2193B5F6F394}" dt="2024-01-14T12:28:33.268" v="801"/>
          <ac:inkMkLst>
            <pc:docMk/>
            <pc:sldMk cId="2303502608" sldId="331"/>
            <ac:inkMk id="1094" creationId="{7E1D4D90-921A-8EA6-132F-1FC7D274D933}"/>
          </ac:inkMkLst>
        </pc:inkChg>
        <pc:inkChg chg="add del mod">
          <ac:chgData name="Kokchun Giang" userId="67e2125d-ec8c-4323-9653-9824a2ad815f" providerId="ADAL" clId="{921897F3-359D-1445-86D7-2193B5F6F394}" dt="2024-01-14T12:28:32.960" v="799" actId="9405"/>
          <ac:inkMkLst>
            <pc:docMk/>
            <pc:sldMk cId="2303502608" sldId="331"/>
            <ac:inkMk id="1096" creationId="{C60BA0A0-3CE4-6D6B-5571-0E1CF2224997}"/>
          </ac:inkMkLst>
        </pc:inkChg>
        <pc:inkChg chg="add del mod">
          <ac:chgData name="Kokchun Giang" userId="67e2125d-ec8c-4323-9653-9824a2ad815f" providerId="ADAL" clId="{921897F3-359D-1445-86D7-2193B5F6F394}" dt="2024-01-14T12:28:32.772" v="798" actId="9405"/>
          <ac:inkMkLst>
            <pc:docMk/>
            <pc:sldMk cId="2303502608" sldId="331"/>
            <ac:inkMk id="1097" creationId="{34431EBC-9645-F08F-5343-225BC9B28357}"/>
          </ac:inkMkLst>
        </pc:inkChg>
        <pc:inkChg chg="add del mod">
          <ac:chgData name="Kokchun Giang" userId="67e2125d-ec8c-4323-9653-9824a2ad815f" providerId="ADAL" clId="{921897F3-359D-1445-86D7-2193B5F6F394}" dt="2024-01-14T12:28:32.517" v="797" actId="9405"/>
          <ac:inkMkLst>
            <pc:docMk/>
            <pc:sldMk cId="2303502608" sldId="331"/>
            <ac:inkMk id="1098" creationId="{203AE348-C68F-BD97-F5FD-58A1E22956B0}"/>
          </ac:inkMkLst>
        </pc:inkChg>
        <pc:inkChg chg="add del mod">
          <ac:chgData name="Kokchun Giang" userId="67e2125d-ec8c-4323-9653-9824a2ad815f" providerId="ADAL" clId="{921897F3-359D-1445-86D7-2193B5F6F394}" dt="2024-01-14T12:28:32.166" v="796"/>
          <ac:inkMkLst>
            <pc:docMk/>
            <pc:sldMk cId="2303502608" sldId="331"/>
            <ac:inkMk id="1099" creationId="{920336E1-CA17-82AC-D66A-DC49E965CFC9}"/>
          </ac:inkMkLst>
        </pc:inkChg>
        <pc:inkChg chg="add del mod">
          <ac:chgData name="Kokchun Giang" userId="67e2125d-ec8c-4323-9653-9824a2ad815f" providerId="ADAL" clId="{921897F3-359D-1445-86D7-2193B5F6F394}" dt="2024-01-14T12:28:29.675" v="794" actId="9405"/>
          <ac:inkMkLst>
            <pc:docMk/>
            <pc:sldMk cId="2303502608" sldId="331"/>
            <ac:inkMk id="1101" creationId="{32A9778F-8A07-3911-1F5E-77B7F1FE58C0}"/>
          </ac:inkMkLst>
        </pc:inkChg>
        <pc:inkChg chg="add del mod">
          <ac:chgData name="Kokchun Giang" userId="67e2125d-ec8c-4323-9653-9824a2ad815f" providerId="ADAL" clId="{921897F3-359D-1445-86D7-2193B5F6F394}" dt="2024-01-14T12:28:29.446" v="793" actId="9405"/>
          <ac:inkMkLst>
            <pc:docMk/>
            <pc:sldMk cId="2303502608" sldId="331"/>
            <ac:inkMk id="1102" creationId="{7A69AC83-F3C1-7197-FBE2-82C02409F02E}"/>
          </ac:inkMkLst>
        </pc:inkChg>
        <pc:inkChg chg="add del mod">
          <ac:chgData name="Kokchun Giang" userId="67e2125d-ec8c-4323-9653-9824a2ad815f" providerId="ADAL" clId="{921897F3-359D-1445-86D7-2193B5F6F394}" dt="2024-01-14T12:28:29.195" v="792" actId="9405"/>
          <ac:inkMkLst>
            <pc:docMk/>
            <pc:sldMk cId="2303502608" sldId="331"/>
            <ac:inkMk id="1103" creationId="{E992804B-10CF-1361-E4DC-F03F80E5A09E}"/>
          </ac:inkMkLst>
        </pc:inkChg>
        <pc:inkChg chg="add del mod">
          <ac:chgData name="Kokchun Giang" userId="67e2125d-ec8c-4323-9653-9824a2ad815f" providerId="ADAL" clId="{921897F3-359D-1445-86D7-2193B5F6F394}" dt="2024-01-14T12:28:28.932" v="791" actId="9405"/>
          <ac:inkMkLst>
            <pc:docMk/>
            <pc:sldMk cId="2303502608" sldId="331"/>
            <ac:inkMk id="1104" creationId="{829FCADC-7542-9CB1-33F8-AA1C03983224}"/>
          </ac:inkMkLst>
        </pc:inkChg>
        <pc:inkChg chg="add del mod">
          <ac:chgData name="Kokchun Giang" userId="67e2125d-ec8c-4323-9653-9824a2ad815f" providerId="ADAL" clId="{921897F3-359D-1445-86D7-2193B5F6F394}" dt="2024-01-14T12:28:28.722" v="790" actId="9405"/>
          <ac:inkMkLst>
            <pc:docMk/>
            <pc:sldMk cId="2303502608" sldId="331"/>
            <ac:inkMk id="1105" creationId="{E969B139-3426-DF3A-BB4A-70FEE4CA3992}"/>
          </ac:inkMkLst>
        </pc:inkChg>
        <pc:inkChg chg="add del mod">
          <ac:chgData name="Kokchun Giang" userId="67e2125d-ec8c-4323-9653-9824a2ad815f" providerId="ADAL" clId="{921897F3-359D-1445-86D7-2193B5F6F394}" dt="2024-01-14T12:28:28.519" v="789" actId="9405"/>
          <ac:inkMkLst>
            <pc:docMk/>
            <pc:sldMk cId="2303502608" sldId="331"/>
            <ac:inkMk id="1106" creationId="{7FCF5A0A-918F-77C7-E593-DC0697BB52F9}"/>
          </ac:inkMkLst>
        </pc:inkChg>
        <pc:inkChg chg="add del mod">
          <ac:chgData name="Kokchun Giang" userId="67e2125d-ec8c-4323-9653-9824a2ad815f" providerId="ADAL" clId="{921897F3-359D-1445-86D7-2193B5F6F394}" dt="2024-01-14T12:28:28.274" v="788"/>
          <ac:inkMkLst>
            <pc:docMk/>
            <pc:sldMk cId="2303502608" sldId="331"/>
            <ac:inkMk id="1107" creationId="{6884A804-F5E3-8494-5A8B-B68AFD5C7199}"/>
          </ac:inkMkLst>
        </pc:inkChg>
        <pc:inkChg chg="add del mod">
          <ac:chgData name="Kokchun Giang" userId="67e2125d-ec8c-4323-9653-9824a2ad815f" providerId="ADAL" clId="{921897F3-359D-1445-86D7-2193B5F6F394}" dt="2024-01-14T12:28:44.698" v="833" actId="9405"/>
          <ac:inkMkLst>
            <pc:docMk/>
            <pc:sldMk cId="2303502608" sldId="331"/>
            <ac:inkMk id="1109" creationId="{EA69E0D5-2520-E7B1-9761-8D31624D4A6B}"/>
          </ac:inkMkLst>
        </pc:inkChg>
        <pc:inkChg chg="add del mod">
          <ac:chgData name="Kokchun Giang" userId="67e2125d-ec8c-4323-9653-9824a2ad815f" providerId="ADAL" clId="{921897F3-359D-1445-86D7-2193B5F6F394}" dt="2024-01-14T12:28:44.488" v="832" actId="9405"/>
          <ac:inkMkLst>
            <pc:docMk/>
            <pc:sldMk cId="2303502608" sldId="331"/>
            <ac:inkMk id="1110" creationId="{342FAD8A-9270-977D-117A-6F56DADA7B1B}"/>
          </ac:inkMkLst>
        </pc:inkChg>
        <pc:inkChg chg="add del mod">
          <ac:chgData name="Kokchun Giang" userId="67e2125d-ec8c-4323-9653-9824a2ad815f" providerId="ADAL" clId="{921897F3-359D-1445-86D7-2193B5F6F394}" dt="2024-01-14T12:28:44.299" v="831" actId="9405"/>
          <ac:inkMkLst>
            <pc:docMk/>
            <pc:sldMk cId="2303502608" sldId="331"/>
            <ac:inkMk id="1111" creationId="{E0A1C1F7-AA85-6A7E-179C-85AF2DEFADA3}"/>
          </ac:inkMkLst>
        </pc:inkChg>
        <pc:inkChg chg="add del mod">
          <ac:chgData name="Kokchun Giang" userId="67e2125d-ec8c-4323-9653-9824a2ad815f" providerId="ADAL" clId="{921897F3-359D-1445-86D7-2193B5F6F394}" dt="2024-01-14T12:28:44.083" v="830" actId="9405"/>
          <ac:inkMkLst>
            <pc:docMk/>
            <pc:sldMk cId="2303502608" sldId="331"/>
            <ac:inkMk id="1112" creationId="{A837746A-99EF-5F7C-4184-C64B74FC9D81}"/>
          </ac:inkMkLst>
        </pc:inkChg>
        <pc:inkChg chg="add del mod">
          <ac:chgData name="Kokchun Giang" userId="67e2125d-ec8c-4323-9653-9824a2ad815f" providerId="ADAL" clId="{921897F3-359D-1445-86D7-2193B5F6F394}" dt="2024-01-14T12:28:43.874" v="829" actId="9405"/>
          <ac:inkMkLst>
            <pc:docMk/>
            <pc:sldMk cId="2303502608" sldId="331"/>
            <ac:inkMk id="1113" creationId="{CA02AB92-88C1-DA23-DD22-B5D8EA1FD813}"/>
          </ac:inkMkLst>
        </pc:inkChg>
        <pc:inkChg chg="add del mod">
          <ac:chgData name="Kokchun Giang" userId="67e2125d-ec8c-4323-9653-9824a2ad815f" providerId="ADAL" clId="{921897F3-359D-1445-86D7-2193B5F6F394}" dt="2024-01-14T12:28:43.599" v="828"/>
          <ac:inkMkLst>
            <pc:docMk/>
            <pc:sldMk cId="2303502608" sldId="331"/>
            <ac:inkMk id="1114" creationId="{FE81AAF1-95FB-F345-8909-75B721AA038D}"/>
          </ac:inkMkLst>
        </pc:inkChg>
        <pc:inkChg chg="add mod">
          <ac:chgData name="Kokchun Giang" userId="67e2125d-ec8c-4323-9653-9824a2ad815f" providerId="ADAL" clId="{921897F3-359D-1445-86D7-2193B5F6F394}" dt="2024-01-14T12:28:51.362" v="846"/>
          <ac:inkMkLst>
            <pc:docMk/>
            <pc:sldMk cId="2303502608" sldId="331"/>
            <ac:inkMk id="1116" creationId="{8E89A380-7428-080C-666F-72E7372F95D1}"/>
          </ac:inkMkLst>
        </pc:inkChg>
        <pc:inkChg chg="add mod">
          <ac:chgData name="Kokchun Giang" userId="67e2125d-ec8c-4323-9653-9824a2ad815f" providerId="ADAL" clId="{921897F3-359D-1445-86D7-2193B5F6F394}" dt="2024-01-14T12:28:51.362" v="846"/>
          <ac:inkMkLst>
            <pc:docMk/>
            <pc:sldMk cId="2303502608" sldId="331"/>
            <ac:inkMk id="1117" creationId="{60B63033-4AA3-383A-DB7C-BFC6F34C5062}"/>
          </ac:inkMkLst>
        </pc:inkChg>
        <pc:inkChg chg="add mod">
          <ac:chgData name="Kokchun Giang" userId="67e2125d-ec8c-4323-9653-9824a2ad815f" providerId="ADAL" clId="{921897F3-359D-1445-86D7-2193B5F6F394}" dt="2024-01-14T12:28:51.362" v="846"/>
          <ac:inkMkLst>
            <pc:docMk/>
            <pc:sldMk cId="2303502608" sldId="331"/>
            <ac:inkMk id="1118" creationId="{51E7AEDA-14E7-526E-4E4C-9BD4423C4AFA}"/>
          </ac:inkMkLst>
        </pc:inkChg>
        <pc:inkChg chg="add mod">
          <ac:chgData name="Kokchun Giang" userId="67e2125d-ec8c-4323-9653-9824a2ad815f" providerId="ADAL" clId="{921897F3-359D-1445-86D7-2193B5F6F394}" dt="2024-01-14T12:28:51.362" v="846"/>
          <ac:inkMkLst>
            <pc:docMk/>
            <pc:sldMk cId="2303502608" sldId="331"/>
            <ac:inkMk id="1119" creationId="{3E869517-AB99-A72C-F631-C558D92E7E1C}"/>
          </ac:inkMkLst>
        </pc:inkChg>
        <pc:inkChg chg="add mod">
          <ac:chgData name="Kokchun Giang" userId="67e2125d-ec8c-4323-9653-9824a2ad815f" providerId="ADAL" clId="{921897F3-359D-1445-86D7-2193B5F6F394}" dt="2024-01-14T12:28:51.362" v="846"/>
          <ac:inkMkLst>
            <pc:docMk/>
            <pc:sldMk cId="2303502608" sldId="331"/>
            <ac:inkMk id="1120" creationId="{4B6603DE-13F8-391A-2328-B53DF19E4CFE}"/>
          </ac:inkMkLst>
        </pc:inkChg>
        <pc:inkChg chg="add mod">
          <ac:chgData name="Kokchun Giang" userId="67e2125d-ec8c-4323-9653-9824a2ad815f" providerId="ADAL" clId="{921897F3-359D-1445-86D7-2193B5F6F394}" dt="2024-01-14T12:28:51.362" v="846"/>
          <ac:inkMkLst>
            <pc:docMk/>
            <pc:sldMk cId="2303502608" sldId="331"/>
            <ac:inkMk id="1121" creationId="{F3780BFB-B38B-753B-003E-5679F154FB2C}"/>
          </ac:inkMkLst>
        </pc:inkChg>
        <pc:inkChg chg="add mod">
          <ac:chgData name="Kokchun Giang" userId="67e2125d-ec8c-4323-9653-9824a2ad815f" providerId="ADAL" clId="{921897F3-359D-1445-86D7-2193B5F6F394}" dt="2024-01-14T12:28:51.362" v="846"/>
          <ac:inkMkLst>
            <pc:docMk/>
            <pc:sldMk cId="2303502608" sldId="331"/>
            <ac:inkMk id="1122" creationId="{4269E9DC-00C7-7E06-C055-92FA1389B1AE}"/>
          </ac:inkMkLst>
        </pc:inkChg>
        <pc:inkChg chg="add mod">
          <ac:chgData name="Kokchun Giang" userId="67e2125d-ec8c-4323-9653-9824a2ad815f" providerId="ADAL" clId="{921897F3-359D-1445-86D7-2193B5F6F394}" dt="2024-01-14T12:28:51.362" v="846"/>
          <ac:inkMkLst>
            <pc:docMk/>
            <pc:sldMk cId="2303502608" sldId="331"/>
            <ac:inkMk id="1123" creationId="{52FB7B18-480D-E516-6A5F-BF998FF51727}"/>
          </ac:inkMkLst>
        </pc:inkChg>
        <pc:inkChg chg="add mod">
          <ac:chgData name="Kokchun Giang" userId="67e2125d-ec8c-4323-9653-9824a2ad815f" providerId="ADAL" clId="{921897F3-359D-1445-86D7-2193B5F6F394}" dt="2024-01-14T12:28:51.362" v="846"/>
          <ac:inkMkLst>
            <pc:docMk/>
            <pc:sldMk cId="2303502608" sldId="331"/>
            <ac:inkMk id="1124" creationId="{A144773B-8336-4029-5FAA-79E218AFA947}"/>
          </ac:inkMkLst>
        </pc:inkChg>
        <pc:inkChg chg="add mod">
          <ac:chgData name="Kokchun Giang" userId="67e2125d-ec8c-4323-9653-9824a2ad815f" providerId="ADAL" clId="{921897F3-359D-1445-86D7-2193B5F6F394}" dt="2024-01-14T12:28:51.362" v="846"/>
          <ac:inkMkLst>
            <pc:docMk/>
            <pc:sldMk cId="2303502608" sldId="331"/>
            <ac:inkMk id="1125" creationId="{0A2CC307-0C3D-8351-FAB4-5B372017D420}"/>
          </ac:inkMkLst>
        </pc:inkChg>
        <pc:inkChg chg="add mod">
          <ac:chgData name="Kokchun Giang" userId="67e2125d-ec8c-4323-9653-9824a2ad815f" providerId="ADAL" clId="{921897F3-359D-1445-86D7-2193B5F6F394}" dt="2024-01-14T12:28:51.362" v="846"/>
          <ac:inkMkLst>
            <pc:docMk/>
            <pc:sldMk cId="2303502608" sldId="331"/>
            <ac:inkMk id="1126" creationId="{D3F464DE-ED49-C1BC-9D30-693C5E18C528}"/>
          </ac:inkMkLst>
        </pc:inkChg>
        <pc:inkChg chg="add mod">
          <ac:chgData name="Kokchun Giang" userId="67e2125d-ec8c-4323-9653-9824a2ad815f" providerId="ADAL" clId="{921897F3-359D-1445-86D7-2193B5F6F394}" dt="2024-01-14T12:31:14.556" v="923" actId="164"/>
          <ac:inkMkLst>
            <pc:docMk/>
            <pc:sldMk cId="2303502608" sldId="331"/>
            <ac:inkMk id="1127" creationId="{C3980EFB-A0F1-AC61-5884-D7BF642FABBE}"/>
          </ac:inkMkLst>
        </pc:inkChg>
        <pc:inkChg chg="add mod">
          <ac:chgData name="Kokchun Giang" userId="67e2125d-ec8c-4323-9653-9824a2ad815f" providerId="ADAL" clId="{921897F3-359D-1445-86D7-2193B5F6F394}" dt="2024-01-14T12:28:54.084" v="851"/>
          <ac:inkMkLst>
            <pc:docMk/>
            <pc:sldMk cId="2303502608" sldId="331"/>
            <ac:inkMk id="1129" creationId="{DB7EAD80-D01B-FDB3-BBC0-8EFEE5D805C4}"/>
          </ac:inkMkLst>
        </pc:inkChg>
        <pc:inkChg chg="add mod">
          <ac:chgData name="Kokchun Giang" userId="67e2125d-ec8c-4323-9653-9824a2ad815f" providerId="ADAL" clId="{921897F3-359D-1445-86D7-2193B5F6F394}" dt="2024-01-14T12:28:54.084" v="851"/>
          <ac:inkMkLst>
            <pc:docMk/>
            <pc:sldMk cId="2303502608" sldId="331"/>
            <ac:inkMk id="1130" creationId="{688EE5A7-0858-0D2F-FA1E-C1CC2854A560}"/>
          </ac:inkMkLst>
        </pc:inkChg>
        <pc:inkChg chg="add mod">
          <ac:chgData name="Kokchun Giang" userId="67e2125d-ec8c-4323-9653-9824a2ad815f" providerId="ADAL" clId="{921897F3-359D-1445-86D7-2193B5F6F394}" dt="2024-01-14T12:28:54.084" v="851"/>
          <ac:inkMkLst>
            <pc:docMk/>
            <pc:sldMk cId="2303502608" sldId="331"/>
            <ac:inkMk id="1131" creationId="{D0CDACFC-A828-C31A-1A70-BD369DD97978}"/>
          </ac:inkMkLst>
        </pc:inkChg>
        <pc:inkChg chg="add mod">
          <ac:chgData name="Kokchun Giang" userId="67e2125d-ec8c-4323-9653-9824a2ad815f" providerId="ADAL" clId="{921897F3-359D-1445-86D7-2193B5F6F394}" dt="2024-01-14T12:28:54.084" v="851"/>
          <ac:inkMkLst>
            <pc:docMk/>
            <pc:sldMk cId="2303502608" sldId="331"/>
            <ac:inkMk id="1132" creationId="{3428D2EA-2E06-4097-3265-CA51B5919FC5}"/>
          </ac:inkMkLst>
        </pc:inkChg>
        <pc:inkChg chg="add mod">
          <ac:chgData name="Kokchun Giang" userId="67e2125d-ec8c-4323-9653-9824a2ad815f" providerId="ADAL" clId="{921897F3-359D-1445-86D7-2193B5F6F394}" dt="2024-01-14T12:28:56.899" v="855"/>
          <ac:inkMkLst>
            <pc:docMk/>
            <pc:sldMk cId="2303502608" sldId="331"/>
            <ac:inkMk id="1134" creationId="{CF961155-6CDF-BA9F-3E26-B38AF4E4A755}"/>
          </ac:inkMkLst>
        </pc:inkChg>
        <pc:inkChg chg="add mod">
          <ac:chgData name="Kokchun Giang" userId="67e2125d-ec8c-4323-9653-9824a2ad815f" providerId="ADAL" clId="{921897F3-359D-1445-86D7-2193B5F6F394}" dt="2024-01-14T12:28:56.899" v="855"/>
          <ac:inkMkLst>
            <pc:docMk/>
            <pc:sldMk cId="2303502608" sldId="331"/>
            <ac:inkMk id="1135" creationId="{B8F81CD3-E869-DCD2-1554-EAA254E26670}"/>
          </ac:inkMkLst>
        </pc:inkChg>
        <pc:inkChg chg="add mod">
          <ac:chgData name="Kokchun Giang" userId="67e2125d-ec8c-4323-9653-9824a2ad815f" providerId="ADAL" clId="{921897F3-359D-1445-86D7-2193B5F6F394}" dt="2024-01-14T12:28:56.899" v="855"/>
          <ac:inkMkLst>
            <pc:docMk/>
            <pc:sldMk cId="2303502608" sldId="331"/>
            <ac:inkMk id="1136" creationId="{1E45EF67-700A-9E03-ACAD-36A8C1CBDA9C}"/>
          </ac:inkMkLst>
        </pc:inkChg>
        <pc:inkChg chg="add del mod">
          <ac:chgData name="Kokchun Giang" userId="67e2125d-ec8c-4323-9653-9824a2ad815f" providerId="ADAL" clId="{921897F3-359D-1445-86D7-2193B5F6F394}" dt="2024-01-14T12:29:00.334" v="863" actId="9405"/>
          <ac:inkMkLst>
            <pc:docMk/>
            <pc:sldMk cId="2303502608" sldId="331"/>
            <ac:inkMk id="1138" creationId="{BDB38DF3-AE68-E300-768E-F36997F08FF7}"/>
          </ac:inkMkLst>
        </pc:inkChg>
        <pc:inkChg chg="add del mod">
          <ac:chgData name="Kokchun Giang" userId="67e2125d-ec8c-4323-9653-9824a2ad815f" providerId="ADAL" clId="{921897F3-359D-1445-86D7-2193B5F6F394}" dt="2024-01-14T12:29:00.020" v="862"/>
          <ac:inkMkLst>
            <pc:docMk/>
            <pc:sldMk cId="2303502608" sldId="331"/>
            <ac:inkMk id="1139" creationId="{73A4FCED-D669-66E4-97A9-63A553AB60EE}"/>
          </ac:inkMkLst>
        </pc:inkChg>
        <pc:inkChg chg="add del">
          <ac:chgData name="Kokchun Giang" userId="67e2125d-ec8c-4323-9653-9824a2ad815f" providerId="ADAL" clId="{921897F3-359D-1445-86D7-2193B5F6F394}" dt="2024-01-14T12:28:59.758" v="859" actId="9405"/>
          <ac:inkMkLst>
            <pc:docMk/>
            <pc:sldMk cId="2303502608" sldId="331"/>
            <ac:inkMk id="1140" creationId="{D8842E61-4AC1-58E0-C537-AFD48C9018F0}"/>
          </ac:inkMkLst>
        </pc:inkChg>
        <pc:inkChg chg="add mod">
          <ac:chgData name="Kokchun Giang" userId="67e2125d-ec8c-4323-9653-9824a2ad815f" providerId="ADAL" clId="{921897F3-359D-1445-86D7-2193B5F6F394}" dt="2024-01-14T12:29:03.347" v="870"/>
          <ac:inkMkLst>
            <pc:docMk/>
            <pc:sldMk cId="2303502608" sldId="331"/>
            <ac:inkMk id="1142" creationId="{8E4F74F2-0504-13D8-2680-81228A39B984}"/>
          </ac:inkMkLst>
        </pc:inkChg>
        <pc:inkChg chg="add mod">
          <ac:chgData name="Kokchun Giang" userId="67e2125d-ec8c-4323-9653-9824a2ad815f" providerId="ADAL" clId="{921897F3-359D-1445-86D7-2193B5F6F394}" dt="2024-01-14T12:29:03.347" v="870"/>
          <ac:inkMkLst>
            <pc:docMk/>
            <pc:sldMk cId="2303502608" sldId="331"/>
            <ac:inkMk id="1143" creationId="{B7DFBC29-FEC3-8B9B-36EB-C1DFD0BFCE0E}"/>
          </ac:inkMkLst>
        </pc:inkChg>
        <pc:inkChg chg="add mod">
          <ac:chgData name="Kokchun Giang" userId="67e2125d-ec8c-4323-9653-9824a2ad815f" providerId="ADAL" clId="{921897F3-359D-1445-86D7-2193B5F6F394}" dt="2024-01-14T12:29:03.347" v="870"/>
          <ac:inkMkLst>
            <pc:docMk/>
            <pc:sldMk cId="2303502608" sldId="331"/>
            <ac:inkMk id="1144" creationId="{D804FC25-BA80-446E-E164-6749ED0A9DD4}"/>
          </ac:inkMkLst>
        </pc:inkChg>
        <pc:inkChg chg="add mod">
          <ac:chgData name="Kokchun Giang" userId="67e2125d-ec8c-4323-9653-9824a2ad815f" providerId="ADAL" clId="{921897F3-359D-1445-86D7-2193B5F6F394}" dt="2024-01-14T12:29:03.347" v="870"/>
          <ac:inkMkLst>
            <pc:docMk/>
            <pc:sldMk cId="2303502608" sldId="331"/>
            <ac:inkMk id="1145" creationId="{AB9350F3-3700-4D16-AC10-59E9857A2C50}"/>
          </ac:inkMkLst>
        </pc:inkChg>
        <pc:inkChg chg="add mod">
          <ac:chgData name="Kokchun Giang" userId="67e2125d-ec8c-4323-9653-9824a2ad815f" providerId="ADAL" clId="{921897F3-359D-1445-86D7-2193B5F6F394}" dt="2024-01-14T12:29:03.347" v="870"/>
          <ac:inkMkLst>
            <pc:docMk/>
            <pc:sldMk cId="2303502608" sldId="331"/>
            <ac:inkMk id="1146" creationId="{7A7BA0FE-A90C-470E-74C8-E214BC966B89}"/>
          </ac:inkMkLst>
        </pc:inkChg>
        <pc:inkChg chg="add mod">
          <ac:chgData name="Kokchun Giang" userId="67e2125d-ec8c-4323-9653-9824a2ad815f" providerId="ADAL" clId="{921897F3-359D-1445-86D7-2193B5F6F394}" dt="2024-01-14T12:29:03.347" v="870"/>
          <ac:inkMkLst>
            <pc:docMk/>
            <pc:sldMk cId="2303502608" sldId="331"/>
            <ac:inkMk id="1147" creationId="{C7B8092B-E912-A83C-1D3D-5AF5FB048FCE}"/>
          </ac:inkMkLst>
        </pc:inkChg>
        <pc:inkChg chg="add mod">
          <ac:chgData name="Kokchun Giang" userId="67e2125d-ec8c-4323-9653-9824a2ad815f" providerId="ADAL" clId="{921897F3-359D-1445-86D7-2193B5F6F394}" dt="2024-01-14T12:31:14.556" v="923" actId="164"/>
          <ac:inkMkLst>
            <pc:docMk/>
            <pc:sldMk cId="2303502608" sldId="331"/>
            <ac:inkMk id="1149" creationId="{640B4979-A950-9E82-A50B-B69688F289B6}"/>
          </ac:inkMkLst>
        </pc:inkChg>
        <pc:inkChg chg="add mod">
          <ac:chgData name="Kokchun Giang" userId="67e2125d-ec8c-4323-9653-9824a2ad815f" providerId="ADAL" clId="{921897F3-359D-1445-86D7-2193B5F6F394}" dt="2024-01-14T12:31:14.556" v="923" actId="164"/>
          <ac:inkMkLst>
            <pc:docMk/>
            <pc:sldMk cId="2303502608" sldId="331"/>
            <ac:inkMk id="1150" creationId="{84A1411B-D543-B5D8-B9F7-E3CB97DA91BA}"/>
          </ac:inkMkLst>
        </pc:inkChg>
        <pc:inkChg chg="add mod">
          <ac:chgData name="Kokchun Giang" userId="67e2125d-ec8c-4323-9653-9824a2ad815f" providerId="ADAL" clId="{921897F3-359D-1445-86D7-2193B5F6F394}" dt="2024-01-14T12:31:14.556" v="923" actId="164"/>
          <ac:inkMkLst>
            <pc:docMk/>
            <pc:sldMk cId="2303502608" sldId="331"/>
            <ac:inkMk id="1151" creationId="{B0800114-3908-79AA-DFB3-FFCE461A1BA3}"/>
          </ac:inkMkLst>
        </pc:inkChg>
        <pc:inkChg chg="add mod">
          <ac:chgData name="Kokchun Giang" userId="67e2125d-ec8c-4323-9653-9824a2ad815f" providerId="ADAL" clId="{921897F3-359D-1445-86D7-2193B5F6F394}" dt="2024-01-14T12:31:14.556" v="923" actId="164"/>
          <ac:inkMkLst>
            <pc:docMk/>
            <pc:sldMk cId="2303502608" sldId="331"/>
            <ac:inkMk id="1152" creationId="{0EBE62E2-1C05-09AB-AA06-30361E5E1B9F}"/>
          </ac:inkMkLst>
        </pc:inkChg>
        <pc:inkChg chg="add del mod">
          <ac:chgData name="Kokchun Giang" userId="67e2125d-ec8c-4323-9653-9824a2ad815f" providerId="ADAL" clId="{921897F3-359D-1445-86D7-2193B5F6F394}" dt="2024-01-14T12:29:06.521" v="878"/>
          <ac:inkMkLst>
            <pc:docMk/>
            <pc:sldMk cId="2303502608" sldId="331"/>
            <ac:inkMk id="1153" creationId="{DC4F9185-339C-1AB9-1314-88F6CBC4D4A7}"/>
          </ac:inkMkLst>
        </pc:inkChg>
        <pc:inkChg chg="add mod">
          <ac:chgData name="Kokchun Giang" userId="67e2125d-ec8c-4323-9653-9824a2ad815f" providerId="ADAL" clId="{921897F3-359D-1445-86D7-2193B5F6F394}" dt="2024-01-14T12:29:10.903" v="889"/>
          <ac:inkMkLst>
            <pc:docMk/>
            <pc:sldMk cId="2303502608" sldId="331"/>
            <ac:inkMk id="1155" creationId="{7A327C5E-3D00-E57E-2899-A3508533D134}"/>
          </ac:inkMkLst>
        </pc:inkChg>
        <pc:inkChg chg="add mod">
          <ac:chgData name="Kokchun Giang" userId="67e2125d-ec8c-4323-9653-9824a2ad815f" providerId="ADAL" clId="{921897F3-359D-1445-86D7-2193B5F6F394}" dt="2024-01-14T12:29:10.903" v="889"/>
          <ac:inkMkLst>
            <pc:docMk/>
            <pc:sldMk cId="2303502608" sldId="331"/>
            <ac:inkMk id="1156" creationId="{A8C4CF04-F4EF-0F81-800D-D128CFD0741A}"/>
          </ac:inkMkLst>
        </pc:inkChg>
        <pc:inkChg chg="add mod">
          <ac:chgData name="Kokchun Giang" userId="67e2125d-ec8c-4323-9653-9824a2ad815f" providerId="ADAL" clId="{921897F3-359D-1445-86D7-2193B5F6F394}" dt="2024-01-14T12:29:10.903" v="889"/>
          <ac:inkMkLst>
            <pc:docMk/>
            <pc:sldMk cId="2303502608" sldId="331"/>
            <ac:inkMk id="1157" creationId="{CA806B34-C68F-3C3F-85E6-2AEEB22AB706}"/>
          </ac:inkMkLst>
        </pc:inkChg>
        <pc:inkChg chg="add mod">
          <ac:chgData name="Kokchun Giang" userId="67e2125d-ec8c-4323-9653-9824a2ad815f" providerId="ADAL" clId="{921897F3-359D-1445-86D7-2193B5F6F394}" dt="2024-01-14T12:29:10.903" v="889"/>
          <ac:inkMkLst>
            <pc:docMk/>
            <pc:sldMk cId="2303502608" sldId="331"/>
            <ac:inkMk id="1158" creationId="{6E8E20BA-6C00-7B1C-9864-055239D74F74}"/>
          </ac:inkMkLst>
        </pc:inkChg>
        <pc:inkChg chg="add mod">
          <ac:chgData name="Kokchun Giang" userId="67e2125d-ec8c-4323-9653-9824a2ad815f" providerId="ADAL" clId="{921897F3-359D-1445-86D7-2193B5F6F394}" dt="2024-01-14T12:29:10.903" v="889"/>
          <ac:inkMkLst>
            <pc:docMk/>
            <pc:sldMk cId="2303502608" sldId="331"/>
            <ac:inkMk id="1159" creationId="{23A8513E-AE3F-40C3-3EC8-A915697FC6C2}"/>
          </ac:inkMkLst>
        </pc:inkChg>
        <pc:inkChg chg="add mod">
          <ac:chgData name="Kokchun Giang" userId="67e2125d-ec8c-4323-9653-9824a2ad815f" providerId="ADAL" clId="{921897F3-359D-1445-86D7-2193B5F6F394}" dt="2024-01-14T12:29:10.903" v="889"/>
          <ac:inkMkLst>
            <pc:docMk/>
            <pc:sldMk cId="2303502608" sldId="331"/>
            <ac:inkMk id="1160" creationId="{4AC5C9CC-7872-53C2-7F67-488A5B086018}"/>
          </ac:inkMkLst>
        </pc:inkChg>
        <pc:inkChg chg="add mod">
          <ac:chgData name="Kokchun Giang" userId="67e2125d-ec8c-4323-9653-9824a2ad815f" providerId="ADAL" clId="{921897F3-359D-1445-86D7-2193B5F6F394}" dt="2024-01-14T12:29:10.903" v="889"/>
          <ac:inkMkLst>
            <pc:docMk/>
            <pc:sldMk cId="2303502608" sldId="331"/>
            <ac:inkMk id="1161" creationId="{55DFF48E-D752-E468-9476-087AE7BC2B55}"/>
          </ac:inkMkLst>
        </pc:inkChg>
        <pc:inkChg chg="add mod">
          <ac:chgData name="Kokchun Giang" userId="67e2125d-ec8c-4323-9653-9824a2ad815f" providerId="ADAL" clId="{921897F3-359D-1445-86D7-2193B5F6F394}" dt="2024-01-14T12:29:10.903" v="889"/>
          <ac:inkMkLst>
            <pc:docMk/>
            <pc:sldMk cId="2303502608" sldId="331"/>
            <ac:inkMk id="1162" creationId="{16772CA6-2431-2385-1F1D-090AE516A52B}"/>
          </ac:inkMkLst>
        </pc:inkChg>
        <pc:inkChg chg="add mod">
          <ac:chgData name="Kokchun Giang" userId="67e2125d-ec8c-4323-9653-9824a2ad815f" providerId="ADAL" clId="{921897F3-359D-1445-86D7-2193B5F6F394}" dt="2024-01-14T12:29:10.903" v="889"/>
          <ac:inkMkLst>
            <pc:docMk/>
            <pc:sldMk cId="2303502608" sldId="331"/>
            <ac:inkMk id="1163" creationId="{3084B1CB-A7E3-CBCF-90A4-4559BCF61E0A}"/>
          </ac:inkMkLst>
        </pc:inkChg>
        <pc:inkChg chg="add mod">
          <ac:chgData name="Kokchun Giang" userId="67e2125d-ec8c-4323-9653-9824a2ad815f" providerId="ADAL" clId="{921897F3-359D-1445-86D7-2193B5F6F394}" dt="2024-01-14T12:29:10.903" v="889"/>
          <ac:inkMkLst>
            <pc:docMk/>
            <pc:sldMk cId="2303502608" sldId="331"/>
            <ac:inkMk id="1164" creationId="{321248F4-DA51-E042-9CBC-99B5FFF9DAC6}"/>
          </ac:inkMkLst>
        </pc:inkChg>
        <pc:inkChg chg="add mod">
          <ac:chgData name="Kokchun Giang" userId="67e2125d-ec8c-4323-9653-9824a2ad815f" providerId="ADAL" clId="{921897F3-359D-1445-86D7-2193B5F6F394}" dt="2024-01-14T12:31:20.362" v="925" actId="164"/>
          <ac:inkMkLst>
            <pc:docMk/>
            <pc:sldMk cId="2303502608" sldId="331"/>
            <ac:inkMk id="1166" creationId="{99124757-5102-E834-4E65-B0EDC4827EE1}"/>
          </ac:inkMkLst>
        </pc:inkChg>
        <pc:inkChg chg="add mod">
          <ac:chgData name="Kokchun Giang" userId="67e2125d-ec8c-4323-9653-9824a2ad815f" providerId="ADAL" clId="{921897F3-359D-1445-86D7-2193B5F6F394}" dt="2024-01-14T12:29:41.122" v="902"/>
          <ac:inkMkLst>
            <pc:docMk/>
            <pc:sldMk cId="2303502608" sldId="331"/>
            <ac:inkMk id="1167" creationId="{B297C89A-F414-917A-FE11-998B514B836B}"/>
          </ac:inkMkLst>
        </pc:inkChg>
        <pc:inkChg chg="add mod">
          <ac:chgData name="Kokchun Giang" userId="67e2125d-ec8c-4323-9653-9824a2ad815f" providerId="ADAL" clId="{921897F3-359D-1445-86D7-2193B5F6F394}" dt="2024-01-14T12:29:41.122" v="902"/>
          <ac:inkMkLst>
            <pc:docMk/>
            <pc:sldMk cId="2303502608" sldId="331"/>
            <ac:inkMk id="1168" creationId="{4CA3DE40-2785-A167-BB8F-395FAC713C62}"/>
          </ac:inkMkLst>
        </pc:inkChg>
        <pc:inkChg chg="add mod">
          <ac:chgData name="Kokchun Giang" userId="67e2125d-ec8c-4323-9653-9824a2ad815f" providerId="ADAL" clId="{921897F3-359D-1445-86D7-2193B5F6F394}" dt="2024-01-14T12:29:41.122" v="902"/>
          <ac:inkMkLst>
            <pc:docMk/>
            <pc:sldMk cId="2303502608" sldId="331"/>
            <ac:inkMk id="1169" creationId="{E3EA400D-0BC5-1CB9-2E63-4FCEBB4BC76C}"/>
          </ac:inkMkLst>
        </pc:inkChg>
        <pc:inkChg chg="add mod">
          <ac:chgData name="Kokchun Giang" userId="67e2125d-ec8c-4323-9653-9824a2ad815f" providerId="ADAL" clId="{921897F3-359D-1445-86D7-2193B5F6F394}" dt="2024-01-14T12:29:41.122" v="902"/>
          <ac:inkMkLst>
            <pc:docMk/>
            <pc:sldMk cId="2303502608" sldId="331"/>
            <ac:inkMk id="1170" creationId="{323186DC-2CE2-95B2-09AC-0ACC77D79DD4}"/>
          </ac:inkMkLst>
        </pc:inkChg>
        <pc:inkChg chg="add mod">
          <ac:chgData name="Kokchun Giang" userId="67e2125d-ec8c-4323-9653-9824a2ad815f" providerId="ADAL" clId="{921897F3-359D-1445-86D7-2193B5F6F394}" dt="2024-01-14T12:29:41.122" v="902"/>
          <ac:inkMkLst>
            <pc:docMk/>
            <pc:sldMk cId="2303502608" sldId="331"/>
            <ac:inkMk id="1171" creationId="{19FD4D19-E5FB-65B8-C24E-2F641B2CFDDC}"/>
          </ac:inkMkLst>
        </pc:inkChg>
        <pc:inkChg chg="add mod">
          <ac:chgData name="Kokchun Giang" userId="67e2125d-ec8c-4323-9653-9824a2ad815f" providerId="ADAL" clId="{921897F3-359D-1445-86D7-2193B5F6F394}" dt="2024-01-14T12:29:41.122" v="902"/>
          <ac:inkMkLst>
            <pc:docMk/>
            <pc:sldMk cId="2303502608" sldId="331"/>
            <ac:inkMk id="1172" creationId="{F41DD12C-1EF6-4EC6-223E-FF56980AA8EA}"/>
          </ac:inkMkLst>
        </pc:inkChg>
        <pc:inkChg chg="add mod">
          <ac:chgData name="Kokchun Giang" userId="67e2125d-ec8c-4323-9653-9824a2ad815f" providerId="ADAL" clId="{921897F3-359D-1445-86D7-2193B5F6F394}" dt="2024-01-14T12:29:41.122" v="902"/>
          <ac:inkMkLst>
            <pc:docMk/>
            <pc:sldMk cId="2303502608" sldId="331"/>
            <ac:inkMk id="1173" creationId="{2EAC846A-9BB7-F068-2D3D-B4ACBB9FB58F}"/>
          </ac:inkMkLst>
        </pc:inkChg>
        <pc:inkChg chg="add mod">
          <ac:chgData name="Kokchun Giang" userId="67e2125d-ec8c-4323-9653-9824a2ad815f" providerId="ADAL" clId="{921897F3-359D-1445-86D7-2193B5F6F394}" dt="2024-01-14T12:29:41.122" v="902"/>
          <ac:inkMkLst>
            <pc:docMk/>
            <pc:sldMk cId="2303502608" sldId="331"/>
            <ac:inkMk id="1174" creationId="{635D9AB7-E69D-4267-BB19-E13D192B1A36}"/>
          </ac:inkMkLst>
        </pc:inkChg>
        <pc:inkChg chg="add mod">
          <ac:chgData name="Kokchun Giang" userId="67e2125d-ec8c-4323-9653-9824a2ad815f" providerId="ADAL" clId="{921897F3-359D-1445-86D7-2193B5F6F394}" dt="2024-01-14T12:29:41.122" v="902"/>
          <ac:inkMkLst>
            <pc:docMk/>
            <pc:sldMk cId="2303502608" sldId="331"/>
            <ac:inkMk id="1175" creationId="{962EA5F2-3557-F2CC-9E16-41EDBD0A1880}"/>
          </ac:inkMkLst>
        </pc:inkChg>
        <pc:inkChg chg="add mod">
          <ac:chgData name="Kokchun Giang" userId="67e2125d-ec8c-4323-9653-9824a2ad815f" providerId="ADAL" clId="{921897F3-359D-1445-86D7-2193B5F6F394}" dt="2024-01-14T12:29:41.122" v="902"/>
          <ac:inkMkLst>
            <pc:docMk/>
            <pc:sldMk cId="2303502608" sldId="331"/>
            <ac:inkMk id="1176" creationId="{797788AA-B68F-3723-284E-0BA0D742EC63}"/>
          </ac:inkMkLst>
        </pc:inkChg>
        <pc:inkChg chg="add mod">
          <ac:chgData name="Kokchun Giang" userId="67e2125d-ec8c-4323-9653-9824a2ad815f" providerId="ADAL" clId="{921897F3-359D-1445-86D7-2193B5F6F394}" dt="2024-01-14T12:29:41.122" v="902"/>
          <ac:inkMkLst>
            <pc:docMk/>
            <pc:sldMk cId="2303502608" sldId="331"/>
            <ac:inkMk id="1177" creationId="{C8E4C495-3864-D290-7AA2-DCAF8062BDE2}"/>
          </ac:inkMkLst>
        </pc:inkChg>
        <pc:cxnChg chg="mod">
          <ac:chgData name="Kokchun Giang" userId="67e2125d-ec8c-4323-9653-9824a2ad815f" providerId="ADAL" clId="{921897F3-359D-1445-86D7-2193B5F6F394}" dt="2024-01-14T12:17:33.932" v="132" actId="1076"/>
          <ac:cxnSpMkLst>
            <pc:docMk/>
            <pc:sldMk cId="2303502608" sldId="331"/>
            <ac:cxnSpMk id="2" creationId="{09C5C255-EBFE-9512-7876-1C3FD6CC2027}"/>
          </ac:cxnSpMkLst>
        </pc:cxnChg>
        <pc:cxnChg chg="mod">
          <ac:chgData name="Kokchun Giang" userId="67e2125d-ec8c-4323-9653-9824a2ad815f" providerId="ADAL" clId="{921897F3-359D-1445-86D7-2193B5F6F394}" dt="2024-01-14T12:30:26.478" v="913" actId="1076"/>
          <ac:cxnSpMkLst>
            <pc:docMk/>
            <pc:sldMk cId="2303502608" sldId="331"/>
            <ac:cxnSpMk id="392" creationId="{B2E2E143-5B8D-F970-4683-CE044061BD33}"/>
          </ac:cxnSpMkLst>
        </pc:cxnChg>
      </pc:sldChg>
    </pc:docChg>
  </pc:docChgLst>
  <pc:docChgLst>
    <pc:chgData name="Kokchun Giang" userId="67e2125d-ec8c-4323-9653-9824a2ad815f" providerId="ADAL" clId="{3CB27E0A-25FF-7049-B7BC-7C48A23EE6D3}"/>
    <pc:docChg chg="undo custSel addSld delSld modSld sldOrd">
      <pc:chgData name="Kokchun Giang" userId="67e2125d-ec8c-4323-9653-9824a2ad815f" providerId="ADAL" clId="{3CB27E0A-25FF-7049-B7BC-7C48A23EE6D3}" dt="2024-01-13T15:55:55.168" v="445" actId="2696"/>
      <pc:docMkLst>
        <pc:docMk/>
      </pc:docMkLst>
      <pc:sldChg chg="addSp delSp modSp mod">
        <pc:chgData name="Kokchun Giang" userId="67e2125d-ec8c-4323-9653-9824a2ad815f" providerId="ADAL" clId="{3CB27E0A-25FF-7049-B7BC-7C48A23EE6D3}" dt="2024-01-13T15:42:25.097" v="139" actId="1076"/>
        <pc:sldMkLst>
          <pc:docMk/>
          <pc:sldMk cId="2807130090" sldId="256"/>
        </pc:sldMkLst>
        <pc:spChg chg="mod">
          <ac:chgData name="Kokchun Giang" userId="67e2125d-ec8c-4323-9653-9824a2ad815f" providerId="ADAL" clId="{3CB27E0A-25FF-7049-B7BC-7C48A23EE6D3}" dt="2024-01-13T15:40:31.927" v="135" actId="20577"/>
          <ac:spMkLst>
            <pc:docMk/>
            <pc:sldMk cId="2807130090" sldId="256"/>
            <ac:spMk id="4" creationId="{A491F632-0683-CE4A-A015-93F47CEEB6DE}"/>
          </ac:spMkLst>
        </pc:spChg>
        <pc:picChg chg="add mod">
          <ac:chgData name="Kokchun Giang" userId="67e2125d-ec8c-4323-9653-9824a2ad815f" providerId="ADAL" clId="{3CB27E0A-25FF-7049-B7BC-7C48A23EE6D3}" dt="2024-01-13T15:42:25.097" v="139" actId="1076"/>
          <ac:picMkLst>
            <pc:docMk/>
            <pc:sldMk cId="2807130090" sldId="256"/>
            <ac:picMk id="2" creationId="{2C0E8B3E-0CB5-400D-DE59-1409E4E974FF}"/>
          </ac:picMkLst>
        </pc:picChg>
        <pc:picChg chg="del">
          <ac:chgData name="Kokchun Giang" userId="67e2125d-ec8c-4323-9653-9824a2ad815f" providerId="ADAL" clId="{3CB27E0A-25FF-7049-B7BC-7C48A23EE6D3}" dt="2024-01-13T15:39:23.319" v="0" actId="478"/>
          <ac:picMkLst>
            <pc:docMk/>
            <pc:sldMk cId="2807130090" sldId="256"/>
            <ac:picMk id="1026" creationId="{99256CB0-0537-23E9-9E18-6FCF2F704D62}"/>
          </ac:picMkLst>
        </pc:picChg>
      </pc:sldChg>
      <pc:sldChg chg="delSp modSp mod delAnim">
        <pc:chgData name="Kokchun Giang" userId="67e2125d-ec8c-4323-9653-9824a2ad815f" providerId="ADAL" clId="{3CB27E0A-25FF-7049-B7BC-7C48A23EE6D3}" dt="2024-01-13T15:48:48.724" v="315" actId="478"/>
        <pc:sldMkLst>
          <pc:docMk/>
          <pc:sldMk cId="4207668247" sldId="323"/>
        </pc:sldMkLst>
        <pc:spChg chg="mod">
          <ac:chgData name="Kokchun Giang" userId="67e2125d-ec8c-4323-9653-9824a2ad815f" providerId="ADAL" clId="{3CB27E0A-25FF-7049-B7BC-7C48A23EE6D3}" dt="2024-01-13T15:48:27.059" v="309" actId="20577"/>
          <ac:spMkLst>
            <pc:docMk/>
            <pc:sldMk cId="4207668247" sldId="323"/>
            <ac:spMk id="28" creationId="{7E8C0D03-019A-279A-6AD5-A5E7BD2580DB}"/>
          </ac:spMkLst>
        </pc:spChg>
        <pc:grpChg chg="del">
          <ac:chgData name="Kokchun Giang" userId="67e2125d-ec8c-4323-9653-9824a2ad815f" providerId="ADAL" clId="{3CB27E0A-25FF-7049-B7BC-7C48A23EE6D3}" dt="2024-01-13T15:48:45.228" v="314" actId="478"/>
          <ac:grpSpMkLst>
            <pc:docMk/>
            <pc:sldMk cId="4207668247" sldId="323"/>
            <ac:grpSpMk id="4" creationId="{B0397586-C5B5-D537-0244-32F98EEC3747}"/>
          </ac:grpSpMkLst>
        </pc:grpChg>
        <pc:grpChg chg="del">
          <ac:chgData name="Kokchun Giang" userId="67e2125d-ec8c-4323-9653-9824a2ad815f" providerId="ADAL" clId="{3CB27E0A-25FF-7049-B7BC-7C48A23EE6D3}" dt="2024-01-13T15:48:45.228" v="314" actId="478"/>
          <ac:grpSpMkLst>
            <pc:docMk/>
            <pc:sldMk cId="4207668247" sldId="323"/>
            <ac:grpSpMk id="5" creationId="{FC112F18-420A-7178-2056-65A06FEE8657}"/>
          </ac:grpSpMkLst>
        </pc:grpChg>
        <pc:grpChg chg="del">
          <ac:chgData name="Kokchun Giang" userId="67e2125d-ec8c-4323-9653-9824a2ad815f" providerId="ADAL" clId="{3CB27E0A-25FF-7049-B7BC-7C48A23EE6D3}" dt="2024-01-13T15:48:45.228" v="314" actId="478"/>
          <ac:grpSpMkLst>
            <pc:docMk/>
            <pc:sldMk cId="4207668247" sldId="323"/>
            <ac:grpSpMk id="6" creationId="{CA593F4B-50FB-D2D8-A99B-63C1393DEC6A}"/>
          </ac:grpSpMkLst>
        </pc:grpChg>
        <pc:grpChg chg="del">
          <ac:chgData name="Kokchun Giang" userId="67e2125d-ec8c-4323-9653-9824a2ad815f" providerId="ADAL" clId="{3CB27E0A-25FF-7049-B7BC-7C48A23EE6D3}" dt="2024-01-13T15:48:48.724" v="315" actId="478"/>
          <ac:grpSpMkLst>
            <pc:docMk/>
            <pc:sldMk cId="4207668247" sldId="323"/>
            <ac:grpSpMk id="7" creationId="{B283ED39-9059-E0C9-C53F-B0B44FA17B5E}"/>
          </ac:grpSpMkLst>
        </pc:grpChg>
        <pc:grpChg chg="del">
          <ac:chgData name="Kokchun Giang" userId="67e2125d-ec8c-4323-9653-9824a2ad815f" providerId="ADAL" clId="{3CB27E0A-25FF-7049-B7BC-7C48A23EE6D3}" dt="2024-01-13T15:48:48.724" v="315" actId="478"/>
          <ac:grpSpMkLst>
            <pc:docMk/>
            <pc:sldMk cId="4207668247" sldId="323"/>
            <ac:grpSpMk id="8" creationId="{C25C5813-DD6C-28B3-64E6-B3A8536B1AD2}"/>
          </ac:grpSpMkLst>
        </pc:grpChg>
        <pc:grpChg chg="del">
          <ac:chgData name="Kokchun Giang" userId="67e2125d-ec8c-4323-9653-9824a2ad815f" providerId="ADAL" clId="{3CB27E0A-25FF-7049-B7BC-7C48A23EE6D3}" dt="2024-01-13T15:48:48.724" v="315" actId="478"/>
          <ac:grpSpMkLst>
            <pc:docMk/>
            <pc:sldMk cId="4207668247" sldId="323"/>
            <ac:grpSpMk id="10" creationId="{AAF1A9B8-8CC4-D480-2C84-CC4FC8F2FDC3}"/>
          </ac:grpSpMkLst>
        </pc:grpChg>
        <pc:grpChg chg="del">
          <ac:chgData name="Kokchun Giang" userId="67e2125d-ec8c-4323-9653-9824a2ad815f" providerId="ADAL" clId="{3CB27E0A-25FF-7049-B7BC-7C48A23EE6D3}" dt="2024-01-13T15:48:45.228" v="314" actId="478"/>
          <ac:grpSpMkLst>
            <pc:docMk/>
            <pc:sldMk cId="4207668247" sldId="323"/>
            <ac:grpSpMk id="150" creationId="{8EE46824-986C-0981-4BF5-543922400F75}"/>
          </ac:grpSpMkLst>
        </pc:grpChg>
        <pc:grpChg chg="del">
          <ac:chgData name="Kokchun Giang" userId="67e2125d-ec8c-4323-9653-9824a2ad815f" providerId="ADAL" clId="{3CB27E0A-25FF-7049-B7BC-7C48A23EE6D3}" dt="2024-01-13T15:48:45.228" v="314" actId="478"/>
          <ac:grpSpMkLst>
            <pc:docMk/>
            <pc:sldMk cId="4207668247" sldId="323"/>
            <ac:grpSpMk id="296" creationId="{8911E5BD-2B71-37C7-05C5-00AF8B787057}"/>
          </ac:grpSpMkLst>
        </pc:grpChg>
        <pc:grpChg chg="del">
          <ac:chgData name="Kokchun Giang" userId="67e2125d-ec8c-4323-9653-9824a2ad815f" providerId="ADAL" clId="{3CB27E0A-25FF-7049-B7BC-7C48A23EE6D3}" dt="2024-01-13T15:48:45.228" v="314" actId="478"/>
          <ac:grpSpMkLst>
            <pc:docMk/>
            <pc:sldMk cId="4207668247" sldId="323"/>
            <ac:grpSpMk id="341" creationId="{53644DB6-371A-A12A-E22E-735751D3654A}"/>
          </ac:grpSpMkLst>
        </pc:grpChg>
        <pc:grpChg chg="del">
          <ac:chgData name="Kokchun Giang" userId="67e2125d-ec8c-4323-9653-9824a2ad815f" providerId="ADAL" clId="{3CB27E0A-25FF-7049-B7BC-7C48A23EE6D3}" dt="2024-01-13T15:48:45.228" v="314" actId="478"/>
          <ac:grpSpMkLst>
            <pc:docMk/>
            <pc:sldMk cId="4207668247" sldId="323"/>
            <ac:grpSpMk id="413" creationId="{C9FC476B-11FF-B911-4163-A8246BFA3C5C}"/>
          </ac:grpSpMkLst>
        </pc:grpChg>
        <pc:inkChg chg="del">
          <ac:chgData name="Kokchun Giang" userId="67e2125d-ec8c-4323-9653-9824a2ad815f" providerId="ADAL" clId="{3CB27E0A-25FF-7049-B7BC-7C48A23EE6D3}" dt="2024-01-13T15:48:48.724" v="315" actId="478"/>
          <ac:inkMkLst>
            <pc:docMk/>
            <pc:sldMk cId="4207668247" sldId="323"/>
            <ac:inkMk id="536" creationId="{41106157-D005-10F6-DCD7-E59B3B7C40B0}"/>
          </ac:inkMkLst>
        </pc:inkChg>
      </pc:sldChg>
      <pc:sldChg chg="del">
        <pc:chgData name="Kokchun Giang" userId="67e2125d-ec8c-4323-9653-9824a2ad815f" providerId="ADAL" clId="{3CB27E0A-25FF-7049-B7BC-7C48A23EE6D3}" dt="2024-01-13T15:47:45.721" v="190" actId="2696"/>
        <pc:sldMkLst>
          <pc:docMk/>
          <pc:sldMk cId="3373492746" sldId="324"/>
        </pc:sldMkLst>
      </pc:sldChg>
      <pc:sldChg chg="del">
        <pc:chgData name="Kokchun Giang" userId="67e2125d-ec8c-4323-9653-9824a2ad815f" providerId="ADAL" clId="{3CB27E0A-25FF-7049-B7BC-7C48A23EE6D3}" dt="2024-01-13T15:47:46.173" v="191" actId="2696"/>
        <pc:sldMkLst>
          <pc:docMk/>
          <pc:sldMk cId="744054261" sldId="328"/>
        </pc:sldMkLst>
      </pc:sldChg>
      <pc:sldChg chg="del">
        <pc:chgData name="Kokchun Giang" userId="67e2125d-ec8c-4323-9653-9824a2ad815f" providerId="ADAL" clId="{3CB27E0A-25FF-7049-B7BC-7C48A23EE6D3}" dt="2024-01-13T15:47:46.838" v="192" actId="2696"/>
        <pc:sldMkLst>
          <pc:docMk/>
          <pc:sldMk cId="3137551220" sldId="329"/>
        </pc:sldMkLst>
      </pc:sldChg>
      <pc:sldChg chg="del">
        <pc:chgData name="Kokchun Giang" userId="67e2125d-ec8c-4323-9653-9824a2ad815f" providerId="ADAL" clId="{3CB27E0A-25FF-7049-B7BC-7C48A23EE6D3}" dt="2024-01-13T15:47:47.203" v="193" actId="2696"/>
        <pc:sldMkLst>
          <pc:docMk/>
          <pc:sldMk cId="736019928" sldId="330"/>
        </pc:sldMkLst>
      </pc:sldChg>
      <pc:sldChg chg="delSp add mod ord delAnim">
        <pc:chgData name="Kokchun Giang" userId="67e2125d-ec8c-4323-9653-9824a2ad815f" providerId="ADAL" clId="{3CB27E0A-25FF-7049-B7BC-7C48A23EE6D3}" dt="2024-01-13T15:48:41.249" v="313" actId="478"/>
        <pc:sldMkLst>
          <pc:docMk/>
          <pc:sldMk cId="2303502608" sldId="331"/>
        </pc:sldMkLst>
        <pc:grpChg chg="del">
          <ac:chgData name="Kokchun Giang" userId="67e2125d-ec8c-4323-9653-9824a2ad815f" providerId="ADAL" clId="{3CB27E0A-25FF-7049-B7BC-7C48A23EE6D3}" dt="2024-01-13T15:48:35.280" v="311" actId="478"/>
          <ac:grpSpMkLst>
            <pc:docMk/>
            <pc:sldMk cId="2303502608" sldId="331"/>
            <ac:grpSpMk id="4" creationId="{B0397586-C5B5-D537-0244-32F98EEC3747}"/>
          </ac:grpSpMkLst>
        </pc:grpChg>
        <pc:grpChg chg="del">
          <ac:chgData name="Kokchun Giang" userId="67e2125d-ec8c-4323-9653-9824a2ad815f" providerId="ADAL" clId="{3CB27E0A-25FF-7049-B7BC-7C48A23EE6D3}" dt="2024-01-13T15:48:35.280" v="311" actId="478"/>
          <ac:grpSpMkLst>
            <pc:docMk/>
            <pc:sldMk cId="2303502608" sldId="331"/>
            <ac:grpSpMk id="5" creationId="{FC112F18-420A-7178-2056-65A06FEE8657}"/>
          </ac:grpSpMkLst>
        </pc:grpChg>
        <pc:grpChg chg="del">
          <ac:chgData name="Kokchun Giang" userId="67e2125d-ec8c-4323-9653-9824a2ad815f" providerId="ADAL" clId="{3CB27E0A-25FF-7049-B7BC-7C48A23EE6D3}" dt="2024-01-13T15:48:35.280" v="311" actId="478"/>
          <ac:grpSpMkLst>
            <pc:docMk/>
            <pc:sldMk cId="2303502608" sldId="331"/>
            <ac:grpSpMk id="6" creationId="{CA593F4B-50FB-D2D8-A99B-63C1393DEC6A}"/>
          </ac:grpSpMkLst>
        </pc:grpChg>
        <pc:grpChg chg="del">
          <ac:chgData name="Kokchun Giang" userId="67e2125d-ec8c-4323-9653-9824a2ad815f" providerId="ADAL" clId="{3CB27E0A-25FF-7049-B7BC-7C48A23EE6D3}" dt="2024-01-13T15:48:41.249" v="313" actId="478"/>
          <ac:grpSpMkLst>
            <pc:docMk/>
            <pc:sldMk cId="2303502608" sldId="331"/>
            <ac:grpSpMk id="7" creationId="{B283ED39-9059-E0C9-C53F-B0B44FA17B5E}"/>
          </ac:grpSpMkLst>
        </pc:grpChg>
        <pc:grpChg chg="del">
          <ac:chgData name="Kokchun Giang" userId="67e2125d-ec8c-4323-9653-9824a2ad815f" providerId="ADAL" clId="{3CB27E0A-25FF-7049-B7BC-7C48A23EE6D3}" dt="2024-01-13T15:48:41.249" v="313" actId="478"/>
          <ac:grpSpMkLst>
            <pc:docMk/>
            <pc:sldMk cId="2303502608" sldId="331"/>
            <ac:grpSpMk id="8" creationId="{C25C5813-DD6C-28B3-64E6-B3A8536B1AD2}"/>
          </ac:grpSpMkLst>
        </pc:grpChg>
        <pc:grpChg chg="del">
          <ac:chgData name="Kokchun Giang" userId="67e2125d-ec8c-4323-9653-9824a2ad815f" providerId="ADAL" clId="{3CB27E0A-25FF-7049-B7BC-7C48A23EE6D3}" dt="2024-01-13T15:48:37.900" v="312" actId="478"/>
          <ac:grpSpMkLst>
            <pc:docMk/>
            <pc:sldMk cId="2303502608" sldId="331"/>
            <ac:grpSpMk id="10" creationId="{AAF1A9B8-8CC4-D480-2C84-CC4FC8F2FDC3}"/>
          </ac:grpSpMkLst>
        </pc:grpChg>
        <pc:grpChg chg="del">
          <ac:chgData name="Kokchun Giang" userId="67e2125d-ec8c-4323-9653-9824a2ad815f" providerId="ADAL" clId="{3CB27E0A-25FF-7049-B7BC-7C48A23EE6D3}" dt="2024-01-13T15:48:35.280" v="311" actId="478"/>
          <ac:grpSpMkLst>
            <pc:docMk/>
            <pc:sldMk cId="2303502608" sldId="331"/>
            <ac:grpSpMk id="150" creationId="{8EE46824-986C-0981-4BF5-543922400F75}"/>
          </ac:grpSpMkLst>
        </pc:grpChg>
        <pc:grpChg chg="del">
          <ac:chgData name="Kokchun Giang" userId="67e2125d-ec8c-4323-9653-9824a2ad815f" providerId="ADAL" clId="{3CB27E0A-25FF-7049-B7BC-7C48A23EE6D3}" dt="2024-01-13T15:48:35.280" v="311" actId="478"/>
          <ac:grpSpMkLst>
            <pc:docMk/>
            <pc:sldMk cId="2303502608" sldId="331"/>
            <ac:grpSpMk id="296" creationId="{8911E5BD-2B71-37C7-05C5-00AF8B787057}"/>
          </ac:grpSpMkLst>
        </pc:grpChg>
        <pc:grpChg chg="del">
          <ac:chgData name="Kokchun Giang" userId="67e2125d-ec8c-4323-9653-9824a2ad815f" providerId="ADAL" clId="{3CB27E0A-25FF-7049-B7BC-7C48A23EE6D3}" dt="2024-01-13T15:48:35.280" v="311" actId="478"/>
          <ac:grpSpMkLst>
            <pc:docMk/>
            <pc:sldMk cId="2303502608" sldId="331"/>
            <ac:grpSpMk id="341" creationId="{53644DB6-371A-A12A-E22E-735751D3654A}"/>
          </ac:grpSpMkLst>
        </pc:grpChg>
        <pc:grpChg chg="del">
          <ac:chgData name="Kokchun Giang" userId="67e2125d-ec8c-4323-9653-9824a2ad815f" providerId="ADAL" clId="{3CB27E0A-25FF-7049-B7BC-7C48A23EE6D3}" dt="2024-01-13T15:48:35.280" v="311" actId="478"/>
          <ac:grpSpMkLst>
            <pc:docMk/>
            <pc:sldMk cId="2303502608" sldId="331"/>
            <ac:grpSpMk id="413" creationId="{C9FC476B-11FF-B911-4163-A8246BFA3C5C}"/>
          </ac:grpSpMkLst>
        </pc:grpChg>
        <pc:inkChg chg="del">
          <ac:chgData name="Kokchun Giang" userId="67e2125d-ec8c-4323-9653-9824a2ad815f" providerId="ADAL" clId="{3CB27E0A-25FF-7049-B7BC-7C48A23EE6D3}" dt="2024-01-13T15:48:37.900" v="312" actId="478"/>
          <ac:inkMkLst>
            <pc:docMk/>
            <pc:sldMk cId="2303502608" sldId="331"/>
            <ac:inkMk id="536" creationId="{41106157-D005-10F6-DCD7-E59B3B7C40B0}"/>
          </ac:inkMkLst>
        </pc:inkChg>
      </pc:sldChg>
      <pc:sldChg chg="modSp add del mod">
        <pc:chgData name="Kokchun Giang" userId="67e2125d-ec8c-4323-9653-9824a2ad815f" providerId="ADAL" clId="{3CB27E0A-25FF-7049-B7BC-7C48A23EE6D3}" dt="2024-01-13T15:55:55.168" v="445" actId="2696"/>
        <pc:sldMkLst>
          <pc:docMk/>
          <pc:sldMk cId="2169140347" sldId="332"/>
        </pc:sldMkLst>
        <pc:spChg chg="mod">
          <ac:chgData name="Kokchun Giang" userId="67e2125d-ec8c-4323-9653-9824a2ad815f" providerId="ADAL" clId="{3CB27E0A-25FF-7049-B7BC-7C48A23EE6D3}" dt="2024-01-13T15:55:52.497" v="444" actId="20577"/>
          <ac:spMkLst>
            <pc:docMk/>
            <pc:sldMk cId="2169140347" sldId="332"/>
            <ac:spMk id="28" creationId="{7E8C0D03-019A-279A-6AD5-A5E7BD2580DB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19:23.82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97 308 14585,'-10'-13'2432,"2"3"-2231,8 10 987,0 0-1188,61-21-11,-26-1-336,49-23-359,-45 5-269,-6-1 370,-10 6 571,-11 4 1,-6 10 10,-5 6 23,-5 7 23,-8 3 10,-7 4 57,-9 16 67,-4 12 33,-1 25 158,0 18-124,2 17-663,16-38 1,2 3 617,0 4 0,1 2-62,2 1 1,1 1-199,1 0 0,0 0 92,2-3 1,1-2-7,0-4 1,1 0-12,-2 5 1,0-4 5,-2 16-157,-4-3-672,5-45-739,-4-11-2041,4-7 3609,-3-14 0,8 8 0,-2-8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19:26.53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138 0 15560,'-24'58'280,"0"0"0,1 1 0,4 0-56,8-7 1,4-1-325,0 4 0,0 1 122,2 1 0,1 0-22,1-2 0,2-2-45,-1-1 1,2-2-943,0 36 149,0-17-932,0-21-782,0-22-1258,0-15 3810,0-22 0,0 8 0,0-9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0:57.40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97 18406,'48'-27'409,"-1"1"0,32-17-84,-53 43-325,-8 6 79,-8 5-1,-4 8-67,-5 7 34,-5 4-45,-10 2-257,-4-3-472,-8-6-638,4-8-426,2-9-167,9-3 1960,5-6 0,5 3 0,1-2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0:58.02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1 122 16434,'47'62'1344,"-6"-12"-1299,-26-51-45,3-10-235,0-8-448,0-13-449,-4-2 785,-6-1 224,-4 4 123,-4 3 56,-1 9 145,-6 4-10,-3 9 21,-5 3 147,-1 13 347,1 11-292,0 17-44,1 13-44,6 6-170,2 2-66,5-4-90,1-5-179,7-11-214,5-12-122,10-13-314,6-8-213,2-13-504,4-12 145,-1-12 213,2-10 438,8-14 1254,-12 20 717,0-1-33,-18 27-169,-6 4-346,-4 4-147,0 7-235,0 4 248,1 19-461,-2-5 135,0 5-135,-2-15 113,0-6 369,1-5 68,4-2-528,3-12-100,18-18 0,-3 1 0,11-10-44,-7 18-461,0 5-1131,2 4-918,-10 6 2554,-1 2 0,-14 3 0,0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0:58.51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72 5 14574,'-1'-2'1266,"0"0"-526,1 2-258,-3 66-415,-1-14 0,-1 5 0,0 3 258,-5 28-269,-2 6-56,1-3-34,2-7-615,3-13-550,3-13-314,2-19-1423,1-18 2936,0-16 0,0-6 0,0-3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0:58.77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44 18642,'97'-24'112,"-13"4"-191,-41 20 57,-10 10 33,-10 7-11,-11 15 34,-7 7-23,-11 4-22,-10 1-325,-11-2-718,-8-7-873,-1-10-1255,5-11-3238,12-8 6420,7-5 0,10-1 0,2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0:59.20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84 0 14708,'-4'0'2566,"1"0"-1714,3 0-773,-33 59 89,24-36-11,-24 45-135,32-52 68,1-4-90,5-6 0,4-3-79,9-3-22,4-4 90,0-7-34,0-2 90,-5-3 67,-4 4 224,-4 6-56,-6 3 225,-1 3-102,-2 0-33,0 6 156,0 9-279,0 11-68,0 8-145,0-1-34,0-2-11,0-9-169,3-6-515,4-9-44,8-4-796,8-11-2846,8-12-2701,-4-4 7082,-1-8 0,-16 18 0,-2 4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0:59.42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17924,'3'90'482,"-1"-17"-381,-4-52-34,1-9 34,1-8 370,0-2-527,10-17 44,6-2-156,12-14-134,5 3-561,4 2-471,3 4-234,4 5-1401,-14 9 2969,-3 2 0,-19 6 0,-3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0:59.87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122 1 16468,'-2'5'2790,"0"-1"-2129,2-4-303,-24 35 34,9-12-123,-19 30-224,16-20 0,5-1-45,4-3 0,6-3 0,2-6-34,1-4-78,1-9 45,8-3-11,7-6-258,10-12 22,4-7-56,2-11 202,-3-2 157,-2 4 22,-7 5 90,-6 8 213,-4 7-23,-5 5 23,-3 4-247,-1 1 67,-1 6 180,0 11-258,0 13-11,0 8-45,-2 4-67,2-5-180,-2-6-414,2-12-347,0-9-224,8-6-1413,8-15-2229,3-2 4874,5-12 0,-14 12 0,-2 2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1:00.34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16 19022,'9'85'639,"-2"-16"-471,-8-50 45,0-10-123,1-3 179,0-5-157,0-1-112,8-11-146,5-4-112,12-14-190,5-2 157,2 0 111,0 6 169,-2 2-22,-1 7 66,-6 4 23,-3 5 123,-5 4-100,-2 1 179,-3 2 22,0 12 11,-1 3-212,-1 10 55,-3-2-11,0-3-78,0-5 78,0-5-123,1-6 157,8-2-482,31-22 202,-9 8 101,21-14 22,-30 15 0,-5 7 156,-5 2-66,-3 2 22,-4 2-112,-1 4-134,-2 4-258,0 2-707,-2-2-1018,3-4-1188,1-3-2007,-2-2 5312,3-1 0,-7 0 0,0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1:00.88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1 597 18866,'81'-23'-336,"-12"0"100,-42 1-32,-3 0-13,-6-2 90,-3-2-301,-8 0-24,-1-2 303,-5 2 213,-1 8 113,0 8 290,0 5 22,-3 14 450,-5 12-315,-5 17 134,-3 15-144,0 8-338,6 0 1,4 0-213,4-11-56,6-9 34,11-15-325,10-13-449,15-13-683,8-21-863,7-14 101,3-17 123,-1-9-369,-5-5 556,-4-8 834,-5-9 1097,-4-4 974,-4-1 2152,-6 10-885,-9 17 157,-7 21-874,-8 19-370,-3 12-807,-2 8 516,0 14 37,0 14-609,-4 21 236,-3 16-146,-5 13-180,3-14 1,-1 1-180,-4 33-22,6-36 0,0-2 0,1 4-347,3-17-482,2-17-3821,2-16-1636,0-15 6286,0-11 0,0 3 0,0-1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1:01.69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0 225 20815,'84'8'-291,"-6"1"-202,-28-6-101,0 2-224,-1-4-549,-2 0-336,-5-1-56,-4-7 963,-6-2 628,-8-9 168,-7-1 1009,-6-1 89,-6-3-437,-3-1-370,-2-5-134,0-1-101,0 2 235,0 5 214,0 9 99,0 7-20,-3 6-24,-6 16 257,-8 11-312,-5 18-1,-2 11-79,2 6-313,5 1-21,6-2-91,6-11-45,6-10-23,14-15-380,12-12-392,18-13-909,14-19-973,7-11-46,9-15 135,-1-2-79,-1 3 2712,-7 9 2544,-10 8 414,-15 9-627,-16 9 874,-12 6-2119,-9 9-335,-10 6-280,-4 6-292,-5 1 0,1-2-89,2-7-90,7-2 33,2-5-33,3-1-325,16-1-145,6-8-90,18-3 100,6-8-100,3 0 56,0 0 201,0 1 303,-3 0 11,-6 0 259,-5 2 447,-9 3 190,-7 4-111,-8 5-157,-7 2-404,-3 2-101,-1 0-111,4 9 44,6 5-112,10 13 45,9 4 0,5 1-56,2 1 34,-3-5 10,-9 0 24,-11-5 77,-7-1 337,-16-3-281,-11-2-77,-16-2-68,-10-4-23,0-5-302,4-4-862,8-2-1973,15 0 3160,8-1 0,11 0 0,1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19:26.77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0 166 13835,'80'-44'-1349,"0"0"1,-9 4-1,-9 10 1327,-22 25 44,-9 3 752,-10 9 223,-8 9-33,-8 10 78,-3 7-258,-2 1-111,0-4-349,0-4-312,-2-7-24,1-7-660,-1-6-684,2-4-1154,0-8 2510,0-5 0,0 3 0,0-2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1:16.15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35 1 16950,'5'10'537,"-1"2"-425,-4 1 247,0 13-191,0 14-56,-5 17-112,-3 9 45,-4 8-34,3-1-11,2-2 0,5-8 23,1-11-12,1-9 0,3-11-11,5-9-33,5-7-1,6-7-796,14-4 203,-8-3-673,9-3-604,-16-5-786,-7 0 2690,-5-3 0,-6 4 0,0 2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1:16.35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1 127 15907,'53'-27'-2275,"1"0"1,27-13 2274,-54 20 0,-20 13 0,-2 1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1:16.75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 0 14518,'0'93'2129,"-1"-9"-1782,-1-31-11,0-1-78,-2-5 124,3-7-181,0-9-134,1-10-67,0-10 112,0-5-11,0-5-78,0-1-23,7-12-314,5-6 11,9-14 247,3 1 56,-1 5 33,-2 8-10,-6 9 246,-5 4 67,-3 4-190,-1 4 44,1 8-190,1 5 56,1 5-123,2-3 45,0-4-359,4-6-269,4-3-1053,7-5-516,6-14-694,7-5-1177,-11-6 4090,-4 2 0,-17 14 0,-3 3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1:17.20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46 350 12311,'9'-8'5210,"-1"2"-4728,-8 6-437,-26 59-11,18-35-34,-18 43 0,23-55 78,3-5 0,0-5 34,6-1-56,2-1-22,6 0 0,1 0-34,0 0 11,-3 0 179,-1 4-89,-3 4 123,1 6-67,-3 3-124,2-2 12,-2-4-45,2-5-280,10-4-224,1-17-695,13-11-582,0-19 178,4-8-335,2-5 470,-2-6 415,-1-2 1053,-6-2 526,-5 6 707,-5 9 593,-6 15-168,-5 15-817,-5 13-359,-2 7 997,-1 19-459,0 14-516,0 30 67,-3 19-257,-3 13-638,-2 5 369,-1-3-45,4-13-258,2-14-370,3-18-918,0-17-1334,0-17-2733,0-9 5613,0-11 0,0 4 0,0-4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1:17.33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0 129 18294,'0'-14'1154,"53"-25"-1154,-5 25-275,-1-4 1,2 1-1440,22 4 1714,-24 5 0,-16 3 0,-25 4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1:18.57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287 1 15818,'-77'38'246,"13"-2"-145,46-10-90,4 0-22,6 4-23,4-1-22,2 4 45,2-1 22,6 2 23,0-1-34,4-3 56,-2-3 0,-4-4-22,-3-3 78,-1-3 79,-9-3-158,-5-2-22,-9-4-11,-2-4-280,3-3-213,1-4-460,8-9-1276,5-8-4247,11-19 6476,8 11 0,-3 3 0,2 16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1:18.94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74 1 16546,'-6'55'314,"-1"0"0,-5 43 10,-5-36-32,5-8-147,2-10-32,4-10-113,4-11-78,1-10 66,1-7-33,0-4-34,3-4 35,8-11-102,9-7 146,8-13-34,5 0 68,-2 3 33,-2 8 23,-6 9 11,-7 6 146,-4 5-79,-7 10 213,0 28-370,-4-1-22,0 17 11,-1-20-549,2-9-684,7-10-694,8-6-751,13-6-1983,-4-10 4661,3-3 0,-19 1 0,-2 1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1:19.20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35 23 16098,'-19'82'246,"3"-16"-246,16-50 90,9-8 34,4-5-68,10-11 22,2-8-44,-2-8-12,-7-6-22,-6 2-67,-5 3-23,-4 3-381,-6 4 158,-4 5 301,-5 4-503,-2 5-426,3 3-1031,6 1 482,4 7 682,13-2-1343,1 3 2151,10-3 0,-10-4 0,-2-1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1:19.53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0 106 17118,'12'44'504,"-2"-5"-426,-11-16 23,1-5-68,0-5 46,5-6 11,6-4-90,10-3-135,7-5-358,6-6 101,0-8 347,1-4 34,-5 4 11,-7 5 56,-5 6 280,-8 4 269,-4 3-391,-4-1 301,-2 2-437,2 0-78,1 0-78,2 0 33,4 0-729,5-1-839,9-10-460,6-10-795,7-13-1446,-9 3 4314,-2 2 0,-17 18 0,-3 2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1:19.70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104 0 18037,'-16'65'242,"0"-1"1,0-3 0,2-6-232,-4 6-11,4-8-168,7-15-224,4-13-572,3-13-504,5-7-1613,2-9 3081,6-7 0,-6 4 0,0-3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19:26.94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10114,'2'5'0,"-1"-1"0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1:20.17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120 410 12333,'11'0'3451,"-2"0"-3081,-9 0-348,0 0 34,-23 9-33,6 9 66,-21 16 225,16 9 0,2 6-90,9-1-179,4-3-45,5-8 0,8-10 56,10-13-56,12-7 0,10-25-370,7-15-157,1-27 34,3-15 202,-3-8 9,-3-5 125,-5 1 157,-6 1 56,-10 10 235,-9 13 449,-6 21-549,-6 20 111,-1 14 684,-11 31 515,-17 65-1254,1 8-988,6-21 1,3 1 661,7-14 1,3-3-948,2 0 1,1-4-3711,-1 19 4736,6-24 0,0-40 0,0-7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1:20.92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67 1 17353,'-4'52'229,"0"1"1,-5 43-28,-6-42 34,3-6-124,2-11-56,3-10 22,4-12-78,1-8-90,2-4 23,0-3-482,5-9 123,7-8 213,11-12 112,6-2 90,4 3 22,-2 11 57,0 7 413,-3 7-223,-3 7-33,-3 11-125,-3 9-66,-6 12 89,-5 1 0,-5 1 124,-3-5 89,-6 0-303,-9-5 46,-8-4-79,-9-5-146,0-10-44,3-4-572,4-5-504,7-9-303,8-6-695,5-9-2296,7 4 4560,7 1 0,-5 13 0,4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1:21.23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1 178 18317,'87'14'-729,"-12"-10"438,-50-20-269,-4-7 223,-5-2 57,-6-2-157,-5 1-67,-3 0 381,-2 3 123,-5 7 269,-5 7 0,-6 5 594,-6 16 145,-1 9-134,0 19-146,4 7-290,7 5 21,6 0-403,4-2-101,66 14-684,-11-34-412,5-9 0,1-8-3867,4-26 5008,1-6 0,-44 3 0,-4 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1:21.67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233 1 15605,'-78'9'1154,"16"1"-1154,49 4 34,7 2 11,4 2 22,2 3-45,4 1 45,5 0-44,6 1-46,1-1 23,-4 1 0,-6 1 135,-4 1 156,-13 2-11,-7 0 281,-11 0-326,0-8-112,5-3-123,10-9-78,6-3-718,6-6-2431,11-12-4941,2-1 8168,11-11 0,-11 15 0,0 1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1:21.99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0 138 19941,'85'19'168,"-11"-3"-212,-42-18-124,-1-8-303,-6-4 314,-5-8-246,-8-1-157,-5-2 88,-5 2 170,-2 1 302,0 5 67,-6 7-67,-4 5 291,-10 7 192,-3 15-35,-4 10 67,1 17-268,4 5-23,8-1-224,7-4 0,5-9-22,13-8-293,9-10-379,17-8-572,11-6-1165,8-12-2511,-13-2 4942,-5-7 0,-25 8 0,-5 3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1:22.31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108 5 17476,'3'-2'2219,"-1"0"-1357,-12 56-649,-2-5-191,2-1 1,-2 7-29,-4 24 1,1-1-6,-1 15-325,5-22 0,2-6-3654,7-22-2688,2-21 6678,0-14 0,0-9 0,0-4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1:22.44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 12 20322,'-5'-3'1322,"0"1"-1322,98 2-1042,-22 0-891,-10 0 1,1 0 1932,2-3 0,-42 2 0,-9-2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1:23.84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120 340 11997,'-33'42'291,"0"0"1,-20 28-281,52-50-11,2-5 246,6-6 213,2-4 113,8-3-325,3-2-247,5-10-23,3-7-201,3-15 56,0-7-134,2-6 212,-3-1 90,2-1 79,-3 1-23,-3 3 145,-4 4-178,-4 4-23,-3 2 45,-5 3 67,-2 3 235,-3 4 78,-3 8 214,-1 4-34,-1 6-370,0 3 1278,0 2-1019,0 12-270,0 2 78,0 11-134,-3-2-146,-2 1 68,-2-2-68,-2 2-10,1-1 55,0 3-11,-1 4 0,0 6 22,1 6-44,1 6 78,1 3-112,3 1 0,0-4 11,3-5-11,0-9-45,0-11 0,0-8-246,1-9-1121,11-6-974,1-14-3934,5-1 6320,-6-9 0,-7 12 0,-2 3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1:24.07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44 0 17958,'-25'85'-852,"6"-18"-167,19-53-237,0-8-1040,6-3-2634,1-5 4930,5-7 0,-5 5 0,-2-4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1:24.21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 0 11179,'-5'2'0,"1"-1"0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19:27.09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157 1 17342,'-42'52'-56,"0"-1"0,4-4 0,10-4-819,21-2-133,7-9 123,16-12-2790,0-9 3675,13-10 0,-16-2 0,-1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1:24.49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281 0 15975,'-31'56'358,"-1"-1"1,1 4-1,4 1-100,10-3 0,3 2-2331,-2 7 0,0 2 2415,2 4 0,0 1-163,1 0 0,0 0 186,3-2 1,1-1-349,1-6 0,2-2-17,2-8 0,2-3-202,-1 30 273,5-23-1898,8-23-44,5-19 1871,7-32 0,-8 11 0,-4-18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1:24.70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212 1 17790,'-35'57'328,"1"0"1,1 1 0,6 1-212,16-9 1,4 0-509,-2 6 0,1 1 570,0 2 1,1 1-180,1-1 0,0-1-29,1-3 1,0-1-61,-1 39-717,3-21-1425,2-21-2154,1-26 4385,0-17 0,0-10 0,0-3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1:24.91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0 106 18160,'88'-32'179,"-10"4"-919,-36 15-1075,-4 0-1401,-17 4 3216,-5 2 0,-15 5 0,0 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1:25.42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0 207 18160,'92'12'-1524,"-16"-11"1524,-55-34-34,-6-3 12,-5 2-303,-5-2-370,-3 6 214,-2 3 481,-2 12 0,-6 6 448,-4 12 291,-7 17-212,-1 12 145,-2 19-336,5 4-100,3 4-191,7-4-45,4-9-259,3-11-110,3-13-214,8-11 0,7-6-537,11-19-718,7-7 45,5-19 426,3-3-1924,13-10 5768,-16 21-1121,-4 4-516,-23 22 11,-12 6-358,-2 5-134,0 2 145,0 4 3112,0-2-3381,0-3 68,0-4 45,1-1 21,5-1-492,15-18-325,2 3-1031,11-15-112,-5 8-1255,-1 3 2846,-8 5 0,-6 6 0,-11 6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1:26.20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0 197 18317,'12'43'358,"3"-8"-358,-2-37 0,6-11-190,1-5-303,2-13-124,-2-2-436,-3-1 694,-5 2 102,-6 4 223,-3 7 34,-3 11 135,0 4 369,-5 12 347,-6 12-279,-6 13-157,-4 17-202,1 7-68,5 2-145,6-2 0,5-7 0,4-6-134,11-20 78,6-6-763,14-27-996,6-14-145,3-16-282,6-12 248,-1-3-740,1 1 2734,-4 7 3484,0 5-2139,-19 21 325,-4 6-23,-17 21-258,-2 12-391,-6 10-517,-2 12-66,-4 2 11,-3 5-370,9-19 34,0-2 44,6-21 45,5-4-179,10-15-201,13-10-572,12-17-68,5-7 438,1-2 224,-3 7 179,-8 7 22,-9 13 191,-9 11 280,-8 7 79,-5 9-80,-3 15 12,-1 11-414,0 14-23,-3 21-134,3-23 56,-3 5-325,3-32-168,0-6-12,2-7-1512,8-17-337,9-9 2365,16-34 0,-15 29 0,2-9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1:26.38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127 0 17442,'-8'63'579,"0"-1"0,-1 0 0,0-2-321,-10 37-1801,-1 1 1543,2-5-90,3-11 221,3-18-1498,6-20-1665,3-22 850,3-13 1,0-9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1:26.56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0 141 21107,'49'-16'-2348,"0"0"0,40-16-1170,-37 2 3518,-14 7 0,-13 6 0,-17 11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1:27.38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97 12 16165,'8'-11'3900,"-15"60"-3464,-2-4-144,-9 50-113,11-29-179,2-7 33,4-12-44,1-12 11,0-18-22,9-8 11,6-14-337,13-13 57,5-9-101,2-11-22,0-1 133,-3 5 57,-6 6 224,-5 9 112,-6 7 0,-6 7 202,-3 3 190,1 2-268,0 10 100,4 23 56,-4 47-235,-1-25-112,-5 9 11,-1-56-56,3-8-157,0-1 157,3-3-56,0 0 56,-2-2-34,-1 4-1792,-2 1 1333,0 0-662,3-3-973,2 0 1242,4-3 58,0 1 648,-2 1 180,-1 2 381,-5 2 369,0 0 4226,-2 1-4786,0 11 113,-1 4-146,-5 12 33,-2 6-11,-6 2-67,1 6 135,-2 2-180,0 2-11,1 1 79,-4 0-90,0-1 22,-6 0-67,-4-1 11,-2 1-22,-4-2 33,-1-3-22,-1-3 146,2-6-124,4-7-11,0-7-291,14-9-213,2-3-705,12-5-641,1-3-2093,1-3 3932,0-1 0,0 0 0,0 4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1:28.77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256 340 14585,'-67'-4'438,"5"11"-338,28 15-66,-1 14-56,7 3 22,11 4-270,7-7 259,8-5 11,14-13 0,11-8 11,17-7 0,13-19-22,4-10-179,4-23-326,-6-10-489,-2-8 837,-8-5 112,-7-2 45,-8 4 123,-11 12 851,-8 13-223,-7 18-270,-4 14-78,0 8 57,-6 18 947,-4 14-1004,-8 25-302,-4 19 112,0 12-202,3 1 34,6-2-90,6-12-179,4-12-403,3-17-259,9-15-683,5-13-1860,2-8 3440,3-14 0,-13 7 0,-1-8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1:29.10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1 192 18104,'84'-40'-538,"-15"3"515,-51 14-156,-5 0 123,-6 2-67,-4 2-79,-2 4 191,-1 6 11,-4 5 78,-7 4 124,-8 15 22,-7 13 202,-1 16-168,2 6-146,7 0-78,6-5-34,8-5-79,3-8 79,8-9-381,7-10 157,12-6-650,8-5-751,7-13-930,3-7-1815,-10-7 4370,-3-1 0,-21 14 0,-3 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19:27.42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90 1 18048,'-50'77'-67,"10"-15"-124,72-57-627,-8-11 549,26-5 269,-20-6 135,-7 4 649,-9 5-291,-7 5-168,-5 2 269,-3 2-67,-6 9-236,0 6-291,-4 8-45,5 0 45,3-6-134,3-4-259,3-7-1960,30-13-683,0-17-920,14-2 3956,-13-11 0,-23 22 0,-2 2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1:29.26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49 1 15840,'-5'74'545,"1"1"1,-1-3-1,0-4-511,-5 29-1454,0-1 1420,5-8-157,2-11 27,1-15-868,2-18 399,0-17-1149,0-15-1916,0-15 3664,0-14 0,0 7 0,0-6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1:29.47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 19605,'90'-2'213,"-17"7"-235,-57 24 22,-9 2 0,-5 4 101,-9 2-101,-9 0-561,-8-3 561,-17-5 0,22-14 0,-4-3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1:29.84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0 242 19617,'68'29'-326,"-7"-16"-21,-39-34-179,1-11-24,-6-2-637,-4-5-259,-6-1-223,-4-1 1422,-3 5 247,-5 9 314,-5 14 3495,-32 74-3293,19-14-303,2 20 0,3 4-213,11 0-67,6 18 44,13-44-234,7-15-181,12-14-10,7-10-1087,6-22-201,4-9-685,4-21-649,-1-4 3070,-16 10 0,-12 14 0,-17 16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1:30.12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65 18406,'14'72'650,"-3"-11"-650,-11-43 56,0-6 123,5-8-179,9-4-201,8-16-259,13-8-280,6-17 192,6-2 312,1 2 236,-4 8 112,-10 11 146,-10 10 964,-18 62-1357,-7-22-414,-7 39-706,4-46-628,3-11 68,7-6-1132,8-5 2947,3-6 0,-2 4 0,-8-4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1:30.49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145 214 17610,'-30'57'232,"0"0"0,2-3 0,5-3-232,4 15 22,8-9-22,7-13 67,11-15 23,7-14-68,13-11-22,11-25-369,7-13-248,3-22 135,1-10 443,-13-2 0,-4-4 162,6-19-222,-13 19 1,-5 4 557,-14 7 248,-18 22-248,-4 42-123,-14 31 79,0 36-258,0 14-81,4 5 2,6 0-78,8-7 0,5-14-90,5-14-728,8-20-112,10-16-1558,13-16-2531,0-17 5019,1-8 0,-18 6 0,-3 3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1:30.65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53 1 17420,'-27'92'762,"7"-16"-907,15-53-931,4-9 0,1-9 460,7-11-2589,5-16 3205,7-16 0,-5 11 0,-4 2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1:30.99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13532,'29'47'-3827,"0"0"1,18 36 5092,-32-48 404,-6 0 481,-4-3-952,-3-3-236,-2-5-491,0-4 87,0-8 80,0-4-67,0-4 447,0-3-638,6-3-224,5-10-67,9-4 167,5-8 135,1 3 315,4 3-382,-11 10-68,0 3 247,-5 22-504,-4-6-11,5 13-336,-5-16-549,7-2-1726,8-5-2275,-2-7 4897,4-2 0,-16 1 0,-2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1:31.33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248 1 18754,'-39'81'235,"9"-13"-336,27-40-89,2-6 10,3-8-178,8-6 257,8-6-112,8-2 213,2-5-56,-4 2 56,-5-2 0,-3 7 269,-5 17-45,-2 17 101,-4 29 123,-1 19-275,-3-35 1,-1 2-21,1 2 0,-1 1 37,1-1 1,-2-1 167,-7 41-43,-11-36 0,-6-5-315,-14-3-45,-30 8 23,18-69-337,2-17-537,5-20-505,15-22-2016,14-10-5055,18 17 8551,15 3 1,-6 41 0,5 5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1:32.23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153 21 18126,'-66'50'583,"11"-1"-538,38-11-45,8-3-68,4-3-55,5-9-22,13-8-247,7-9 268,15-4-11,3-14-402,0-5 503,-3-16-11,-5 1-123,-7-3 168,-9 2 0,-7 2 224,-5 2-22,-3 7-191,-6 6 23,1 8-34,-4 5-202,5 3-246,2 5-975,3 3 257,8 3-1579,28 0 1995,0-5 750,19-3 549,-19-3 706,-7 0 324,-7 1 775,-5 10-1570,-7 1-314,-1 12-324,-3-2 0,-2 1 168,1-2-191,1-4 11,0-7 113,2-4 100,4-4-33,19-12-303,2-6-67,16-11 146,-9 0-90,-1 5 56,-5 10 11,-3 5 146,-7 10-213,-3 18-56,-4 11-34,-5 17-1512,-5 2-4808,-3-18 6410,-3-11 0,-1-18 0,0-4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1:33.58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92 3 16502,'3'-3'1703,"-24"68"-1625,9-19-45,-4 5 1,1 2-34,3 16 0,1-2-56,7 0 56,0-7-44,4-6-248,4-10-817,5-11-1088,5-16-3326,-1-7 5523,-3-12 0,-8 1 0,-1-2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19:27.59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122 1 18530,'1'61'851,"-4"4"-806,-23 6 11,2 1-56,2-4-1400,-1 24-1055,11-43-3338,0 8 5793,11-50 0,1-7 0,0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1:33.73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0 212 16290,'68'-47'-3277,"-1"0"0,-12 10 0,-8 4 3224,-1 2 1,-31 22 0,-5 1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1:34.28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35 0 15919,'-2'54'706,"-1"0"0,2-2 0,-2-3-348,-7 18-134,2-2 79,4-8-57,1-12-201,3-11 22,0-14 0,0-10 147,2-7-214,7-15-180,7-11-229,22-21 0,3-3 387,-5 9-1,3-6 1,-5 13 22,-24 33 213,-4 12-213,0 6-23,0 10 23,2-2-807,0-6-683,3-8-560,1-7 201,4-4 23,4-3-382,3-7 2208,3-3 56,0-6 1423,1 0 67,-4 3 449,-2 2-504,-5 2-271,-1-1-670,-4-2-371,4-1-89,-2-5-90,2-1-12,-2-1-66,-5 0 78,-3 4 146,-4 2 89,-3 7-190,-8 3 212,-7 3 696,-25 39-550,10-4-112,-8 39 147,22-9-438,9 0 67,5 0-134,14-9-539,13-13-368,21-17-1637,17-13 2611,7-27 0,-27 10 0,-10-12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1:34.80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288 251 17342,'-50'16'168,"-1"1"0,-36 21 0,54 15 460,5 2-404,8 0-101,8-4-123,7-7-45,4-13 23,9-13-23,9-10 22,14-20-21,10-14-259,5-18 236,5-16-67,-1-8 55,1-5 34,-4-4 1,-4 0 44,-6 5 156,-10 14-32,-8 18 21,-10 19-145,-6 12 0,-3 14 213,-8 17-23,-9 20-111,-10 20-57,-6 11 1,1 4-130,16-27 1,3 0-769,-2 20-1063,3 6 291,26-46-796,6-14-447,17-10 2890,2-27 0,-16 15 0,-6-15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1:35.28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70 509 10429,'-9'-19'7899,"0"8"-7574,-12 37-325,6-4-11,5-4-23,6-5 34,3-7 0,2-3-22,8-3 22,5 0-34,8-1 90,-1-1-56,-4 1 269,-3 0-45,-5 10 145,-3 9-189,-2 12-101,-3 5-79,1-2-56,1-9-292,2-11-156,7-7-325,6-16-1054,10-13-78,7-19-291,7-14 706,2-8 750,-1-7-149,-1-5 675,-4-6 270,-3-1 1647,-5 7-89,-3 11 302,-9 20-313,-6 19-1144,-7 15 426,-4 16 515,-2 21-727,-8 20-46,-6 24-123,-9 13-254,-2 7-3,0-1-147,2-3-44,3-10 0,5-14-145,5-14-1693,6-18-325,2-15-548,3-19-369,0-10 3080,0-9 0,0 9 0,0 4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1:35.66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1 116 19302,'55'-24'-191,"-1"1"1,-3 1 0,-5 5-459,2 5 278,-5 3-32,-6 4 45,-12 2 268,-9 3 12,-9 0 78,-5 2 582,-3 7-100,-10 4 258,-5 7-326,-10 1-190,-2 1 202,3-1-247,5 1-156,8-5 22,6-1-1,4-3 46,2-4 11,0-4 22,8-2 79,9-3-102,2 0 259,2 0-337,-9 0 136,-5 0 21,-1 0-168,0 0 79,1 4-90,0 0-90,2 2-44,0-3-573,7-2-592,5-3-1492,6-9-1488,-3 0 4279,-3-6 0,-13 8 0,-3 4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1:36.42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55 432 19594,'0'36'370,"0"3"-247,2 4 123,0 2-246,0 0 124,-1-1 21,-1-4-100,0-5 201,0-7-234,-5-7 10,-1-8 91,-7-7-113,2-4-23,0-2-112,2-10-324,5-6-67,1-11-214,6-5 79,9 0 482,5 3 179,10 3 22,-1 6 191,2 5 112,-1 5 268,2 2-144,2 1-147,2-2-55,4-1-236,2-4 56,1-2-67,1-1 56,-4-2-134,-5 2 44,-9 1-167,-8 2 156,-8 2-146,-5-1 57,-2 0 78,0 2 45,0-1-45,0 6 22,0 2-11,-4 3 45,-4 15 247,-4 10 268,-3 21-123,0 11-145,2 6 67,6 0-314,2-4 33,5-11-44,3-13 11,7-17-78,9-10-382,12-23-100,8-12 280,4-18-34,1-11-146,0-7 57,-6-11-681,-2-12 759,-19 40 0,-2-1 308,-1-1 0,-1 1 17,8-39 370,-8 16 79,-7 22 167,-3 21-236,-3 14-380,0 9 460,0 22-90,0 13 75,0 29-187,0 19 33,0 16-665,0-43 1,0 0 546,0 1 1,0 0-693,0 46 597,0-13-78,0-19-112,0-19-403,0-24-796,0-11-664,0-20-3449,0-7 5596,0-10 0,0 9 0,0 3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1:36.54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0 198 22070,'52'-28'-26,"-1"1"0,-1 0 0,-3 2-1375,23-10-3036,-23 11 4437,-16 1 0,-24 18 0,-6 1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2:58.10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97 10 10821,'12'-6'2184,"-1"2"-1601,-11 4 1736,0 0-2128,1 10 201,-1 3-179,1 14 202,-1 4 77,0 9-324,-2 4 192,-3 8-192,-5 4-90,-4 5 191,-3 3-247,-1-1 23,2-4 56,3-5-56,3-9 123,2-9-168,4-7 0,1-9-45,1-7 11,2-7-11,0-3-2330,0-3 1243,0-6 112,1-1-739,2-3-628,-1 1-1993,0 4 4380,-1 1 0,-1 3 0,0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2:59.95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16 180 14406,'-9'-13'762,"2"-1"-751,7 3 202,2-3-213,6-3 11,7-1 135,7-3-101,6 1 0,2 3-45,4 3 56,3 4-68,4 4 12,4 3 0,4 2-56,4 1 68,0 0-12,-2 6 0,-6 4 56,-8 7-79,-9 2 23,-8 0 0,-7-1 79,-7 1-57,-3 1 180,-6 3-113,-13 4-22,-9 0 12,-16 1-79,-3-3 0,-3-3 11,1-1 11,4-5-313,-14 1 101,28-9-381,-5-1-561,29-7-5199,3 0 6331,6-2 0,-3 1 0,3-1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3:00.33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 0 15146,'2'83'907,"0"-11"-739,-2-38-112,-4-5-56,1-4-45,-3-8-750,4-8-1020,1-4-762,1-5 2577,0-7 0,0 6 0,0-5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19:27.86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85 16647,'7'-11'2342,"-2"1"-2297,49-15-90,-21 16 22,45-18-973,-36 24 480,-4 3-380,-6 2 201,-9 13 459,-8 10 169,-8 15 56,-5 4 11,-2 0-224,-16 9-594,12-28-2084,-11-1-2969,15-34 5871,0-8 0,0 6 0,0 1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3:00.49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28 29 13924,'-13'-16'-1080,"-2"3"1,24 14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3:00.72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145 1 12400,'-21'74'-440,"1"0"0,-1 0 1,2-9-1,2-3-25,-2 19 0,4-11 185,9-38-829,3-14-1345,0-10 2454,2-14 0,1 4 0,0-4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3:00.99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69 16457,'90'-38'985,"-11"7"-929,-52 31 460,-5 0-157,-7 0-191,-7 3 145,-5 2-313,-2 7-11,-1 5 11,-6 4-123,-7 3 67,-10-1-9775,-21 3 9448,31-13 0,-14 0 1,34-13-1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3:01.36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0 210 15280,'80'-7'-101,"-11"-3"-111,-42-17 212,-4-1-91,-5-1 91,-8 1-78,-6 1-135,-3 4 168,-7 4 45,-7 7 1670,-47 41-930,26 5-163,0 27 0,5 8-577,17 4-51,8-14 1,7-5-74,15-12-660,14-17 78,13-12-582,5-18-830,7-20-459,2-17 2577,-18-5 0,-12 16 0,-21 14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3:01.60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133 0 17868,'-11'73'93,"0"-1"1,-1-2 0,0-4-72,-14 28-22,3-5 0,4-11-247,8-13-492,5-17-348,4-15-616,2-16-628,9-8 2331,8-32 0,-4 18 0,1-19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3:01.73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35 1 15023,'4'0'3283,"-1"0"-3048,-3 0-213,-15 55-44,9-32-493,-10 39-539,12-49-78,3-8-649,1-3-965,2-16-828,2 0 3574,3-14 0,-3 15 0,0 2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3:02.34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28 12703,'16'-15'3148,"0"3"-2464,-4 12-225,3 7-246,0 7-22,1 13-124,-1 9 101,-2 8 180,-6 6-12,-4 2 0,-2 1-191,-2-4-133,1 33-12,-1-74-112,6-14-303,9-15 34,12-16 101,11-10 280,4 0 0,-2 7 78,-4 13 371,-6 9-180,-7 11 212,-4 5-290,-5 10-46,-3 7 102,-2 10-236,-3 4-11,0-4 0,2-3-280,3-7-67,3-5-124,2-5-482,6-3-279,4-2 246,6-7 235,4-3 381,2-7 12,2-2 358,1 2 291,2 2 348,-2 1 325,2 2-192,-3-2 551,11-12-1043,-14 3 79,2-10-90,-18 9-269,-12 2 0,-3 2-79,-5 3 79,-6 2 45,-18 7-45,0 3 45,-13 15-34,12 14 403,2 20-10,5 15 156,7 9-89,5 1-427,12-4-55,17-12-672,53-14-214,2-23 113,-22-18 0,1-6-1760,26-21-4739,-30-5 7283,-14 1 0,-31 19 0,-5 5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3:02.81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95 16757,'72'4'407,"-1"1"1,1 0 0,4-1 0,1 1 0,-1-3-259,0-4 1,0-1 0,2-1-1438,13 0 1,2 1 0,2-2 1320,-16 1 1,1-2 0,1 1 0,2-1-371,7 1 0,2-1 0,0 1 0,2 0 381,-15 1 1,0-1 0,1 1 0,1 1 0,0-1-153,2 0 1,1 1 0,0 0-1,1-1 1,-1 2 107,0-1 0,0 0 0,0 0 0,-1 1 0,0 0-6,17 1 1,0-1-1,-1 1 1,-2 0 5,-7 0 0,0 1 0,-2-1 0,-2 0-187,15 1 0,-4 0 1,-3 0-268,-15 0 1,-3 1 0,-5 0-898,9 3 1,-12 1-4055,-7 3 5405,-67 6 0,-18-9 0,-11-1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3:42.78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92 9879,'0'-5'662,"0"1"-237,0 4 1536,0-1-1748,0 6-135,0 2-56,0 9 102,3 4-113,1 3 34,3 1-45,-1 4 56,-1-2-44,0 5-12,1-2 0,-2 2-12,2-1 35,-1-1-23,-1-2 0,1-3 11,-1-1-45,1-2 34,-1-2-22,0 7 56,-3-8-34,2 6 0,-1-9 0,0 1-23,0-2 23,3 9-471,7 15 437,-5-12-10,6 9-46,-9-25 79,-2 1-135,0 0 101,-1-2-89,2 2-23,-2-1 146,1 0-101,-1 0 22,1 0 57,0-1-146,0-1-1,0 0 34,1-2 34,2 2 101,-2-3-56,1 2 0,-2 0 67,0 0-45,0 1 45,0-1 0,1 1 11,0 0-22,1 2-45,-1-2-67,1-2-90,0-2 123,-1-4-134,2 2 0,-1-1 213,1 0-23,2 1 22,-3 0 35,2-1-23,-2 0 0,0-1 23,2 0-12,0 0-11,1 0 0,4 0 34,-3 0-34,4 0 0,-5 0 11,2 0 34,-2 0-34,3 0-11,-2 0 56,3 0-45,0 0 45,7 0-56,-4 0 157,5 0-67,-3 0 55,1 0 12,0 0-146,1 0 68,2 0-12,10 0-34,-5 0-33,7 0 0,-7 0 12,-1 0 32,0 0-32,-2 0-12,-1 0 22,1 0-22,-1 0 0,10 0 34,-8 1-12,6 0 0,-9 2-22,1-1 34,1-1-56,11 0 22,-9 0 22,9 0 23,-13 3-45,2-2 0,-4 4 11,1-2-11,-2 1 0,-1-1 0,1-1 22,-1-1 12,2 0 0,8-1-23,-6-1 134,7 0-145,-9 0 12,-1 1-1,2 0 23,-3 1-34,1 1 0,9-2-22,-5 0 22,7-1 0,-8 0 0,-1 0 22,-1 0-22,-1 0 0,-1 0-11,6 0 11,-6 0 0,4 1-11,-5-1 44,-1 1-33,2-1 0,-2 0 11,0 0-33,-1 0 22,1 0 0,-3 0 0,2 0 34,5 0-34,-5 0 0,3 0 0,-5 0 0,0 0 0,-1 0 11,2 0 34,-3 0-45,6 0 11,-5 0-45,3 0 34,-7 0 0,-1 0 0,0 0 45,-2 0-34,0 0-11,-1 0-11,-2 0 336,2 0-415,-2-4 34,1-2 56,-1-7-101,0-1 68,0-4 10,0 0-111,0-3 112,0-2-46,0 0-55,3-2 44,1-4-22,2 1 101,1-3 0,-2 2 0,-1-2 112,1 1-89,-3-1-1,1 1-22,0 0-123,-1-2-67,0 0 111,1-2-66,-1 1 55,-1 1-100,0 1 111,-1 0 57,0 4 55,0-4 46,0 12 10,0-3 113,-1 12-112,-2-1 89,-1 3-34,-2 0-122,2 2 145,1 1-168,0-1-56,3-2-45,-1 1 11,1-1 34,0 3 56,-1 1 45,1 0 45,-1 1-23,0 0 56,0 1-112,0 0-11,0 0 56,0-1-56,-1-1 0,-1 1 0,1-2-56,0 1 0,-1 1-11,0 1 67,0-3 0,-1 2 0,0-3-33,1 2-23,-1-1 22,1 1 34,0-1 0,0-1-45,-2-2 45,0 1 0,1-2-56,-1 2 45,3 0 0,-3 0-23,3 0 1,-1 1 33,-1 1 0,2 1 11,-2 1 90,3-1-68,0 3-33,0-2 56,0 3-11,-2-2-56,2 1 11,-1-1 0,2 2 22,-2-2 34,2 2-33,-2-2-12,1 1 101,-2 0-11,2 1-45,-3 0 90,1 0-124,-1 0 34,-1 0 56,-1 0-112,-1 0 179,-4 0-167,2 0 21,-4 0 1,2 0-34,-1 0 0,-2 0 45,-1 0-57,-3 0 12,-9 0-22,3 0 56,-6 0-34,6 0 0,-1 0 22,-2 0-11,-11 0-11,8 0-11,-7 0 45,12 0-34,1 0 0,0 0 33,1 0-22,-2 0-11,0 0 0,-2 0 12,-19 0-12,9 0 0,-12 0 33,13 0-55,1 0 22,-1 0 0,1 0 56,-2 0 0,-10 0 33,12 0-89,-7 0 90,17 0-90,2 0 0,3 0-11,2 0 44,3 0-33,0 0 0,1 0-11,-5 0 11,3 0 0,-4 0 0,5 0 23,0 0-23,-2 0 0,0 0 22,0 0-56,-10 0 34,8 0-22,-10 0 44,8 1-22,-1 1 0,1-1 12,2 1-12,2-2 0,3 2 0,3 0 22,0 0-22,3-1 0,1 0 11,2-1-22,-1 1 11,1-1 0,0 1-34,0 0-537,1 0-169,0 0-581,1-1-2243,1 0 3564,0 0 0,1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3:06.68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302 24 14305,'6'-13'1670,"-1"3"-1290,-5 10-245,0 0-135,-3 0 168,-4 7-100,-10 10 234,-9 13-291,-7 14 34,-4 8 201,-3 7-223,4 7 78,2 5-68,7 5 34,4 4 258,7 8-483,7 7 303,7-43 1,0 2-51,2 5 0,1 1-89,5 2 0,3 2-316,0 1 0,4 1 310,4-4 0,4-2-118,-1-1 0,2-3-153,0-6 0,0-2-536,21 33-471,-16-36 1,0-5-1322,11 7-1715,-3-4 4314,-21-39 0,-13-5 0,-1-3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19:27.98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 0 16793,'-5'66'-1950,"1"-16"0,4-46 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3:07.38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11 15426,'27'-10'1165,"2"14"-818,1 23 113,11 25-169,11 27-831,-22-30 0,-1 3 624,2 7 0,-2 2-84,-1 5 0,-2 1 0,-3 2 0,-4 2 33,-4 0 1,-4 1-23,-3-1 0,-3 1-22,-1-1 0,-4 0-12,-5-2 1,-2-1-17,-1-3 0,-4-2-73,-4-5 0,-2-3-482,-1-7 0,-1-3-1665,-20 27-3490,11-34 5749,5-16 0,16-22 0,3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3:09.49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1 324 10966,'0'-3'1087,"0"-1"-68,0 4-716,11-5 45,-2 3 380,11-5-268,-5 2-147,2 0 57,2 1-325,0 0 67,4 1-112,-1 0 33,3-1 79,0 2-101,2-4 23,3 2 67,1-3-79,4 0 23,5-4-45,5 2 0,5-2-78,3 2 22,2 0-90,0 3 146,2 2-134,-2-1 122,19 2 1,-20-1-67,14 0 33,-22 1-78,-1-2 100,3 0-145,26-6 124,-15 3-113,22-3 134,-22 4-55,1 1 44,0 0 0,-3 2 0,-1 2 23,18 2 11,-20 0-33,14 0 33,-24 0 0,-2 0 0,0 0-23,-3 0 12,2-1-79,-1-1-33,0-1-34,15-2 124,-12 3-1,12-1-33,-17 3 67,1 0-11,1 0 11,0 0-79,1 0 23,3 0-33,-1-1-101,23-3 111,-18 1 1,16-4-12,-22 5 68,0-2-248,0 1 169,-1-1 57,1 0-180,23-2 212,-15 2-32,16 0-12,-20 3 44,0-1-32,1 2 44,-1-1-180,2 0-447,25-3 291,-16-1 257,21-1-78,-24 1 68,0 0 89,-1 3-34,-1 0 34,-2 2 0,-1 0 0,-1 0 0,18 0 0,-15 0 0,16 0 23,-17 0-23,1-1 0,3 0 11,0-1-45,2 2 34,20-1 11,-19 1 34,12 0-22,-27 0-23,-2 0 11,0 0-22,-1 0 11,2 0 0,2 0-23,3 0 1,26-1 22,-18 0 11,17-1-33,-25 1 22,-3 1 0,-3 0-23,-4 0 12,1 0-202,14 0 180,-9 0-12,11 0 34,-15 0 11,0 0 0,-3 2 33,1 1-33,-3 2 0,1 0 0,-3 1-33,12 4-91,-9-3-10,9 0-516,-10-3 482,-1-2 44,2 0-21,-2 1 145,2-1-45,-1 0 23,-2 2-12,0-1-33,-1 2 67,0-2-11,1 2 11,-1-3-12,-1 2 12,-2 0 0,0 0 12,-3-2 77,17 0-89,-11-2 0,11 1-22,-12 0 55,1-1-33,3 1 34,-2-1-12,0 0 202,8 2-112,-10-1 112,5 1 80,-12-1-69,-3 1 22,2 0-111,-4-1 22,0 1-34,-4-1-122,-2 1-124,-1 0-325,-4-2-628,0 1-1041,-4-1 2106,0 0 0,-2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3:10.85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122 5 11011,'4'-2'1524,"-1"0"179,-3 2-1345,-6 21 225,-2 5-247,-8 28 157,-2 8-291,-3 17-641,-1 19 528,12-42 1,1 3-90,3 4 0,1 1 0,1 4 0,1 0 0,2-2 0,3-1-17,5 0 1,2-2-57,3-4 0,4-2-347,5-4 0,5-2-51,1-4 1,4-4-276,4-3 1,0-6-2291,19 5 3036,-2-15 0,-35-24 0,-5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3:11.48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14933,'31'87'251,"-1"0"0,1 0 0,0 0 0,0 0 0,-1 0 0,1 0 1,2 5-1,2 3 0,0-2 0,-4-4 0,-7-9 0,-11-11-1282,-14 11 0,-11-10 207,-3 7 1,-4-6-992,0-21 0,-4-4 1939,-33 33 1,32-62-1,2-6 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3:14.25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0 179 12221,'81'0'415,"-10"0"-68,-43-3-45,1 1 13,0-4-304,0 1-11,-2 2 0,1 1 89,-1 0 12,2 2 22,0 0 34,3 0 190,0 0-324,3 0 145,2 0-23,2 0-111,3 0 67,3 0-101,4-1 0,3 0-56,2-1-34,24-2 45,-18 0-44,14-3 44,-27 2 45,-4 0 0,-3-1 0,10-2 0,-14 2 11,9-2 45,-16 3 90,0-1-135,3 0-11,2-3 101,4 0-67,20-6-34,-12 3 45,15-1-56,-21 5 11,1 5 0,-3 1-12,-1 0 35,0 2-23,0 0 0,2 0 22,23-1-22,-8 0 0,18-1-22,-17 0 55,0 0-33,-2 1 0,-1 1 23,-1 0-46,20 0 23,-16 0-33,19 0 55,-20 0-22,4 1 0,1 2 34,0 0-101,1 3 67,-2 0-56,-3 1-68,17 1 124,-19 0 0,15 0 0,-21-4-68,-1 0 68,1-2-11,-2 0-45,-1 1-67,16-1 56,-13 0-56,12-1 67,-19 3 56,0-3 0,-1 1-68,1 1 46,1 0-34,1 1-11,1 0-157,22-1 22,-14 2 202,17-1-67,-18 0 78,-1 1-11,0-1 0,-4 3 34,-2-1-56,18 3 10,-14-4-66,17 2 56,-17-6 22,4 1 0,-1-1 22,3 0-67,-3 2 45,0-3 0,-2 1-56,17-1-12,-15 0-44,12 0-358,-17 0 235,2 0 33,1 0 124,4 0 33,-2 0-45,22 0 90,-18 0 23,17-1-35,-24-1 12,1 1 0,-2-1-11,1 2 34,0-2-23,1 2 0,0-2 33,20 0-33,-16 1 0,14 0-33,-24 1 55,-2 0-22,-3 0 22,14 0-33,-10 0 11,10 0 0,-13 0 0,-1 0 56,0 0-56,1 0 157,0 0-112,1 0 78,-1 0-123,-1 0 22,-1 0-22,15 0 0,-10 0 0,10 0 12,-15 0-57,-3-1 45,-2 1 0,-1-2-23,-3 1 57,13 0-34,-9 0 34,10 0-68,-13-1 34,2 1 0,-2-2-22,-2 3 44,-2-2-22,-1 2 0,0-2 45,12 1-45,-9-1 0,11 0-23,-11 1 57,2 0-34,-1-1 0,-1 0 34,-2 0 100,11-1-134,-9-1-22,8 1 33,-12-1-11,0 2 0,-2 1 22,-2-1-55,0 1 33,-1-1 0,3 1-56,7-3 56,-6 1 0,5-1 33,-8 2-55,-2 0 22,1 1 0,-1-1 0,-1-1 45,3 1-45,-7 0 22,-1 1 34,-6 0 22,-3 0 90,0 0 56,-1-2-201,0 2 168,0-5 100,0 3-212,0-8-685,0 4-1769,0-3 2375,-4 3 0,3 5 0,-3-2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3:28.78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21 13398,'0'-11'392,"0"1"-370,0 10-134,0 0 112,0 5 0,0 6 79,2 7-57,0 6 1,4 2-12,-1 1-11,0 0-56,1 3 56,-1 0 0,1 3 11,-2 1-22,0-1 22,-1-2-11,-1-1 0,0-4-22,0 1-23,-1-3 45,1-1 0,1-3-23,0-2-111,0 7 123,1-5-56,-2 8 22,0-7 34,0 0-57,0-2-123,0 0-78,1-3 101,1 0 34,0-3 78,-1-1 0,1-4-45,-3-1 68,2 0-79,-2-1-247,0-1-1064,3-1 437,-3-2-1053,1-1 2039,-1-1 0,-1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3:31.38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0 288 9409,'0'-13'1109,"0"3"-762,0 10 269,0 0-616,4-6 34,0 3 156,5-3-167,2 3 101,0 0-113,4 3 11,2-3 23,3 1-34,4-1-11,3-3 45,6 0-11,3-4-23,6 0-11,4-2 11,2-1 11,3 0-22,-2-1 0,0 1-11,-3 2 45,17-3-34,-16 6 22,10-3-11,-19 4-11,-2 0 0,0 0 0,-1 1 23,1 0-23,14 0 22,-10 1-11,9-1-11,-14 2 0,-1 0-22,1 0 56,-2-1-46,0 1 12,10-1-22,-11 1 22,6 0 0,-14-1-11,-2 4 33,-2-2-22,-1 2 0,-2 0 11,0 1-44,0 0 33,-2 0 0,-2 0-23,0 0-21,-3 0 10,3 0 34,-6 0-34,2 0 34,-5 0 12,1 5 21,-1-1-55,2 5 22,-1 1 0,2 2 0,-2 4 0,0 0 0,1 0 11,0 1 0,0 0-56,2 14 45,-2-7-11,2 11-101,-3-10 112,1 0 112,-2 1-101,1-2 12,-1 0-34,1 7-101,-1-7 112,0 6 0,0-9 0,-2 0 22,1 2-44,0-2 22,1 1 0,-1-2-34,0 0 23,2 10-68,-1-7-89,3 7 78,-1-9-33,-1 0 0,0-2 56,2 7 67,-1-9 0,1 7-23,-2-10 12,-1 0-56,-1-1-112,-1-2 67,0-1-101,-2 2 112,1-3 90,0 2-90,0 0-12,2 5 57,-1-3 45,-1 3-101,0-5-34,-1-1 113,0 1-236,0 2 168,0-4 34,0 0 33,0-4-33,0-2 67,0 0 34,0 1-12,-1-2-44,-3 0 22,-2 0 0,-3 0-34,-3 0 79,-7 1 78,2 0-100,-7-1 66,5-1-89,-1-1 0,-1 0-22,-11 0 22,7 0 0,-8 0 22,8 0 34,-1 0-22,0 0 22,0 0 134,0 0-179,0 0 57,1 0 111,-2 0-89,2 0 0,-2 0-90,2 0 0,2 0-34,1 0 23,2 0-79,1 0 45,-1 0 11,0 0-22,-1 0 56,1 0 0,-1 2-11,0 0 11,1 1 0,-2-1 0,-1 1 34,0-2-12,-2 1-22,1-2 0,-13 1 34,9-1-34,-6 0 56,11 0 0,2 0 45,1 0-67,2 0-34,2 0 235,-5-1-179,7 0-56,-5 0 45,8-1-45,0 1 0,0 0 0,2 1-45,-3 0 56,3 0-11,-2 0 34,-5 0-57,3 0 23,-3 0 0,3 0-11,0 0 34,1 0-23,-1 0 0,2 0 0,-5 0 0,5 0 0,-4 0-12,6 0 35,1 0-23,-1 0 0,2 0 33,-1 0 1,1 0-34,1 0 0,0 0 22,0 0 1,-4 0-23,2 0 33,-3 0-10,4 0-23,-2 0 0,2 0 22,-1 0 34,0 0-45,1 0 1,0 0 21,0 0-10,3 0-23,-3 0 0,2 0 0,-2 0 22,3 0-22,-3 0 0,2 0 34,-2 0-12,3 0-22,-3 0 0,2 0 22,1 0 12,0 0-34,1 0 0,-1 0 11,0 0-11,-2 0 0,0 0 0,-1 0 34,-2 0-34,3 0 22,-2 0 1,4 0 55,-1 0-78,1 0 22,-1 0 57,0 0-34,1 0-12,-2 0 12,-3 0-34,2 0-11,-2 0 0,3 0 146,-2-2 0,3 0 0,-3-2-102,5 1 24,1 0-68,1-2-236,1-2-526,0-2-1927,0-10 594,0 7 2095,0-4 0,0 11 0,0 3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3:32.48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28 33 10384,'0'-8'1243,"0"2"-862,0 6 538,0 0-852,0-8 438,0 6-192,0-6-22,0 8 23,0 0-247,-3 0-67,1 0 0,-4 0-56,1 0 45,2 0 11,-1 0 0,2 0-123,1 0 89,0 2-134,1 1 0,0 2 146,0 2 22,4 1 22,3 1 12,6 1 11,3-1 11,0 0-56,2 0 0,-3 2 67,-1 1-34,-3 3 1,-3-1-34,-1 1-11,-4-4-34,-1 1 146,-1-1 235,-1-1-191,-1 1 12,-5-3-122,-2 0 21,-3-1-56,-1-2-34,4-1-12,1-3-122,4 0-3596,3-1 1826,4-8-1345,1 2 3283,5-6 0,-6 7 0,0 2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3:32.85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88 17 10417,'8'-7'1636,"-2"2"-1445,-6 5 1142,0 0-1064,-5-4 168,-2 3-79,-4 2 12,-2 7-224,0 4-56,1 5 33,-1 1-101,3 5 23,1-1-45,4 0 56,2-2-146,3-5 90,0 0 0,3-5-22,4-1-426,5-5 89,6-2-615,3-2-293,5-1 57,1-6-146,4-4-201,-1-7-460,-9 5 2017,-6 1 0,-11 8 0,-4 1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3:33.25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51 14 12748,'2'-7'964,"-3"1"-729,-10 12-213,-1 0 45,1 7-67,2-3 12,3 0-80,4-5-111,1 0-382,1-4 69,0 0 380,5-1 78,1 0-123,6 0 135,-1 0-23,2 0 45,-1-2 11,-1 1 34,-1-3 45,-5 3 212,0 0 79,-4 1 1064,0 0-1232,2 2-11,0 2-134,4 4-46,-2 0 12,2-1-34,0-3-23,0 0-44,0-3-236,2 0-280,1-1-537,4 0-863,1-6-427,2-7 2410,-5-1 0,-4 1 0,-6 8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19:28.25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42 88 16064,'-25'87'-571,"8"-19"89,31-59 426,8-7 101,12-16-45,1-5 549,-2-16 549,-3-32-1109,-15 28-326,-4-16-267,-18 41-461,-2 6-392,-6 6-391,3 2-1413,5 3 3261,4 1 0,3 0 0,0-1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3:33.51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14473,'4'24'1513,"-1"4"-1076,-3 12-258,0-1-145,0-1 100,0-7-111,0-4-23,0-7 0,0-6-90,0-5-167,0-6-349,0-1-1489,0-2 549,5 0-213,2-4-729,2 0 2488,-2-4 0,-4 4 0,-2 1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3:33.87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1 164 9879,'7'0'3227,"-1"0"-2857,-6 0 34,0 0-404,27-7-34,-15-1-100,21-8-180,-23 0 168,-1-2-358,-1-2 112,-4-1-23,-1 3 393,-3 2 22,0 4 145,0 5-133,0 4 290,0 2 79,-5 1 0,-2 10 56,-7 5-168,-1 12 156,1 4-111,2 0-12,5 0 80,4-3-315,2 1 90,1-3 0,18 6-146,-2-13-11,19 1-437,-7-16-280,2-2-1110,1-2-1411,-11 0 3238,-5-2 0,-11 2 0,-3-2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3:36.10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22 182 9733,'-12'0'1580,"3"0"-1277,9 0 649,0 0-504,3 0-10,2 0 32,3 0-223,3 0-102,2 0 68,3 0-179,2 0-1,3 0-33,2 0 45,1 0-45,4 0 0,-1-3 0,4-1 0,0-3 45,2 1-45,-2 2 0,-1 0 22,-3 0 23,-2 0-45,-2 0 0,-2 1 158,4-3-91,-9 2-67,3-2 45,-9 3-57,-3 2 12,0 0 68,-4 1-24,1 0 12,-3 0 224,0 0-336,-2-3 101,-1-1-56,-2-5 11,-1 1 0,1-3-34,0 1 34,0 1 0,1-2 79,0 3-68,0 0 79,-1 1-23,1 1-45,-1 0 146,3 1-123,-1 2-45,2 2 134,-1-2-111,0 2 425,0 0-380,0-1-68,3 2 0,2-1 78,3 1-67,1 0-11,2 0 0,1 0-33,0 1 89,0-1-56,-2 2 0,-1-2 33,-2 1-66,-2-1 33,-1 0 0,-1 0 100,-2 0-21,2 2 66,-1 1-133,1 1 66,2 1-78,-1-1 0,2 0-22,0 0 78,0 1-56,0 1 0,1 0 33,-3-2-89,2 1 56,-3-1 0,0-1-56,0-1 79,0 0-23,-1 0 44,0-1-122,-1 1 11,0-1 11,0 0 67,0 1 0,0 1 56,-3 0-67,-1 2 34,-4 2-45,1-1 11,-1 2 0,1-2 11,1 1 45,1 1-56,0-1 0,1 2 22,-1 0-78,0 0 56,3-1 0,0-1-11,2-3 67,0-1-56,0-1 146,0-2-236,0-5 34,0-4-22,0-6 11,0-3 67,0-1-12,0 0 68,0-1-44,0 5 66,0 1-67,0 6 146,0 3-135,0 1-10,0 3-2485,0 0 0,0 1 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3:48.52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131 24 11773,'-3'-6'314,"-1"1"-292,0 2 135,-2 1-146,0-1 56,-1 1-111,-1 1 44,1 0 0,-1 1-34,2 0 56,-1 0-22,1 0 0,-1 0 12,2 0-46,0 0 34,0 1 0,2 1-22,-2 3 55,2 1-33,-2 3 0,1 2 23,0 0-23,1 2 0,-1 0 0,1 0-34,1 0-56,1-2 46,1-1-24,0-2-10,0-3 123,0 2-34,0-3 23,2 5-34,2-5 0,2 2 33,0-3-66,0-1 33,-1-1 0,2-1 78,-1 0-56,1 0-22,-1 0 12,6 0-35,-2 0-66,4-1 33,-5-3 33,1-1 1,-3-4 22,-1 0 11,-1-1 56,-3-3-44,-1 5-23,-1-3 156,0 8-122,0-2 67,0 3 1680,0 1-1434,0 9-156,1-1-68,1 10 158,2-6-192,0 0 23,1-2-67,-1-1 11,-1-1-112,1-2 45,-3-3-191,2-1-224,-2 0-492,2-1 99,0 2-99,1-1-449,3 1-1076,-2-1 2443,2-1 0,-5 0 0,0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3:49.01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 3 10013,'-4'-1'1670,"1"0"314,3 1-1458,-1 7 112,0 4-99,-1 10 43,1 3-358,0 2-89,0 3 112,0-1-225,1-1 34,-1 0-34,1-3 46,0-2-68,0-3 0,0-3 0,0-2-45,0-3-90,0-3-235,0-4-313,0-2-427,3-1-290,2-1-1121,2 0 2521,2 0 0,-7 0 0,1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3:49.91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166 13 10114,'11'-7'2253,"-3"2"-1962,-8 5 1849,0 0-2027,-3-1-91,1 2 101,-3 4-112,2 3 23,1 6-34,1-3-22,1 3-23,0-2-11,0 0-57,0 0 23,1-2-290,4-1-236,3-2 437,5-3-360,2-2 326,1-2-55,1 0-68,1-5 212,-1-3 57,-3-5 67,-3-1 101,-3 1-67,-3-1 234,-3 3 57,-1 2-179,-1 1 89,0 4-22,0-1-44,0 4 1242,0 0-1332,0 10 223,0 1-246,0 9-33,0-2 212,0 4-224,0 2 101,1 3 11,4 6-56,0 5 68,4 5-135,-1 7 0,2 2 22,-2 3 34,1-2-45,-4-1 23,-1-5-12,-3-5 214,-1-4-79,0-6-56,0-2 112,-7-6-12,-1-2 102,-9-4-124,-4-3-157,-5-5 113,-5-5-135,-6-2-23,-3-7 1,0-10-258,1-11-101,3-11-224,5-5-627,7-1-786,8-1-1298,8 12 3316,5 5 0,3 20 0,0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3:50.81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113 111 8322,'-3'-4'2163,"0"1"-438,3 3-1456,-1-9 190,0 4-33,0-6-179,1 4 44,-1 1-134,0-2-23,-1 0-44,-3 1-79,1-2 45,-1 2 0,-2 0-56,1 1 0,-3 3-247,1-1-122,-1 2-528,0-1-235,-1 3 35,0-1-2545,3 1 3642,0 0 0,5 0 0,1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4:41.08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56 28 10888,'-8'-11'2140,"2"2"-1613,6 9 1881,0 0-2184,-1-7-89,1 8 302,-1 3-22,0 15-326,0 11 247,-3 6-168,1 2-101,-2 4 237,1-2-260,-1-1 24,1-3-1,0-3 0,2-3-11,-1-5-56,2-3 0,0-5-34,0-3 34,1-3 0,0-1-11,0-1 101,0-3-113,0-1 23,0-2-8089,0-2 8089,0-5 0,0 3 0,0-4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4:41.60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125 17 10170,'0'-5'1535,"0"1"-11,0 4-873,0-3-383,0 2 976,0-2-1177,-6 3-11,-1 1 34,-6 4-34,-1 3-56,-2 5 0,-2 0 22,2 2-33,1-2 11,6-3 0,2-3-33,5-4-79,1-1-696,1-2 764,5 0-382,1-3-661,6 2-818,-2-1-2666,-3 1 4571,-2 1 0,-4 0 0,-1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4:42.21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 1 13375,'-2'5'1120,"0"-1"-492,2-4-448,0 1 167,0 1-101,0 1-246,4 1 314,3-1-124,7-1-10,3 0 44,3-2-123,0 1-23,0-1 124,-2 0-191,-4 0 67,-3 0-55,-6 0 10,-2 0-6957,-2 0 6924,-1 2 0,0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19:28.50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85 17151,'41'35'23,"5"-17"-449,-6-47 482,3 3 0,3 0 392,8 2 0,28-9-44,-53 50-79,-3 16-325,-7 27-583,-5 13-3406,-7-18 3989,-4-7 0,-3-33 0,0-6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5:24.48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13980,'4'4'616,"-1"-1"-2688,-3-3-853,14 1 2925,-11 0 0,11 0 0,-14-1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5:24.65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14473,'2'22'-1076,"-2"-6"0,4-9 1,-3-5-1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5:24.80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 1 9263,'-2'26'0,"-1"-5"0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5:24.91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12445,'9'51'-242,"-1"-1"0,6 32 0,-14-82 0,0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4:58.50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302 24 14305,'6'-13'1670,"-1"3"-1290,-5 10-245,0 0-135,-3 0 168,-4 7-100,-10 10 234,-9 13-291,-7 14 34,-4 8 201,-3 7-223,4 7 78,2 5-68,7 5 34,4 4 258,7 8-483,7 7 303,7-43 1,0 2-51,2 5 0,1 1-89,5 2 0,3 2-316,0 1 0,4 1 310,4-4 0,4-2-118,-1-1 0,2-3-153,0-6 0,0-2-536,21 33-471,-16-36 1,0-5-1322,11 7-1715,-3-4 4314,-21-39 0,-13-5 0,-1-3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4:58.50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11 15426,'27'-10'1165,"2"14"-818,1 23 113,11 25-169,11 27-831,-22-30 0,-1 3 624,2 7 0,-2 2-84,-1 5 0,-2 1 0,-3 2 0,-4 2 33,-4 0 1,-4 1-23,-3-1 0,-3 1-22,-1-1 0,-4 0-12,-5-2 1,-2-1-17,-1-3 0,-4-2-73,-4-5 0,-2-3-482,-1-7 0,-1-3-1665,-20 27-3490,11-34 5749,5-16 0,16-22 0,3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4:58.50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1 324 10966,'0'-3'1087,"0"-1"-68,0 4-716,11-5 45,-2 3 380,11-5-268,-5 2-147,2 0 57,2 1-325,0 0 67,4 1-112,-1 0 33,3-1 79,0 2-101,2-4 23,3 2 67,1-3-79,4 0 23,5-4-45,5 2 0,5-2-78,3 2 22,2 0-90,0 3 146,2 2-134,-2-1 122,19 2 1,-20-1-67,14 0 33,-22 1-78,-1-2 100,3 0-145,26-6 124,-15 3-113,22-3 134,-22 4-55,1 1 44,0 0 0,-3 2 0,-1 2 23,18 2 11,-20 0-33,14 0 33,-24 0 0,-2 0 0,0 0-23,-3 0 12,2-1-79,-1-1-33,0-1-34,15-2 124,-12 3-1,12-1-33,-17 3 67,1 0-11,1 0 11,0 0-79,1 0 23,3 0-33,-1-1-101,23-3 111,-18 1 1,16-4-12,-22 5 68,0-2-248,0 1 169,-1-1 57,1 0-180,23-2 212,-15 2-32,16 0-12,-20 3 44,0-1-32,1 2 44,-1-1-180,2 0-447,25-3 291,-16-1 257,21-1-78,-24 1 68,0 0 89,-1 3-34,-1 0 34,-2 2 0,-1 0 0,-1 0 0,18 0 0,-15 0 0,16 0 23,-17 0-23,1-1 0,3 0 11,0-1-45,2 2 34,20-1 11,-19 1 34,12 0-22,-27 0-23,-2 0 11,0 0-22,-1 0 11,2 0 0,2 0-23,3 0 1,26-1 22,-18 0 11,17-1-33,-25 1 22,-3 1 0,-3 0-23,-4 0 12,1 0-202,14 0 180,-9 0-12,11 0 34,-15 0 11,0 0 0,-3 2 33,1 1-33,-3 2 0,1 0 0,-3 1-33,12 4-91,-9-3-10,9 0-516,-10-3 482,-1-2 44,2 0-21,-2 1 145,2-1-45,-1 0 23,-2 2-12,0-1-33,-1 2 67,0-2-11,1 2 11,-1-3-12,-1 2 12,-2 0 0,0 0 12,-3-2 77,17 0-89,-11-2 0,11 1-22,-12 0 55,1-1-33,3 1 34,-2-1-12,0 0 202,8 2-112,-10-1 112,5 1 80,-12-1-69,-3 1 22,2 0-111,-4-1 22,0 1-34,-4-1-122,-2 1-124,-1 0-325,-4-2-628,0 1-1041,-4-1 2106,0 0 0,-2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4:58.50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122 5 11011,'4'-2'1524,"-1"0"179,-3 2-1345,-6 21 225,-2 5-247,-8 28 157,-2 8-291,-3 17-641,-1 19 528,12-42 1,1 3-90,3 4 0,1 1 0,1 4 0,1 0 0,2-2 0,3-1-17,5 0 1,2-2-57,3-4 0,4-2-347,5-4 0,5-2-51,1-4 1,4-4-276,4-3 1,0-6-2291,19 5 3036,-2-15 0,-35-24 0,-5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4:58.50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14933,'31'87'251,"-1"0"0,1 0 0,0 0 0,0 0 0,-1 0 0,1 0 1,2 5-1,2 3 0,0-2 0,-4-4 0,-7-9 0,-11-11-1282,-14 11 0,-11-10 207,-3 7 1,-4-6-992,0-21 0,-4-4 1939,-33 33 1,32-62-1,2-6 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4:58.51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0 179 12221,'81'0'415,"-10"0"-68,-43-3-45,1 1 13,0-4-304,0 1-11,-2 2 0,1 1 89,-1 0 12,2 2 22,0 0 34,3 0 190,0 0-324,3 0 145,2 0-23,2 0-111,3 0 67,3 0-101,4-1 0,3 0-56,2-1-34,24-2 45,-18 0-44,14-3 44,-27 2 45,-4 0 0,-3-1 0,10-2 0,-14 2 11,9-2 45,-16 3 90,0-1-135,3 0-11,2-3 101,4 0-67,20-6-34,-12 3 45,15-1-56,-21 5 11,1 5 0,-3 1-12,-1 0 35,0 2-23,0 0 0,2 0 22,23-1-22,-8 0 0,18-1-22,-17 0 55,0 0-33,-2 1 0,-1 1 23,-1 0-46,20 0 23,-16 0-33,19 0 55,-20 0-22,4 1 0,1 2 34,0 0-101,1 3 67,-2 0-56,-3 1-68,17 1 124,-19 0 0,15 0 0,-21-4-68,-1 0 68,1-2-11,-2 0-45,-1 1-67,16-1 56,-13 0-56,12-1 67,-19 3 56,0-3 0,-1 1-68,1 1 46,1 0-34,1 1-11,1 0-157,22-1 22,-14 2 202,17-1-67,-18 0 78,-1 1-11,0-1 0,-4 3 34,-2-1-56,18 3 10,-14-4-66,17 2 56,-17-6 22,4 1 0,-1-1 22,3 0-67,-3 2 45,0-3 0,-2 1-56,17-1-12,-15 0-44,12 0-358,-17 0 235,2 0 33,1 0 124,4 0 33,-2 0-45,22 0 90,-18 0 23,17-1-35,-24-1 12,1 1 0,-2-1-11,1 2 34,0-2-23,1 2 0,0-2 33,20 0-33,-16 1 0,14 0-33,-24 1 55,-2 0-22,-3 0 22,14 0-33,-10 0 11,10 0 0,-13 0 0,-1 0 56,0 0-56,1 0 157,0 0-112,1 0 78,-1 0-123,-1 0 22,-1 0-22,15 0 0,-10 0 0,10 0 12,-15 0-57,-3-1 45,-2 1 0,-1-2-23,-3 1 57,13 0-34,-9 0 34,10 0-68,-13-1 34,2 1 0,-2-2-22,-2 3 44,-2-2-22,-1 2 0,0-2 45,12 1-45,-9-1 0,11 0-23,-11 1 57,2 0-34,-1-1 0,-1 0 34,-2 0 100,11-1-134,-9-1-22,8 1 33,-12-1-11,0 2 0,-2 1 22,-2-1-55,0 1 33,-1-1 0,3 1-56,7-3 56,-6 1 0,5-1 33,-8 2-55,-2 0 22,1 1 0,-1-1 0,-1-1 45,3 1-45,-7 0 22,-1 1 34,-6 0 22,-3 0 90,0 0 56,-1-2-201,0 2 168,0-5 100,0 3-212,0-8-685,0 4-1769,0-3 2375,-4 3 0,3 5 0,-3-2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19:24.00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10 343 14955,'-5'-11'1860,"1"1"-1557,4 10-247,0 0-56,84-68-112,-25 34-804,6-11 0,2 1 389,21 8-1020,-4 4-1098,-5 3-1478,-30 12 4123,-13 4 0,-30 11 0,-3 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19:35.14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51 0 12535,'9'0'2924,"-2"0"-2520,-7 0 1915,0 0-2307,1 8-1,-8 9-11,-1 10 11,-8 7-33,2 1 22,3 0-23,4-2 23,3-4-89,3-6 33,1-6-12,0-7 23,3-2 11,2-6-22,7 0-78,3-2-101,5-7-359,6-7 45,1-8-112,3-6 280,-2 2 381,-1-1 34,-12 11 156,-3 4-190,-11 10 0,-1 2 280,0 9 134,0 7-43,-5 13-35,-2 8-135,-2 1 23,3 8-123,3-17-23,5 0 34,7-20 191,4-5-123,9-1 33,4-7-23,5-8-179,4-7 12,0-9-23,-5 0-23,-5 2-66,-10 5-371,-5 6-336,-7 6-671,-2 4-1660,-1 4 3127,0 1 0,0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4:58.51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21 13398,'0'-11'392,"0"1"-370,0 10-134,0 0 112,0 5 0,0 6 79,2 7-57,0 6 1,4 2-12,-1 1-11,0 0-56,1 3 56,-1 0 0,1 3 11,-2 1-22,0-1 22,-1-2-11,-1-1 0,0-4-22,0 1-23,-1-3 45,1-1 0,1-3-23,0-2-111,0 7 123,1-5-56,-2 8 22,0-7 34,0 0-57,0-2-123,0 0-78,1-3 101,1 0 34,0-3 78,-1-1 0,1-4-45,-3-1 68,2 0-79,-2-1-247,0-1-1064,3-1 437,-3-2-1053,1-1 2039,-1-1 0,-1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4:58.51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0 288 9409,'0'-13'1109,"0"3"-762,0 10 269,0 0-616,4-6 34,0 3 156,5-3-167,2 3 101,0 0-113,4 3 11,2-3 23,3 1-34,4-1-11,3-3 45,6 0-11,3-4-23,6 0-11,4-2 11,2-1 11,3 0-22,-2-1 0,0 1-11,-3 2 45,17-3-34,-16 6 22,10-3-11,-19 4-11,-2 0 0,0 0 0,-1 1 23,1 0-23,14 0 22,-10 1-11,9-1-11,-14 2 0,-1 0-22,1 0 56,-2-1-46,0 1 12,10-1-22,-11 1 22,6 0 0,-14-1-11,-2 4 33,-2-2-22,-1 2 0,-2 0 11,0 1-44,0 0 33,-2 0 0,-2 0-23,0 0-21,-3 0 10,3 0 34,-6 0-34,2 0 34,-5 0 12,1 5 21,-1-1-55,2 5 22,-1 1 0,2 2 0,-2 4 0,0 0 0,1 0 11,0 1 0,0 0-56,2 14 45,-2-7-11,2 11-101,-3-10 112,1 0 112,-2 1-101,1-2 12,-1 0-34,1 7-101,-1-7 112,0 6 0,0-9 0,-2 0 22,1 2-44,0-2 22,1 1 0,-1-2-34,0 0 23,2 10-68,-1-7-89,3 7 78,-1-9-33,-1 0 0,0-2 56,2 7 67,-1-9 0,1 7-23,-2-10 12,-1 0-56,-1-1-112,-1-2 67,0-1-101,-2 2 112,1-3 90,0 2-90,0 0-12,2 5 57,-1-3 45,-1 3-101,0-5-34,-1-1 113,0 1-236,0 2 168,0-4 34,0 0 33,0-4-33,0-2 67,0 0 34,0 1-12,-1-2-44,-3 0 22,-2 0 0,-3 0-34,-3 0 79,-7 1 78,2 0-100,-7-1 66,5-1-89,-1-1 0,-1 0-22,-11 0 22,7 0 0,-8 0 22,8 0 34,-1 0-22,0 0 22,0 0 134,0 0-179,0 0 57,1 0 111,-2 0-89,2 0 0,-2 0-90,2 0 0,2 0-34,1 0 23,2 0-79,1 0 45,-1 0 11,0 0-22,-1 0 56,1 0 0,-1 2-11,0 0 11,1 1 0,-2-1 0,-1 1 34,0-2-12,-2 1-22,1-2 0,-13 1 34,9-1-34,-6 0 56,11 0 0,2 0 45,1 0-67,2 0-34,2 0 235,-5-1-179,7 0-56,-5 0 45,8-1-45,0 1 0,0 0 0,2 1-45,-3 0 56,3 0-11,-2 0 34,-5 0-57,3 0 23,-3 0 0,3 0-11,0 0 34,1 0-23,-1 0 0,2 0 0,-5 0 0,5 0 0,-4 0-12,6 0 35,1 0-23,-1 0 0,2 0 33,-1 0 1,1 0-34,1 0 0,0 0 22,0 0 1,-4 0-23,2 0 33,-3 0-10,4 0-23,-2 0 0,2 0 22,-1 0 34,0 0-45,1 0 1,0 0 21,0 0-10,3 0-23,-3 0 0,2 0 0,-2 0 22,3 0-22,-3 0 0,2 0 34,-2 0-12,3 0-22,-3 0 0,2 0 22,1 0 12,0 0-34,1 0 0,-1 0 11,0 0-11,-2 0 0,0 0 0,-1 0 34,-2 0-34,3 0 22,-2 0 1,4 0 55,-1 0-78,1 0 22,-1 0 57,0 0-34,1 0-12,-2 0 12,-3 0-34,2 0-11,-2 0 0,3 0 146,-2-2 0,3 0 0,-3-2-102,5 1 24,1 0-68,1-2-236,1-2-526,0-2-1927,0-10 594,0 7 2095,0-4 0,0 11 0,0 3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4:58.51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28 33 10384,'0'-8'1243,"0"2"-862,0 6 538,0 0-852,0-8 438,0 6-192,0-6-22,0 8 23,0 0-247,-3 0-67,1 0 0,-4 0-56,1 0 45,2 0 11,-1 0 0,2 0-123,1 0 89,0 2-134,1 1 0,0 2 146,0 2 22,4 1 22,3 1 12,6 1 11,3-1 11,0 0-56,2 0 0,-3 2 67,-1 1-34,-3 3 1,-3-1-34,-1 1-11,-4-4-34,-1 1 146,-1-1 235,-1-1-191,-1 1 12,-5-3-122,-2 0 21,-3-1-56,-1-2-34,4-1-12,1-3-122,4 0-3596,3-1 1826,4-8-1345,1 2 3283,5-6 0,-6 7 0,0 2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4:58.51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88 17 10417,'8'-7'1636,"-2"2"-1445,-6 5 1142,0 0-1064,-5-4 168,-2 3-79,-4 2 12,-2 7-224,0 4-56,1 5 33,-1 1-101,3 5 23,1-1-45,4 0 56,2-2-146,3-5 90,0 0 0,3-5-22,4-1-426,5-5 89,6-2-615,3-2-293,5-1 57,1-6-146,4-4-201,-1-7-460,-9 5 2017,-6 1 0,-11 8 0,-4 1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4:58.51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51 14 12748,'2'-7'964,"-3"1"-729,-10 12-213,-1 0 45,1 7-67,2-3 12,3 0-80,4-5-111,1 0-382,1-4 69,0 0 380,5-1 78,1 0-123,6 0 135,-1 0-23,2 0 45,-1-2 11,-1 1 34,-1-3 45,-5 3 212,0 0 79,-4 1 1064,0 0-1232,2 2-11,0 2-134,4 4-46,-2 0 12,2-1-34,0-3-23,0 0-44,0-3-236,2 0-280,1-1-537,4 0-863,1-6-427,2-7 2410,-5-1 0,-4 1 0,-6 8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4:58.51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14473,'4'24'1513,"-1"4"-1076,-3 12-258,0-1-145,0-1 100,0-7-111,0-4-23,0-7 0,0-6-90,0-5-167,0-6-349,0-1-1489,0-2 549,5 0-213,2-4-729,2 0 2488,-2-4 0,-4 4 0,-2 1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4:58.51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1 164 9879,'7'0'3227,"-1"0"-2857,-6 0 34,0 0-404,27-7-34,-15-1-100,21-8-180,-23 0 168,-1-2-358,-1-2 112,-4-1-23,-1 3 393,-3 2 22,0 4 145,0 5-133,0 4 290,0 2 79,-5 1 0,-2 10 56,-7 5-168,-1 12 156,1 4-111,2 0-12,5 0 80,4-3-315,2 1 90,1-3 0,18 6-146,-2-13-11,19 1-437,-7-16-280,2-2-1110,1-2-1411,-11 0 3238,-5-2 0,-11 2 0,-3-2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4:58.51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22 182 9733,'-12'0'1580,"3"0"-1277,9 0 649,0 0-504,3 0-10,2 0 32,3 0-223,3 0-102,2 0 68,3 0-179,2 0-1,3 0-33,2 0 45,1 0-45,4 0 0,-1-3 0,4-1 0,0-3 45,2 1-45,-2 2 0,-1 0 22,-3 0 23,-2 0-45,-2 0 0,-2 1 158,4-3-91,-9 2-67,3-2 45,-9 3-57,-3 2 12,0 0 68,-4 1-24,1 0 12,-3 0 224,0 0-336,-2-3 101,-1-1-56,-2-5 11,-1 1 0,1-3-34,0 1 34,0 1 0,1-2 79,0 3-68,0 0 79,-1 1-23,1 1-45,-1 0 146,3 1-123,-1 2-45,2 2 134,-1-2-111,0 2 425,0 0-380,0-1-68,3 2 0,2-1 78,3 1-67,1 0-11,2 0 0,1 0-33,0 1 89,0-1-56,-2 2 0,-1-2 33,-2 1-66,-2-1 33,-1 0 0,-1 0 100,-2 0-21,2 2 66,-1 1-133,1 1 66,2 1-78,-1-1 0,2 0-22,0 0 78,0 1-56,0 1 0,1 0 33,-3-2-89,2 1 56,-3-1 0,0-1-56,0-1 79,0 0-23,-1 0 44,0-1-122,-1 1 11,0-1 11,0 0 67,0 1 0,0 1 56,-3 0-67,-1 2 34,-4 2-45,1-1 11,-1 2 0,1-2 11,1 1 45,1 1-56,0-1 0,1 2 22,-1 0-78,0 0 56,3-1 0,0-1-11,2-3 67,0-1-56,0-1 146,0-2-236,0-5 34,0-4-22,0-6 11,0-3 67,0-1-12,0 0 68,0-1-44,0 5 66,0 1-67,0 6 146,0 3-135,0 1-10,0 3-2485,0 0 0,0 1 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4:58.53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131 24 11773,'-3'-6'314,"-1"1"-292,0 2 135,-2 1-146,0-1 56,-1 1-111,-1 1 44,1 0 0,-1 1-34,2 0 56,-1 0-22,1 0 0,-1 0 12,2 0-46,0 0 34,0 1 0,2 1-22,-2 3 55,2 1-33,-2 3 0,1 2 23,0 0-23,1 2 0,-1 0 0,1 0-34,1 0-56,1-2 46,1-1-24,0-2-10,0-3 123,0 2-34,0-3 23,2 5-34,2-5 0,2 2 33,0-3-66,0-1 33,-1-1 0,2-1 78,-1 0-56,1 0-22,-1 0 12,6 0-35,-2 0-66,4-1 33,-5-3 33,1-1 1,-3-4 22,-1 0 11,-1-1 56,-3-3-44,-1 5-23,-1-3 156,0 8-122,0-2 67,0 3 1680,0 1-1434,0 9-156,1-1-68,1 10 158,2-6-192,0 0 23,1-2-67,-1-1 11,-1-1-112,1-2 45,-3-3-191,2-1-224,-2 0-492,2-1 99,0 2-99,1-1-449,3 1-1076,-2-1 2443,2-1 0,-5 0 0,0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4:58.53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 3 10013,'-4'-1'1670,"1"0"314,3 1-1458,-1 7 112,0 4-99,-1 10 43,1 3-358,0 2-89,0 3 112,0-1-225,1-1 34,-1 0-34,1-3 46,0-2-68,0-3 0,0-3 0,0-2-45,0-3-90,0-3-235,0-4-313,0-2-427,3-1-290,2-1-1121,2 0 2521,2 0 0,-7 0 0,1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19:35.57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33 186 15683,'44'8'415,"-3"-10"-382,-22-12-44,4-9 11,-1-1-78,-3-2 22,-3 1-79,-9 2 68,-3 4 67,-4 4 11,-7 4 101,-6 4-56,-11 3-56,-6 3 146,-4 9 235,2 7 235,2 10-78,5 6-190,7 5-34,8 2-68,6 2-145,4 0 22,11-4-123,7-6 34,14-7-34,7-10-280,5-6-953,5-8-1434,-13-7 2667,-1-4 0,-25 3 0,-2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4:58.53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166 13 10114,'11'-7'2253,"-3"2"-1962,-8 5 1849,0 0-2027,-3-1-91,1 2 101,-3 4-112,2 3 23,1 6-34,1-3-22,1 3-23,0-2-11,0 0-57,0 0 23,1-2-290,4-1-236,3-2 437,5-3-360,2-2 326,1-2-55,1 0-68,1-5 212,-1-3 57,-3-5 67,-3-1 101,-3 1-67,-3-1 234,-3 3 57,-1 2-179,-1 1 89,0 4-22,0-1-44,0 4 1242,0 0-1332,0 10 223,0 1-246,0 9-33,0-2 212,0 4-224,0 2 101,1 3 11,4 6-56,0 5 68,4 5-135,-1 7 0,2 2 22,-2 3 34,1-2-45,-4-1 23,-1-5-12,-3-5 214,-1-4-79,0-6-56,0-2 112,-7-6-12,-1-2 102,-9-4-124,-4-3-157,-5-5 113,-5-5-135,-6-2-23,-3-7 1,0-10-258,1-11-101,3-11-224,5-5-627,7-1-786,8-1-1298,8 12 3316,5 5 0,3 20 0,0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4:58.53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113 111 8322,'-3'-4'2163,"0"1"-438,3 3-1456,-1-9 190,0 4-33,0-6-179,1 4 44,-1 1-134,0-2-23,-1 0-44,-3 1-79,1-2 45,-1 2 0,-2 0-56,1 1 0,-3 3-247,1-1-122,-1 2-528,0-1-235,-1 3 35,0-1-2545,3 1 3642,0 0 0,5 0 0,1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5:23.66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 38 12087,'-5'0'2128,"1"0"-1410,4 0-259,-1 36-11,0-17-67,0 29-11,1-29-235,0 0 10,0-4-145,0-2 67,0-4-33,0-4-34,0-3 45,0-1-68,5-1 46,1-7 22,7-7-45,2-9-34,2-5-11,0-2 45,1 1 0,-1 2 34,-2 4-1,-1 5 180,-2 4-22,-2 8-135,-2 1 324,0 5-380,2 0 12,2 6 168,1 4-68,5 18 22,-4-3-123,-1 5 135,-6-12-146,-2-5 0,-2-5-135,1-2-189,-3-4-461,3 0-560,-3-2-164,0 0 0,-1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5:28.11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29 96 11425,'-7'-12'707,"2"3"-551,5 9 80,0 0-136,-3 42 393,0-19-178,-2 36-237,2-28 90,1 3-168,1 0-56,1 4-101,0 1-482,0 2 202,0 0-22,0 0 100,0-2 348,0-3-23,3 0 34,1-3-33,3 2 66,0-3-33,-2 0 0,-1-3 23,1-3-91,-4-2 57,2-5-34,1 2-55,-1-9-68,2 0-12,-2-7 136,1-2 32,0 1 35,2-2 55,-2 2-33,0-1-45,-1 1 0,-1-1 0,2 0-67,-1-1 67,2 1-168,0-1 112,1-1 101,3 0-45,0-1 22,4 0-11,-3 0-11,3 0 0,0 0 0,3 0 23,-1 0-23,11 0 44,-7 0 1,9 0-45,-7 0 11,3 0 1,1 0 10,0 0-22,1 0 0,-2 0 22,0 0-33,10 0 11,-8 0 112,8 0-112,-10 0 135,1 0-35,0 0-66,4 0 44,1 0-78,21 0-11,-12 0 56,13 0-45,-15 0 0,-1 0 22,-2 0-66,1 0 44,-3 0 0,1 0-45,-2-1 67,18 1-22,-12-3 11,16-1-33,-15-3 22,3 0 0,-1-2-11,0 3 33,-1 0-22,12 4 56,-13 0-67,8 2 11,-15 0 0,-1 0-22,0 0 44,-3 0-22,2 0 0,-1 0 34,2 0-68,15 0 34,-12 0-22,11 0 66,-17 0-44,-1 2 0,-1-1 34,-1 4-45,-2 0 11,8-1-34,-8-1 34,8-2 0,-9-1 0,3 0 0,-2 0-56,0-3 56,-1-1-56,0-6 67,-6 1-22,-2-5 11,-7 2-101,-1-6 79,-2-1 22,1-6 0,-2-2 101,1-5-79,0-3-55,3-23 33,-1 10 212,2-16-167,-4 16 191,-1 0 134,-2 1-214,0 1 91,0 2 324,-6-9-380,3 17-68,-5-5 23,4 19 78,1 6-168,2 5 134,-1 5-156,0 4-34,1 0-930,-1 2 952,0 0 113,0 0-101,0 0-12,-2 0 12,3 0-34,-4-2 11,4 0 45,-3-2 56,1 0-11,0 2-79,-1 0-22,1 0 0,0 0 79,0 2-68,-1-1 34,-3 1-12,-4 0-33,-13 0 45,2 0 11,-11 0-23,3 0 12,-4 0-11,-5 0 22,-23-1-56,11 0 22,-18-3 23,17 0 33,-3 0 113,-2 0 10,-4 1 203,-2-1-157,-28 0-146,23 0-68,-16 0-33,32-1 0,4 1 23,3-1-46,-7-3 23,15 2-45,-4 1 79,15 1-34,0 3 0,-1 0 0,-2 1-56,-1 0 56,-2 0 0,1 0 0,-2 0 67,0 0-67,-13 0 45,13 1-23,-8 1-22,18 1 0,2 0-33,4-1 22,1-1-12,2-1-66,-5 0 77,5 0 12,-7 0 0,5 0 12,0 0 55,-2 0-67,-1 0 0,-1 1 33,-2-1-66,0 1 33,-11-1-11,6 0 55,-7 0-44,7 0 0,2 0 23,0 0-146,-5 0-258,10 0-270,-2 0-570,13 0-336,4 0-3138,3 0 4695,2 0 0,0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6:11.52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1 169 10406,'0'7'1411,"0"-2"-984,0-5 3673,0 0-4156,3 0 112,1 0 113,9 0-46,1 1-101,11 1 102,3-1-124,5 0 44,2 1 1,0 1 22,0 3-67,-2 0 0,-1 0 79,-2-1-57,0-2-22,-4-2 0,0 0 0,-3-1 0,-3 0 0,-2 0 0,-4 0 67,-2 0-78,-1 0 11,-4 0 0,0 0 34,-3 0-34,-2 0 56,0 0 560,-1 0-683,0-5-57,-4-3 24,1-6-147,-3-1 46,0-2 167,2 0 23,-3 1-23,2-1-11,-2 0-89,3 1 134,-1 1 0,3 0 34,-1 4-1,1 0-33,-1 3 0,2 3 0,-1-1 45,1 5-45,0-2 0,-1 2 146,1 0-90,4 8-12,3 0-44,4 6 0,3-2-112,0 0 112,2 0 0,-1-3 0,1 1 12,-1-3-57,-1 1 45,0-2 0,-1 0-34,-1-1 57,1-1-23,-4 0 0,-1-1 33,-2 0-89,-2 0 56,-1-2-33,-2 2-57,0-1 90,-1 5 0,0 0 34,0 5-135,-1 2 213,-6 4-112,-5 3 33,-6 4 12,-1 0-45,-8 12 45,7-10-45,-5 8 0,11-13 0,4-2-34,3-3 68,3-4-34,1-3 0,2-1 22,0-4-22,1-1-67,0-2-11,0-5-12,0-8-22,0-5 101,0-8 11,0-2-22,-1 1 55,1-2-66,-2 2 33,0 0 0,-1 3-12,1 1 35,0 1-23,2 4 11,0 2 23,-1 4 111,0 2-145,0 6 45,-1 1-3322,1 2 0,0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6:12.95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14 9162,'0'-7'1323,"0"0"-584,0 7-100,0 0-449,0 8 191,0-2-45,0 9-134,0-2 100,0 4-268,0 4 56,2 4-90,-2 3 56,5 4-34,-4 2-22,2 1 0,0 1 0,-2 1 12,3 2-12,-2 3 0,1 2 44,0 3-100,0 2 56,0 0-78,-1 0 78,1-2-236,-1-1 46,1-1 78,-2-1 0,1-2 100,-1-1-66,1-3 44,0 0-10,0-4-1,1-1 45,0-3-45,0-3-257,-1 0 178,0-4-77,1 0 10,-2-1 180,1-2-101,-2 0 89,2 8-10,-1-8-12,-1 7-45,2-10-134,-1 1 179,2-2-123,-1 2 90,-1-1-348,1 7 258,-1-8-303,1 2-358,-1-8-414,0-6 1243,2-1 0,-3-3 0,1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6:32.99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12042,'10'0'1412,"-3"0"-740,-7 0 460,0 0-583,1 20-157,0-4-45,0 22-335,-1-4 66,0 3-33,0 4 0,0-1 44,0 0-89,0-4 0,0-2-33,0-7 44,0-3-22,2-9-45,-2-2-628,3-6 34,-1-3-616,-1-2-5177,0-2 6443,-1-5 0,0 3 0,0-3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6:33.42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1 131 11964,'34'-61'896,"-2"12"-482,-12 40-144,3 3 99,0 3-246,-2 1-22,1 2 145,-2 1-212,2 6-23,-2 4 68,-1 4-23,-7 2 56,-5-4-34,-4 0-44,-3-1 515,0 0-482,-5 1-11,-8 1-56,-7 0-313,-5 0-2,3-4-435,3-1-583,7-6-1,4-1-1389,5-2 2723,2 0 0,1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6:33.96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120 3 10899,'5'-1'1557,"-1"0"-985,-4 1-315,-41 27 80,24-12 21,-30 22-235,37-19 79,3 0-112,3-1-90,2-3 0,2-2-112,0-3 112,0-2 0,0-5 0,3 0 44,5-2-44,6 0-156,5-4-68,1-8-224,1-5 234,-1-7 203,-3 4 22,-4 3 360,-5 6 166,-4 7 57,-2 1 986,-1 3-1177,-1 8-246,0 1-112,0 7 11,0-3-45,0-1-22,1-5 0,2 0-157,2-2-281,2-1-312,3-1-237,0-1-515,6-2-940,3-4-348,-5-2 2801,1-5 0,-11 4 0,-1 2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6:34.22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3 10204,'5'-1'4886,"0"0"-4763,-2 34-33,-2-21-34,2 24-34,-3-30 112,0-3-134,0-1-706,0-1 236,1-6 402,5 0-66,5-2 134,6 1 0,5 2-291,2 3-471,2-1-336,0 0-572,-1-2-1097,-8-1 2767,-5 0 0,-10 3 0,-1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19:36.33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97 0 15202,'-2'63'478,"0"1"0,-3-3 0,-2-2-332,-11 24 537,-5 0-314,4-7-301,7-11 67,6-13-135,4-16-11,2-13-45,5-13 56,8-8-225,13-20 12,10-8-67,8-20 190,0 0 90,-2 1 79,-6 8 156,-8 12 123,-11 9-155,-7 9-125,-7 5 79,-2 11 56,0 9-56,1 13-146,-1 7 0,1 1-11,1-5-90,3-5-369,5-7-1087,6-10-550,7-6-1243,-4-5 3339,4-9 0,-15 6 0,-2-6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6:34.61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22 17 10966,'6'-10'3518,"-2"3"-2565,-4 7-662,-5 16 56,-1-3-55,-3 15-191,2-8-45,4-4-56,2-5-135,1-3 79,0-4-280,0-2 45,1-1 0,6-1-57,3-1 90,6-8 90,2-1 168,0-8 67,-2 3-44,-4 4 313,-4 3 34,-4 5 134,-2 2 505,-2 1-550,0 8-358,0 3-45,0 6-56,0-2-79,1-4-290,2-3-517,2-4-368,5-2-887,1-2-1187,0-1 3328,1-6 0,-8 5 0,1-5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6:35.07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12031,'8'0'4482,"-2"0"-4090,-6 0-101,0 0-112,0 39-179,0-27 67,0 27-145,0-37 78,1-2-157,3 0-179,2 0 0,4 0-224,4-4 190,3-3-78,0-5 314,1 1 134,-4 1 22,-4 6 594,-1 1-269,-5 2-22,0 1-78,-2 0 156,-1 6-134,1 1-202,1 4-11,0-3-45,1-2-22,1-3-11,-1-1-135,3-2-22,3 0-292,4-2 0,3-5 371,2-1-12,-3-3 112,-2 6 145,-7 2 202,-1 3-55,-4 0-101,0 0-46,0 0 1,-1 1-146,2 2-123,0-1-718,1 2-1198,1-3-762,1 0 2801,-1-1 0,-2 0 0,-1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6:35.35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3 14350,'12'-1'3092,"-2"0"-2520,-10 1-269,0 59-214,0-27 124,0 47-190,0-44 33,0-4-112,0-6-112,0-6-673,0-6-4739,1-6 5580,-1-3 0,1-3 0,-1-1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6:36.26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16838,'11'66'918,"-3"-4"-840,-8-27-44,0 2-68,0-3-33,0-1 67,0-5-313,0-2-337,0-6-403,0-5-471,0-5-683,0-3-225,0-5 2432,0-1 0,0-1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6:36.62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58 14686,'75'-32'437,"-13"7"-190,-43 28-90,-7 5 22,-3 5-179,-5 5 33,-2 2-33,-2-1 45,-2-1-22,-7-1-23,-5 0-124,-6-4-469,1-1-360,4-6-884,5-2-797,6-3 2634,2-1 0,2 0 0,0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6:37.28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74 10 12322,'1'-5'1446,"0"1"-607,-1 4-547,-14 10 67,5 2-102,-14 13 79,13-1-156,0 1-169,5-2 45,1-3-56,3-5-45,1-6 11,0-3-22,0-5-22,0 0 22,4-1-291,5-6-281,7-7-425,4-9 100,3-6 875,-4 2 78,-2 4 213,-6 6 527,-3 7-158,-5 5 180,-2 3-213,-1 1 449,0 10-192,-1 4-604,-1 12-46,-1-2-133,1-3 22,1-4-90,1-5-179,0-5-336,0-4-46,1-2-256,5-1-180,6 0-829,8-5 403,5-4 717,-1-5 325,8-4 717,-13 7 539,1 2 290,-15 7-380,-3 1 1199,-2 1-965,0 4-526,-2 3-145,-1 4-258,0-2 67,0-1-34,2-5 157,1-2-235,2-1-347,5 0-225,5-5-380,7-4-202,4-3-907,1-2-2,0 3-99,-9 3 2162,-4 4 0,-8 3 0,-2 1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6:37.67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8983,'9'4'7059,"-2"-1"-6824,-7 3-33,0-2-191,0-3 169,0 1-24,6-2-156,2 1 101,10-1-101,4 0 0,3 0 0,2 2 67,0-1-55,1 1 44,-2 1 78,1-2 247,-4 1-90,-1-1 46,-4 1 55,-4 0-258,-3-2 113,-6 1-79,-2-1-2331,-3 0 1,0 0-1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6:38.29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 1 17050,'69'8'34,"-13"2"-224,-53 2 145,0 6-67,-5 5 112,-7 3 89,-4 4-44,-8-2-90,0-1 45,2-3 0,1-3 68,2-4-24,3-2-44,4-5 34,4-2 22,3-3 78,2-1-44,0 1-34,0 1 347,7 3-324,5-1 89,9-1-145,5-2-23,4-3-247,1-2-1400,-2 0-1771,-11 0 3418,-7-2 0,-10 2 0,-1-2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6:39.51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8 9655,'0'-4'1737,"0"1"303,0 3-1996,3 0 416,-3 5-214,2 10-22,-1 12 33,2 13-156,0 7 34,3 5-90,1 3-22,2 0-46,1 2 12,0 0-404,2 1 236,-4 1-101,3 1 67,-5 0-292,1 3 371,-3 0 22,-2 1-56,0-2 0,-2-2 112,2-5-459,-2-6-113,0-5 68,0-5-214,0-6-267,2-4-427,0-6 358,4-5 618,-1-3 492,-1-8 0,-2-3 0,-2-4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6:39.61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7818,'0'0'0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19:36.92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161 1 16344,'-40'55'123,"1"0"1,3-5-1,8-5-89,16-6 89,7-6-22,4-10-101,9-7 0,9-9-157,11-4-212,8-11-181,3-9 203,-1-13 347,-6-6 34,-6 0 89,-8 3 358,-9 6 125,-5 6 66,-4 7-269,0 6-301,0 5 144,0 2 45,-2 14-78,-1 2-112,1 12 0,0-4-101,2-3 0,3-5 89,5-7-89,7-4-89,6-3-225,6-4-661,4-11-437,5-6 561,1-10 414,-1 3 380,-5 4 57,-7 8 113,-8 8 346,-6 4-56,-5 3 236,-2 3 67,-1 8-336,2 8-12,-1 6 68,7 11-179,-2-13-146,4 2 89,-3-15-11,1-6 112,1-2 80,2-2-293,4 0-67,2-5-11,4-4-67,3-9-382,-2-4-335,1-1-930,-5 0-382,-2 3-2352,-9 8 4448,-3 4 0,-6 7 0,0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6:42.70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20 303 10204,'-11'0'1704,"3"0"-1122,8 0 23,0 0-33,18-1-281,-5-2 179,15 0 46,-9-2-258,1 1-124,1 0-134,3 0 23,3 0-46,6 1 34,2 0-11,5 2 0,3 0 0,3 1-11,5 0 11,2 0 0,3 0-56,1 0 56,1 0 0,2 0-11,-1-1 67,0 0-78,0-2 22,-1 1 0,2 0-12,-1-1 24,0 1-12,-2-1 0,-2 1 56,-1 0-45,-1 0-11,0 0 0,1 0-67,-2-1 89,1-1-22,-3 1 0,-2-2 34,-2 2-46,-1-1 12,-2 0 0,-2 0-22,2-1 56,-2 0-34,1 1 0,0-2 33,1 0-33,-1-1 0,0-1 0,-1 2-22,0-1 44,-3 2-22,11-3 45,-11 3-34,9-1-11,-13 2 0,2-1-33,0 0 55,2-3-22,-2 3 34,19-6-46,-15 5 12,12-5 0,-18 6-33,-3-2 55,-3 3-22,0 1 0,0 0 45,1 0-45,1-1 0,18-1-22,-9 1 33,14 0-11,-17-1 0,0 3 33,-1-1-55,15 0 22,-12 2-34,11-3 57,-16 1-23,1 0 0,0-2 33,0 3-55,1-1 22,-2 2 0,3 1-45,-2 0 68,1 0-23,14 0 11,-13 0-22,12 0 11,-16 0 0,1 0-34,-1 0 68,-1 0-34,-2 0 0,0 0 11,-1 0-34,-1 0 23,0 0 0,-2 0-33,0 0 66,-1 0-33,0 0 0,-2 0 0,1 1-44,-3 1 44,0 0 0,-1 2-45,0-2 22,1 2 23,2-3 12,9 1-35,-7 1 23,6-1 0,-14 2-45,2-2 57,-5-1-12,1 1 0,-2 0-23,0 0 23,-4 1 0,-2-2 0,-3 1 67,-1-2-33,1 1 11,-1 0-34,0 1 67,2 1-78,0 1 0,1 1 0,3 0 23,4 4-23,-2-2 22,2 2-89,-6 1 67,-1 0 0,-1 5 67,0 10-67,0-1 0,-1 6 34,0-5-68,-1 1 34,0 4 0,1 3-45,-1 1-11,1 19 23,-2-11 66,0 11-100,-1-14 67,0-3-89,0 1 21,0-2 91,0 2-23,1-1 0,0 1 33,3-1-77,-2-1 44,3 0-90,-2-2 0,0-1-168,-1-2 12,1 0 22,-2-3 123,0 2 56,-1-2 45,0 3 0,0 1-22,1 0 78,-1 1-112,2-2 22,-2 0 23,0-1 11,0 1 11,0 8-22,0-9 56,0 7-45,0-12 0,0 2 44,0-2-100,0 1 56,0-1 0,0 1-56,0 0 45,0 12 11,0-8 34,0 8-23,0-9-11,0 0 0,0 1 11,0-1 12,0-1-23,0 8 22,0-7-56,0 4 34,0-11 0,2-3 12,-1-1 10,3 0 23,-2-1-34,-1 2 34,0-1-23,1 5-22,-2-4 11,2 4 57,-1-6-68,1 0 0,0-1 33,-2 1-33,2-2 0,1 8-11,0-7 56,1 6-45,-2-6 0,-1 2 22,1 2 23,0 1-34,-1 1-11,1-2 23,1-1-68,-2 2-717,1-9-1412,0-1-3517,-1-8 5691,0-2 0,-1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6:43.88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 0 10507,'-2'4'1692,"-1"0"-269,3-4-1143,0 15 145,0-5 215,0 14-450,0-9-56,0 5-134,0 1 90,0 7-68,0 4-22,0 5 0,0 8-11,0 3 56,0 6-45,0 1 0,0 0 34,0 0-79,0-3 45,0-2 0,0 0-34,0-3 79,0-1-45,3 16 34,-2-17-34,3 11 0,-3-22 0,1-3-34,-2-3 68,1 3-34,-1-9 0,0 4 11,0-9-11,0-1 0,0-1-23,0-3-33,0-1-224,0-5-460,0-3-605,0-2 1,0-1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6:46.26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22 0 11369,'-12'6'1255,"2"-2"-538,10-4-436,0 0-247,0 53 145,0-25 67,0 43 12,1-35-34,2 1-191,1 5 57,0 5 33,0 3-89,0 1 56,-2-2-90,1-2 0,0-5 67,1 0-44,0-4 89,1 0-68,1-3-21,0-4 22,0-2-45,1-5 0,-3-2 22,2 2-22,-3-7 0,3 3 11,-4-6-11,2-1 0,-3-4 0,1 1-22,0-3 44,0 4-22,1-2 0,-1 5 11,2-3-11,-2 0 0,1 0-22,1 0 56,-1 1-57,2 1 23,0-2-22,1 1-34,-1-5 33,0-1 23,-2-3 12,-2-1-12,0-2-438,1 1 180,-1-1 236,1 0 22,2 0 22,-2 0-22,1 0 23,-2 0-12,0 0 23,1 1-23,1-1 34,1 2-12,0 0 1,2 0-34,2 1 0,3 0-11,4 2 22,3-1-11,6 1 0,2 2 45,6-1-45,4 2 0,4-1 0,7-1-34,3 0 34,5-3 0,4 0-11,2-1 56,3-2-90,30 1 45,-22-1-56,21 0 11,-29 0 23,-2 0-23,2-2 90,-1-2-57,-6-1 1,2-1-11,15-2 33,-17 3 0,-3 0-11,2 1 0,-1 1-33,-1 0-1,2-1-89,0 1 123,1-2-90,1 0 101,-2 0-11,-1 2 0,-1-1 23,-3 2-46,-3 1 23,-3-1 0,-4 1 0,-2-1 56,0 2-56,-3-1 68,3 1 122,16-1-168,-11-1 1,13 1 44,-17 0-56,3 0-11,-2-1 0,3-2 23,-3-2-68,1 1 45,-1 0-11,17 1 55,-14 1-44,14 0 0,-16 0 45,-1 0-45,1-1 0,19-4 11,-14 3 57,15-4-68,-17 3 0,2-2 22,-1 2-33,0 1 11,-1 0 0,-5 1-11,0 1 55,-5 0-44,-1 1 12,6-2-35,-10 2 23,4-2 0,-9 0-11,0 0 45,3-2-34,0 0 0,0 2 90,10 0-34,-11 3-11,9-1 33,-15 2-33,1 0-45,-3 0 0,-1 0 11,1 0-44,0 0 33,2 0 0,8 0 44,-6 0-44,7 0 12,-9 0 32,2 0-32,0 0-12,-1-1 0,1 1 56,11-2-56,-7 1 0,10-2 33,-11 2 12,-1-2-45,0 2 0,-2-2 78,-1 2 34,10-2 12,-9 2-91,9-1 214,-10 2-169,2-1 34,0 1 169,-1 0-248,-1 0 225,7 0-213,-8 0 235,5 0-247,-8 0-33,-1 0 123,0 0-67,-2 0-56,-3 0-481,-1 0-371,-6 0-1097,-2-1-5805,-5-2 7754,-9-2 0,6 3 0,-6-2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6:48.40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1 236 14899,'7'2'639,"2"-1"-561,6-1-78,5 0 0,5-1-33,6-2 55,3-1-22,5 0 0,0-2 11,1 4-33,3-2 22,0 1 0,4-1-34,3 0-100,3 0 67,4 1-1,0-1-10,2 1 44,-1-2-10,-4 3 44,-1-3-45,-6 3 78,-2-2-33,-4 2 0,1-1 23,0 1-34,3 0 11,0-1 0,4 0 11,1-1 34,0-1-45,1 0 0,-1-1 22,-2-1-67,-1 0 45,-4 4 0,-2-2-11,-3 3 56,-5-1-45,0 1 0,-3 0 22,0-1-22,-2 0 0,1 0 0,1-1 67,19-1-67,-9 0 0,15-1 34,-15 1-68,0 1 34,0 2 34,16-1 33,-13 0-67,14-1 0,-17-1 34,1 0-57,1 1 23,1 0 0,3 0 12,21-2-12,-16 2 33,16 1 1,-23 2 11,0 1-45,-2 0 0,-1 0 0,0 0 22,0-2-22,1 0 22,22-3-55,-17 2 33,18-1 0,-24 2-23,3 2 57,-3-1-34,0 1 0,-2 0-22,19 0 22,-15 0 0,14 0-45,-18 0 78,-1 0-33,-2 0 0,1 0 23,-3 0-46,3 0 23,-3 0 0,3 0-22,-1 0 67,0 0-45,-1 0 0,0 0 22,-1 0-55,1 0 33,-4 0 0,1 0-34,-3 0 90,0 0-56,-1 0 0,0 0 11,-2 0-22,2 0 11,-2 0 0,0 0-11,1 0 56,2 0-45,0 0 0,12 0-34,-13 0 34,7 0 0,-17 0-22,-3 0-46,-6 0-100,-2 0-156,-4 0-170,0 0 69,-1 1-663,4 0 909,-1 2-291,2 0-315,-2 0-144,-1 0 99,0-1-1803,-1 0 2633,-1-1 0,-1-1 0,-1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6:53.89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48 1 12524,'-12'1'2387,"3"0"-2029,9-1 68,0 0-247,-11 12 22,8-7-201,-8 8 34,11-9-68,-1-2-2711,1 0 2689,4-2-45,-2 0 101,2 0 0,-3 0-381,-1 0-638,2 0-629,1 0-1847,1 0 3495,-1 0 0,-1 0 0,-1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6:54.20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10 13924,'2'-1'672,"0"0"-290,-2 1-775,5 0 158,-1 0-67,6 0 22,-1 0-23,3 0-235,0 0-67,1 0-135,-2 0-728,0-2-1781,-4 0 3249,-3 0 0,-4 1 0,0 1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6:54.45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 0 16614,'6'0'840,"0"0"-818,-7 0-44,-4 2-572,2 1-683,-2 0-460,4-1 437,1-2 0,0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6:55.32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11941,'14'1'2375,"-2"0"-1904,-12-1-449,0 0-22,2 1-11,1 0 11,3 2 0,2-1-79,1-1-324,3 0 0,1-1-258,2 0-3168,0 0 3784,-2 0-22,-1-4 302,-6 2 270,-1-2 133,-5 3 34,0 1-650,-3 0-22,0 0 3079,-2 0-4233,3 0-120,1 0 1,1 0-1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6:55.74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10675,'7'0'1916,"-2"0"-1278,-5 0-55,0 0-280,3 2-113,-1-1 79,5 4-124,-4-3-21,4 2-68,2-1-56,-1-1-112,5 0-34,-2-2 45,2 0 101,-2 0 23,-2 0-12,-1 0 146,-5 0 90,-1 0-4225,-2 0 1389,4 0 2589,-2 0 0,2 0 0,-2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6:55.96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12524,'4'0'3003,"-1"0"-1860,-3 0-1143,5 0-101,-4 0-348,3 0-3865,-4 0 4314,0 2 0,0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19:37.23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0 231 16614,'85'-41'-101,"-14"1"34,-53 9-259,-8 1 270,-4 3 23,-5 2-259,-1 7 292,-8 6-44,-7 7 44,-9 4 134,-4 14 448,-1 9 304,4 16-146,5 10-180,7 3-45,8 4-425,5-1-1,16-5-89,9-9-179,22-12-706,12-14-1916,11-8-4729,-15-16 7530,-5-5 0,-33 2 0,-5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6:56.96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 10 12064,'-7'0'2095,"2"0"-1479,5 0 147,0 0-752,11 5 280,-4-3-89,9 4-113,-8-3 23,0-1-67,-1-1-90,1-1-67,1 0-291,1 0 168,0-4-90,-3 0 146,-2-4 134,-3 3-90,-1 0-268,-1 4-1379,0 0 1,0 1-1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6:57.29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 1 11213,'5'0'1624,"-1"0"-1063,-4 0-292,0 3 33,-2 0-44,-1 3 122,1 0-167,-1 0-202,2 0 45,0-2-56,1 0-134,0-3-325,0 0-224,3-1-427,0 0-1098,2 0 2208,-1 0 0,-3 0 0,0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6:57.57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 0 16322,'4'0'1479,"-1"0"-1401,-11 1-78,3 2-11,-4 0-347,7 2-662,2 0-313,0 0-1379,2-2-1456,2 0 4168,2-2 0,-2-1 0,-1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6:58.36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24 11515,'7'-2'2152,"-2"0"-1592,-5 2-292,0 0 46,12 0-236,-6 0 293,10 1-2,-9 0-178,0 0-68,-2 1-123,-1-1 56,0 0-56,0-1-56,1 0 34,4 0-23,-2-3 45,2-2-23,-3-2 46,-2 0-46,-3 5 23,0-1-2827,-1 3 0,0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6:58.73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39 0 13218,'-21'8'751,"4"-1"-493,17-4-258,0 1-124,0-2 124,0-1 34,1 0-12,3-1 34,1 0-56,3 0 135,-3 0 33,-2 0-1457,-1 0-761,1 0 436,4 0-1825,1 0 3439,4 0 0,-8 0 0,0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6:58.99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12266,'9'0'1513,"-1"0"-853,-8 0-592,0 0 156,4 6-168,-3-1 101,3 5 168,-4-4-179,0 0-146,0-2 67,0-2 34,1-1-101,2-1-224,0 0-315,1 0-1433,0 0-1803,-2 0 3775,0 0 0,-2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7:03.96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29 14 11627,'0'-8'717,"0"2"112,0 6-514,0 66-147,-1-30 168,0 55-57,-3-45 13,1-2 224,-1 3-180,-1-3-157,3 2-112,-2-1-56,2 0-22,1-5-370,0-7-807,1-9-772,0-10-472,0-8 2432,0-5 0,0-1 0,0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7:04.31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67 13028,'90'-37'952,"-12"8"-761,-49 34-91,-2 5-88,-3 7-1,-4 4-11,-5 0-123,-6 0 78,-5-2 45,-3-1 56,-1 2 168,-4-1-157,-7 4-33,-6 2-34,-13 8-863,7-6-134,4-2-617,11-13-10,12-8-449,3-3 2073,6-1 0,-6 0 0,0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7:04.96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98 1 13779,'-37'6'134,"7"0"112,19 8-44,3-3 67,3 4-101,1-1-123,2 2-23,1-1-22,1-3 0,0-2 0,0-4 0,0-4 11,4-1 91,3-1-102,6-5-124,6-9-291,4-8 68,1-6 303,-1 3 32,-6 7 236,-6 7-33,-5 7 55,-5 3 236,-1 4-134,0 7-12,0 6-280,0 5 123,0 0-67,1-5-45,1-2-89,2-6 22,2-2-168,0-2-269,2-3-34,4 0-369,3-1-673,7-5-201,5-5-124,3-6 214,4-2 1624,-3 3 358,-4 3 774,-5 6 44,-7 2-313,-7 4-45,-3 1-11,-4 6-292,-1 2-10,0 11-494,0-9 90,0 1 178,0-10 562,0-2-751,3 0-90,3-7-123,6-2-237,5-7-244,3 2-685,5 4-257,1 3-942,-5 5 2488,-5 1 0,-12 1 0,-2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7:05.35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46 1 14439,'-25'71'224,"8"-13"-22,13-41 34,4-6-202,0-6 66,1-3-100,6-2-145,4-3 22,8-9-113,2-6 79,2-8 123,-3 0 68,-1 4 55,-6 5 226,-6 5-102,-2 7 201,-5 3-324,0 2 458,0 11-548,0 3 45,0 10-45,0-2-78,0-6-213,0-5-348,2-6-426,2-3-78,6-2-1108,6-11-1380,-2 1 3631,1-10 0,-9 11 0,-2 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19:38.60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 1 13712,'-1'87'1086,"-1"-14"-761,-2-45 23,-1-8-259,4-6 57,0-8-12,1-4 225,0-2-359,6-8-202,6-3-235,7-8 213,3-3 191,-1 1-46,-1 1 79,1 3 23,-5 3-23,1 3 145,-6 4-55,-2 4-23,-4 2 179,-1 1-100,0 3 67,0 7-45,-2 6-67,1 7 78,-1 2-55,-1-3-24,1-6 1,-2-5-101,2-6 0,2-3 123,2-2-89,6 0-448,18-21 99,-2 5 181,12-16 134,-13 12 0,-4 7 258,-10 7 33,-5 4 169,-5 2 245,-2 16-502,-1-1-192,0 15-11,0-8 0,0-5-67,0-5-169,0-5-884,0-3-3329,23-3-1176,-10-4 5625,19-2 0,-23 1 0,-1-1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7:05.75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15191,'1'51'168,"1"-10"-202,-2-40-437,0-1 437,7-3-683,2-6 393,9-5 111,0-2-79,1-1 292,-1 4 67,-1 5 214,-4 1 268,-4 4-79,-3 2-268,-2 1 112,-3 0-101,0 0 179,0 2-179,0 2-90,2 1 0,1 0-56,1-3-67,3-1 123,4-1-66,4 0-1,3-4-56,1 0 0,-3-2 112,-4 2-90,-5 3-44,-4 1 22,-2 0-303,-2 6-470,0 0-1087,0 4-2767,0-4 4627,0-3 0,0-3 0,0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7:06.51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154 10 13420,'0'-5'1793,"0"0"-1233,0 5-482,-11 9-22,0 3 101,-9 11-90,7 2 34,4 2 0,3 0-101,4 0-34,1-3-10,1-2-35,5-7 12,4-3 33,5-7 34,3-2-67,-1-3 101,1-4-34,-1-6 11,-1-5 45,-3-5 11,-1 1-67,-4 4 0,-1 3 23,-3 3 21,0 6-44,-2 1-33,-1 2 55,3 9 192,0 10 144,3 20-302,1 11 112,0 12-34,1 5-100,-1 4 168,-3 0-146,-3-1 123,0-8 225,-1-4-113,-4-10-45,-6-6 23,-9-9-179,-8-8 212,-3-10-268,-5-8-34,0-10 0,-2-17-90,4-12-414,6-39 101,12 18 44,8-12-257,21 30-101,7 6 123,16 6-561,3 1-503,1 5-3798,1 1 5456,-17 8 0,-6 2 0,-17 5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7:07.39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1 124 11392,'10'-12'1938,"-1"3"-1635,-9 9-213,0 0-90,0 35 22,0-23 157,0 25-67,0-33 112,0-2 269,0-2-437,0-4-11,0-8-23,0-4-22,5-5 270,3-1-35,5 4 280,3 0-358,4 3 0,0 2-157,4 2-112,-3 1-123,2 3-471,-3 0-683,-1 3-203,-1 0-716,-2-1-1815,-6 4 4123,-3-2 0,-5 2 0,-1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7:07.57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16950,'2'83'212,"-1"-16"-324,-1-56-425,0-5-293,0-4-694,3-2-930,3-1 2454,1-6 0,-2 4 0,-3-3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7:07.80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29 1 16535,'-18'20'-8146,"7"-6"8146,18-4 0,-1-8 0,1-1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7:08.14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157 414 13801,'-39'39'437,"-1"1"0,-24 33-179,55-28-135,4-1 314,9-6-415,10-9-22,10-11-78,12-9-112,4-13 89,1-15 34,-1-15 134,-4-17-34,-3-6 147,-6-9-136,-5-5 315,-7-12-326,-7-2 180,-5-1 325,-3 9 0,-5 20-23,-2 19-268,-4 20 157,-1 15 21,1 28 505,-1 64-930,23-26 0,8 8 0,-4-5 0,-11-6 0,1-2 0,21 20 0,0-1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5:42.07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189 24 12344,'0'-13'-33,"0"2"268,0 11 785,0 0-527,-56 62 145,35-28-447,-13 8 0,2 3 122,17 2-156,1 7-146,5 7 68,4 3-79,3 3-34,2-3 23,7-4-426,9-7-57,12-7-200,9-10-819,7-10-78,2-10-2532,-11-10 4123,-6-5 0,-22-1 0,-1-1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5:42.55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29 14193,'59'-24'1154,"-5"19"-672,-32 38-112,7 16-23,2 11-100,1 5-102,-3 5 158,-6 2-236,-11 2 67,-6 1 1,-6 0-102,-9-2-33,-5-5 0,-10-10-638,-2-9-1401,3-14-2365,8-17 4404,2-10 0,11-8 0,0-1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5:43.87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1 191 10653,'2'-12'1288,"53"1"-795,-30 11-224,43-1-146,-39 1-89,3 0 22,6 0-56,3 0 0,2 0-23,0 0 23,0 0-45,-1 0 23,1 0 22,0 0-56,0 0 56,1 0-78,1 0 55,5 0-190,1 0 90,6 0 90,1 0-46,1 0 46,0 0 10,-2 0 23,-4 0-11,-3 0 22,-2 0-33,-6 0 22,-1-1-157,-4 0 101,0-2-57,-1 1 46,-1 0 45,1-1 33,-1 1-11,-1 0 0,0-1 11,0 1-33,1 0 22,-1 0 0,0 1-11,1-2-157,-2-1-56,3-1 134,-3-1 45,3 1 12,-4-2 33,1 2 0,-4 0-12,-2 1-10,6-3-146,-9 3-157,6-3 135,-8 2 55,-1 1 112,1-1 1,0 1 44,0 0-11,-2 1-11,-2 0 0,7 0 0,-6 2 0,7-2-11,-6 0 22,12-5-11,-8 3 0,10-4 0,-13 5 0,-1-2 0,-2 3 0,-4 0 23,-1 2-23,-3 0 0,-3 1 23,-1 0-57,-3 0 34,1 0 0,-2 0-23,2 0 23,-1 0-11,2 0-34,0 0-257,0 0-23,-1 0-358,1 0 683,0 0 0,-2 0 0,-1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5:44.37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74 0 10137,'-8'2'1042,"2"-1"-482,6-1 561,0 0-920,-17 46 226,11-18 166,-13 41-179,16-27 80,0 8-192,-1 4-22,2 4-156,-2 1-80,3-4-88,0-4-35,1-7-503,9-7-404,5-7-695,14-9-179,5-9-1939,-7-5 3799,-3-6 0,-16-1 0,-2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19:38.97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102 2 14103,'10'-1'2252,"-2"0"-2005,-8 1-45,0 0 156,-45 52-279,29-27 134,-33 39-213,43-43 0,3-7 0,3-3 112,1-6-101,7-3 56,5-1-67,9-1 0,3-5 22,-2-2 1,-2-5-23,-3 1 235,-4 3 169,-6 3-146,-4 3-79,-3 2-56,-1 0-78,0 8 0,0-1-34,0 8 0,0-6-22,2-1-90,1-4-369,3-2-58,4-2-951,4 0-996,6-7-1224,5-6 3699,-6-4 0,-5 5 0,-10 6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5:44.96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13240,'44'57'217,"1"1"0,-3-3 0,-6-2 63,-6 21-101,-8 8-395,-10 5 586,-6 3 11,-5-4-314,-7-4-67,-4-6-22,-10-10-952,-5-7-1177,-5-9-1607,8-23 3758,0-8 0,14-19 0,3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5:46.93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0 160 11403,'85'12'258,"-13"-1"45,-54-10-158,1 1 68,-1-1-191,1-1-10,1 0 32,1 0-10,0 0-34,3 0 0,0 0 34,4-1-23,2-1-11,2-1 0,4-1-45,1-3 56,4 1-11,3-3 0,4 1 0,2-1-45,2-1 45,1 2 0,1-2-56,-1 5 56,1 1 0,-1 2 0,2-1 0,-2 2-44,1-1 44,-1 1-56,-1-1 0,20-1 56,-18 0 0,15-3 33,-24 4-33,-2-2 0,-3 3-22,13-2 22,-13 1 0,9-2 0,-15-1 11,2 0-56,2-2 45,1 2 0,2-1-33,-2 3 33,-1-1 0,-1 2 0,-3 0-12,-2 1-21,-3 1-23,-1 0 22,0 0-22,-1 0 45,0 0 11,-2 0 0,1 0 34,-2 0-34,2 0 0,-2 0 0,2 0-45,-1 0 56,0 0-11,1-1 0,-1-1 45,2-3-45,0 0 0,0 0 0,-2 3 22,-1 1 12,-3 1-34,-1 0 78,0 0-67,-1 0 101,9 0-100,-5 0 66,6 0-56,-8 0-22,-3 0 23,-2 0 234,1 0-89,-5 0-168,2 0 112,-4 0-78,-1 0-34,1 0 22,1 1 1,2-1-1,3 2-22,0 0-1064,1-1-1256,-8 0 2320,-1-1 0,-8 0 0,0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5:47.64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13723,'5'37'907,"0"0"-851,-1-3-56,4 5-235,2 4-426,6 0-516,4-3-761,7-4-2522,-7-17 4460,0-6 0,-13-13 0,-2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7:23.10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5 11089,'12'-2'1692,"-2"0"-683,-10 2 224,0 0-864,5 10-145,-1 0 135,3 11-46,-2-2-201,0 3 1,1 1-113,-1 2 0,1 2-23,-1-1 23,0-1 0,2-3 0,-3-5-258,2-6-67,-3-5-100,0-4-349,-2-2-750,0-1-1781,-1-4 3305,0-5 0,0 3 0,0-1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7:23.83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0 115 11033,'0'-9'1177,"0"1"-393,0 8-683,0 0-101,43-19 0,-19 10 11,36-14-11,-30 16 0,2 0 0,0 2-22,1-1 10,-2 1-144,2 1-147,-3 0 191,0 0-22,-4 3 134,-3 0 0,-4 1 33,-3-1 1,-3 1 0,-1-1-23,-1 1 90,-3 0-90,-1 0-11,-2 0 11,-1 0 11,-2 0 46,-1 0 873,1 0-661,-1 4 146,0 3-247,-1 7 22,6 23-156,-2-14 0,5 15 0,-4-22-45,-1-2 22,0-1-44,-1-3 44,0 0-22,-2-3 57,0 0 189,-1 1-201,0-2 0,0 3 168,0-1-180,0 0 23,-6 0-22,-3 3 11,-8-1 56,-3 1-45,-3 0-56,-3 2 212,-2 0-178,-2 2 44,1-3-78,1-2 0,4-4 0,2-2-425,4-3-438,4-1-796,3-4-984,5-4-1683,3-1 4326,3 0 0,0 5 0,0 2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7:24.67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31 10339,'13'-2'1210,"-2"-1"-359,-11 3 326,0 0-606,7-11-123,-5 8-133,5-9 32,-7 12-302,0 0 302,0 3-112,0 7 79,1 5-314,1 6 44,1 0-21,1 0-23,1-4 0,-1-1 0,0-4-291,1-2-68,-2-4-156,1-4-158,-2-1-1075,-1-1-369,-1-2-1648,0-4 3765,0-3 0,0 3 0,0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7:25.32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1 217 14753,'57'-40'11,"1"-1"0,-6 2 1,-5 11-12,-11 23-202,-3 0 23,0-2-213,-4 2 347,-3-1 34,-3 3-112,-5-1 78,-2 2-134,-2-1 112,0 1-1,-2-1 46,-1 0 22,0-2 0,1 2 34,0-2-46,-1 1 12,-2 2 0,-2 1-44,-1 1 88,-1 0-44,-2 0 101,0 0 168,-3 0-168,1 5 179,-1 3-213,0 6 22,0 3-33,0 1-22,0 2 33,0 0-67,0 2 0,0-2 0,0 0 23,0-3-23,1-1 0,-1-2 22,1-4-89,-1-1 67,0-5 0,0-1 89,0-1-66,0-1 55,-1 4 34,-6 0-112,-5 2 270,-7 0-169,-2 1 291,-14 5-370,7-2 12,-10 1-34,9-5 33,3-1-111,0-2-303,3-1-583,0 1-638,2-1-998,7 1 2600,2 0 0,9-3 0,1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7:26.17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248 22 9700,'-13'-12'807,"3"3"-493,10 9 156,0 0-302,-42 0 0,24 0 135,-35 0 11,32 0-236,0 0 56,2 0-134,0 0 23,5 0-46,4 0-66,5 0-1009,3 0 223,2 0 1,0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7:14.51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17 274 12378,'-9'8'1569,"1"-2"-808,8-6 718,0 0-1255,3 7 449,-3-6-124,2 6-392,-1-7 67,-1 0-190,4 0-23,0 0 112,6 0-55,5 1-46,6-1 0,5 1 23,5-1 67,3 1-112,6-1 0,2 4 0,6-3 34,4 3-34,3-3 0,4 0 45,-3-1-101,-2 0 56,6 0-56,-23 0 112,1 0-56,-26 0 0,-6 0 22,-4 0 101,-2 0-145,-9 0-34,1-1 22,-8-5-22,3-2-45,-1-8 12,-3-2 66,-1-4 23,-2-4-56,-1-3-67,1-4-12,1 0 124,2 0 22,3 3 91,2 6-91,4 6 45,0 8 134,4 4-134,0 4-33,3 1 21,1 1 147,0 7-146,3 3-45,5 7 0,4 1 89,7-3-44,3 1-45,7-2 0,2-2-56,6 0 90,0-2-57,3 1 23,1 1-56,-4 0-45,-1 0 101,-8 1 0,-3-1-100,-4 5 100,-9-5-68,-3 4 46,-8-3-68,-1 4 90,-1 3 0,-9 5 34,-3 0 44,-11 4-78,0-2 56,-15 13-33,11-9-23,-8 4 0,15-13 11,6-8 34,4-4-45,5-6 22,4-3 281,1-1-214,1-8-89,0-6 0,-2-12 67,-3-6-78,-2-7 11,-5-5 0,2-6-45,-3-4-33,3-1 78,2 3 0,1 9 56,3 12-56,2 13 0,0 10-45,2 6-313,-4 2-57,3 0-369,-4 3-942,2 7-1322,-2 5 3048,1 1 0,2-5 0,1-6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7:32.63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208 7 14663,'-71'-7'931,"10"11"-338,50 26-222,-1 13 32,4 16-325,2 14-55,2 12-417,3 9 394,1 0-112,0 2-22,2-7-45,4-5 179,2-9-94,1-12-198,-3-12 12,-2-12-313,-3-10-158,-1-11-549,-5-6-342,-8-7-1439,-2-1 3081,-5-4 0,11 0 0,2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19:39.29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16546,'11'27'1053,"-2"-5"-997,-7-16-56,-1-1-11,1-4-45,3 0 22,2-1-324,12 0 201,-1-5 112,10-1 45,-9-4 34,-1 3 179,-3 0 179,-2 4 34,-2 1 112,-1 1-68,-1 1-291,0 0 1,-2 0-101,0 2-68,-2 0-11,0 3 0,-1-2-236,1 0-380,1-2-796,2-1-1569,5 0-3271,-1-3 6252,3-3 0,-10 1 0,0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7:33.29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0 210 15963,'45'-36'-321,"0"-1"0,-2 2 0,-3 6-1180,5 7 503,-1 2 864,-3 5-225,-8 6 68,-4 4 246,-10 4-112,-4 1 45,-8 1 112,-2 4 157,-4 2 515,-1 5 45,0 4-10,-4 6-103,-4 3-369,-1 5-89,0-1-146,5 0 0,2-2-45,2-4-78,5-3-123,5-7 11,19-5 235,-5-7 89,7-11-89,-17-5 168,-7-10-123,-5-3-45,-3 1 33,-10 2-21,-5 3 32,-7 6-44,2 4-33,5 4-135,7 2-426,4 1-22,4 0 291,5-1 22,8 1 303,9 0 0,9 1 45,3 2-56,0 0 11,-2 2 0,-2 0 123,-2 0-100,-5 0 257,-5 6-12,-6 4-256,-6 8 21,-2 3-33,-2 1 0,-1 3 45,0-11 101,0-1-56,0-11-68,0-5 471,0-7-358,3-5 88,6-7 46,22-9-347,0 9-202,15-6-830,-9 13-1298,-11 7 2408,-4 3 0,-16 5 0,-3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7:33.86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5 155 12479,'-2'8'1244,"0"-2"-1031,2-6-34,0 0-112,41 1-56,-24-11 11,30-4 12,-37-12-34,-4-1 0,-2 0-112,-3 4 34,-1 4 78,-8 5 156,-1 7-133,-7 4 122,-1 3 35,0 13-46,3 6 304,2 16-158,6 6-202,2 4-44,4 1-34,6-4-90,9-6-358,12-12-348,11-11-392,8-8-492,4-15-673,4-9-448,-16-4 2801,-6-5 0,-23 16 0,-2 4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7:34.21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98 0 10776,'-45'42'4515,"10"-3"-4481,24-14-34,6-1-101,3-5 68,3-4-225,9-8 56,6-4 78,11-3-346,3-11 291,-1-3 168,-1-10 22,-5-1 190,-7 4 91,-6 0 201,-6 8 134,-3 5-324,-1 5 325,0 3-270,0 5 280,0 11-346,-1 10-270,1 9-22,-1-2 0,1-3-34,5-7-290,8-10-550,10-5-34,11-8-750,5-16-841,4-7 236,0-18-785,-14 9 3048,-7 3 0,-17 18 0,-1 5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7:34.40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69 0 13476,'-19'68'1169,"0"1"0,0-7 0,7-12-1169,18-26-33,6-10-415,10-6-606,8-6-604,7-17-662,3-9-1724,-11-10 4044,-4 0 0,-18 19 0,-3 4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7:34.71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15751,'2'66'459,"-1"-1"0,0-4 1,0-5-191,-1 4-12,0-8-223,0-11 235,0-11-246,2-15-774,68-77 874,-44 40-45,15-17 1,-3 6 290,-21 29 58,2 14-248,-2 12 45,0 14-224,-4 11-45,-2 0-302,-2-4-1480,0-7-2274,-5-18 4101,2-6 0,-6-12 0,1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7:38.48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 1 13824,'5'0'1434,"-1"0"-1065,-4 0-111,0 64 280,0-14-443,1 5 1,-2 2 16,-2 25 67,-1 2 11,-2-6-190,1-11-11,3-10-549,1-16-359,1-14-1064,0-14-1536,0-8 3519,0-17 0,0 9 0,0-10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7:38.78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24 14350,'49'-10'173,"1"1"1,35 4 73,-52 24 347,-7 10-79,-8 2-336,-9-1-56,-4-1-89,-4 0 34,-11-3-136,-5-1-324,-10-7-134,-4-4-58,3-8-65,3-2-248,5-4-1164,7-7-1289,6 1 3350,2-4 0,3 5 0,0 2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7:38.99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17588,'5'78'-1815,"0"-15"896,-4-50-425,4-7-1413,0-4 2757,3-5 0,-6 2 0,0-2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7:39.17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27 1 10821,'-14'35'0,"2"-6"0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7:39.34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26 1 13330,'0'56'455,"0"1"1,0-3 0,0-3-467,0 17-180,-1-1-122,0-5-426,-2-11 728,0-12-91,-2-14 24,0-13-348,1-7-1770,1-15 2196,2-7 0,1 3 0,0 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19:39.62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29 1 14014,'7'0'3596,"-1"0"-3035,-6 0-460,0 0-90,7 49-11,-1-34 67,9 36-22,-3-48-45,8-2-269,4-3-605,6-8 101,3-4 358,1-5 326,-5 3 89,-4 5 246,-7 7 337,-3 2 179,-3 4-134,-1 13-214,-1 11-78,0 17-90,-4 8-66,-3 6 78,-5 1-113,-37 29-145,-1-22-533,4-22 0,-4-3-1226,-31 10-3487,17-23 5246,5-10 0,31-17 0,6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7:39.57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16714,'96'26'1849,"-16"3"-1636,-62 4-79,-5 4-134,-8 3 56,-3 1-123,-7-1-101,-9-8-582,-9-7-1178,-5-13-1053,3-6-3528,10-12 6509,7-8 0,7 4 0,1-2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7:39.95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0 158 13891,'59'31'2207,"-9"-5"-2207,-29-34-303,-2-5-425,-1-10 257,-3-6-357,-6-2 379,-4 0-66,-3 1 515,-3 6 425,-7 8 136,-4 9 156,-6 4 11,-4 13-190,2 11 157,0 16-247,1 14-90,4 5-190,6 2-168,4-2 0,4-13-179,7-9-403,12-18-427,13-7-1445,15-23-3338,-8-3 5792,-1-14 0,-24 14 0,-2 3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7:40.17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58 0 15515,'-11'66'833,"1"0"0,0-3 0,2-4-497,-2 18-156,5-2-158,2-9-22,3-11-90,0-16-313,0-14-628,3-13-952,6-8-2129,1-13 4112,5-6 0,-10 2 0,0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7:40.34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43 1 17655,'-12'52'-1109,"0"0"0,-7 28-840,19-91 1949,0-7 0,0 5 0,0 2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7:40.71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16714,'27'52'52,"0"0"1,-3-4-1,-4-5 385,-7 0 201,-3-4-312,-1-4 21,-2-10-246,-1-6-67,-4-9-1267,19-27 258,-3-4 650,31-32 718,-2 20 32,-6 3 146,-4 20-257,-23 22 23,-1 4-102,-3 11-235,-1 1 45,-1-3-45,-1-5-79,0-6-223,1-5-673,3-6-784,4-2-1535,6-9 3294,-3-2 0,-4 0 0,-8 2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7:40.99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68 133 15896,'84'-14'-89,"-14"-1"-887,-48-4 932,-9-2 44,-5 0 157,-6-1-45,-9 2 2543,-88 40-2116,54 2-147,-13 6 0,6 6 79,33 21-68,9 3-179,10-3-224,21-7-146,16-12-773,28-15-1344,12-11-3541,-17-10 5804,-5-11 0,-40 6 0,-5-5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7:52.11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 98 15706,'38'46'571,"-3"-11"-448,-18-31-123,1-3-145,1-1 100,-3-2-358,0-8 123,-2-4 89,-5-8 102,-3 2 55,-4 0 34,-2 2-67,0-1 22,-6 3-22,-2 0 67,-8 5 201,0 1-21,-3 7 77,-1 1-10,-1 4 133,-1 10 24,3 9-79,1 11-23,5 9-167,4 0-34,5 16-101,3-16 0,4 8-34,7-22 79,7-3-101,9-6-347,28-4-292,-8-8-381,25-12-649,-15-10-449,4-10-504,1-6-157,-19 9 2835,-7 5 0,-27 11 0,-2 4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7:52.75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191 177 10350,'-16'-46'4583,"-1"9"-4337,-9 43 23,-2 6 101,0 10 100,2 3-324,5 2-45,6-1-101,6-3-11,6-1-45,1-5 56,2-3 0,6-7 45,4-2-45,6-4-34,7-1-22,3-2-56,3-10 112,1-3-56,-1-10 56,-4 3 100,-4 2 47,-9 6 357,-5 4-101,-5 6-157,-2 1 147,0 3-180,0 4 67,0 7-235,0 6 33,0 5-78,0-1 0,1-7-67,6-6 67,5-2-157,8-5-168,8 0-628,5-4-436,4-8-583,5-10-23,0-9 382,-3-6 302,-1-1 784,-8 2 527,-4 2 1513,-8 8 1154,-6 0-1412,-6 14-191,-4 1-403,-2 9 112,-4 1 90,-5 12-538,-6 8-67,-4 13-124,-3 19-168,10-15 12,1 8 22,10-22-11,4-6-79,6-3-22,6-5-134,7-4-415,0-3-45,2-2-2600,13-12 135,-18 2 3171,9-11 0,-24 12 0,-1 1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7:53.12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16815,'1'50'767,"0"1"1,1 43-555,-2-28 11,0-6-56,0-7-145,0-11-23,0-11 0,3-10-79,0-10 57,4-6-113,4-4-10,3-4 66,6-10-66,3-9 145,3-7 11,-2 1 11,-3 7 202,-1 6 0,-4 9 0,-1 3 539,7 9-495,-4 7-200,4 9-1,-6 5-101,-2-2 34,-1-5-504,0-5-303,0-7-1176,2-5-3149,-5-2 5132,0-5 0,-7 3 0,-1-3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7:54.42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36 1 16255,'-4'93'1434,"-1"-2"-1142,0-17-124,-1 2-168,1 2-45,-1-8-169,4-9-693,0-14-684,2-15-1020,0-17 1501,0-7 1,0-8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19:41.15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16389,'5'89'829,"-1"-12"-829,-4-49 34,-1-4-34,1-5-90,-1-8-425,1-5-191,0-5 314,0-1-359,3-6 146,7-8 180,6-9 234,9-3 191,1-2 67,1 6 68,-2 3 413,-3 5-32,-5 4-180,-3 4 45,-5 3 0,-2 2-90,-2 1-55,-1 0-46,0 6-22,0 6-100,0 9-12,-1 5 89,0-2-134,0-2 45,4-4 0,-1-8-56,5-4 112,0-4-44,6-2-68,6-9-68,19-11 57,-8 1 11,8-4 0,-18 15 123,-6 5 68,-4 2 111,-4 1-32,-2 9 111,0 7-79,-1 10-201,0 4 33,-1 0-145,0 2-11,-1-12-348,4-1-538,2-13-549,5-3-627,4-1 2084,3-2 0,-8 0 0,-5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7:54.73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0 122 14585,'51'-34'280,"-1"1"0,-4 0 1,-5 12-12,-2 28 380,-7 10-77,-6 11-258,-7 9 10,-7 2-256,-6 1-12,-4-2-56,-2-3 0,-8-2 0,-4-5-336,-9-4-101,-2-6-314,2-6-11,4-6-213,8-4-1165,4-2-2364,4 0 4504,3-3 0,-1 2 0,1-2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7:55.38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155 1 15336,'-47'27'90,"4"2"190,20 0 22,3 0-246,8-2-11,5-5-45,5-3 0,2-6 224,0-4-89,3-5-12,8-3 23,7-6-113,9-9 68,1-8-45,0-7 56,-3 0 135,-3 6-91,-7 7 136,-4 7 201,-6 5-190,-3 3 55,-2 4 34,0 12-202,0 6-111,0 11-79,2-3-22,1-4 11,2-8-203,3-7-278,1-6-1,5-3-460,5-9-683,6-10-796,5-14 382,2-6-594,0-1 213,-4 5 2431,-3 8 3137,0 10 359,-11 15-2208,-2 14-369,-10 12-392,-2 5-46,-3 1-43,-1-3-102,-2-6-67,0-5-146,4-6-11,0-7 101,2-1-213,0-3-56,0-8-180,5-6 169,4-9-34,8-3-369,15-4-1,-5 10-694,10 0-336,-11 13-853,-7 3 2354,-3 3 0,-12 1 0,-1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7:56.24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107 3 14092,'5'-1'1883,"0"0"-315,-5 1-1254,-30 64-89,13-27 55,-22 52-157,23-47-123,7-8-11,4-9-1,4-9-88,2-9-158,8-2-12,6-6-21,9-15-168,4-6 145,0-16 90,1-1 224,-4 4 112,-3 5 79,-6 11 201,-6 6 101,-5 9-246,-3 2 358,-2 2-325,0 14-68,0 5-189,0 14 33,0-2-56,0-3-90,0-9 45,0-6-391,4-8-91,4-3 146,6-4-807,7-13-201,5-7 134,3-15 157,1-2 504,-3 0 594,-1 7 269,-6 5 560,-5 12 246,-5 7-178,-5 6-135,-3 2-56,-1 10-68,-1 9-313,0 12 158,0 21-360,0-15 90,0 6-57,0-24-32,0-7-124,0-6-23,1-5-100,8-15-347,5-7 66,8-13 112,0 1 214,0 2 44,-3 8 34,-3 8 0,-2 4 280,-4 8-78,-3 1 112,-2 2-67,0 7-135,-2 4 123,1 7-157,0-1-33,0-3 11,0-5-11,0-3-34,1-4 0,3-1 23,4-1 0,5-4-34,2-4 0,2-3 44,-3 2 46,-4 4 269,-3 4 335,0 9-380,-4 4-303,-1 10 0,-3 1-22,-1-3-224,0-3-392,2-10-247,1-2-314,4-5-1355,4-5-1715,0-4 4258,1-5 0,-9 5 0,-1 1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7:56.80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1 521 19045,'67'-12'-202,"-9"-4"-11,-35-11-212,-2-1-114,-5-3-256,-3 1 111,-6-1 259,-4 3 369,-2 7 56,-1 8 257,-1 8 113,-3 4 157,-6 15 257,-3 9-290,-4 20-147,1 10-34,4 2 35,5 16-348,4-26 0,6 3-23,10-34-223,9-8-236,12-12-583,8-15-671,5-14 660,0-16-190,0-6 146,-3-4-1,-5-4-213,-4-4 1234,-4 0 100,-7 2 1860,-4 10-202,-7 15-258,-6 14-447,-4 13-135,-3 10 45,0 4 952,0 41-1546,0 3 235,-3 42-67,-1-1-545,-2 9 366,2 2-247,2-4 34,2-13-45,0-16-134,0-18-214,0-17-470,0-14-2185,1-8-381,1-30-1758,-1 6 5219,0-21 0,-1 25 1,0 5-1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7:57.00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 98 13768,'-3'-2'3652,"1"1"-2587,2 1-1043,26-6-44,-8 2-90,21-7-326,-14 3-749,-1-3-674,3-2-1332,-1 0 201,0-1 24,-10 6 2968,-4 2 0,-9 5 0,-2 1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7:57.31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1 140 16950,'56'6'515,"-5"-9"-560,-33-13-89,1-7 44,-3 0-44,-2-2 111,-4-8 292,-7 17-179,-7 9 134,-9 28 359,-4 18-326,-1 8 158,3 8-191,6 4-168,4-1-11,3-6-45,12-10-224,9-14-101,15-12-684,11-11-582,6-12-1132,1-14 247,2-16 426,-4-14-516,-17 9 2566,-8 3 0,-20 24 0,-2 5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7:57.53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 0 18619,'0'50'521,"0"1"0,0 32-229,-6-60-259,4-9-55,39-47-12,-7 14-89,38-29-168,-15 28-124,3 9-515,0 4-1177,-6 5-2140,-17 2 4247,-14 0 0,-15 0 0,-4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8:45.83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214 1 15571,'-42'28'499,"0"1"0,-31 27-354,53-7-77,2 4-68,7 0-56,5-2 56,4-8-359,6-9-593,14-12-987,14-10-1893,4-17 3832,6-13 0,-26 6 0,0-5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8:46.12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79 22 13644,'7'0'2017,"-2"0"-2017,-22 56-78,11-30 44,-11 42-347,14-46 67,3-8 291,9-6 23,8-4 34,13-16 0,7-10-34,1-12 68,-7-6 10,-11 6 314,-10 5-101,-6 8-246,-12 5 123,-7 9-67,-13 3-101,-8 7-23,-6 13-425,2 10-224,3 13-415,13 1-1580,10-5 2667,21-16 0,-5-7 0,9-12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8:46.60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29 16927,'16'80'90,"-6"-10"-101,-19-36-12,3-10-201,4-9-112,2-9 145,12-5-290,8-17-147,15-10 269,6-16 202,1-2 135,-2 5 44,-5 7 79,-7 10 393,-6 5-91,-7 9 179,-7 3-99,-5 4-192,-1 5-101,-2 8-156,0 8-1,0 6-21,0-3-12,0-7-236,0-7 24,4-5 167,7-9 11,10-10-100,8-7 100,2-7 45,-1 6-11,-5 7 146,-7 8 190,-6 5 258,-5 3-202,-5 9-145,0 7-135,-2 11-112,0 6 0,0-5-168,0-6-505,0-12-425,0-5-246,4-10-1357,9-14-3025,1-3 5726,5-10 0,-11 17 0,-1 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19:24.27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46 1 14876,'-23'84'785,"6"-10"-863,15-41-527,5-4-79,9-11 449,8-7-561,10-7 796,3-17 0,-3-5 213,-6-14 426,-9-3-91,-7 2 943,-79-11-1491,46 25-135,-51-8-783,70 27-35,10 0-716,14 0-539,14 0-1075,2 0 3283,3 0 0,-23 0 0,-3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19:41.51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79 1 17286,'-33'46'358,"6"-5"-224,16-18-134,5-5 0,4-4-33,2-5 78,0-3-45,6-4 11,3-1 34,7-1 22,4-5-67,-1-1 258,-3-3 11,-7 3 0,-4 4 22,-4 1-246,-1 1 145,3 2-179,-1 5 68,4 4-79,0 3-45,2-3-22,0-5-404,3-3-336,4-2-1165,3-3-773,6-9-2084,-5 0 4829,-3-6 0,-10 10 0,-3 2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8:46.99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56 0 18317,'-5'58'22,"1"0"0,0-4 1,-1-6-23,-10 1 0,5-6-101,2-10 45,5-11-112,2-9-281,1-7 214,0-4-22,8-5-68,7-11 246,11-4 79,5-7 56,1 4 135,0 7 190,0 6 44,-3 6-189,-2 2 67,-5 2-158,-4 13-10,-10 0-91,-2 13 124,-15 0-168,-6 2 0,-10-1-11,-3-6-112,2-9-1099,-1-7-514,12-15 89,2-8-1435,13-10-2150,8 3 5232,6 4 0,-5 12 0,1 3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8:47.15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27 17 16423,'-3'57'582,"0"0"1,-2 32-1445,-4-79 111,4-15-2880,3-23 1547,2-20-2442,4-4 4526,2-4 0,-2 33 0,1 5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8:47.26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13443,'36'61'-1483,"-11"-15"0,-19-41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8:47.53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0 124 14933,'62'-31'1310,"-6"1"-1310,-22 0 12,-2 10 347,-2 10 335,-5 7-179,-4 15-77,-5 8-248,-8 16-33,-4 6-157,-4 0-34,0-5-234,0-9-943,0-12-817,8-7-560,7-17-4157,4-6 6745,6-12 0,-15 10 0,-1 2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8:47.99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65 326 16064,'-18'51'851,"0"0"1,-11 29-863,29-74-79,11-3 90,7-14-11,15-4 11,3-10 0,1 3 34,-8 7-23,-4 7 213,-9 6 79,-5 5 44,-4 11 23,-5 7-157,-1 9-202,-1 0-22,0-6-34,0-11-493,7-5 214,7-17-876,14-15-1052,10-17 886,7-18 682,2-7 628,-3-1-34,-3 0 146,5-21 774,-17 31 783,3-4-415,-23 44-368,-4 11 179,-4 22-371,-1 15-190,0 29-67,-9 20-201,-3 16-264,1-44 1,0 0 83,1 0 0,0 0-39,0-2 0,2-1-376,-5 37-548,4-20-752,6-21-1433,2-24-3486,1-18 6634,0-21 0,0 8 0,0-7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8:48.24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36 18989,'50'-10'-1026,"-1"1"1,38-5-913,-49 11 1545,-6 4 393,-7 13 56,-7 11 606,-9 19-348,-4 12 156,-4 7-77,-1 3-293,-4-6-100,-1-11-403,-1-16-471,3-17 538,2-19-3239,3-27-133,4-6 3708,5-17 0,-4 29 0,0 3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8:48.35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 0 17039,'-9'61'0,"1"-12"0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8:49.07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12 262 16838,'-9'56'-550,"6"-22"584,30-60 280,-4-10 11,-5 0-325,-4-1-258,-6 5-280,-2 2 68,-2 8-314,-1 7-203,4 8-335,5 4 358,6 3-89,77 31 2274,-55-11-594,8 3 1,-7 4 448,-29 7-179,-7 4-136,-3 1-369,-2-6-168,1-9-167,2-11-46,6-7-22,5-20-370,8-12-123,10-19-382,8-10 785,6 0 101,-1 7 258,-3 11 415,-8 13 211,-7 12-21,-10 6-191,-6 12-324,-4 7-280,-3 5-46,1 6-22,0-6-291,3-6-24,4-6-88,5-5-706,21-24 1109,-7 1 0,12-20 11,-20 12 359,-6 4 347,-9 10-168,-5 7-89,-3 6-12,0 3-303,-2 3-44,0 8-101,0 9-33,3 22-113,15-7 146,11 10 0,15-18 11,0-1 56,-7-5 269,-17 5-336,-33-10-145,-25 3-494,-29-11-1759,-9-3-3518,19-3 5916,13-1 0,32-1 0,8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8:50.37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243 84 16322,'-46'20'588,"0"-1"0,-31 24-274,45 1-303,10 2 45,9-6 79,8-7-135,3-13 45,15-10-112,8-6-180,19-18-212,7-10-258,3-17 201,-2-3 1133,6-9 55,-28 28 68,2 11-113,-28 36-358,-3 14 89,-2 5-313,-2-3-34,1-9-11,3-10-123,3-9-45,1-7-79,13-5-391,9-14-528,18-8-1411,27-29 2040,-17 16 481,11 1 56,-31 26 783,-10 15 114,-10 13 157,-6 11-293,-5 15-458,-2 0-46,-4-2-189,-2-4-23,1-18 67,2-5-11,5-16-101,7-13 0,8-10-67,10-11 22,6-2-236,16 2 203,-11 14 66,11 6-167,-15 13 157,1 2-45,0 0 89,-2 0-22,-2 0 0,-2 2 34,-1-1 538,5 4-348,-8-4 291,4 2-246,-10-3-1,0-3-200,1-8-68,3-7-12,-1-10-514,4-17 280,-12 12-158,0-10 91,-11 16-91,-6 5 404,-8 9 168,-7 6 57,-7 17 906,-10 47-459,11 1-308,12-10 0,2 2 186,4 26-293,8-2-257,20-13-67,15-17-505,29-20-503,20-24-490,-34-13 0,-2-4-6020,29-17 7585,-10-14 0,-44 26 0,-10 6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8:51.53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90 2 15907,'10'-2'702,"-12"58"1,-16 48-1,2-11-394,8-37 0,1 0-722,-4 15 1,-2 13-1,1 0 1,3-16 682,5 22-269,9-21 472,9-20-976,11-23 129,8-14-1093,4-23-885,-1-18-3014,-13-8 5624,-8-8 1,-13 25-1,-2 5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19:41.85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18238,'6'67'303,"0"-13"-303,-6-42 0,4-6-90,2-3-78,7-3-449,6-4-391,3-8-123,4-7 458,1-5 438,-3 3 235,-1 6 112,-7 4 336,-4 7 236,-6 2 134,-2 2 33,-2 0-290,-1 8-214,1 2-157,1 8 23,-1-2-179,2-4-12,0-2-44,2-5 22,1-2-79,3-2-223,4-1-640,6-6-794,3-5-639,6-7-270,-2-4-548,-1 2 3193,-3 4 0,-10 8 0,-4 3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8:51.75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10 153 16860,'-6'5'818,"2"0"-818,75-25-90,-25 0-11,6 2 0,1-2-1456,3-9-1547,-8 6 527,-9 5 2577,-20 9 0,-5 4 0,-14 5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8:52.47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1 535 16388,'97'8'33,"-10"-12"-7,-40-36-273,-7-4 631,-7-3-496,-13 6 305,-8 3-193,-8 7 431,-7 8-464,-12 9 233,-7 8-200,-13 11 90,-1 18-34,0 16 190,3 19 80,8 7-147,8 1 101,10-4-280,9-9-90,14-13-100,14-17-192,18-11-446,13-21-2336,2-32 1,12-21-1,-9 6 3186,-19 18 1,-1-2-110,17-19 1,7-9 0,-20 11 2092,-24 7 1882,-14 4-2476,-15 23-773,-9 3 22,-7 18-123,0 5-326,3 11 1392,8 8-1403,3 12-145,6 5-22,15 3-34,6 1-34,18 2-10,3-3 10,0-2 34,-5-2 0,-7-4 11,-13 1 34,-8-3 0,-12 1 0,-16-3-1,-10 0-10,-13-7-45,-1-5-101,-1-9 67,21-6-123,2-19 11,26-13 0,18-23-280,15-14-302,24-9-75,-27 34 0,1-1 248,3-1 0,0-1 179,1 2 1,2-1 140,8-10 0,0 2 481,15-12 270,1 1 258,-48 48 99,-11 11 124,-6 22-191,-2 14-436,-4 27 27,-4-2 1,0 3-303,1-11 0,-1 0-6,-3 19 1,1-2-79,-1 22-22,4-14 547,3-18-2429,3-21-32,1-18-2266,0-20 4202,0-12 0,0 2 0,0-1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8:53.19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1 693 19011,'51'-9'-314,"0"-1"1,40-8-1738,-41 7 124,-5 1-627,-3 4 469,-5 3 1816,-3 1 157,-4 2 112,-3 8 1267,-5-1 10,-4 6 538,-6-6-549,-1-2-157,-1-4-44,1-1-516,2-13-157,4-6-235,-1-12-146,-1-5-22,-6 5-11,-3 0-213,-5 7-203,-6 5 404,-4 9 68,-6 12-34,-6 19 168,2 16 46,1 15-35,8 10 56,3 3-123,6 1-78,9-8-34,11-10-269,20-17-46,15-14-637,16-21-829,8-22-942,4-20 884,-40 14 0,-2-4 1525,-1-1 0,0-1 314,-2 0 0,0-1 1160,6-10 0,-3 1 50,12-14 392,-4 0-594,-37 45-559,-9 11-24,-17 18 102,-7 16-45,-16 23 145,-4 16-257,2 8 145,19-25 1,2-1-281,-1 15-56,4 4-179,30-50 418,11-14-429,21-29-280,-1-15 0,1-7 285,-10 5 0,0-3-334,15-21 0,-3-2 402,-16 15 0,-3 2-18,-1-3 1,-1-1-34,-4 3 1,-2 1 178,10-38 98,-13 24 306,-11 29-426,-6 20-22,-10 40 335,-8 26-229,2-5 1,-1 6-575,-3 12 0,0 2 428,-1 9 0,1 1-106,0 4 0,2 1-218,1-5 0,2-1-516,3-8 0,3-2-1520,-3 32 2254,10-54 0,2-19 0,1-31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8:55.38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27 32 17174,'13'-17'1647,"-3"3"-1457,-10 14-67,0 0-123,0 9 0,-2 14-56,-6 16-11,-2 11-56,-3 0 22,3-7-224,6-13 202,1-9-246,6-12 267,8-5 24,8-8-1,11-11-66,6-9 111,1-11-11,-1 1 0,-4 5 45,-4 10 0,-9 10 101,-5 4 134,-6 9 136,-4 12-125,-2 12-223,-2 14 122,0 2-145,0-5 0,0-10-89,1-11-23,5-10-752,23-17-357,6-16-617,22-17 214,-4-9 570,-1 0 696,-3 5 268,-9 11 90,-10 9 695,-14 12 706,-8 7 257,-10 5-123,-37 44-1535,23-18 0,-22 36 157,35-25-157,14 0 0,7 5-11,14-1 56,3-2-45,-4-4 0,-7-6-11,-11-1-23,-6-6 68,-6-1-1,-12-5-33,-5-7-101,-15-1-111,-2-6-215,1-12-278,6-6-158,10-13-2174,12-24 561,23 13 2476,3-4 0,1 26 0,-11 15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8:55.53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12008,'26'57'1905,"0"-1"0,15 34-2510,-41-83-101,0-6-1356,3-20-1523,-2 1 3585,2-17 0,-3 19 0,0 2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8:56.27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17342,'45'76'-1435,"-5"-10"1133,-19-36 280,-2-3 44,-4 2 0,-3 1 34,-5 3-44,-2-3 88,-3-3-100,1-9 34,-1-6 986,46-70-1020,-18 26 0,2-8 0,2 1 179,2 13 527,7 11-224,-15 11-124,3 21-22,-19 7-224,-2 15-112,-6 3 0,0-4-11,-2-5-56,3-11-515,2-11-461,6-6-593,9-9-1053,8-14 79,11-10 111,3-13 1781,-1 1 718,-6 7 1513,-10 9 504,-13 9 112,-7 9-280,-6 3-885,-4 5 33,-7 8-303,-4 10 102,-14 26-773,11-8-23,-1 6-123,15-21-24,13-10-189,9-6 269,14-9-90,5-6-11,-1 0 146,-6 0 44,-8 5 124,-7 14 201,-7 15-10,-5 22 189,-3 22-33,-4 17-101,-9 10-106,3-46 0,-2 1 10,-10 15 1,-3-2 151,-10 21-341,12-36 0,0-6 83,-3-11-89,1-17-101,4-10-45,-1-19-78,0-15 0,2-25 78,6-14-79,11 12 1,5 0-56,24-26-34,-7 28 0,6 5-1266,47-8-460,9 9-4455,-16 22 6394,-6 9 0,-41 16 0,-4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9:01.33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75 0 17532,'-6'66'183,"0"-1"0,-1-3 1,1-5-84,-6 16 113,-1-5 56,2-8-269,3-11-11,4-12-23,3-10-380,1-14-125,0-5 181,0-7 257,2-6 68,10-9-57,9-13 90,10-8 11,6-3 56,-2 2-67,-4 7 157,-7 8-90,-9 8 213,-7 7-67,-5 4 102,-3 2-282,-12 3 23,-1 6 11,-11 6-44,3 4 89,6 1 123,6 1-67,5 2 370,4 3-45,12 6-291,8 0 66,17-2-178,7-5-79,4-9-11,0-5-33,-6-7-303,-7-2-315,-9-2-614,-6 0-988,-6 0-2251,-7-4 4504,-3-3 0,-4 2 0,0-1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9:01.57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19090,'67'5'-124,"-8"-1"-469,-32-4-1671,-2 0-1881,-9 0 4145,-4 0 0,-9 0 0,-2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9:02.02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172 36 16748,'-43'-26'818,"3"17"-639,16 41-90,6 14 103,7 14-69,7 12-101,9 14-335,11 9 319,-4-47 0,2 1-6,21 44 0,0-9-135,-8-10 94,-8-12-251,-9-12-167,-7-12 0,-3-14-606,-10-11-380,-4-9-171,-11-22 260,-4-12 1219,-2-21 137,0-7 605,4 2 684,5 5 179,10 11-560,6 9-315,9 10-212,15 5-146,10 4-235,19 1-101,9-4-481,6-5-763,5-6-593,2-3-214,-6 0-2049,-20 10 4201,-15 4 0,-23 12 0,-4 2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9:02.26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40 1 12535,'-15'51'2705,"0"-1"1,27-21-2863,-23 26 1,6-8 89,43-44-12,1-12 79,-3-7 146,-9-11-1,-12-3 136,-8 3-57,-11 1-190,-11 4 33,-9 2-67,-10 4-246,0 5-685,6 6-626,9 3-527,9 1-930,10-3 560,10 0 2454,8-3 0,-6 4 0,0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19:42.19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162 23 8826,'2'18'9222,"0"-7"-8819,-2 16-324,3-14-46,2-2-22,4-3 23,4-2 33,3-4-67,5-1-336,4-4 202,4-8-136,0-6 203,-2-7 33,-4 1 12,-5 4 22,-6 7 78,-5 5-22,-2 4 315,-3 2-91,1 11 89,2 12 248,1 22-214,-3 19-22,1 14-79,-5-18 1,-3 1 0,-10 32-619,4-33 1,-4-3 338,-24 16-23,-9-5-199,-7-6-172,-4-10-580,-2-13-1033,2-19-2229,20-9 4213,12-24 0,20 11 0,4-10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9:02.46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41 1 17218,'-9'94'201,"1"0"1,0 1 0,-1-9 0,2-2 0,11-29-1759,15-38-90,17-10-2455,-3-19 4102,5-6 0,-25 3 0,-1 1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9:02.75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124 212 17442,'-34'60'101,"1"1"0,4-7 0,7-6-202,16-4 34,13-14-23,13-14 90,14-14 0,13-26 0,6-15-67,-3-26 67,-2-10 0,-8-7-646,-10-3 612,-10 2 34,-10 9 2667,-32 127-2286,14 10-370,-5 19 0,1 12-1123,12-2 1,5-6-2800,4 4 3911,7 7 0,-6-95 0,-2-2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9:03.72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205 0 16176,'-87'30'1076,"13"2"-841,53 1 56,7 4-190,7 5-101,5 1-224,16-1-537,11-7-987,23-15-527,15-9-762,-11-16 3037,-3-9 0,-31 4 0,-6-3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9:04.00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 53 15751,'-4'85'515,"0"-13"-504,4-46-22,0-8-45,0-8 22,0-5-55,0-4-326,0-11 415,0-7-78,0-12 89,9-3-11,6 3 11,9 6 45,8 5 0,3 5-56,6 4-78,4 0-404,3-2-874,0-3-963,-2-4-2959,-15 3 5278,-9 1 0,-17 9 0,-3 2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9:04.30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12 107 15269,'8'90'-1389,"6"-19"369,15-59 807,4-6 213,2-12 101,-2-11 683,-4-9 325,-8-13-470,-8 0 78,-8-1-235,-5 4-213,-14 4 235,-7 7-482,-15 9 90,-5 8-112,3 6-112,2 13-100,11 5-270,10 13-336,9 1 23,23-1-707,15-9-392,26-8-291,18-7 2185,-15-9 0,-17 3 0,-27-3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9:04.87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81 8 15538,'-45'-6'2555,"9"9"-2589,50 23-179,10 4 56,18-1-168,8 1 235,1-3 79,-4-1 11,-11-1 45,-13-2 157,-13 0 280,-13 1 33,-18 1-380,-14 2 21,-15-4-10,-2-4-112,7-8-68,13-5-168,15-4-100,11-11 11,24-11-393,14-15-78,27-10 101,12-4-3470,5 0 3682,-2 0 359,-8 6 90,-14 7 2018,-17 10-674,-17 13-660,-16 7-315,-16 6 113,-7 5 3258,-7 7-3673,2 5-67,8 8-11,7-2 11,7 4 22,7 0 56,14 3-100,10 1 22,16-1-22,4-3-79,-4-3 112,-7-5-11,-13-2 90,-12-2 122,-7 3 225,-18 3-325,-11 3-89,-18 0-46,-5-3-33,3-7-179,8-5-1468,14-5-415,14-5-3036,16-7 5154,8-5 0,-3 4 0,-2 2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9:07.33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79 14876,'9'0'2622,"-2"0"-2016,-7 0-214,0 0 134,36 67-223,-18-35-270,28 52-21,-29-57 291,-2-8-191,-3-7 0,-2-7 145,-4-3-234,-1-2 44,1 0-67,3 0-79,6-10 46,5-6-449,8-15-134,3-7-12,3-7-526,0-2-695,0 0-3496,2 0 5345,-16 23 0,-3 3 0,-16 21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9:07.75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186 0 17252,'-41'40'61,"0"-1"1,-28 32 50,50-27-101,8-10 12,7-10-46,7-11-189,10-7 167,9-5 11,10-11 34,2-5 0,-1-8 314,-3-1 123,-10 7 67,-6 7-168,-8 5 224,-4 4-133,-2 1-136,0 11-90,0 6-201,0 12 56,0 2-134,0-4 33,4-6-436,5-10-102,10-4-313,7-10-1234,13-16-974,6-13 45,7-19-727,-15 10 3786,-5 0 0,-23 26 0,-2 4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9:07.92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69 1 15997,'-16'95'975,"-1"0"0,2-9 0,3-13-1199,6-28-269,3-14-617,3-15-537,7-10-1132,10-23 2779,3-1 0,-3-2 0,-9 6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9:08.18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5 113 16726,'-2'88'1153,"1"-16"-1231,0-49-986,1-11-57,7-7-134,9-18-907,10-11-192,11-19 752,-1-12 1367,0-5-1042,-7-1 11025,-45 5-12336,6 62-3194,-25-11 5782,23 49 0,12-36 0,0-4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19:43.24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209 24 13600,'1'-13'1075,"0"3"-997,-1 10 124,0 0-190,-67 24 32,36-4 203,-49 19-247,60-14 22,10-3-55,7-6-35,7-5-55,11-6-236,11-4-78,12-10-156,4-7-248,0-9 841,-3-2 67,-10 4 101,-7 9 393,-12 6-46,-5 6 191,-4 2 213,-1 13-270,0 8-32,-1 17-147,-2 5-279,0 14-191,0-20-101,2 0-11,1-28-650,11-4-1109,7-23-2151,5 1 4022,3-20 0,-17 19 0,0 2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9:08.60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208 331 14148,'-5'-2'1255,"0"0"-1255,5 2 191,-61 46 33,33-9-191,-10 1 1,2 3 145,17 15 247,8-6-347,7-6-64,45-78 0,28-45 0,-10 10 466,-4-3-796,-13 18 0,12-13 0,-3-1 1,-16 15 908,-14-10 335,-7 19-392,-7 19-414,-5 14 1,-2 15 67,-7 19-180,-5 21 112,-11 26-123,-3 18 415,11-40 1,1 0-422,2 2 1,2-2-578,-4 43-291,7-13-930,9-22-795,17-22-1424,0-19 4023,15-23 0,-19 5 0,-2-9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9:09.08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132 427 16277,'-36'39'1081,"0"0"1,-21 24-1082,55-44 0,2-11-280,39-2 179,-17-11 101,30 2 79,-30-1 44,-8 1 202,-5 3 78,-4 11-146,-3 4 24,0 13-281,0-1-45,1-4 0,3-6-291,3-9-560,20-17-639,2-19 0,21-21 268,-3-15 505,5-7-78,1-5 263,-17 19 0,-1-1 577,-10 15 0,-1 0 229,8-10 1,-3 2 1316,0-2 34,-7 18-213,-12 18-313,-7 10-259,-4 15 79,-1 16-493,-7 20-314,-4 21 101,-9 14-168,-2 8 0,-1 2-22,-2 2-34,1-6-280,2-9-359,7-16-840,7-18-639,4-22-1042,4-15 3216,3-18 0,-3 6 0,2-6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9:09.35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1 129 19549,'73'-39'628,"-3"2"-1424,-23 17-167,4 2 99,-2 9-211,-3 3 503,-7 17 572,-12 13 280,-12 18 102,-8 14 178,-11 7-269,-7-1-11,-5-6-269,-5-9 68,4-14-158,8-15-458,4-9-79,4-18-1704,9-16-1557,0-4 3877,9-13 0,-8 23 0,-1 3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9:09.47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41 1 21062,'-22'56'-2032,"4"-11"0,18-44 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9:09.80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110 1 16972,'-31'47'-824,"1"1"1,-19 33-320,58-50 89,7-8 1054,12-11 12,7-7 347,-1-10 850,-4-10-278,-9-9-35,-7-8-302,-8-2 762,-48-27-3922,42 43-1434,-4-16-359,34 44 4359,19-4 0,-37-6 0,-2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9:10.05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34 17666,'36'78'584,"-7"-16"-58,-22-55-257,6-4-180,13-13 23,12-11-33,12-13-79,10-5 572,4 5 88,-2 8-21,-6 13-381,-8 7-79,-10 14-179,-10 13-179,-12 14-370,-8 9-1367,-6 0-3305,-2-17 5221,-2-8 0,1-17 0,-1-2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9:34.15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46 188 18451,'-25'0'1210,"5"0"-896,20 0-101,0 0-213,7 0 101,11 6-101,15 4 33,15 7-22,13 2-11,8 0 0,8-2-33,1-1 66,-1-5-100,-7-4 67,-8-4 0,-11-2-22,-9-1 33,-11 0-11,-10 0 0,-7 0 56,-7 0-112,-3 0-190,-3 0 223,-1-2-178,-2-4-23,-4-4 179,-3-3-101,-4-3 146,-1-1-23,0-2 68,-2-1-67,1 2 22,-1-2 0,0 4 0,0-1 100,1 3-100,0 2 180,2-1-169,1 5 180,2-2-146,1 4-12,4 0 169,2 3-113,3-1-89,0 2-134,0 0 134,0-2-34,6-2 68,8-1-23,8-4-11,6 1 0,10 0-56,-11 4 11,1 1 12,-16 4 33,-5 1 78,-3 7-44,-2 8-34,-2 12 78,0 31-44,0-9-34,-4 17 0,-1-21-34,-4-5 45,2-5-11,2-8 0,3-7 56,1-8-33,1-6-23,0-1 157,0-4 11,0 0-79,-3-1 12,-1-5-67,-6-8-34,-1-9 0,-3-8-12,-2-1 24,-1-2-12,-1 2 0,2 1 78,1 4 0,3 3-22,1 6-44,4 4 33,2 5-45,3 2-11,1 4-953,1-1 258,2 3-269,1 0-1580,2 0-67,3 4-683,-2-1 3305,1 1 0,-5-1 0,1-2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9:36.05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219 34 17554,'-7'-18'640,"-4"3"-629,-11 15-11,-4 5 0,-7 11-11,0 10-1,2 11 12,4 2-56,11 3-22,6 0-136,7-2-379,8-1 44,13-10-516,12-8 12,17-12-471,8-4-190,4-15 481,0-7 270,-4-13 963,-9-6 0,-8-1 717,-8 1 34,-9 2-57,-5 5-77,-9 3 604,-3 8-941,-4 8-56,0 5-134,0 5 100,-3 10 45,-3 10-123,-4 14 68,0 6-180,2 15-12,4-19-111,5 3 123,9-26 213,7-7-112,8-6 123,3-14 124,-4-5 918,-4-29-997,-10 13 56,-4-11-12,-16 23-279,-6 5 55,-12 10-89,-2 4-56,0 4 23,5 10-706,7 5-1413,8 18 158,14-12-528,16 0 2522,2-17 0,-3-4 0,-9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9:36.56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 0 15807,'8'78'168,"-4"-11"-79,-14-38-44,4-7-67,2-8 22,4-8 0,0-3 145,5-3-145,7-1-33,8-9-12,10-6 56,1-8-11,1-2 0,-1 3 45,-4 4 191,-6 4-102,-6 7 124,-6 3-34,-5 4-135,-3 1 236,-1 16-235,0 4 44,0 15-134,-1-3 0,1-5-34,-1-9-44,1-7 78,0-6 34,1-4-12,8-4-22,5-9-157,10-7 146,2-11-45,1 3 112,-6 4 146,-5 10 78,-6 6-179,-5 5 392,-2 2-179,-3 10-113,1 4-78,-1 12-89,0 0-56,0 1 22,0-6-325,0-5-258,3-7-582,3-4-2936,20-10 773,0-10 3328,5-2 0,-15 1 0,-10 8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9:36.70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172 1 12994,'-18'81'42,"0"0"0,0 0 0,0 0 0,0 1 0,-2 9 0,-1 2 0,3-10 0,6-22-1924,5-10-1144,3-25 3026,4-20 0,0-7 0,0-6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19:43.43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157 1 17857,'-24'59'198,"0"0"0,2-3 0,2-3-164,-8 24-68,6-6-291,12-7-975,3-14-358,11-13-818,10-17-3329,0-10 5805,9-10 0,-13 0 0,-3-2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9:36.95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18653,'89'20'269,"-12"0"-269,-44 2-12,-9-1 1,-9-3-22,-8 2-595,-46 36-694,13-26-7440,-44 27 8762,48-47 0,-2-1 0,24-9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9:37.74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65 181 15605,'9'-6'1905,"-1"0"-1726,-8 6 583,0 0-717,-28 57-23,16-28 124,-19 43-56,24-49 100,5-6-190,1-9 0,1-4-11,9-4 11,7-11-202,13-6 57,5-13 10,0-4 102,-1 4 66,-5 4-33,-7 9 291,-6 8-89,-9 4 212,-3 13-245,-13 67-718,7-50-1860,5 32 773,14-78 135,11-13 223,1 1 1211,-5 8 67,-3 8 851,-6 9 527,-3 5-369,-3 3-292,0 1-246,0 4-348,3 1-22,0 2 22,3-1 112,0-4 258,4-2-235,1-1-90,12-1-145,-7-2-23,8-2 0,-10-2-158,-1 2 125,1 1-180,-2 2 157,0 1-34,7 1 90,-6-2 0,4 0 0,-11-4-89,-2-1 89,-2-5-34,-1 0-22,-1-4-22,-4-3 44,-1-5-257,-3-5-157,0-1 346,0 1 102,-4 8 147,-4 9 469,-7 6 123,-4 24 23,-2 10 0,-1 25 515,-1 36-1019,11-19-247,3 17-11,14-41-34,13-13-89,14-17-683,17-8-1335,9-23-2610,-13 0 4751,-5-16 0,-27 16 0,-4 3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9:38.79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134 6 13454,'2'-3'1737,"0"1"-494,-2 2-951,-24 67-57,7-28-90,-20 53 247,16-51-224,3-8-123,7-9-90,4-11-11,4-7-78,3-5 44,4-4-66,10-12-169,12-11-157,11-15-168,6-4 639,0 2-12,-2 6 23,-8 9 236,-6 10-24,-10 9 114,-6 5 66,-8 5 0,-2 13-79,-1 10-122,0 40 45,-4-11-225,0 16 101,-2-29-112,2-11-11,3-9 0,7-12-1,12-11-10,11-18-393,14-14 101,3-13 191,-1 0 123,-5 6 190,-9 12 258,-12 10-256,-9 10-170,-7 7 314,-3 13-213,0 7-89,0 11-68,-1 3 12,1-4-538,-1-6-124,1-9-1154,10-5-313,7-5 2151,11-9 0,-10 5 0,-3-6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9:39.29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1 546 18586,'86'-4'179,"-15"-5"-179,-51-19-56,-3 1 33,-5 1-380,-4 2 146,-4 2 9,-3 4 215,-1 6-34,-3 5 123,-9 6-56,-5 18 359,-8 11-180,0 21 179,4 5-178,5 4-136,8-6-88,4-7 32,4-11-77,13-16-23,9-8-403,20-19-113,11-18-179,-5-9 0,1-7 488,-10 7 0,0-3-1753,14-14 1,-1-2 1628,-17 14 1,-2 0-175,-2 0 1,-2 0-658,23-42 1274,-12 11 1278,-12 15 313,-12 19-930,-9 20 0,-5 15 561,-3 26 3191,-10 18-3852,-5 25-181,-12 12-365,-3 8-4,0 3 23,1-3-34,4-9-291,6-11-90,5-16-460,7-17-783,5-16-326,2-10-2543,1-12 4493,0-8 0,0 5 0,0-4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9:39.71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93 18272,'55'-12'-180,"0"1"1,41-8 56,-54 13 89,-5 4-168,-6 2 146,-8 8 45,-7 6-22,-7 12 33,-5 6 44,-3 3-10,-1-2 291,-3-3-303,-1-7 91,-3-9 44,4-7 33,1-5-190,2-5-538,0-15-616,10-11-358,10-17-180,13-3 773,8 3 706,-1 10 213,0 11 280,-6 13 1277,3 9-582,-15 15-291,1 8-1,-16 11-335,-4 3-326,-1 0 359,-2-3-23,0-5-246,0-7-33,0-7-79,0-7-224,0-2-1345,0-13-358,0-12-1804,0-7 3731,3-8 0,-3 20 0,4 3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9:39.85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17992,'12'98'-5849,"10"-23"-560,5-67 6409,6-5 0,-19-3 0,-3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9:40.10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279 1 20333,'-44'40'526,"0"0"1,2 0 0,4-1-236,-6 24-246,9 1-22,14 0-23,10-5-168,15-12 33,16-11-694,17-18-370,20-12-1468,10-27-2946,-14-2 5613,-9-16 0,-29 20 0,-7 4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9:40.44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243 0 20121,'-46'28'-729,"9"4"483,38 5 145,10 3 0,2-3 101,9-1-34,-6-5 102,-7-6 77,-5-4 550,-6-4-157,-12-3 246,-9-1-4706,-67-8-5909,56-5 9417,-38-6 1,72 1 0,0 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19:43.84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104 3 14439,'3'-1'1200,"0"0"-943,-3 1-134,-36 62-123,26-36 79,-22 55-102,42-67-772,31-5 582,-12-20 213,18-6 0,-28 3 101,-6 3 258,-7 6 111,-3 2-257,-3 3 123,0 8 280,-1 12-302,-6 18-34,-4 15-33,-7 8 190,0 2-280,2-3-56,-2-6 78,2-8-146,-2-8 46,1-7-79,0-9 0,0-7-146,6-8-795,2-4-2298,5-17-2666,2-1 5905,2-14 0,0 15 0,0 3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19:44.50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44 1 16457,'-24'88'179,"4"-15"-45,20-56-89,7-5-45,5-7-336,9-3-45,5-8-157,-1-8 325,-2-8 124,-4-7 111,-8 0-22,-5 3 448,-4 4-201,-4 5-35,-6 5-44,-2 5-156,-4 4-12,3 2-12,4 1-111,2 0-213,4 1-101,1 2 113,3 1-58,6 2-32,6-3-606,8 1-167,2-3 581,0 0 517,1-1 89,-3 2 280,-4 2 706,-4 1 157,-3 3-236,-7 2-223,-2 1-258,-3 3 10,0 0-189,0 1-157,0-7-90,0-1 90,1-6-90,4-1-841,5-10-504,11-5-716,7-11-1357,24-4 4034,-3 11 785,-4 4-135,-17 18 146,-24 9-471,-2 9-459,-2 9-34,0 2-224,-4-2 34,0-4-34,-4-6-190,3-9-34,0-4 0,4-6-1266,-1-7-2107,2-4 3373,1-10 0,-1 8 0,1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19:44.65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39 19829,'5'-15'-4694,"9"2"10,12 12 4684,2-3 0,-16 2 0,-3-2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19:44.80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138 1 13173,'-18'53'855,"0"1"1,1-3-1,1-2-855,-3 24-67,-1-1-1793,5-6-1860,6-24 3720,3-15 0,6-23 0,0-4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19:44.98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1 111 18989,'48'-22'-4224,"1"0"0,24-11 4224,-44 13 0,-20 13 0,-1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19:24.45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83 1 13095,'-18'92'684,"-1"-14"-583,0-52 145,5-13 583,6-6-784,4-13-45,3-9 269,9-10-247,11-11-10,12 1-24,12 3-55,4 6-1165,3 8-2892,-16 8 4124,-5 6 0,-21 4 0,-3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19:45.45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51 1 16266,'-3'58'691,"1"0"0,-1-5 0,0 0-47,-7 6 1,1-5-522,2 0-101,-7 28-122,14-75-2567,26-45 1512,-6 13 831,22-33 324,-13 29 201,-4 6 617,-3 8 34,-7 7-213,-4 5-90,-3 2-325,-2 3 145,-1 9-78,-2 4-44,-1 12 112,-2-1-191,0 1-34,0-5-67,0-7-22,0-6-45,1-6 0,2-2-280,5-1-22,5-5-483,7-7 12,3-9 56,4-4-448,0 2-292,-2 2 247,-5 8 302,-7 5-672,-6 5-1983,-4 3 3563,-2 0 0,-1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19:46.31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44 113 18496,'-21'77'1076,"4"-12"-684,13-44-235,3-4-57,0-6-10,1-2-79,0-7 112,0 0-134,6-3-134,7-10-382,9-6 11,7-13 91,1-2 66,2 0 236,-2 3 123,-2 6 11,-5 5 225,-6 8-113,-6 5 90,-5 4 11,-4 1 33,-1 0 1,-1 9-101,0 5-22,0 11 21,0 3-156,0 0 101,0-4-101,0-6 34,0-6-57,0-7 23,3-3-302,4-2-270,7-8-413,9-7-1414,30-32 2399,-20 17 146,15-10 560,-31 31 381,-4 6-258,-3 2-11,-2 3-224,1 7-202,-2 6 34,-1 7-280,3 5-79,-4-9-67,5-3-101,1-11-213,5-4-537,8-8-337,8-7-605,6-10-258,19-17 1760,-17 10 291,4-7 740,-25 16 873,-10 5-44,-5 5-796,-3 4-145,-1 4-180,0 3-191,0 1-257,0 9 135,6 9-135,6 14 22,10 8 45,7 9-22,1 4 0,-2 3 68,-7 1-91,-11-3 247,-7-6-168,-21-5-57,-15-9-44,-22-10-963,-13-10-1177,-4-7 2140,19-5 0,19-1 0,22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19:51.32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0 136 16468,'44'33'269,"-5"-6"-224,-15-27-45,-1-2-112,-1-6-225,-4-3 68,-6-4 112,-6 0 68,-3-1-236,-3-1 179,0-3 124,-6 0 44,-4 0 23,-8 2 34,-2 3 10,-1 4 146,2 6-145,3 3 56,0 8 190,2 10-33,0 13 55,2 13-33,2 4-79,4 3 1,3-4-112,2 7-135,8-20 11,7 0-33,13-24-125,10-3-413,10-5-784,12-11-1009,9-3-1692,-15-6 4045,-5 3 0,-33 10 0,-4 3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19:51.47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85 18686,'9'17'-3451,"6"-11"784,8-19 1233,11-12-1065,8-3 2499,-7 6 0,-11 7 0,-15 10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19:51.83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201 0 17498,'-72'33'135,"10"-3"-158,37-2 12,7-5-67,7-3-1,7-6-268,3-3-67,11-4-102,9-4 12,13-2 213,7-4 56,-1-3 929,9 24-55,-24 1-314,1 29 112,-24-2 11,-3 3-112,-5 4 146,-4 0-79,-6 1-56,-4-1 57,-5-2-325,-5-4-79,-2-7 33,2-9-33,6-11-213,9-10-1120,9-13-1524,10-20-1256,9-4 4113,10-14 0,-7 22 0,0 4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19:52.00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3 18888,'13'-1'-1461,"-3"0"1,-10 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19:54.04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5 357 12546,'-2'6'2488,"0"-1"-2051,2-5 279,0 0-536,12 6 134,3-7-247,12-7-67,0-14-67,0-14-382,-2-7-44,-6-1 113,-6 0 100,-8 3 168,-3 5 112,-2 3 156,-2 9 102,-3 4 0,-3 8 22,-1 6-112,1 3-12,0 4 315,0 13-146,-1 10 90,1 20-169,3 8-201,2 6 33,3 0-78,2-3-112,6-8-257,16 1-516,0-23-314,12-3-1289,-6-20-2868,-8-9 5356,1-4 0,-16 2 0,1-1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19:54.33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65 1 16120,'-36'87'-381,"8"-15"79,28-50 224,7-11 78,6-4 0,8-6 0,2-7 0,-2-7 67,-5-6-45,-6-6 57,-5 1 201,-4 3 123,-5 1-22,-7 6 0,-5 4-314,-6 4-67,6 4-45,1 1-784,8 1-661,2 4-1322,4 3-2040,8 1 4852,3-2 0,-1-3 0,0-3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19:54.73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129 1 16502,'-36'42'-68,"1"1"1,-21 27-135,54-47 157,6-6-22,9-7-179,7-5-158,9-4-313,1-6 269,-1-5 437,-4-6 11,-6-1 33,-6 5 303,-5 4-101,-6 6 281,-1 1 336,-1 16-124,0 11-56,0 25-313,0 11-23,0 7-78,0 0-34,0-7 123,0-7-201,0-12 55,-4-10 80,-2-10-225,-5-7-56,-4-8-56,-3-4-605,-2-3-718,0-11-1501,2-7-2094,9-5 4974,4-2 0,5 14 0,0 2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19:54.97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18675,'10'0'1345,"-1"0"-1345,-9 0-2716,0 0 1,0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19:24.95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240 1 17342,'-54'42'7,"1"0"1,5-2-1,8 0-7,15 22 56,11-5-56,9-11-101,13-12-123,13-13-1120,15-11-1301,18-20-4727,-9-8 7372,1-17 0,-28 16 0,-5 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19:56.20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46 62 14989,'-4'0'840,"1"0"-22,3 0-818,-14 58 336,8-35-157,-9 41-156,12-53 22,2-7-45,1-3-236,0-1 12,0-9-22,8-7 246,4-9 45,9-2-34,4 3-11,2 3 0,2 6-45,1 4-22,-1 6-606,0 2-189,-1 3-415,1 0 100,-2 2 942,0 1 481,5 8 2757,19 7-2264,-18-7-100,10 1-101,-28-12-202,0-6-325,-2-5 34,-3-7-45,-3-2-11,-4-1-45,-1 5 112,-2 2-56,0 4 44,-7 5-21,-4 2-23,-8 3 0,-2 11 11,2 6 225,2 15-102,6 3-89,5 3-45,4 0-78,2-2-23,9-6-258,9-8-324,14-10-326,10-7-325,7-8-1276,3-12 55,2-6 975,-2-13 1379,-5 3 201,-7 1 1356,-9 5 481,-11 5 113,-9 7-225,-6 5-705,-5 4-393,0 3-122,-7 1 548,-14 17-605,-2-2-224,-6 14-78,14-6-146,6-2 0,6-5 0,2-3 0,5-6-78,8-4 44,8-2 45,24-7 0,-13-3 23,9-4-45,-22 2 11,-5 5 0,-5 3 22,-3 3 79,1 5 179,1 10 56,0 15-67,2 14 135,-1 11 32,0 30-122,-3-21-135,-2 14 35,-3-37 32,-4-5-224,-5-12 169,-12-6-191,2-10-45,-3-5-369,10-15-270,4-9-279,4-15-898,10-8-1422,14-5 3283,13 5 0,-9 17 0,-1 11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19:56.33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35 22384,'28'-19'-2420,"-6"4"-1334,-24 15 3754,-2 0 0,1 0 0,-1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0:14.44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28 17678,'2'43'280,"-1"1"-235,-1-4-11,0 3-23,0-5-11,0-3 11,0-7-11,0-6-22,0-8-80,0-6-66,0-5-571,0-2 269,3-1-69,1-1-357,6-10-90,2-6-482,6-13 740,2-5 650,1-3 78,1 1 0,-1 0 179,-1 2 392,0 3 259,-4 5 178,-4 7-280,-6 6 124,-3 6-225,-2 4-324,-1 3-180,0 1 0,-2 5-89,-4 5 100,-2 6-134,-5 3 23,1-2 55,3-1-78,1-5 123,6-1 112,0-5-66,2 1 134,0 1-68,0 1-78,0 3 134,2 3-235,5 1 56,4 1-101,6 0 0,6 3-11,-6-6-78,2 0-258,-10-8-561,0-1-481,-3-1-605,2 1-1121,-3-2 3104,0 0 0,-4-2 0,0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0:15.09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 40 18138,'-2'91'616,"-1"-13"-572,2-48-32,0-6-12,1-9 44,0-5-88,0-5-35,0-3-694,0-2 358,0-11-134,0-4 247,0-12 78,1-4 179,0 1 11,1 1 34,0 3 90,-2 5 22,1 4 34,-1 6 123,0 5-146,0 3 325,0 2-235,3 1 112,2 0 0,5 1-23,4 7-134,3 4-11,5 6 11,0 4-112,2-2 101,-2-2-100,-2-3-13,-3-4 91,-4-5-23,-2-2 134,-3-3 12,1-1-146,-1-5 22,1-10-134,3-25 0,-6 6 0,1-12-11,-6 23-45,-1 6-179,0 5-68,0 6-492,0 3-213,1 2-808,3 1 34,5 1-828,6 6-1110,-1-2 3720,0 3 0,-9-6 0,-1-2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0:15.59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 60 17790,'8'60'740,"-5"-3"-651,-10-10-66,0-7 10,2-7-33,2-10 23,2-7-57,1-8 34,0-4-526,0-3-58,0-17 69,1-6 45,3-16 335,1-1 135,0 1 23,1 4 279,-2 4 191,-1 7-90,-1 7-88,1 5-80,-1 7-168,3 2 303,3 2-135,7 5-34,6 8 23,4 9-168,5 8 147,19 12-147,-12-12 224,13 4-168,-18-20 89,-4-7 113,-2-4-90,-4-6-34,-1-15-123,1-29-67,-9 1-56,-1-17-67,-10 24-101,-2 9-224,-2 11-1703,-11 9-729,0 23-1747,-6 3 4627,6 18 0,8-18 0,1-2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0:22.33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35 0 8590,'0'7'2802,"0"-2"-2074,0-5 3339,0 0-3674,0 6-158,0 9-67,0 12-168,0 11 0,-1 4-33,-3 3 33,-1-3-45,-3-5-134,2-8-348,1-9-145,2-8-192,1-7-2374,1-4-773,1-10 4011,0-3 0,0 1 0,0 2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0:22.73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65 15359,'58'-36'504,"-12"8"-493,-41 28-22,-2 0 33,-2 4 101,-1 5-123,0 6 0,-6 7-123,-5 1-11,-6 1 134,-2-2-23,2-3 46,3-6 10,3-3-33,6-5 0,2-3 101,2 2-11,1 0 324,0 5-77,5 6-24,4 3 135,5 3-224,2-2-67,-1-2-33,-1-3-113,-4-2 0,-2-3-11,-3-2-56,-2 0-258,-1-2-907,1 1-483,-1-1-1634,-1-3 3338,0 0 0,-1-2 0,0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0:23.18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68 5 12008,'7'-3'1446,"-1"1"-1144,-6 2 101,0 0-324,-23 14-34,12-2 347,-18 11-168,20-5-56,4-3-112,2-3 34,3-2-90,0-4 0,2-2 34,6-2 78,2 0-56,5-2-45,1 0 101,1-7-101,-1 0 90,-1-6 235,-2 3 213,-6 2 235,-3 4-313,-3 2 201,-1 2-515,0 7-134,0 0-46,0 5 23,0-5-134,0-2-213,3-3-584,3-1-447,5-1-807,7-4-661,2-6-1132,-2 0 3978,-2-4 0,-11 9 0,-1 2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0:23.47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3 10585,'9'-1'5928,"-2"0"-5592,-1 32-146,-4-21-123,4 22-67,-6-29 0,0-3 0,3 0-78,3 0 67,4-7 11,3 1 0,0-6 33,-2 4 214,-2 3-1,-4 3-55,-1 2 78,-2 0-224,0 1 56,0 5-79,1 1-22,0 4-179,1-3-449,1-3-414,1-2-280,3-2-168,3-1-662,3-2 2152,6-11 0,-10 8 0,2-7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0:23.84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45 300 15683,'-21'53'807,"4"-7"-751,13-17-56,2-6-22,2-7 22,2-6 0,8-6-34,5-5 1,11-15-214,1-9-44,2-18 291,-1-5 0,-5-5 44,-3-2-32,-3-2 44,-6 2 78,-2 5 270,-5 11-23,-2 13-124,-2 13-111,-2 15 313,-5 19-167,-3 17 22,-3 17-135,1 7-157,2 1 34,5-6-56,2-8-123,3-11-157,0-11-650,5-8-527,5-11-347,8-4-1871,-1-9 3675,-1-5 0,-9 3 0,-2-1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19:25.12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212 1 14305,'8'0'2163,"-22"62"-2085,-11-9-78,4 0 0,-3 4-100,-17 26-741,3-3 191,9-12-986,11-14-997,10-18-415,7-17 3048,9-11 0,-6-8 0,6-1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0:24.13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 8 12468,'3'-4'2913,"-1"1"-2342,-2 3-459,-8 58-112,7-35 0,-6 43 56,12-52 34,3-7 89,7-3-157,3-4 1,1-5-46,-1-7 1,-3-8 22,-5-5-22,-5 1-1,-4 1 23,-2 3 0,-6 4-45,-2 5-33,-6 5-381,2 3-348,1 3-358,2 6-1032,5 4-413,2 4 2610,3-3 0,0-5 0,0-5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0:24.61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14585,'11'46'449,"-1"-5"-259,-10-19-11,0-6-123,0-7 12,0-4-12,5-4-56,3-1-616,8-9 66,4-5 259,3-9 246,-1 0 45,1 3 112,-6 4 179,-1 6 180,-5 4-45,-3 3-112,-4 3-135,-1 0 34,-1 4 55,-1 6 91,-1 6-101,0 3-34,1-1-134,0-5-57,2-3 57,1-6-90,4-2 224,1-2-224,8-5-213,3-6-78,5-8 179,1-1 112,-1 0 112,-5 9 157,-4 4 100,-7 4-110,-3 3-192,-2 0 101,-1 7-168,-1 4 0,0 6-157,0 2-1009,0-4-380,5-5-2085,-3-4 3631,4-4 0,-6-2 0,1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0:24.96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81 1 16994,'-21'32'303,"2"4"-102,6 10-33,3 11-33,2 11-102,2 11-10,4 8-395,1 3 316,1 0-182,1-8-210,4-13 168,1-16-225,4-18-77,-5-17-79,-2-10-1961,-3-19-667,0-5 3289,0-14 0,0 13 0,0 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0:25.09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0 109 17599,'27'-36'-1512,"1"6"66,8 24-559,1-4-998,4 0 3003,-12 2 0,-8 2 0,-15 4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0:26.29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0 447 9375,'8'0'3720,"-2"0"-2991,-6 0-170,0 0-559,4 31 56,-2-20 112,4 23 68,-3-31-45,0-2 66,2-1-212,-1-2 112,3-8-56,-1-4 67,0-14-90,-4 8-55,0 0-1357,22 11 685,-11 5 559,20 2 68,-16 4 44,0 1 34,-1 2 112,-3 0 67,-2 2 0,-3 1-212,-3-1 10,-1 0 180,-2-4 34,0-1 134,1-2 89,0 0-425,5-3-45,4-7-123,3-4-123,5-7 234,1 3-32,4 2 44,-1 3 22,-1 6 0,-3 3 124,2 3 22,-2 1-34,1 0 191,0 0 180,5 0-337,-6 0-90,1-4 57,-9 2-102,-2-5 90,-5 0-44,-1-1-46,-3-1-33,-1 1 135,0 1-12,0 3-112,0 2-11,-1 2 292,-3 8 22,-1 9-101,-2 9-157,2 7 22,3-3-246,5 5-190,11-18-102,8 0-425,12-17-124,2-13 45,1-5 68,-2-14 639,-4-2 66,-4-2 191,-6 2 1502,-7-5-472,-6 14-144,-4 3-618,-4 15-256,0 5-80,0 1 169,4 15-11,2 2-57,5 15-10,2 0-1,1-1-22,-2-3 0,-2-3-33,-5-6 33,-2-4 0,-3-6 11,0-4 56,0-3 494,0-1-932,0-11-289,1-7 144,11-16 202,7-7-156,14-7-180,4-3 347,2-3 303,1 1 505,-5 6 368,-4 9 46,-10 14-403,-7 10-12,-8 8 572,-1 22-471,-3 13-269,0 24-123,0 9-168,-1 2-1,1-1-77,0-7 33,1-10-90,0-11-134,-2-15-1199,0-10-235,-1-10-964,0-15 639,-3-8 694,-5-12 1289,-5 2 1065,-3 5 851,3 9 1478,5 8-2687,5 7-214,11 3-101,7 1-370,15 0-22,10 0-269,5-3-1658,2-5-3250,-14-1 5177,-9-2 0,-18 6 0,-4 2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0:30.07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214 1 15706,'-20'50'577,"-1"0"0,-16 40-566,15-44 45,2-2-56,3-6-56,4-8 45,2-7-572,1-8-145,4-6-12,-1-4-357,2-2-80,-1-2-33,-1-1-785,1 0 1995,2 0 0,2 0 0,2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0:30.35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12 13240,'1'-7'2723,"0"2"-2353,-1 5 829,0 0-649,14 8 21,-2 9-224,13 10-168,-5 7 45,2 2-201,-1-1-1,0-3-22,-1-4-90,-3-7-78,-2-4-436,-4-6-528,-2-6-907,-4-2-886,-1-3 2925,-2 0 0,-2 0 0,0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0:30.82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115 12 14148,'14'-6'2084,"-3"1"-1893,-11 5 67,0 0-258,-22 18 67,4 1-56,-19 18 157,14-1 11,4 1-78,7 2 56,5-1-157,5-3-22,2-5 22,3-8 0,5-5 0,4-7-45,4-6-22,2-2 44,2-2-167,2-6 67,0-2 78,4-6 45,-10 5 0,2 3 101,-10 6 156,-1 2-145,-1 6 23,-1 6-12,0 4-112,-4 1 11,0-4-22,-1-5-22,0-2-437,0-6-1338,0 0 0,0-2 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0:30.98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19 18250,'78'-9'-5245,"-18"2"5245,-48 6 0,-9 0 0,-2 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0:31.27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40 1 14876,'-10'50'487,"0"0"1,-7 34-891,16-65-225,0-5-1052,1-7-998,0-4 2678,0-3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19:25.97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128 7 17196,'-23'45'39,"0"0"0,-17 30-39,19-40-5671,6-10 5637,9-8 2183,88-32-1667,-56 11 780,64-20-1004,-82 23-90,-2 3-101,-2 4 3415,0 8-3493,2-3-79,0 2-638,5-10-90,6-2-796,8-9 146,10-8 292,4-13 504,2-7 672,-2-1 168,-3 0 448,-5 6 504,-6 5 102,-8 7-79,-9 10-505,-4 4-615,-4 3 157,0 2-169,0 9 134,0 3-145,0 11 12,0 2-35,5 4 57,3-1-34,5-1 0,0-2-23,-2-3 1,-4-4-112,-5-2 391,-3 1-10,-8-7 66,-4 2-122,-7-10-191,3-1 0,2-1-661,8-8-90,3-4-313,16-10-91,7-5 68,17 0 67,6-3 1020,1 0 12,-1 3 795,-5 1 257,-9 7-190,-10 3 90,-9 7 67,-6 5-930,-3 2 67,0 2-179,0 6-1,0-2 12,3 7 23,5-2-23,5 2 0,4 3-11,1 2 11,-3 3-23,-5 2 23,-4 0 0,-4 1 101,-2-1 101,0 0-23,-3-5-11,-2-3-168,-1-6 0,-1-4 0,3-2-706,0-1-1580,2-3-2062,1-4 4348,1-5 0,0 5 0,0-1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0:31.88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 49 11078,'-3'-4'2544,"1"1"-639,2 3-1345,-2-6 247,3 3-180,3-5-392,8 3-10,59-6-304,-42 6 79,38 1-12,-62 11 24,-2 6 56,-2 2-35,-1 2-22,-2-1 79,-5 0-68,-3-2-22,-3-3 0,1-3 34,2-4-79,3 0 45,2-2-112,3-1-426,1 0 515,1 1-21,4 1 88,5 2-21,5 1-23,6 2 0,-1 1 0,1 2 0,-4 1 0,-1 2 0,-6 2 11,-3 3 45,-3 0 11,-3 2 112,0-1 125,-3 0-237,-7-1 78,-5-2 46,-7-3-113,0-5-44,-4-5-236,8-1-67,2-3-448,10-4-437,4-3-662,2-9-4884,20-7 6700,-8 5 0,9 2 0,-14 12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0:32.24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14967,'4'53'112,"0"-5"-90,-9-18 0,3-4-44,1-5 22,4-4 0,6-5 0,4-6 0,7-3 0,1-3-11,2-10 44,-2-2 135,-2-12 236,-6 0 391,-5 0-55,-4 5-315,-4 2-279,-1 4-23,-7 3-89,-3 4-34,-6 3 0,-3 2-101,3 1-11,0 6-280,4 0-168,5 7-1,4-2-279,2 1-393,7-3-559,8-2-427,9-4-1904,1-2 4123,3-1 0,-17 0 0,-1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0:33.03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1 171 14911,'5'39'728,"0"-2"-527,-9-13-156,3-2-11,1-5-34,2-5 0,5-4 168,5-5-79,6-2 68,-1-3-90,0-8 180,-4-4 212,-2-7-67,-5-2-22,-2 3-134,-3 0-113,-8-2-33,0 8-90,-6 1 0,2 10-90,2 2-123,4 1-213,2 0-481,2 1-606,14 0 852,4 0-550,15 0 360,3-6 650,2-4 201,-3-6 67,-5-2 616,-5 3 404,-10 5-235,-5 4 78,-6 2-213,-2 2-269,-1 1-470,0 7 10,0 3 12,6 8 45,4 1 11,9 1-56,5-1 0,2 1 0,-2-3-11,-6 0 33,-4-2-22,-8 0 269,-3-1 112,-4 0 90,-9-1-258,-4-1-90,-8-3-67,0-2 23,3-3-147,8-3 68,4-1-717,5-3-1345,13-26 796,6 2-717,16-23 56,7 9 840,4 0 852,2 2 235,-3 2 1277,-4 6 460,-7 8 111,-11 7-581,-7 9-236,-5 4-202,-4 6-179,1 11-370,-3 11 134,2 13-380,-1 7-12,1 1-44,0-3 11,2-6-191,0-11-335,2-10-797,-1-8-5009,4-11 6343,-7-6 0,1 1 0,-6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0:33.19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18955,'51'0'-314,"0"0"1,37 0-1783,-52 0-2834,-16 0 4930,-7 0 0,-12 0 0,-1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0:35.29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 2 18406,'-2'6'997,"1"-2"-4862,1-4-718,33-2 4583,-21-2 0,22 1 0,-30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0:35.48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16759,'1'6'1849,"0"-1"-1815,-1-5-46,0 0-469,26 12-461,-8-4-705,27 7-1277,-13-8 447,8-4 2477,-9-1 0,-8-1 0,-15-1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0:35.62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20938,'24'13'-481,"-2"0"-875,-8-4-1546,-1 3 2902,-3-4 0,-3-1 0,-5-5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0:42.76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 60 11336,'-6'10'2779,"1"-2"-1905,5-8 1971,0 0-2373,-1 10-80,0-5-247,4 8-22,4-6-123,6-1-11,3-1-67,7-2 55,4-1-201,2-2-33,2 0-203,-4-3 135,-1-3-145,-6-4-68,-3-4 123,-4 0 135,-6-2 157,-2 2 11,-5-1 89,-9-1 91,-2 6-24,-8 1 12,-1 7-22,-1 2 33,0 10 437,-6 21-302,8 2 0,2 15-12,11-12 57,5-1-247,5-3 33,6-4 12,9-6-45,12-7-224,6-7-2017,37-10-11,-14-14-751,9-3 3003,-29-6 0,-27 13 0,-4 4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0:43.14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163 1 15706,'-32'28'101,"0"2"-101,3 4 44,3-2-32,5-2-24,7-6-100,7-7-145,5-5 234,8-8 1,8-2-12,10-3 1,9-11-79,1-5 56,2-10 112,-4 1 11,-5 5 224,-6 5-89,-8 7 302,-7 4 348,-4 4-483,-2 1-100,0 11 90,0 4-325,0 13 11,0-1-45,0-2-146,0-6 12,9-7-382,5-7-739,12-3-213,6-10-1938,5-11-2040,-7-4 5446,-4-6 0,-17 17 0,-3 2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0:43.31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84 0 16288,'-39'87'886,"7"-13"-909,24-41-111,4-8-483,4-9 136,7-8-337,8-5-908,13-15-996,10-13 2722,-7-5 0,-9 6 0,-14 12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19:26.13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 1 17185,'-4'87'-4807,"1"-16"2824,0-57 1983,2-7 0,1-7 0,0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0:43.61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76 0 15179,'-9'60'410,"-1"1"1,1-4 0,0-4-320,-6 18 133,2-7 179,6-10-202,3-15-201,4-15 0,0-13 202,3-6-202,11-11 28,39-29 0,8-5 140,-15 16-135,16-20 1,-9 14 11,-41 41-45,-2 4-45,-2 10-784,-3 0-683,-2-1-1693,-2-10 3205,-1-6 0,0-7 0,0-1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0:45.73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106 52 12613,'0'-4'1132,"0"1"-639,0 3-325,-41 5 67,27 5 68,-30 8-56,39 6-180,3 0-67,2 2-23,8-4-189,4-6-136,10-7 292,3-5-68,3-4 124,-2-11 79,-2-5-12,-5-12 247,-6-3-45,-8 1-11,-3 2 134,-6 1-213,-2 11-179,-5 4 0,3 9-34,0 3-436,6 0-1636,0 1 559,14 0-1086,-2 1 2633,14-1 0,-15-1 0,0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0:45.96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189 0 14350,'-31'55'411,"0"-1"0,3 1 0,3 0 361,-1 38-861,15-43 1,2 0 217,1 1 0,1-1-84,-1 47-45,5-8-123,2-12-763,1-17 251,0-17-553,0-20-403,0-13-1099,0-11 2787,0-12 0,0 7 0,0-6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0:46.10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0 150 15359,'71'-38'-339,"-1"-1"1,-4 4 0,-17 8 0,-38 21 0,-4 2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0:46.40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42 10 15034,'1'-5'985,"0"1"-783,-14 77-101,7-23-45,0 14 0,0 17 0,1-12-6947,1 14 6891,2-10 0,1-10 0,1-46 0,0-18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0:46.57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5 104 15840,'-2'-3'1143,"0"1"-1143,56-23-874,-23 8-1199,33-15 2073,-42 17 0,-15 9 0,-4 2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0:46.94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16232,'1'99'1513,"0"-10"-1255,-1-41 22,0-5 11,0-11 1,2-9-102,1-13 34,3-4 258,1-6-448,6-8-23,3-7-22,6-9-23,1-4 34,1 1 34,-2 8-12,-1 6 258,-5 6-101,0 5-44,-2 2-113,0 2 34,0 8-56,0 3 0,0 8-45,-1-3-190,-3-4-2129,9-4-662,-4-6-4548,1-2 7574,-3-8 0,-10 5 0,1-6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0:47.23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35 130 13756,'6'3'2701,"-1"0"-2701,-5-3-662,0 0-133,28-33 156,-21 15 393,20-25 246,-27 26 67,-5 4 134,-3 6-89,-6 3-11,-2 4 146,0 11 56,1 7-1,1 15 258,4 5-66,4 1-2,3-1-402,2-4-90,1-8-403,9-9-2242,19-8-1098,-7-10 3743,12-9 0,-25 4 0,-3-3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0:47.69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44 12826,'4'0'2925,"-1"0"-1872,-3 0-1053,2 50 34,-1-37 145,4 37-179,2-50-34,6-2-145,8-8-639,4-6 381,5-4 157,-1 0 280,-2 4 0,-2 4 123,-4 3 213,-3 5 157,-5 2-201,-3 2-23,-2 0-34,-1 6-67,0 2 56,-1 7-101,5 7 101,-4-7-190,5 0 89,-5-10 57,4-3-12,-1-2-168,7 0-168,4-11-371,6-5-233,5-11 548,2 1 224,-1 2 156,-4 8 180,-5 7 269,-6 4-167,-3 5-113,-3 9-57,-1 8-234,0 12-12,-1 7-22,2-2-414,0-6-696,2-11-1814,-5-8 2924,0-6 0,-8-3 0,0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0:48.75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33 0 13252,'9'0'1210,"-2"0"-829,-3 53 45,-3-19-180,3 44-10,-10-32 357,-2-2-122,-6-4-303,1-8 11,4-9-179,4-10-67,3-6-325,2-5-45,0-2 437,4-3 0,8-9 22,11-9-33,10-11 45,4-3 89,2 2 572,3 2-303,-17 15-359,-3 4-33,-18 12 381,-1 7-324,-1 9 44,-1 12-101,0 8-34,-1 12-79,0-15-682,0 1-650,6-22-1446,6-5-1546,3-5 4437,5-5 0,-12 2 0,0-2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19:26.29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65 1 18608,'-37'24'-9831,"9"-8"9773,50-10 0,-12-6 0,-2 0 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0:49.29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106 5 14428,'2'-3'998,"0"1"-651,-2 2-313,-43 58 100,28-30 180,-31 45 190,41-48-425,4-6 100,6-5 78,7-8-245,7-1 32,6-5-44,1-6 0,-1-5 112,-3-5 34,-5-1 359,-5 4-46,-6 6-190,-3 4-45,-2 2-56,-1 1-123,1 7 33,2 2-78,3 7 0,2-3-34,2-2-66,3-6-337,3-2-370,6-3-784,6-9 33,5-4 214,0-9 526,-3 3 818,-3 5 11,-8 7 392,-4 4 416,-5 3-24,-3 8-78,-1 3-134,-2 8-236,1 0 258,0-3 0,1-4 370,4-4-628,0-4 1,4-2 44,12-10-1479,23-23-560,-12 13-527,8-14-1535,-35 29 3709,-5 1 0,-4 2 0,-1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0:49.58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3 171 17017,'75'-32'-403,"-16"4"100,-50 3-145,-5 3 201,-2 1 23,-2 3 213,-2 5 11,-7 5 45,-5 5 100,-8 11 158,-2 12 111,-1 13 91,2 12 10,5 5 23,9-1 157,3 4-426,10-2-236,10-3-33,9-6-672,18-13-1412,11-13-3362,-9-10 5446,2-17 0,-29 8 0,-3-8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0:50.08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146 1 17095,'-64'41'34,"9"-1"156,41-7-33,5 0-79,6-7-78,3-4-78,10-8-314,6-6-11,13-5 336,3-12 67,2-8 44,-3-9 360,-5-2-57,-5 5 101,-7 7-223,-7 8-57,-4 4-135,-3 4 281,0 15 33,0 8-313,0 16 33,0 4-134,0-3 55,0-7-604,0-9-1221,9-10-3049,-3-8 4886,11-4 0,-12-2 0,1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0:50.51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77 0 12770,'-4'0'2387,"1"0"-1793,3 0-594,-12 45 0,18-24-68,-6 34 35,21-36-46,-1-1 68,-1 0-56,-4 0 56,-8 3 22,-3 3 347,-4 1 293,-10 3-58,-6 0-22,-10-4-256,-1-2-248,1-9-56,7-6-11,4-5-673,8-2-470,4-11-235,6-6-1255,12-14-1513,1 5 4146,10 1 0,-15 16 0,-2 2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0:51.03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1 485 18317,'68'-10'1041,"-9"-1"-940,-41 2-67,-1-5-34,-1-7-168,-4-1-56,-4 0-157,-5 0 79,-2 4 78,-1 3 156,-2 3 68,-3 8 34,-5 1-34,-4 6 157,-1 12-12,0 13 102,1 16-12,5 11-145,3 5 156,4 0-224,7-2 12,30-3-292,3-26-302,29-5-247,-6-40-369,-15-11 0,0-7 480,26-33 309,-24 18 0,-3-3 353,-13 11 1,-4 0-538,27-39 167,-8 0 404,-11 6 213,-9 10 661,-12 15 191,-8 16-360,-5 16-178,-2 11-258,0 4 1144,0 16-628,0 12-293,0 22-54,0 16-281,0 10-101,0 5 0,2 4-45,2-5-22,3-5-57,1-13-548,-1-15-258,0-17-1871,-5-14-3093,0-9 5838,-2-14 0,0 7 0,0-8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0:51.16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56 19347,'56'-10'-2336,"-1"1"0,28-7 2336,-48 5 0,-24 6 0,-5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0:51.99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47 396 16994,'-32'86'236,"18"-17"-595,33-53 158,13-9 201,2-3 44,1-5 91,-4-10 201,-2-4 134,-8-10-32,-9 0 167,-5 1-45,-7 4-482,-12 2 91,-6 5 99,-11 4-189,0 5-23,5 3-56,10 1-280,6 0-370,7 0-67,16-4 55,7-3-1186,20-7 424,7-4 484,2-4-203,0-3 1143,-2-4 414,-5-2 483,-3-5 1646,9-22-1243,-16 13-426,4-11-359,-23 26 135,-6 11-269,-5 7-347,-3 8-34,-1 3-11,0 1 11,0 4 67,0 39 56,1 6 56,0 45-179,3 2-322,-1-41 0,0 2 322,1 4 0,-1 0-17,2 2 0,-2 0-17,0-4 1,-2 1-287,1 11 1,-1-2-40,-2 20-145,-9 6 56,-6-62-101,-11-14 258,-1-11 257,-2-6-100,1-8 44,-8-25 135,13-2 313,-3-21 248,19 10 211,4 0-77,10 0 286,11-1-522,12 0-247,15 0-234,8 3-197,-9 12 0,3 1-1249,24-13-2688,5 0 4111,-41 25 0,-24 14 0,-6 2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0:56.48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31 17 13173,'0'-9'1703,"0"3"-1243,0 5 246,0 1-505,0 7 192,0 11-214,0 13 34,-1 13-56,-3 8-101,1 1 67,-3 3 0,1-1-89,2-5 179,-2-3-146,4-6-45,-1-7 34,2-7-33,0-10-23,0-6 0,0-7 33,0-2 2,0-2 54,0-9-89,6-6-146,5-13 90,6-5-34,3-2 34,0 3 34,-1 3 33,8 2 179,-10 9-88,2 5 167,-10 10-68,-2 3-178,1 2 223,-1 10-100,2 8 100,0 28-212,-1-10-34,-1 10 0,-2-21-56,0-6-34,0-9-727,2-5-1010,3-5 146,3-2-1490,5-4 3171,-4-3 0,-3 1 0,-7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0:56.92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18048,'32'65'123,"-2"-12"-134,-19-37-11,3-7-12,0-2-11,2-5-191,1-1 46,3-1 11,0-4-370,1-6 258,0-6 268,-1-7 46,-2-1 44,-3 2-56,-4 5 280,-5 7 213,-3 4-437,-2 5 23,-1 1 493,0 14-90,0 15-191,0 23-134,0 16-89,0 11 33,-1 3-112,-5 1 0,-4-6 0,-6-6-34,-5-8-33,-2-12-280,-2-13-359,1-15 45,7-12-2085,6-20-2307,6-9 5053,5-16 0,0 15 0,0 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2:20:57.15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15739,'8'2'2051,"-2"-1"-1759,5 75-203,-7-25-89,2 7 0,0 2 0,-5 14 0,-1 0 34,0-5-113,0-7 46,0-11-394,0-13-469,0-12-1166,0-14 1087,0-6 0,0-6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9D936-6AB1-4741-BF3D-6E0244D1F55C}" type="datetimeFigureOut">
              <a:rPr lang="sv-SE" smtClean="0"/>
              <a:t>2024-01-14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D5A07-A163-E64F-A825-251160D17D8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48894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D5A07-A163-E64F-A825-251160D17D8A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5524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82F4F-3EB4-46EE-94FF-4B10EFA3BCB9}" type="slidenum"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59308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75A6858-29C1-7746-B651-53EF52A7A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C0391EA1-3005-3443-A267-A992229466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5364E17-F156-8640-A9B2-33FFE7376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2EF6-0362-374A-BA6A-C196B3E4698E}" type="datetimeFigureOut">
              <a:rPr lang="sv-SE" smtClean="0"/>
              <a:t>2024-01-14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48396C3-C766-CE46-A59D-1A6E8E980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064D57D-BFD6-F348-AAD3-182AAE0FB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60258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1914A26-8A54-5D40-80FD-41C71C3EE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6AF28C00-5C5C-3D44-82C9-130FD2C72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D71D1DD-8976-A145-B4E1-E6C2865BE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2EF6-0362-374A-BA6A-C196B3E4698E}" type="datetimeFigureOut">
              <a:rPr lang="sv-SE" smtClean="0"/>
              <a:t>2024-01-14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1395C30-E6B8-3749-BEDB-CAE03EB68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0806047-5EFF-8A48-A775-B294D0E9C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8684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F82A3AA2-06DF-F24C-9FD4-2AF50282F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EF814E8A-A69B-8642-9D93-8A7895322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9114101-C779-B847-90A3-69F893986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2EF6-0362-374A-BA6A-C196B3E4698E}" type="datetimeFigureOut">
              <a:rPr lang="sv-SE" smtClean="0"/>
              <a:t>2024-01-14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FE6173C-9326-514A-8F71-09F2DA3D6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F9E7EE9-FAC2-504D-B995-DB34C7A3B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08525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8370CD-1C20-5240-BF55-8DF86097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C001469-D415-FA4C-B8F8-50769079D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B187470-6ABD-8F4B-B4ED-92D924B5C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2EF6-0362-374A-BA6A-C196B3E4698E}" type="datetimeFigureOut">
              <a:rPr lang="sv-SE" smtClean="0"/>
              <a:t>2024-01-14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E8C4FB4-1B27-5D43-BF92-96EAA8F33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8D57D17-6144-8447-8FD2-0181C2225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0952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9D7FC8B-97BD-8B42-8E3F-7417037C4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0A20521D-286D-5143-96E7-D31E74883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78387F2-A8F9-6D4A-BB4E-4B526BC76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2EF6-0362-374A-BA6A-C196B3E4698E}" type="datetimeFigureOut">
              <a:rPr lang="sv-SE" smtClean="0"/>
              <a:t>2024-01-14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803C47E-32BB-9D4E-A9B5-13A8A0E5A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2424529-814E-6545-BC38-A686DA52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8721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BBE9D27-B647-344B-AD18-B3297DD23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C6EDD3C-CD9E-EB46-8507-29C18B3A6A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8236DEB5-816B-4744-92A0-D7DCFB076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16586E11-EF63-1041-B03C-845D71433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2EF6-0362-374A-BA6A-C196B3E4698E}" type="datetimeFigureOut">
              <a:rPr lang="sv-SE" smtClean="0"/>
              <a:t>2024-01-14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51476171-8EE5-1E4B-BF69-E53C93D93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B0924A4-A05E-C54D-AF3B-EF10BAD0E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2061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7BB6F18-0006-6C46-8209-37DBF9E9A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80DBD0A-3287-D443-9826-EABF66878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4A0A6958-CC44-1243-8CD2-F557EEC47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868EDC7B-7009-3748-8E73-1B3AA81B23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A27ACFFB-ABBA-9843-968D-BA27C10D7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0DE761E9-0938-3148-B894-DD9599CDB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2EF6-0362-374A-BA6A-C196B3E4698E}" type="datetimeFigureOut">
              <a:rPr lang="sv-SE" smtClean="0"/>
              <a:t>2024-01-14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D12DC1CA-70FF-CA42-A56F-EF3FB1059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C2A4A926-8CC7-6C42-BE9E-27183E759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5310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19E3470-159C-D044-B6F6-88BF1776C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DD38E140-3D26-4142-B0B2-F1AEA75B1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2EF6-0362-374A-BA6A-C196B3E4698E}" type="datetimeFigureOut">
              <a:rPr lang="sv-SE" smtClean="0"/>
              <a:t>2024-01-14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374EA11-AAF3-A64F-9C1E-05A5E114A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87E78284-3957-9D45-AB20-A4426F562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8092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05F661DE-15AC-4146-A20A-625F2BCC8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2EF6-0362-374A-BA6A-C196B3E4698E}" type="datetimeFigureOut">
              <a:rPr lang="sv-SE" smtClean="0"/>
              <a:t>2024-01-14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1E2F00D0-BAE5-914B-A2E2-9534C4935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37CBA511-A148-1542-9B00-4A73D5F25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31414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C658DD2-A33B-A84B-8DBF-0D713D972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1C2543D-4C62-C548-A58A-CEF8F03DE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D9D55167-88C4-2045-8D1A-22525713A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2621A36-8B2B-1F42-B03D-1AA2FE5C2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2EF6-0362-374A-BA6A-C196B3E4698E}" type="datetimeFigureOut">
              <a:rPr lang="sv-SE" smtClean="0"/>
              <a:t>2024-01-14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E6F72060-DEBA-B048-B5CC-C9A9C076C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BADDCBE3-7831-B240-97DF-7D9EF0788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5957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5DA4D40-1149-284A-9B10-9F055B092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E4E1BA5C-3C7C-2644-9721-BCF13CB80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A358F79E-A7B9-6E47-9D9A-1D7478CDD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A7BEC1DE-C6C5-1D47-9DD8-E9C80E704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2EF6-0362-374A-BA6A-C196B3E4698E}" type="datetimeFigureOut">
              <a:rPr lang="sv-SE" smtClean="0"/>
              <a:t>2024-01-14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F8F7589B-070F-784E-BA6E-69A7CF4EB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D5335D14-0D58-4B44-AD34-953C1D420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3770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7187B8A8-0235-1944-8FBD-7010D55D4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A9DEE67-8D0D-094C-A505-F04878CF7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5B7EFC3-2973-EB42-9843-DFD4EC8B3C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D2EF6-0362-374A-BA6A-C196B3E4698E}" type="datetimeFigureOut">
              <a:rPr lang="sv-SE" smtClean="0"/>
              <a:t>2024-01-14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7B8D782-CCEC-C546-89EF-4E9BEC7B0C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12CC182-F831-7441-811F-DF404A0DBA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4141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671" Type="http://schemas.openxmlformats.org/officeDocument/2006/relationships/customXml" Target="../ink/ink344.xml"/><Relationship Id="rId21" Type="http://schemas.openxmlformats.org/officeDocument/2006/relationships/customXml" Target="../ink/ink10.xml"/><Relationship Id="rId324" Type="http://schemas.openxmlformats.org/officeDocument/2006/relationships/image" Target="../media/image162.png"/><Relationship Id="rId531" Type="http://schemas.openxmlformats.org/officeDocument/2006/relationships/customXml" Target="../ink/ink274.xml"/><Relationship Id="rId629" Type="http://schemas.openxmlformats.org/officeDocument/2006/relationships/customXml" Target="../ink/ink323.xml"/><Relationship Id="rId170" Type="http://schemas.openxmlformats.org/officeDocument/2006/relationships/image" Target="../media/image85.png"/><Relationship Id="rId268" Type="http://schemas.openxmlformats.org/officeDocument/2006/relationships/image" Target="../media/image134.png"/><Relationship Id="rId475" Type="http://schemas.openxmlformats.org/officeDocument/2006/relationships/customXml" Target="../ink/ink246.xml"/><Relationship Id="rId32" Type="http://schemas.openxmlformats.org/officeDocument/2006/relationships/image" Target="../media/image16.png"/><Relationship Id="rId128" Type="http://schemas.openxmlformats.org/officeDocument/2006/relationships/image" Target="../media/image64.png"/><Relationship Id="rId335" Type="http://schemas.openxmlformats.org/officeDocument/2006/relationships/customXml" Target="../ink/ink167.xml"/><Relationship Id="rId542" Type="http://schemas.openxmlformats.org/officeDocument/2006/relationships/image" Target="../media/image262.png"/><Relationship Id="rId181" Type="http://schemas.openxmlformats.org/officeDocument/2006/relationships/customXml" Target="../ink/ink90.xml"/><Relationship Id="rId402" Type="http://schemas.openxmlformats.org/officeDocument/2006/relationships/customXml" Target="../ink/ink207.xml"/><Relationship Id="rId279" Type="http://schemas.openxmlformats.org/officeDocument/2006/relationships/customXml" Target="../ink/ink139.xml"/><Relationship Id="rId486" Type="http://schemas.openxmlformats.org/officeDocument/2006/relationships/image" Target="../media/image234.png"/><Relationship Id="rId43" Type="http://schemas.openxmlformats.org/officeDocument/2006/relationships/customXml" Target="../ink/ink21.xml"/><Relationship Id="rId139" Type="http://schemas.openxmlformats.org/officeDocument/2006/relationships/customXml" Target="../ink/ink69.xml"/><Relationship Id="rId346" Type="http://schemas.openxmlformats.org/officeDocument/2006/relationships/image" Target="../media/image173.png"/><Relationship Id="rId553" Type="http://schemas.openxmlformats.org/officeDocument/2006/relationships/customXml" Target="../ink/ink285.xml"/><Relationship Id="rId192" Type="http://schemas.openxmlformats.org/officeDocument/2006/relationships/image" Target="../media/image96.png"/><Relationship Id="rId206" Type="http://schemas.openxmlformats.org/officeDocument/2006/relationships/image" Target="../media/image103.png"/><Relationship Id="rId413" Type="http://schemas.openxmlformats.org/officeDocument/2006/relationships/customXml" Target="../ink/ink215.xml"/><Relationship Id="rId497" Type="http://schemas.openxmlformats.org/officeDocument/2006/relationships/customXml" Target="../ink/ink257.xml"/><Relationship Id="rId620" Type="http://schemas.openxmlformats.org/officeDocument/2006/relationships/image" Target="../media/image301.png"/><Relationship Id="rId357" Type="http://schemas.openxmlformats.org/officeDocument/2006/relationships/customXml" Target="../ink/ink178.xml"/><Relationship Id="rId54" Type="http://schemas.openxmlformats.org/officeDocument/2006/relationships/image" Target="../media/image27.png"/><Relationship Id="rId217" Type="http://schemas.openxmlformats.org/officeDocument/2006/relationships/customXml" Target="../ink/ink108.xml"/><Relationship Id="rId564" Type="http://schemas.openxmlformats.org/officeDocument/2006/relationships/image" Target="../media/image273.png"/><Relationship Id="rId424" Type="http://schemas.openxmlformats.org/officeDocument/2006/relationships/image" Target="../media/image203.png"/><Relationship Id="rId631" Type="http://schemas.openxmlformats.org/officeDocument/2006/relationships/customXml" Target="../ink/ink324.xml"/><Relationship Id="rId270" Type="http://schemas.openxmlformats.org/officeDocument/2006/relationships/image" Target="../media/image135.png"/><Relationship Id="rId65" Type="http://schemas.openxmlformats.org/officeDocument/2006/relationships/customXml" Target="../ink/ink32.xml"/><Relationship Id="rId130" Type="http://schemas.openxmlformats.org/officeDocument/2006/relationships/image" Target="../media/image65.png"/><Relationship Id="rId368" Type="http://schemas.openxmlformats.org/officeDocument/2006/relationships/image" Target="../media/image184.png"/><Relationship Id="rId575" Type="http://schemas.openxmlformats.org/officeDocument/2006/relationships/customXml" Target="../ink/ink296.xml"/><Relationship Id="rId228" Type="http://schemas.openxmlformats.org/officeDocument/2006/relationships/image" Target="../media/image114.png"/><Relationship Id="rId435" Type="http://schemas.openxmlformats.org/officeDocument/2006/relationships/customXml" Target="../ink/ink226.xml"/><Relationship Id="rId642" Type="http://schemas.openxmlformats.org/officeDocument/2006/relationships/image" Target="../media/image312.png"/><Relationship Id="rId281" Type="http://schemas.openxmlformats.org/officeDocument/2006/relationships/customXml" Target="../ink/ink140.xml"/><Relationship Id="rId502" Type="http://schemas.openxmlformats.org/officeDocument/2006/relationships/image" Target="../media/image242.png"/><Relationship Id="rId76" Type="http://schemas.openxmlformats.org/officeDocument/2006/relationships/image" Target="../media/image38.png"/><Relationship Id="rId141" Type="http://schemas.openxmlformats.org/officeDocument/2006/relationships/customXml" Target="../ink/ink70.xml"/><Relationship Id="rId379" Type="http://schemas.openxmlformats.org/officeDocument/2006/relationships/customXml" Target="../ink/ink189.xml"/><Relationship Id="rId586" Type="http://schemas.openxmlformats.org/officeDocument/2006/relationships/image" Target="../media/image284.png"/><Relationship Id="rId7" Type="http://schemas.openxmlformats.org/officeDocument/2006/relationships/customXml" Target="../ink/ink3.xml"/><Relationship Id="rId239" Type="http://schemas.openxmlformats.org/officeDocument/2006/relationships/customXml" Target="../ink/ink119.xml"/><Relationship Id="rId446" Type="http://schemas.openxmlformats.org/officeDocument/2006/relationships/image" Target="../media/image214.png"/><Relationship Id="rId653" Type="http://schemas.openxmlformats.org/officeDocument/2006/relationships/customXml" Target="../ink/ink335.xml"/><Relationship Id="rId292" Type="http://schemas.openxmlformats.org/officeDocument/2006/relationships/image" Target="../media/image146.png"/><Relationship Id="rId306" Type="http://schemas.openxmlformats.org/officeDocument/2006/relationships/image" Target="../media/image153.png"/><Relationship Id="rId87" Type="http://schemas.openxmlformats.org/officeDocument/2006/relationships/customXml" Target="../ink/ink43.xml"/><Relationship Id="rId513" Type="http://schemas.openxmlformats.org/officeDocument/2006/relationships/customXml" Target="../ink/ink265.xml"/><Relationship Id="rId597" Type="http://schemas.openxmlformats.org/officeDocument/2006/relationships/customXml" Target="../ink/ink307.xml"/><Relationship Id="rId152" Type="http://schemas.openxmlformats.org/officeDocument/2006/relationships/image" Target="../media/image76.png"/><Relationship Id="rId457" Type="http://schemas.openxmlformats.org/officeDocument/2006/relationships/customXml" Target="../ink/ink237.xml"/><Relationship Id="rId664" Type="http://schemas.openxmlformats.org/officeDocument/2006/relationships/image" Target="../media/image323.png"/><Relationship Id="rId14" Type="http://schemas.openxmlformats.org/officeDocument/2006/relationships/image" Target="../media/image7.png"/><Relationship Id="rId317" Type="http://schemas.openxmlformats.org/officeDocument/2006/relationships/customXml" Target="../ink/ink158.xml"/><Relationship Id="rId524" Type="http://schemas.openxmlformats.org/officeDocument/2006/relationships/image" Target="../media/image253.png"/><Relationship Id="rId98" Type="http://schemas.openxmlformats.org/officeDocument/2006/relationships/image" Target="../media/image49.png"/><Relationship Id="rId163" Type="http://schemas.openxmlformats.org/officeDocument/2006/relationships/customXml" Target="../ink/ink81.xml"/><Relationship Id="rId370" Type="http://schemas.openxmlformats.org/officeDocument/2006/relationships/image" Target="../media/image185.png"/><Relationship Id="rId230" Type="http://schemas.openxmlformats.org/officeDocument/2006/relationships/image" Target="../media/image115.png"/><Relationship Id="rId468" Type="http://schemas.openxmlformats.org/officeDocument/2006/relationships/image" Target="../media/image225.png"/><Relationship Id="rId675" Type="http://schemas.openxmlformats.org/officeDocument/2006/relationships/customXml" Target="../ink/ink346.xml"/><Relationship Id="rId25" Type="http://schemas.openxmlformats.org/officeDocument/2006/relationships/customXml" Target="../ink/ink12.xml"/><Relationship Id="rId328" Type="http://schemas.openxmlformats.org/officeDocument/2006/relationships/image" Target="../media/image164.png"/><Relationship Id="rId535" Type="http://schemas.openxmlformats.org/officeDocument/2006/relationships/customXml" Target="../ink/ink276.xml"/><Relationship Id="rId174" Type="http://schemas.openxmlformats.org/officeDocument/2006/relationships/image" Target="../media/image87.png"/><Relationship Id="rId381" Type="http://schemas.openxmlformats.org/officeDocument/2006/relationships/customXml" Target="../ink/ink190.xml"/><Relationship Id="rId602" Type="http://schemas.openxmlformats.org/officeDocument/2006/relationships/image" Target="../media/image292.png"/><Relationship Id="rId241" Type="http://schemas.openxmlformats.org/officeDocument/2006/relationships/customXml" Target="../ink/ink120.xml"/><Relationship Id="rId479" Type="http://schemas.openxmlformats.org/officeDocument/2006/relationships/customXml" Target="../ink/ink248.xml"/><Relationship Id="rId36" Type="http://schemas.openxmlformats.org/officeDocument/2006/relationships/image" Target="../media/image18.png"/><Relationship Id="rId339" Type="http://schemas.openxmlformats.org/officeDocument/2006/relationships/customXml" Target="../ink/ink169.xml"/><Relationship Id="rId546" Type="http://schemas.openxmlformats.org/officeDocument/2006/relationships/image" Target="../media/image264.png"/><Relationship Id="rId101" Type="http://schemas.openxmlformats.org/officeDocument/2006/relationships/customXml" Target="../ink/ink50.xml"/><Relationship Id="rId185" Type="http://schemas.openxmlformats.org/officeDocument/2006/relationships/customXml" Target="../ink/ink92.xml"/><Relationship Id="rId406" Type="http://schemas.openxmlformats.org/officeDocument/2006/relationships/customXml" Target="../ink/ink211.xml"/><Relationship Id="rId392" Type="http://schemas.openxmlformats.org/officeDocument/2006/relationships/customXml" Target="../ink/ink197.xml"/><Relationship Id="rId613" Type="http://schemas.openxmlformats.org/officeDocument/2006/relationships/customXml" Target="../ink/ink315.xml"/><Relationship Id="rId252" Type="http://schemas.openxmlformats.org/officeDocument/2006/relationships/image" Target="../media/image126.png"/><Relationship Id="rId47" Type="http://schemas.openxmlformats.org/officeDocument/2006/relationships/customXml" Target="../ink/ink23.xml"/><Relationship Id="rId112" Type="http://schemas.openxmlformats.org/officeDocument/2006/relationships/image" Target="../media/image56.png"/><Relationship Id="rId557" Type="http://schemas.openxmlformats.org/officeDocument/2006/relationships/customXml" Target="../ink/ink287.xml"/><Relationship Id="rId196" Type="http://schemas.openxmlformats.org/officeDocument/2006/relationships/image" Target="../media/image98.png"/><Relationship Id="rId417" Type="http://schemas.openxmlformats.org/officeDocument/2006/relationships/customXml" Target="../ink/ink217.xml"/><Relationship Id="rId624" Type="http://schemas.openxmlformats.org/officeDocument/2006/relationships/image" Target="../media/image303.png"/><Relationship Id="rId263" Type="http://schemas.openxmlformats.org/officeDocument/2006/relationships/customXml" Target="../ink/ink131.xml"/><Relationship Id="rId470" Type="http://schemas.openxmlformats.org/officeDocument/2006/relationships/image" Target="../media/image226.png"/><Relationship Id="rId58" Type="http://schemas.openxmlformats.org/officeDocument/2006/relationships/image" Target="../media/image29.png"/><Relationship Id="rId123" Type="http://schemas.openxmlformats.org/officeDocument/2006/relationships/customXml" Target="../ink/ink61.xml"/><Relationship Id="rId330" Type="http://schemas.openxmlformats.org/officeDocument/2006/relationships/image" Target="../media/image165.png"/><Relationship Id="rId568" Type="http://schemas.openxmlformats.org/officeDocument/2006/relationships/image" Target="../media/image275.png"/><Relationship Id="rId428" Type="http://schemas.openxmlformats.org/officeDocument/2006/relationships/image" Target="../media/image205.png"/><Relationship Id="rId635" Type="http://schemas.openxmlformats.org/officeDocument/2006/relationships/customXml" Target="../ink/ink326.xml"/><Relationship Id="rId274" Type="http://schemas.openxmlformats.org/officeDocument/2006/relationships/image" Target="../media/image137.png"/><Relationship Id="rId481" Type="http://schemas.openxmlformats.org/officeDocument/2006/relationships/customXml" Target="../ink/ink249.xml"/><Relationship Id="rId69" Type="http://schemas.openxmlformats.org/officeDocument/2006/relationships/customXml" Target="../ink/ink34.xml"/><Relationship Id="rId134" Type="http://schemas.openxmlformats.org/officeDocument/2006/relationships/image" Target="../media/image67.png"/><Relationship Id="rId579" Type="http://schemas.openxmlformats.org/officeDocument/2006/relationships/customXml" Target="../ink/ink298.xml"/><Relationship Id="rId341" Type="http://schemas.openxmlformats.org/officeDocument/2006/relationships/customXml" Target="../ink/ink170.xml"/><Relationship Id="rId439" Type="http://schemas.openxmlformats.org/officeDocument/2006/relationships/customXml" Target="../ink/ink228.xml"/><Relationship Id="rId646" Type="http://schemas.openxmlformats.org/officeDocument/2006/relationships/image" Target="../media/image314.png"/><Relationship Id="rId201" Type="http://schemas.openxmlformats.org/officeDocument/2006/relationships/customXml" Target="../ink/ink100.xml"/><Relationship Id="rId285" Type="http://schemas.openxmlformats.org/officeDocument/2006/relationships/customXml" Target="../ink/ink142.xml"/><Relationship Id="rId506" Type="http://schemas.openxmlformats.org/officeDocument/2006/relationships/image" Target="../media/image244.png"/><Relationship Id="rId38" Type="http://schemas.openxmlformats.org/officeDocument/2006/relationships/image" Target="../media/image19.png"/><Relationship Id="rId103" Type="http://schemas.openxmlformats.org/officeDocument/2006/relationships/customXml" Target="../ink/ink51.xml"/><Relationship Id="rId310" Type="http://schemas.openxmlformats.org/officeDocument/2006/relationships/image" Target="../media/image155.png"/><Relationship Id="rId492" Type="http://schemas.openxmlformats.org/officeDocument/2006/relationships/image" Target="../media/image237.png"/><Relationship Id="rId548" Type="http://schemas.openxmlformats.org/officeDocument/2006/relationships/image" Target="../media/image265.png"/><Relationship Id="rId91" Type="http://schemas.openxmlformats.org/officeDocument/2006/relationships/customXml" Target="../ink/ink45.xml"/><Relationship Id="rId145" Type="http://schemas.openxmlformats.org/officeDocument/2006/relationships/customXml" Target="../ink/ink72.xml"/><Relationship Id="rId187" Type="http://schemas.openxmlformats.org/officeDocument/2006/relationships/customXml" Target="../ink/ink93.xml"/><Relationship Id="rId352" Type="http://schemas.openxmlformats.org/officeDocument/2006/relationships/image" Target="../media/image176.png"/><Relationship Id="rId394" Type="http://schemas.openxmlformats.org/officeDocument/2006/relationships/customXml" Target="../ink/ink199.xml"/><Relationship Id="rId408" Type="http://schemas.openxmlformats.org/officeDocument/2006/relationships/image" Target="../media/image195.png"/><Relationship Id="rId615" Type="http://schemas.openxmlformats.org/officeDocument/2006/relationships/customXml" Target="../ink/ink316.xml"/><Relationship Id="rId212" Type="http://schemas.openxmlformats.org/officeDocument/2006/relationships/image" Target="../media/image106.png"/><Relationship Id="rId254" Type="http://schemas.openxmlformats.org/officeDocument/2006/relationships/image" Target="../media/image127.png"/><Relationship Id="rId657" Type="http://schemas.openxmlformats.org/officeDocument/2006/relationships/customXml" Target="../ink/ink337.xml"/><Relationship Id="rId49" Type="http://schemas.openxmlformats.org/officeDocument/2006/relationships/customXml" Target="../ink/ink24.xml"/><Relationship Id="rId114" Type="http://schemas.openxmlformats.org/officeDocument/2006/relationships/image" Target="../media/image57.png"/><Relationship Id="rId296" Type="http://schemas.openxmlformats.org/officeDocument/2006/relationships/image" Target="../media/image148.png"/><Relationship Id="rId461" Type="http://schemas.openxmlformats.org/officeDocument/2006/relationships/customXml" Target="../ink/ink239.xml"/><Relationship Id="rId517" Type="http://schemas.openxmlformats.org/officeDocument/2006/relationships/customXml" Target="../ink/ink267.xml"/><Relationship Id="rId559" Type="http://schemas.openxmlformats.org/officeDocument/2006/relationships/customXml" Target="../ink/ink288.xml"/><Relationship Id="rId60" Type="http://schemas.openxmlformats.org/officeDocument/2006/relationships/image" Target="../media/image30.png"/><Relationship Id="rId156" Type="http://schemas.openxmlformats.org/officeDocument/2006/relationships/image" Target="../media/image78.png"/><Relationship Id="rId198" Type="http://schemas.openxmlformats.org/officeDocument/2006/relationships/image" Target="../media/image99.png"/><Relationship Id="rId321" Type="http://schemas.openxmlformats.org/officeDocument/2006/relationships/customXml" Target="../ink/ink160.xml"/><Relationship Id="rId363" Type="http://schemas.openxmlformats.org/officeDocument/2006/relationships/customXml" Target="../ink/ink181.xml"/><Relationship Id="rId419" Type="http://schemas.openxmlformats.org/officeDocument/2006/relationships/customXml" Target="../ink/ink218.xml"/><Relationship Id="rId570" Type="http://schemas.openxmlformats.org/officeDocument/2006/relationships/image" Target="../media/image276.png"/><Relationship Id="rId626" Type="http://schemas.openxmlformats.org/officeDocument/2006/relationships/image" Target="../media/image304.png"/><Relationship Id="rId223" Type="http://schemas.openxmlformats.org/officeDocument/2006/relationships/customXml" Target="../ink/ink111.xml"/><Relationship Id="rId430" Type="http://schemas.openxmlformats.org/officeDocument/2006/relationships/image" Target="../media/image206.png"/><Relationship Id="rId668" Type="http://schemas.openxmlformats.org/officeDocument/2006/relationships/image" Target="../media/image325.png"/><Relationship Id="rId18" Type="http://schemas.openxmlformats.org/officeDocument/2006/relationships/image" Target="../media/image9.png"/><Relationship Id="rId265" Type="http://schemas.openxmlformats.org/officeDocument/2006/relationships/customXml" Target="../ink/ink132.xml"/><Relationship Id="rId472" Type="http://schemas.openxmlformats.org/officeDocument/2006/relationships/image" Target="../media/image227.png"/><Relationship Id="rId528" Type="http://schemas.openxmlformats.org/officeDocument/2006/relationships/image" Target="../media/image255.png"/><Relationship Id="rId125" Type="http://schemas.openxmlformats.org/officeDocument/2006/relationships/customXml" Target="../ink/ink62.xml"/><Relationship Id="rId167" Type="http://schemas.openxmlformats.org/officeDocument/2006/relationships/customXml" Target="../ink/ink83.xml"/><Relationship Id="rId332" Type="http://schemas.openxmlformats.org/officeDocument/2006/relationships/image" Target="../media/image166.png"/><Relationship Id="rId374" Type="http://schemas.openxmlformats.org/officeDocument/2006/relationships/image" Target="../media/image187.png"/><Relationship Id="rId581" Type="http://schemas.openxmlformats.org/officeDocument/2006/relationships/customXml" Target="../ink/ink299.xml"/><Relationship Id="rId71" Type="http://schemas.openxmlformats.org/officeDocument/2006/relationships/customXml" Target="../ink/ink35.xml"/><Relationship Id="rId234" Type="http://schemas.openxmlformats.org/officeDocument/2006/relationships/image" Target="../media/image117.png"/><Relationship Id="rId637" Type="http://schemas.openxmlformats.org/officeDocument/2006/relationships/customXml" Target="../ink/ink327.xml"/><Relationship Id="rId2" Type="http://schemas.openxmlformats.org/officeDocument/2006/relationships/notesSlide" Target="../notesSlides/notesSlide2.xml"/><Relationship Id="rId29" Type="http://schemas.openxmlformats.org/officeDocument/2006/relationships/customXml" Target="../ink/ink14.xml"/><Relationship Id="rId276" Type="http://schemas.openxmlformats.org/officeDocument/2006/relationships/image" Target="../media/image138.png"/><Relationship Id="rId441" Type="http://schemas.openxmlformats.org/officeDocument/2006/relationships/customXml" Target="../ink/ink229.xml"/><Relationship Id="rId483" Type="http://schemas.openxmlformats.org/officeDocument/2006/relationships/customXml" Target="../ink/ink250.xml"/><Relationship Id="rId539" Type="http://schemas.openxmlformats.org/officeDocument/2006/relationships/customXml" Target="../ink/ink278.xml"/><Relationship Id="rId40" Type="http://schemas.openxmlformats.org/officeDocument/2006/relationships/image" Target="../media/image20.png"/><Relationship Id="rId136" Type="http://schemas.openxmlformats.org/officeDocument/2006/relationships/image" Target="../media/image68.png"/><Relationship Id="rId178" Type="http://schemas.openxmlformats.org/officeDocument/2006/relationships/image" Target="../media/image89.png"/><Relationship Id="rId301" Type="http://schemas.openxmlformats.org/officeDocument/2006/relationships/customXml" Target="../ink/ink150.xml"/><Relationship Id="rId343" Type="http://schemas.openxmlformats.org/officeDocument/2006/relationships/customXml" Target="../ink/ink171.xml"/><Relationship Id="rId550" Type="http://schemas.openxmlformats.org/officeDocument/2006/relationships/image" Target="../media/image266.png"/><Relationship Id="rId82" Type="http://schemas.openxmlformats.org/officeDocument/2006/relationships/image" Target="../media/image41.png"/><Relationship Id="rId203" Type="http://schemas.openxmlformats.org/officeDocument/2006/relationships/customXml" Target="../ink/ink101.xml"/><Relationship Id="rId385" Type="http://schemas.openxmlformats.org/officeDocument/2006/relationships/customXml" Target="../ink/ink192.xml"/><Relationship Id="rId592" Type="http://schemas.openxmlformats.org/officeDocument/2006/relationships/image" Target="../media/image287.png"/><Relationship Id="rId606" Type="http://schemas.openxmlformats.org/officeDocument/2006/relationships/image" Target="../media/image294.png"/><Relationship Id="rId648" Type="http://schemas.openxmlformats.org/officeDocument/2006/relationships/image" Target="../media/image315.png"/><Relationship Id="rId245" Type="http://schemas.openxmlformats.org/officeDocument/2006/relationships/customXml" Target="../ink/ink122.xml"/><Relationship Id="rId287" Type="http://schemas.openxmlformats.org/officeDocument/2006/relationships/customXml" Target="../ink/ink143.xml"/><Relationship Id="rId410" Type="http://schemas.openxmlformats.org/officeDocument/2006/relationships/image" Target="../media/image196.png"/><Relationship Id="rId452" Type="http://schemas.openxmlformats.org/officeDocument/2006/relationships/image" Target="../media/image217.png"/><Relationship Id="rId494" Type="http://schemas.openxmlformats.org/officeDocument/2006/relationships/image" Target="../media/image238.png"/><Relationship Id="rId508" Type="http://schemas.openxmlformats.org/officeDocument/2006/relationships/image" Target="../media/image245.png"/><Relationship Id="rId105" Type="http://schemas.openxmlformats.org/officeDocument/2006/relationships/customXml" Target="../ink/ink52.xml"/><Relationship Id="rId147" Type="http://schemas.openxmlformats.org/officeDocument/2006/relationships/customXml" Target="../ink/ink73.xml"/><Relationship Id="rId312" Type="http://schemas.openxmlformats.org/officeDocument/2006/relationships/image" Target="../media/image156.png"/><Relationship Id="rId354" Type="http://schemas.openxmlformats.org/officeDocument/2006/relationships/image" Target="../media/image177.png"/><Relationship Id="rId51" Type="http://schemas.openxmlformats.org/officeDocument/2006/relationships/customXml" Target="../ink/ink25.xml"/><Relationship Id="rId93" Type="http://schemas.openxmlformats.org/officeDocument/2006/relationships/customXml" Target="../ink/ink46.xml"/><Relationship Id="rId189" Type="http://schemas.openxmlformats.org/officeDocument/2006/relationships/customXml" Target="../ink/ink94.xml"/><Relationship Id="rId396" Type="http://schemas.openxmlformats.org/officeDocument/2006/relationships/customXml" Target="../ink/ink201.xml"/><Relationship Id="rId561" Type="http://schemas.openxmlformats.org/officeDocument/2006/relationships/customXml" Target="../ink/ink289.xml"/><Relationship Id="rId617" Type="http://schemas.openxmlformats.org/officeDocument/2006/relationships/customXml" Target="../ink/ink317.xml"/><Relationship Id="rId659" Type="http://schemas.openxmlformats.org/officeDocument/2006/relationships/customXml" Target="../ink/ink338.xml"/><Relationship Id="rId214" Type="http://schemas.openxmlformats.org/officeDocument/2006/relationships/image" Target="../media/image107.png"/><Relationship Id="rId256" Type="http://schemas.openxmlformats.org/officeDocument/2006/relationships/image" Target="../media/image128.png"/><Relationship Id="rId298" Type="http://schemas.openxmlformats.org/officeDocument/2006/relationships/image" Target="../media/image149.png"/><Relationship Id="rId421" Type="http://schemas.openxmlformats.org/officeDocument/2006/relationships/customXml" Target="../ink/ink219.xml"/><Relationship Id="rId463" Type="http://schemas.openxmlformats.org/officeDocument/2006/relationships/customXml" Target="../ink/ink240.xml"/><Relationship Id="rId519" Type="http://schemas.openxmlformats.org/officeDocument/2006/relationships/customXml" Target="../ink/ink268.xml"/><Relationship Id="rId670" Type="http://schemas.openxmlformats.org/officeDocument/2006/relationships/image" Target="../media/image326.png"/><Relationship Id="rId116" Type="http://schemas.openxmlformats.org/officeDocument/2006/relationships/image" Target="../media/image58.png"/><Relationship Id="rId158" Type="http://schemas.openxmlformats.org/officeDocument/2006/relationships/image" Target="../media/image79.png"/><Relationship Id="rId323" Type="http://schemas.openxmlformats.org/officeDocument/2006/relationships/customXml" Target="../ink/ink161.xml"/><Relationship Id="rId530" Type="http://schemas.openxmlformats.org/officeDocument/2006/relationships/image" Target="../media/image256.png"/><Relationship Id="rId20" Type="http://schemas.openxmlformats.org/officeDocument/2006/relationships/image" Target="../media/image10.png"/><Relationship Id="rId62" Type="http://schemas.openxmlformats.org/officeDocument/2006/relationships/image" Target="../media/image31.png"/><Relationship Id="rId365" Type="http://schemas.openxmlformats.org/officeDocument/2006/relationships/customXml" Target="../ink/ink182.xml"/><Relationship Id="rId572" Type="http://schemas.openxmlformats.org/officeDocument/2006/relationships/image" Target="../media/image277.png"/><Relationship Id="rId628" Type="http://schemas.openxmlformats.org/officeDocument/2006/relationships/image" Target="../media/image305.png"/><Relationship Id="rId225" Type="http://schemas.openxmlformats.org/officeDocument/2006/relationships/customXml" Target="../ink/ink112.xml"/><Relationship Id="rId267" Type="http://schemas.openxmlformats.org/officeDocument/2006/relationships/customXml" Target="../ink/ink133.xml"/><Relationship Id="rId432" Type="http://schemas.openxmlformats.org/officeDocument/2006/relationships/image" Target="../media/image207.png"/><Relationship Id="rId474" Type="http://schemas.openxmlformats.org/officeDocument/2006/relationships/image" Target="../media/image228.png"/><Relationship Id="rId127" Type="http://schemas.openxmlformats.org/officeDocument/2006/relationships/customXml" Target="../ink/ink63.xml"/><Relationship Id="rId31" Type="http://schemas.openxmlformats.org/officeDocument/2006/relationships/customXml" Target="../ink/ink15.xml"/><Relationship Id="rId73" Type="http://schemas.openxmlformats.org/officeDocument/2006/relationships/customXml" Target="../ink/ink36.xml"/><Relationship Id="rId169" Type="http://schemas.openxmlformats.org/officeDocument/2006/relationships/customXml" Target="../ink/ink84.xml"/><Relationship Id="rId334" Type="http://schemas.openxmlformats.org/officeDocument/2006/relationships/image" Target="../media/image167.png"/><Relationship Id="rId376" Type="http://schemas.openxmlformats.org/officeDocument/2006/relationships/image" Target="../media/image188.png"/><Relationship Id="rId541" Type="http://schemas.openxmlformats.org/officeDocument/2006/relationships/customXml" Target="../ink/ink279.xml"/><Relationship Id="rId583" Type="http://schemas.openxmlformats.org/officeDocument/2006/relationships/customXml" Target="../ink/ink300.xml"/><Relationship Id="rId639" Type="http://schemas.openxmlformats.org/officeDocument/2006/relationships/customXml" Target="../ink/ink328.xml"/><Relationship Id="rId4" Type="http://schemas.openxmlformats.org/officeDocument/2006/relationships/image" Target="../media/image2.png"/><Relationship Id="rId180" Type="http://schemas.openxmlformats.org/officeDocument/2006/relationships/image" Target="../media/image90.png"/><Relationship Id="rId236" Type="http://schemas.openxmlformats.org/officeDocument/2006/relationships/image" Target="../media/image118.png"/><Relationship Id="rId278" Type="http://schemas.openxmlformats.org/officeDocument/2006/relationships/image" Target="../media/image139.png"/><Relationship Id="rId401" Type="http://schemas.openxmlformats.org/officeDocument/2006/relationships/customXml" Target="../ink/ink206.xml"/><Relationship Id="rId443" Type="http://schemas.openxmlformats.org/officeDocument/2006/relationships/customXml" Target="../ink/ink230.xml"/><Relationship Id="rId650" Type="http://schemas.openxmlformats.org/officeDocument/2006/relationships/image" Target="../media/image316.png"/><Relationship Id="rId303" Type="http://schemas.openxmlformats.org/officeDocument/2006/relationships/customXml" Target="../ink/ink151.xml"/><Relationship Id="rId485" Type="http://schemas.openxmlformats.org/officeDocument/2006/relationships/customXml" Target="../ink/ink251.xml"/><Relationship Id="rId42" Type="http://schemas.openxmlformats.org/officeDocument/2006/relationships/image" Target="../media/image21.png"/><Relationship Id="rId84" Type="http://schemas.openxmlformats.org/officeDocument/2006/relationships/image" Target="../media/image42.png"/><Relationship Id="rId138" Type="http://schemas.openxmlformats.org/officeDocument/2006/relationships/image" Target="../media/image69.png"/><Relationship Id="rId345" Type="http://schemas.openxmlformats.org/officeDocument/2006/relationships/customXml" Target="../ink/ink172.xml"/><Relationship Id="rId387" Type="http://schemas.openxmlformats.org/officeDocument/2006/relationships/customXml" Target="../ink/ink193.xml"/><Relationship Id="rId510" Type="http://schemas.openxmlformats.org/officeDocument/2006/relationships/image" Target="../media/image246.png"/><Relationship Id="rId552" Type="http://schemas.openxmlformats.org/officeDocument/2006/relationships/image" Target="../media/image267.png"/><Relationship Id="rId594" Type="http://schemas.openxmlformats.org/officeDocument/2006/relationships/image" Target="../media/image288.png"/><Relationship Id="rId608" Type="http://schemas.openxmlformats.org/officeDocument/2006/relationships/image" Target="../media/image295.png"/><Relationship Id="rId191" Type="http://schemas.openxmlformats.org/officeDocument/2006/relationships/customXml" Target="../ink/ink95.xml"/><Relationship Id="rId205" Type="http://schemas.openxmlformats.org/officeDocument/2006/relationships/customXml" Target="../ink/ink102.xml"/><Relationship Id="rId247" Type="http://schemas.openxmlformats.org/officeDocument/2006/relationships/customXml" Target="../ink/ink123.xml"/><Relationship Id="rId412" Type="http://schemas.openxmlformats.org/officeDocument/2006/relationships/image" Target="../media/image197.png"/><Relationship Id="rId107" Type="http://schemas.openxmlformats.org/officeDocument/2006/relationships/customXml" Target="../ink/ink53.xml"/><Relationship Id="rId289" Type="http://schemas.openxmlformats.org/officeDocument/2006/relationships/customXml" Target="../ink/ink144.xml"/><Relationship Id="rId454" Type="http://schemas.openxmlformats.org/officeDocument/2006/relationships/image" Target="../media/image218.png"/><Relationship Id="rId496" Type="http://schemas.openxmlformats.org/officeDocument/2006/relationships/image" Target="../media/image239.png"/><Relationship Id="rId661" Type="http://schemas.openxmlformats.org/officeDocument/2006/relationships/customXml" Target="../ink/ink339.xml"/><Relationship Id="rId11" Type="http://schemas.openxmlformats.org/officeDocument/2006/relationships/customXml" Target="../ink/ink5.xml"/><Relationship Id="rId53" Type="http://schemas.openxmlformats.org/officeDocument/2006/relationships/customXml" Target="../ink/ink26.xml"/><Relationship Id="rId149" Type="http://schemas.openxmlformats.org/officeDocument/2006/relationships/customXml" Target="../ink/ink74.xml"/><Relationship Id="rId314" Type="http://schemas.openxmlformats.org/officeDocument/2006/relationships/image" Target="../media/image157.png"/><Relationship Id="rId356" Type="http://schemas.openxmlformats.org/officeDocument/2006/relationships/image" Target="../media/image178.png"/><Relationship Id="rId398" Type="http://schemas.openxmlformats.org/officeDocument/2006/relationships/customXml" Target="../ink/ink203.xml"/><Relationship Id="rId521" Type="http://schemas.openxmlformats.org/officeDocument/2006/relationships/customXml" Target="../ink/ink269.xml"/><Relationship Id="rId563" Type="http://schemas.openxmlformats.org/officeDocument/2006/relationships/customXml" Target="../ink/ink290.xml"/><Relationship Id="rId619" Type="http://schemas.openxmlformats.org/officeDocument/2006/relationships/customXml" Target="../ink/ink318.xml"/><Relationship Id="rId95" Type="http://schemas.openxmlformats.org/officeDocument/2006/relationships/customXml" Target="../ink/ink47.xml"/><Relationship Id="rId160" Type="http://schemas.openxmlformats.org/officeDocument/2006/relationships/image" Target="../media/image80.png"/><Relationship Id="rId216" Type="http://schemas.openxmlformats.org/officeDocument/2006/relationships/image" Target="../media/image108.png"/><Relationship Id="rId423" Type="http://schemas.openxmlformats.org/officeDocument/2006/relationships/customXml" Target="../ink/ink220.xml"/><Relationship Id="rId258" Type="http://schemas.openxmlformats.org/officeDocument/2006/relationships/image" Target="../media/image129.png"/><Relationship Id="rId465" Type="http://schemas.openxmlformats.org/officeDocument/2006/relationships/customXml" Target="../ink/ink241.xml"/><Relationship Id="rId630" Type="http://schemas.openxmlformats.org/officeDocument/2006/relationships/image" Target="../media/image306.png"/><Relationship Id="rId672" Type="http://schemas.openxmlformats.org/officeDocument/2006/relationships/image" Target="../media/image327.png"/><Relationship Id="rId22" Type="http://schemas.openxmlformats.org/officeDocument/2006/relationships/image" Target="../media/image11.png"/><Relationship Id="rId64" Type="http://schemas.openxmlformats.org/officeDocument/2006/relationships/image" Target="../media/image32.png"/><Relationship Id="rId118" Type="http://schemas.openxmlformats.org/officeDocument/2006/relationships/image" Target="../media/image59.png"/><Relationship Id="rId325" Type="http://schemas.openxmlformats.org/officeDocument/2006/relationships/customXml" Target="../ink/ink162.xml"/><Relationship Id="rId367" Type="http://schemas.openxmlformats.org/officeDocument/2006/relationships/customXml" Target="../ink/ink183.xml"/><Relationship Id="rId532" Type="http://schemas.openxmlformats.org/officeDocument/2006/relationships/image" Target="../media/image257.png"/><Relationship Id="rId574" Type="http://schemas.openxmlformats.org/officeDocument/2006/relationships/image" Target="../media/image278.png"/><Relationship Id="rId171" Type="http://schemas.openxmlformats.org/officeDocument/2006/relationships/customXml" Target="../ink/ink85.xml"/><Relationship Id="rId227" Type="http://schemas.openxmlformats.org/officeDocument/2006/relationships/customXml" Target="../ink/ink113.xml"/><Relationship Id="rId269" Type="http://schemas.openxmlformats.org/officeDocument/2006/relationships/customXml" Target="../ink/ink134.xml"/><Relationship Id="rId434" Type="http://schemas.openxmlformats.org/officeDocument/2006/relationships/image" Target="../media/image208.png"/><Relationship Id="rId476" Type="http://schemas.openxmlformats.org/officeDocument/2006/relationships/image" Target="../media/image229.png"/><Relationship Id="rId641" Type="http://schemas.openxmlformats.org/officeDocument/2006/relationships/customXml" Target="../ink/ink329.xml"/><Relationship Id="rId33" Type="http://schemas.openxmlformats.org/officeDocument/2006/relationships/customXml" Target="../ink/ink16.xml"/><Relationship Id="rId129" Type="http://schemas.openxmlformats.org/officeDocument/2006/relationships/customXml" Target="../ink/ink64.xml"/><Relationship Id="rId280" Type="http://schemas.openxmlformats.org/officeDocument/2006/relationships/image" Target="../media/image140.png"/><Relationship Id="rId336" Type="http://schemas.openxmlformats.org/officeDocument/2006/relationships/image" Target="../media/image168.png"/><Relationship Id="rId501" Type="http://schemas.openxmlformats.org/officeDocument/2006/relationships/customXml" Target="../ink/ink259.xml"/><Relationship Id="rId543" Type="http://schemas.openxmlformats.org/officeDocument/2006/relationships/customXml" Target="../ink/ink280.xml"/><Relationship Id="rId75" Type="http://schemas.openxmlformats.org/officeDocument/2006/relationships/customXml" Target="../ink/ink37.xml"/><Relationship Id="rId140" Type="http://schemas.openxmlformats.org/officeDocument/2006/relationships/image" Target="../media/image70.png"/><Relationship Id="rId182" Type="http://schemas.openxmlformats.org/officeDocument/2006/relationships/image" Target="../media/image91.png"/><Relationship Id="rId378" Type="http://schemas.openxmlformats.org/officeDocument/2006/relationships/image" Target="../media/image189.png"/><Relationship Id="rId403" Type="http://schemas.openxmlformats.org/officeDocument/2006/relationships/customXml" Target="../ink/ink208.xml"/><Relationship Id="rId585" Type="http://schemas.openxmlformats.org/officeDocument/2006/relationships/customXml" Target="../ink/ink301.xml"/><Relationship Id="rId6" Type="http://schemas.openxmlformats.org/officeDocument/2006/relationships/image" Target="../media/image3.png"/><Relationship Id="rId238" Type="http://schemas.openxmlformats.org/officeDocument/2006/relationships/image" Target="../media/image119.png"/><Relationship Id="rId445" Type="http://schemas.openxmlformats.org/officeDocument/2006/relationships/customXml" Target="../ink/ink231.xml"/><Relationship Id="rId487" Type="http://schemas.openxmlformats.org/officeDocument/2006/relationships/customXml" Target="../ink/ink252.xml"/><Relationship Id="rId610" Type="http://schemas.openxmlformats.org/officeDocument/2006/relationships/image" Target="../media/image296.png"/><Relationship Id="rId652" Type="http://schemas.openxmlformats.org/officeDocument/2006/relationships/image" Target="../media/image317.png"/><Relationship Id="rId291" Type="http://schemas.openxmlformats.org/officeDocument/2006/relationships/customXml" Target="../ink/ink145.xml"/><Relationship Id="rId305" Type="http://schemas.openxmlformats.org/officeDocument/2006/relationships/customXml" Target="../ink/ink152.xml"/><Relationship Id="rId347" Type="http://schemas.openxmlformats.org/officeDocument/2006/relationships/customXml" Target="../ink/ink173.xml"/><Relationship Id="rId512" Type="http://schemas.openxmlformats.org/officeDocument/2006/relationships/image" Target="../media/image247.png"/><Relationship Id="rId44" Type="http://schemas.openxmlformats.org/officeDocument/2006/relationships/image" Target="../media/image22.png"/><Relationship Id="rId86" Type="http://schemas.openxmlformats.org/officeDocument/2006/relationships/image" Target="../media/image43.png"/><Relationship Id="rId151" Type="http://schemas.openxmlformats.org/officeDocument/2006/relationships/customXml" Target="../ink/ink75.xml"/><Relationship Id="rId389" Type="http://schemas.openxmlformats.org/officeDocument/2006/relationships/customXml" Target="../ink/ink194.xml"/><Relationship Id="rId554" Type="http://schemas.openxmlformats.org/officeDocument/2006/relationships/image" Target="../media/image268.png"/><Relationship Id="rId596" Type="http://schemas.openxmlformats.org/officeDocument/2006/relationships/image" Target="../media/image289.png"/><Relationship Id="rId193" Type="http://schemas.openxmlformats.org/officeDocument/2006/relationships/customXml" Target="../ink/ink96.xml"/><Relationship Id="rId207" Type="http://schemas.openxmlformats.org/officeDocument/2006/relationships/customXml" Target="../ink/ink103.xml"/><Relationship Id="rId249" Type="http://schemas.openxmlformats.org/officeDocument/2006/relationships/customXml" Target="../ink/ink124.xml"/><Relationship Id="rId414" Type="http://schemas.openxmlformats.org/officeDocument/2006/relationships/image" Target="../media/image198.png"/><Relationship Id="rId456" Type="http://schemas.openxmlformats.org/officeDocument/2006/relationships/image" Target="../media/image219.png"/><Relationship Id="rId498" Type="http://schemas.openxmlformats.org/officeDocument/2006/relationships/image" Target="../media/image240.png"/><Relationship Id="rId621" Type="http://schemas.openxmlformats.org/officeDocument/2006/relationships/customXml" Target="../ink/ink319.xml"/><Relationship Id="rId663" Type="http://schemas.openxmlformats.org/officeDocument/2006/relationships/customXml" Target="../ink/ink340.xml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260" Type="http://schemas.openxmlformats.org/officeDocument/2006/relationships/image" Target="../media/image130.png"/><Relationship Id="rId316" Type="http://schemas.openxmlformats.org/officeDocument/2006/relationships/image" Target="../media/image158.png"/><Relationship Id="rId523" Type="http://schemas.openxmlformats.org/officeDocument/2006/relationships/customXml" Target="../ink/ink270.xml"/><Relationship Id="rId55" Type="http://schemas.openxmlformats.org/officeDocument/2006/relationships/customXml" Target="../ink/ink27.xml"/><Relationship Id="rId97" Type="http://schemas.openxmlformats.org/officeDocument/2006/relationships/customXml" Target="../ink/ink48.xml"/><Relationship Id="rId120" Type="http://schemas.openxmlformats.org/officeDocument/2006/relationships/image" Target="../media/image60.png"/><Relationship Id="rId358" Type="http://schemas.openxmlformats.org/officeDocument/2006/relationships/image" Target="../media/image179.png"/><Relationship Id="rId565" Type="http://schemas.openxmlformats.org/officeDocument/2006/relationships/customXml" Target="../ink/ink291.xml"/><Relationship Id="rId162" Type="http://schemas.openxmlformats.org/officeDocument/2006/relationships/image" Target="../media/image81.png"/><Relationship Id="rId218" Type="http://schemas.openxmlformats.org/officeDocument/2006/relationships/image" Target="../media/image109.png"/><Relationship Id="rId425" Type="http://schemas.openxmlformats.org/officeDocument/2006/relationships/customXml" Target="../ink/ink221.xml"/><Relationship Id="rId467" Type="http://schemas.openxmlformats.org/officeDocument/2006/relationships/customXml" Target="../ink/ink242.xml"/><Relationship Id="rId632" Type="http://schemas.openxmlformats.org/officeDocument/2006/relationships/image" Target="../media/image307.png"/><Relationship Id="rId271" Type="http://schemas.openxmlformats.org/officeDocument/2006/relationships/customXml" Target="../ink/ink135.xml"/><Relationship Id="rId674" Type="http://schemas.openxmlformats.org/officeDocument/2006/relationships/image" Target="../media/image328.png"/><Relationship Id="rId24" Type="http://schemas.openxmlformats.org/officeDocument/2006/relationships/image" Target="../media/image12.png"/><Relationship Id="rId66" Type="http://schemas.openxmlformats.org/officeDocument/2006/relationships/image" Target="../media/image33.png"/><Relationship Id="rId131" Type="http://schemas.openxmlformats.org/officeDocument/2006/relationships/customXml" Target="../ink/ink65.xml"/><Relationship Id="rId327" Type="http://schemas.openxmlformats.org/officeDocument/2006/relationships/customXml" Target="../ink/ink163.xml"/><Relationship Id="rId369" Type="http://schemas.openxmlformats.org/officeDocument/2006/relationships/customXml" Target="../ink/ink184.xml"/><Relationship Id="rId534" Type="http://schemas.openxmlformats.org/officeDocument/2006/relationships/image" Target="../media/image258.png"/><Relationship Id="rId576" Type="http://schemas.openxmlformats.org/officeDocument/2006/relationships/image" Target="../media/image279.png"/><Relationship Id="rId173" Type="http://schemas.openxmlformats.org/officeDocument/2006/relationships/customXml" Target="../ink/ink86.xml"/><Relationship Id="rId229" Type="http://schemas.openxmlformats.org/officeDocument/2006/relationships/customXml" Target="../ink/ink114.xml"/><Relationship Id="rId380" Type="http://schemas.openxmlformats.org/officeDocument/2006/relationships/image" Target="../media/image190.png"/><Relationship Id="rId436" Type="http://schemas.openxmlformats.org/officeDocument/2006/relationships/image" Target="../media/image209.png"/><Relationship Id="rId601" Type="http://schemas.openxmlformats.org/officeDocument/2006/relationships/customXml" Target="../ink/ink309.xml"/><Relationship Id="rId643" Type="http://schemas.openxmlformats.org/officeDocument/2006/relationships/customXml" Target="../ink/ink330.xml"/><Relationship Id="rId240" Type="http://schemas.openxmlformats.org/officeDocument/2006/relationships/image" Target="../media/image120.png"/><Relationship Id="rId478" Type="http://schemas.openxmlformats.org/officeDocument/2006/relationships/image" Target="../media/image230.png"/><Relationship Id="rId35" Type="http://schemas.openxmlformats.org/officeDocument/2006/relationships/customXml" Target="../ink/ink17.xml"/><Relationship Id="rId77" Type="http://schemas.openxmlformats.org/officeDocument/2006/relationships/customXml" Target="../ink/ink38.xml"/><Relationship Id="rId100" Type="http://schemas.openxmlformats.org/officeDocument/2006/relationships/image" Target="../media/image50.png"/><Relationship Id="rId282" Type="http://schemas.openxmlformats.org/officeDocument/2006/relationships/image" Target="../media/image141.png"/><Relationship Id="rId338" Type="http://schemas.openxmlformats.org/officeDocument/2006/relationships/image" Target="../media/image169.png"/><Relationship Id="rId503" Type="http://schemas.openxmlformats.org/officeDocument/2006/relationships/customXml" Target="../ink/ink260.xml"/><Relationship Id="rId545" Type="http://schemas.openxmlformats.org/officeDocument/2006/relationships/customXml" Target="../ink/ink281.xml"/><Relationship Id="rId587" Type="http://schemas.openxmlformats.org/officeDocument/2006/relationships/customXml" Target="../ink/ink302.xml"/><Relationship Id="rId8" Type="http://schemas.openxmlformats.org/officeDocument/2006/relationships/image" Target="../media/image4.png"/><Relationship Id="rId142" Type="http://schemas.openxmlformats.org/officeDocument/2006/relationships/image" Target="../media/image71.png"/><Relationship Id="rId184" Type="http://schemas.openxmlformats.org/officeDocument/2006/relationships/image" Target="../media/image92.png"/><Relationship Id="rId391" Type="http://schemas.openxmlformats.org/officeDocument/2006/relationships/customXml" Target="../ink/ink196.xml"/><Relationship Id="rId405" Type="http://schemas.openxmlformats.org/officeDocument/2006/relationships/customXml" Target="../ink/ink210.xml"/><Relationship Id="rId447" Type="http://schemas.openxmlformats.org/officeDocument/2006/relationships/customXml" Target="../ink/ink232.xml"/><Relationship Id="rId612" Type="http://schemas.openxmlformats.org/officeDocument/2006/relationships/image" Target="../media/image297.png"/><Relationship Id="rId251" Type="http://schemas.openxmlformats.org/officeDocument/2006/relationships/customXml" Target="../ink/ink125.xml"/><Relationship Id="rId489" Type="http://schemas.openxmlformats.org/officeDocument/2006/relationships/customXml" Target="../ink/ink253.xml"/><Relationship Id="rId654" Type="http://schemas.openxmlformats.org/officeDocument/2006/relationships/image" Target="../media/image318.png"/><Relationship Id="rId46" Type="http://schemas.openxmlformats.org/officeDocument/2006/relationships/image" Target="../media/image23.png"/><Relationship Id="rId293" Type="http://schemas.openxmlformats.org/officeDocument/2006/relationships/customXml" Target="../ink/ink146.xml"/><Relationship Id="rId307" Type="http://schemas.openxmlformats.org/officeDocument/2006/relationships/customXml" Target="../ink/ink153.xml"/><Relationship Id="rId349" Type="http://schemas.openxmlformats.org/officeDocument/2006/relationships/customXml" Target="../ink/ink174.xml"/><Relationship Id="rId514" Type="http://schemas.openxmlformats.org/officeDocument/2006/relationships/image" Target="../media/image248.png"/><Relationship Id="rId556" Type="http://schemas.openxmlformats.org/officeDocument/2006/relationships/image" Target="../media/image269.png"/><Relationship Id="rId88" Type="http://schemas.openxmlformats.org/officeDocument/2006/relationships/image" Target="../media/image44.png"/><Relationship Id="rId111" Type="http://schemas.openxmlformats.org/officeDocument/2006/relationships/customXml" Target="../ink/ink55.xml"/><Relationship Id="rId153" Type="http://schemas.openxmlformats.org/officeDocument/2006/relationships/customXml" Target="../ink/ink76.xml"/><Relationship Id="rId195" Type="http://schemas.openxmlformats.org/officeDocument/2006/relationships/customXml" Target="../ink/ink97.xml"/><Relationship Id="rId209" Type="http://schemas.openxmlformats.org/officeDocument/2006/relationships/customXml" Target="../ink/ink104.xml"/><Relationship Id="rId360" Type="http://schemas.openxmlformats.org/officeDocument/2006/relationships/image" Target="../media/image180.png"/><Relationship Id="rId416" Type="http://schemas.openxmlformats.org/officeDocument/2006/relationships/image" Target="../media/image199.png"/><Relationship Id="rId598" Type="http://schemas.openxmlformats.org/officeDocument/2006/relationships/image" Target="../media/image290.png"/><Relationship Id="rId220" Type="http://schemas.openxmlformats.org/officeDocument/2006/relationships/image" Target="../media/image110.png"/><Relationship Id="rId458" Type="http://schemas.openxmlformats.org/officeDocument/2006/relationships/image" Target="../media/image220.png"/><Relationship Id="rId623" Type="http://schemas.openxmlformats.org/officeDocument/2006/relationships/customXml" Target="../ink/ink320.xml"/><Relationship Id="rId665" Type="http://schemas.openxmlformats.org/officeDocument/2006/relationships/customXml" Target="../ink/ink341.xml"/><Relationship Id="rId15" Type="http://schemas.openxmlformats.org/officeDocument/2006/relationships/customXml" Target="../ink/ink7.xml"/><Relationship Id="rId57" Type="http://schemas.openxmlformats.org/officeDocument/2006/relationships/customXml" Target="../ink/ink28.xml"/><Relationship Id="rId262" Type="http://schemas.openxmlformats.org/officeDocument/2006/relationships/image" Target="../media/image131.png"/><Relationship Id="rId318" Type="http://schemas.openxmlformats.org/officeDocument/2006/relationships/image" Target="../media/image159.png"/><Relationship Id="rId525" Type="http://schemas.openxmlformats.org/officeDocument/2006/relationships/customXml" Target="../ink/ink271.xml"/><Relationship Id="rId567" Type="http://schemas.openxmlformats.org/officeDocument/2006/relationships/customXml" Target="../ink/ink292.xml"/><Relationship Id="rId99" Type="http://schemas.openxmlformats.org/officeDocument/2006/relationships/customXml" Target="../ink/ink49.xml"/><Relationship Id="rId122" Type="http://schemas.openxmlformats.org/officeDocument/2006/relationships/image" Target="../media/image61.png"/><Relationship Id="rId164" Type="http://schemas.openxmlformats.org/officeDocument/2006/relationships/image" Target="../media/image82.png"/><Relationship Id="rId371" Type="http://schemas.openxmlformats.org/officeDocument/2006/relationships/customXml" Target="../ink/ink185.xml"/><Relationship Id="rId427" Type="http://schemas.openxmlformats.org/officeDocument/2006/relationships/customXml" Target="../ink/ink222.xml"/><Relationship Id="rId469" Type="http://schemas.openxmlformats.org/officeDocument/2006/relationships/customXml" Target="../ink/ink243.xml"/><Relationship Id="rId634" Type="http://schemas.openxmlformats.org/officeDocument/2006/relationships/image" Target="../media/image308.png"/><Relationship Id="rId676" Type="http://schemas.openxmlformats.org/officeDocument/2006/relationships/image" Target="../media/image329.png"/><Relationship Id="rId26" Type="http://schemas.openxmlformats.org/officeDocument/2006/relationships/image" Target="../media/image13.png"/><Relationship Id="rId231" Type="http://schemas.openxmlformats.org/officeDocument/2006/relationships/customXml" Target="../ink/ink115.xml"/><Relationship Id="rId273" Type="http://schemas.openxmlformats.org/officeDocument/2006/relationships/customXml" Target="../ink/ink136.xml"/><Relationship Id="rId329" Type="http://schemas.openxmlformats.org/officeDocument/2006/relationships/customXml" Target="../ink/ink164.xml"/><Relationship Id="rId480" Type="http://schemas.openxmlformats.org/officeDocument/2006/relationships/image" Target="../media/image231.png"/><Relationship Id="rId536" Type="http://schemas.openxmlformats.org/officeDocument/2006/relationships/image" Target="../media/image259.png"/><Relationship Id="rId68" Type="http://schemas.openxmlformats.org/officeDocument/2006/relationships/image" Target="../media/image34.png"/><Relationship Id="rId133" Type="http://schemas.openxmlformats.org/officeDocument/2006/relationships/customXml" Target="../ink/ink66.xml"/><Relationship Id="rId175" Type="http://schemas.openxmlformats.org/officeDocument/2006/relationships/customXml" Target="../ink/ink87.xml"/><Relationship Id="rId340" Type="http://schemas.openxmlformats.org/officeDocument/2006/relationships/image" Target="../media/image170.png"/><Relationship Id="rId578" Type="http://schemas.openxmlformats.org/officeDocument/2006/relationships/image" Target="../media/image280.png"/><Relationship Id="rId200" Type="http://schemas.openxmlformats.org/officeDocument/2006/relationships/image" Target="../media/image100.png"/><Relationship Id="rId382" Type="http://schemas.openxmlformats.org/officeDocument/2006/relationships/image" Target="../media/image191.png"/><Relationship Id="rId438" Type="http://schemas.openxmlformats.org/officeDocument/2006/relationships/image" Target="../media/image210.png"/><Relationship Id="rId603" Type="http://schemas.openxmlformats.org/officeDocument/2006/relationships/customXml" Target="../ink/ink310.xml"/><Relationship Id="rId645" Type="http://schemas.openxmlformats.org/officeDocument/2006/relationships/customXml" Target="../ink/ink331.xml"/><Relationship Id="rId242" Type="http://schemas.openxmlformats.org/officeDocument/2006/relationships/image" Target="../media/image121.png"/><Relationship Id="rId284" Type="http://schemas.openxmlformats.org/officeDocument/2006/relationships/image" Target="../media/image142.png"/><Relationship Id="rId491" Type="http://schemas.openxmlformats.org/officeDocument/2006/relationships/customXml" Target="../ink/ink254.xml"/><Relationship Id="rId505" Type="http://schemas.openxmlformats.org/officeDocument/2006/relationships/customXml" Target="../ink/ink261.xml"/><Relationship Id="rId37" Type="http://schemas.openxmlformats.org/officeDocument/2006/relationships/customXml" Target="../ink/ink18.xml"/><Relationship Id="rId79" Type="http://schemas.openxmlformats.org/officeDocument/2006/relationships/customXml" Target="../ink/ink39.xml"/><Relationship Id="rId102" Type="http://schemas.openxmlformats.org/officeDocument/2006/relationships/image" Target="../media/image51.png"/><Relationship Id="rId144" Type="http://schemas.openxmlformats.org/officeDocument/2006/relationships/image" Target="../media/image72.png"/><Relationship Id="rId547" Type="http://schemas.openxmlformats.org/officeDocument/2006/relationships/customXml" Target="../ink/ink282.xml"/><Relationship Id="rId589" Type="http://schemas.openxmlformats.org/officeDocument/2006/relationships/customXml" Target="../ink/ink303.xml"/><Relationship Id="rId90" Type="http://schemas.openxmlformats.org/officeDocument/2006/relationships/image" Target="../media/image45.png"/><Relationship Id="rId186" Type="http://schemas.openxmlformats.org/officeDocument/2006/relationships/image" Target="../media/image93.png"/><Relationship Id="rId351" Type="http://schemas.openxmlformats.org/officeDocument/2006/relationships/customXml" Target="../ink/ink175.xml"/><Relationship Id="rId393" Type="http://schemas.openxmlformats.org/officeDocument/2006/relationships/customXml" Target="../ink/ink198.xml"/><Relationship Id="rId407" Type="http://schemas.openxmlformats.org/officeDocument/2006/relationships/customXml" Target="../ink/ink212.xml"/><Relationship Id="rId449" Type="http://schemas.openxmlformats.org/officeDocument/2006/relationships/customXml" Target="../ink/ink233.xml"/><Relationship Id="rId614" Type="http://schemas.openxmlformats.org/officeDocument/2006/relationships/image" Target="../media/image298.png"/><Relationship Id="rId656" Type="http://schemas.openxmlformats.org/officeDocument/2006/relationships/image" Target="../media/image319.png"/><Relationship Id="rId211" Type="http://schemas.openxmlformats.org/officeDocument/2006/relationships/customXml" Target="../ink/ink105.xml"/><Relationship Id="rId253" Type="http://schemas.openxmlformats.org/officeDocument/2006/relationships/customXml" Target="../ink/ink126.xml"/><Relationship Id="rId295" Type="http://schemas.openxmlformats.org/officeDocument/2006/relationships/customXml" Target="../ink/ink147.xml"/><Relationship Id="rId309" Type="http://schemas.openxmlformats.org/officeDocument/2006/relationships/customXml" Target="../ink/ink154.xml"/><Relationship Id="rId460" Type="http://schemas.openxmlformats.org/officeDocument/2006/relationships/image" Target="../media/image221.png"/><Relationship Id="rId516" Type="http://schemas.openxmlformats.org/officeDocument/2006/relationships/image" Target="../media/image249.png"/><Relationship Id="rId48" Type="http://schemas.openxmlformats.org/officeDocument/2006/relationships/image" Target="../media/image24.png"/><Relationship Id="rId113" Type="http://schemas.openxmlformats.org/officeDocument/2006/relationships/customXml" Target="../ink/ink56.xml"/><Relationship Id="rId320" Type="http://schemas.openxmlformats.org/officeDocument/2006/relationships/image" Target="../media/image160.png"/><Relationship Id="rId558" Type="http://schemas.openxmlformats.org/officeDocument/2006/relationships/image" Target="../media/image270.png"/><Relationship Id="rId155" Type="http://schemas.openxmlformats.org/officeDocument/2006/relationships/customXml" Target="../ink/ink77.xml"/><Relationship Id="rId197" Type="http://schemas.openxmlformats.org/officeDocument/2006/relationships/customXml" Target="../ink/ink98.xml"/><Relationship Id="rId362" Type="http://schemas.openxmlformats.org/officeDocument/2006/relationships/image" Target="../media/image181.png"/><Relationship Id="rId418" Type="http://schemas.openxmlformats.org/officeDocument/2006/relationships/image" Target="../media/image200.png"/><Relationship Id="rId625" Type="http://schemas.openxmlformats.org/officeDocument/2006/relationships/customXml" Target="../ink/ink321.xml"/><Relationship Id="rId222" Type="http://schemas.openxmlformats.org/officeDocument/2006/relationships/image" Target="../media/image111.png"/><Relationship Id="rId264" Type="http://schemas.openxmlformats.org/officeDocument/2006/relationships/image" Target="../media/image132.png"/><Relationship Id="rId471" Type="http://schemas.openxmlformats.org/officeDocument/2006/relationships/customXml" Target="../ink/ink244.xml"/><Relationship Id="rId667" Type="http://schemas.openxmlformats.org/officeDocument/2006/relationships/customXml" Target="../ink/ink342.xml"/><Relationship Id="rId17" Type="http://schemas.openxmlformats.org/officeDocument/2006/relationships/customXml" Target="../ink/ink8.xml"/><Relationship Id="rId59" Type="http://schemas.openxmlformats.org/officeDocument/2006/relationships/customXml" Target="../ink/ink29.xml"/><Relationship Id="rId124" Type="http://schemas.openxmlformats.org/officeDocument/2006/relationships/image" Target="../media/image62.png"/><Relationship Id="rId527" Type="http://schemas.openxmlformats.org/officeDocument/2006/relationships/customXml" Target="../ink/ink272.xml"/><Relationship Id="rId569" Type="http://schemas.openxmlformats.org/officeDocument/2006/relationships/customXml" Target="../ink/ink293.xml"/><Relationship Id="rId70" Type="http://schemas.openxmlformats.org/officeDocument/2006/relationships/image" Target="../media/image35.png"/><Relationship Id="rId166" Type="http://schemas.openxmlformats.org/officeDocument/2006/relationships/image" Target="../media/image83.png"/><Relationship Id="rId331" Type="http://schemas.openxmlformats.org/officeDocument/2006/relationships/customXml" Target="../ink/ink165.xml"/><Relationship Id="rId373" Type="http://schemas.openxmlformats.org/officeDocument/2006/relationships/customXml" Target="../ink/ink186.xml"/><Relationship Id="rId429" Type="http://schemas.openxmlformats.org/officeDocument/2006/relationships/customXml" Target="../ink/ink223.xml"/><Relationship Id="rId580" Type="http://schemas.openxmlformats.org/officeDocument/2006/relationships/image" Target="../media/image281.png"/><Relationship Id="rId636" Type="http://schemas.openxmlformats.org/officeDocument/2006/relationships/image" Target="../media/image309.png"/><Relationship Id="rId1" Type="http://schemas.openxmlformats.org/officeDocument/2006/relationships/slideLayout" Target="../slideLayouts/slideLayout7.xml"/><Relationship Id="rId233" Type="http://schemas.openxmlformats.org/officeDocument/2006/relationships/customXml" Target="../ink/ink116.xml"/><Relationship Id="rId440" Type="http://schemas.openxmlformats.org/officeDocument/2006/relationships/image" Target="../media/image211.png"/><Relationship Id="rId678" Type="http://schemas.openxmlformats.org/officeDocument/2006/relationships/image" Target="../media/image330.png"/><Relationship Id="rId28" Type="http://schemas.openxmlformats.org/officeDocument/2006/relationships/image" Target="../media/image14.png"/><Relationship Id="rId275" Type="http://schemas.openxmlformats.org/officeDocument/2006/relationships/customXml" Target="../ink/ink137.xml"/><Relationship Id="rId300" Type="http://schemas.openxmlformats.org/officeDocument/2006/relationships/image" Target="../media/image150.png"/><Relationship Id="rId482" Type="http://schemas.openxmlformats.org/officeDocument/2006/relationships/image" Target="../media/image232.png"/><Relationship Id="rId538" Type="http://schemas.openxmlformats.org/officeDocument/2006/relationships/image" Target="../media/image260.png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77" Type="http://schemas.openxmlformats.org/officeDocument/2006/relationships/customXml" Target="../ink/ink88.xml"/><Relationship Id="rId342" Type="http://schemas.openxmlformats.org/officeDocument/2006/relationships/image" Target="../media/image171.png"/><Relationship Id="rId384" Type="http://schemas.openxmlformats.org/officeDocument/2006/relationships/image" Target="../media/image192.png"/><Relationship Id="rId591" Type="http://schemas.openxmlformats.org/officeDocument/2006/relationships/customXml" Target="../ink/ink304.xml"/><Relationship Id="rId605" Type="http://schemas.openxmlformats.org/officeDocument/2006/relationships/customXml" Target="../ink/ink311.xml"/><Relationship Id="rId202" Type="http://schemas.openxmlformats.org/officeDocument/2006/relationships/image" Target="../media/image101.png"/><Relationship Id="rId244" Type="http://schemas.openxmlformats.org/officeDocument/2006/relationships/image" Target="../media/image122.png"/><Relationship Id="rId647" Type="http://schemas.openxmlformats.org/officeDocument/2006/relationships/customXml" Target="../ink/ink332.xml"/><Relationship Id="rId39" Type="http://schemas.openxmlformats.org/officeDocument/2006/relationships/customXml" Target="../ink/ink19.xml"/><Relationship Id="rId286" Type="http://schemas.openxmlformats.org/officeDocument/2006/relationships/image" Target="../media/image143.png"/><Relationship Id="rId451" Type="http://schemas.openxmlformats.org/officeDocument/2006/relationships/customXml" Target="../ink/ink234.xml"/><Relationship Id="rId493" Type="http://schemas.openxmlformats.org/officeDocument/2006/relationships/customXml" Target="../ink/ink255.xml"/><Relationship Id="rId507" Type="http://schemas.openxmlformats.org/officeDocument/2006/relationships/customXml" Target="../ink/ink262.xml"/><Relationship Id="rId549" Type="http://schemas.openxmlformats.org/officeDocument/2006/relationships/customXml" Target="../ink/ink283.xml"/><Relationship Id="rId50" Type="http://schemas.openxmlformats.org/officeDocument/2006/relationships/image" Target="../media/image25.png"/><Relationship Id="rId104" Type="http://schemas.openxmlformats.org/officeDocument/2006/relationships/image" Target="../media/image52.png"/><Relationship Id="rId146" Type="http://schemas.openxmlformats.org/officeDocument/2006/relationships/image" Target="../media/image73.png"/><Relationship Id="rId188" Type="http://schemas.openxmlformats.org/officeDocument/2006/relationships/image" Target="../media/image94.png"/><Relationship Id="rId311" Type="http://schemas.openxmlformats.org/officeDocument/2006/relationships/customXml" Target="../ink/ink155.xml"/><Relationship Id="rId353" Type="http://schemas.openxmlformats.org/officeDocument/2006/relationships/customXml" Target="../ink/ink176.xml"/><Relationship Id="rId395" Type="http://schemas.openxmlformats.org/officeDocument/2006/relationships/customXml" Target="../ink/ink200.xml"/><Relationship Id="rId409" Type="http://schemas.openxmlformats.org/officeDocument/2006/relationships/customXml" Target="../ink/ink213.xml"/><Relationship Id="rId560" Type="http://schemas.openxmlformats.org/officeDocument/2006/relationships/image" Target="../media/image271.png"/><Relationship Id="rId92" Type="http://schemas.openxmlformats.org/officeDocument/2006/relationships/image" Target="../media/image46.png"/><Relationship Id="rId213" Type="http://schemas.openxmlformats.org/officeDocument/2006/relationships/customXml" Target="../ink/ink106.xml"/><Relationship Id="rId420" Type="http://schemas.openxmlformats.org/officeDocument/2006/relationships/image" Target="../media/image201.png"/><Relationship Id="rId616" Type="http://schemas.openxmlformats.org/officeDocument/2006/relationships/image" Target="../media/image299.png"/><Relationship Id="rId658" Type="http://schemas.openxmlformats.org/officeDocument/2006/relationships/image" Target="../media/image320.png"/><Relationship Id="rId255" Type="http://schemas.openxmlformats.org/officeDocument/2006/relationships/customXml" Target="../ink/ink127.xml"/><Relationship Id="rId297" Type="http://schemas.openxmlformats.org/officeDocument/2006/relationships/customXml" Target="../ink/ink148.xml"/><Relationship Id="rId462" Type="http://schemas.openxmlformats.org/officeDocument/2006/relationships/image" Target="../media/image222.png"/><Relationship Id="rId518" Type="http://schemas.openxmlformats.org/officeDocument/2006/relationships/image" Target="../media/image250.png"/><Relationship Id="rId115" Type="http://schemas.openxmlformats.org/officeDocument/2006/relationships/customXml" Target="../ink/ink57.xml"/><Relationship Id="rId157" Type="http://schemas.openxmlformats.org/officeDocument/2006/relationships/customXml" Target="../ink/ink78.xml"/><Relationship Id="rId322" Type="http://schemas.openxmlformats.org/officeDocument/2006/relationships/image" Target="../media/image161.png"/><Relationship Id="rId364" Type="http://schemas.openxmlformats.org/officeDocument/2006/relationships/image" Target="../media/image182.png"/><Relationship Id="rId61" Type="http://schemas.openxmlformats.org/officeDocument/2006/relationships/customXml" Target="../ink/ink30.xml"/><Relationship Id="rId199" Type="http://schemas.openxmlformats.org/officeDocument/2006/relationships/customXml" Target="../ink/ink99.xml"/><Relationship Id="rId571" Type="http://schemas.openxmlformats.org/officeDocument/2006/relationships/customXml" Target="../ink/ink294.xml"/><Relationship Id="rId627" Type="http://schemas.openxmlformats.org/officeDocument/2006/relationships/customXml" Target="../ink/ink322.xml"/><Relationship Id="rId669" Type="http://schemas.openxmlformats.org/officeDocument/2006/relationships/customXml" Target="../ink/ink343.xml"/><Relationship Id="rId19" Type="http://schemas.openxmlformats.org/officeDocument/2006/relationships/customXml" Target="../ink/ink9.xml"/><Relationship Id="rId224" Type="http://schemas.openxmlformats.org/officeDocument/2006/relationships/image" Target="../media/image112.png"/><Relationship Id="rId266" Type="http://schemas.openxmlformats.org/officeDocument/2006/relationships/image" Target="../media/image133.png"/><Relationship Id="rId431" Type="http://schemas.openxmlformats.org/officeDocument/2006/relationships/customXml" Target="../ink/ink224.xml"/><Relationship Id="rId473" Type="http://schemas.openxmlformats.org/officeDocument/2006/relationships/customXml" Target="../ink/ink245.xml"/><Relationship Id="rId529" Type="http://schemas.openxmlformats.org/officeDocument/2006/relationships/customXml" Target="../ink/ink273.xml"/><Relationship Id="rId30" Type="http://schemas.openxmlformats.org/officeDocument/2006/relationships/image" Target="../media/image15.png"/><Relationship Id="rId126" Type="http://schemas.openxmlformats.org/officeDocument/2006/relationships/image" Target="../media/image63.png"/><Relationship Id="rId168" Type="http://schemas.openxmlformats.org/officeDocument/2006/relationships/image" Target="../media/image84.png"/><Relationship Id="rId333" Type="http://schemas.openxmlformats.org/officeDocument/2006/relationships/customXml" Target="../ink/ink166.xml"/><Relationship Id="rId540" Type="http://schemas.openxmlformats.org/officeDocument/2006/relationships/image" Target="../media/image261.png"/><Relationship Id="rId72" Type="http://schemas.openxmlformats.org/officeDocument/2006/relationships/image" Target="../media/image36.png"/><Relationship Id="rId375" Type="http://schemas.openxmlformats.org/officeDocument/2006/relationships/customXml" Target="../ink/ink187.xml"/><Relationship Id="rId582" Type="http://schemas.openxmlformats.org/officeDocument/2006/relationships/image" Target="../media/image282.png"/><Relationship Id="rId638" Type="http://schemas.openxmlformats.org/officeDocument/2006/relationships/image" Target="../media/image310.png"/><Relationship Id="rId3" Type="http://schemas.openxmlformats.org/officeDocument/2006/relationships/customXml" Target="../ink/ink1.xml"/><Relationship Id="rId235" Type="http://schemas.openxmlformats.org/officeDocument/2006/relationships/customXml" Target="../ink/ink117.xml"/><Relationship Id="rId277" Type="http://schemas.openxmlformats.org/officeDocument/2006/relationships/customXml" Target="../ink/ink138.xml"/><Relationship Id="rId400" Type="http://schemas.openxmlformats.org/officeDocument/2006/relationships/customXml" Target="../ink/ink205.xml"/><Relationship Id="rId442" Type="http://schemas.openxmlformats.org/officeDocument/2006/relationships/image" Target="../media/image212.png"/><Relationship Id="rId484" Type="http://schemas.openxmlformats.org/officeDocument/2006/relationships/image" Target="../media/image233.png"/><Relationship Id="rId137" Type="http://schemas.openxmlformats.org/officeDocument/2006/relationships/customXml" Target="../ink/ink68.xml"/><Relationship Id="rId302" Type="http://schemas.openxmlformats.org/officeDocument/2006/relationships/image" Target="../media/image151.png"/><Relationship Id="rId344" Type="http://schemas.openxmlformats.org/officeDocument/2006/relationships/image" Target="../media/image172.png"/><Relationship Id="rId41" Type="http://schemas.openxmlformats.org/officeDocument/2006/relationships/customXml" Target="../ink/ink20.xml"/><Relationship Id="rId83" Type="http://schemas.openxmlformats.org/officeDocument/2006/relationships/customXml" Target="../ink/ink41.xml"/><Relationship Id="rId179" Type="http://schemas.openxmlformats.org/officeDocument/2006/relationships/customXml" Target="../ink/ink89.xml"/><Relationship Id="rId386" Type="http://schemas.openxmlformats.org/officeDocument/2006/relationships/image" Target="../media/image193.png"/><Relationship Id="rId551" Type="http://schemas.openxmlformats.org/officeDocument/2006/relationships/customXml" Target="../ink/ink284.xml"/><Relationship Id="rId593" Type="http://schemas.openxmlformats.org/officeDocument/2006/relationships/customXml" Target="../ink/ink305.xml"/><Relationship Id="rId607" Type="http://schemas.openxmlformats.org/officeDocument/2006/relationships/customXml" Target="../ink/ink312.xml"/><Relationship Id="rId649" Type="http://schemas.openxmlformats.org/officeDocument/2006/relationships/customXml" Target="../ink/ink333.xml"/><Relationship Id="rId190" Type="http://schemas.openxmlformats.org/officeDocument/2006/relationships/image" Target="../media/image95.png"/><Relationship Id="rId204" Type="http://schemas.openxmlformats.org/officeDocument/2006/relationships/image" Target="../media/image102.png"/><Relationship Id="rId246" Type="http://schemas.openxmlformats.org/officeDocument/2006/relationships/image" Target="../media/image123.png"/><Relationship Id="rId288" Type="http://schemas.openxmlformats.org/officeDocument/2006/relationships/image" Target="../media/image144.png"/><Relationship Id="rId411" Type="http://schemas.openxmlformats.org/officeDocument/2006/relationships/customXml" Target="../ink/ink214.xml"/><Relationship Id="rId453" Type="http://schemas.openxmlformats.org/officeDocument/2006/relationships/customXml" Target="../ink/ink235.xml"/><Relationship Id="rId509" Type="http://schemas.openxmlformats.org/officeDocument/2006/relationships/customXml" Target="../ink/ink263.xml"/><Relationship Id="rId660" Type="http://schemas.openxmlformats.org/officeDocument/2006/relationships/image" Target="../media/image321.png"/><Relationship Id="rId106" Type="http://schemas.openxmlformats.org/officeDocument/2006/relationships/image" Target="../media/image53.png"/><Relationship Id="rId313" Type="http://schemas.openxmlformats.org/officeDocument/2006/relationships/customXml" Target="../ink/ink156.xml"/><Relationship Id="rId495" Type="http://schemas.openxmlformats.org/officeDocument/2006/relationships/customXml" Target="../ink/ink256.xml"/><Relationship Id="rId10" Type="http://schemas.openxmlformats.org/officeDocument/2006/relationships/image" Target="../media/image5.png"/><Relationship Id="rId52" Type="http://schemas.openxmlformats.org/officeDocument/2006/relationships/image" Target="../media/image26.png"/><Relationship Id="rId94" Type="http://schemas.openxmlformats.org/officeDocument/2006/relationships/image" Target="../media/image47.png"/><Relationship Id="rId148" Type="http://schemas.openxmlformats.org/officeDocument/2006/relationships/image" Target="../media/image74.png"/><Relationship Id="rId355" Type="http://schemas.openxmlformats.org/officeDocument/2006/relationships/customXml" Target="../ink/ink177.xml"/><Relationship Id="rId397" Type="http://schemas.openxmlformats.org/officeDocument/2006/relationships/customXml" Target="../ink/ink202.xml"/><Relationship Id="rId520" Type="http://schemas.openxmlformats.org/officeDocument/2006/relationships/image" Target="../media/image251.png"/><Relationship Id="rId562" Type="http://schemas.openxmlformats.org/officeDocument/2006/relationships/image" Target="../media/image272.png"/><Relationship Id="rId618" Type="http://schemas.openxmlformats.org/officeDocument/2006/relationships/image" Target="../media/image300.png"/><Relationship Id="rId215" Type="http://schemas.openxmlformats.org/officeDocument/2006/relationships/customXml" Target="../ink/ink107.xml"/><Relationship Id="rId257" Type="http://schemas.openxmlformats.org/officeDocument/2006/relationships/customXml" Target="../ink/ink128.xml"/><Relationship Id="rId422" Type="http://schemas.openxmlformats.org/officeDocument/2006/relationships/image" Target="../media/image202.png"/><Relationship Id="rId464" Type="http://schemas.openxmlformats.org/officeDocument/2006/relationships/image" Target="../media/image223.png"/><Relationship Id="rId299" Type="http://schemas.openxmlformats.org/officeDocument/2006/relationships/customXml" Target="../ink/ink149.xml"/><Relationship Id="rId63" Type="http://schemas.openxmlformats.org/officeDocument/2006/relationships/customXml" Target="../ink/ink31.xml"/><Relationship Id="rId159" Type="http://schemas.openxmlformats.org/officeDocument/2006/relationships/customXml" Target="../ink/ink79.xml"/><Relationship Id="rId366" Type="http://schemas.openxmlformats.org/officeDocument/2006/relationships/image" Target="../media/image183.png"/><Relationship Id="rId573" Type="http://schemas.openxmlformats.org/officeDocument/2006/relationships/customXml" Target="../ink/ink295.xml"/><Relationship Id="rId226" Type="http://schemas.openxmlformats.org/officeDocument/2006/relationships/image" Target="../media/image113.png"/><Relationship Id="rId433" Type="http://schemas.openxmlformats.org/officeDocument/2006/relationships/customXml" Target="../ink/ink225.xml"/><Relationship Id="rId640" Type="http://schemas.openxmlformats.org/officeDocument/2006/relationships/image" Target="../media/image311.png"/><Relationship Id="rId74" Type="http://schemas.openxmlformats.org/officeDocument/2006/relationships/image" Target="../media/image37.png"/><Relationship Id="rId377" Type="http://schemas.openxmlformats.org/officeDocument/2006/relationships/customXml" Target="../ink/ink188.xml"/><Relationship Id="rId500" Type="http://schemas.openxmlformats.org/officeDocument/2006/relationships/image" Target="../media/image241.png"/><Relationship Id="rId584" Type="http://schemas.openxmlformats.org/officeDocument/2006/relationships/image" Target="../media/image283.png"/><Relationship Id="rId5" Type="http://schemas.openxmlformats.org/officeDocument/2006/relationships/customXml" Target="../ink/ink2.xml"/><Relationship Id="rId237" Type="http://schemas.openxmlformats.org/officeDocument/2006/relationships/customXml" Target="../ink/ink118.xml"/><Relationship Id="rId444" Type="http://schemas.openxmlformats.org/officeDocument/2006/relationships/image" Target="../media/image213.png"/><Relationship Id="rId651" Type="http://schemas.openxmlformats.org/officeDocument/2006/relationships/customXml" Target="../ink/ink334.xml"/><Relationship Id="rId290" Type="http://schemas.openxmlformats.org/officeDocument/2006/relationships/image" Target="../media/image145.png"/><Relationship Id="rId304" Type="http://schemas.openxmlformats.org/officeDocument/2006/relationships/image" Target="../media/image152.png"/><Relationship Id="rId388" Type="http://schemas.openxmlformats.org/officeDocument/2006/relationships/image" Target="../media/image194.png"/><Relationship Id="rId511" Type="http://schemas.openxmlformats.org/officeDocument/2006/relationships/customXml" Target="../ink/ink264.xml"/><Relationship Id="rId609" Type="http://schemas.openxmlformats.org/officeDocument/2006/relationships/customXml" Target="../ink/ink313.xml"/><Relationship Id="rId85" Type="http://schemas.openxmlformats.org/officeDocument/2006/relationships/customXml" Target="../ink/ink42.xml"/><Relationship Id="rId150" Type="http://schemas.openxmlformats.org/officeDocument/2006/relationships/image" Target="../media/image75.png"/><Relationship Id="rId595" Type="http://schemas.openxmlformats.org/officeDocument/2006/relationships/customXml" Target="../ink/ink306.xml"/><Relationship Id="rId248" Type="http://schemas.openxmlformats.org/officeDocument/2006/relationships/image" Target="../media/image124.png"/><Relationship Id="rId455" Type="http://schemas.openxmlformats.org/officeDocument/2006/relationships/customXml" Target="../ink/ink236.xml"/><Relationship Id="rId662" Type="http://schemas.openxmlformats.org/officeDocument/2006/relationships/image" Target="../media/image322.png"/><Relationship Id="rId12" Type="http://schemas.openxmlformats.org/officeDocument/2006/relationships/image" Target="../media/image6.png"/><Relationship Id="rId108" Type="http://schemas.openxmlformats.org/officeDocument/2006/relationships/image" Target="../media/image54.png"/><Relationship Id="rId315" Type="http://schemas.openxmlformats.org/officeDocument/2006/relationships/customXml" Target="../ink/ink157.xml"/><Relationship Id="rId522" Type="http://schemas.openxmlformats.org/officeDocument/2006/relationships/image" Target="../media/image252.png"/><Relationship Id="rId96" Type="http://schemas.openxmlformats.org/officeDocument/2006/relationships/image" Target="../media/image48.png"/><Relationship Id="rId161" Type="http://schemas.openxmlformats.org/officeDocument/2006/relationships/customXml" Target="../ink/ink80.xml"/><Relationship Id="rId399" Type="http://schemas.openxmlformats.org/officeDocument/2006/relationships/customXml" Target="../ink/ink204.xml"/><Relationship Id="rId259" Type="http://schemas.openxmlformats.org/officeDocument/2006/relationships/customXml" Target="../ink/ink129.xml"/><Relationship Id="rId466" Type="http://schemas.openxmlformats.org/officeDocument/2006/relationships/image" Target="../media/image224.png"/><Relationship Id="rId673" Type="http://schemas.openxmlformats.org/officeDocument/2006/relationships/customXml" Target="../ink/ink345.xml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326" Type="http://schemas.openxmlformats.org/officeDocument/2006/relationships/image" Target="../media/image163.png"/><Relationship Id="rId533" Type="http://schemas.openxmlformats.org/officeDocument/2006/relationships/customXml" Target="../ink/ink275.xml"/><Relationship Id="rId172" Type="http://schemas.openxmlformats.org/officeDocument/2006/relationships/image" Target="../media/image86.png"/><Relationship Id="rId477" Type="http://schemas.openxmlformats.org/officeDocument/2006/relationships/customXml" Target="../ink/ink247.xml"/><Relationship Id="rId600" Type="http://schemas.openxmlformats.org/officeDocument/2006/relationships/image" Target="../media/image291.png"/><Relationship Id="rId337" Type="http://schemas.openxmlformats.org/officeDocument/2006/relationships/customXml" Target="../ink/ink168.xml"/><Relationship Id="rId34" Type="http://schemas.openxmlformats.org/officeDocument/2006/relationships/image" Target="../media/image17.png"/><Relationship Id="rId544" Type="http://schemas.openxmlformats.org/officeDocument/2006/relationships/image" Target="../media/image263.png"/><Relationship Id="rId183" Type="http://schemas.openxmlformats.org/officeDocument/2006/relationships/customXml" Target="../ink/ink91.xml"/><Relationship Id="rId390" Type="http://schemas.openxmlformats.org/officeDocument/2006/relationships/customXml" Target="../ink/ink195.xml"/><Relationship Id="rId404" Type="http://schemas.openxmlformats.org/officeDocument/2006/relationships/customXml" Target="../ink/ink209.xml"/><Relationship Id="rId611" Type="http://schemas.openxmlformats.org/officeDocument/2006/relationships/customXml" Target="../ink/ink314.xml"/><Relationship Id="rId250" Type="http://schemas.openxmlformats.org/officeDocument/2006/relationships/image" Target="../media/image125.png"/><Relationship Id="rId488" Type="http://schemas.openxmlformats.org/officeDocument/2006/relationships/image" Target="../media/image235.png"/><Relationship Id="rId45" Type="http://schemas.openxmlformats.org/officeDocument/2006/relationships/customXml" Target="../ink/ink22.xml"/><Relationship Id="rId110" Type="http://schemas.openxmlformats.org/officeDocument/2006/relationships/image" Target="../media/image55.png"/><Relationship Id="rId348" Type="http://schemas.openxmlformats.org/officeDocument/2006/relationships/image" Target="../media/image174.png"/><Relationship Id="rId555" Type="http://schemas.openxmlformats.org/officeDocument/2006/relationships/customXml" Target="../ink/ink286.xml"/><Relationship Id="rId194" Type="http://schemas.openxmlformats.org/officeDocument/2006/relationships/image" Target="../media/image97.png"/><Relationship Id="rId208" Type="http://schemas.openxmlformats.org/officeDocument/2006/relationships/image" Target="../media/image104.png"/><Relationship Id="rId415" Type="http://schemas.openxmlformats.org/officeDocument/2006/relationships/customXml" Target="../ink/ink216.xml"/><Relationship Id="rId622" Type="http://schemas.openxmlformats.org/officeDocument/2006/relationships/image" Target="../media/image302.png"/><Relationship Id="rId261" Type="http://schemas.openxmlformats.org/officeDocument/2006/relationships/customXml" Target="../ink/ink130.xml"/><Relationship Id="rId499" Type="http://schemas.openxmlformats.org/officeDocument/2006/relationships/customXml" Target="../ink/ink258.xml"/><Relationship Id="rId56" Type="http://schemas.openxmlformats.org/officeDocument/2006/relationships/image" Target="../media/image28.png"/><Relationship Id="rId359" Type="http://schemas.openxmlformats.org/officeDocument/2006/relationships/customXml" Target="../ink/ink179.xml"/><Relationship Id="rId566" Type="http://schemas.openxmlformats.org/officeDocument/2006/relationships/image" Target="../media/image274.png"/><Relationship Id="rId121" Type="http://schemas.openxmlformats.org/officeDocument/2006/relationships/customXml" Target="../ink/ink60.xml"/><Relationship Id="rId219" Type="http://schemas.openxmlformats.org/officeDocument/2006/relationships/customXml" Target="../ink/ink109.xml"/><Relationship Id="rId426" Type="http://schemas.openxmlformats.org/officeDocument/2006/relationships/image" Target="../media/image204.png"/><Relationship Id="rId633" Type="http://schemas.openxmlformats.org/officeDocument/2006/relationships/customXml" Target="../ink/ink325.xml"/><Relationship Id="rId67" Type="http://schemas.openxmlformats.org/officeDocument/2006/relationships/customXml" Target="../ink/ink33.xml"/><Relationship Id="rId272" Type="http://schemas.openxmlformats.org/officeDocument/2006/relationships/image" Target="../media/image136.png"/><Relationship Id="rId577" Type="http://schemas.openxmlformats.org/officeDocument/2006/relationships/customXml" Target="../ink/ink297.xml"/><Relationship Id="rId132" Type="http://schemas.openxmlformats.org/officeDocument/2006/relationships/image" Target="../media/image66.png"/><Relationship Id="rId437" Type="http://schemas.openxmlformats.org/officeDocument/2006/relationships/customXml" Target="../ink/ink227.xml"/><Relationship Id="rId644" Type="http://schemas.openxmlformats.org/officeDocument/2006/relationships/image" Target="../media/image313.png"/><Relationship Id="rId283" Type="http://schemas.openxmlformats.org/officeDocument/2006/relationships/customXml" Target="../ink/ink141.xml"/><Relationship Id="rId490" Type="http://schemas.openxmlformats.org/officeDocument/2006/relationships/image" Target="../media/image236.png"/><Relationship Id="rId504" Type="http://schemas.openxmlformats.org/officeDocument/2006/relationships/image" Target="../media/image243.png"/><Relationship Id="rId78" Type="http://schemas.openxmlformats.org/officeDocument/2006/relationships/image" Target="../media/image39.png"/><Relationship Id="rId143" Type="http://schemas.openxmlformats.org/officeDocument/2006/relationships/customXml" Target="../ink/ink71.xml"/><Relationship Id="rId350" Type="http://schemas.openxmlformats.org/officeDocument/2006/relationships/image" Target="../media/image175.png"/><Relationship Id="rId588" Type="http://schemas.openxmlformats.org/officeDocument/2006/relationships/image" Target="../media/image285.png"/><Relationship Id="rId9" Type="http://schemas.openxmlformats.org/officeDocument/2006/relationships/customXml" Target="../ink/ink4.xml"/><Relationship Id="rId210" Type="http://schemas.openxmlformats.org/officeDocument/2006/relationships/image" Target="../media/image105.png"/><Relationship Id="rId448" Type="http://schemas.openxmlformats.org/officeDocument/2006/relationships/image" Target="../media/image215.png"/><Relationship Id="rId655" Type="http://schemas.openxmlformats.org/officeDocument/2006/relationships/customXml" Target="../ink/ink336.xml"/><Relationship Id="rId294" Type="http://schemas.openxmlformats.org/officeDocument/2006/relationships/image" Target="../media/image147.png"/><Relationship Id="rId308" Type="http://schemas.openxmlformats.org/officeDocument/2006/relationships/image" Target="../media/image154.png"/><Relationship Id="rId515" Type="http://schemas.openxmlformats.org/officeDocument/2006/relationships/customXml" Target="../ink/ink266.xml"/><Relationship Id="rId89" Type="http://schemas.openxmlformats.org/officeDocument/2006/relationships/customXml" Target="../ink/ink44.xml"/><Relationship Id="rId154" Type="http://schemas.openxmlformats.org/officeDocument/2006/relationships/image" Target="../media/image77.png"/><Relationship Id="rId361" Type="http://schemas.openxmlformats.org/officeDocument/2006/relationships/customXml" Target="../ink/ink180.xml"/><Relationship Id="rId599" Type="http://schemas.openxmlformats.org/officeDocument/2006/relationships/customXml" Target="../ink/ink308.xml"/><Relationship Id="rId459" Type="http://schemas.openxmlformats.org/officeDocument/2006/relationships/customXml" Target="../ink/ink238.xml"/><Relationship Id="rId666" Type="http://schemas.openxmlformats.org/officeDocument/2006/relationships/image" Target="../media/image324.png"/><Relationship Id="rId16" Type="http://schemas.openxmlformats.org/officeDocument/2006/relationships/image" Target="../media/image8.png"/><Relationship Id="rId221" Type="http://schemas.openxmlformats.org/officeDocument/2006/relationships/customXml" Target="../ink/ink110.xml"/><Relationship Id="rId319" Type="http://schemas.openxmlformats.org/officeDocument/2006/relationships/customXml" Target="../ink/ink159.xml"/><Relationship Id="rId526" Type="http://schemas.openxmlformats.org/officeDocument/2006/relationships/image" Target="../media/image254.png"/><Relationship Id="rId165" Type="http://schemas.openxmlformats.org/officeDocument/2006/relationships/customXml" Target="../ink/ink82.xml"/><Relationship Id="rId372" Type="http://schemas.openxmlformats.org/officeDocument/2006/relationships/image" Target="../media/image186.png"/><Relationship Id="rId677" Type="http://schemas.openxmlformats.org/officeDocument/2006/relationships/customXml" Target="../ink/ink347.xml"/><Relationship Id="rId232" Type="http://schemas.openxmlformats.org/officeDocument/2006/relationships/image" Target="../media/image116.png"/><Relationship Id="rId27" Type="http://schemas.openxmlformats.org/officeDocument/2006/relationships/customXml" Target="../ink/ink13.xml"/><Relationship Id="rId537" Type="http://schemas.openxmlformats.org/officeDocument/2006/relationships/customXml" Target="../ink/ink277.xml"/><Relationship Id="rId80" Type="http://schemas.openxmlformats.org/officeDocument/2006/relationships/image" Target="../media/image40.png"/><Relationship Id="rId176" Type="http://schemas.openxmlformats.org/officeDocument/2006/relationships/image" Target="../media/image88.png"/><Relationship Id="rId383" Type="http://schemas.openxmlformats.org/officeDocument/2006/relationships/customXml" Target="../ink/ink191.xml"/><Relationship Id="rId590" Type="http://schemas.openxmlformats.org/officeDocument/2006/relationships/image" Target="../media/image286.png"/><Relationship Id="rId604" Type="http://schemas.openxmlformats.org/officeDocument/2006/relationships/image" Target="../media/image293.png"/><Relationship Id="rId243" Type="http://schemas.openxmlformats.org/officeDocument/2006/relationships/customXml" Target="../ink/ink121.xml"/><Relationship Id="rId450" Type="http://schemas.openxmlformats.org/officeDocument/2006/relationships/image" Target="../media/image2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A491F632-0683-CE4A-A015-93F47CEEB6DE}"/>
              </a:ext>
            </a:extLst>
          </p:cNvPr>
          <p:cNvSpPr txBox="1"/>
          <p:nvPr/>
        </p:nvSpPr>
        <p:spPr>
          <a:xfrm>
            <a:off x="713097" y="1472389"/>
            <a:ext cx="88693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searching</a:t>
            </a:r>
            <a:r>
              <a:rPr lang="sv-SE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for the right </a:t>
            </a:r>
            <a:r>
              <a:rPr lang="sv-SE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model</a:t>
            </a:r>
            <a:r>
              <a:rPr lang="sv-SE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with</a:t>
            </a:r>
            <a:r>
              <a:rPr lang="sv-SE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the right parameters </a:t>
            </a:r>
            <a:r>
              <a:rPr lang="sv-SE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require</a:t>
            </a:r>
            <a:r>
              <a:rPr lang="sv-SE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4800" b="1" dirty="0">
                <a:solidFill>
                  <a:schemeClr val="accent1">
                    <a:lumMod val="75000"/>
                  </a:schemeClr>
                </a:solidFill>
                <a:latin typeface="Avenir Heavy" panose="02000503020000020003" pitchFamily="2" charset="0"/>
              </a:rPr>
              <a:t>pipelines and </a:t>
            </a:r>
            <a:r>
              <a:rPr lang="sv-SE" sz="4800" b="1" dirty="0" err="1">
                <a:solidFill>
                  <a:schemeClr val="accent1">
                    <a:lumMod val="75000"/>
                  </a:schemeClr>
                </a:solidFill>
                <a:latin typeface="Avenir Heavy" panose="02000503020000020003" pitchFamily="2" charset="0"/>
              </a:rPr>
              <a:t>gridsearch</a:t>
            </a:r>
            <a:endParaRPr lang="sv-SE" sz="4800" dirty="0">
              <a:solidFill>
                <a:schemeClr val="tx1">
                  <a:lumMod val="65000"/>
                  <a:lumOff val="35000"/>
                </a:schemeClr>
              </a:solidFill>
              <a:latin typeface="Avenir Light" panose="020B0402020203020204" pitchFamily="34" charset="77"/>
            </a:endParaRP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EF0735ED-7B88-6C41-A8A7-290ACC21DFC4}"/>
              </a:ext>
            </a:extLst>
          </p:cNvPr>
          <p:cNvSpPr txBox="1"/>
          <p:nvPr/>
        </p:nvSpPr>
        <p:spPr>
          <a:xfrm>
            <a:off x="713097" y="973879"/>
            <a:ext cx="2007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kokchun</a:t>
            </a: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giang</a:t>
            </a:r>
            <a:endParaRPr lang="sv-SE" sz="2000" dirty="0">
              <a:solidFill>
                <a:schemeClr val="tx1">
                  <a:lumMod val="65000"/>
                  <a:lumOff val="35000"/>
                </a:schemeClr>
              </a:solidFill>
              <a:latin typeface="Avenir Light" panose="020B0402020203020204" pitchFamily="34" charset="77"/>
            </a:endParaRPr>
          </a:p>
        </p:txBody>
      </p:sp>
      <p:pic>
        <p:nvPicPr>
          <p:cNvPr id="2" name="Picture 2" descr="Generated by DALL·E">
            <a:extLst>
              <a:ext uri="{FF2B5EF4-FFF2-40B4-BE49-F238E27FC236}">
                <a16:creationId xmlns:a16="http://schemas.microsoft.com/office/drawing/2014/main" id="{653C555F-AE57-6A7D-2AB3-E54AB21BC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901" y="2613391"/>
            <a:ext cx="4008772" cy="400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130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ruta 27">
            <a:extLst>
              <a:ext uri="{FF2B5EF4-FFF2-40B4-BE49-F238E27FC236}">
                <a16:creationId xmlns:a16="http://schemas.microsoft.com/office/drawing/2014/main" id="{7E8C0D03-019A-279A-6AD5-A5E7BD2580DB}"/>
              </a:ext>
            </a:extLst>
          </p:cNvPr>
          <p:cNvSpPr txBox="1"/>
          <p:nvPr/>
        </p:nvSpPr>
        <p:spPr>
          <a:xfrm>
            <a:off x="1037205" y="573477"/>
            <a:ext cx="103489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which</a:t>
            </a:r>
            <a:r>
              <a:rPr lang="sv-SE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3200" b="1" dirty="0" err="1">
                <a:solidFill>
                  <a:schemeClr val="accent1">
                    <a:lumMod val="75000"/>
                  </a:schemeClr>
                </a:solidFill>
                <a:latin typeface="Avenir Heavy" panose="02000503020000020003" pitchFamily="2" charset="0"/>
              </a:rPr>
              <a:t>model</a:t>
            </a:r>
            <a:r>
              <a:rPr lang="sv-SE" sz="3200" b="1" dirty="0">
                <a:solidFill>
                  <a:schemeClr val="accent1">
                    <a:lumMod val="75000"/>
                  </a:schemeClr>
                </a:solidFill>
                <a:latin typeface="Avenir Heavy" panose="02000503020000020003" pitchFamily="2" charset="0"/>
              </a:rPr>
              <a:t> </a:t>
            </a:r>
            <a:r>
              <a:rPr lang="sv-SE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to </a:t>
            </a:r>
            <a:r>
              <a:rPr lang="sv-SE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choose</a:t>
            </a:r>
            <a:r>
              <a:rPr lang="sv-SE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and </a:t>
            </a:r>
            <a:r>
              <a:rPr lang="sv-SE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what</a:t>
            </a:r>
            <a:r>
              <a:rPr lang="sv-SE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3200" b="1" dirty="0">
                <a:solidFill>
                  <a:schemeClr val="accent1">
                    <a:lumMod val="75000"/>
                  </a:schemeClr>
                </a:solidFill>
                <a:latin typeface="Avenir Heavy" panose="02000503020000020003" pitchFamily="2" charset="0"/>
              </a:rPr>
              <a:t>hyper parameters</a:t>
            </a:r>
            <a:r>
              <a:rPr lang="sv-SE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?</a:t>
            </a:r>
            <a:endParaRPr lang="sv-SE" sz="3200" b="1" dirty="0">
              <a:solidFill>
                <a:schemeClr val="accent1">
                  <a:lumMod val="75000"/>
                </a:schemeClr>
              </a:solidFill>
              <a:latin typeface="Avenir Heavy" panose="02000503020000020003" pitchFamily="2" charset="0"/>
            </a:endParaRPr>
          </a:p>
        </p:txBody>
      </p:sp>
      <p:cxnSp>
        <p:nvCxnSpPr>
          <p:cNvPr id="392" name="Rak 391">
            <a:extLst>
              <a:ext uri="{FF2B5EF4-FFF2-40B4-BE49-F238E27FC236}">
                <a16:creationId xmlns:a16="http://schemas.microsoft.com/office/drawing/2014/main" id="{B2E2E143-5B8D-F970-4683-CE044061BD33}"/>
              </a:ext>
            </a:extLst>
          </p:cNvPr>
          <p:cNvCxnSpPr>
            <a:cxnSpLocks/>
          </p:cNvCxnSpPr>
          <p:nvPr/>
        </p:nvCxnSpPr>
        <p:spPr>
          <a:xfrm>
            <a:off x="3928871" y="1630997"/>
            <a:ext cx="0" cy="4595483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Rak 1">
            <a:extLst>
              <a:ext uri="{FF2B5EF4-FFF2-40B4-BE49-F238E27FC236}">
                <a16:creationId xmlns:a16="http://schemas.microsoft.com/office/drawing/2014/main" id="{09C5C255-EBFE-9512-7876-1C3FD6CC2027}"/>
              </a:ext>
            </a:extLst>
          </p:cNvPr>
          <p:cNvCxnSpPr>
            <a:cxnSpLocks/>
          </p:cNvCxnSpPr>
          <p:nvPr/>
        </p:nvCxnSpPr>
        <p:spPr>
          <a:xfrm>
            <a:off x="8099143" y="1630997"/>
            <a:ext cx="0" cy="4595483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0" name="Grupp 1179">
            <a:extLst>
              <a:ext uri="{FF2B5EF4-FFF2-40B4-BE49-F238E27FC236}">
                <a16:creationId xmlns:a16="http://schemas.microsoft.com/office/drawing/2014/main" id="{86BE86ED-D4A5-1146-4DB3-61F3FBD1AD73}"/>
              </a:ext>
            </a:extLst>
          </p:cNvPr>
          <p:cNvGrpSpPr/>
          <p:nvPr/>
        </p:nvGrpSpPr>
        <p:grpSpPr>
          <a:xfrm>
            <a:off x="1185706" y="1759379"/>
            <a:ext cx="2547360" cy="1712880"/>
            <a:chOff x="1185706" y="1759379"/>
            <a:chExt cx="2547360" cy="1712880"/>
          </a:xfrm>
        </p:grpSpPr>
        <p:grpSp>
          <p:nvGrpSpPr>
            <p:cNvPr id="530" name="Grupp 529">
              <a:extLst>
                <a:ext uri="{FF2B5EF4-FFF2-40B4-BE49-F238E27FC236}">
                  <a16:creationId xmlns:a16="http://schemas.microsoft.com/office/drawing/2014/main" id="{AF26F6E3-42A6-BD46-A81A-D1A20D9C0601}"/>
                </a:ext>
              </a:extLst>
            </p:cNvPr>
            <p:cNvGrpSpPr/>
            <p:nvPr/>
          </p:nvGrpSpPr>
          <p:grpSpPr>
            <a:xfrm>
              <a:off x="1185706" y="1759379"/>
              <a:ext cx="453600" cy="429120"/>
              <a:chOff x="1185706" y="1759379"/>
              <a:chExt cx="453600" cy="4291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">
                <p14:nvContentPartPr>
                  <p14:cNvPr id="5" name="Pennanteckning 4">
                    <a:extLst>
                      <a:ext uri="{FF2B5EF4-FFF2-40B4-BE49-F238E27FC236}">
                        <a16:creationId xmlns:a16="http://schemas.microsoft.com/office/drawing/2014/main" id="{96EA5EB8-EF8D-1368-C774-2F550E9386E1}"/>
                      </a:ext>
                    </a:extLst>
                  </p14:cNvPr>
                  <p14:cNvContentPartPr/>
                  <p14:nvPr/>
                </p14:nvContentPartPr>
                <p14:xfrm>
                  <a:off x="1237906" y="1759379"/>
                  <a:ext cx="134280" cy="429120"/>
                </p14:xfrm>
              </p:contentPart>
            </mc:Choice>
            <mc:Fallback>
              <p:pic>
                <p:nvPicPr>
                  <p:cNvPr id="5" name="Pennanteckning 4">
                    <a:extLst>
                      <a:ext uri="{FF2B5EF4-FFF2-40B4-BE49-F238E27FC236}">
                        <a16:creationId xmlns:a16="http://schemas.microsoft.com/office/drawing/2014/main" id="{96EA5EB8-EF8D-1368-C774-2F550E9386E1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222786" y="1743899"/>
                    <a:ext cx="164880" cy="45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">
                <p14:nvContentPartPr>
                  <p14:cNvPr id="7" name="Pennanteckning 6">
                    <a:extLst>
                      <a:ext uri="{FF2B5EF4-FFF2-40B4-BE49-F238E27FC236}">
                        <a16:creationId xmlns:a16="http://schemas.microsoft.com/office/drawing/2014/main" id="{661BBA0D-E6D4-5F37-5F4B-F800E6CA2F09}"/>
                      </a:ext>
                    </a:extLst>
                  </p14:cNvPr>
                  <p14:cNvContentPartPr/>
                  <p14:nvPr/>
                </p14:nvContentPartPr>
                <p14:xfrm>
                  <a:off x="1185706" y="1947659"/>
                  <a:ext cx="223560" cy="123480"/>
                </p14:xfrm>
              </p:contentPart>
            </mc:Choice>
            <mc:Fallback>
              <p:pic>
                <p:nvPicPr>
                  <p:cNvPr id="7" name="Pennanteckning 6">
                    <a:extLst>
                      <a:ext uri="{FF2B5EF4-FFF2-40B4-BE49-F238E27FC236}">
                        <a16:creationId xmlns:a16="http://schemas.microsoft.com/office/drawing/2014/main" id="{661BBA0D-E6D4-5F37-5F4B-F800E6CA2F09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170586" y="1932539"/>
                    <a:ext cx="254160" cy="154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">
                <p14:nvContentPartPr>
                  <p14:cNvPr id="10" name="Pennanteckning 9">
                    <a:extLst>
                      <a:ext uri="{FF2B5EF4-FFF2-40B4-BE49-F238E27FC236}">
                        <a16:creationId xmlns:a16="http://schemas.microsoft.com/office/drawing/2014/main" id="{A229DA7D-AA1A-5326-50B5-73B911A84237}"/>
                      </a:ext>
                    </a:extLst>
                  </p14:cNvPr>
                  <p14:cNvContentPartPr/>
                  <p14:nvPr/>
                </p14:nvContentPartPr>
                <p14:xfrm>
                  <a:off x="1419346" y="1961699"/>
                  <a:ext cx="64440" cy="91440"/>
                </p14:xfrm>
              </p:contentPart>
            </mc:Choice>
            <mc:Fallback>
              <p:pic>
                <p:nvPicPr>
                  <p:cNvPr id="10" name="Pennanteckning 9">
                    <a:extLst>
                      <a:ext uri="{FF2B5EF4-FFF2-40B4-BE49-F238E27FC236}">
                        <a16:creationId xmlns:a16="http://schemas.microsoft.com/office/drawing/2014/main" id="{A229DA7D-AA1A-5326-50B5-73B911A84237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404226" y="1946579"/>
                    <a:ext cx="95040" cy="12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">
                <p14:nvContentPartPr>
                  <p14:cNvPr id="15" name="Pennanteckning 14">
                    <a:extLst>
                      <a:ext uri="{FF2B5EF4-FFF2-40B4-BE49-F238E27FC236}">
                        <a16:creationId xmlns:a16="http://schemas.microsoft.com/office/drawing/2014/main" id="{1E0606F3-6C64-2747-CF46-D6C66664F481}"/>
                      </a:ext>
                    </a:extLst>
                  </p14:cNvPr>
                  <p14:cNvContentPartPr/>
                  <p14:nvPr/>
                </p14:nvContentPartPr>
                <p14:xfrm>
                  <a:off x="1540666" y="1969259"/>
                  <a:ext cx="98640" cy="78120"/>
                </p14:xfrm>
              </p:contentPart>
            </mc:Choice>
            <mc:Fallback>
              <p:pic>
                <p:nvPicPr>
                  <p:cNvPr id="15" name="Pennanteckning 14">
                    <a:extLst>
                      <a:ext uri="{FF2B5EF4-FFF2-40B4-BE49-F238E27FC236}">
                        <a16:creationId xmlns:a16="http://schemas.microsoft.com/office/drawing/2014/main" id="{1E0606F3-6C64-2747-CF46-D6C66664F481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525186" y="1954139"/>
                    <a:ext cx="129240" cy="1087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25" name="Grupp 524">
              <a:extLst>
                <a:ext uri="{FF2B5EF4-FFF2-40B4-BE49-F238E27FC236}">
                  <a16:creationId xmlns:a16="http://schemas.microsoft.com/office/drawing/2014/main" id="{0D0A9AB7-DDC6-EB8E-14C7-02211004670F}"/>
                </a:ext>
              </a:extLst>
            </p:cNvPr>
            <p:cNvGrpSpPr/>
            <p:nvPr/>
          </p:nvGrpSpPr>
          <p:grpSpPr>
            <a:xfrm>
              <a:off x="1867906" y="1818059"/>
              <a:ext cx="1865160" cy="364680"/>
              <a:chOff x="1867906" y="1818059"/>
              <a:chExt cx="1865160" cy="364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1">
                <p14:nvContentPartPr>
                  <p14:cNvPr id="21" name="Pennanteckning 20">
                    <a:extLst>
                      <a:ext uri="{FF2B5EF4-FFF2-40B4-BE49-F238E27FC236}">
                        <a16:creationId xmlns:a16="http://schemas.microsoft.com/office/drawing/2014/main" id="{7889803B-FCEE-314A-74C0-905A0F902899}"/>
                      </a:ext>
                    </a:extLst>
                  </p14:cNvPr>
                  <p14:cNvContentPartPr/>
                  <p14:nvPr/>
                </p14:nvContentPartPr>
                <p14:xfrm>
                  <a:off x="1867906" y="1932899"/>
                  <a:ext cx="87120" cy="142200"/>
                </p14:xfrm>
              </p:contentPart>
            </mc:Choice>
            <mc:Fallback>
              <p:pic>
                <p:nvPicPr>
                  <p:cNvPr id="21" name="Pennanteckning 20">
                    <a:extLst>
                      <a:ext uri="{FF2B5EF4-FFF2-40B4-BE49-F238E27FC236}">
                        <a16:creationId xmlns:a16="http://schemas.microsoft.com/office/drawing/2014/main" id="{7889803B-FCEE-314A-74C0-905A0F902899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1852786" y="1917779"/>
                    <a:ext cx="117720" cy="17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">
                <p14:nvContentPartPr>
                  <p14:cNvPr id="29" name="Pennanteckning 28">
                    <a:extLst>
                      <a:ext uri="{FF2B5EF4-FFF2-40B4-BE49-F238E27FC236}">
                        <a16:creationId xmlns:a16="http://schemas.microsoft.com/office/drawing/2014/main" id="{8CF37C8B-A464-5F2D-864C-578A35C9E9DA}"/>
                      </a:ext>
                    </a:extLst>
                  </p14:cNvPr>
                  <p14:cNvContentPartPr/>
                  <p14:nvPr/>
                </p14:nvContentPartPr>
                <p14:xfrm>
                  <a:off x="2051506" y="1864139"/>
                  <a:ext cx="79200" cy="206640"/>
                </p14:xfrm>
              </p:contentPart>
            </mc:Choice>
            <mc:Fallback>
              <p:pic>
                <p:nvPicPr>
                  <p:cNvPr id="29" name="Pennanteckning 28">
                    <a:extLst>
                      <a:ext uri="{FF2B5EF4-FFF2-40B4-BE49-F238E27FC236}">
                        <a16:creationId xmlns:a16="http://schemas.microsoft.com/office/drawing/2014/main" id="{8CF37C8B-A464-5F2D-864C-578A35C9E9DA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2036386" y="1849019"/>
                    <a:ext cx="109800" cy="23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">
                <p14:nvContentPartPr>
                  <p14:cNvPr id="31" name="Pennanteckning 30">
                    <a:extLst>
                      <a:ext uri="{FF2B5EF4-FFF2-40B4-BE49-F238E27FC236}">
                        <a16:creationId xmlns:a16="http://schemas.microsoft.com/office/drawing/2014/main" id="{92B8730C-FC60-0278-5E7A-557D381F3737}"/>
                      </a:ext>
                    </a:extLst>
                  </p14:cNvPr>
                  <p14:cNvContentPartPr/>
                  <p14:nvPr/>
                </p14:nvContentPartPr>
                <p14:xfrm>
                  <a:off x="2156986" y="1966019"/>
                  <a:ext cx="329040" cy="99720"/>
                </p14:xfrm>
              </p:contentPart>
            </mc:Choice>
            <mc:Fallback>
              <p:pic>
                <p:nvPicPr>
                  <p:cNvPr id="31" name="Pennanteckning 30">
                    <a:extLst>
                      <a:ext uri="{FF2B5EF4-FFF2-40B4-BE49-F238E27FC236}">
                        <a16:creationId xmlns:a16="http://schemas.microsoft.com/office/drawing/2014/main" id="{92B8730C-FC60-0278-5E7A-557D381F3737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2141866" y="1950899"/>
                    <a:ext cx="359640" cy="129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">
                <p14:nvContentPartPr>
                  <p14:cNvPr id="37" name="Pennanteckning 36">
                    <a:extLst>
                      <a:ext uri="{FF2B5EF4-FFF2-40B4-BE49-F238E27FC236}">
                        <a16:creationId xmlns:a16="http://schemas.microsoft.com/office/drawing/2014/main" id="{015FAFD5-9386-E822-6C5C-CD4BDC2364EB}"/>
                      </a:ext>
                    </a:extLst>
                  </p14:cNvPr>
                  <p14:cNvContentPartPr/>
                  <p14:nvPr/>
                </p14:nvContentPartPr>
                <p14:xfrm>
                  <a:off x="2602306" y="1977539"/>
                  <a:ext cx="4320" cy="64800"/>
                </p14:xfrm>
              </p:contentPart>
            </mc:Choice>
            <mc:Fallback>
              <p:pic>
                <p:nvPicPr>
                  <p:cNvPr id="37" name="Pennanteckning 36">
                    <a:extLst>
                      <a:ext uri="{FF2B5EF4-FFF2-40B4-BE49-F238E27FC236}">
                        <a16:creationId xmlns:a16="http://schemas.microsoft.com/office/drawing/2014/main" id="{015FAFD5-9386-E822-6C5C-CD4BDC2364EB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2587186" y="1962419"/>
                    <a:ext cx="34920" cy="9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">
                <p14:nvContentPartPr>
                  <p14:cNvPr id="45" name="Pennanteckning 44">
                    <a:extLst>
                      <a:ext uri="{FF2B5EF4-FFF2-40B4-BE49-F238E27FC236}">
                        <a16:creationId xmlns:a16="http://schemas.microsoft.com/office/drawing/2014/main" id="{A4BEC1C8-84DF-819D-335F-B874D7DE5103}"/>
                      </a:ext>
                    </a:extLst>
                  </p14:cNvPr>
                  <p14:cNvContentPartPr/>
                  <p14:nvPr/>
                </p14:nvContentPartPr>
                <p14:xfrm>
                  <a:off x="2613826" y="1897259"/>
                  <a:ext cx="23760" cy="16920"/>
                </p14:xfrm>
              </p:contentPart>
            </mc:Choice>
            <mc:Fallback>
              <p:pic>
                <p:nvPicPr>
                  <p:cNvPr id="45" name="Pennanteckning 44">
                    <a:extLst>
                      <a:ext uri="{FF2B5EF4-FFF2-40B4-BE49-F238E27FC236}">
                        <a16:creationId xmlns:a16="http://schemas.microsoft.com/office/drawing/2014/main" id="{A4BEC1C8-84DF-819D-335F-B874D7DE5103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2598346" y="1882139"/>
                    <a:ext cx="54360" cy="4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">
                <p14:nvContentPartPr>
                  <p14:cNvPr id="46" name="Pennanteckning 45">
                    <a:extLst>
                      <a:ext uri="{FF2B5EF4-FFF2-40B4-BE49-F238E27FC236}">
                        <a16:creationId xmlns:a16="http://schemas.microsoft.com/office/drawing/2014/main" id="{87E4CC89-A9BF-9FAA-3D07-70803C1C8B2B}"/>
                      </a:ext>
                    </a:extLst>
                  </p14:cNvPr>
                  <p14:cNvContentPartPr/>
                  <p14:nvPr/>
                </p14:nvContentPartPr>
                <p14:xfrm>
                  <a:off x="2699146" y="1818059"/>
                  <a:ext cx="50040" cy="364680"/>
                </p14:xfrm>
              </p:contentPart>
            </mc:Choice>
            <mc:Fallback>
              <p:pic>
                <p:nvPicPr>
                  <p:cNvPr id="46" name="Pennanteckning 45">
                    <a:extLst>
                      <a:ext uri="{FF2B5EF4-FFF2-40B4-BE49-F238E27FC236}">
                        <a16:creationId xmlns:a16="http://schemas.microsoft.com/office/drawing/2014/main" id="{87E4CC89-A9BF-9FAA-3D07-70803C1C8B2B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2684026" y="1802579"/>
                    <a:ext cx="80640" cy="395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">
                <p14:nvContentPartPr>
                  <p14:cNvPr id="55" name="Pennanteckning 54">
                    <a:extLst>
                      <a:ext uri="{FF2B5EF4-FFF2-40B4-BE49-F238E27FC236}">
                        <a16:creationId xmlns:a16="http://schemas.microsoft.com/office/drawing/2014/main" id="{45ECB14C-616A-0FEB-2A61-70E0A35D386D}"/>
                      </a:ext>
                    </a:extLst>
                  </p14:cNvPr>
                  <p14:cNvContentPartPr/>
                  <p14:nvPr/>
                </p14:nvContentPartPr>
                <p14:xfrm>
                  <a:off x="2698426" y="1963499"/>
                  <a:ext cx="145800" cy="76320"/>
                </p14:xfrm>
              </p:contentPart>
            </mc:Choice>
            <mc:Fallback>
              <p:pic>
                <p:nvPicPr>
                  <p:cNvPr id="55" name="Pennanteckning 54">
                    <a:extLst>
                      <a:ext uri="{FF2B5EF4-FFF2-40B4-BE49-F238E27FC236}">
                        <a16:creationId xmlns:a16="http://schemas.microsoft.com/office/drawing/2014/main" id="{45ECB14C-616A-0FEB-2A61-70E0A35D386D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2682946" y="1948379"/>
                    <a:ext cx="176400" cy="106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">
                <p14:nvContentPartPr>
                  <p14:cNvPr id="56" name="Pennanteckning 55">
                    <a:extLst>
                      <a:ext uri="{FF2B5EF4-FFF2-40B4-BE49-F238E27FC236}">
                        <a16:creationId xmlns:a16="http://schemas.microsoft.com/office/drawing/2014/main" id="{923F40B7-B9A8-F351-1D9C-01FC8FAA055D}"/>
                      </a:ext>
                    </a:extLst>
                  </p14:cNvPr>
                  <p14:cNvContentPartPr/>
                  <p14:nvPr/>
                </p14:nvContentPartPr>
                <p14:xfrm>
                  <a:off x="2885266" y="1887539"/>
                  <a:ext cx="1080" cy="3600"/>
                </p14:xfrm>
              </p:contentPart>
            </mc:Choice>
            <mc:Fallback>
              <p:pic>
                <p:nvPicPr>
                  <p:cNvPr id="56" name="Pennanteckning 55">
                    <a:extLst>
                      <a:ext uri="{FF2B5EF4-FFF2-40B4-BE49-F238E27FC236}">
                        <a16:creationId xmlns:a16="http://schemas.microsoft.com/office/drawing/2014/main" id="{923F40B7-B9A8-F351-1D9C-01FC8FAA055D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2870146" y="1872059"/>
                    <a:ext cx="31680" cy="34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7">
                <p14:nvContentPartPr>
                  <p14:cNvPr id="57" name="Pennanteckning 56">
                    <a:extLst>
                      <a:ext uri="{FF2B5EF4-FFF2-40B4-BE49-F238E27FC236}">
                        <a16:creationId xmlns:a16="http://schemas.microsoft.com/office/drawing/2014/main" id="{86020268-77F3-646F-3469-4F546345EBAB}"/>
                      </a:ext>
                    </a:extLst>
                  </p14:cNvPr>
                  <p14:cNvContentPartPr/>
                  <p14:nvPr/>
                </p14:nvContentPartPr>
                <p14:xfrm>
                  <a:off x="2941426" y="1931099"/>
                  <a:ext cx="56520" cy="107640"/>
                </p14:xfrm>
              </p:contentPart>
            </mc:Choice>
            <mc:Fallback>
              <p:pic>
                <p:nvPicPr>
                  <p:cNvPr id="57" name="Pennanteckning 56">
                    <a:extLst>
                      <a:ext uri="{FF2B5EF4-FFF2-40B4-BE49-F238E27FC236}">
                        <a16:creationId xmlns:a16="http://schemas.microsoft.com/office/drawing/2014/main" id="{86020268-77F3-646F-3469-4F546345EBAB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2925946" y="1915979"/>
                    <a:ext cx="87120" cy="13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9">
                <p14:nvContentPartPr>
                  <p14:cNvPr id="58" name="Pennanteckning 57">
                    <a:extLst>
                      <a:ext uri="{FF2B5EF4-FFF2-40B4-BE49-F238E27FC236}">
                        <a16:creationId xmlns:a16="http://schemas.microsoft.com/office/drawing/2014/main" id="{22110F2B-F117-2A82-9CC7-53F7EE6A4A67}"/>
                      </a:ext>
                    </a:extLst>
                  </p14:cNvPr>
                  <p14:cNvContentPartPr/>
                  <p14:nvPr/>
                </p14:nvContentPartPr>
                <p14:xfrm>
                  <a:off x="3065626" y="1955939"/>
                  <a:ext cx="114480" cy="72000"/>
                </p14:xfrm>
              </p:contentPart>
            </mc:Choice>
            <mc:Fallback>
              <p:pic>
                <p:nvPicPr>
                  <p:cNvPr id="58" name="Pennanteckning 57">
                    <a:extLst>
                      <a:ext uri="{FF2B5EF4-FFF2-40B4-BE49-F238E27FC236}">
                        <a16:creationId xmlns:a16="http://schemas.microsoft.com/office/drawing/2014/main" id="{22110F2B-F117-2A82-9CC7-53F7EE6A4A67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3050146" y="1940819"/>
                    <a:ext cx="145080" cy="10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1">
                <p14:nvContentPartPr>
                  <p14:cNvPr id="59" name="Pennanteckning 58">
                    <a:extLst>
                      <a:ext uri="{FF2B5EF4-FFF2-40B4-BE49-F238E27FC236}">
                        <a16:creationId xmlns:a16="http://schemas.microsoft.com/office/drawing/2014/main" id="{9DE4C197-A0F2-2664-557F-5C694AF28584}"/>
                      </a:ext>
                    </a:extLst>
                  </p14:cNvPr>
                  <p14:cNvContentPartPr/>
                  <p14:nvPr/>
                </p14:nvContentPartPr>
                <p14:xfrm>
                  <a:off x="3235186" y="1855859"/>
                  <a:ext cx="44640" cy="195480"/>
                </p14:xfrm>
              </p:contentPart>
            </mc:Choice>
            <mc:Fallback>
              <p:pic>
                <p:nvPicPr>
                  <p:cNvPr id="59" name="Pennanteckning 58">
                    <a:extLst>
                      <a:ext uri="{FF2B5EF4-FFF2-40B4-BE49-F238E27FC236}">
                        <a16:creationId xmlns:a16="http://schemas.microsoft.com/office/drawing/2014/main" id="{9DE4C197-A0F2-2664-557F-5C694AF28584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3219706" y="1840739"/>
                    <a:ext cx="75240" cy="22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">
                <p14:nvContentPartPr>
                  <p14:cNvPr id="481" name="Pennanteckning 480">
                    <a:extLst>
                      <a:ext uri="{FF2B5EF4-FFF2-40B4-BE49-F238E27FC236}">
                        <a16:creationId xmlns:a16="http://schemas.microsoft.com/office/drawing/2014/main" id="{842BD223-1230-7E61-2F10-CCB525D5F9E6}"/>
                      </a:ext>
                    </a:extLst>
                  </p14:cNvPr>
                  <p14:cNvContentPartPr/>
                  <p14:nvPr/>
                </p14:nvContentPartPr>
                <p14:xfrm>
                  <a:off x="3235186" y="1957019"/>
                  <a:ext cx="120960" cy="98280"/>
                </p14:xfrm>
              </p:contentPart>
            </mc:Choice>
            <mc:Fallback>
              <p:pic>
                <p:nvPicPr>
                  <p:cNvPr id="481" name="Pennanteckning 480">
                    <a:extLst>
                      <a:ext uri="{FF2B5EF4-FFF2-40B4-BE49-F238E27FC236}">
                        <a16:creationId xmlns:a16="http://schemas.microsoft.com/office/drawing/2014/main" id="{842BD223-1230-7E61-2F10-CCB525D5F9E6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3219706" y="1941539"/>
                    <a:ext cx="151560" cy="12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5">
                <p14:nvContentPartPr>
                  <p14:cNvPr id="514" name="Pennanteckning 513">
                    <a:extLst>
                      <a:ext uri="{FF2B5EF4-FFF2-40B4-BE49-F238E27FC236}">
                        <a16:creationId xmlns:a16="http://schemas.microsoft.com/office/drawing/2014/main" id="{1105BBAB-7B95-87C9-BFCB-EFC1501F31D5}"/>
                      </a:ext>
                    </a:extLst>
                  </p14:cNvPr>
                  <p14:cNvContentPartPr/>
                  <p14:nvPr/>
                </p14:nvContentPartPr>
                <p14:xfrm>
                  <a:off x="3420226" y="1876739"/>
                  <a:ext cx="3600" cy="43560"/>
                </p14:xfrm>
              </p:contentPart>
            </mc:Choice>
            <mc:Fallback>
              <p:pic>
                <p:nvPicPr>
                  <p:cNvPr id="514" name="Pennanteckning 513">
                    <a:extLst>
                      <a:ext uri="{FF2B5EF4-FFF2-40B4-BE49-F238E27FC236}">
                        <a16:creationId xmlns:a16="http://schemas.microsoft.com/office/drawing/2014/main" id="{1105BBAB-7B95-87C9-BFCB-EFC1501F31D5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3405106" y="1861259"/>
                    <a:ext cx="34200" cy="73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7">
                <p14:nvContentPartPr>
                  <p14:cNvPr id="515" name="Pennanteckning 514">
                    <a:extLst>
                      <a:ext uri="{FF2B5EF4-FFF2-40B4-BE49-F238E27FC236}">
                        <a16:creationId xmlns:a16="http://schemas.microsoft.com/office/drawing/2014/main" id="{EC714037-A125-8BE0-1820-B48DF62C891E}"/>
                      </a:ext>
                    </a:extLst>
                  </p14:cNvPr>
                  <p14:cNvContentPartPr/>
                  <p14:nvPr/>
                </p14:nvContentPartPr>
                <p14:xfrm>
                  <a:off x="3445786" y="1947659"/>
                  <a:ext cx="69840" cy="91440"/>
                </p14:xfrm>
              </p:contentPart>
            </mc:Choice>
            <mc:Fallback>
              <p:pic>
                <p:nvPicPr>
                  <p:cNvPr id="515" name="Pennanteckning 514">
                    <a:extLst>
                      <a:ext uri="{FF2B5EF4-FFF2-40B4-BE49-F238E27FC236}">
                        <a16:creationId xmlns:a16="http://schemas.microsoft.com/office/drawing/2014/main" id="{EC714037-A125-8BE0-1820-B48DF62C891E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3430666" y="1932539"/>
                    <a:ext cx="100440" cy="12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9">
                <p14:nvContentPartPr>
                  <p14:cNvPr id="520" name="Pennanteckning 519">
                    <a:extLst>
                      <a:ext uri="{FF2B5EF4-FFF2-40B4-BE49-F238E27FC236}">
                        <a16:creationId xmlns:a16="http://schemas.microsoft.com/office/drawing/2014/main" id="{CE5049DA-12E9-9598-B497-A1AFF5A6E6C7}"/>
                      </a:ext>
                    </a:extLst>
                  </p14:cNvPr>
                  <p14:cNvContentPartPr/>
                  <p14:nvPr/>
                </p14:nvContentPartPr>
                <p14:xfrm>
                  <a:off x="3570706" y="1959539"/>
                  <a:ext cx="162360" cy="111960"/>
                </p14:xfrm>
              </p:contentPart>
            </mc:Choice>
            <mc:Fallback>
              <p:pic>
                <p:nvPicPr>
                  <p:cNvPr id="520" name="Pennanteckning 519">
                    <a:extLst>
                      <a:ext uri="{FF2B5EF4-FFF2-40B4-BE49-F238E27FC236}">
                        <a16:creationId xmlns:a16="http://schemas.microsoft.com/office/drawing/2014/main" id="{CE5049DA-12E9-9598-B497-A1AFF5A6E6C7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3555586" y="1944059"/>
                    <a:ext cx="192960" cy="142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56" name="Grupp 655">
              <a:extLst>
                <a:ext uri="{FF2B5EF4-FFF2-40B4-BE49-F238E27FC236}">
                  <a16:creationId xmlns:a16="http://schemas.microsoft.com/office/drawing/2014/main" id="{46E86D01-F215-2335-8F86-ECA721146CAE}"/>
                </a:ext>
              </a:extLst>
            </p:cNvPr>
            <p:cNvGrpSpPr/>
            <p:nvPr/>
          </p:nvGrpSpPr>
          <p:grpSpPr>
            <a:xfrm>
              <a:off x="1195786" y="2507819"/>
              <a:ext cx="331200" cy="171000"/>
              <a:chOff x="1195786" y="2507819"/>
              <a:chExt cx="331200" cy="1710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1">
                <p14:nvContentPartPr>
                  <p14:cNvPr id="539" name="Pennanteckning 538">
                    <a:extLst>
                      <a:ext uri="{FF2B5EF4-FFF2-40B4-BE49-F238E27FC236}">
                        <a16:creationId xmlns:a16="http://schemas.microsoft.com/office/drawing/2014/main" id="{A71EF33D-23BA-8BCB-88ED-750B9A8CEEDA}"/>
                      </a:ext>
                    </a:extLst>
                  </p14:cNvPr>
                  <p14:cNvContentPartPr/>
                  <p14:nvPr/>
                </p14:nvContentPartPr>
                <p14:xfrm>
                  <a:off x="1195786" y="2507819"/>
                  <a:ext cx="161640" cy="135000"/>
                </p14:xfrm>
              </p:contentPart>
            </mc:Choice>
            <mc:Fallback>
              <p:pic>
                <p:nvPicPr>
                  <p:cNvPr id="539" name="Pennanteckning 538">
                    <a:extLst>
                      <a:ext uri="{FF2B5EF4-FFF2-40B4-BE49-F238E27FC236}">
                        <a16:creationId xmlns:a16="http://schemas.microsoft.com/office/drawing/2014/main" id="{A71EF33D-23BA-8BCB-88ED-750B9A8CEEDA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1180306" y="2492339"/>
                    <a:ext cx="192240" cy="165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3">
                <p14:nvContentPartPr>
                  <p14:cNvPr id="566" name="Pennanteckning 565">
                    <a:extLst>
                      <a:ext uri="{FF2B5EF4-FFF2-40B4-BE49-F238E27FC236}">
                        <a16:creationId xmlns:a16="http://schemas.microsoft.com/office/drawing/2014/main" id="{7B9E080F-B285-6C0B-463A-AB2A4AD11389}"/>
                      </a:ext>
                    </a:extLst>
                  </p14:cNvPr>
                  <p14:cNvContentPartPr/>
                  <p14:nvPr/>
                </p14:nvContentPartPr>
                <p14:xfrm>
                  <a:off x="1424746" y="2555699"/>
                  <a:ext cx="102240" cy="123120"/>
                </p14:xfrm>
              </p:contentPart>
            </mc:Choice>
            <mc:Fallback>
              <p:pic>
                <p:nvPicPr>
                  <p:cNvPr id="566" name="Pennanteckning 565">
                    <a:extLst>
                      <a:ext uri="{FF2B5EF4-FFF2-40B4-BE49-F238E27FC236}">
                        <a16:creationId xmlns:a16="http://schemas.microsoft.com/office/drawing/2014/main" id="{7B9E080F-B285-6C0B-463A-AB2A4AD11389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409626" y="2540219"/>
                    <a:ext cx="132480" cy="1537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55" name="Grupp 654">
              <a:extLst>
                <a:ext uri="{FF2B5EF4-FFF2-40B4-BE49-F238E27FC236}">
                  <a16:creationId xmlns:a16="http://schemas.microsoft.com/office/drawing/2014/main" id="{DA98CE70-DD71-F146-0923-CA8E2DAF2BC5}"/>
                </a:ext>
              </a:extLst>
            </p:cNvPr>
            <p:cNvGrpSpPr/>
            <p:nvPr/>
          </p:nvGrpSpPr>
          <p:grpSpPr>
            <a:xfrm>
              <a:off x="1762066" y="2421779"/>
              <a:ext cx="678600" cy="286200"/>
              <a:chOff x="1762066" y="2421779"/>
              <a:chExt cx="678600" cy="2862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567" name="Pennanteckning 566">
                    <a:extLst>
                      <a:ext uri="{FF2B5EF4-FFF2-40B4-BE49-F238E27FC236}">
                        <a16:creationId xmlns:a16="http://schemas.microsoft.com/office/drawing/2014/main" id="{921F8584-566B-C9A4-003B-1D33BE701990}"/>
                      </a:ext>
                    </a:extLst>
                  </p14:cNvPr>
                  <p14:cNvContentPartPr/>
                  <p14:nvPr/>
                </p14:nvContentPartPr>
                <p14:xfrm>
                  <a:off x="1762066" y="2421779"/>
                  <a:ext cx="155880" cy="244080"/>
                </p14:xfrm>
              </p:contentPart>
            </mc:Choice>
            <mc:Fallback>
              <p:pic>
                <p:nvPicPr>
                  <p:cNvPr id="567" name="Pennanteckning 566">
                    <a:extLst>
                      <a:ext uri="{FF2B5EF4-FFF2-40B4-BE49-F238E27FC236}">
                        <a16:creationId xmlns:a16="http://schemas.microsoft.com/office/drawing/2014/main" id="{921F8584-566B-C9A4-003B-1D33BE701990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1746946" y="2406299"/>
                    <a:ext cx="186480" cy="27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568" name="Pennanteckning 567">
                    <a:extLst>
                      <a:ext uri="{FF2B5EF4-FFF2-40B4-BE49-F238E27FC236}">
                        <a16:creationId xmlns:a16="http://schemas.microsoft.com/office/drawing/2014/main" id="{61B5170E-DE0F-BC68-0F9D-F5CC18E2E363}"/>
                      </a:ext>
                    </a:extLst>
                  </p14:cNvPr>
                  <p14:cNvContentPartPr/>
                  <p14:nvPr/>
                </p14:nvContentPartPr>
                <p14:xfrm>
                  <a:off x="1963306" y="2573699"/>
                  <a:ext cx="294840" cy="117720"/>
                </p14:xfrm>
              </p:contentPart>
            </mc:Choice>
            <mc:Fallback>
              <p:pic>
                <p:nvPicPr>
                  <p:cNvPr id="568" name="Pennanteckning 567">
                    <a:extLst>
                      <a:ext uri="{FF2B5EF4-FFF2-40B4-BE49-F238E27FC236}">
                        <a16:creationId xmlns:a16="http://schemas.microsoft.com/office/drawing/2014/main" id="{61B5170E-DE0F-BC68-0F9D-F5CC18E2E363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1947826" y="2558579"/>
                    <a:ext cx="325440" cy="148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">
                <p14:nvContentPartPr>
                  <p14:cNvPr id="616" name="Pennanteckning 615">
                    <a:extLst>
                      <a:ext uri="{FF2B5EF4-FFF2-40B4-BE49-F238E27FC236}">
                        <a16:creationId xmlns:a16="http://schemas.microsoft.com/office/drawing/2014/main" id="{3898734E-21CB-A631-BFB8-F9BFF88CF739}"/>
                      </a:ext>
                    </a:extLst>
                  </p14:cNvPr>
                  <p14:cNvContentPartPr/>
                  <p14:nvPr/>
                </p14:nvContentPartPr>
                <p14:xfrm>
                  <a:off x="2305666" y="2557139"/>
                  <a:ext cx="135000" cy="150840"/>
                </p14:xfrm>
              </p:contentPart>
            </mc:Choice>
            <mc:Fallback>
              <p:pic>
                <p:nvPicPr>
                  <p:cNvPr id="616" name="Pennanteckning 615">
                    <a:extLst>
                      <a:ext uri="{FF2B5EF4-FFF2-40B4-BE49-F238E27FC236}">
                        <a16:creationId xmlns:a16="http://schemas.microsoft.com/office/drawing/2014/main" id="{3898734E-21CB-A631-BFB8-F9BFF88CF739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2290186" y="2542019"/>
                    <a:ext cx="165600" cy="181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54" name="Grupp 653">
              <a:extLst>
                <a:ext uri="{FF2B5EF4-FFF2-40B4-BE49-F238E27FC236}">
                  <a16:creationId xmlns:a16="http://schemas.microsoft.com/office/drawing/2014/main" id="{A755A803-E0EA-A2B9-B99F-5C09DCF51DA3}"/>
                </a:ext>
              </a:extLst>
            </p:cNvPr>
            <p:cNvGrpSpPr/>
            <p:nvPr/>
          </p:nvGrpSpPr>
          <p:grpSpPr>
            <a:xfrm>
              <a:off x="2717506" y="2590259"/>
              <a:ext cx="636120" cy="276840"/>
              <a:chOff x="2717506" y="2590259"/>
              <a:chExt cx="636120" cy="2768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51">
                <p14:nvContentPartPr>
                  <p14:cNvPr id="650" name="Pennanteckning 649">
                    <a:extLst>
                      <a:ext uri="{FF2B5EF4-FFF2-40B4-BE49-F238E27FC236}">
                        <a16:creationId xmlns:a16="http://schemas.microsoft.com/office/drawing/2014/main" id="{33AF6B21-D1CA-014A-34EB-C51D8AF2B716}"/>
                      </a:ext>
                    </a:extLst>
                  </p14:cNvPr>
                  <p14:cNvContentPartPr/>
                  <p14:nvPr/>
                </p14:nvContentPartPr>
                <p14:xfrm>
                  <a:off x="2717506" y="2590259"/>
                  <a:ext cx="173880" cy="83160"/>
                </p14:xfrm>
              </p:contentPart>
            </mc:Choice>
            <mc:Fallback>
              <p:pic>
                <p:nvPicPr>
                  <p:cNvPr id="650" name="Pennanteckning 649">
                    <a:extLst>
                      <a:ext uri="{FF2B5EF4-FFF2-40B4-BE49-F238E27FC236}">
                        <a16:creationId xmlns:a16="http://schemas.microsoft.com/office/drawing/2014/main" id="{33AF6B21-D1CA-014A-34EB-C51D8AF2B716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2702026" y="2575139"/>
                    <a:ext cx="204480" cy="113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3">
                <p14:nvContentPartPr>
                  <p14:cNvPr id="651" name="Pennanteckning 650">
                    <a:extLst>
                      <a:ext uri="{FF2B5EF4-FFF2-40B4-BE49-F238E27FC236}">
                        <a16:creationId xmlns:a16="http://schemas.microsoft.com/office/drawing/2014/main" id="{2D90849E-5DA5-9F11-D5C1-A0EFC2C2F549}"/>
                      </a:ext>
                    </a:extLst>
                  </p14:cNvPr>
                  <p14:cNvContentPartPr/>
                  <p14:nvPr/>
                </p14:nvContentPartPr>
                <p14:xfrm>
                  <a:off x="2941426" y="2627699"/>
                  <a:ext cx="99720" cy="71640"/>
                </p14:xfrm>
              </p:contentPart>
            </mc:Choice>
            <mc:Fallback>
              <p:pic>
                <p:nvPicPr>
                  <p:cNvPr id="651" name="Pennanteckning 650">
                    <a:extLst>
                      <a:ext uri="{FF2B5EF4-FFF2-40B4-BE49-F238E27FC236}">
                        <a16:creationId xmlns:a16="http://schemas.microsoft.com/office/drawing/2014/main" id="{2D90849E-5DA5-9F11-D5C1-A0EFC2C2F549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2926306" y="2612219"/>
                    <a:ext cx="129960" cy="101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5">
                <p14:nvContentPartPr>
                  <p14:cNvPr id="652" name="Pennanteckning 651">
                    <a:extLst>
                      <a:ext uri="{FF2B5EF4-FFF2-40B4-BE49-F238E27FC236}">
                        <a16:creationId xmlns:a16="http://schemas.microsoft.com/office/drawing/2014/main" id="{F9C355C9-20E5-8934-9CFD-624148495783}"/>
                      </a:ext>
                    </a:extLst>
                  </p14:cNvPr>
                  <p14:cNvContentPartPr/>
                  <p14:nvPr/>
                </p14:nvContentPartPr>
                <p14:xfrm>
                  <a:off x="3076426" y="2665499"/>
                  <a:ext cx="109440" cy="22680"/>
                </p14:xfrm>
              </p:contentPart>
            </mc:Choice>
            <mc:Fallback>
              <p:pic>
                <p:nvPicPr>
                  <p:cNvPr id="652" name="Pennanteckning 651">
                    <a:extLst>
                      <a:ext uri="{FF2B5EF4-FFF2-40B4-BE49-F238E27FC236}">
                        <a16:creationId xmlns:a16="http://schemas.microsoft.com/office/drawing/2014/main" id="{F9C355C9-20E5-8934-9CFD-624148495783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3060946" y="2650379"/>
                    <a:ext cx="140040" cy="53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7">
                <p14:nvContentPartPr>
                  <p14:cNvPr id="653" name="Pennanteckning 652">
                    <a:extLst>
                      <a:ext uri="{FF2B5EF4-FFF2-40B4-BE49-F238E27FC236}">
                        <a16:creationId xmlns:a16="http://schemas.microsoft.com/office/drawing/2014/main" id="{94F49EF2-404B-A308-1742-DEA72F7D6621}"/>
                      </a:ext>
                    </a:extLst>
                  </p14:cNvPr>
                  <p14:cNvContentPartPr/>
                  <p14:nvPr/>
                </p14:nvContentPartPr>
                <p14:xfrm>
                  <a:off x="3223306" y="2642459"/>
                  <a:ext cx="130320" cy="224640"/>
                </p14:xfrm>
              </p:contentPart>
            </mc:Choice>
            <mc:Fallback>
              <p:pic>
                <p:nvPicPr>
                  <p:cNvPr id="653" name="Pennanteckning 652">
                    <a:extLst>
                      <a:ext uri="{FF2B5EF4-FFF2-40B4-BE49-F238E27FC236}">
                        <a16:creationId xmlns:a16="http://schemas.microsoft.com/office/drawing/2014/main" id="{94F49EF2-404B-A308-1742-DEA72F7D6621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3208186" y="2627339"/>
                    <a:ext cx="160560" cy="254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71" name="Grupp 670">
              <a:extLst>
                <a:ext uri="{FF2B5EF4-FFF2-40B4-BE49-F238E27FC236}">
                  <a16:creationId xmlns:a16="http://schemas.microsoft.com/office/drawing/2014/main" id="{5D459BC7-6020-43A8-A2F2-A4B970ACF578}"/>
                </a:ext>
              </a:extLst>
            </p:cNvPr>
            <p:cNvGrpSpPr/>
            <p:nvPr/>
          </p:nvGrpSpPr>
          <p:grpSpPr>
            <a:xfrm>
              <a:off x="1233946" y="3077339"/>
              <a:ext cx="689040" cy="394920"/>
              <a:chOff x="1233946" y="3077339"/>
              <a:chExt cx="689040" cy="3949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59">
                <p14:nvContentPartPr>
                  <p14:cNvPr id="657" name="Pennanteckning 656">
                    <a:extLst>
                      <a:ext uri="{FF2B5EF4-FFF2-40B4-BE49-F238E27FC236}">
                        <a16:creationId xmlns:a16="http://schemas.microsoft.com/office/drawing/2014/main" id="{B213FBDC-E51F-BD4F-9CDB-BA1284D84D78}"/>
                      </a:ext>
                    </a:extLst>
                  </p14:cNvPr>
                  <p14:cNvContentPartPr/>
                  <p14:nvPr/>
                </p14:nvContentPartPr>
                <p14:xfrm>
                  <a:off x="1233946" y="3077339"/>
                  <a:ext cx="233640" cy="122760"/>
                </p14:xfrm>
              </p:contentPart>
            </mc:Choice>
            <mc:Fallback>
              <p:pic>
                <p:nvPicPr>
                  <p:cNvPr id="657" name="Pennanteckning 656">
                    <a:extLst>
                      <a:ext uri="{FF2B5EF4-FFF2-40B4-BE49-F238E27FC236}">
                        <a16:creationId xmlns:a16="http://schemas.microsoft.com/office/drawing/2014/main" id="{B213FBDC-E51F-BD4F-9CDB-BA1284D84D78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1218466" y="3062219"/>
                    <a:ext cx="264240" cy="153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1">
                <p14:nvContentPartPr>
                  <p14:cNvPr id="658" name="Pennanteckning 657">
                    <a:extLst>
                      <a:ext uri="{FF2B5EF4-FFF2-40B4-BE49-F238E27FC236}">
                        <a16:creationId xmlns:a16="http://schemas.microsoft.com/office/drawing/2014/main" id="{BBED1D8B-9B48-48C8-9EC5-1C610ACDEFD2}"/>
                      </a:ext>
                    </a:extLst>
                  </p14:cNvPr>
                  <p14:cNvContentPartPr/>
                  <p14:nvPr/>
                </p14:nvContentPartPr>
                <p14:xfrm>
                  <a:off x="1535626" y="3143579"/>
                  <a:ext cx="88920" cy="67320"/>
                </p14:xfrm>
              </p:contentPart>
            </mc:Choice>
            <mc:Fallback>
              <p:pic>
                <p:nvPicPr>
                  <p:cNvPr id="658" name="Pennanteckning 657">
                    <a:extLst>
                      <a:ext uri="{FF2B5EF4-FFF2-40B4-BE49-F238E27FC236}">
                        <a16:creationId xmlns:a16="http://schemas.microsoft.com/office/drawing/2014/main" id="{BBED1D8B-9B48-48C8-9EC5-1C610ACDEFD2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1520506" y="3128459"/>
                    <a:ext cx="119520" cy="9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3">
                <p14:nvContentPartPr>
                  <p14:cNvPr id="659" name="Pennanteckning 658">
                    <a:extLst>
                      <a:ext uri="{FF2B5EF4-FFF2-40B4-BE49-F238E27FC236}">
                        <a16:creationId xmlns:a16="http://schemas.microsoft.com/office/drawing/2014/main" id="{8CDCB856-0751-8924-9E25-E76255CAA119}"/>
                      </a:ext>
                    </a:extLst>
                  </p14:cNvPr>
                  <p14:cNvContentPartPr/>
                  <p14:nvPr/>
                </p14:nvContentPartPr>
                <p14:xfrm>
                  <a:off x="1659826" y="3172739"/>
                  <a:ext cx="158400" cy="51480"/>
                </p14:xfrm>
              </p:contentPart>
            </mc:Choice>
            <mc:Fallback>
              <p:pic>
                <p:nvPicPr>
                  <p:cNvPr id="659" name="Pennanteckning 658">
                    <a:extLst>
                      <a:ext uri="{FF2B5EF4-FFF2-40B4-BE49-F238E27FC236}">
                        <a16:creationId xmlns:a16="http://schemas.microsoft.com/office/drawing/2014/main" id="{8CDCB856-0751-8924-9E25-E76255CAA119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1644346" y="3157259"/>
                    <a:ext cx="188640" cy="82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5">
                <p14:nvContentPartPr>
                  <p14:cNvPr id="660" name="Pennanteckning 659">
                    <a:extLst>
                      <a:ext uri="{FF2B5EF4-FFF2-40B4-BE49-F238E27FC236}">
                        <a16:creationId xmlns:a16="http://schemas.microsoft.com/office/drawing/2014/main" id="{0E91AF91-AF4C-017D-BEBE-784E1E7F3612}"/>
                      </a:ext>
                    </a:extLst>
                  </p14:cNvPr>
                  <p14:cNvContentPartPr/>
                  <p14:nvPr/>
                </p14:nvContentPartPr>
                <p14:xfrm>
                  <a:off x="1767826" y="3162659"/>
                  <a:ext cx="155160" cy="309600"/>
                </p14:xfrm>
              </p:contentPart>
            </mc:Choice>
            <mc:Fallback>
              <p:pic>
                <p:nvPicPr>
                  <p:cNvPr id="660" name="Pennanteckning 659">
                    <a:extLst>
                      <a:ext uri="{FF2B5EF4-FFF2-40B4-BE49-F238E27FC236}">
                        <a16:creationId xmlns:a16="http://schemas.microsoft.com/office/drawing/2014/main" id="{0E91AF91-AF4C-017D-BEBE-784E1E7F3612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1752706" y="3147539"/>
                    <a:ext cx="185400" cy="340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70" name="Grupp 669">
              <a:extLst>
                <a:ext uri="{FF2B5EF4-FFF2-40B4-BE49-F238E27FC236}">
                  <a16:creationId xmlns:a16="http://schemas.microsoft.com/office/drawing/2014/main" id="{5FE77F4E-6A58-8DDA-7F94-55D54F6CD4A8}"/>
                </a:ext>
              </a:extLst>
            </p:cNvPr>
            <p:cNvGrpSpPr/>
            <p:nvPr/>
          </p:nvGrpSpPr>
          <p:grpSpPr>
            <a:xfrm>
              <a:off x="2230426" y="3044219"/>
              <a:ext cx="1450080" cy="359280"/>
              <a:chOff x="2230426" y="3044219"/>
              <a:chExt cx="1450080" cy="3592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7">
                <p14:nvContentPartPr>
                  <p14:cNvPr id="661" name="Pennanteckning 660">
                    <a:extLst>
                      <a:ext uri="{FF2B5EF4-FFF2-40B4-BE49-F238E27FC236}">
                        <a16:creationId xmlns:a16="http://schemas.microsoft.com/office/drawing/2014/main" id="{C430191F-C3DB-BE6B-371F-05EE53BFE14E}"/>
                      </a:ext>
                    </a:extLst>
                  </p14:cNvPr>
                  <p14:cNvContentPartPr/>
                  <p14:nvPr/>
                </p14:nvContentPartPr>
                <p14:xfrm>
                  <a:off x="2230426" y="3180659"/>
                  <a:ext cx="129240" cy="108000"/>
                </p14:xfrm>
              </p:contentPart>
            </mc:Choice>
            <mc:Fallback>
              <p:pic>
                <p:nvPicPr>
                  <p:cNvPr id="661" name="Pennanteckning 660">
                    <a:extLst>
                      <a:ext uri="{FF2B5EF4-FFF2-40B4-BE49-F238E27FC236}">
                        <a16:creationId xmlns:a16="http://schemas.microsoft.com/office/drawing/2014/main" id="{C430191F-C3DB-BE6B-371F-05EE53BFE14E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2214946" y="3165539"/>
                    <a:ext cx="159840" cy="13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9">
                <p14:nvContentPartPr>
                  <p14:cNvPr id="662" name="Pennanteckning 661">
                    <a:extLst>
                      <a:ext uri="{FF2B5EF4-FFF2-40B4-BE49-F238E27FC236}">
                        <a16:creationId xmlns:a16="http://schemas.microsoft.com/office/drawing/2014/main" id="{AFC67B87-2ACD-514C-044D-75CD62B0ABD3}"/>
                      </a:ext>
                    </a:extLst>
                  </p14:cNvPr>
                  <p14:cNvContentPartPr/>
                  <p14:nvPr/>
                </p14:nvContentPartPr>
                <p14:xfrm>
                  <a:off x="2442826" y="3044219"/>
                  <a:ext cx="56520" cy="200520"/>
                </p14:xfrm>
              </p:contentPart>
            </mc:Choice>
            <mc:Fallback>
              <p:pic>
                <p:nvPicPr>
                  <p:cNvPr id="662" name="Pennanteckning 661">
                    <a:extLst>
                      <a:ext uri="{FF2B5EF4-FFF2-40B4-BE49-F238E27FC236}">
                        <a16:creationId xmlns:a16="http://schemas.microsoft.com/office/drawing/2014/main" id="{AFC67B87-2ACD-514C-044D-75CD62B0ABD3}"/>
                      </a:ext>
                    </a:extLst>
                  </p:cNvPr>
                  <p:cNvPicPr/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2427706" y="3029099"/>
                    <a:ext cx="87120" cy="231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1">
                <p14:nvContentPartPr>
                  <p14:cNvPr id="663" name="Pennanteckning 662">
                    <a:extLst>
                      <a:ext uri="{FF2B5EF4-FFF2-40B4-BE49-F238E27FC236}">
                        <a16:creationId xmlns:a16="http://schemas.microsoft.com/office/drawing/2014/main" id="{E4272BFD-BE50-D608-6B04-AED25D57D0A8}"/>
                      </a:ext>
                    </a:extLst>
                  </p14:cNvPr>
                  <p14:cNvContentPartPr/>
                  <p14:nvPr/>
                </p14:nvContentPartPr>
                <p14:xfrm>
                  <a:off x="2547946" y="3169139"/>
                  <a:ext cx="72360" cy="234360"/>
                </p14:xfrm>
              </p:contentPart>
            </mc:Choice>
            <mc:Fallback>
              <p:pic>
                <p:nvPicPr>
                  <p:cNvPr id="663" name="Pennanteckning 662">
                    <a:extLst>
                      <a:ext uri="{FF2B5EF4-FFF2-40B4-BE49-F238E27FC236}">
                        <a16:creationId xmlns:a16="http://schemas.microsoft.com/office/drawing/2014/main" id="{E4272BFD-BE50-D608-6B04-AED25D57D0A8}"/>
                      </a:ext>
                    </a:extLst>
                  </p:cNvPr>
                  <p:cNvPicPr/>
                  <p:nvPr/>
                </p:nvPicPr>
                <p:blipFill>
                  <a:blip r:embed="rId72"/>
                  <a:stretch>
                    <a:fillRect/>
                  </a:stretch>
                </p:blipFill>
                <p:spPr>
                  <a:xfrm>
                    <a:off x="2532466" y="3154019"/>
                    <a:ext cx="102960" cy="264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3">
                <p14:nvContentPartPr>
                  <p14:cNvPr id="664" name="Pennanteckning 663">
                    <a:extLst>
                      <a:ext uri="{FF2B5EF4-FFF2-40B4-BE49-F238E27FC236}">
                        <a16:creationId xmlns:a16="http://schemas.microsoft.com/office/drawing/2014/main" id="{68892823-9ED8-5E5E-9D42-0D2DD870E40A}"/>
                      </a:ext>
                    </a:extLst>
                  </p14:cNvPr>
                  <p14:cNvContentPartPr/>
                  <p14:nvPr/>
                </p14:nvContentPartPr>
                <p14:xfrm>
                  <a:off x="2706706" y="3199739"/>
                  <a:ext cx="195480" cy="75600"/>
                </p14:xfrm>
              </p:contentPart>
            </mc:Choice>
            <mc:Fallback>
              <p:pic>
                <p:nvPicPr>
                  <p:cNvPr id="664" name="Pennanteckning 663">
                    <a:extLst>
                      <a:ext uri="{FF2B5EF4-FFF2-40B4-BE49-F238E27FC236}">
                        <a16:creationId xmlns:a16="http://schemas.microsoft.com/office/drawing/2014/main" id="{68892823-9ED8-5E5E-9D42-0D2DD870E40A}"/>
                      </a:ext>
                    </a:extLst>
                  </p:cNvPr>
                  <p:cNvPicPr/>
                  <p:nvPr/>
                </p:nvPicPr>
                <p:blipFill>
                  <a:blip r:embed="rId74"/>
                  <a:stretch>
                    <a:fillRect/>
                  </a:stretch>
                </p:blipFill>
                <p:spPr>
                  <a:xfrm>
                    <a:off x="2691226" y="3184619"/>
                    <a:ext cx="22608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5">
                <p14:nvContentPartPr>
                  <p14:cNvPr id="665" name="Pennanteckning 664">
                    <a:extLst>
                      <a:ext uri="{FF2B5EF4-FFF2-40B4-BE49-F238E27FC236}">
                        <a16:creationId xmlns:a16="http://schemas.microsoft.com/office/drawing/2014/main" id="{5F42FD14-0EA5-719A-B6A7-6E2EB4E5C6BE}"/>
                      </a:ext>
                    </a:extLst>
                  </p14:cNvPr>
                  <p14:cNvContentPartPr/>
                  <p14:nvPr/>
                </p14:nvContentPartPr>
                <p14:xfrm>
                  <a:off x="2941426" y="3072659"/>
                  <a:ext cx="34200" cy="14400"/>
                </p14:xfrm>
              </p:contentPart>
            </mc:Choice>
            <mc:Fallback>
              <p:pic>
                <p:nvPicPr>
                  <p:cNvPr id="665" name="Pennanteckning 664">
                    <a:extLst>
                      <a:ext uri="{FF2B5EF4-FFF2-40B4-BE49-F238E27FC236}">
                        <a16:creationId xmlns:a16="http://schemas.microsoft.com/office/drawing/2014/main" id="{5F42FD14-0EA5-719A-B6A7-6E2EB4E5C6BE}"/>
                      </a:ext>
                    </a:extLst>
                  </p:cNvPr>
                  <p:cNvPicPr/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2926306" y="3057179"/>
                    <a:ext cx="64800" cy="45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7">
                <p14:nvContentPartPr>
                  <p14:cNvPr id="666" name="Pennanteckning 665">
                    <a:extLst>
                      <a:ext uri="{FF2B5EF4-FFF2-40B4-BE49-F238E27FC236}">
                        <a16:creationId xmlns:a16="http://schemas.microsoft.com/office/drawing/2014/main" id="{3FC88F58-74C5-EC41-F4D7-1A04F62D6C59}"/>
                      </a:ext>
                    </a:extLst>
                  </p14:cNvPr>
                  <p14:cNvContentPartPr/>
                  <p14:nvPr/>
                </p14:nvContentPartPr>
                <p14:xfrm>
                  <a:off x="2999386" y="3098939"/>
                  <a:ext cx="50040" cy="177480"/>
                </p14:xfrm>
              </p:contentPart>
            </mc:Choice>
            <mc:Fallback>
              <p:pic>
                <p:nvPicPr>
                  <p:cNvPr id="666" name="Pennanteckning 665">
                    <a:extLst>
                      <a:ext uri="{FF2B5EF4-FFF2-40B4-BE49-F238E27FC236}">
                        <a16:creationId xmlns:a16="http://schemas.microsoft.com/office/drawing/2014/main" id="{3FC88F58-74C5-EC41-F4D7-1A04F62D6C59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2984266" y="3083819"/>
                    <a:ext cx="80640" cy="207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9">
                <p14:nvContentPartPr>
                  <p14:cNvPr id="667" name="Pennanteckning 666">
                    <a:extLst>
                      <a:ext uri="{FF2B5EF4-FFF2-40B4-BE49-F238E27FC236}">
                        <a16:creationId xmlns:a16="http://schemas.microsoft.com/office/drawing/2014/main" id="{17648653-A20C-5970-985C-AABACF87CE87}"/>
                      </a:ext>
                    </a:extLst>
                  </p14:cNvPr>
                  <p14:cNvContentPartPr/>
                  <p14:nvPr/>
                </p14:nvContentPartPr>
                <p14:xfrm>
                  <a:off x="2988586" y="3181739"/>
                  <a:ext cx="78120" cy="39960"/>
                </p14:xfrm>
              </p:contentPart>
            </mc:Choice>
            <mc:Fallback>
              <p:pic>
                <p:nvPicPr>
                  <p:cNvPr id="667" name="Pennanteckning 666">
                    <a:extLst>
                      <a:ext uri="{FF2B5EF4-FFF2-40B4-BE49-F238E27FC236}">
                        <a16:creationId xmlns:a16="http://schemas.microsoft.com/office/drawing/2014/main" id="{17648653-A20C-5970-985C-AABACF87CE87}"/>
                      </a:ext>
                    </a:extLst>
                  </p:cNvPr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2973466" y="3166259"/>
                    <a:ext cx="108720" cy="70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1">
                <p14:nvContentPartPr>
                  <p14:cNvPr id="668" name="Pennanteckning 667">
                    <a:extLst>
                      <a:ext uri="{FF2B5EF4-FFF2-40B4-BE49-F238E27FC236}">
                        <a16:creationId xmlns:a16="http://schemas.microsoft.com/office/drawing/2014/main" id="{1E27836C-E71A-6691-A5CC-FB1EE49A638D}"/>
                      </a:ext>
                    </a:extLst>
                  </p14:cNvPr>
                  <p14:cNvContentPartPr/>
                  <p14:nvPr/>
                </p14:nvContentPartPr>
                <p14:xfrm>
                  <a:off x="3144106" y="3093899"/>
                  <a:ext cx="145800" cy="172440"/>
                </p14:xfrm>
              </p:contentPart>
            </mc:Choice>
            <mc:Fallback>
              <p:pic>
                <p:nvPicPr>
                  <p:cNvPr id="668" name="Pennanteckning 667">
                    <a:extLst>
                      <a:ext uri="{FF2B5EF4-FFF2-40B4-BE49-F238E27FC236}">
                        <a16:creationId xmlns:a16="http://schemas.microsoft.com/office/drawing/2014/main" id="{1E27836C-E71A-6691-A5CC-FB1EE49A638D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3128986" y="3078779"/>
                    <a:ext cx="176400" cy="20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">
                <p14:nvContentPartPr>
                  <p14:cNvPr id="669" name="Pennanteckning 668">
                    <a:extLst>
                      <a:ext uri="{FF2B5EF4-FFF2-40B4-BE49-F238E27FC236}">
                        <a16:creationId xmlns:a16="http://schemas.microsoft.com/office/drawing/2014/main" id="{0A7454F0-9723-6E0F-D81D-2F3DD8E7BB53}"/>
                      </a:ext>
                    </a:extLst>
                  </p14:cNvPr>
                  <p14:cNvContentPartPr/>
                  <p14:nvPr/>
                </p14:nvContentPartPr>
                <p14:xfrm>
                  <a:off x="3326986" y="3161939"/>
                  <a:ext cx="353520" cy="189000"/>
                </p14:xfrm>
              </p:contentPart>
            </mc:Choice>
            <mc:Fallback>
              <p:pic>
                <p:nvPicPr>
                  <p:cNvPr id="669" name="Pennanteckning 668">
                    <a:extLst>
                      <a:ext uri="{FF2B5EF4-FFF2-40B4-BE49-F238E27FC236}">
                        <a16:creationId xmlns:a16="http://schemas.microsoft.com/office/drawing/2014/main" id="{0A7454F0-9723-6E0F-D81D-2F3DD8E7BB53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3311506" y="3146459"/>
                    <a:ext cx="384120" cy="2192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181" name="Grupp 1180">
            <a:extLst>
              <a:ext uri="{FF2B5EF4-FFF2-40B4-BE49-F238E27FC236}">
                <a16:creationId xmlns:a16="http://schemas.microsoft.com/office/drawing/2014/main" id="{75A5E2C8-BC75-4E93-9709-9E455E5CDF6C}"/>
              </a:ext>
            </a:extLst>
          </p:cNvPr>
          <p:cNvGrpSpPr/>
          <p:nvPr/>
        </p:nvGrpSpPr>
        <p:grpSpPr>
          <a:xfrm>
            <a:off x="1132066" y="3747299"/>
            <a:ext cx="2390400" cy="1732680"/>
            <a:chOff x="1132066" y="3747299"/>
            <a:chExt cx="2390400" cy="1732680"/>
          </a:xfrm>
        </p:grpSpPr>
        <p:grpSp>
          <p:nvGrpSpPr>
            <p:cNvPr id="676" name="Grupp 675">
              <a:extLst>
                <a:ext uri="{FF2B5EF4-FFF2-40B4-BE49-F238E27FC236}">
                  <a16:creationId xmlns:a16="http://schemas.microsoft.com/office/drawing/2014/main" id="{3D3945C6-B49A-AC2D-C703-AF6BF9B8277F}"/>
                </a:ext>
              </a:extLst>
            </p:cNvPr>
            <p:cNvGrpSpPr/>
            <p:nvPr/>
          </p:nvGrpSpPr>
          <p:grpSpPr>
            <a:xfrm>
              <a:off x="1132066" y="3747299"/>
              <a:ext cx="536400" cy="326160"/>
              <a:chOff x="1132066" y="3747299"/>
              <a:chExt cx="536400" cy="3261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5">
                <p14:nvContentPartPr>
                  <p14:cNvPr id="672" name="Pennanteckning 671">
                    <a:extLst>
                      <a:ext uri="{FF2B5EF4-FFF2-40B4-BE49-F238E27FC236}">
                        <a16:creationId xmlns:a16="http://schemas.microsoft.com/office/drawing/2014/main" id="{AA0BA4BA-4CEF-13F2-731A-1250BE63B799}"/>
                      </a:ext>
                    </a:extLst>
                  </p14:cNvPr>
                  <p14:cNvContentPartPr/>
                  <p14:nvPr/>
                </p14:nvContentPartPr>
                <p14:xfrm>
                  <a:off x="1132066" y="3747299"/>
                  <a:ext cx="141120" cy="131040"/>
                </p14:xfrm>
              </p:contentPart>
            </mc:Choice>
            <mc:Fallback>
              <p:pic>
                <p:nvPicPr>
                  <p:cNvPr id="672" name="Pennanteckning 671">
                    <a:extLst>
                      <a:ext uri="{FF2B5EF4-FFF2-40B4-BE49-F238E27FC236}">
                        <a16:creationId xmlns:a16="http://schemas.microsoft.com/office/drawing/2014/main" id="{AA0BA4BA-4CEF-13F2-731A-1250BE63B799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1116946" y="3732179"/>
                    <a:ext cx="171360" cy="161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7">
                <p14:nvContentPartPr>
                  <p14:cNvPr id="673" name="Pennanteckning 672">
                    <a:extLst>
                      <a:ext uri="{FF2B5EF4-FFF2-40B4-BE49-F238E27FC236}">
                        <a16:creationId xmlns:a16="http://schemas.microsoft.com/office/drawing/2014/main" id="{D63B69C8-AFD7-59A9-26B6-D8C40188A4B5}"/>
                      </a:ext>
                    </a:extLst>
                  </p14:cNvPr>
                  <p14:cNvContentPartPr/>
                  <p14:nvPr/>
                </p14:nvContentPartPr>
                <p14:xfrm>
                  <a:off x="1385146" y="3840899"/>
                  <a:ext cx="69120" cy="39240"/>
                </p14:xfrm>
              </p:contentPart>
            </mc:Choice>
            <mc:Fallback>
              <p:pic>
                <p:nvPicPr>
                  <p:cNvPr id="673" name="Pennanteckning 672">
                    <a:extLst>
                      <a:ext uri="{FF2B5EF4-FFF2-40B4-BE49-F238E27FC236}">
                        <a16:creationId xmlns:a16="http://schemas.microsoft.com/office/drawing/2014/main" id="{D63B69C8-AFD7-59A9-26B6-D8C40188A4B5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1369666" y="3825419"/>
                    <a:ext cx="99360" cy="6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9">
                <p14:nvContentPartPr>
                  <p14:cNvPr id="674" name="Pennanteckning 673">
                    <a:extLst>
                      <a:ext uri="{FF2B5EF4-FFF2-40B4-BE49-F238E27FC236}">
                        <a16:creationId xmlns:a16="http://schemas.microsoft.com/office/drawing/2014/main" id="{3E6E5A6D-7981-BA62-95DC-61F35EABC151}"/>
                      </a:ext>
                    </a:extLst>
                  </p14:cNvPr>
                  <p14:cNvContentPartPr/>
                  <p14:nvPr/>
                </p14:nvContentPartPr>
                <p14:xfrm>
                  <a:off x="1445266" y="3802019"/>
                  <a:ext cx="86400" cy="271440"/>
                </p14:xfrm>
              </p:contentPart>
            </mc:Choice>
            <mc:Fallback>
              <p:pic>
                <p:nvPicPr>
                  <p:cNvPr id="674" name="Pennanteckning 673">
                    <a:extLst>
                      <a:ext uri="{FF2B5EF4-FFF2-40B4-BE49-F238E27FC236}">
                        <a16:creationId xmlns:a16="http://schemas.microsoft.com/office/drawing/2014/main" id="{3E6E5A6D-7981-BA62-95DC-61F35EABC151}"/>
                      </a:ext>
                    </a:extLst>
                  </p:cNvPr>
                  <p:cNvPicPr/>
                  <p:nvPr/>
                </p:nvPicPr>
                <p:blipFill>
                  <a:blip r:embed="rId90"/>
                  <a:stretch>
                    <a:fillRect/>
                  </a:stretch>
                </p:blipFill>
                <p:spPr>
                  <a:xfrm>
                    <a:off x="1430146" y="3786539"/>
                    <a:ext cx="117000" cy="30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1">
                <p14:nvContentPartPr>
                  <p14:cNvPr id="675" name="Pennanteckning 674">
                    <a:extLst>
                      <a:ext uri="{FF2B5EF4-FFF2-40B4-BE49-F238E27FC236}">
                        <a16:creationId xmlns:a16="http://schemas.microsoft.com/office/drawing/2014/main" id="{535CB522-BC9F-57D7-4F9D-37E3FAA3DC82}"/>
                      </a:ext>
                    </a:extLst>
                  </p14:cNvPr>
                  <p14:cNvContentPartPr/>
                  <p14:nvPr/>
                </p14:nvContentPartPr>
                <p14:xfrm>
                  <a:off x="1659826" y="3920819"/>
                  <a:ext cx="8640" cy="1080"/>
                </p14:xfrm>
              </p:contentPart>
            </mc:Choice>
            <mc:Fallback>
              <p:pic>
                <p:nvPicPr>
                  <p:cNvPr id="675" name="Pennanteckning 674">
                    <a:extLst>
                      <a:ext uri="{FF2B5EF4-FFF2-40B4-BE49-F238E27FC236}">
                        <a16:creationId xmlns:a16="http://schemas.microsoft.com/office/drawing/2014/main" id="{535CB522-BC9F-57D7-4F9D-37E3FAA3DC82}"/>
                      </a:ext>
                    </a:extLst>
                  </p:cNvPr>
                  <p:cNvPicPr/>
                  <p:nvPr/>
                </p:nvPicPr>
                <p:blipFill>
                  <a:blip r:embed="rId92"/>
                  <a:stretch>
                    <a:fillRect/>
                  </a:stretch>
                </p:blipFill>
                <p:spPr>
                  <a:xfrm>
                    <a:off x="1644346" y="3905699"/>
                    <a:ext cx="39240" cy="316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83" name="Grupp 682">
              <a:extLst>
                <a:ext uri="{FF2B5EF4-FFF2-40B4-BE49-F238E27FC236}">
                  <a16:creationId xmlns:a16="http://schemas.microsoft.com/office/drawing/2014/main" id="{F9C14908-CD34-1CD6-F1F8-B8ED53CE006F}"/>
                </a:ext>
              </a:extLst>
            </p:cNvPr>
            <p:cNvGrpSpPr/>
            <p:nvPr/>
          </p:nvGrpSpPr>
          <p:grpSpPr>
            <a:xfrm>
              <a:off x="2034946" y="3753779"/>
              <a:ext cx="1087200" cy="316440"/>
              <a:chOff x="2034946" y="3753779"/>
              <a:chExt cx="1087200" cy="3164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93">
                <p14:nvContentPartPr>
                  <p14:cNvPr id="677" name="Pennanteckning 676">
                    <a:extLst>
                      <a:ext uri="{FF2B5EF4-FFF2-40B4-BE49-F238E27FC236}">
                        <a16:creationId xmlns:a16="http://schemas.microsoft.com/office/drawing/2014/main" id="{CF094FA5-F470-6B86-42D7-3ADAE2C89792}"/>
                      </a:ext>
                    </a:extLst>
                  </p14:cNvPr>
                  <p14:cNvContentPartPr/>
                  <p14:nvPr/>
                </p14:nvContentPartPr>
                <p14:xfrm>
                  <a:off x="2034946" y="3753779"/>
                  <a:ext cx="102240" cy="162360"/>
                </p14:xfrm>
              </p:contentPart>
            </mc:Choice>
            <mc:Fallback>
              <p:pic>
                <p:nvPicPr>
                  <p:cNvPr id="677" name="Pennanteckning 676">
                    <a:extLst>
                      <a:ext uri="{FF2B5EF4-FFF2-40B4-BE49-F238E27FC236}">
                        <a16:creationId xmlns:a16="http://schemas.microsoft.com/office/drawing/2014/main" id="{CF094FA5-F470-6B86-42D7-3ADAE2C89792}"/>
                      </a:ext>
                    </a:extLst>
                  </p:cNvPr>
                  <p:cNvPicPr/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2019826" y="3738659"/>
                    <a:ext cx="132480" cy="192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5">
                <p14:nvContentPartPr>
                  <p14:cNvPr id="678" name="Pennanteckning 677">
                    <a:extLst>
                      <a:ext uri="{FF2B5EF4-FFF2-40B4-BE49-F238E27FC236}">
                        <a16:creationId xmlns:a16="http://schemas.microsoft.com/office/drawing/2014/main" id="{E9B2FD64-321B-7352-83AD-049AE6675B57}"/>
                      </a:ext>
                    </a:extLst>
                  </p14:cNvPr>
                  <p14:cNvContentPartPr/>
                  <p14:nvPr/>
                </p14:nvContentPartPr>
                <p14:xfrm>
                  <a:off x="2198746" y="3837299"/>
                  <a:ext cx="42480" cy="72360"/>
                </p14:xfrm>
              </p:contentPart>
            </mc:Choice>
            <mc:Fallback>
              <p:pic>
                <p:nvPicPr>
                  <p:cNvPr id="678" name="Pennanteckning 677">
                    <a:extLst>
                      <a:ext uri="{FF2B5EF4-FFF2-40B4-BE49-F238E27FC236}">
                        <a16:creationId xmlns:a16="http://schemas.microsoft.com/office/drawing/2014/main" id="{E9B2FD64-321B-7352-83AD-049AE6675B57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2183626" y="3822179"/>
                    <a:ext cx="73080" cy="102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7">
                <p14:nvContentPartPr>
                  <p14:cNvPr id="679" name="Pennanteckning 678">
                    <a:extLst>
                      <a:ext uri="{FF2B5EF4-FFF2-40B4-BE49-F238E27FC236}">
                        <a16:creationId xmlns:a16="http://schemas.microsoft.com/office/drawing/2014/main" id="{8BB721D4-DBD5-630D-6A3A-89346EFB076A}"/>
                      </a:ext>
                    </a:extLst>
                  </p14:cNvPr>
                  <p14:cNvContentPartPr/>
                  <p14:nvPr/>
                </p14:nvContentPartPr>
                <p14:xfrm>
                  <a:off x="2303146" y="3825779"/>
                  <a:ext cx="69840" cy="244440"/>
                </p14:xfrm>
              </p:contentPart>
            </mc:Choice>
            <mc:Fallback>
              <p:pic>
                <p:nvPicPr>
                  <p:cNvPr id="679" name="Pennanteckning 678">
                    <a:extLst>
                      <a:ext uri="{FF2B5EF4-FFF2-40B4-BE49-F238E27FC236}">
                        <a16:creationId xmlns:a16="http://schemas.microsoft.com/office/drawing/2014/main" id="{8BB721D4-DBD5-630D-6A3A-89346EFB076A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2287666" y="3810659"/>
                    <a:ext cx="100440" cy="274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9">
                <p14:nvContentPartPr>
                  <p14:cNvPr id="680" name="Pennanteckning 679">
                    <a:extLst>
                      <a:ext uri="{FF2B5EF4-FFF2-40B4-BE49-F238E27FC236}">
                        <a16:creationId xmlns:a16="http://schemas.microsoft.com/office/drawing/2014/main" id="{AE819917-DFC4-8E29-4FB5-4770C636EF64}"/>
                      </a:ext>
                    </a:extLst>
                  </p14:cNvPr>
                  <p14:cNvContentPartPr/>
                  <p14:nvPr/>
                </p14:nvContentPartPr>
                <p14:xfrm>
                  <a:off x="2511586" y="3885539"/>
                  <a:ext cx="6840" cy="360"/>
                </p14:xfrm>
              </p:contentPart>
            </mc:Choice>
            <mc:Fallback>
              <p:pic>
                <p:nvPicPr>
                  <p:cNvPr id="680" name="Pennanteckning 679">
                    <a:extLst>
                      <a:ext uri="{FF2B5EF4-FFF2-40B4-BE49-F238E27FC236}">
                        <a16:creationId xmlns:a16="http://schemas.microsoft.com/office/drawing/2014/main" id="{AE819917-DFC4-8E29-4FB5-4770C636EF64}"/>
                      </a:ext>
                    </a:extLst>
                  </p:cNvPr>
                  <p:cNvPicPr/>
                  <p:nvPr/>
                </p:nvPicPr>
                <p:blipFill>
                  <a:blip r:embed="rId100"/>
                  <a:stretch>
                    <a:fillRect/>
                  </a:stretch>
                </p:blipFill>
                <p:spPr>
                  <a:xfrm>
                    <a:off x="2496106" y="3870059"/>
                    <a:ext cx="37440" cy="3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1">
                <p14:nvContentPartPr>
                  <p14:cNvPr id="681" name="Pennanteckning 680">
                    <a:extLst>
                      <a:ext uri="{FF2B5EF4-FFF2-40B4-BE49-F238E27FC236}">
                        <a16:creationId xmlns:a16="http://schemas.microsoft.com/office/drawing/2014/main" id="{27BDD377-3EC1-DFE0-4A73-2670205AB238}"/>
                      </a:ext>
                    </a:extLst>
                  </p14:cNvPr>
                  <p14:cNvContentPartPr/>
                  <p14:nvPr/>
                </p14:nvContentPartPr>
                <p14:xfrm>
                  <a:off x="2628946" y="3818579"/>
                  <a:ext cx="375120" cy="243000"/>
                </p14:xfrm>
              </p:contentPart>
            </mc:Choice>
            <mc:Fallback>
              <p:pic>
                <p:nvPicPr>
                  <p:cNvPr id="681" name="Pennanteckning 680">
                    <a:extLst>
                      <a:ext uri="{FF2B5EF4-FFF2-40B4-BE49-F238E27FC236}">
                        <a16:creationId xmlns:a16="http://schemas.microsoft.com/office/drawing/2014/main" id="{27BDD377-3EC1-DFE0-4A73-2670205AB238}"/>
                      </a:ext>
                    </a:extLst>
                  </p:cNvPr>
                  <p:cNvPicPr/>
                  <p:nvPr/>
                </p:nvPicPr>
                <p:blipFill>
                  <a:blip r:embed="rId102"/>
                  <a:stretch>
                    <a:fillRect/>
                  </a:stretch>
                </p:blipFill>
                <p:spPr>
                  <a:xfrm>
                    <a:off x="2613466" y="3803099"/>
                    <a:ext cx="405360" cy="273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3">
                <p14:nvContentPartPr>
                  <p14:cNvPr id="682" name="Pennanteckning 681">
                    <a:extLst>
                      <a:ext uri="{FF2B5EF4-FFF2-40B4-BE49-F238E27FC236}">
                        <a16:creationId xmlns:a16="http://schemas.microsoft.com/office/drawing/2014/main" id="{BDF1E351-ADC3-3BB7-E286-243C34E379DF}"/>
                      </a:ext>
                    </a:extLst>
                  </p14:cNvPr>
                  <p14:cNvContentPartPr/>
                  <p14:nvPr/>
                </p14:nvContentPartPr>
                <p14:xfrm>
                  <a:off x="3103426" y="3898499"/>
                  <a:ext cx="18720" cy="12600"/>
                </p14:xfrm>
              </p:contentPart>
            </mc:Choice>
            <mc:Fallback>
              <p:pic>
                <p:nvPicPr>
                  <p:cNvPr id="682" name="Pennanteckning 681">
                    <a:extLst>
                      <a:ext uri="{FF2B5EF4-FFF2-40B4-BE49-F238E27FC236}">
                        <a16:creationId xmlns:a16="http://schemas.microsoft.com/office/drawing/2014/main" id="{BDF1E351-ADC3-3BB7-E286-243C34E379DF}"/>
                      </a:ext>
                    </a:extLst>
                  </p:cNvPr>
                  <p:cNvPicPr/>
                  <p:nvPr/>
                </p:nvPicPr>
                <p:blipFill>
                  <a:blip r:embed="rId104"/>
                  <a:stretch>
                    <a:fillRect/>
                  </a:stretch>
                </p:blipFill>
                <p:spPr>
                  <a:xfrm>
                    <a:off x="3088306" y="3883379"/>
                    <a:ext cx="48960" cy="43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89" name="Grupp 688">
              <a:extLst>
                <a:ext uri="{FF2B5EF4-FFF2-40B4-BE49-F238E27FC236}">
                  <a16:creationId xmlns:a16="http://schemas.microsoft.com/office/drawing/2014/main" id="{852B6125-2E3B-BE09-ED24-E51853008682}"/>
                </a:ext>
              </a:extLst>
            </p:cNvPr>
            <p:cNvGrpSpPr/>
            <p:nvPr/>
          </p:nvGrpSpPr>
          <p:grpSpPr>
            <a:xfrm>
              <a:off x="2117026" y="4180019"/>
              <a:ext cx="544320" cy="150840"/>
              <a:chOff x="2117026" y="4180019"/>
              <a:chExt cx="544320" cy="1508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05">
                <p14:nvContentPartPr>
                  <p14:cNvPr id="686" name="Pennanteckning 685">
                    <a:extLst>
                      <a:ext uri="{FF2B5EF4-FFF2-40B4-BE49-F238E27FC236}">
                        <a16:creationId xmlns:a16="http://schemas.microsoft.com/office/drawing/2014/main" id="{FE040234-AA96-98B9-A82D-FC6B2C700A15}"/>
                      </a:ext>
                    </a:extLst>
                  </p14:cNvPr>
                  <p14:cNvContentPartPr/>
                  <p14:nvPr/>
                </p14:nvContentPartPr>
                <p14:xfrm>
                  <a:off x="2117026" y="4205579"/>
                  <a:ext cx="104400" cy="125280"/>
                </p14:xfrm>
              </p:contentPart>
            </mc:Choice>
            <mc:Fallback>
              <p:pic>
                <p:nvPicPr>
                  <p:cNvPr id="686" name="Pennanteckning 685">
                    <a:extLst>
                      <a:ext uri="{FF2B5EF4-FFF2-40B4-BE49-F238E27FC236}">
                        <a16:creationId xmlns:a16="http://schemas.microsoft.com/office/drawing/2014/main" id="{FE040234-AA96-98B9-A82D-FC6B2C700A15}"/>
                      </a:ext>
                    </a:extLst>
                  </p:cNvPr>
                  <p:cNvPicPr/>
                  <p:nvPr/>
                </p:nvPicPr>
                <p:blipFill>
                  <a:blip r:embed="rId106"/>
                  <a:stretch>
                    <a:fillRect/>
                  </a:stretch>
                </p:blipFill>
                <p:spPr>
                  <a:xfrm>
                    <a:off x="2101906" y="4190099"/>
                    <a:ext cx="135000" cy="155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7">
                <p14:nvContentPartPr>
                  <p14:cNvPr id="687" name="Pennanteckning 686">
                    <a:extLst>
                      <a:ext uri="{FF2B5EF4-FFF2-40B4-BE49-F238E27FC236}">
                        <a16:creationId xmlns:a16="http://schemas.microsoft.com/office/drawing/2014/main" id="{151C9B0B-4CA3-BA9F-9C3E-30B17BE44EC7}"/>
                      </a:ext>
                    </a:extLst>
                  </p14:cNvPr>
                  <p14:cNvContentPartPr/>
                  <p14:nvPr/>
                </p14:nvContentPartPr>
                <p14:xfrm>
                  <a:off x="2305666" y="4215299"/>
                  <a:ext cx="120240" cy="106200"/>
                </p14:xfrm>
              </p:contentPart>
            </mc:Choice>
            <mc:Fallback>
              <p:pic>
                <p:nvPicPr>
                  <p:cNvPr id="687" name="Pennanteckning 686">
                    <a:extLst>
                      <a:ext uri="{FF2B5EF4-FFF2-40B4-BE49-F238E27FC236}">
                        <a16:creationId xmlns:a16="http://schemas.microsoft.com/office/drawing/2014/main" id="{151C9B0B-4CA3-BA9F-9C3E-30B17BE44EC7}"/>
                      </a:ext>
                    </a:extLst>
                  </p:cNvPr>
                  <p:cNvPicPr/>
                  <p:nvPr/>
                </p:nvPicPr>
                <p:blipFill>
                  <a:blip r:embed="rId108"/>
                  <a:stretch>
                    <a:fillRect/>
                  </a:stretch>
                </p:blipFill>
                <p:spPr>
                  <a:xfrm>
                    <a:off x="2290186" y="4200179"/>
                    <a:ext cx="150840" cy="136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9">
                <p14:nvContentPartPr>
                  <p14:cNvPr id="688" name="Pennanteckning 687">
                    <a:extLst>
                      <a:ext uri="{FF2B5EF4-FFF2-40B4-BE49-F238E27FC236}">
                        <a16:creationId xmlns:a16="http://schemas.microsoft.com/office/drawing/2014/main" id="{594B6D69-4C0C-DACA-1B0E-81636B8FAD9F}"/>
                      </a:ext>
                    </a:extLst>
                  </p14:cNvPr>
                  <p14:cNvContentPartPr/>
                  <p14:nvPr/>
                </p14:nvContentPartPr>
                <p14:xfrm>
                  <a:off x="2498266" y="4180019"/>
                  <a:ext cx="163080" cy="125640"/>
                </p14:xfrm>
              </p:contentPart>
            </mc:Choice>
            <mc:Fallback>
              <p:pic>
                <p:nvPicPr>
                  <p:cNvPr id="688" name="Pennanteckning 687">
                    <a:extLst>
                      <a:ext uri="{FF2B5EF4-FFF2-40B4-BE49-F238E27FC236}">
                        <a16:creationId xmlns:a16="http://schemas.microsoft.com/office/drawing/2014/main" id="{594B6D69-4C0C-DACA-1B0E-81636B8FAD9F}"/>
                      </a:ext>
                    </a:extLst>
                  </p:cNvPr>
                  <p:cNvPicPr/>
                  <p:nvPr/>
                </p:nvPicPr>
                <p:blipFill>
                  <a:blip r:embed="rId110"/>
                  <a:stretch>
                    <a:fillRect/>
                  </a:stretch>
                </p:blipFill>
                <p:spPr>
                  <a:xfrm>
                    <a:off x="2483146" y="4164899"/>
                    <a:ext cx="193680" cy="1562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00" name="Grupp 699">
              <a:extLst>
                <a:ext uri="{FF2B5EF4-FFF2-40B4-BE49-F238E27FC236}">
                  <a16:creationId xmlns:a16="http://schemas.microsoft.com/office/drawing/2014/main" id="{56C0FFD4-E7DF-ADFF-46CB-2F88441536FB}"/>
                </a:ext>
              </a:extLst>
            </p:cNvPr>
            <p:cNvGrpSpPr/>
            <p:nvPr/>
          </p:nvGrpSpPr>
          <p:grpSpPr>
            <a:xfrm>
              <a:off x="2125306" y="4525259"/>
              <a:ext cx="1397160" cy="342000"/>
              <a:chOff x="2125306" y="4525259"/>
              <a:chExt cx="1397160" cy="3420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11">
                <p14:nvContentPartPr>
                  <p14:cNvPr id="690" name="Pennanteckning 689">
                    <a:extLst>
                      <a:ext uri="{FF2B5EF4-FFF2-40B4-BE49-F238E27FC236}">
                        <a16:creationId xmlns:a16="http://schemas.microsoft.com/office/drawing/2014/main" id="{390C4B27-65BF-5DEF-BA7F-891CCE12AE69}"/>
                      </a:ext>
                    </a:extLst>
                  </p14:cNvPr>
                  <p14:cNvContentPartPr/>
                  <p14:nvPr/>
                </p14:nvContentPartPr>
                <p14:xfrm>
                  <a:off x="2125306" y="4604099"/>
                  <a:ext cx="12600" cy="119520"/>
                </p14:xfrm>
              </p:contentPart>
            </mc:Choice>
            <mc:Fallback>
              <p:pic>
                <p:nvPicPr>
                  <p:cNvPr id="690" name="Pennanteckning 689">
                    <a:extLst>
                      <a:ext uri="{FF2B5EF4-FFF2-40B4-BE49-F238E27FC236}">
                        <a16:creationId xmlns:a16="http://schemas.microsoft.com/office/drawing/2014/main" id="{390C4B27-65BF-5DEF-BA7F-891CCE12AE69}"/>
                      </a:ext>
                    </a:extLst>
                  </p:cNvPr>
                  <p:cNvPicPr/>
                  <p:nvPr/>
                </p:nvPicPr>
                <p:blipFill>
                  <a:blip r:embed="rId112"/>
                  <a:stretch>
                    <a:fillRect/>
                  </a:stretch>
                </p:blipFill>
                <p:spPr>
                  <a:xfrm>
                    <a:off x="2109826" y="4588979"/>
                    <a:ext cx="43200" cy="149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3">
                <p14:nvContentPartPr>
                  <p14:cNvPr id="691" name="Pennanteckning 690">
                    <a:extLst>
                      <a:ext uri="{FF2B5EF4-FFF2-40B4-BE49-F238E27FC236}">
                        <a16:creationId xmlns:a16="http://schemas.microsoft.com/office/drawing/2014/main" id="{61A7692D-27C3-C09C-7ACF-4EE91FB2C514}"/>
                      </a:ext>
                    </a:extLst>
                  </p14:cNvPr>
                  <p14:cNvContentPartPr/>
                  <p14:nvPr/>
                </p14:nvContentPartPr>
                <p14:xfrm>
                  <a:off x="2136106" y="4576739"/>
                  <a:ext cx="42480" cy="124560"/>
                </p14:xfrm>
              </p:contentPart>
            </mc:Choice>
            <mc:Fallback>
              <p:pic>
                <p:nvPicPr>
                  <p:cNvPr id="691" name="Pennanteckning 690">
                    <a:extLst>
                      <a:ext uri="{FF2B5EF4-FFF2-40B4-BE49-F238E27FC236}">
                        <a16:creationId xmlns:a16="http://schemas.microsoft.com/office/drawing/2014/main" id="{61A7692D-27C3-C09C-7ACF-4EE91FB2C514}"/>
                      </a:ext>
                    </a:extLst>
                  </p:cNvPr>
                  <p:cNvPicPr/>
                  <p:nvPr/>
                </p:nvPicPr>
                <p:blipFill>
                  <a:blip r:embed="rId114"/>
                  <a:stretch>
                    <a:fillRect/>
                  </a:stretch>
                </p:blipFill>
                <p:spPr>
                  <a:xfrm>
                    <a:off x="2120626" y="4561619"/>
                    <a:ext cx="73080" cy="154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5">
                <p14:nvContentPartPr>
                  <p14:cNvPr id="692" name="Pennanteckning 691">
                    <a:extLst>
                      <a:ext uri="{FF2B5EF4-FFF2-40B4-BE49-F238E27FC236}">
                        <a16:creationId xmlns:a16="http://schemas.microsoft.com/office/drawing/2014/main" id="{255C5741-B191-B036-6B98-1E6D581EE2F5}"/>
                      </a:ext>
                    </a:extLst>
                  </p14:cNvPr>
                  <p14:cNvContentPartPr/>
                  <p14:nvPr/>
                </p14:nvContentPartPr>
                <p14:xfrm>
                  <a:off x="2224306" y="4665299"/>
                  <a:ext cx="81360" cy="42480"/>
                </p14:xfrm>
              </p:contentPart>
            </mc:Choice>
            <mc:Fallback>
              <p:pic>
                <p:nvPicPr>
                  <p:cNvPr id="692" name="Pennanteckning 691">
                    <a:extLst>
                      <a:ext uri="{FF2B5EF4-FFF2-40B4-BE49-F238E27FC236}">
                        <a16:creationId xmlns:a16="http://schemas.microsoft.com/office/drawing/2014/main" id="{255C5741-B191-B036-6B98-1E6D581EE2F5}"/>
                      </a:ext>
                    </a:extLst>
                  </p:cNvPr>
                  <p:cNvPicPr/>
                  <p:nvPr/>
                </p:nvPicPr>
                <p:blipFill>
                  <a:blip r:embed="rId116"/>
                  <a:stretch>
                    <a:fillRect/>
                  </a:stretch>
                </p:blipFill>
                <p:spPr>
                  <a:xfrm>
                    <a:off x="2209186" y="4649819"/>
                    <a:ext cx="111960" cy="73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7">
                <p14:nvContentPartPr>
                  <p14:cNvPr id="693" name="Pennanteckning 692">
                    <a:extLst>
                      <a:ext uri="{FF2B5EF4-FFF2-40B4-BE49-F238E27FC236}">
                        <a16:creationId xmlns:a16="http://schemas.microsoft.com/office/drawing/2014/main" id="{157D7A20-7BEA-3D06-CC56-17D4F947CAF4}"/>
                      </a:ext>
                    </a:extLst>
                  </p14:cNvPr>
                  <p14:cNvContentPartPr/>
                  <p14:nvPr/>
                </p14:nvContentPartPr>
                <p14:xfrm>
                  <a:off x="2319706" y="4680059"/>
                  <a:ext cx="76320" cy="28440"/>
                </p14:xfrm>
              </p:contentPart>
            </mc:Choice>
            <mc:Fallback>
              <p:pic>
                <p:nvPicPr>
                  <p:cNvPr id="693" name="Pennanteckning 692">
                    <a:extLst>
                      <a:ext uri="{FF2B5EF4-FFF2-40B4-BE49-F238E27FC236}">
                        <a16:creationId xmlns:a16="http://schemas.microsoft.com/office/drawing/2014/main" id="{157D7A20-7BEA-3D06-CC56-17D4F947CAF4}"/>
                      </a:ext>
                    </a:extLst>
                  </p:cNvPr>
                  <p:cNvPicPr/>
                  <p:nvPr/>
                </p:nvPicPr>
                <p:blipFill>
                  <a:blip r:embed="rId118"/>
                  <a:stretch>
                    <a:fillRect/>
                  </a:stretch>
                </p:blipFill>
                <p:spPr>
                  <a:xfrm>
                    <a:off x="2304226" y="4664939"/>
                    <a:ext cx="106920" cy="59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9">
                <p14:nvContentPartPr>
                  <p14:cNvPr id="694" name="Pennanteckning 693">
                    <a:extLst>
                      <a:ext uri="{FF2B5EF4-FFF2-40B4-BE49-F238E27FC236}">
                        <a16:creationId xmlns:a16="http://schemas.microsoft.com/office/drawing/2014/main" id="{7E1A343E-A3C0-9197-6E4B-70DE503A6E51}"/>
                      </a:ext>
                    </a:extLst>
                  </p14:cNvPr>
                  <p14:cNvContentPartPr/>
                  <p14:nvPr/>
                </p14:nvContentPartPr>
                <p14:xfrm>
                  <a:off x="2399626" y="4563059"/>
                  <a:ext cx="86400" cy="173520"/>
                </p14:xfrm>
              </p:contentPart>
            </mc:Choice>
            <mc:Fallback>
              <p:pic>
                <p:nvPicPr>
                  <p:cNvPr id="694" name="Pennanteckning 693">
                    <a:extLst>
                      <a:ext uri="{FF2B5EF4-FFF2-40B4-BE49-F238E27FC236}">
                        <a16:creationId xmlns:a16="http://schemas.microsoft.com/office/drawing/2014/main" id="{7E1A343E-A3C0-9197-6E4B-70DE503A6E51}"/>
                      </a:ext>
                    </a:extLst>
                  </p:cNvPr>
                  <p:cNvPicPr/>
                  <p:nvPr/>
                </p:nvPicPr>
                <p:blipFill>
                  <a:blip r:embed="rId120"/>
                  <a:stretch>
                    <a:fillRect/>
                  </a:stretch>
                </p:blipFill>
                <p:spPr>
                  <a:xfrm>
                    <a:off x="2384506" y="4547579"/>
                    <a:ext cx="117000" cy="204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1">
                <p14:nvContentPartPr>
                  <p14:cNvPr id="695" name="Pennanteckning 694">
                    <a:extLst>
                      <a:ext uri="{FF2B5EF4-FFF2-40B4-BE49-F238E27FC236}">
                        <a16:creationId xmlns:a16="http://schemas.microsoft.com/office/drawing/2014/main" id="{0BACECF4-A37E-68C4-5AFA-7A411CD75FBC}"/>
                      </a:ext>
                    </a:extLst>
                  </p14:cNvPr>
                  <p14:cNvContentPartPr/>
                  <p14:nvPr/>
                </p14:nvContentPartPr>
                <p14:xfrm>
                  <a:off x="2518066" y="4660979"/>
                  <a:ext cx="41760" cy="62280"/>
                </p14:xfrm>
              </p:contentPart>
            </mc:Choice>
            <mc:Fallback>
              <p:pic>
                <p:nvPicPr>
                  <p:cNvPr id="695" name="Pennanteckning 694">
                    <a:extLst>
                      <a:ext uri="{FF2B5EF4-FFF2-40B4-BE49-F238E27FC236}">
                        <a16:creationId xmlns:a16="http://schemas.microsoft.com/office/drawing/2014/main" id="{0BACECF4-A37E-68C4-5AFA-7A411CD75FBC}"/>
                      </a:ext>
                    </a:extLst>
                  </p:cNvPr>
                  <p:cNvPicPr/>
                  <p:nvPr/>
                </p:nvPicPr>
                <p:blipFill>
                  <a:blip r:embed="rId122"/>
                  <a:stretch>
                    <a:fillRect/>
                  </a:stretch>
                </p:blipFill>
                <p:spPr>
                  <a:xfrm>
                    <a:off x="2502946" y="4645859"/>
                    <a:ext cx="7236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3">
                <p14:nvContentPartPr>
                  <p14:cNvPr id="696" name="Pennanteckning 695">
                    <a:extLst>
                      <a:ext uri="{FF2B5EF4-FFF2-40B4-BE49-F238E27FC236}">
                        <a16:creationId xmlns:a16="http://schemas.microsoft.com/office/drawing/2014/main" id="{E740A28B-5207-F023-0A77-F2449B437267}"/>
                      </a:ext>
                    </a:extLst>
                  </p14:cNvPr>
                  <p14:cNvContentPartPr/>
                  <p14:nvPr/>
                </p14:nvContentPartPr>
                <p14:xfrm>
                  <a:off x="2608066" y="4666019"/>
                  <a:ext cx="155160" cy="50760"/>
                </p14:xfrm>
              </p:contentPart>
            </mc:Choice>
            <mc:Fallback>
              <p:pic>
                <p:nvPicPr>
                  <p:cNvPr id="696" name="Pennanteckning 695">
                    <a:extLst>
                      <a:ext uri="{FF2B5EF4-FFF2-40B4-BE49-F238E27FC236}">
                        <a16:creationId xmlns:a16="http://schemas.microsoft.com/office/drawing/2014/main" id="{E740A28B-5207-F023-0A77-F2449B437267}"/>
                      </a:ext>
                    </a:extLst>
                  </p:cNvPr>
                  <p:cNvPicPr/>
                  <p:nvPr/>
                </p:nvPicPr>
                <p:blipFill>
                  <a:blip r:embed="rId124"/>
                  <a:stretch>
                    <a:fillRect/>
                  </a:stretch>
                </p:blipFill>
                <p:spPr>
                  <a:xfrm>
                    <a:off x="2592946" y="4650899"/>
                    <a:ext cx="185400" cy="81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5">
                <p14:nvContentPartPr>
                  <p14:cNvPr id="697" name="Pennanteckning 696">
                    <a:extLst>
                      <a:ext uri="{FF2B5EF4-FFF2-40B4-BE49-F238E27FC236}">
                        <a16:creationId xmlns:a16="http://schemas.microsoft.com/office/drawing/2014/main" id="{7AB16262-3859-7D0E-40FE-CD41642DC6FE}"/>
                      </a:ext>
                    </a:extLst>
                  </p14:cNvPr>
                  <p14:cNvContentPartPr/>
                  <p14:nvPr/>
                </p14:nvContentPartPr>
                <p14:xfrm>
                  <a:off x="2924866" y="4560899"/>
                  <a:ext cx="29160" cy="306360"/>
                </p14:xfrm>
              </p:contentPart>
            </mc:Choice>
            <mc:Fallback>
              <p:pic>
                <p:nvPicPr>
                  <p:cNvPr id="697" name="Pennanteckning 696">
                    <a:extLst>
                      <a:ext uri="{FF2B5EF4-FFF2-40B4-BE49-F238E27FC236}">
                        <a16:creationId xmlns:a16="http://schemas.microsoft.com/office/drawing/2014/main" id="{7AB16262-3859-7D0E-40FE-CD41642DC6FE}"/>
                      </a:ext>
                    </a:extLst>
                  </p:cNvPr>
                  <p:cNvPicPr/>
                  <p:nvPr/>
                </p:nvPicPr>
                <p:blipFill>
                  <a:blip r:embed="rId126"/>
                  <a:stretch>
                    <a:fillRect/>
                  </a:stretch>
                </p:blipFill>
                <p:spPr>
                  <a:xfrm>
                    <a:off x="2909746" y="4545779"/>
                    <a:ext cx="59760" cy="33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7">
                <p14:nvContentPartPr>
                  <p14:cNvPr id="698" name="Pennanteckning 697">
                    <a:extLst>
                      <a:ext uri="{FF2B5EF4-FFF2-40B4-BE49-F238E27FC236}">
                        <a16:creationId xmlns:a16="http://schemas.microsoft.com/office/drawing/2014/main" id="{B9F0CA6E-DE74-031B-67B5-B887923599DA}"/>
                      </a:ext>
                    </a:extLst>
                  </p14:cNvPr>
                  <p14:cNvContentPartPr/>
                  <p14:nvPr/>
                </p14:nvContentPartPr>
                <p14:xfrm>
                  <a:off x="2898586" y="4689059"/>
                  <a:ext cx="81360" cy="39240"/>
                </p14:xfrm>
              </p:contentPart>
            </mc:Choice>
            <mc:Fallback>
              <p:pic>
                <p:nvPicPr>
                  <p:cNvPr id="698" name="Pennanteckning 697">
                    <a:extLst>
                      <a:ext uri="{FF2B5EF4-FFF2-40B4-BE49-F238E27FC236}">
                        <a16:creationId xmlns:a16="http://schemas.microsoft.com/office/drawing/2014/main" id="{B9F0CA6E-DE74-031B-67B5-B887923599DA}"/>
                      </a:ext>
                    </a:extLst>
                  </p:cNvPr>
                  <p:cNvPicPr/>
                  <p:nvPr/>
                </p:nvPicPr>
                <p:blipFill>
                  <a:blip r:embed="rId128"/>
                  <a:stretch>
                    <a:fillRect/>
                  </a:stretch>
                </p:blipFill>
                <p:spPr>
                  <a:xfrm>
                    <a:off x="2883106" y="4673939"/>
                    <a:ext cx="111960" cy="69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9">
                <p14:nvContentPartPr>
                  <p14:cNvPr id="699" name="Pennanteckning 698">
                    <a:extLst>
                      <a:ext uri="{FF2B5EF4-FFF2-40B4-BE49-F238E27FC236}">
                        <a16:creationId xmlns:a16="http://schemas.microsoft.com/office/drawing/2014/main" id="{46AF66EC-0586-5C32-E372-1C2919E03538}"/>
                      </a:ext>
                    </a:extLst>
                  </p14:cNvPr>
                  <p14:cNvContentPartPr/>
                  <p14:nvPr/>
                </p14:nvContentPartPr>
                <p14:xfrm>
                  <a:off x="3009466" y="4525259"/>
                  <a:ext cx="513000" cy="189720"/>
                </p14:xfrm>
              </p:contentPart>
            </mc:Choice>
            <mc:Fallback>
              <p:pic>
                <p:nvPicPr>
                  <p:cNvPr id="699" name="Pennanteckning 698">
                    <a:extLst>
                      <a:ext uri="{FF2B5EF4-FFF2-40B4-BE49-F238E27FC236}">
                        <a16:creationId xmlns:a16="http://schemas.microsoft.com/office/drawing/2014/main" id="{46AF66EC-0586-5C32-E372-1C2919E03538}"/>
                      </a:ext>
                    </a:extLst>
                  </p:cNvPr>
                  <p:cNvPicPr/>
                  <p:nvPr/>
                </p:nvPicPr>
                <p:blipFill>
                  <a:blip r:embed="rId130"/>
                  <a:stretch>
                    <a:fillRect/>
                  </a:stretch>
                </p:blipFill>
                <p:spPr>
                  <a:xfrm>
                    <a:off x="2993986" y="4510139"/>
                    <a:ext cx="543600" cy="2203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05" name="Grupp 704">
              <a:extLst>
                <a:ext uri="{FF2B5EF4-FFF2-40B4-BE49-F238E27FC236}">
                  <a16:creationId xmlns:a16="http://schemas.microsoft.com/office/drawing/2014/main" id="{2AA56012-C3F4-665D-A307-307748A7B0BB}"/>
                </a:ext>
              </a:extLst>
            </p:cNvPr>
            <p:cNvGrpSpPr/>
            <p:nvPr/>
          </p:nvGrpSpPr>
          <p:grpSpPr>
            <a:xfrm>
              <a:off x="2092186" y="4996859"/>
              <a:ext cx="966240" cy="148320"/>
              <a:chOff x="2092186" y="4996859"/>
              <a:chExt cx="966240" cy="148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31">
                <p14:nvContentPartPr>
                  <p14:cNvPr id="701" name="Pennanteckning 700">
                    <a:extLst>
                      <a:ext uri="{FF2B5EF4-FFF2-40B4-BE49-F238E27FC236}">
                        <a16:creationId xmlns:a16="http://schemas.microsoft.com/office/drawing/2014/main" id="{F5C211B6-B088-358D-EDE5-ABD1805FB943}"/>
                      </a:ext>
                    </a:extLst>
                  </p14:cNvPr>
                  <p14:cNvContentPartPr/>
                  <p14:nvPr/>
                </p14:nvContentPartPr>
                <p14:xfrm>
                  <a:off x="2092186" y="4996859"/>
                  <a:ext cx="77400" cy="145800"/>
                </p14:xfrm>
              </p:contentPart>
            </mc:Choice>
            <mc:Fallback>
              <p:pic>
                <p:nvPicPr>
                  <p:cNvPr id="701" name="Pennanteckning 700">
                    <a:extLst>
                      <a:ext uri="{FF2B5EF4-FFF2-40B4-BE49-F238E27FC236}">
                        <a16:creationId xmlns:a16="http://schemas.microsoft.com/office/drawing/2014/main" id="{F5C211B6-B088-358D-EDE5-ABD1805FB943}"/>
                      </a:ext>
                    </a:extLst>
                  </p:cNvPr>
                  <p:cNvPicPr/>
                  <p:nvPr/>
                </p:nvPicPr>
                <p:blipFill>
                  <a:blip r:embed="rId132"/>
                  <a:stretch>
                    <a:fillRect/>
                  </a:stretch>
                </p:blipFill>
                <p:spPr>
                  <a:xfrm>
                    <a:off x="2077066" y="4981739"/>
                    <a:ext cx="10764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3">
                <p14:nvContentPartPr>
                  <p14:cNvPr id="702" name="Pennanteckning 701">
                    <a:extLst>
                      <a:ext uri="{FF2B5EF4-FFF2-40B4-BE49-F238E27FC236}">
                        <a16:creationId xmlns:a16="http://schemas.microsoft.com/office/drawing/2014/main" id="{9ECB1D86-39B3-9172-5141-648F39CB2ADB}"/>
                      </a:ext>
                    </a:extLst>
                  </p14:cNvPr>
                  <p14:cNvContentPartPr/>
                  <p14:nvPr/>
                </p14:nvContentPartPr>
                <p14:xfrm>
                  <a:off x="2097946" y="5032499"/>
                  <a:ext cx="79560" cy="98640"/>
                </p14:xfrm>
              </p:contentPart>
            </mc:Choice>
            <mc:Fallback>
              <p:pic>
                <p:nvPicPr>
                  <p:cNvPr id="702" name="Pennanteckning 701">
                    <a:extLst>
                      <a:ext uri="{FF2B5EF4-FFF2-40B4-BE49-F238E27FC236}">
                        <a16:creationId xmlns:a16="http://schemas.microsoft.com/office/drawing/2014/main" id="{9ECB1D86-39B3-9172-5141-648F39CB2ADB}"/>
                      </a:ext>
                    </a:extLst>
                  </p:cNvPr>
                  <p:cNvPicPr/>
                  <p:nvPr/>
                </p:nvPicPr>
                <p:blipFill>
                  <a:blip r:embed="rId134"/>
                  <a:stretch>
                    <a:fillRect/>
                  </a:stretch>
                </p:blipFill>
                <p:spPr>
                  <a:xfrm>
                    <a:off x="2082826" y="5017019"/>
                    <a:ext cx="110160" cy="12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5">
                <p14:nvContentPartPr>
                  <p14:cNvPr id="703" name="Pennanteckning 702">
                    <a:extLst>
                      <a:ext uri="{FF2B5EF4-FFF2-40B4-BE49-F238E27FC236}">
                        <a16:creationId xmlns:a16="http://schemas.microsoft.com/office/drawing/2014/main" id="{E7FF8BD0-5F9F-A9BD-BABA-32B62383AFD8}"/>
                      </a:ext>
                    </a:extLst>
                  </p14:cNvPr>
                  <p14:cNvContentPartPr/>
                  <p14:nvPr/>
                </p14:nvContentPartPr>
                <p14:xfrm>
                  <a:off x="2255986" y="4997579"/>
                  <a:ext cx="77400" cy="144360"/>
                </p14:xfrm>
              </p:contentPart>
            </mc:Choice>
            <mc:Fallback>
              <p:pic>
                <p:nvPicPr>
                  <p:cNvPr id="703" name="Pennanteckning 702">
                    <a:extLst>
                      <a:ext uri="{FF2B5EF4-FFF2-40B4-BE49-F238E27FC236}">
                        <a16:creationId xmlns:a16="http://schemas.microsoft.com/office/drawing/2014/main" id="{E7FF8BD0-5F9F-A9BD-BABA-32B62383AFD8}"/>
                      </a:ext>
                    </a:extLst>
                  </p:cNvPr>
                  <p:cNvPicPr/>
                  <p:nvPr/>
                </p:nvPicPr>
                <p:blipFill>
                  <a:blip r:embed="rId136"/>
                  <a:stretch>
                    <a:fillRect/>
                  </a:stretch>
                </p:blipFill>
                <p:spPr>
                  <a:xfrm>
                    <a:off x="2240506" y="4982459"/>
                    <a:ext cx="107640" cy="174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7">
                <p14:nvContentPartPr>
                  <p14:cNvPr id="387" name="Pennanteckning 386">
                    <a:extLst>
                      <a:ext uri="{FF2B5EF4-FFF2-40B4-BE49-F238E27FC236}">
                        <a16:creationId xmlns:a16="http://schemas.microsoft.com/office/drawing/2014/main" id="{13B6C207-B917-9B2E-8446-FDD990CD2501}"/>
                      </a:ext>
                    </a:extLst>
                  </p14:cNvPr>
                  <p14:cNvContentPartPr/>
                  <p14:nvPr/>
                </p14:nvContentPartPr>
                <p14:xfrm>
                  <a:off x="2313946" y="5075339"/>
                  <a:ext cx="55800" cy="6840"/>
                </p14:xfrm>
              </p:contentPart>
            </mc:Choice>
            <mc:Fallback>
              <p:pic>
                <p:nvPicPr>
                  <p:cNvPr id="387" name="Pennanteckning 386">
                    <a:extLst>
                      <a:ext uri="{FF2B5EF4-FFF2-40B4-BE49-F238E27FC236}">
                        <a16:creationId xmlns:a16="http://schemas.microsoft.com/office/drawing/2014/main" id="{13B6C207-B917-9B2E-8446-FDD990CD2501}"/>
                      </a:ext>
                    </a:extLst>
                  </p:cNvPr>
                  <p:cNvPicPr/>
                  <p:nvPr/>
                </p:nvPicPr>
                <p:blipFill>
                  <a:blip r:embed="rId138"/>
                  <a:stretch>
                    <a:fillRect/>
                  </a:stretch>
                </p:blipFill>
                <p:spPr>
                  <a:xfrm>
                    <a:off x="2298466" y="5060219"/>
                    <a:ext cx="8640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9">
                <p14:nvContentPartPr>
                  <p14:cNvPr id="389" name="Pennanteckning 388">
                    <a:extLst>
                      <a:ext uri="{FF2B5EF4-FFF2-40B4-BE49-F238E27FC236}">
                        <a16:creationId xmlns:a16="http://schemas.microsoft.com/office/drawing/2014/main" id="{81693355-5AE1-07E7-CE9E-332AE1FBC923}"/>
                      </a:ext>
                    </a:extLst>
                  </p14:cNvPr>
                  <p14:cNvContentPartPr/>
                  <p14:nvPr/>
                </p14:nvContentPartPr>
                <p14:xfrm>
                  <a:off x="2471626" y="5047259"/>
                  <a:ext cx="14400" cy="82440"/>
                </p14:xfrm>
              </p:contentPart>
            </mc:Choice>
            <mc:Fallback>
              <p:pic>
                <p:nvPicPr>
                  <p:cNvPr id="389" name="Pennanteckning 388">
                    <a:extLst>
                      <a:ext uri="{FF2B5EF4-FFF2-40B4-BE49-F238E27FC236}">
                        <a16:creationId xmlns:a16="http://schemas.microsoft.com/office/drawing/2014/main" id="{81693355-5AE1-07E7-CE9E-332AE1FBC923}"/>
                      </a:ext>
                    </a:extLst>
                  </p:cNvPr>
                  <p:cNvPicPr/>
                  <p:nvPr/>
                </p:nvPicPr>
                <p:blipFill>
                  <a:blip r:embed="rId140"/>
                  <a:stretch>
                    <a:fillRect/>
                  </a:stretch>
                </p:blipFill>
                <p:spPr>
                  <a:xfrm>
                    <a:off x="2456506" y="5032139"/>
                    <a:ext cx="450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1">
                <p14:nvContentPartPr>
                  <p14:cNvPr id="391" name="Pennanteckning 390">
                    <a:extLst>
                      <a:ext uri="{FF2B5EF4-FFF2-40B4-BE49-F238E27FC236}">
                        <a16:creationId xmlns:a16="http://schemas.microsoft.com/office/drawing/2014/main" id="{2057FD81-D3CD-1943-E56C-943DAF551F1E}"/>
                      </a:ext>
                    </a:extLst>
                  </p14:cNvPr>
                  <p14:cNvContentPartPr/>
                  <p14:nvPr/>
                </p14:nvContentPartPr>
                <p14:xfrm>
                  <a:off x="2457946" y="4996859"/>
                  <a:ext cx="93600" cy="137160"/>
                </p14:xfrm>
              </p:contentPart>
            </mc:Choice>
            <mc:Fallback>
              <p:pic>
                <p:nvPicPr>
                  <p:cNvPr id="391" name="Pennanteckning 390">
                    <a:extLst>
                      <a:ext uri="{FF2B5EF4-FFF2-40B4-BE49-F238E27FC236}">
                        <a16:creationId xmlns:a16="http://schemas.microsoft.com/office/drawing/2014/main" id="{2057FD81-D3CD-1943-E56C-943DAF551F1E}"/>
                      </a:ext>
                    </a:extLst>
                  </p:cNvPr>
                  <p:cNvPicPr/>
                  <p:nvPr/>
                </p:nvPicPr>
                <p:blipFill>
                  <a:blip r:embed="rId142"/>
                  <a:stretch>
                    <a:fillRect/>
                  </a:stretch>
                </p:blipFill>
                <p:spPr>
                  <a:xfrm>
                    <a:off x="2442466" y="4981379"/>
                    <a:ext cx="124200" cy="16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3">
                <p14:nvContentPartPr>
                  <p14:cNvPr id="394" name="Pennanteckning 393">
                    <a:extLst>
                      <a:ext uri="{FF2B5EF4-FFF2-40B4-BE49-F238E27FC236}">
                        <a16:creationId xmlns:a16="http://schemas.microsoft.com/office/drawing/2014/main" id="{74A6EEDC-FFF3-7FEB-05C7-667703282C95}"/>
                      </a:ext>
                    </a:extLst>
                  </p14:cNvPr>
                  <p14:cNvContentPartPr/>
                  <p14:nvPr/>
                </p14:nvContentPartPr>
                <p14:xfrm>
                  <a:off x="2596546" y="5061299"/>
                  <a:ext cx="55800" cy="78120"/>
                </p14:xfrm>
              </p:contentPart>
            </mc:Choice>
            <mc:Fallback>
              <p:pic>
                <p:nvPicPr>
                  <p:cNvPr id="394" name="Pennanteckning 393">
                    <a:extLst>
                      <a:ext uri="{FF2B5EF4-FFF2-40B4-BE49-F238E27FC236}">
                        <a16:creationId xmlns:a16="http://schemas.microsoft.com/office/drawing/2014/main" id="{74A6EEDC-FFF3-7FEB-05C7-667703282C95}"/>
                      </a:ext>
                    </a:extLst>
                  </p:cNvPr>
                  <p:cNvPicPr/>
                  <p:nvPr/>
                </p:nvPicPr>
                <p:blipFill>
                  <a:blip r:embed="rId144"/>
                  <a:stretch>
                    <a:fillRect/>
                  </a:stretch>
                </p:blipFill>
                <p:spPr>
                  <a:xfrm>
                    <a:off x="2581426" y="5046179"/>
                    <a:ext cx="86400" cy="108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5">
                <p14:nvContentPartPr>
                  <p14:cNvPr id="403" name="Pennanteckning 402">
                    <a:extLst>
                      <a:ext uri="{FF2B5EF4-FFF2-40B4-BE49-F238E27FC236}">
                        <a16:creationId xmlns:a16="http://schemas.microsoft.com/office/drawing/2014/main" id="{88E4DDCC-6EEA-5067-674B-C6176C01FE99}"/>
                      </a:ext>
                    </a:extLst>
                  </p14:cNvPr>
                  <p14:cNvContentPartPr/>
                  <p14:nvPr/>
                </p14:nvContentPartPr>
                <p14:xfrm>
                  <a:off x="2719666" y="5019899"/>
                  <a:ext cx="282240" cy="125280"/>
                </p14:xfrm>
              </p:contentPart>
            </mc:Choice>
            <mc:Fallback>
              <p:pic>
                <p:nvPicPr>
                  <p:cNvPr id="403" name="Pennanteckning 402">
                    <a:extLst>
                      <a:ext uri="{FF2B5EF4-FFF2-40B4-BE49-F238E27FC236}">
                        <a16:creationId xmlns:a16="http://schemas.microsoft.com/office/drawing/2014/main" id="{88E4DDCC-6EEA-5067-674B-C6176C01FE99}"/>
                      </a:ext>
                    </a:extLst>
                  </p:cNvPr>
                  <p:cNvPicPr/>
                  <p:nvPr/>
                </p:nvPicPr>
                <p:blipFill>
                  <a:blip r:embed="rId146"/>
                  <a:stretch>
                    <a:fillRect/>
                  </a:stretch>
                </p:blipFill>
                <p:spPr>
                  <a:xfrm>
                    <a:off x="2704546" y="5004779"/>
                    <a:ext cx="312840" cy="155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7">
                <p14:nvContentPartPr>
                  <p14:cNvPr id="704" name="Pennanteckning 703">
                    <a:extLst>
                      <a:ext uri="{FF2B5EF4-FFF2-40B4-BE49-F238E27FC236}">
                        <a16:creationId xmlns:a16="http://schemas.microsoft.com/office/drawing/2014/main" id="{FDAD9846-DB25-6855-E252-E8CD54798E30}"/>
                      </a:ext>
                    </a:extLst>
                  </p14:cNvPr>
                  <p14:cNvContentPartPr/>
                  <p14:nvPr/>
                </p14:nvContentPartPr>
                <p14:xfrm>
                  <a:off x="2964466" y="5065619"/>
                  <a:ext cx="93960" cy="360"/>
                </p14:xfrm>
              </p:contentPart>
            </mc:Choice>
            <mc:Fallback>
              <p:pic>
                <p:nvPicPr>
                  <p:cNvPr id="704" name="Pennanteckning 703">
                    <a:extLst>
                      <a:ext uri="{FF2B5EF4-FFF2-40B4-BE49-F238E27FC236}">
                        <a16:creationId xmlns:a16="http://schemas.microsoft.com/office/drawing/2014/main" id="{FDAD9846-DB25-6855-E252-E8CD54798E30}"/>
                      </a:ext>
                    </a:extLst>
                  </p:cNvPr>
                  <p:cNvPicPr/>
                  <p:nvPr/>
                </p:nvPicPr>
                <p:blipFill>
                  <a:blip r:embed="rId148"/>
                  <a:stretch>
                    <a:fillRect/>
                  </a:stretch>
                </p:blipFill>
                <p:spPr>
                  <a:xfrm>
                    <a:off x="2949346" y="5050139"/>
                    <a:ext cx="124200" cy="309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09" name="Grupp 708">
              <a:extLst>
                <a:ext uri="{FF2B5EF4-FFF2-40B4-BE49-F238E27FC236}">
                  <a16:creationId xmlns:a16="http://schemas.microsoft.com/office/drawing/2014/main" id="{35C817C6-17A2-E128-A783-0945809A495C}"/>
                </a:ext>
              </a:extLst>
            </p:cNvPr>
            <p:cNvGrpSpPr/>
            <p:nvPr/>
          </p:nvGrpSpPr>
          <p:grpSpPr>
            <a:xfrm>
              <a:off x="2425546" y="5425979"/>
              <a:ext cx="261720" cy="54000"/>
              <a:chOff x="2425546" y="5425979"/>
              <a:chExt cx="261720" cy="540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49">
                <p14:nvContentPartPr>
                  <p14:cNvPr id="706" name="Pennanteckning 705">
                    <a:extLst>
                      <a:ext uri="{FF2B5EF4-FFF2-40B4-BE49-F238E27FC236}">
                        <a16:creationId xmlns:a16="http://schemas.microsoft.com/office/drawing/2014/main" id="{374961EB-1A01-594A-2974-828E5CB38192}"/>
                      </a:ext>
                    </a:extLst>
                  </p14:cNvPr>
                  <p14:cNvContentPartPr/>
                  <p14:nvPr/>
                </p14:nvContentPartPr>
                <p14:xfrm>
                  <a:off x="2425546" y="5432819"/>
                  <a:ext cx="30240" cy="4680"/>
                </p14:xfrm>
              </p:contentPart>
            </mc:Choice>
            <mc:Fallback>
              <p:pic>
                <p:nvPicPr>
                  <p:cNvPr id="706" name="Pennanteckning 705">
                    <a:extLst>
                      <a:ext uri="{FF2B5EF4-FFF2-40B4-BE49-F238E27FC236}">
                        <a16:creationId xmlns:a16="http://schemas.microsoft.com/office/drawing/2014/main" id="{374961EB-1A01-594A-2974-828E5CB38192}"/>
                      </a:ext>
                    </a:extLst>
                  </p:cNvPr>
                  <p:cNvPicPr/>
                  <p:nvPr/>
                </p:nvPicPr>
                <p:blipFill>
                  <a:blip r:embed="rId150"/>
                  <a:stretch>
                    <a:fillRect/>
                  </a:stretch>
                </p:blipFill>
                <p:spPr>
                  <a:xfrm>
                    <a:off x="2410066" y="5417339"/>
                    <a:ext cx="60480" cy="34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1">
                <p14:nvContentPartPr>
                  <p14:cNvPr id="707" name="Pennanteckning 706">
                    <a:extLst>
                      <a:ext uri="{FF2B5EF4-FFF2-40B4-BE49-F238E27FC236}">
                        <a16:creationId xmlns:a16="http://schemas.microsoft.com/office/drawing/2014/main" id="{F9D1ADDD-FFDA-4DC7-49AD-26DEC22F811A}"/>
                      </a:ext>
                    </a:extLst>
                  </p14:cNvPr>
                  <p14:cNvContentPartPr/>
                  <p14:nvPr/>
                </p14:nvContentPartPr>
                <p14:xfrm>
                  <a:off x="2507266" y="5425979"/>
                  <a:ext cx="81360" cy="21960"/>
                </p14:xfrm>
              </p:contentPart>
            </mc:Choice>
            <mc:Fallback>
              <p:pic>
                <p:nvPicPr>
                  <p:cNvPr id="707" name="Pennanteckning 706">
                    <a:extLst>
                      <a:ext uri="{FF2B5EF4-FFF2-40B4-BE49-F238E27FC236}">
                        <a16:creationId xmlns:a16="http://schemas.microsoft.com/office/drawing/2014/main" id="{F9D1ADDD-FFDA-4DC7-49AD-26DEC22F811A}"/>
                      </a:ext>
                    </a:extLst>
                  </p:cNvPr>
                  <p:cNvPicPr/>
                  <p:nvPr/>
                </p:nvPicPr>
                <p:blipFill>
                  <a:blip r:embed="rId152"/>
                  <a:stretch>
                    <a:fillRect/>
                  </a:stretch>
                </p:blipFill>
                <p:spPr>
                  <a:xfrm>
                    <a:off x="2492146" y="5410859"/>
                    <a:ext cx="11196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3">
                <p14:nvContentPartPr>
                  <p14:cNvPr id="708" name="Pennanteckning 707">
                    <a:extLst>
                      <a:ext uri="{FF2B5EF4-FFF2-40B4-BE49-F238E27FC236}">
                        <a16:creationId xmlns:a16="http://schemas.microsoft.com/office/drawing/2014/main" id="{A8416D88-6CA0-0792-94FF-33FBEF2E0E71}"/>
                      </a:ext>
                    </a:extLst>
                  </p14:cNvPr>
                  <p14:cNvContentPartPr/>
                  <p14:nvPr/>
                </p14:nvContentPartPr>
                <p14:xfrm>
                  <a:off x="2653786" y="5456579"/>
                  <a:ext cx="33480" cy="23400"/>
                </p14:xfrm>
              </p:contentPart>
            </mc:Choice>
            <mc:Fallback>
              <p:pic>
                <p:nvPicPr>
                  <p:cNvPr id="708" name="Pennanteckning 707">
                    <a:extLst>
                      <a:ext uri="{FF2B5EF4-FFF2-40B4-BE49-F238E27FC236}">
                        <a16:creationId xmlns:a16="http://schemas.microsoft.com/office/drawing/2014/main" id="{A8416D88-6CA0-0792-94FF-33FBEF2E0E71}"/>
                      </a:ext>
                    </a:extLst>
                  </p:cNvPr>
                  <p:cNvPicPr/>
                  <p:nvPr/>
                </p:nvPicPr>
                <p:blipFill>
                  <a:blip r:embed="rId154"/>
                  <a:stretch>
                    <a:fillRect/>
                  </a:stretch>
                </p:blipFill>
                <p:spPr>
                  <a:xfrm>
                    <a:off x="2638306" y="5441459"/>
                    <a:ext cx="64080" cy="54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182" name="Grupp 1181">
            <a:extLst>
              <a:ext uri="{FF2B5EF4-FFF2-40B4-BE49-F238E27FC236}">
                <a16:creationId xmlns:a16="http://schemas.microsoft.com/office/drawing/2014/main" id="{BA2F354C-1461-F9E6-005B-35BD079CD083}"/>
              </a:ext>
            </a:extLst>
          </p:cNvPr>
          <p:cNvGrpSpPr/>
          <p:nvPr/>
        </p:nvGrpSpPr>
        <p:grpSpPr>
          <a:xfrm>
            <a:off x="1120906" y="5708219"/>
            <a:ext cx="2179800" cy="889920"/>
            <a:chOff x="1120906" y="5708219"/>
            <a:chExt cx="2179800" cy="889920"/>
          </a:xfrm>
        </p:grpSpPr>
        <p:grpSp>
          <p:nvGrpSpPr>
            <p:cNvPr id="714" name="Grupp 713">
              <a:extLst>
                <a:ext uri="{FF2B5EF4-FFF2-40B4-BE49-F238E27FC236}">
                  <a16:creationId xmlns:a16="http://schemas.microsoft.com/office/drawing/2014/main" id="{A0BEF5F9-3D9F-1B2C-614D-2DD3FA218A7B}"/>
                </a:ext>
              </a:extLst>
            </p:cNvPr>
            <p:cNvGrpSpPr/>
            <p:nvPr/>
          </p:nvGrpSpPr>
          <p:grpSpPr>
            <a:xfrm>
              <a:off x="1120906" y="5708219"/>
              <a:ext cx="611280" cy="180000"/>
              <a:chOff x="1120906" y="5708219"/>
              <a:chExt cx="611280" cy="1800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55">
                <p14:nvContentPartPr>
                  <p14:cNvPr id="710" name="Pennanteckning 709">
                    <a:extLst>
                      <a:ext uri="{FF2B5EF4-FFF2-40B4-BE49-F238E27FC236}">
                        <a16:creationId xmlns:a16="http://schemas.microsoft.com/office/drawing/2014/main" id="{A670FDAB-52B4-694A-968D-A8591899A92D}"/>
                      </a:ext>
                    </a:extLst>
                  </p14:cNvPr>
                  <p14:cNvContentPartPr/>
                  <p14:nvPr/>
                </p14:nvContentPartPr>
                <p14:xfrm>
                  <a:off x="1120906" y="5764379"/>
                  <a:ext cx="165240" cy="107640"/>
                </p14:xfrm>
              </p:contentPart>
            </mc:Choice>
            <mc:Fallback>
              <p:pic>
                <p:nvPicPr>
                  <p:cNvPr id="710" name="Pennanteckning 709">
                    <a:extLst>
                      <a:ext uri="{FF2B5EF4-FFF2-40B4-BE49-F238E27FC236}">
                        <a16:creationId xmlns:a16="http://schemas.microsoft.com/office/drawing/2014/main" id="{A670FDAB-52B4-694A-968D-A8591899A92D}"/>
                      </a:ext>
                    </a:extLst>
                  </p:cNvPr>
                  <p:cNvPicPr/>
                  <p:nvPr/>
                </p:nvPicPr>
                <p:blipFill>
                  <a:blip r:embed="rId156"/>
                  <a:stretch>
                    <a:fillRect/>
                  </a:stretch>
                </p:blipFill>
                <p:spPr>
                  <a:xfrm>
                    <a:off x="1105426" y="5748899"/>
                    <a:ext cx="195840" cy="13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7">
                <p14:nvContentPartPr>
                  <p14:cNvPr id="711" name="Pennanteckning 710">
                    <a:extLst>
                      <a:ext uri="{FF2B5EF4-FFF2-40B4-BE49-F238E27FC236}">
                        <a16:creationId xmlns:a16="http://schemas.microsoft.com/office/drawing/2014/main" id="{5AAE5EC8-6D29-7F03-A9DE-A4377A500B05}"/>
                      </a:ext>
                    </a:extLst>
                  </p14:cNvPr>
                  <p14:cNvContentPartPr/>
                  <p14:nvPr/>
                </p14:nvContentPartPr>
                <p14:xfrm>
                  <a:off x="1328986" y="5787419"/>
                  <a:ext cx="157320" cy="80640"/>
                </p14:xfrm>
              </p:contentPart>
            </mc:Choice>
            <mc:Fallback>
              <p:pic>
                <p:nvPicPr>
                  <p:cNvPr id="711" name="Pennanteckning 710">
                    <a:extLst>
                      <a:ext uri="{FF2B5EF4-FFF2-40B4-BE49-F238E27FC236}">
                        <a16:creationId xmlns:a16="http://schemas.microsoft.com/office/drawing/2014/main" id="{5AAE5EC8-6D29-7F03-A9DE-A4377A500B05}"/>
                      </a:ext>
                    </a:extLst>
                  </p:cNvPr>
                  <p:cNvPicPr/>
                  <p:nvPr/>
                </p:nvPicPr>
                <p:blipFill>
                  <a:blip r:embed="rId158"/>
                  <a:stretch>
                    <a:fillRect/>
                  </a:stretch>
                </p:blipFill>
                <p:spPr>
                  <a:xfrm>
                    <a:off x="1313506" y="5772299"/>
                    <a:ext cx="1879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9">
                <p14:nvContentPartPr>
                  <p14:cNvPr id="712" name="Pennanteckning 711">
                    <a:extLst>
                      <a:ext uri="{FF2B5EF4-FFF2-40B4-BE49-F238E27FC236}">
                        <a16:creationId xmlns:a16="http://schemas.microsoft.com/office/drawing/2014/main" id="{5D89DF64-0727-2784-8C3F-B5B004F34AE4}"/>
                      </a:ext>
                    </a:extLst>
                  </p14:cNvPr>
                  <p14:cNvContentPartPr/>
                  <p14:nvPr/>
                </p14:nvContentPartPr>
                <p14:xfrm>
                  <a:off x="1503226" y="5780939"/>
                  <a:ext cx="54000" cy="88920"/>
                </p14:xfrm>
              </p:contentPart>
            </mc:Choice>
            <mc:Fallback>
              <p:pic>
                <p:nvPicPr>
                  <p:cNvPr id="712" name="Pennanteckning 711">
                    <a:extLst>
                      <a:ext uri="{FF2B5EF4-FFF2-40B4-BE49-F238E27FC236}">
                        <a16:creationId xmlns:a16="http://schemas.microsoft.com/office/drawing/2014/main" id="{5D89DF64-0727-2784-8C3F-B5B004F34AE4}"/>
                      </a:ext>
                    </a:extLst>
                  </p:cNvPr>
                  <p:cNvPicPr/>
                  <p:nvPr/>
                </p:nvPicPr>
                <p:blipFill>
                  <a:blip r:embed="rId160"/>
                  <a:stretch>
                    <a:fillRect/>
                  </a:stretch>
                </p:blipFill>
                <p:spPr>
                  <a:xfrm>
                    <a:off x="1488106" y="5765459"/>
                    <a:ext cx="84600" cy="11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1">
                <p14:nvContentPartPr>
                  <p14:cNvPr id="713" name="Pennanteckning 712">
                    <a:extLst>
                      <a:ext uri="{FF2B5EF4-FFF2-40B4-BE49-F238E27FC236}">
                        <a16:creationId xmlns:a16="http://schemas.microsoft.com/office/drawing/2014/main" id="{F098B1B8-4AE3-6162-5E39-78AEE579B333}"/>
                      </a:ext>
                    </a:extLst>
                  </p14:cNvPr>
                  <p14:cNvContentPartPr/>
                  <p14:nvPr/>
                </p14:nvContentPartPr>
                <p14:xfrm>
                  <a:off x="1612666" y="5708219"/>
                  <a:ext cx="119520" cy="180000"/>
                </p14:xfrm>
              </p:contentPart>
            </mc:Choice>
            <mc:Fallback>
              <p:pic>
                <p:nvPicPr>
                  <p:cNvPr id="713" name="Pennanteckning 712">
                    <a:extLst>
                      <a:ext uri="{FF2B5EF4-FFF2-40B4-BE49-F238E27FC236}">
                        <a16:creationId xmlns:a16="http://schemas.microsoft.com/office/drawing/2014/main" id="{F098B1B8-4AE3-6162-5E39-78AEE579B333}"/>
                      </a:ext>
                    </a:extLst>
                  </p:cNvPr>
                  <p:cNvPicPr/>
                  <p:nvPr/>
                </p:nvPicPr>
                <p:blipFill>
                  <a:blip r:embed="rId162"/>
                  <a:stretch>
                    <a:fillRect/>
                  </a:stretch>
                </p:blipFill>
                <p:spPr>
                  <a:xfrm>
                    <a:off x="1597186" y="5692739"/>
                    <a:ext cx="149760" cy="2102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24" name="Grupp 723">
              <a:extLst>
                <a:ext uri="{FF2B5EF4-FFF2-40B4-BE49-F238E27FC236}">
                  <a16:creationId xmlns:a16="http://schemas.microsoft.com/office/drawing/2014/main" id="{0E3B0A8C-772C-B1C0-4D2A-60FA1FF4037D}"/>
                </a:ext>
              </a:extLst>
            </p:cNvPr>
            <p:cNvGrpSpPr/>
            <p:nvPr/>
          </p:nvGrpSpPr>
          <p:grpSpPr>
            <a:xfrm>
              <a:off x="1964026" y="5736299"/>
              <a:ext cx="213480" cy="328680"/>
              <a:chOff x="1964026" y="5736299"/>
              <a:chExt cx="213480" cy="328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63">
                <p14:nvContentPartPr>
                  <p14:cNvPr id="715" name="Pennanteckning 714">
                    <a:extLst>
                      <a:ext uri="{FF2B5EF4-FFF2-40B4-BE49-F238E27FC236}">
                        <a16:creationId xmlns:a16="http://schemas.microsoft.com/office/drawing/2014/main" id="{78275D86-53C1-71ED-18E3-CD330BC6463F}"/>
                      </a:ext>
                    </a:extLst>
                  </p14:cNvPr>
                  <p14:cNvContentPartPr/>
                  <p14:nvPr/>
                </p14:nvContentPartPr>
                <p14:xfrm>
                  <a:off x="1964026" y="5838539"/>
                  <a:ext cx="74880" cy="73080"/>
                </p14:xfrm>
              </p:contentPart>
            </mc:Choice>
            <mc:Fallback>
              <p:pic>
                <p:nvPicPr>
                  <p:cNvPr id="715" name="Pennanteckning 714">
                    <a:extLst>
                      <a:ext uri="{FF2B5EF4-FFF2-40B4-BE49-F238E27FC236}">
                        <a16:creationId xmlns:a16="http://schemas.microsoft.com/office/drawing/2014/main" id="{78275D86-53C1-71ED-18E3-CD330BC6463F}"/>
                      </a:ext>
                    </a:extLst>
                  </p:cNvPr>
                  <p:cNvPicPr/>
                  <p:nvPr/>
                </p:nvPicPr>
                <p:blipFill>
                  <a:blip r:embed="rId164"/>
                  <a:stretch>
                    <a:fillRect/>
                  </a:stretch>
                </p:blipFill>
                <p:spPr>
                  <a:xfrm>
                    <a:off x="1948906" y="5823419"/>
                    <a:ext cx="105120" cy="103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5">
                <p14:nvContentPartPr>
                  <p14:cNvPr id="716" name="Pennanteckning 715">
                    <a:extLst>
                      <a:ext uri="{FF2B5EF4-FFF2-40B4-BE49-F238E27FC236}">
                        <a16:creationId xmlns:a16="http://schemas.microsoft.com/office/drawing/2014/main" id="{C63B902B-FC71-C1E5-969D-2AC0FFBF986A}"/>
                      </a:ext>
                    </a:extLst>
                  </p14:cNvPr>
                  <p14:cNvContentPartPr/>
                  <p14:nvPr/>
                </p14:nvContentPartPr>
                <p14:xfrm>
                  <a:off x="2109466" y="5736299"/>
                  <a:ext cx="68040" cy="328680"/>
                </p14:xfrm>
              </p:contentPart>
            </mc:Choice>
            <mc:Fallback>
              <p:pic>
                <p:nvPicPr>
                  <p:cNvPr id="716" name="Pennanteckning 715">
                    <a:extLst>
                      <a:ext uri="{FF2B5EF4-FFF2-40B4-BE49-F238E27FC236}">
                        <a16:creationId xmlns:a16="http://schemas.microsoft.com/office/drawing/2014/main" id="{C63B902B-FC71-C1E5-969D-2AC0FFBF986A}"/>
                      </a:ext>
                    </a:extLst>
                  </p:cNvPr>
                  <p:cNvPicPr/>
                  <p:nvPr/>
                </p:nvPicPr>
                <p:blipFill>
                  <a:blip r:embed="rId166"/>
                  <a:stretch>
                    <a:fillRect/>
                  </a:stretch>
                </p:blipFill>
                <p:spPr>
                  <a:xfrm>
                    <a:off x="2094346" y="5720819"/>
                    <a:ext cx="98640" cy="35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7">
                <p14:nvContentPartPr>
                  <p14:cNvPr id="717" name="Pennanteckning 716">
                    <a:extLst>
                      <a:ext uri="{FF2B5EF4-FFF2-40B4-BE49-F238E27FC236}">
                        <a16:creationId xmlns:a16="http://schemas.microsoft.com/office/drawing/2014/main" id="{C4987485-F670-BDFD-75BE-AD78138B43E6}"/>
                      </a:ext>
                    </a:extLst>
                  </p14:cNvPr>
                  <p14:cNvContentPartPr/>
                  <p14:nvPr/>
                </p14:nvContentPartPr>
                <p14:xfrm>
                  <a:off x="2078146" y="5887499"/>
                  <a:ext cx="98640" cy="54000"/>
                </p14:xfrm>
              </p:contentPart>
            </mc:Choice>
            <mc:Fallback>
              <p:pic>
                <p:nvPicPr>
                  <p:cNvPr id="717" name="Pennanteckning 716">
                    <a:extLst>
                      <a:ext uri="{FF2B5EF4-FFF2-40B4-BE49-F238E27FC236}">
                        <a16:creationId xmlns:a16="http://schemas.microsoft.com/office/drawing/2014/main" id="{C4987485-F670-BDFD-75BE-AD78138B43E6}"/>
                      </a:ext>
                    </a:extLst>
                  </p:cNvPr>
                  <p:cNvPicPr/>
                  <p:nvPr/>
                </p:nvPicPr>
                <p:blipFill>
                  <a:blip r:embed="rId168"/>
                  <a:stretch>
                    <a:fillRect/>
                  </a:stretch>
                </p:blipFill>
                <p:spPr>
                  <a:xfrm>
                    <a:off x="2063026" y="5872379"/>
                    <a:ext cx="129240" cy="84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23" name="Grupp 722">
              <a:extLst>
                <a:ext uri="{FF2B5EF4-FFF2-40B4-BE49-F238E27FC236}">
                  <a16:creationId xmlns:a16="http://schemas.microsoft.com/office/drawing/2014/main" id="{BF648DB1-3F5E-A1A4-0797-F3841EA6516B}"/>
                </a:ext>
              </a:extLst>
            </p:cNvPr>
            <p:cNvGrpSpPr/>
            <p:nvPr/>
          </p:nvGrpSpPr>
          <p:grpSpPr>
            <a:xfrm>
              <a:off x="2387386" y="5748539"/>
              <a:ext cx="694080" cy="206640"/>
              <a:chOff x="2387386" y="5748539"/>
              <a:chExt cx="694080" cy="2066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69">
                <p14:nvContentPartPr>
                  <p14:cNvPr id="718" name="Pennanteckning 717">
                    <a:extLst>
                      <a:ext uri="{FF2B5EF4-FFF2-40B4-BE49-F238E27FC236}">
                        <a16:creationId xmlns:a16="http://schemas.microsoft.com/office/drawing/2014/main" id="{C6A06462-2EC9-8265-0AEE-013C20F7F74D}"/>
                      </a:ext>
                    </a:extLst>
                  </p14:cNvPr>
                  <p14:cNvContentPartPr/>
                  <p14:nvPr/>
                </p14:nvContentPartPr>
                <p14:xfrm>
                  <a:off x="2412946" y="5748539"/>
                  <a:ext cx="16200" cy="206640"/>
                </p14:xfrm>
              </p:contentPart>
            </mc:Choice>
            <mc:Fallback>
              <p:pic>
                <p:nvPicPr>
                  <p:cNvPr id="718" name="Pennanteckning 717">
                    <a:extLst>
                      <a:ext uri="{FF2B5EF4-FFF2-40B4-BE49-F238E27FC236}">
                        <a16:creationId xmlns:a16="http://schemas.microsoft.com/office/drawing/2014/main" id="{C6A06462-2EC9-8265-0AEE-013C20F7F74D}"/>
                      </a:ext>
                    </a:extLst>
                  </p:cNvPr>
                  <p:cNvPicPr/>
                  <p:nvPr/>
                </p:nvPicPr>
                <p:blipFill>
                  <a:blip r:embed="rId170"/>
                  <a:stretch>
                    <a:fillRect/>
                  </a:stretch>
                </p:blipFill>
                <p:spPr>
                  <a:xfrm>
                    <a:off x="2397826" y="5733419"/>
                    <a:ext cx="46440" cy="23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1">
                <p14:nvContentPartPr>
                  <p14:cNvPr id="719" name="Pennanteckning 718">
                    <a:extLst>
                      <a:ext uri="{FF2B5EF4-FFF2-40B4-BE49-F238E27FC236}">
                        <a16:creationId xmlns:a16="http://schemas.microsoft.com/office/drawing/2014/main" id="{D6F27024-D183-B583-D6CD-552AB7E41D79}"/>
                      </a:ext>
                    </a:extLst>
                  </p14:cNvPr>
                  <p14:cNvContentPartPr/>
                  <p14:nvPr/>
                </p14:nvContentPartPr>
                <p14:xfrm>
                  <a:off x="2387386" y="5817299"/>
                  <a:ext cx="65520" cy="37440"/>
                </p14:xfrm>
              </p:contentPart>
            </mc:Choice>
            <mc:Fallback>
              <p:pic>
                <p:nvPicPr>
                  <p:cNvPr id="719" name="Pennanteckning 718">
                    <a:extLst>
                      <a:ext uri="{FF2B5EF4-FFF2-40B4-BE49-F238E27FC236}">
                        <a16:creationId xmlns:a16="http://schemas.microsoft.com/office/drawing/2014/main" id="{D6F27024-D183-B583-D6CD-552AB7E41D79}"/>
                      </a:ext>
                    </a:extLst>
                  </p:cNvPr>
                  <p:cNvPicPr/>
                  <p:nvPr/>
                </p:nvPicPr>
                <p:blipFill>
                  <a:blip r:embed="rId172"/>
                  <a:stretch>
                    <a:fillRect/>
                  </a:stretch>
                </p:blipFill>
                <p:spPr>
                  <a:xfrm>
                    <a:off x="2372266" y="5801819"/>
                    <a:ext cx="96120" cy="68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3">
                <p14:nvContentPartPr>
                  <p14:cNvPr id="720" name="Pennanteckning 719">
                    <a:extLst>
                      <a:ext uri="{FF2B5EF4-FFF2-40B4-BE49-F238E27FC236}">
                        <a16:creationId xmlns:a16="http://schemas.microsoft.com/office/drawing/2014/main" id="{F152DB05-D699-B322-E47C-85241CAA670D}"/>
                      </a:ext>
                    </a:extLst>
                  </p14:cNvPr>
                  <p14:cNvContentPartPr/>
                  <p14:nvPr/>
                </p14:nvContentPartPr>
                <p14:xfrm>
                  <a:off x="2536426" y="5761859"/>
                  <a:ext cx="128520" cy="126000"/>
                </p14:xfrm>
              </p:contentPart>
            </mc:Choice>
            <mc:Fallback>
              <p:pic>
                <p:nvPicPr>
                  <p:cNvPr id="720" name="Pennanteckning 719">
                    <a:extLst>
                      <a:ext uri="{FF2B5EF4-FFF2-40B4-BE49-F238E27FC236}">
                        <a16:creationId xmlns:a16="http://schemas.microsoft.com/office/drawing/2014/main" id="{F152DB05-D699-B322-E47C-85241CAA670D}"/>
                      </a:ext>
                    </a:extLst>
                  </p:cNvPr>
                  <p:cNvPicPr/>
                  <p:nvPr/>
                </p:nvPicPr>
                <p:blipFill>
                  <a:blip r:embed="rId174"/>
                  <a:stretch>
                    <a:fillRect/>
                  </a:stretch>
                </p:blipFill>
                <p:spPr>
                  <a:xfrm>
                    <a:off x="2520946" y="5746739"/>
                    <a:ext cx="15912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5">
                <p14:nvContentPartPr>
                  <p14:cNvPr id="721" name="Pennanteckning 720">
                    <a:extLst>
                      <a:ext uri="{FF2B5EF4-FFF2-40B4-BE49-F238E27FC236}">
                        <a16:creationId xmlns:a16="http://schemas.microsoft.com/office/drawing/2014/main" id="{29B0868A-DB3C-D268-AA90-FB48D6CCA1AD}"/>
                      </a:ext>
                    </a:extLst>
                  </p14:cNvPr>
                  <p14:cNvContentPartPr/>
                  <p14:nvPr/>
                </p14:nvContentPartPr>
                <p14:xfrm>
                  <a:off x="2715706" y="5802179"/>
                  <a:ext cx="39240" cy="95040"/>
                </p14:xfrm>
              </p:contentPart>
            </mc:Choice>
            <mc:Fallback>
              <p:pic>
                <p:nvPicPr>
                  <p:cNvPr id="721" name="Pennanteckning 720">
                    <a:extLst>
                      <a:ext uri="{FF2B5EF4-FFF2-40B4-BE49-F238E27FC236}">
                        <a16:creationId xmlns:a16="http://schemas.microsoft.com/office/drawing/2014/main" id="{29B0868A-DB3C-D268-AA90-FB48D6CCA1AD}"/>
                      </a:ext>
                    </a:extLst>
                  </p:cNvPr>
                  <p:cNvPicPr/>
                  <p:nvPr/>
                </p:nvPicPr>
                <p:blipFill>
                  <a:blip r:embed="rId176"/>
                  <a:stretch>
                    <a:fillRect/>
                  </a:stretch>
                </p:blipFill>
                <p:spPr>
                  <a:xfrm>
                    <a:off x="2700586" y="5787059"/>
                    <a:ext cx="69840" cy="12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7">
                <p14:nvContentPartPr>
                  <p14:cNvPr id="722" name="Pennanteckning 721">
                    <a:extLst>
                      <a:ext uri="{FF2B5EF4-FFF2-40B4-BE49-F238E27FC236}">
                        <a16:creationId xmlns:a16="http://schemas.microsoft.com/office/drawing/2014/main" id="{C8465D4A-9F29-68DE-C836-758934DF0881}"/>
                      </a:ext>
                    </a:extLst>
                  </p14:cNvPr>
                  <p14:cNvContentPartPr/>
                  <p14:nvPr/>
                </p14:nvContentPartPr>
                <p14:xfrm>
                  <a:off x="2832346" y="5812259"/>
                  <a:ext cx="249120" cy="65520"/>
                </p14:xfrm>
              </p:contentPart>
            </mc:Choice>
            <mc:Fallback>
              <p:pic>
                <p:nvPicPr>
                  <p:cNvPr id="722" name="Pennanteckning 721">
                    <a:extLst>
                      <a:ext uri="{FF2B5EF4-FFF2-40B4-BE49-F238E27FC236}">
                        <a16:creationId xmlns:a16="http://schemas.microsoft.com/office/drawing/2014/main" id="{C8465D4A-9F29-68DE-C836-758934DF0881}"/>
                      </a:ext>
                    </a:extLst>
                  </p:cNvPr>
                  <p:cNvPicPr/>
                  <p:nvPr/>
                </p:nvPicPr>
                <p:blipFill>
                  <a:blip r:embed="rId178"/>
                  <a:stretch>
                    <a:fillRect/>
                  </a:stretch>
                </p:blipFill>
                <p:spPr>
                  <a:xfrm>
                    <a:off x="2817226" y="5797139"/>
                    <a:ext cx="279720" cy="961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34" name="Grupp 733">
              <a:extLst>
                <a:ext uri="{FF2B5EF4-FFF2-40B4-BE49-F238E27FC236}">
                  <a16:creationId xmlns:a16="http://schemas.microsoft.com/office/drawing/2014/main" id="{11EACF37-A80A-E2E0-59E6-44620D89CC9E}"/>
                </a:ext>
              </a:extLst>
            </p:cNvPr>
            <p:cNvGrpSpPr/>
            <p:nvPr/>
          </p:nvGrpSpPr>
          <p:grpSpPr>
            <a:xfrm>
              <a:off x="1127746" y="6189539"/>
              <a:ext cx="567720" cy="225000"/>
              <a:chOff x="1127746" y="6189539"/>
              <a:chExt cx="567720" cy="2250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79">
                <p14:nvContentPartPr>
                  <p14:cNvPr id="725" name="Pennanteckning 724">
                    <a:extLst>
                      <a:ext uri="{FF2B5EF4-FFF2-40B4-BE49-F238E27FC236}">
                        <a16:creationId xmlns:a16="http://schemas.microsoft.com/office/drawing/2014/main" id="{ED6ED996-425B-AA2B-BB48-77F03B05F291}"/>
                      </a:ext>
                    </a:extLst>
                  </p14:cNvPr>
                  <p14:cNvContentPartPr/>
                  <p14:nvPr/>
                </p14:nvContentPartPr>
                <p14:xfrm>
                  <a:off x="1127746" y="6189539"/>
                  <a:ext cx="114480" cy="144360"/>
                </p14:xfrm>
              </p:contentPart>
            </mc:Choice>
            <mc:Fallback>
              <p:pic>
                <p:nvPicPr>
                  <p:cNvPr id="725" name="Pennanteckning 724">
                    <a:extLst>
                      <a:ext uri="{FF2B5EF4-FFF2-40B4-BE49-F238E27FC236}">
                        <a16:creationId xmlns:a16="http://schemas.microsoft.com/office/drawing/2014/main" id="{ED6ED996-425B-AA2B-BB48-77F03B05F291}"/>
                      </a:ext>
                    </a:extLst>
                  </p:cNvPr>
                  <p:cNvPicPr/>
                  <p:nvPr/>
                </p:nvPicPr>
                <p:blipFill>
                  <a:blip r:embed="rId180"/>
                  <a:stretch>
                    <a:fillRect/>
                  </a:stretch>
                </p:blipFill>
                <p:spPr>
                  <a:xfrm>
                    <a:off x="1112626" y="6174059"/>
                    <a:ext cx="145080" cy="174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1">
                <p14:nvContentPartPr>
                  <p14:cNvPr id="726" name="Pennanteckning 725">
                    <a:extLst>
                      <a:ext uri="{FF2B5EF4-FFF2-40B4-BE49-F238E27FC236}">
                        <a16:creationId xmlns:a16="http://schemas.microsoft.com/office/drawing/2014/main" id="{DFC61E16-5211-8301-71FA-DB3A4DE2D10E}"/>
                      </a:ext>
                    </a:extLst>
                  </p14:cNvPr>
                  <p14:cNvContentPartPr/>
                  <p14:nvPr/>
                </p14:nvContentPartPr>
                <p14:xfrm>
                  <a:off x="1312426" y="6248219"/>
                  <a:ext cx="247680" cy="83160"/>
                </p14:xfrm>
              </p:contentPart>
            </mc:Choice>
            <mc:Fallback>
              <p:pic>
                <p:nvPicPr>
                  <p:cNvPr id="726" name="Pennanteckning 725">
                    <a:extLst>
                      <a:ext uri="{FF2B5EF4-FFF2-40B4-BE49-F238E27FC236}">
                        <a16:creationId xmlns:a16="http://schemas.microsoft.com/office/drawing/2014/main" id="{DFC61E16-5211-8301-71FA-DB3A4DE2D10E}"/>
                      </a:ext>
                    </a:extLst>
                  </p:cNvPr>
                  <p:cNvPicPr/>
                  <p:nvPr/>
                </p:nvPicPr>
                <p:blipFill>
                  <a:blip r:embed="rId182"/>
                  <a:stretch>
                    <a:fillRect/>
                  </a:stretch>
                </p:blipFill>
                <p:spPr>
                  <a:xfrm>
                    <a:off x="1296946" y="6232739"/>
                    <a:ext cx="278280" cy="11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3">
                <p14:nvContentPartPr>
                  <p14:cNvPr id="727" name="Pennanteckning 726">
                    <a:extLst>
                      <a:ext uri="{FF2B5EF4-FFF2-40B4-BE49-F238E27FC236}">
                        <a16:creationId xmlns:a16="http://schemas.microsoft.com/office/drawing/2014/main" id="{2E57EF68-CBBE-DE00-28D8-7233D1E0E5C3}"/>
                      </a:ext>
                    </a:extLst>
                  </p14:cNvPr>
                  <p14:cNvContentPartPr/>
                  <p14:nvPr/>
                </p14:nvContentPartPr>
                <p14:xfrm>
                  <a:off x="1605106" y="6252179"/>
                  <a:ext cx="90360" cy="162360"/>
                </p14:xfrm>
              </p:contentPart>
            </mc:Choice>
            <mc:Fallback>
              <p:pic>
                <p:nvPicPr>
                  <p:cNvPr id="727" name="Pennanteckning 726">
                    <a:extLst>
                      <a:ext uri="{FF2B5EF4-FFF2-40B4-BE49-F238E27FC236}">
                        <a16:creationId xmlns:a16="http://schemas.microsoft.com/office/drawing/2014/main" id="{2E57EF68-CBBE-DE00-28D8-7233D1E0E5C3}"/>
                      </a:ext>
                    </a:extLst>
                  </p:cNvPr>
                  <p:cNvPicPr/>
                  <p:nvPr/>
                </p:nvPicPr>
                <p:blipFill>
                  <a:blip r:embed="rId184"/>
                  <a:stretch>
                    <a:fillRect/>
                  </a:stretch>
                </p:blipFill>
                <p:spPr>
                  <a:xfrm>
                    <a:off x="1589986" y="6237059"/>
                    <a:ext cx="120960" cy="1929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728" name="Pennanteckning 727">
                  <a:extLst>
                    <a:ext uri="{FF2B5EF4-FFF2-40B4-BE49-F238E27FC236}">
                      <a16:creationId xmlns:a16="http://schemas.microsoft.com/office/drawing/2014/main" id="{6DBAE869-0272-F1A1-30B8-5B79E7E4479C}"/>
                    </a:ext>
                  </a:extLst>
                </p14:cNvPr>
                <p14:cNvContentPartPr/>
                <p14:nvPr/>
              </p14:nvContentPartPr>
              <p14:xfrm>
                <a:off x="1973746" y="6302579"/>
                <a:ext cx="96480" cy="118800"/>
              </p14:xfrm>
            </p:contentPart>
          </mc:Choice>
          <mc:Fallback>
            <p:pic>
              <p:nvPicPr>
                <p:cNvPr id="728" name="Pennanteckning 727">
                  <a:extLst>
                    <a:ext uri="{FF2B5EF4-FFF2-40B4-BE49-F238E27FC236}">
                      <a16:creationId xmlns:a16="http://schemas.microsoft.com/office/drawing/2014/main" id="{6DBAE869-0272-F1A1-30B8-5B79E7E4479C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958626" y="6287459"/>
                  <a:ext cx="126720" cy="149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33" name="Grupp 732">
              <a:extLst>
                <a:ext uri="{FF2B5EF4-FFF2-40B4-BE49-F238E27FC236}">
                  <a16:creationId xmlns:a16="http://schemas.microsoft.com/office/drawing/2014/main" id="{1CC7896C-9187-62CB-B4B5-4234EACC5123}"/>
                </a:ext>
              </a:extLst>
            </p:cNvPr>
            <p:cNvGrpSpPr/>
            <p:nvPr/>
          </p:nvGrpSpPr>
          <p:grpSpPr>
            <a:xfrm>
              <a:off x="2282266" y="6182699"/>
              <a:ext cx="471960" cy="272520"/>
              <a:chOff x="2282266" y="6182699"/>
              <a:chExt cx="471960" cy="2725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87">
                <p14:nvContentPartPr>
                  <p14:cNvPr id="729" name="Pennanteckning 728">
                    <a:extLst>
                      <a:ext uri="{FF2B5EF4-FFF2-40B4-BE49-F238E27FC236}">
                        <a16:creationId xmlns:a16="http://schemas.microsoft.com/office/drawing/2014/main" id="{464254DE-696D-EF05-FC84-586620B8BEDB}"/>
                      </a:ext>
                    </a:extLst>
                  </p14:cNvPr>
                  <p14:cNvContentPartPr/>
                  <p14:nvPr/>
                </p14:nvContentPartPr>
                <p14:xfrm>
                  <a:off x="2282266" y="6315179"/>
                  <a:ext cx="54000" cy="140040"/>
                </p14:xfrm>
              </p:contentPart>
            </mc:Choice>
            <mc:Fallback>
              <p:pic>
                <p:nvPicPr>
                  <p:cNvPr id="729" name="Pennanteckning 728">
                    <a:extLst>
                      <a:ext uri="{FF2B5EF4-FFF2-40B4-BE49-F238E27FC236}">
                        <a16:creationId xmlns:a16="http://schemas.microsoft.com/office/drawing/2014/main" id="{464254DE-696D-EF05-FC84-586620B8BEDB}"/>
                      </a:ext>
                    </a:extLst>
                  </p:cNvPr>
                  <p:cNvPicPr/>
                  <p:nvPr/>
                </p:nvPicPr>
                <p:blipFill>
                  <a:blip r:embed="rId188"/>
                  <a:stretch>
                    <a:fillRect/>
                  </a:stretch>
                </p:blipFill>
                <p:spPr>
                  <a:xfrm>
                    <a:off x="2267146" y="6299699"/>
                    <a:ext cx="84600" cy="17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9">
                <p14:nvContentPartPr>
                  <p14:cNvPr id="730" name="Pennanteckning 729">
                    <a:extLst>
                      <a:ext uri="{FF2B5EF4-FFF2-40B4-BE49-F238E27FC236}">
                        <a16:creationId xmlns:a16="http://schemas.microsoft.com/office/drawing/2014/main" id="{7506B4F8-78EA-CB3B-3246-02ECF921378D}"/>
                      </a:ext>
                    </a:extLst>
                  </p14:cNvPr>
                  <p14:cNvContentPartPr/>
                  <p14:nvPr/>
                </p14:nvContentPartPr>
                <p14:xfrm>
                  <a:off x="2399626" y="6182699"/>
                  <a:ext cx="310320" cy="264240"/>
                </p14:xfrm>
              </p:contentPart>
            </mc:Choice>
            <mc:Fallback>
              <p:pic>
                <p:nvPicPr>
                  <p:cNvPr id="730" name="Pennanteckning 729">
                    <a:extLst>
                      <a:ext uri="{FF2B5EF4-FFF2-40B4-BE49-F238E27FC236}">
                        <a16:creationId xmlns:a16="http://schemas.microsoft.com/office/drawing/2014/main" id="{7506B4F8-78EA-CB3B-3246-02ECF921378D}"/>
                      </a:ext>
                    </a:extLst>
                  </p:cNvPr>
                  <p:cNvPicPr/>
                  <p:nvPr/>
                </p:nvPicPr>
                <p:blipFill>
                  <a:blip r:embed="rId190"/>
                  <a:stretch>
                    <a:fillRect/>
                  </a:stretch>
                </p:blipFill>
                <p:spPr>
                  <a:xfrm>
                    <a:off x="2384506" y="6167579"/>
                    <a:ext cx="340920" cy="294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1">
                <p14:nvContentPartPr>
                  <p14:cNvPr id="731" name="Pennanteckning 730">
                    <a:extLst>
                      <a:ext uri="{FF2B5EF4-FFF2-40B4-BE49-F238E27FC236}">
                        <a16:creationId xmlns:a16="http://schemas.microsoft.com/office/drawing/2014/main" id="{E250B50F-DB9E-B8E2-2E5B-6ACE521C017F}"/>
                      </a:ext>
                    </a:extLst>
                  </p14:cNvPr>
                  <p14:cNvContentPartPr/>
                  <p14:nvPr/>
                </p14:nvContentPartPr>
                <p14:xfrm>
                  <a:off x="2665306" y="6315899"/>
                  <a:ext cx="88920" cy="20160"/>
                </p14:xfrm>
              </p:contentPart>
            </mc:Choice>
            <mc:Fallback>
              <p:pic>
                <p:nvPicPr>
                  <p:cNvPr id="731" name="Pennanteckning 730">
                    <a:extLst>
                      <a:ext uri="{FF2B5EF4-FFF2-40B4-BE49-F238E27FC236}">
                        <a16:creationId xmlns:a16="http://schemas.microsoft.com/office/drawing/2014/main" id="{E250B50F-DB9E-B8E2-2E5B-6ACE521C017F}"/>
                      </a:ext>
                    </a:extLst>
                  </p:cNvPr>
                  <p:cNvPicPr/>
                  <p:nvPr/>
                </p:nvPicPr>
                <p:blipFill>
                  <a:blip r:embed="rId192"/>
                  <a:stretch>
                    <a:fillRect/>
                  </a:stretch>
                </p:blipFill>
                <p:spPr>
                  <a:xfrm>
                    <a:off x="2650186" y="6300779"/>
                    <a:ext cx="119160" cy="507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732" name="Pennanteckning 731">
                  <a:extLst>
                    <a:ext uri="{FF2B5EF4-FFF2-40B4-BE49-F238E27FC236}">
                      <a16:creationId xmlns:a16="http://schemas.microsoft.com/office/drawing/2014/main" id="{D953EAA5-0291-A192-B62B-9BDD422946CD}"/>
                    </a:ext>
                  </a:extLst>
                </p14:cNvPr>
                <p14:cNvContentPartPr/>
                <p14:nvPr/>
              </p14:nvContentPartPr>
              <p14:xfrm>
                <a:off x="3004066" y="6183419"/>
                <a:ext cx="296640" cy="414720"/>
              </p14:xfrm>
            </p:contentPart>
          </mc:Choice>
          <mc:Fallback>
            <p:pic>
              <p:nvPicPr>
                <p:cNvPr id="732" name="Pennanteckning 731">
                  <a:extLst>
                    <a:ext uri="{FF2B5EF4-FFF2-40B4-BE49-F238E27FC236}">
                      <a16:creationId xmlns:a16="http://schemas.microsoft.com/office/drawing/2014/main" id="{D953EAA5-0291-A192-B62B-9BDD422946CD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988946" y="6168299"/>
                  <a:ext cx="326880" cy="44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2" name="Grupp 801">
            <a:extLst>
              <a:ext uri="{FF2B5EF4-FFF2-40B4-BE49-F238E27FC236}">
                <a16:creationId xmlns:a16="http://schemas.microsoft.com/office/drawing/2014/main" id="{1D3CCE38-07C2-BF20-AD6C-18809CCB40D9}"/>
              </a:ext>
            </a:extLst>
          </p:cNvPr>
          <p:cNvGrpSpPr/>
          <p:nvPr/>
        </p:nvGrpSpPr>
        <p:grpSpPr>
          <a:xfrm>
            <a:off x="4188106" y="1658579"/>
            <a:ext cx="3862800" cy="1653120"/>
            <a:chOff x="4188106" y="1658579"/>
            <a:chExt cx="3862800" cy="165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735" name="Pennanteckning 734">
                  <a:extLst>
                    <a:ext uri="{FF2B5EF4-FFF2-40B4-BE49-F238E27FC236}">
                      <a16:creationId xmlns:a16="http://schemas.microsoft.com/office/drawing/2014/main" id="{CCF5C9C0-CE96-AF99-120F-D2AB36E3241F}"/>
                    </a:ext>
                  </a:extLst>
                </p14:cNvPr>
                <p14:cNvContentPartPr/>
                <p14:nvPr/>
              </p14:nvContentPartPr>
              <p14:xfrm>
                <a:off x="4208266" y="1704659"/>
                <a:ext cx="112680" cy="198000"/>
              </p14:xfrm>
            </p:contentPart>
          </mc:Choice>
          <mc:Fallback>
            <p:pic>
              <p:nvPicPr>
                <p:cNvPr id="735" name="Pennanteckning 734">
                  <a:extLst>
                    <a:ext uri="{FF2B5EF4-FFF2-40B4-BE49-F238E27FC236}">
                      <a16:creationId xmlns:a16="http://schemas.microsoft.com/office/drawing/2014/main" id="{CCF5C9C0-CE96-AF99-120F-D2AB36E3241F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4193146" y="1689539"/>
                  <a:ext cx="1432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736" name="Pennanteckning 735">
                  <a:extLst>
                    <a:ext uri="{FF2B5EF4-FFF2-40B4-BE49-F238E27FC236}">
                      <a16:creationId xmlns:a16="http://schemas.microsoft.com/office/drawing/2014/main" id="{C7DEC8F4-9F7F-FE71-36E0-DF3D95E59FF7}"/>
                    </a:ext>
                  </a:extLst>
                </p14:cNvPr>
                <p14:cNvContentPartPr/>
                <p14:nvPr/>
              </p14:nvContentPartPr>
              <p14:xfrm>
                <a:off x="4401226" y="1827059"/>
                <a:ext cx="104400" cy="274680"/>
              </p14:xfrm>
            </p:contentPart>
          </mc:Choice>
          <mc:Fallback>
            <p:pic>
              <p:nvPicPr>
                <p:cNvPr id="736" name="Pennanteckning 735">
                  <a:extLst>
                    <a:ext uri="{FF2B5EF4-FFF2-40B4-BE49-F238E27FC236}">
                      <a16:creationId xmlns:a16="http://schemas.microsoft.com/office/drawing/2014/main" id="{C7DEC8F4-9F7F-FE71-36E0-DF3D95E59FF7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385746" y="1811939"/>
                  <a:ext cx="13500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737" name="Pennanteckning 736">
                  <a:extLst>
                    <a:ext uri="{FF2B5EF4-FFF2-40B4-BE49-F238E27FC236}">
                      <a16:creationId xmlns:a16="http://schemas.microsoft.com/office/drawing/2014/main" id="{AF23B392-B709-1FE7-6DFB-198CEFE3CE79}"/>
                    </a:ext>
                  </a:extLst>
                </p14:cNvPr>
                <p14:cNvContentPartPr/>
                <p14:nvPr/>
              </p14:nvContentPartPr>
              <p14:xfrm>
                <a:off x="4596346" y="1890779"/>
                <a:ext cx="15120" cy="237600"/>
              </p14:xfrm>
            </p:contentPart>
          </mc:Choice>
          <mc:Fallback>
            <p:pic>
              <p:nvPicPr>
                <p:cNvPr id="737" name="Pennanteckning 736">
                  <a:extLst>
                    <a:ext uri="{FF2B5EF4-FFF2-40B4-BE49-F238E27FC236}">
                      <a16:creationId xmlns:a16="http://schemas.microsoft.com/office/drawing/2014/main" id="{AF23B392-B709-1FE7-6DFB-198CEFE3CE79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580866" y="1875659"/>
                  <a:ext cx="457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738" name="Pennanteckning 737">
                  <a:extLst>
                    <a:ext uri="{FF2B5EF4-FFF2-40B4-BE49-F238E27FC236}">
                      <a16:creationId xmlns:a16="http://schemas.microsoft.com/office/drawing/2014/main" id="{F84D399C-EAD9-13B7-0E21-25A1E45DB659}"/>
                    </a:ext>
                  </a:extLst>
                </p14:cNvPr>
                <p14:cNvContentPartPr/>
                <p14:nvPr/>
              </p14:nvContentPartPr>
              <p14:xfrm>
                <a:off x="4605346" y="1860899"/>
                <a:ext cx="84600" cy="72360"/>
              </p14:xfrm>
            </p:contentPart>
          </mc:Choice>
          <mc:Fallback>
            <p:pic>
              <p:nvPicPr>
                <p:cNvPr id="738" name="Pennanteckning 737">
                  <a:extLst>
                    <a:ext uri="{FF2B5EF4-FFF2-40B4-BE49-F238E27FC236}">
                      <a16:creationId xmlns:a16="http://schemas.microsoft.com/office/drawing/2014/main" id="{F84D399C-EAD9-13B7-0E21-25A1E45DB659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590226" y="1845779"/>
                  <a:ext cx="1152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739" name="Pennanteckning 738">
                  <a:extLst>
                    <a:ext uri="{FF2B5EF4-FFF2-40B4-BE49-F238E27FC236}">
                      <a16:creationId xmlns:a16="http://schemas.microsoft.com/office/drawing/2014/main" id="{EF15C2DD-5D7C-96A6-D0B8-B059819B328D}"/>
                    </a:ext>
                  </a:extLst>
                </p14:cNvPr>
                <p14:cNvContentPartPr/>
                <p14:nvPr/>
              </p14:nvContentPartPr>
              <p14:xfrm>
                <a:off x="4755826" y="1814819"/>
                <a:ext cx="231840" cy="154080"/>
              </p14:xfrm>
            </p:contentPart>
          </mc:Choice>
          <mc:Fallback>
            <p:pic>
              <p:nvPicPr>
                <p:cNvPr id="739" name="Pennanteckning 738">
                  <a:extLst>
                    <a:ext uri="{FF2B5EF4-FFF2-40B4-BE49-F238E27FC236}">
                      <a16:creationId xmlns:a16="http://schemas.microsoft.com/office/drawing/2014/main" id="{EF15C2DD-5D7C-96A6-D0B8-B059819B328D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4740706" y="1799339"/>
                  <a:ext cx="2624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740" name="Pennanteckning 739">
                  <a:extLst>
                    <a:ext uri="{FF2B5EF4-FFF2-40B4-BE49-F238E27FC236}">
                      <a16:creationId xmlns:a16="http://schemas.microsoft.com/office/drawing/2014/main" id="{E7A71B96-EA6C-C260-9D15-463911D734E3}"/>
                    </a:ext>
                  </a:extLst>
                </p14:cNvPr>
                <p14:cNvContentPartPr/>
                <p14:nvPr/>
              </p14:nvContentPartPr>
              <p14:xfrm>
                <a:off x="5043466" y="1866659"/>
                <a:ext cx="25920" cy="283320"/>
              </p14:xfrm>
            </p:contentPart>
          </mc:Choice>
          <mc:Fallback>
            <p:pic>
              <p:nvPicPr>
                <p:cNvPr id="740" name="Pennanteckning 739">
                  <a:extLst>
                    <a:ext uri="{FF2B5EF4-FFF2-40B4-BE49-F238E27FC236}">
                      <a16:creationId xmlns:a16="http://schemas.microsoft.com/office/drawing/2014/main" id="{E7A71B96-EA6C-C260-9D15-463911D734E3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028346" y="1851539"/>
                  <a:ext cx="5652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741" name="Pennanteckning 740">
                  <a:extLst>
                    <a:ext uri="{FF2B5EF4-FFF2-40B4-BE49-F238E27FC236}">
                      <a16:creationId xmlns:a16="http://schemas.microsoft.com/office/drawing/2014/main" id="{5494BB00-B1A0-4F43-7F88-F536C6E2765C}"/>
                    </a:ext>
                  </a:extLst>
                </p14:cNvPr>
                <p14:cNvContentPartPr/>
                <p14:nvPr/>
              </p14:nvContentPartPr>
              <p14:xfrm>
                <a:off x="5058586" y="1826339"/>
                <a:ext cx="106920" cy="111240"/>
              </p14:xfrm>
            </p:contentPart>
          </mc:Choice>
          <mc:Fallback>
            <p:pic>
              <p:nvPicPr>
                <p:cNvPr id="741" name="Pennanteckning 740">
                  <a:extLst>
                    <a:ext uri="{FF2B5EF4-FFF2-40B4-BE49-F238E27FC236}">
                      <a16:creationId xmlns:a16="http://schemas.microsoft.com/office/drawing/2014/main" id="{5494BB00-B1A0-4F43-7F88-F536C6E2765C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043466" y="1810859"/>
                  <a:ext cx="1375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742" name="Pennanteckning 741">
                  <a:extLst>
                    <a:ext uri="{FF2B5EF4-FFF2-40B4-BE49-F238E27FC236}">
                      <a16:creationId xmlns:a16="http://schemas.microsoft.com/office/drawing/2014/main" id="{6862C2FC-B2B5-72A3-0473-D402B4F2179C}"/>
                    </a:ext>
                  </a:extLst>
                </p14:cNvPr>
                <p14:cNvContentPartPr/>
                <p14:nvPr/>
              </p14:nvContentPartPr>
              <p14:xfrm>
                <a:off x="5268466" y="1818779"/>
                <a:ext cx="105480" cy="113760"/>
              </p14:xfrm>
            </p:contentPart>
          </mc:Choice>
          <mc:Fallback>
            <p:pic>
              <p:nvPicPr>
                <p:cNvPr id="742" name="Pennanteckning 741">
                  <a:extLst>
                    <a:ext uri="{FF2B5EF4-FFF2-40B4-BE49-F238E27FC236}">
                      <a16:creationId xmlns:a16="http://schemas.microsoft.com/office/drawing/2014/main" id="{6862C2FC-B2B5-72A3-0473-D402B4F2179C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5253346" y="1803659"/>
                  <a:ext cx="1357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743" name="Pennanteckning 742">
                  <a:extLst>
                    <a:ext uri="{FF2B5EF4-FFF2-40B4-BE49-F238E27FC236}">
                      <a16:creationId xmlns:a16="http://schemas.microsoft.com/office/drawing/2014/main" id="{2EB12322-563F-418C-AD21-E6E2CBCBB228}"/>
                    </a:ext>
                  </a:extLst>
                </p14:cNvPr>
                <p14:cNvContentPartPr/>
                <p14:nvPr/>
              </p14:nvContentPartPr>
              <p14:xfrm>
                <a:off x="5454586" y="1840379"/>
                <a:ext cx="101160" cy="73080"/>
              </p14:xfrm>
            </p:contentPart>
          </mc:Choice>
          <mc:Fallback>
            <p:pic>
              <p:nvPicPr>
                <p:cNvPr id="743" name="Pennanteckning 742">
                  <a:extLst>
                    <a:ext uri="{FF2B5EF4-FFF2-40B4-BE49-F238E27FC236}">
                      <a16:creationId xmlns:a16="http://schemas.microsoft.com/office/drawing/2014/main" id="{2EB12322-563F-418C-AD21-E6E2CBCBB228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5439466" y="1824899"/>
                  <a:ext cx="1317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744" name="Pennanteckning 743">
                  <a:extLst>
                    <a:ext uri="{FF2B5EF4-FFF2-40B4-BE49-F238E27FC236}">
                      <a16:creationId xmlns:a16="http://schemas.microsoft.com/office/drawing/2014/main" id="{326A34A7-43C2-B702-1462-796523FF7057}"/>
                    </a:ext>
                  </a:extLst>
                </p14:cNvPr>
                <p14:cNvContentPartPr/>
                <p14:nvPr/>
              </p14:nvContentPartPr>
              <p14:xfrm>
                <a:off x="5626666" y="1830299"/>
                <a:ext cx="109440" cy="119520"/>
              </p14:xfrm>
            </p:contentPart>
          </mc:Choice>
          <mc:Fallback>
            <p:pic>
              <p:nvPicPr>
                <p:cNvPr id="744" name="Pennanteckning 743">
                  <a:extLst>
                    <a:ext uri="{FF2B5EF4-FFF2-40B4-BE49-F238E27FC236}">
                      <a16:creationId xmlns:a16="http://schemas.microsoft.com/office/drawing/2014/main" id="{326A34A7-43C2-B702-1462-796523FF7057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611546" y="1815179"/>
                  <a:ext cx="1400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745" name="Pennanteckning 744">
                  <a:extLst>
                    <a:ext uri="{FF2B5EF4-FFF2-40B4-BE49-F238E27FC236}">
                      <a16:creationId xmlns:a16="http://schemas.microsoft.com/office/drawing/2014/main" id="{B34F74AF-C0C5-E6AB-E6FB-E2C4F54347FD}"/>
                    </a:ext>
                  </a:extLst>
                </p14:cNvPr>
                <p14:cNvContentPartPr/>
                <p14:nvPr/>
              </p14:nvContentPartPr>
              <p14:xfrm>
                <a:off x="5822506" y="1851179"/>
                <a:ext cx="236880" cy="73800"/>
              </p14:xfrm>
            </p:contentPart>
          </mc:Choice>
          <mc:Fallback>
            <p:pic>
              <p:nvPicPr>
                <p:cNvPr id="745" name="Pennanteckning 744">
                  <a:extLst>
                    <a:ext uri="{FF2B5EF4-FFF2-40B4-BE49-F238E27FC236}">
                      <a16:creationId xmlns:a16="http://schemas.microsoft.com/office/drawing/2014/main" id="{B34F74AF-C0C5-E6AB-E6FB-E2C4F54347FD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807386" y="1835699"/>
                  <a:ext cx="2674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746" name="Pennanteckning 745">
                  <a:extLst>
                    <a:ext uri="{FF2B5EF4-FFF2-40B4-BE49-F238E27FC236}">
                      <a16:creationId xmlns:a16="http://schemas.microsoft.com/office/drawing/2014/main" id="{76AF119F-D049-6197-7B9E-77BD3A3E62FD}"/>
                    </a:ext>
                  </a:extLst>
                </p14:cNvPr>
                <p14:cNvContentPartPr/>
                <p14:nvPr/>
              </p14:nvContentPartPr>
              <p14:xfrm>
                <a:off x="6131026" y="1658579"/>
                <a:ext cx="275040" cy="280080"/>
              </p14:xfrm>
            </p:contentPart>
          </mc:Choice>
          <mc:Fallback>
            <p:pic>
              <p:nvPicPr>
                <p:cNvPr id="746" name="Pennanteckning 745">
                  <a:extLst>
                    <a:ext uri="{FF2B5EF4-FFF2-40B4-BE49-F238E27FC236}">
                      <a16:creationId xmlns:a16="http://schemas.microsoft.com/office/drawing/2014/main" id="{76AF119F-D049-6197-7B9E-77BD3A3E62FD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6115906" y="1643459"/>
                  <a:ext cx="30528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747" name="Pennanteckning 746">
                  <a:extLst>
                    <a:ext uri="{FF2B5EF4-FFF2-40B4-BE49-F238E27FC236}">
                      <a16:creationId xmlns:a16="http://schemas.microsoft.com/office/drawing/2014/main" id="{E6A45583-525C-F9EB-8F35-EE3E773939F7}"/>
                    </a:ext>
                  </a:extLst>
                </p14:cNvPr>
                <p14:cNvContentPartPr/>
                <p14:nvPr/>
              </p14:nvContentPartPr>
              <p14:xfrm>
                <a:off x="6369346" y="1746419"/>
                <a:ext cx="588960" cy="160920"/>
              </p14:xfrm>
            </p:contentPart>
          </mc:Choice>
          <mc:Fallback>
            <p:pic>
              <p:nvPicPr>
                <p:cNvPr id="747" name="Pennanteckning 746">
                  <a:extLst>
                    <a:ext uri="{FF2B5EF4-FFF2-40B4-BE49-F238E27FC236}">
                      <a16:creationId xmlns:a16="http://schemas.microsoft.com/office/drawing/2014/main" id="{E6A45583-525C-F9EB-8F35-EE3E773939F7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6354226" y="1731299"/>
                  <a:ext cx="6195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750" name="Pennanteckning 749">
                  <a:extLst>
                    <a:ext uri="{FF2B5EF4-FFF2-40B4-BE49-F238E27FC236}">
                      <a16:creationId xmlns:a16="http://schemas.microsoft.com/office/drawing/2014/main" id="{5E28A866-53CE-7983-601E-606AC1AF2A28}"/>
                    </a:ext>
                  </a:extLst>
                </p14:cNvPr>
                <p14:cNvContentPartPr/>
                <p14:nvPr/>
              </p14:nvContentPartPr>
              <p14:xfrm>
                <a:off x="7345306" y="1680539"/>
                <a:ext cx="61560" cy="247680"/>
              </p14:xfrm>
            </p:contentPart>
          </mc:Choice>
          <mc:Fallback>
            <p:pic>
              <p:nvPicPr>
                <p:cNvPr id="750" name="Pennanteckning 749">
                  <a:extLst>
                    <a:ext uri="{FF2B5EF4-FFF2-40B4-BE49-F238E27FC236}">
                      <a16:creationId xmlns:a16="http://schemas.microsoft.com/office/drawing/2014/main" id="{5E28A866-53CE-7983-601E-606AC1AF2A28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7329826" y="1665419"/>
                  <a:ext cx="9216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751" name="Pennanteckning 750">
                  <a:extLst>
                    <a:ext uri="{FF2B5EF4-FFF2-40B4-BE49-F238E27FC236}">
                      <a16:creationId xmlns:a16="http://schemas.microsoft.com/office/drawing/2014/main" id="{099C610C-D9A3-25AB-B958-0C1ACCED3EC8}"/>
                    </a:ext>
                  </a:extLst>
                </p14:cNvPr>
                <p14:cNvContentPartPr/>
                <p14:nvPr/>
              </p14:nvContentPartPr>
              <p14:xfrm>
                <a:off x="7319386" y="1804019"/>
                <a:ext cx="82080" cy="45720"/>
              </p14:xfrm>
            </p:contentPart>
          </mc:Choice>
          <mc:Fallback>
            <p:pic>
              <p:nvPicPr>
                <p:cNvPr id="751" name="Pennanteckning 750">
                  <a:extLst>
                    <a:ext uri="{FF2B5EF4-FFF2-40B4-BE49-F238E27FC236}">
                      <a16:creationId xmlns:a16="http://schemas.microsoft.com/office/drawing/2014/main" id="{099C610C-D9A3-25AB-B958-0C1ACCED3EC8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7304266" y="1788539"/>
                  <a:ext cx="1126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752" name="Pennanteckning 751">
                  <a:extLst>
                    <a:ext uri="{FF2B5EF4-FFF2-40B4-BE49-F238E27FC236}">
                      <a16:creationId xmlns:a16="http://schemas.microsoft.com/office/drawing/2014/main" id="{63E0A0F0-2246-DC2B-EDEE-6AD2ED303EBC}"/>
                    </a:ext>
                  </a:extLst>
                </p14:cNvPr>
                <p14:cNvContentPartPr/>
                <p14:nvPr/>
              </p14:nvContentPartPr>
              <p14:xfrm>
                <a:off x="7483906" y="1714739"/>
                <a:ext cx="139320" cy="158400"/>
              </p14:xfrm>
            </p:contentPart>
          </mc:Choice>
          <mc:Fallback>
            <p:pic>
              <p:nvPicPr>
                <p:cNvPr id="752" name="Pennanteckning 751">
                  <a:extLst>
                    <a:ext uri="{FF2B5EF4-FFF2-40B4-BE49-F238E27FC236}">
                      <a16:creationId xmlns:a16="http://schemas.microsoft.com/office/drawing/2014/main" id="{63E0A0F0-2246-DC2B-EDEE-6AD2ED303EBC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7468786" y="1699259"/>
                  <a:ext cx="1699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753" name="Pennanteckning 752">
                  <a:extLst>
                    <a:ext uri="{FF2B5EF4-FFF2-40B4-BE49-F238E27FC236}">
                      <a16:creationId xmlns:a16="http://schemas.microsoft.com/office/drawing/2014/main" id="{5369CB73-64F7-7792-0908-C0936DE6A332}"/>
                    </a:ext>
                  </a:extLst>
                </p14:cNvPr>
                <p14:cNvContentPartPr/>
                <p14:nvPr/>
              </p14:nvContentPartPr>
              <p14:xfrm>
                <a:off x="7630426" y="1668299"/>
                <a:ext cx="169200" cy="259200"/>
              </p14:xfrm>
            </p:contentPart>
          </mc:Choice>
          <mc:Fallback>
            <p:pic>
              <p:nvPicPr>
                <p:cNvPr id="753" name="Pennanteckning 752">
                  <a:extLst>
                    <a:ext uri="{FF2B5EF4-FFF2-40B4-BE49-F238E27FC236}">
                      <a16:creationId xmlns:a16="http://schemas.microsoft.com/office/drawing/2014/main" id="{5369CB73-64F7-7792-0908-C0936DE6A332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7615306" y="1653179"/>
                  <a:ext cx="19944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754" name="Pennanteckning 753">
                  <a:extLst>
                    <a:ext uri="{FF2B5EF4-FFF2-40B4-BE49-F238E27FC236}">
                      <a16:creationId xmlns:a16="http://schemas.microsoft.com/office/drawing/2014/main" id="{CB0F6CE8-F124-C741-50A9-004369E59A82}"/>
                    </a:ext>
                  </a:extLst>
                </p14:cNvPr>
                <p14:cNvContentPartPr/>
                <p14:nvPr/>
              </p14:nvContentPartPr>
              <p14:xfrm>
                <a:off x="7760386" y="1770899"/>
                <a:ext cx="127080" cy="46800"/>
              </p14:xfrm>
            </p:contentPart>
          </mc:Choice>
          <mc:Fallback>
            <p:pic>
              <p:nvPicPr>
                <p:cNvPr id="754" name="Pennanteckning 753">
                  <a:extLst>
                    <a:ext uri="{FF2B5EF4-FFF2-40B4-BE49-F238E27FC236}">
                      <a16:creationId xmlns:a16="http://schemas.microsoft.com/office/drawing/2014/main" id="{CB0F6CE8-F124-C741-50A9-004369E59A82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744906" y="1755419"/>
                  <a:ext cx="15732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756" name="Pennanteckning 755">
                  <a:extLst>
                    <a:ext uri="{FF2B5EF4-FFF2-40B4-BE49-F238E27FC236}">
                      <a16:creationId xmlns:a16="http://schemas.microsoft.com/office/drawing/2014/main" id="{50064DBE-1B37-1432-7933-E3F486E03E00}"/>
                    </a:ext>
                  </a:extLst>
                </p14:cNvPr>
                <p14:cNvContentPartPr/>
                <p14:nvPr/>
              </p14:nvContentPartPr>
              <p14:xfrm>
                <a:off x="4188106" y="2331419"/>
                <a:ext cx="103320" cy="170640"/>
              </p14:xfrm>
            </p:contentPart>
          </mc:Choice>
          <mc:Fallback>
            <p:pic>
              <p:nvPicPr>
                <p:cNvPr id="756" name="Pennanteckning 755">
                  <a:extLst>
                    <a:ext uri="{FF2B5EF4-FFF2-40B4-BE49-F238E27FC236}">
                      <a16:creationId xmlns:a16="http://schemas.microsoft.com/office/drawing/2014/main" id="{50064DBE-1B37-1432-7933-E3F486E03E00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4172626" y="2316299"/>
                  <a:ext cx="1339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757" name="Pennanteckning 756">
                  <a:extLst>
                    <a:ext uri="{FF2B5EF4-FFF2-40B4-BE49-F238E27FC236}">
                      <a16:creationId xmlns:a16="http://schemas.microsoft.com/office/drawing/2014/main" id="{55242B99-4F6A-623C-9562-C0F01DCBA02A}"/>
                    </a:ext>
                  </a:extLst>
                </p14:cNvPr>
                <p14:cNvContentPartPr/>
                <p14:nvPr/>
              </p14:nvContentPartPr>
              <p14:xfrm>
                <a:off x="4352986" y="2314859"/>
                <a:ext cx="126000" cy="172440"/>
              </p14:xfrm>
            </p:contentPart>
          </mc:Choice>
          <mc:Fallback>
            <p:pic>
              <p:nvPicPr>
                <p:cNvPr id="757" name="Pennanteckning 756">
                  <a:extLst>
                    <a:ext uri="{FF2B5EF4-FFF2-40B4-BE49-F238E27FC236}">
                      <a16:creationId xmlns:a16="http://schemas.microsoft.com/office/drawing/2014/main" id="{55242B99-4F6A-623C-9562-C0F01DCBA02A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4337866" y="2299739"/>
                  <a:ext cx="1566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758" name="Pennanteckning 757">
                  <a:extLst>
                    <a:ext uri="{FF2B5EF4-FFF2-40B4-BE49-F238E27FC236}">
                      <a16:creationId xmlns:a16="http://schemas.microsoft.com/office/drawing/2014/main" id="{8C18D5A5-889C-4C2A-4C3E-A038E8E117AF}"/>
                    </a:ext>
                  </a:extLst>
                </p14:cNvPr>
                <p14:cNvContentPartPr/>
                <p14:nvPr/>
              </p14:nvContentPartPr>
              <p14:xfrm>
                <a:off x="4530106" y="2408459"/>
                <a:ext cx="45000" cy="71640"/>
              </p14:xfrm>
            </p:contentPart>
          </mc:Choice>
          <mc:Fallback>
            <p:pic>
              <p:nvPicPr>
                <p:cNvPr id="758" name="Pennanteckning 757">
                  <a:extLst>
                    <a:ext uri="{FF2B5EF4-FFF2-40B4-BE49-F238E27FC236}">
                      <a16:creationId xmlns:a16="http://schemas.microsoft.com/office/drawing/2014/main" id="{8C18D5A5-889C-4C2A-4C3E-A038E8E117AF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4514986" y="2393339"/>
                  <a:ext cx="756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759" name="Pennanteckning 758">
                  <a:extLst>
                    <a:ext uri="{FF2B5EF4-FFF2-40B4-BE49-F238E27FC236}">
                      <a16:creationId xmlns:a16="http://schemas.microsoft.com/office/drawing/2014/main" id="{2321F035-06AF-3709-4771-392CDA8107CC}"/>
                    </a:ext>
                  </a:extLst>
                </p14:cNvPr>
                <p14:cNvContentPartPr/>
                <p14:nvPr/>
              </p14:nvContentPartPr>
              <p14:xfrm>
                <a:off x="4643506" y="2377859"/>
                <a:ext cx="167400" cy="91440"/>
              </p14:xfrm>
            </p:contentPart>
          </mc:Choice>
          <mc:Fallback>
            <p:pic>
              <p:nvPicPr>
                <p:cNvPr id="759" name="Pennanteckning 758">
                  <a:extLst>
                    <a:ext uri="{FF2B5EF4-FFF2-40B4-BE49-F238E27FC236}">
                      <a16:creationId xmlns:a16="http://schemas.microsoft.com/office/drawing/2014/main" id="{2321F035-06AF-3709-4771-392CDA8107CC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4628026" y="2362739"/>
                  <a:ext cx="1980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760" name="Pennanteckning 759">
                  <a:extLst>
                    <a:ext uri="{FF2B5EF4-FFF2-40B4-BE49-F238E27FC236}">
                      <a16:creationId xmlns:a16="http://schemas.microsoft.com/office/drawing/2014/main" id="{7572EDFF-7BAB-73D8-9AEC-50F4BD1D31A9}"/>
                    </a:ext>
                  </a:extLst>
                </p14:cNvPr>
                <p14:cNvContentPartPr/>
                <p14:nvPr/>
              </p14:nvContentPartPr>
              <p14:xfrm>
                <a:off x="4838626" y="2310179"/>
                <a:ext cx="37440" cy="158400"/>
              </p14:xfrm>
            </p:contentPart>
          </mc:Choice>
          <mc:Fallback>
            <p:pic>
              <p:nvPicPr>
                <p:cNvPr id="760" name="Pennanteckning 759">
                  <a:extLst>
                    <a:ext uri="{FF2B5EF4-FFF2-40B4-BE49-F238E27FC236}">
                      <a16:creationId xmlns:a16="http://schemas.microsoft.com/office/drawing/2014/main" id="{7572EDFF-7BAB-73D8-9AEC-50F4BD1D31A9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4823146" y="2294699"/>
                  <a:ext cx="680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761" name="Pennanteckning 760">
                  <a:extLst>
                    <a:ext uri="{FF2B5EF4-FFF2-40B4-BE49-F238E27FC236}">
                      <a16:creationId xmlns:a16="http://schemas.microsoft.com/office/drawing/2014/main" id="{0EC37F3A-E027-D568-D9F7-A7D8576FC858}"/>
                    </a:ext>
                  </a:extLst>
                </p14:cNvPr>
                <p14:cNvContentPartPr/>
                <p14:nvPr/>
              </p14:nvContentPartPr>
              <p14:xfrm>
                <a:off x="4966066" y="2258339"/>
                <a:ext cx="155160" cy="267120"/>
              </p14:xfrm>
            </p:contentPart>
          </mc:Choice>
          <mc:Fallback>
            <p:pic>
              <p:nvPicPr>
                <p:cNvPr id="761" name="Pennanteckning 760">
                  <a:extLst>
                    <a:ext uri="{FF2B5EF4-FFF2-40B4-BE49-F238E27FC236}">
                      <a16:creationId xmlns:a16="http://schemas.microsoft.com/office/drawing/2014/main" id="{0EC37F3A-E027-D568-D9F7-A7D8576FC858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4950586" y="2242859"/>
                  <a:ext cx="18540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762" name="Pennanteckning 761">
                  <a:extLst>
                    <a:ext uri="{FF2B5EF4-FFF2-40B4-BE49-F238E27FC236}">
                      <a16:creationId xmlns:a16="http://schemas.microsoft.com/office/drawing/2014/main" id="{459AD3C4-E16E-32C2-5A6C-6B37D8BA331C}"/>
                    </a:ext>
                  </a:extLst>
                </p14:cNvPr>
                <p14:cNvContentPartPr/>
                <p14:nvPr/>
              </p14:nvContentPartPr>
              <p14:xfrm>
                <a:off x="5309866" y="2328179"/>
                <a:ext cx="102240" cy="199800"/>
              </p14:xfrm>
            </p:contentPart>
          </mc:Choice>
          <mc:Fallback>
            <p:pic>
              <p:nvPicPr>
                <p:cNvPr id="762" name="Pennanteckning 761">
                  <a:extLst>
                    <a:ext uri="{FF2B5EF4-FFF2-40B4-BE49-F238E27FC236}">
                      <a16:creationId xmlns:a16="http://schemas.microsoft.com/office/drawing/2014/main" id="{459AD3C4-E16E-32C2-5A6C-6B37D8BA331C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5294746" y="2313059"/>
                  <a:ext cx="1324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763" name="Pennanteckning 762">
                  <a:extLst>
                    <a:ext uri="{FF2B5EF4-FFF2-40B4-BE49-F238E27FC236}">
                      <a16:creationId xmlns:a16="http://schemas.microsoft.com/office/drawing/2014/main" id="{96FDE290-1D92-5E44-780C-9D5C69616DDB}"/>
                    </a:ext>
                  </a:extLst>
                </p14:cNvPr>
                <p14:cNvContentPartPr/>
                <p14:nvPr/>
              </p14:nvContentPartPr>
              <p14:xfrm>
                <a:off x="5476906" y="2411699"/>
                <a:ext cx="180720" cy="145080"/>
              </p14:xfrm>
            </p:contentPart>
          </mc:Choice>
          <mc:Fallback>
            <p:pic>
              <p:nvPicPr>
                <p:cNvPr id="763" name="Pennanteckning 762">
                  <a:extLst>
                    <a:ext uri="{FF2B5EF4-FFF2-40B4-BE49-F238E27FC236}">
                      <a16:creationId xmlns:a16="http://schemas.microsoft.com/office/drawing/2014/main" id="{96FDE290-1D92-5E44-780C-9D5C69616DDB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5461786" y="2396579"/>
                  <a:ext cx="2109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764" name="Pennanteckning 763">
                  <a:extLst>
                    <a:ext uri="{FF2B5EF4-FFF2-40B4-BE49-F238E27FC236}">
                      <a16:creationId xmlns:a16="http://schemas.microsoft.com/office/drawing/2014/main" id="{B6650048-7A31-B933-F707-323067D0EE44}"/>
                    </a:ext>
                  </a:extLst>
                </p14:cNvPr>
                <p14:cNvContentPartPr/>
                <p14:nvPr/>
              </p14:nvContentPartPr>
              <p14:xfrm>
                <a:off x="5808466" y="2400899"/>
                <a:ext cx="83880" cy="136080"/>
              </p14:xfrm>
            </p:contentPart>
          </mc:Choice>
          <mc:Fallback>
            <p:pic>
              <p:nvPicPr>
                <p:cNvPr id="764" name="Pennanteckning 763">
                  <a:extLst>
                    <a:ext uri="{FF2B5EF4-FFF2-40B4-BE49-F238E27FC236}">
                      <a16:creationId xmlns:a16="http://schemas.microsoft.com/office/drawing/2014/main" id="{B6650048-7A31-B933-F707-323067D0EE44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5793346" y="2385779"/>
                  <a:ext cx="1144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765" name="Pennanteckning 764">
                  <a:extLst>
                    <a:ext uri="{FF2B5EF4-FFF2-40B4-BE49-F238E27FC236}">
                      <a16:creationId xmlns:a16="http://schemas.microsoft.com/office/drawing/2014/main" id="{AC2C7991-8453-67AF-6C33-FB9633ABD811}"/>
                    </a:ext>
                  </a:extLst>
                </p14:cNvPr>
                <p14:cNvContentPartPr/>
                <p14:nvPr/>
              </p14:nvContentPartPr>
              <p14:xfrm>
                <a:off x="5946706" y="2427539"/>
                <a:ext cx="145800" cy="116280"/>
              </p14:xfrm>
            </p:contentPart>
          </mc:Choice>
          <mc:Fallback>
            <p:pic>
              <p:nvPicPr>
                <p:cNvPr id="765" name="Pennanteckning 764">
                  <a:extLst>
                    <a:ext uri="{FF2B5EF4-FFF2-40B4-BE49-F238E27FC236}">
                      <a16:creationId xmlns:a16="http://schemas.microsoft.com/office/drawing/2014/main" id="{AC2C7991-8453-67AF-6C33-FB9633ABD811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5931586" y="2412059"/>
                  <a:ext cx="1764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766" name="Pennanteckning 765">
                  <a:extLst>
                    <a:ext uri="{FF2B5EF4-FFF2-40B4-BE49-F238E27FC236}">
                      <a16:creationId xmlns:a16="http://schemas.microsoft.com/office/drawing/2014/main" id="{14556457-045D-FDAA-F7E7-CDD567D1E669}"/>
                    </a:ext>
                  </a:extLst>
                </p14:cNvPr>
                <p14:cNvContentPartPr/>
                <p14:nvPr/>
              </p14:nvContentPartPr>
              <p14:xfrm>
                <a:off x="6208066" y="2291819"/>
                <a:ext cx="41040" cy="240120"/>
              </p14:xfrm>
            </p:contentPart>
          </mc:Choice>
          <mc:Fallback>
            <p:pic>
              <p:nvPicPr>
                <p:cNvPr id="766" name="Pennanteckning 765">
                  <a:extLst>
                    <a:ext uri="{FF2B5EF4-FFF2-40B4-BE49-F238E27FC236}">
                      <a16:creationId xmlns:a16="http://schemas.microsoft.com/office/drawing/2014/main" id="{14556457-045D-FDAA-F7E7-CDD567D1E669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6192946" y="2276699"/>
                  <a:ext cx="7128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767" name="Pennanteckning 766">
                  <a:extLst>
                    <a:ext uri="{FF2B5EF4-FFF2-40B4-BE49-F238E27FC236}">
                      <a16:creationId xmlns:a16="http://schemas.microsoft.com/office/drawing/2014/main" id="{F0AC8545-1B4F-6D4F-CBE7-0FB6783D9770}"/>
                    </a:ext>
                  </a:extLst>
                </p14:cNvPr>
                <p14:cNvContentPartPr/>
                <p14:nvPr/>
              </p14:nvContentPartPr>
              <p14:xfrm>
                <a:off x="6160906" y="2416019"/>
                <a:ext cx="139320" cy="4680"/>
              </p14:xfrm>
            </p:contentPart>
          </mc:Choice>
          <mc:Fallback>
            <p:pic>
              <p:nvPicPr>
                <p:cNvPr id="767" name="Pennanteckning 766">
                  <a:extLst>
                    <a:ext uri="{FF2B5EF4-FFF2-40B4-BE49-F238E27FC236}">
                      <a16:creationId xmlns:a16="http://schemas.microsoft.com/office/drawing/2014/main" id="{F0AC8545-1B4F-6D4F-CBE7-0FB6783D9770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6145786" y="2400539"/>
                  <a:ext cx="1699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770" name="Pennanteckning 769">
                  <a:extLst>
                    <a:ext uri="{FF2B5EF4-FFF2-40B4-BE49-F238E27FC236}">
                      <a16:creationId xmlns:a16="http://schemas.microsoft.com/office/drawing/2014/main" id="{8F22A3B1-5112-5A13-855A-D7ED7667C6E0}"/>
                    </a:ext>
                  </a:extLst>
                </p14:cNvPr>
                <p14:cNvContentPartPr/>
                <p14:nvPr/>
              </p14:nvContentPartPr>
              <p14:xfrm>
                <a:off x="6616666" y="2277059"/>
                <a:ext cx="144360" cy="223560"/>
              </p14:xfrm>
            </p:contentPart>
          </mc:Choice>
          <mc:Fallback>
            <p:pic>
              <p:nvPicPr>
                <p:cNvPr id="770" name="Pennanteckning 769">
                  <a:extLst>
                    <a:ext uri="{FF2B5EF4-FFF2-40B4-BE49-F238E27FC236}">
                      <a16:creationId xmlns:a16="http://schemas.microsoft.com/office/drawing/2014/main" id="{8F22A3B1-5112-5A13-855A-D7ED7667C6E0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6601186" y="2261579"/>
                  <a:ext cx="1746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771" name="Pennanteckning 770">
                  <a:extLst>
                    <a:ext uri="{FF2B5EF4-FFF2-40B4-BE49-F238E27FC236}">
                      <a16:creationId xmlns:a16="http://schemas.microsoft.com/office/drawing/2014/main" id="{7FB73249-DD54-205B-4682-F19294F54FBD}"/>
                    </a:ext>
                  </a:extLst>
                </p14:cNvPr>
                <p14:cNvContentPartPr/>
                <p14:nvPr/>
              </p14:nvContentPartPr>
              <p14:xfrm>
                <a:off x="6833386" y="2408459"/>
                <a:ext cx="16200" cy="63360"/>
              </p14:xfrm>
            </p:contentPart>
          </mc:Choice>
          <mc:Fallback>
            <p:pic>
              <p:nvPicPr>
                <p:cNvPr id="771" name="Pennanteckning 770">
                  <a:extLst>
                    <a:ext uri="{FF2B5EF4-FFF2-40B4-BE49-F238E27FC236}">
                      <a16:creationId xmlns:a16="http://schemas.microsoft.com/office/drawing/2014/main" id="{7FB73249-DD54-205B-4682-F19294F54FBD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6817906" y="2393339"/>
                  <a:ext cx="464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772" name="Pennanteckning 771">
                  <a:extLst>
                    <a:ext uri="{FF2B5EF4-FFF2-40B4-BE49-F238E27FC236}">
                      <a16:creationId xmlns:a16="http://schemas.microsoft.com/office/drawing/2014/main" id="{D6F98B96-4F34-F2CF-1C29-75DF85E2CC70}"/>
                    </a:ext>
                  </a:extLst>
                </p14:cNvPr>
                <p14:cNvContentPartPr/>
                <p14:nvPr/>
              </p14:nvContentPartPr>
              <p14:xfrm>
                <a:off x="6874426" y="2324939"/>
                <a:ext cx="3600" cy="1080"/>
              </p14:xfrm>
            </p:contentPart>
          </mc:Choice>
          <mc:Fallback>
            <p:pic>
              <p:nvPicPr>
                <p:cNvPr id="772" name="Pennanteckning 771">
                  <a:extLst>
                    <a:ext uri="{FF2B5EF4-FFF2-40B4-BE49-F238E27FC236}">
                      <a16:creationId xmlns:a16="http://schemas.microsoft.com/office/drawing/2014/main" id="{D6F98B96-4F34-F2CF-1C29-75DF85E2CC70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6859306" y="2309819"/>
                  <a:ext cx="342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773" name="Pennanteckning 772">
                  <a:extLst>
                    <a:ext uri="{FF2B5EF4-FFF2-40B4-BE49-F238E27FC236}">
                      <a16:creationId xmlns:a16="http://schemas.microsoft.com/office/drawing/2014/main" id="{B222763F-32F0-CDF1-7680-4F31F88C3ED9}"/>
                    </a:ext>
                  </a:extLst>
                </p14:cNvPr>
                <p14:cNvContentPartPr/>
                <p14:nvPr/>
              </p14:nvContentPartPr>
              <p14:xfrm>
                <a:off x="6946426" y="2188499"/>
                <a:ext cx="101160" cy="480240"/>
              </p14:xfrm>
            </p:contentPart>
          </mc:Choice>
          <mc:Fallback>
            <p:pic>
              <p:nvPicPr>
                <p:cNvPr id="773" name="Pennanteckning 772">
                  <a:extLst>
                    <a:ext uri="{FF2B5EF4-FFF2-40B4-BE49-F238E27FC236}">
                      <a16:creationId xmlns:a16="http://schemas.microsoft.com/office/drawing/2014/main" id="{B222763F-32F0-CDF1-7680-4F31F88C3ED9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6931306" y="2173379"/>
                  <a:ext cx="13176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774" name="Pennanteckning 773">
                  <a:extLst>
                    <a:ext uri="{FF2B5EF4-FFF2-40B4-BE49-F238E27FC236}">
                      <a16:creationId xmlns:a16="http://schemas.microsoft.com/office/drawing/2014/main" id="{9ED8C17B-1E4E-2983-35F0-FE2A6C548830}"/>
                    </a:ext>
                  </a:extLst>
                </p14:cNvPr>
                <p14:cNvContentPartPr/>
                <p14:nvPr/>
              </p14:nvContentPartPr>
              <p14:xfrm>
                <a:off x="7034986" y="2261939"/>
                <a:ext cx="76320" cy="374040"/>
              </p14:xfrm>
            </p:contentPart>
          </mc:Choice>
          <mc:Fallback>
            <p:pic>
              <p:nvPicPr>
                <p:cNvPr id="774" name="Pennanteckning 773">
                  <a:extLst>
                    <a:ext uri="{FF2B5EF4-FFF2-40B4-BE49-F238E27FC236}">
                      <a16:creationId xmlns:a16="http://schemas.microsoft.com/office/drawing/2014/main" id="{9ED8C17B-1E4E-2983-35F0-FE2A6C548830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7019866" y="2246819"/>
                  <a:ext cx="10692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775" name="Pennanteckning 774">
                  <a:extLst>
                    <a:ext uri="{FF2B5EF4-FFF2-40B4-BE49-F238E27FC236}">
                      <a16:creationId xmlns:a16="http://schemas.microsoft.com/office/drawing/2014/main" id="{83A178C3-413D-E5AE-4FF1-2C44994051CE}"/>
                    </a:ext>
                  </a:extLst>
                </p14:cNvPr>
                <p14:cNvContentPartPr/>
                <p14:nvPr/>
              </p14:nvContentPartPr>
              <p14:xfrm>
                <a:off x="6983866" y="2381099"/>
                <a:ext cx="102960" cy="38520"/>
              </p14:xfrm>
            </p:contentPart>
          </mc:Choice>
          <mc:Fallback>
            <p:pic>
              <p:nvPicPr>
                <p:cNvPr id="775" name="Pennanteckning 774">
                  <a:extLst>
                    <a:ext uri="{FF2B5EF4-FFF2-40B4-BE49-F238E27FC236}">
                      <a16:creationId xmlns:a16="http://schemas.microsoft.com/office/drawing/2014/main" id="{83A178C3-413D-E5AE-4FF1-2C44994051CE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6968386" y="2365979"/>
                  <a:ext cx="1335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776" name="Pennanteckning 775">
                  <a:extLst>
                    <a:ext uri="{FF2B5EF4-FFF2-40B4-BE49-F238E27FC236}">
                      <a16:creationId xmlns:a16="http://schemas.microsoft.com/office/drawing/2014/main" id="{A30F8492-38E4-7D7A-8D78-0B46B5E7F040}"/>
                    </a:ext>
                  </a:extLst>
                </p14:cNvPr>
                <p14:cNvContentPartPr/>
                <p14:nvPr/>
              </p14:nvContentPartPr>
              <p14:xfrm>
                <a:off x="7121026" y="2364539"/>
                <a:ext cx="219600" cy="141840"/>
              </p14:xfrm>
            </p:contentPart>
          </mc:Choice>
          <mc:Fallback>
            <p:pic>
              <p:nvPicPr>
                <p:cNvPr id="776" name="Pennanteckning 775">
                  <a:extLst>
                    <a:ext uri="{FF2B5EF4-FFF2-40B4-BE49-F238E27FC236}">
                      <a16:creationId xmlns:a16="http://schemas.microsoft.com/office/drawing/2014/main" id="{A30F8492-38E4-7D7A-8D78-0B46B5E7F040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7105906" y="2349419"/>
                  <a:ext cx="2498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777" name="Pennanteckning 776">
                  <a:extLst>
                    <a:ext uri="{FF2B5EF4-FFF2-40B4-BE49-F238E27FC236}">
                      <a16:creationId xmlns:a16="http://schemas.microsoft.com/office/drawing/2014/main" id="{9949E671-6E38-C95A-3E9F-4FE908D02A47}"/>
                    </a:ext>
                  </a:extLst>
                </p14:cNvPr>
                <p14:cNvContentPartPr/>
                <p14:nvPr/>
              </p14:nvContentPartPr>
              <p14:xfrm>
                <a:off x="7379866" y="2344379"/>
                <a:ext cx="295560" cy="160560"/>
              </p14:xfrm>
            </p:contentPart>
          </mc:Choice>
          <mc:Fallback>
            <p:pic>
              <p:nvPicPr>
                <p:cNvPr id="777" name="Pennanteckning 776">
                  <a:extLst>
                    <a:ext uri="{FF2B5EF4-FFF2-40B4-BE49-F238E27FC236}">
                      <a16:creationId xmlns:a16="http://schemas.microsoft.com/office/drawing/2014/main" id="{9949E671-6E38-C95A-3E9F-4FE908D02A47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7364746" y="2328899"/>
                  <a:ext cx="3261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778" name="Pennanteckning 777">
                  <a:extLst>
                    <a:ext uri="{FF2B5EF4-FFF2-40B4-BE49-F238E27FC236}">
                      <a16:creationId xmlns:a16="http://schemas.microsoft.com/office/drawing/2014/main" id="{EF7134DC-BD79-A44D-C0F9-0277C75B31AB}"/>
                    </a:ext>
                  </a:extLst>
                </p14:cNvPr>
                <p14:cNvContentPartPr/>
                <p14:nvPr/>
              </p14:nvContentPartPr>
              <p14:xfrm>
                <a:off x="7699186" y="2199299"/>
                <a:ext cx="45720" cy="272520"/>
              </p14:xfrm>
            </p:contentPart>
          </mc:Choice>
          <mc:Fallback>
            <p:pic>
              <p:nvPicPr>
                <p:cNvPr id="778" name="Pennanteckning 777">
                  <a:extLst>
                    <a:ext uri="{FF2B5EF4-FFF2-40B4-BE49-F238E27FC236}">
                      <a16:creationId xmlns:a16="http://schemas.microsoft.com/office/drawing/2014/main" id="{EF7134DC-BD79-A44D-C0F9-0277C75B31AB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7683706" y="2183819"/>
                  <a:ext cx="7632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779" name="Pennanteckning 778">
                  <a:extLst>
                    <a:ext uri="{FF2B5EF4-FFF2-40B4-BE49-F238E27FC236}">
                      <a16:creationId xmlns:a16="http://schemas.microsoft.com/office/drawing/2014/main" id="{2C7C067C-9BE1-8F09-23C7-B5BB5E32E5DF}"/>
                    </a:ext>
                  </a:extLst>
                </p14:cNvPr>
                <p14:cNvContentPartPr/>
                <p14:nvPr/>
              </p14:nvContentPartPr>
              <p14:xfrm>
                <a:off x="7715746" y="2284259"/>
                <a:ext cx="111960" cy="50760"/>
              </p14:xfrm>
            </p:contentPart>
          </mc:Choice>
          <mc:Fallback>
            <p:pic>
              <p:nvPicPr>
                <p:cNvPr id="779" name="Pennanteckning 778">
                  <a:extLst>
                    <a:ext uri="{FF2B5EF4-FFF2-40B4-BE49-F238E27FC236}">
                      <a16:creationId xmlns:a16="http://schemas.microsoft.com/office/drawing/2014/main" id="{2C7C067C-9BE1-8F09-23C7-B5BB5E32E5DF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7700266" y="2269139"/>
                  <a:ext cx="1425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780" name="Pennanteckning 779">
                  <a:extLst>
                    <a:ext uri="{FF2B5EF4-FFF2-40B4-BE49-F238E27FC236}">
                      <a16:creationId xmlns:a16="http://schemas.microsoft.com/office/drawing/2014/main" id="{1652F44D-9899-13E1-1AB2-86D59E802466}"/>
                    </a:ext>
                  </a:extLst>
                </p14:cNvPr>
                <p14:cNvContentPartPr/>
                <p14:nvPr/>
              </p14:nvContentPartPr>
              <p14:xfrm>
                <a:off x="7837066" y="2238899"/>
                <a:ext cx="157320" cy="403920"/>
              </p14:xfrm>
            </p:contentPart>
          </mc:Choice>
          <mc:Fallback>
            <p:pic>
              <p:nvPicPr>
                <p:cNvPr id="780" name="Pennanteckning 779">
                  <a:extLst>
                    <a:ext uri="{FF2B5EF4-FFF2-40B4-BE49-F238E27FC236}">
                      <a16:creationId xmlns:a16="http://schemas.microsoft.com/office/drawing/2014/main" id="{1652F44D-9899-13E1-1AB2-86D59E802466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7821946" y="2223779"/>
                  <a:ext cx="18792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782" name="Pennanteckning 781">
                  <a:extLst>
                    <a:ext uri="{FF2B5EF4-FFF2-40B4-BE49-F238E27FC236}">
                      <a16:creationId xmlns:a16="http://schemas.microsoft.com/office/drawing/2014/main" id="{660FD0B5-B620-0712-D52F-D034057F61F0}"/>
                    </a:ext>
                  </a:extLst>
                </p14:cNvPr>
                <p14:cNvContentPartPr/>
                <p14:nvPr/>
              </p14:nvContentPartPr>
              <p14:xfrm>
                <a:off x="4205746" y="2769899"/>
                <a:ext cx="180720" cy="225360"/>
              </p14:xfrm>
            </p:contentPart>
          </mc:Choice>
          <mc:Fallback>
            <p:pic>
              <p:nvPicPr>
                <p:cNvPr id="782" name="Pennanteckning 781">
                  <a:extLst>
                    <a:ext uri="{FF2B5EF4-FFF2-40B4-BE49-F238E27FC236}">
                      <a16:creationId xmlns:a16="http://schemas.microsoft.com/office/drawing/2014/main" id="{660FD0B5-B620-0712-D52F-D034057F61F0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4190626" y="2754419"/>
                  <a:ext cx="2113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783" name="Pennanteckning 782">
                  <a:extLst>
                    <a:ext uri="{FF2B5EF4-FFF2-40B4-BE49-F238E27FC236}">
                      <a16:creationId xmlns:a16="http://schemas.microsoft.com/office/drawing/2014/main" id="{07E241BE-211A-0D2A-1419-C1A07B05DB82}"/>
                    </a:ext>
                  </a:extLst>
                </p14:cNvPr>
                <p14:cNvContentPartPr/>
                <p14:nvPr/>
              </p14:nvContentPartPr>
              <p14:xfrm>
                <a:off x="4439026" y="2863139"/>
                <a:ext cx="106920" cy="126000"/>
              </p14:xfrm>
            </p:contentPart>
          </mc:Choice>
          <mc:Fallback>
            <p:pic>
              <p:nvPicPr>
                <p:cNvPr id="783" name="Pennanteckning 782">
                  <a:extLst>
                    <a:ext uri="{FF2B5EF4-FFF2-40B4-BE49-F238E27FC236}">
                      <a16:creationId xmlns:a16="http://schemas.microsoft.com/office/drawing/2014/main" id="{07E241BE-211A-0D2A-1419-C1A07B05DB82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4423906" y="2848019"/>
                  <a:ext cx="1375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784" name="Pennanteckning 783">
                  <a:extLst>
                    <a:ext uri="{FF2B5EF4-FFF2-40B4-BE49-F238E27FC236}">
                      <a16:creationId xmlns:a16="http://schemas.microsoft.com/office/drawing/2014/main" id="{954688B2-DFD7-F2DE-69BF-5F450970A08F}"/>
                    </a:ext>
                  </a:extLst>
                </p14:cNvPr>
                <p14:cNvContentPartPr/>
                <p14:nvPr/>
              </p14:nvContentPartPr>
              <p14:xfrm>
                <a:off x="4591306" y="2916059"/>
                <a:ext cx="17640" cy="285480"/>
              </p14:xfrm>
            </p:contentPart>
          </mc:Choice>
          <mc:Fallback>
            <p:pic>
              <p:nvPicPr>
                <p:cNvPr id="784" name="Pennanteckning 783">
                  <a:extLst>
                    <a:ext uri="{FF2B5EF4-FFF2-40B4-BE49-F238E27FC236}">
                      <a16:creationId xmlns:a16="http://schemas.microsoft.com/office/drawing/2014/main" id="{954688B2-DFD7-F2DE-69BF-5F450970A08F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4576186" y="2900939"/>
                  <a:ext cx="482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785" name="Pennanteckning 784">
                  <a:extLst>
                    <a:ext uri="{FF2B5EF4-FFF2-40B4-BE49-F238E27FC236}">
                      <a16:creationId xmlns:a16="http://schemas.microsoft.com/office/drawing/2014/main" id="{D3338566-2735-423A-83A9-6FCB43E01330}"/>
                    </a:ext>
                  </a:extLst>
                </p14:cNvPr>
                <p14:cNvContentPartPr/>
                <p14:nvPr/>
              </p14:nvContentPartPr>
              <p14:xfrm>
                <a:off x="4621186" y="2909939"/>
                <a:ext cx="68040" cy="95040"/>
              </p14:xfrm>
            </p:contentPart>
          </mc:Choice>
          <mc:Fallback>
            <p:pic>
              <p:nvPicPr>
                <p:cNvPr id="785" name="Pennanteckning 784">
                  <a:extLst>
                    <a:ext uri="{FF2B5EF4-FFF2-40B4-BE49-F238E27FC236}">
                      <a16:creationId xmlns:a16="http://schemas.microsoft.com/office/drawing/2014/main" id="{D3338566-2735-423A-83A9-6FCB43E01330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4605706" y="2894459"/>
                  <a:ext cx="986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786" name="Pennanteckning 785">
                  <a:extLst>
                    <a:ext uri="{FF2B5EF4-FFF2-40B4-BE49-F238E27FC236}">
                      <a16:creationId xmlns:a16="http://schemas.microsoft.com/office/drawing/2014/main" id="{637B95D2-3357-3D15-97E2-CAC80D1813ED}"/>
                    </a:ext>
                  </a:extLst>
                </p14:cNvPr>
                <p14:cNvContentPartPr/>
                <p14:nvPr/>
              </p14:nvContentPartPr>
              <p14:xfrm>
                <a:off x="4779946" y="2867099"/>
                <a:ext cx="160920" cy="181800"/>
              </p14:xfrm>
            </p:contentPart>
          </mc:Choice>
          <mc:Fallback>
            <p:pic>
              <p:nvPicPr>
                <p:cNvPr id="786" name="Pennanteckning 785">
                  <a:extLst>
                    <a:ext uri="{FF2B5EF4-FFF2-40B4-BE49-F238E27FC236}">
                      <a16:creationId xmlns:a16="http://schemas.microsoft.com/office/drawing/2014/main" id="{637B95D2-3357-3D15-97E2-CAC80D1813ED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4764466" y="2851979"/>
                  <a:ext cx="1911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787" name="Pennanteckning 786">
                  <a:extLst>
                    <a:ext uri="{FF2B5EF4-FFF2-40B4-BE49-F238E27FC236}">
                      <a16:creationId xmlns:a16="http://schemas.microsoft.com/office/drawing/2014/main" id="{FB0DB3C6-24DE-44B5-0945-9202587BA54B}"/>
                    </a:ext>
                  </a:extLst>
                </p14:cNvPr>
                <p14:cNvContentPartPr/>
                <p14:nvPr/>
              </p14:nvContentPartPr>
              <p14:xfrm>
                <a:off x="4973266" y="2907779"/>
                <a:ext cx="141120" cy="83520"/>
              </p14:xfrm>
            </p:contentPart>
          </mc:Choice>
          <mc:Fallback>
            <p:pic>
              <p:nvPicPr>
                <p:cNvPr id="787" name="Pennanteckning 786">
                  <a:extLst>
                    <a:ext uri="{FF2B5EF4-FFF2-40B4-BE49-F238E27FC236}">
                      <a16:creationId xmlns:a16="http://schemas.microsoft.com/office/drawing/2014/main" id="{FB0DB3C6-24DE-44B5-0945-9202587BA54B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4958146" y="2892659"/>
                  <a:ext cx="1713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788" name="Pennanteckning 787">
                  <a:extLst>
                    <a:ext uri="{FF2B5EF4-FFF2-40B4-BE49-F238E27FC236}">
                      <a16:creationId xmlns:a16="http://schemas.microsoft.com/office/drawing/2014/main" id="{B4F9E36F-8224-BCFF-710E-1C21206432D0}"/>
                    </a:ext>
                  </a:extLst>
                </p14:cNvPr>
                <p14:cNvContentPartPr/>
                <p14:nvPr/>
              </p14:nvContentPartPr>
              <p14:xfrm>
                <a:off x="5142106" y="2808059"/>
                <a:ext cx="138960" cy="233640"/>
              </p14:xfrm>
            </p:contentPart>
          </mc:Choice>
          <mc:Fallback>
            <p:pic>
              <p:nvPicPr>
                <p:cNvPr id="788" name="Pennanteckning 787">
                  <a:extLst>
                    <a:ext uri="{FF2B5EF4-FFF2-40B4-BE49-F238E27FC236}">
                      <a16:creationId xmlns:a16="http://schemas.microsoft.com/office/drawing/2014/main" id="{B4F9E36F-8224-BCFF-710E-1C21206432D0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5126986" y="2792939"/>
                  <a:ext cx="1695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789" name="Pennanteckning 788">
                  <a:extLst>
                    <a:ext uri="{FF2B5EF4-FFF2-40B4-BE49-F238E27FC236}">
                      <a16:creationId xmlns:a16="http://schemas.microsoft.com/office/drawing/2014/main" id="{376FE50D-9EEE-AABA-789C-0CF59A2B984A}"/>
                    </a:ext>
                  </a:extLst>
                </p14:cNvPr>
                <p14:cNvContentPartPr/>
                <p14:nvPr/>
              </p14:nvContentPartPr>
              <p14:xfrm>
                <a:off x="5331466" y="2960699"/>
                <a:ext cx="22680" cy="75960"/>
              </p14:xfrm>
            </p:contentPart>
          </mc:Choice>
          <mc:Fallback>
            <p:pic>
              <p:nvPicPr>
                <p:cNvPr id="789" name="Pennanteckning 788">
                  <a:extLst>
                    <a:ext uri="{FF2B5EF4-FFF2-40B4-BE49-F238E27FC236}">
                      <a16:creationId xmlns:a16="http://schemas.microsoft.com/office/drawing/2014/main" id="{376FE50D-9EEE-AABA-789C-0CF59A2B984A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5316346" y="2945579"/>
                  <a:ext cx="532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790" name="Pennanteckning 789">
                  <a:extLst>
                    <a:ext uri="{FF2B5EF4-FFF2-40B4-BE49-F238E27FC236}">
                      <a16:creationId xmlns:a16="http://schemas.microsoft.com/office/drawing/2014/main" id="{0A63483D-EE66-E496-A794-9CF018841790}"/>
                    </a:ext>
                  </a:extLst>
                </p14:cNvPr>
                <p14:cNvContentPartPr/>
                <p14:nvPr/>
              </p14:nvContentPartPr>
              <p14:xfrm>
                <a:off x="5400946" y="2854859"/>
                <a:ext cx="163080" cy="136080"/>
              </p14:xfrm>
            </p:contentPart>
          </mc:Choice>
          <mc:Fallback>
            <p:pic>
              <p:nvPicPr>
                <p:cNvPr id="790" name="Pennanteckning 789">
                  <a:extLst>
                    <a:ext uri="{FF2B5EF4-FFF2-40B4-BE49-F238E27FC236}">
                      <a16:creationId xmlns:a16="http://schemas.microsoft.com/office/drawing/2014/main" id="{0A63483D-EE66-E496-A794-9CF018841790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5385826" y="2839739"/>
                  <a:ext cx="1936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791" name="Pennanteckning 790">
                  <a:extLst>
                    <a:ext uri="{FF2B5EF4-FFF2-40B4-BE49-F238E27FC236}">
                      <a16:creationId xmlns:a16="http://schemas.microsoft.com/office/drawing/2014/main" id="{EE35CABA-58A4-3F40-F7F5-FE8473EAD144}"/>
                    </a:ext>
                  </a:extLst>
                </p14:cNvPr>
                <p14:cNvContentPartPr/>
                <p14:nvPr/>
              </p14:nvContentPartPr>
              <p14:xfrm>
                <a:off x="5539186" y="2938379"/>
                <a:ext cx="126000" cy="373320"/>
              </p14:xfrm>
            </p:contentPart>
          </mc:Choice>
          <mc:Fallback>
            <p:pic>
              <p:nvPicPr>
                <p:cNvPr id="791" name="Pennanteckning 790">
                  <a:extLst>
                    <a:ext uri="{FF2B5EF4-FFF2-40B4-BE49-F238E27FC236}">
                      <a16:creationId xmlns:a16="http://schemas.microsoft.com/office/drawing/2014/main" id="{EE35CABA-58A4-3F40-F7F5-FE8473EAD144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5524066" y="2923259"/>
                  <a:ext cx="15660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792" name="Pennanteckning 791">
                  <a:extLst>
                    <a:ext uri="{FF2B5EF4-FFF2-40B4-BE49-F238E27FC236}">
                      <a16:creationId xmlns:a16="http://schemas.microsoft.com/office/drawing/2014/main" id="{5097EC57-BF3F-BE91-F951-1D577F5AE7E9}"/>
                    </a:ext>
                  </a:extLst>
                </p14:cNvPr>
                <p14:cNvContentPartPr/>
                <p14:nvPr/>
              </p14:nvContentPartPr>
              <p14:xfrm>
                <a:off x="5853106" y="2964299"/>
                <a:ext cx="313920" cy="103680"/>
              </p14:xfrm>
            </p:contentPart>
          </mc:Choice>
          <mc:Fallback>
            <p:pic>
              <p:nvPicPr>
                <p:cNvPr id="792" name="Pennanteckning 791">
                  <a:extLst>
                    <a:ext uri="{FF2B5EF4-FFF2-40B4-BE49-F238E27FC236}">
                      <a16:creationId xmlns:a16="http://schemas.microsoft.com/office/drawing/2014/main" id="{5097EC57-BF3F-BE91-F951-1D577F5AE7E9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5837986" y="2948819"/>
                  <a:ext cx="3441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794" name="Pennanteckning 793">
                  <a:extLst>
                    <a:ext uri="{FF2B5EF4-FFF2-40B4-BE49-F238E27FC236}">
                      <a16:creationId xmlns:a16="http://schemas.microsoft.com/office/drawing/2014/main" id="{FCF99AA2-BE02-9922-9E13-24AA2F212EEE}"/>
                    </a:ext>
                  </a:extLst>
                </p14:cNvPr>
                <p14:cNvContentPartPr/>
                <p14:nvPr/>
              </p14:nvContentPartPr>
              <p14:xfrm>
                <a:off x="6489226" y="2837579"/>
                <a:ext cx="34200" cy="229320"/>
              </p14:xfrm>
            </p:contentPart>
          </mc:Choice>
          <mc:Fallback>
            <p:pic>
              <p:nvPicPr>
                <p:cNvPr id="794" name="Pennanteckning 793">
                  <a:extLst>
                    <a:ext uri="{FF2B5EF4-FFF2-40B4-BE49-F238E27FC236}">
                      <a16:creationId xmlns:a16="http://schemas.microsoft.com/office/drawing/2014/main" id="{FCF99AA2-BE02-9922-9E13-24AA2F212EEE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6474106" y="2822459"/>
                  <a:ext cx="6480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795" name="Pennanteckning 794">
                  <a:extLst>
                    <a:ext uri="{FF2B5EF4-FFF2-40B4-BE49-F238E27FC236}">
                      <a16:creationId xmlns:a16="http://schemas.microsoft.com/office/drawing/2014/main" id="{0B7479D4-B254-EA84-920F-532BFB3B1856}"/>
                    </a:ext>
                  </a:extLst>
                </p14:cNvPr>
                <p14:cNvContentPartPr/>
                <p14:nvPr/>
              </p14:nvContentPartPr>
              <p14:xfrm>
                <a:off x="6475186" y="2894819"/>
                <a:ext cx="111240" cy="76320"/>
              </p14:xfrm>
            </p:contentPart>
          </mc:Choice>
          <mc:Fallback>
            <p:pic>
              <p:nvPicPr>
                <p:cNvPr id="795" name="Pennanteckning 794">
                  <a:extLst>
                    <a:ext uri="{FF2B5EF4-FFF2-40B4-BE49-F238E27FC236}">
                      <a16:creationId xmlns:a16="http://schemas.microsoft.com/office/drawing/2014/main" id="{0B7479D4-B254-EA84-920F-532BFB3B1856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6459706" y="2879339"/>
                  <a:ext cx="1418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796" name="Pennanteckning 795">
                  <a:extLst>
                    <a:ext uri="{FF2B5EF4-FFF2-40B4-BE49-F238E27FC236}">
                      <a16:creationId xmlns:a16="http://schemas.microsoft.com/office/drawing/2014/main" id="{D3601F2B-D066-A59F-C55E-64569B50B028}"/>
                    </a:ext>
                  </a:extLst>
                </p14:cNvPr>
                <p14:cNvContentPartPr/>
                <p14:nvPr/>
              </p14:nvContentPartPr>
              <p14:xfrm>
                <a:off x="6656986" y="2833619"/>
                <a:ext cx="245160" cy="232920"/>
              </p14:xfrm>
            </p:contentPart>
          </mc:Choice>
          <mc:Fallback>
            <p:pic>
              <p:nvPicPr>
                <p:cNvPr id="796" name="Pennanteckning 795">
                  <a:extLst>
                    <a:ext uri="{FF2B5EF4-FFF2-40B4-BE49-F238E27FC236}">
                      <a16:creationId xmlns:a16="http://schemas.microsoft.com/office/drawing/2014/main" id="{D3601F2B-D066-A59F-C55E-64569B50B028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6641866" y="2818139"/>
                  <a:ext cx="2757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797" name="Pennanteckning 796">
                  <a:extLst>
                    <a:ext uri="{FF2B5EF4-FFF2-40B4-BE49-F238E27FC236}">
                      <a16:creationId xmlns:a16="http://schemas.microsoft.com/office/drawing/2014/main" id="{4E172AE4-228F-BB82-D9AD-363D5B6D59E6}"/>
                    </a:ext>
                  </a:extLst>
                </p14:cNvPr>
                <p14:cNvContentPartPr/>
                <p14:nvPr/>
              </p14:nvContentPartPr>
              <p14:xfrm>
                <a:off x="7101946" y="2820299"/>
                <a:ext cx="173160" cy="229680"/>
              </p14:xfrm>
            </p:contentPart>
          </mc:Choice>
          <mc:Fallback>
            <p:pic>
              <p:nvPicPr>
                <p:cNvPr id="797" name="Pennanteckning 796">
                  <a:extLst>
                    <a:ext uri="{FF2B5EF4-FFF2-40B4-BE49-F238E27FC236}">
                      <a16:creationId xmlns:a16="http://schemas.microsoft.com/office/drawing/2014/main" id="{4E172AE4-228F-BB82-D9AD-363D5B6D59E6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7086826" y="2804819"/>
                  <a:ext cx="20376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798" name="Pennanteckning 797">
                  <a:extLst>
                    <a:ext uri="{FF2B5EF4-FFF2-40B4-BE49-F238E27FC236}">
                      <a16:creationId xmlns:a16="http://schemas.microsoft.com/office/drawing/2014/main" id="{70BA9704-9E05-5AE9-11EE-20D55D4FAE9A}"/>
                    </a:ext>
                  </a:extLst>
                </p14:cNvPr>
                <p14:cNvContentPartPr/>
                <p14:nvPr/>
              </p14:nvContentPartPr>
              <p14:xfrm>
                <a:off x="7300306" y="2776019"/>
                <a:ext cx="201240" cy="263160"/>
              </p14:xfrm>
            </p:contentPart>
          </mc:Choice>
          <mc:Fallback>
            <p:pic>
              <p:nvPicPr>
                <p:cNvPr id="798" name="Pennanteckning 797">
                  <a:extLst>
                    <a:ext uri="{FF2B5EF4-FFF2-40B4-BE49-F238E27FC236}">
                      <a16:creationId xmlns:a16="http://schemas.microsoft.com/office/drawing/2014/main" id="{70BA9704-9E05-5AE9-11EE-20D55D4FAE9A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7285186" y="2760539"/>
                  <a:ext cx="23184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799" name="Pennanteckning 798">
                  <a:extLst>
                    <a:ext uri="{FF2B5EF4-FFF2-40B4-BE49-F238E27FC236}">
                      <a16:creationId xmlns:a16="http://schemas.microsoft.com/office/drawing/2014/main" id="{92AE8CDD-7997-7648-D395-199A9DA2E39D}"/>
                    </a:ext>
                  </a:extLst>
                </p14:cNvPr>
                <p14:cNvContentPartPr/>
                <p14:nvPr/>
              </p14:nvContentPartPr>
              <p14:xfrm>
                <a:off x="7445026" y="2907779"/>
                <a:ext cx="175680" cy="76320"/>
              </p14:xfrm>
            </p:contentPart>
          </mc:Choice>
          <mc:Fallback>
            <p:pic>
              <p:nvPicPr>
                <p:cNvPr id="799" name="Pennanteckning 798">
                  <a:extLst>
                    <a:ext uri="{FF2B5EF4-FFF2-40B4-BE49-F238E27FC236}">
                      <a16:creationId xmlns:a16="http://schemas.microsoft.com/office/drawing/2014/main" id="{92AE8CDD-7997-7648-D395-199A9DA2E39D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7429906" y="2892659"/>
                  <a:ext cx="2062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800" name="Pennanteckning 799">
                  <a:extLst>
                    <a:ext uri="{FF2B5EF4-FFF2-40B4-BE49-F238E27FC236}">
                      <a16:creationId xmlns:a16="http://schemas.microsoft.com/office/drawing/2014/main" id="{D9B65D43-3910-A263-8ADC-80E2198FE8F3}"/>
                    </a:ext>
                  </a:extLst>
                </p14:cNvPr>
                <p14:cNvContentPartPr/>
                <p14:nvPr/>
              </p14:nvContentPartPr>
              <p14:xfrm>
                <a:off x="7652026" y="2741819"/>
                <a:ext cx="301320" cy="298800"/>
              </p14:xfrm>
            </p:contentPart>
          </mc:Choice>
          <mc:Fallback>
            <p:pic>
              <p:nvPicPr>
                <p:cNvPr id="800" name="Pennanteckning 799">
                  <a:extLst>
                    <a:ext uri="{FF2B5EF4-FFF2-40B4-BE49-F238E27FC236}">
                      <a16:creationId xmlns:a16="http://schemas.microsoft.com/office/drawing/2014/main" id="{D9B65D43-3910-A263-8ADC-80E2198FE8F3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7636546" y="2726339"/>
                  <a:ext cx="33192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801" name="Pennanteckning 800">
                  <a:extLst>
                    <a:ext uri="{FF2B5EF4-FFF2-40B4-BE49-F238E27FC236}">
                      <a16:creationId xmlns:a16="http://schemas.microsoft.com/office/drawing/2014/main" id="{72E0FE6F-9BBD-BB6E-5B87-A91A17DEBACA}"/>
                    </a:ext>
                  </a:extLst>
                </p14:cNvPr>
                <p14:cNvContentPartPr/>
                <p14:nvPr/>
              </p14:nvContentPartPr>
              <p14:xfrm>
                <a:off x="7922386" y="2847659"/>
                <a:ext cx="128520" cy="71640"/>
              </p14:xfrm>
            </p:contentPart>
          </mc:Choice>
          <mc:Fallback>
            <p:pic>
              <p:nvPicPr>
                <p:cNvPr id="801" name="Pennanteckning 800">
                  <a:extLst>
                    <a:ext uri="{FF2B5EF4-FFF2-40B4-BE49-F238E27FC236}">
                      <a16:creationId xmlns:a16="http://schemas.microsoft.com/office/drawing/2014/main" id="{72E0FE6F-9BBD-BB6E-5B87-A91A17DEBACA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7907266" y="2832179"/>
                  <a:ext cx="159120" cy="10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3" name="Grupp 1182">
            <a:extLst>
              <a:ext uri="{FF2B5EF4-FFF2-40B4-BE49-F238E27FC236}">
                <a16:creationId xmlns:a16="http://schemas.microsoft.com/office/drawing/2014/main" id="{07E2F2AC-98B7-C24D-8AFC-97284533DE15}"/>
              </a:ext>
            </a:extLst>
          </p:cNvPr>
          <p:cNvGrpSpPr/>
          <p:nvPr/>
        </p:nvGrpSpPr>
        <p:grpSpPr>
          <a:xfrm>
            <a:off x="4267306" y="3795179"/>
            <a:ext cx="1676160" cy="465120"/>
            <a:chOff x="4267306" y="3795179"/>
            <a:chExt cx="1676160" cy="46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831" name="Pennanteckning 830">
                  <a:extLst>
                    <a:ext uri="{FF2B5EF4-FFF2-40B4-BE49-F238E27FC236}">
                      <a16:creationId xmlns:a16="http://schemas.microsoft.com/office/drawing/2014/main" id="{DEBFFFB6-65A9-365E-1B62-03329E04C6D2}"/>
                    </a:ext>
                  </a:extLst>
                </p14:cNvPr>
                <p14:cNvContentPartPr/>
                <p14:nvPr/>
              </p14:nvContentPartPr>
              <p14:xfrm>
                <a:off x="4315186" y="3813539"/>
                <a:ext cx="44280" cy="261720"/>
              </p14:xfrm>
            </p:contentPart>
          </mc:Choice>
          <mc:Fallback>
            <p:pic>
              <p:nvPicPr>
                <p:cNvPr id="831" name="Pennanteckning 830">
                  <a:extLst>
                    <a:ext uri="{FF2B5EF4-FFF2-40B4-BE49-F238E27FC236}">
                      <a16:creationId xmlns:a16="http://schemas.microsoft.com/office/drawing/2014/main" id="{DEBFFFB6-65A9-365E-1B62-03329E04C6D2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4299706" y="3798059"/>
                  <a:ext cx="7452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832" name="Pennanteckning 831">
                  <a:extLst>
                    <a:ext uri="{FF2B5EF4-FFF2-40B4-BE49-F238E27FC236}">
                      <a16:creationId xmlns:a16="http://schemas.microsoft.com/office/drawing/2014/main" id="{71F6B0CC-3C31-261A-F15C-65312B230B21}"/>
                    </a:ext>
                  </a:extLst>
                </p14:cNvPr>
                <p14:cNvContentPartPr/>
                <p14:nvPr/>
              </p14:nvContentPartPr>
              <p14:xfrm>
                <a:off x="4267306" y="3795179"/>
                <a:ext cx="223560" cy="126000"/>
              </p14:xfrm>
            </p:contentPart>
          </mc:Choice>
          <mc:Fallback>
            <p:pic>
              <p:nvPicPr>
                <p:cNvPr id="832" name="Pennanteckning 831">
                  <a:extLst>
                    <a:ext uri="{FF2B5EF4-FFF2-40B4-BE49-F238E27FC236}">
                      <a16:creationId xmlns:a16="http://schemas.microsoft.com/office/drawing/2014/main" id="{71F6B0CC-3C31-261A-F15C-65312B230B21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4251826" y="3780059"/>
                  <a:ext cx="2541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833" name="Pennanteckning 832">
                  <a:extLst>
                    <a:ext uri="{FF2B5EF4-FFF2-40B4-BE49-F238E27FC236}">
                      <a16:creationId xmlns:a16="http://schemas.microsoft.com/office/drawing/2014/main" id="{16FA2126-6CF8-D66E-D9E7-1F274B855FEB}"/>
                    </a:ext>
                  </a:extLst>
                </p14:cNvPr>
                <p14:cNvContentPartPr/>
                <p14:nvPr/>
              </p14:nvContentPartPr>
              <p14:xfrm>
                <a:off x="4559986" y="3969059"/>
                <a:ext cx="6120" cy="98640"/>
              </p14:xfrm>
            </p:contentPart>
          </mc:Choice>
          <mc:Fallback>
            <p:pic>
              <p:nvPicPr>
                <p:cNvPr id="833" name="Pennanteckning 832">
                  <a:extLst>
                    <a:ext uri="{FF2B5EF4-FFF2-40B4-BE49-F238E27FC236}">
                      <a16:creationId xmlns:a16="http://schemas.microsoft.com/office/drawing/2014/main" id="{16FA2126-6CF8-D66E-D9E7-1F274B855FEB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4544506" y="3953579"/>
                  <a:ext cx="367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834" name="Pennanteckning 833">
                  <a:extLst>
                    <a:ext uri="{FF2B5EF4-FFF2-40B4-BE49-F238E27FC236}">
                      <a16:creationId xmlns:a16="http://schemas.microsoft.com/office/drawing/2014/main" id="{4E5F0DBE-CA0E-A471-4F85-C7B5CB5126E4}"/>
                    </a:ext>
                  </a:extLst>
                </p14:cNvPr>
                <p14:cNvContentPartPr/>
                <p14:nvPr/>
              </p14:nvContentPartPr>
              <p14:xfrm>
                <a:off x="4565746" y="3848819"/>
                <a:ext cx="10440" cy="10800"/>
              </p14:xfrm>
            </p:contentPart>
          </mc:Choice>
          <mc:Fallback>
            <p:pic>
              <p:nvPicPr>
                <p:cNvPr id="834" name="Pennanteckning 833">
                  <a:extLst>
                    <a:ext uri="{FF2B5EF4-FFF2-40B4-BE49-F238E27FC236}">
                      <a16:creationId xmlns:a16="http://schemas.microsoft.com/office/drawing/2014/main" id="{4E5F0DBE-CA0E-A471-4F85-C7B5CB5126E4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4550266" y="3833339"/>
                  <a:ext cx="406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835" name="Pennanteckning 834">
                  <a:extLst>
                    <a:ext uri="{FF2B5EF4-FFF2-40B4-BE49-F238E27FC236}">
                      <a16:creationId xmlns:a16="http://schemas.microsoft.com/office/drawing/2014/main" id="{E3CE6265-40A7-558E-E042-871894A55175}"/>
                    </a:ext>
                  </a:extLst>
                </p14:cNvPr>
                <p14:cNvContentPartPr/>
                <p14:nvPr/>
              </p14:nvContentPartPr>
              <p14:xfrm>
                <a:off x="4652506" y="4059059"/>
                <a:ext cx="52560" cy="201240"/>
              </p14:xfrm>
            </p:contentPart>
          </mc:Choice>
          <mc:Fallback>
            <p:pic>
              <p:nvPicPr>
                <p:cNvPr id="835" name="Pennanteckning 834">
                  <a:extLst>
                    <a:ext uri="{FF2B5EF4-FFF2-40B4-BE49-F238E27FC236}">
                      <a16:creationId xmlns:a16="http://schemas.microsoft.com/office/drawing/2014/main" id="{E3CE6265-40A7-558E-E042-871894A55175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4637386" y="4043939"/>
                  <a:ext cx="831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836" name="Pennanteckning 835">
                  <a:extLst>
                    <a:ext uri="{FF2B5EF4-FFF2-40B4-BE49-F238E27FC236}">
                      <a16:creationId xmlns:a16="http://schemas.microsoft.com/office/drawing/2014/main" id="{656FE990-ED21-CF72-07CC-702F100560A6}"/>
                    </a:ext>
                  </a:extLst>
                </p14:cNvPr>
                <p14:cNvContentPartPr/>
                <p14:nvPr/>
              </p14:nvContentPartPr>
              <p14:xfrm>
                <a:off x="4664026" y="3992099"/>
                <a:ext cx="88920" cy="56520"/>
              </p14:xfrm>
            </p:contentPart>
          </mc:Choice>
          <mc:Fallback>
            <p:pic>
              <p:nvPicPr>
                <p:cNvPr id="836" name="Pennanteckning 835">
                  <a:extLst>
                    <a:ext uri="{FF2B5EF4-FFF2-40B4-BE49-F238E27FC236}">
                      <a16:creationId xmlns:a16="http://schemas.microsoft.com/office/drawing/2014/main" id="{656FE990-ED21-CF72-07CC-702F100560A6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4648906" y="3976979"/>
                  <a:ext cx="1195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837" name="Pennanteckning 836">
                  <a:extLst>
                    <a:ext uri="{FF2B5EF4-FFF2-40B4-BE49-F238E27FC236}">
                      <a16:creationId xmlns:a16="http://schemas.microsoft.com/office/drawing/2014/main" id="{9FA3633C-C627-8214-9F7F-8F40BAD08836}"/>
                    </a:ext>
                  </a:extLst>
                </p14:cNvPr>
                <p14:cNvContentPartPr/>
                <p14:nvPr/>
              </p14:nvContentPartPr>
              <p14:xfrm>
                <a:off x="4883266" y="3956459"/>
                <a:ext cx="137520" cy="165600"/>
              </p14:xfrm>
            </p:contentPart>
          </mc:Choice>
          <mc:Fallback>
            <p:pic>
              <p:nvPicPr>
                <p:cNvPr id="837" name="Pennanteckning 836">
                  <a:extLst>
                    <a:ext uri="{FF2B5EF4-FFF2-40B4-BE49-F238E27FC236}">
                      <a16:creationId xmlns:a16="http://schemas.microsoft.com/office/drawing/2014/main" id="{9FA3633C-C627-8214-9F7F-8F40BAD08836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4867786" y="3940979"/>
                  <a:ext cx="1681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838" name="Pennanteckning 837">
                  <a:extLst>
                    <a:ext uri="{FF2B5EF4-FFF2-40B4-BE49-F238E27FC236}">
                      <a16:creationId xmlns:a16="http://schemas.microsoft.com/office/drawing/2014/main" id="{AE8C6D3D-FC59-A1B2-7758-382942039C74}"/>
                    </a:ext>
                  </a:extLst>
                </p14:cNvPr>
                <p14:cNvContentPartPr/>
                <p14:nvPr/>
              </p14:nvContentPartPr>
              <p14:xfrm>
                <a:off x="5099986" y="3839099"/>
                <a:ext cx="48240" cy="257040"/>
              </p14:xfrm>
            </p:contentPart>
          </mc:Choice>
          <mc:Fallback>
            <p:pic>
              <p:nvPicPr>
                <p:cNvPr id="838" name="Pennanteckning 837">
                  <a:extLst>
                    <a:ext uri="{FF2B5EF4-FFF2-40B4-BE49-F238E27FC236}">
                      <a16:creationId xmlns:a16="http://schemas.microsoft.com/office/drawing/2014/main" id="{AE8C6D3D-FC59-A1B2-7758-382942039C74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5084506" y="3823979"/>
                  <a:ext cx="7884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839" name="Pennanteckning 838">
                  <a:extLst>
                    <a:ext uri="{FF2B5EF4-FFF2-40B4-BE49-F238E27FC236}">
                      <a16:creationId xmlns:a16="http://schemas.microsoft.com/office/drawing/2014/main" id="{3CFAC84D-3864-7259-44EE-FEFF5D817C21}"/>
                    </a:ext>
                  </a:extLst>
                </p14:cNvPr>
                <p14:cNvContentPartPr/>
                <p14:nvPr/>
              </p14:nvContentPartPr>
              <p14:xfrm>
                <a:off x="5186746" y="3987059"/>
                <a:ext cx="15120" cy="58320"/>
              </p14:xfrm>
            </p:contentPart>
          </mc:Choice>
          <mc:Fallback>
            <p:pic>
              <p:nvPicPr>
                <p:cNvPr id="839" name="Pennanteckning 838">
                  <a:extLst>
                    <a:ext uri="{FF2B5EF4-FFF2-40B4-BE49-F238E27FC236}">
                      <a16:creationId xmlns:a16="http://schemas.microsoft.com/office/drawing/2014/main" id="{3CFAC84D-3864-7259-44EE-FEFF5D817C21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5171626" y="3971939"/>
                  <a:ext cx="457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840" name="Pennanteckning 839">
                  <a:extLst>
                    <a:ext uri="{FF2B5EF4-FFF2-40B4-BE49-F238E27FC236}">
                      <a16:creationId xmlns:a16="http://schemas.microsoft.com/office/drawing/2014/main" id="{A57DBDCC-00CB-CE4F-3E40-EBE417F41DC2}"/>
                    </a:ext>
                  </a:extLst>
                </p14:cNvPr>
                <p14:cNvContentPartPr/>
                <p14:nvPr/>
              </p14:nvContentPartPr>
              <p14:xfrm>
                <a:off x="5228146" y="3909299"/>
                <a:ext cx="480960" cy="164160"/>
              </p14:xfrm>
            </p:contentPart>
          </mc:Choice>
          <mc:Fallback>
            <p:pic>
              <p:nvPicPr>
                <p:cNvPr id="840" name="Pennanteckning 839">
                  <a:extLst>
                    <a:ext uri="{FF2B5EF4-FFF2-40B4-BE49-F238E27FC236}">
                      <a16:creationId xmlns:a16="http://schemas.microsoft.com/office/drawing/2014/main" id="{A57DBDCC-00CB-CE4F-3E40-EBE417F41DC2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5212666" y="3894179"/>
                  <a:ext cx="5112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841" name="Pennanteckning 840">
                  <a:extLst>
                    <a:ext uri="{FF2B5EF4-FFF2-40B4-BE49-F238E27FC236}">
                      <a16:creationId xmlns:a16="http://schemas.microsoft.com/office/drawing/2014/main" id="{D2C0B35B-F13B-3541-0CF9-53880268B203}"/>
                    </a:ext>
                  </a:extLst>
                </p14:cNvPr>
                <p14:cNvContentPartPr/>
                <p14:nvPr/>
              </p14:nvContentPartPr>
              <p14:xfrm>
                <a:off x="4373866" y="4200539"/>
                <a:ext cx="1569600" cy="43560"/>
              </p14:xfrm>
            </p:contentPart>
          </mc:Choice>
          <mc:Fallback>
            <p:pic>
              <p:nvPicPr>
                <p:cNvPr id="841" name="Pennanteckning 840">
                  <a:extLst>
                    <a:ext uri="{FF2B5EF4-FFF2-40B4-BE49-F238E27FC236}">
                      <a16:creationId xmlns:a16="http://schemas.microsoft.com/office/drawing/2014/main" id="{D2C0B35B-F13B-3541-0CF9-53880268B203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4358386" y="4185059"/>
                  <a:ext cx="1600200" cy="7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1" name="Grupp 910">
            <a:extLst>
              <a:ext uri="{FF2B5EF4-FFF2-40B4-BE49-F238E27FC236}">
                <a16:creationId xmlns:a16="http://schemas.microsoft.com/office/drawing/2014/main" id="{889E9641-AF50-FF18-80EE-2939BC019AA4}"/>
              </a:ext>
            </a:extLst>
          </p:cNvPr>
          <p:cNvGrpSpPr/>
          <p:nvPr/>
        </p:nvGrpSpPr>
        <p:grpSpPr>
          <a:xfrm>
            <a:off x="4370266" y="4556939"/>
            <a:ext cx="2983680" cy="754560"/>
            <a:chOff x="4370266" y="4556939"/>
            <a:chExt cx="2983680" cy="75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862" name="Pennanteckning 861">
                  <a:extLst>
                    <a:ext uri="{FF2B5EF4-FFF2-40B4-BE49-F238E27FC236}">
                      <a16:creationId xmlns:a16="http://schemas.microsoft.com/office/drawing/2014/main" id="{523C3F6E-51E8-8D85-F0C9-944DA12B5067}"/>
                    </a:ext>
                  </a:extLst>
                </p14:cNvPr>
                <p14:cNvContentPartPr/>
                <p14:nvPr/>
              </p14:nvContentPartPr>
              <p14:xfrm>
                <a:off x="5934106" y="4718219"/>
                <a:ext cx="668520" cy="364320"/>
              </p14:xfrm>
            </p:contentPart>
          </mc:Choice>
          <mc:Fallback>
            <p:pic>
              <p:nvPicPr>
                <p:cNvPr id="862" name="Pennanteckning 861">
                  <a:extLst>
                    <a:ext uri="{FF2B5EF4-FFF2-40B4-BE49-F238E27FC236}">
                      <a16:creationId xmlns:a16="http://schemas.microsoft.com/office/drawing/2014/main" id="{523C3F6E-51E8-8D85-F0C9-944DA12B5067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5918986" y="4703099"/>
                  <a:ext cx="69912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843" name="Pennanteckning 842">
                  <a:extLst>
                    <a:ext uri="{FF2B5EF4-FFF2-40B4-BE49-F238E27FC236}">
                      <a16:creationId xmlns:a16="http://schemas.microsoft.com/office/drawing/2014/main" id="{C998C27F-A09C-F363-6D65-FF9EDBE0DF28}"/>
                    </a:ext>
                  </a:extLst>
                </p14:cNvPr>
                <p14:cNvContentPartPr/>
                <p14:nvPr/>
              </p14:nvContentPartPr>
              <p14:xfrm>
                <a:off x="4370266" y="4666019"/>
                <a:ext cx="125280" cy="634680"/>
              </p14:xfrm>
            </p:contentPart>
          </mc:Choice>
          <mc:Fallback>
            <p:pic>
              <p:nvPicPr>
                <p:cNvPr id="843" name="Pennanteckning 842">
                  <a:extLst>
                    <a:ext uri="{FF2B5EF4-FFF2-40B4-BE49-F238E27FC236}">
                      <a16:creationId xmlns:a16="http://schemas.microsoft.com/office/drawing/2014/main" id="{C998C27F-A09C-F363-6D65-FF9EDBE0DF28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4355146" y="4650899"/>
                  <a:ext cx="155880" cy="66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844" name="Pennanteckning 843">
                  <a:extLst>
                    <a:ext uri="{FF2B5EF4-FFF2-40B4-BE49-F238E27FC236}">
                      <a16:creationId xmlns:a16="http://schemas.microsoft.com/office/drawing/2014/main" id="{FDF93061-3A75-A857-7ABA-2BB02A25C079}"/>
                    </a:ext>
                  </a:extLst>
                </p14:cNvPr>
                <p14:cNvContentPartPr/>
                <p14:nvPr/>
              </p14:nvContentPartPr>
              <p14:xfrm>
                <a:off x="4521826" y="4672139"/>
                <a:ext cx="157320" cy="607680"/>
              </p14:xfrm>
            </p:contentPart>
          </mc:Choice>
          <mc:Fallback>
            <p:pic>
              <p:nvPicPr>
                <p:cNvPr id="844" name="Pennanteckning 843">
                  <a:extLst>
                    <a:ext uri="{FF2B5EF4-FFF2-40B4-BE49-F238E27FC236}">
                      <a16:creationId xmlns:a16="http://schemas.microsoft.com/office/drawing/2014/main" id="{FDF93061-3A75-A857-7ABA-2BB02A25C079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4506706" y="4657019"/>
                  <a:ext cx="187920" cy="63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845" name="Pennanteckning 844">
                  <a:extLst>
                    <a:ext uri="{FF2B5EF4-FFF2-40B4-BE49-F238E27FC236}">
                      <a16:creationId xmlns:a16="http://schemas.microsoft.com/office/drawing/2014/main" id="{8987BAB6-8EA8-7DEE-3C05-C432723DD729}"/>
                    </a:ext>
                  </a:extLst>
                </p14:cNvPr>
                <p14:cNvContentPartPr/>
                <p14:nvPr/>
              </p14:nvContentPartPr>
              <p14:xfrm>
                <a:off x="4656466" y="4556939"/>
                <a:ext cx="2421000" cy="117000"/>
              </p14:xfrm>
            </p:contentPart>
          </mc:Choice>
          <mc:Fallback>
            <p:pic>
              <p:nvPicPr>
                <p:cNvPr id="845" name="Pennanteckning 844">
                  <a:extLst>
                    <a:ext uri="{FF2B5EF4-FFF2-40B4-BE49-F238E27FC236}">
                      <a16:creationId xmlns:a16="http://schemas.microsoft.com/office/drawing/2014/main" id="{8987BAB6-8EA8-7DEE-3C05-C432723DD729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4641346" y="4541819"/>
                  <a:ext cx="24516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847" name="Pennanteckning 846">
                  <a:extLst>
                    <a:ext uri="{FF2B5EF4-FFF2-40B4-BE49-F238E27FC236}">
                      <a16:creationId xmlns:a16="http://schemas.microsoft.com/office/drawing/2014/main" id="{B3E78504-A176-3058-AD75-E6C6D2DC58B5}"/>
                    </a:ext>
                  </a:extLst>
                </p14:cNvPr>
                <p14:cNvContentPartPr/>
                <p14:nvPr/>
              </p14:nvContentPartPr>
              <p14:xfrm>
                <a:off x="7070626" y="4608059"/>
                <a:ext cx="128520" cy="513000"/>
              </p14:xfrm>
            </p:contentPart>
          </mc:Choice>
          <mc:Fallback>
            <p:pic>
              <p:nvPicPr>
                <p:cNvPr id="847" name="Pennanteckning 846">
                  <a:extLst>
                    <a:ext uri="{FF2B5EF4-FFF2-40B4-BE49-F238E27FC236}">
                      <a16:creationId xmlns:a16="http://schemas.microsoft.com/office/drawing/2014/main" id="{B3E78504-A176-3058-AD75-E6C6D2DC58B5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7055506" y="4592939"/>
                  <a:ext cx="15912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849" name="Pennanteckning 848">
                  <a:extLst>
                    <a:ext uri="{FF2B5EF4-FFF2-40B4-BE49-F238E27FC236}">
                      <a16:creationId xmlns:a16="http://schemas.microsoft.com/office/drawing/2014/main" id="{87490935-46C9-DAE9-39FB-F90FD4228030}"/>
                    </a:ext>
                  </a:extLst>
                </p14:cNvPr>
                <p14:cNvContentPartPr/>
                <p14:nvPr/>
              </p14:nvContentPartPr>
              <p14:xfrm>
                <a:off x="7202746" y="4604819"/>
                <a:ext cx="139320" cy="586800"/>
              </p14:xfrm>
            </p:contentPart>
          </mc:Choice>
          <mc:Fallback>
            <p:pic>
              <p:nvPicPr>
                <p:cNvPr id="849" name="Pennanteckning 848">
                  <a:extLst>
                    <a:ext uri="{FF2B5EF4-FFF2-40B4-BE49-F238E27FC236}">
                      <a16:creationId xmlns:a16="http://schemas.microsoft.com/office/drawing/2014/main" id="{87490935-46C9-DAE9-39FB-F90FD4228030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187626" y="4589699"/>
                  <a:ext cx="169920" cy="61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851" name="Pennanteckning 850">
                  <a:extLst>
                    <a:ext uri="{FF2B5EF4-FFF2-40B4-BE49-F238E27FC236}">
                      <a16:creationId xmlns:a16="http://schemas.microsoft.com/office/drawing/2014/main" id="{5CDDB489-6B25-22E7-84C9-48BB45B5F195}"/>
                    </a:ext>
                  </a:extLst>
                </p14:cNvPr>
                <p14:cNvContentPartPr/>
                <p14:nvPr/>
              </p14:nvContentPartPr>
              <p14:xfrm>
                <a:off x="4562506" y="5246699"/>
                <a:ext cx="2791440" cy="64800"/>
              </p14:xfrm>
            </p:contentPart>
          </mc:Choice>
          <mc:Fallback>
            <p:pic>
              <p:nvPicPr>
                <p:cNvPr id="851" name="Pennanteckning 850">
                  <a:extLst>
                    <a:ext uri="{FF2B5EF4-FFF2-40B4-BE49-F238E27FC236}">
                      <a16:creationId xmlns:a16="http://schemas.microsoft.com/office/drawing/2014/main" id="{5CDDB489-6B25-22E7-84C9-48BB45B5F195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4547026" y="5231219"/>
                  <a:ext cx="28220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853" name="Pennanteckning 852">
                  <a:extLst>
                    <a:ext uri="{FF2B5EF4-FFF2-40B4-BE49-F238E27FC236}">
                      <a16:creationId xmlns:a16="http://schemas.microsoft.com/office/drawing/2014/main" id="{BAE44FDB-62C0-9FCC-4BDC-12543F39F360}"/>
                    </a:ext>
                  </a:extLst>
                </p14:cNvPr>
                <p14:cNvContentPartPr/>
                <p14:nvPr/>
              </p14:nvContentPartPr>
              <p14:xfrm>
                <a:off x="4887226" y="4807499"/>
                <a:ext cx="41040" cy="269280"/>
              </p14:xfrm>
            </p:contentPart>
          </mc:Choice>
          <mc:Fallback>
            <p:pic>
              <p:nvPicPr>
                <p:cNvPr id="853" name="Pennanteckning 852">
                  <a:extLst>
                    <a:ext uri="{FF2B5EF4-FFF2-40B4-BE49-F238E27FC236}">
                      <a16:creationId xmlns:a16="http://schemas.microsoft.com/office/drawing/2014/main" id="{BAE44FDB-62C0-9FCC-4BDC-12543F39F360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4872106" y="4792379"/>
                  <a:ext cx="7128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854" name="Pennanteckning 853">
                  <a:extLst>
                    <a:ext uri="{FF2B5EF4-FFF2-40B4-BE49-F238E27FC236}">
                      <a16:creationId xmlns:a16="http://schemas.microsoft.com/office/drawing/2014/main" id="{70DF9B53-F74B-17B4-0727-9A8F17A1AC35}"/>
                    </a:ext>
                  </a:extLst>
                </p14:cNvPr>
                <p14:cNvContentPartPr/>
                <p14:nvPr/>
              </p14:nvContentPartPr>
              <p14:xfrm>
                <a:off x="4952746" y="4732259"/>
                <a:ext cx="628920" cy="375840"/>
              </p14:xfrm>
            </p:contentPart>
          </mc:Choice>
          <mc:Fallback>
            <p:pic>
              <p:nvPicPr>
                <p:cNvPr id="854" name="Pennanteckning 853">
                  <a:extLst>
                    <a:ext uri="{FF2B5EF4-FFF2-40B4-BE49-F238E27FC236}">
                      <a16:creationId xmlns:a16="http://schemas.microsoft.com/office/drawing/2014/main" id="{70DF9B53-F74B-17B4-0727-9A8F17A1AC35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4937266" y="4717139"/>
                  <a:ext cx="65952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855" name="Pennanteckning 854">
                  <a:extLst>
                    <a:ext uri="{FF2B5EF4-FFF2-40B4-BE49-F238E27FC236}">
                      <a16:creationId xmlns:a16="http://schemas.microsoft.com/office/drawing/2014/main" id="{A2326105-1924-B17A-DA9D-DA19FC2381C1}"/>
                    </a:ext>
                  </a:extLst>
                </p14:cNvPr>
                <p14:cNvContentPartPr/>
                <p14:nvPr/>
              </p14:nvContentPartPr>
              <p14:xfrm>
                <a:off x="5023666" y="4942139"/>
                <a:ext cx="49320" cy="82080"/>
              </p14:xfrm>
            </p:contentPart>
          </mc:Choice>
          <mc:Fallback>
            <p:pic>
              <p:nvPicPr>
                <p:cNvPr id="855" name="Pennanteckning 854">
                  <a:extLst>
                    <a:ext uri="{FF2B5EF4-FFF2-40B4-BE49-F238E27FC236}">
                      <a16:creationId xmlns:a16="http://schemas.microsoft.com/office/drawing/2014/main" id="{A2326105-1924-B17A-DA9D-DA19FC2381C1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5008546" y="4927019"/>
                  <a:ext cx="795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856" name="Pennanteckning 855">
                  <a:extLst>
                    <a:ext uri="{FF2B5EF4-FFF2-40B4-BE49-F238E27FC236}">
                      <a16:creationId xmlns:a16="http://schemas.microsoft.com/office/drawing/2014/main" id="{413B25A1-9A6C-5C33-B2DB-54CDCE1E3A4D}"/>
                    </a:ext>
                  </a:extLst>
                </p14:cNvPr>
                <p14:cNvContentPartPr/>
                <p14:nvPr/>
              </p14:nvContentPartPr>
              <p14:xfrm>
                <a:off x="5159386" y="4924859"/>
                <a:ext cx="78120" cy="71640"/>
              </p14:xfrm>
            </p:contentPart>
          </mc:Choice>
          <mc:Fallback>
            <p:pic>
              <p:nvPicPr>
                <p:cNvPr id="856" name="Pennanteckning 855">
                  <a:extLst>
                    <a:ext uri="{FF2B5EF4-FFF2-40B4-BE49-F238E27FC236}">
                      <a16:creationId xmlns:a16="http://schemas.microsoft.com/office/drawing/2014/main" id="{413B25A1-9A6C-5C33-B2DB-54CDCE1E3A4D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5144266" y="4909379"/>
                  <a:ext cx="1087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857" name="Pennanteckning 856">
                  <a:extLst>
                    <a:ext uri="{FF2B5EF4-FFF2-40B4-BE49-F238E27FC236}">
                      <a16:creationId xmlns:a16="http://schemas.microsoft.com/office/drawing/2014/main" id="{FE2E4B2E-97A1-C9AA-A27A-CC9A6647A40A}"/>
                    </a:ext>
                  </a:extLst>
                </p14:cNvPr>
                <p14:cNvContentPartPr/>
                <p14:nvPr/>
              </p14:nvContentPartPr>
              <p14:xfrm>
                <a:off x="5247226" y="4941419"/>
                <a:ext cx="81360" cy="31680"/>
              </p14:xfrm>
            </p:contentPart>
          </mc:Choice>
          <mc:Fallback>
            <p:pic>
              <p:nvPicPr>
                <p:cNvPr id="857" name="Pennanteckning 856">
                  <a:extLst>
                    <a:ext uri="{FF2B5EF4-FFF2-40B4-BE49-F238E27FC236}">
                      <a16:creationId xmlns:a16="http://schemas.microsoft.com/office/drawing/2014/main" id="{FE2E4B2E-97A1-C9AA-A27A-CC9A6647A40A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231746" y="4926299"/>
                  <a:ext cx="1119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858" name="Pennanteckning 857">
                  <a:extLst>
                    <a:ext uri="{FF2B5EF4-FFF2-40B4-BE49-F238E27FC236}">
                      <a16:creationId xmlns:a16="http://schemas.microsoft.com/office/drawing/2014/main" id="{642F5E02-9C5C-9355-5D27-9C7D4235AA26}"/>
                    </a:ext>
                  </a:extLst>
                </p14:cNvPr>
                <p14:cNvContentPartPr/>
                <p14:nvPr/>
              </p14:nvContentPartPr>
              <p14:xfrm>
                <a:off x="5356306" y="4857899"/>
                <a:ext cx="14400" cy="99720"/>
              </p14:xfrm>
            </p:contentPart>
          </mc:Choice>
          <mc:Fallback>
            <p:pic>
              <p:nvPicPr>
                <p:cNvPr id="858" name="Pennanteckning 857">
                  <a:extLst>
                    <a:ext uri="{FF2B5EF4-FFF2-40B4-BE49-F238E27FC236}">
                      <a16:creationId xmlns:a16="http://schemas.microsoft.com/office/drawing/2014/main" id="{642F5E02-9C5C-9355-5D27-9C7D4235AA26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5341186" y="4842779"/>
                  <a:ext cx="450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859" name="Pennanteckning 858">
                  <a:extLst>
                    <a:ext uri="{FF2B5EF4-FFF2-40B4-BE49-F238E27FC236}">
                      <a16:creationId xmlns:a16="http://schemas.microsoft.com/office/drawing/2014/main" id="{34E3B304-523F-3768-17B9-019686C68BFC}"/>
                    </a:ext>
                  </a:extLst>
                </p14:cNvPr>
                <p14:cNvContentPartPr/>
                <p14:nvPr/>
              </p14:nvContentPartPr>
              <p14:xfrm>
                <a:off x="5393386" y="4883459"/>
                <a:ext cx="86400" cy="110520"/>
              </p14:xfrm>
            </p:contentPart>
          </mc:Choice>
          <mc:Fallback>
            <p:pic>
              <p:nvPicPr>
                <p:cNvPr id="859" name="Pennanteckning 858">
                  <a:extLst>
                    <a:ext uri="{FF2B5EF4-FFF2-40B4-BE49-F238E27FC236}">
                      <a16:creationId xmlns:a16="http://schemas.microsoft.com/office/drawing/2014/main" id="{34E3B304-523F-3768-17B9-019686C68BFC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5378266" y="4868339"/>
                  <a:ext cx="1170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860" name="Pennanteckning 859">
                  <a:extLst>
                    <a:ext uri="{FF2B5EF4-FFF2-40B4-BE49-F238E27FC236}">
                      <a16:creationId xmlns:a16="http://schemas.microsoft.com/office/drawing/2014/main" id="{4B3D27D5-8C39-B93B-4B5A-A32BCF3AC643}"/>
                    </a:ext>
                  </a:extLst>
                </p14:cNvPr>
                <p14:cNvContentPartPr/>
                <p14:nvPr/>
              </p14:nvContentPartPr>
              <p14:xfrm>
                <a:off x="5627386" y="4880219"/>
                <a:ext cx="231840" cy="67680"/>
              </p14:xfrm>
            </p:contentPart>
          </mc:Choice>
          <mc:Fallback>
            <p:pic>
              <p:nvPicPr>
                <p:cNvPr id="860" name="Pennanteckning 859">
                  <a:extLst>
                    <a:ext uri="{FF2B5EF4-FFF2-40B4-BE49-F238E27FC236}">
                      <a16:creationId xmlns:a16="http://schemas.microsoft.com/office/drawing/2014/main" id="{4B3D27D5-8C39-B93B-4B5A-A32BCF3AC643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5612266" y="4865099"/>
                  <a:ext cx="262440" cy="982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07" name="Grupp 906">
              <a:extLst>
                <a:ext uri="{FF2B5EF4-FFF2-40B4-BE49-F238E27FC236}">
                  <a16:creationId xmlns:a16="http://schemas.microsoft.com/office/drawing/2014/main" id="{15C33887-F40B-059F-7B83-7F972F152602}"/>
                </a:ext>
              </a:extLst>
            </p:cNvPr>
            <p:cNvGrpSpPr/>
            <p:nvPr/>
          </p:nvGrpSpPr>
          <p:grpSpPr>
            <a:xfrm>
              <a:off x="6141106" y="4797419"/>
              <a:ext cx="429480" cy="380160"/>
              <a:chOff x="6141106" y="4797419"/>
              <a:chExt cx="429480" cy="3801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67">
                <p14:nvContentPartPr>
                  <p14:cNvPr id="863" name="Pennanteckning 862">
                    <a:extLst>
                      <a:ext uri="{FF2B5EF4-FFF2-40B4-BE49-F238E27FC236}">
                        <a16:creationId xmlns:a16="http://schemas.microsoft.com/office/drawing/2014/main" id="{07AC2CF2-5BAF-E65F-6AF2-B68BEC1075E0}"/>
                      </a:ext>
                    </a:extLst>
                  </p14:cNvPr>
                  <p14:cNvContentPartPr/>
                  <p14:nvPr/>
                </p14:nvContentPartPr>
                <p14:xfrm>
                  <a:off x="6141106" y="4871939"/>
                  <a:ext cx="70560" cy="64800"/>
                </p14:xfrm>
              </p:contentPart>
            </mc:Choice>
            <mc:Fallback>
              <p:pic>
                <p:nvPicPr>
                  <p:cNvPr id="863" name="Pennanteckning 862">
                    <a:extLst>
                      <a:ext uri="{FF2B5EF4-FFF2-40B4-BE49-F238E27FC236}">
                        <a16:creationId xmlns:a16="http://schemas.microsoft.com/office/drawing/2014/main" id="{07AC2CF2-5BAF-E65F-6AF2-B68BEC1075E0}"/>
                      </a:ext>
                    </a:extLst>
                  </p:cNvPr>
                  <p:cNvPicPr/>
                  <p:nvPr/>
                </p:nvPicPr>
                <p:blipFill>
                  <a:blip r:embed="rId368"/>
                  <a:stretch>
                    <a:fillRect/>
                  </a:stretch>
                </p:blipFill>
                <p:spPr>
                  <a:xfrm>
                    <a:off x="6125626" y="4856819"/>
                    <a:ext cx="101160" cy="9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69">
                <p14:nvContentPartPr>
                  <p14:cNvPr id="864" name="Pennanteckning 863">
                    <a:extLst>
                      <a:ext uri="{FF2B5EF4-FFF2-40B4-BE49-F238E27FC236}">
                        <a16:creationId xmlns:a16="http://schemas.microsoft.com/office/drawing/2014/main" id="{99351088-03FB-591D-3753-96F36709AD05}"/>
                      </a:ext>
                    </a:extLst>
                  </p14:cNvPr>
                  <p14:cNvContentPartPr/>
                  <p14:nvPr/>
                </p14:nvContentPartPr>
                <p14:xfrm>
                  <a:off x="6266746" y="4813979"/>
                  <a:ext cx="11160" cy="116280"/>
                </p14:xfrm>
              </p:contentPart>
            </mc:Choice>
            <mc:Fallback>
              <p:pic>
                <p:nvPicPr>
                  <p:cNvPr id="864" name="Pennanteckning 863">
                    <a:extLst>
                      <a:ext uri="{FF2B5EF4-FFF2-40B4-BE49-F238E27FC236}">
                        <a16:creationId xmlns:a16="http://schemas.microsoft.com/office/drawing/2014/main" id="{99351088-03FB-591D-3753-96F36709AD05}"/>
                      </a:ext>
                    </a:extLst>
                  </p:cNvPr>
                  <p:cNvPicPr/>
                  <p:nvPr/>
                </p:nvPicPr>
                <p:blipFill>
                  <a:blip r:embed="rId370"/>
                  <a:stretch>
                    <a:fillRect/>
                  </a:stretch>
                </p:blipFill>
                <p:spPr>
                  <a:xfrm>
                    <a:off x="6251626" y="4798859"/>
                    <a:ext cx="41760" cy="146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71">
                <p14:nvContentPartPr>
                  <p14:cNvPr id="865" name="Pennanteckning 864">
                    <a:extLst>
                      <a:ext uri="{FF2B5EF4-FFF2-40B4-BE49-F238E27FC236}">
                        <a16:creationId xmlns:a16="http://schemas.microsoft.com/office/drawing/2014/main" id="{170ACDC1-6455-3D2F-933B-1BA22739DC7B}"/>
                      </a:ext>
                    </a:extLst>
                  </p14:cNvPr>
                  <p14:cNvContentPartPr/>
                  <p14:nvPr/>
                </p14:nvContentPartPr>
                <p14:xfrm>
                  <a:off x="6278986" y="4895699"/>
                  <a:ext cx="138600" cy="281880"/>
                </p14:xfrm>
              </p:contentPart>
            </mc:Choice>
            <mc:Fallback>
              <p:pic>
                <p:nvPicPr>
                  <p:cNvPr id="865" name="Pennanteckning 864">
                    <a:extLst>
                      <a:ext uri="{FF2B5EF4-FFF2-40B4-BE49-F238E27FC236}">
                        <a16:creationId xmlns:a16="http://schemas.microsoft.com/office/drawing/2014/main" id="{170ACDC1-6455-3D2F-933B-1BA22739DC7B}"/>
                      </a:ext>
                    </a:extLst>
                  </p:cNvPr>
                  <p:cNvPicPr/>
                  <p:nvPr/>
                </p:nvPicPr>
                <p:blipFill>
                  <a:blip r:embed="rId372"/>
                  <a:stretch>
                    <a:fillRect/>
                  </a:stretch>
                </p:blipFill>
                <p:spPr>
                  <a:xfrm>
                    <a:off x="6263866" y="4880219"/>
                    <a:ext cx="168840" cy="312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73">
                <p14:nvContentPartPr>
                  <p14:cNvPr id="867" name="Pennanteckning 866">
                    <a:extLst>
                      <a:ext uri="{FF2B5EF4-FFF2-40B4-BE49-F238E27FC236}">
                        <a16:creationId xmlns:a16="http://schemas.microsoft.com/office/drawing/2014/main" id="{BFB0725C-C5B4-6904-1DA3-EEB7067A26EB}"/>
                      </a:ext>
                    </a:extLst>
                  </p14:cNvPr>
                  <p14:cNvContentPartPr/>
                  <p14:nvPr/>
                </p14:nvContentPartPr>
                <p14:xfrm>
                  <a:off x="6365026" y="4871939"/>
                  <a:ext cx="41040" cy="39960"/>
                </p14:xfrm>
              </p:contentPart>
            </mc:Choice>
            <mc:Fallback>
              <p:pic>
                <p:nvPicPr>
                  <p:cNvPr id="867" name="Pennanteckning 866">
                    <a:extLst>
                      <a:ext uri="{FF2B5EF4-FFF2-40B4-BE49-F238E27FC236}">
                        <a16:creationId xmlns:a16="http://schemas.microsoft.com/office/drawing/2014/main" id="{BFB0725C-C5B4-6904-1DA3-EEB7067A26EB}"/>
                      </a:ext>
                    </a:extLst>
                  </p:cNvPr>
                  <p:cNvPicPr/>
                  <p:nvPr/>
                </p:nvPicPr>
                <p:blipFill>
                  <a:blip r:embed="rId374"/>
                  <a:stretch>
                    <a:fillRect/>
                  </a:stretch>
                </p:blipFill>
                <p:spPr>
                  <a:xfrm>
                    <a:off x="6349906" y="4856819"/>
                    <a:ext cx="71280" cy="70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75">
                <p14:nvContentPartPr>
                  <p14:cNvPr id="904" name="Pennanteckning 903">
                    <a:extLst>
                      <a:ext uri="{FF2B5EF4-FFF2-40B4-BE49-F238E27FC236}">
                        <a16:creationId xmlns:a16="http://schemas.microsoft.com/office/drawing/2014/main" id="{10628D99-DF5D-AA1C-B64A-8D20EE360F8D}"/>
                      </a:ext>
                    </a:extLst>
                  </p14:cNvPr>
                  <p14:cNvContentPartPr/>
                  <p14:nvPr/>
                </p14:nvContentPartPr>
                <p14:xfrm>
                  <a:off x="6548626" y="4816499"/>
                  <a:ext cx="20160" cy="169920"/>
                </p14:xfrm>
              </p:contentPart>
            </mc:Choice>
            <mc:Fallback>
              <p:pic>
                <p:nvPicPr>
                  <p:cNvPr id="904" name="Pennanteckning 903">
                    <a:extLst>
                      <a:ext uri="{FF2B5EF4-FFF2-40B4-BE49-F238E27FC236}">
                        <a16:creationId xmlns:a16="http://schemas.microsoft.com/office/drawing/2014/main" id="{10628D99-DF5D-AA1C-B64A-8D20EE360F8D}"/>
                      </a:ext>
                    </a:extLst>
                  </p:cNvPr>
                  <p:cNvPicPr/>
                  <p:nvPr/>
                </p:nvPicPr>
                <p:blipFill>
                  <a:blip r:embed="rId376"/>
                  <a:stretch>
                    <a:fillRect/>
                  </a:stretch>
                </p:blipFill>
                <p:spPr>
                  <a:xfrm>
                    <a:off x="6533506" y="4801379"/>
                    <a:ext cx="50760" cy="20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77">
                <p14:nvContentPartPr>
                  <p14:cNvPr id="905" name="Pennanteckning 904">
                    <a:extLst>
                      <a:ext uri="{FF2B5EF4-FFF2-40B4-BE49-F238E27FC236}">
                        <a16:creationId xmlns:a16="http://schemas.microsoft.com/office/drawing/2014/main" id="{EAF0CBA5-5649-F5B7-8436-D2CF3FD8848B}"/>
                      </a:ext>
                    </a:extLst>
                  </p14:cNvPr>
                  <p14:cNvContentPartPr/>
                  <p14:nvPr/>
                </p14:nvContentPartPr>
                <p14:xfrm>
                  <a:off x="6509746" y="4797419"/>
                  <a:ext cx="45000" cy="32760"/>
                </p14:xfrm>
              </p:contentPart>
            </mc:Choice>
            <mc:Fallback>
              <p:pic>
                <p:nvPicPr>
                  <p:cNvPr id="905" name="Pennanteckning 904">
                    <a:extLst>
                      <a:ext uri="{FF2B5EF4-FFF2-40B4-BE49-F238E27FC236}">
                        <a16:creationId xmlns:a16="http://schemas.microsoft.com/office/drawing/2014/main" id="{EAF0CBA5-5649-F5B7-8436-D2CF3FD8848B}"/>
                      </a:ext>
                    </a:extLst>
                  </p:cNvPr>
                  <p:cNvPicPr/>
                  <p:nvPr/>
                </p:nvPicPr>
                <p:blipFill>
                  <a:blip r:embed="rId378"/>
                  <a:stretch>
                    <a:fillRect/>
                  </a:stretch>
                </p:blipFill>
                <p:spPr>
                  <a:xfrm>
                    <a:off x="6494626" y="4782299"/>
                    <a:ext cx="75600" cy="63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79">
                <p14:nvContentPartPr>
                  <p14:cNvPr id="906" name="Pennanteckning 905">
                    <a:extLst>
                      <a:ext uri="{FF2B5EF4-FFF2-40B4-BE49-F238E27FC236}">
                        <a16:creationId xmlns:a16="http://schemas.microsoft.com/office/drawing/2014/main" id="{A7040C38-4D33-0F0D-BEC8-C8C8562F8D51}"/>
                      </a:ext>
                    </a:extLst>
                  </p14:cNvPr>
                  <p14:cNvContentPartPr/>
                  <p14:nvPr/>
                </p14:nvContentPartPr>
                <p14:xfrm>
                  <a:off x="6514786" y="4997579"/>
                  <a:ext cx="55800" cy="11880"/>
                </p14:xfrm>
              </p:contentPart>
            </mc:Choice>
            <mc:Fallback>
              <p:pic>
                <p:nvPicPr>
                  <p:cNvPr id="906" name="Pennanteckning 905">
                    <a:extLst>
                      <a:ext uri="{FF2B5EF4-FFF2-40B4-BE49-F238E27FC236}">
                        <a16:creationId xmlns:a16="http://schemas.microsoft.com/office/drawing/2014/main" id="{A7040C38-4D33-0F0D-BEC8-C8C8562F8D51}"/>
                      </a:ext>
                    </a:extLst>
                  </p:cNvPr>
                  <p:cNvPicPr/>
                  <p:nvPr/>
                </p:nvPicPr>
                <p:blipFill>
                  <a:blip r:embed="rId380"/>
                  <a:stretch>
                    <a:fillRect/>
                  </a:stretch>
                </p:blipFill>
                <p:spPr>
                  <a:xfrm>
                    <a:off x="6499666" y="4982459"/>
                    <a:ext cx="86400" cy="424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952" name="Grupp 951">
            <a:extLst>
              <a:ext uri="{FF2B5EF4-FFF2-40B4-BE49-F238E27FC236}">
                <a16:creationId xmlns:a16="http://schemas.microsoft.com/office/drawing/2014/main" id="{C33101FC-87CF-303B-794B-C19872FE629D}"/>
              </a:ext>
            </a:extLst>
          </p:cNvPr>
          <p:cNvGrpSpPr/>
          <p:nvPr/>
        </p:nvGrpSpPr>
        <p:grpSpPr>
          <a:xfrm>
            <a:off x="6131355" y="5433450"/>
            <a:ext cx="38880" cy="252000"/>
            <a:chOff x="6131355" y="5433450"/>
            <a:chExt cx="38880" cy="25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948" name="Pennanteckning 947">
                  <a:extLst>
                    <a:ext uri="{FF2B5EF4-FFF2-40B4-BE49-F238E27FC236}">
                      <a16:creationId xmlns:a16="http://schemas.microsoft.com/office/drawing/2014/main" id="{22185369-336D-10EC-31AB-50D499604311}"/>
                    </a:ext>
                  </a:extLst>
                </p14:cNvPr>
                <p14:cNvContentPartPr/>
                <p14:nvPr/>
              </p14:nvContentPartPr>
              <p14:xfrm>
                <a:off x="6131355" y="5433450"/>
                <a:ext cx="14040" cy="3600"/>
              </p14:xfrm>
            </p:contentPart>
          </mc:Choice>
          <mc:Fallback>
            <p:pic>
              <p:nvPicPr>
                <p:cNvPr id="948" name="Pennanteckning 947">
                  <a:extLst>
                    <a:ext uri="{FF2B5EF4-FFF2-40B4-BE49-F238E27FC236}">
                      <a16:creationId xmlns:a16="http://schemas.microsoft.com/office/drawing/2014/main" id="{22185369-336D-10EC-31AB-50D499604311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6115875" y="5417970"/>
                  <a:ext cx="446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949" name="Pennanteckning 948">
                  <a:extLst>
                    <a:ext uri="{FF2B5EF4-FFF2-40B4-BE49-F238E27FC236}">
                      <a16:creationId xmlns:a16="http://schemas.microsoft.com/office/drawing/2014/main" id="{5586EECD-EB88-993F-EE59-5375A65BA52F}"/>
                    </a:ext>
                  </a:extLst>
                </p14:cNvPr>
                <p14:cNvContentPartPr/>
                <p14:nvPr/>
              </p14:nvContentPartPr>
              <p14:xfrm>
                <a:off x="6143235" y="5519850"/>
                <a:ext cx="2880" cy="17640"/>
              </p14:xfrm>
            </p:contentPart>
          </mc:Choice>
          <mc:Fallback>
            <p:pic>
              <p:nvPicPr>
                <p:cNvPr id="949" name="Pennanteckning 948">
                  <a:extLst>
                    <a:ext uri="{FF2B5EF4-FFF2-40B4-BE49-F238E27FC236}">
                      <a16:creationId xmlns:a16="http://schemas.microsoft.com/office/drawing/2014/main" id="{5586EECD-EB88-993F-EE59-5375A65BA52F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6128115" y="5504730"/>
                  <a:ext cx="334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950" name="Pennanteckning 949">
                  <a:extLst>
                    <a:ext uri="{FF2B5EF4-FFF2-40B4-BE49-F238E27FC236}">
                      <a16:creationId xmlns:a16="http://schemas.microsoft.com/office/drawing/2014/main" id="{BA77E862-6796-C1EB-1459-6C12AF8577AB}"/>
                    </a:ext>
                  </a:extLst>
                </p14:cNvPr>
                <p14:cNvContentPartPr/>
                <p14:nvPr/>
              </p14:nvContentPartPr>
              <p14:xfrm>
                <a:off x="6156915" y="5619210"/>
                <a:ext cx="2160" cy="17640"/>
              </p14:xfrm>
            </p:contentPart>
          </mc:Choice>
          <mc:Fallback>
            <p:pic>
              <p:nvPicPr>
                <p:cNvPr id="950" name="Pennanteckning 949">
                  <a:extLst>
                    <a:ext uri="{FF2B5EF4-FFF2-40B4-BE49-F238E27FC236}">
                      <a16:creationId xmlns:a16="http://schemas.microsoft.com/office/drawing/2014/main" id="{BA77E862-6796-C1EB-1459-6C12AF8577AB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6141795" y="5604090"/>
                  <a:ext cx="324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951" name="Pennanteckning 950">
                  <a:extLst>
                    <a:ext uri="{FF2B5EF4-FFF2-40B4-BE49-F238E27FC236}">
                      <a16:creationId xmlns:a16="http://schemas.microsoft.com/office/drawing/2014/main" id="{E39B3F21-04CC-CAF5-C78C-E2AB26507633}"/>
                    </a:ext>
                  </a:extLst>
                </p14:cNvPr>
                <p14:cNvContentPartPr/>
                <p14:nvPr/>
              </p14:nvContentPartPr>
              <p14:xfrm>
                <a:off x="6158715" y="5619210"/>
                <a:ext cx="11520" cy="66240"/>
              </p14:xfrm>
            </p:contentPart>
          </mc:Choice>
          <mc:Fallback>
            <p:pic>
              <p:nvPicPr>
                <p:cNvPr id="951" name="Pennanteckning 950">
                  <a:extLst>
                    <a:ext uri="{FF2B5EF4-FFF2-40B4-BE49-F238E27FC236}">
                      <a16:creationId xmlns:a16="http://schemas.microsoft.com/office/drawing/2014/main" id="{E39B3F21-04CC-CAF5-C78C-E2AB26507633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6143235" y="5604090"/>
                  <a:ext cx="42120" cy="9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4" name="Grupp 1183">
            <a:extLst>
              <a:ext uri="{FF2B5EF4-FFF2-40B4-BE49-F238E27FC236}">
                <a16:creationId xmlns:a16="http://schemas.microsoft.com/office/drawing/2014/main" id="{891FE3F7-B07D-1627-4747-2D17FF92419B}"/>
              </a:ext>
            </a:extLst>
          </p:cNvPr>
          <p:cNvGrpSpPr/>
          <p:nvPr/>
        </p:nvGrpSpPr>
        <p:grpSpPr>
          <a:xfrm>
            <a:off x="4455326" y="5800949"/>
            <a:ext cx="2983680" cy="754560"/>
            <a:chOff x="4455326" y="5800949"/>
            <a:chExt cx="2983680" cy="754560"/>
          </a:xfrm>
        </p:grpSpPr>
        <p:grpSp>
          <p:nvGrpSpPr>
            <p:cNvPr id="912" name="Grupp 911">
              <a:extLst>
                <a:ext uri="{FF2B5EF4-FFF2-40B4-BE49-F238E27FC236}">
                  <a16:creationId xmlns:a16="http://schemas.microsoft.com/office/drawing/2014/main" id="{DD077BA0-889A-CF4D-03AA-46F0BF065249}"/>
                </a:ext>
              </a:extLst>
            </p:cNvPr>
            <p:cNvGrpSpPr/>
            <p:nvPr/>
          </p:nvGrpSpPr>
          <p:grpSpPr>
            <a:xfrm>
              <a:off x="4455326" y="5800949"/>
              <a:ext cx="2983680" cy="754560"/>
              <a:chOff x="4370266" y="4556939"/>
              <a:chExt cx="2983680" cy="7545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89">
                <p14:nvContentPartPr>
                  <p14:cNvPr id="914" name="Pennanteckning 913">
                    <a:extLst>
                      <a:ext uri="{FF2B5EF4-FFF2-40B4-BE49-F238E27FC236}">
                        <a16:creationId xmlns:a16="http://schemas.microsoft.com/office/drawing/2014/main" id="{4DC62FE5-0110-5FDE-F390-079F7D354434}"/>
                      </a:ext>
                    </a:extLst>
                  </p14:cNvPr>
                  <p14:cNvContentPartPr/>
                  <p14:nvPr/>
                </p14:nvContentPartPr>
                <p14:xfrm>
                  <a:off x="4370266" y="4666019"/>
                  <a:ext cx="125280" cy="634680"/>
                </p14:xfrm>
              </p:contentPart>
            </mc:Choice>
            <mc:Fallback>
              <p:pic>
                <p:nvPicPr>
                  <p:cNvPr id="914" name="Pennanteckning 913">
                    <a:extLst>
                      <a:ext uri="{FF2B5EF4-FFF2-40B4-BE49-F238E27FC236}">
                        <a16:creationId xmlns:a16="http://schemas.microsoft.com/office/drawing/2014/main" id="{4DC62FE5-0110-5FDE-F390-079F7D354434}"/>
                      </a:ext>
                    </a:extLst>
                  </p:cNvPr>
                  <p:cNvPicPr/>
                  <p:nvPr/>
                </p:nvPicPr>
                <p:blipFill>
                  <a:blip r:embed="rId340"/>
                  <a:stretch>
                    <a:fillRect/>
                  </a:stretch>
                </p:blipFill>
                <p:spPr>
                  <a:xfrm>
                    <a:off x="4355146" y="4650899"/>
                    <a:ext cx="155880" cy="665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90">
                <p14:nvContentPartPr>
                  <p14:cNvPr id="915" name="Pennanteckning 914">
                    <a:extLst>
                      <a:ext uri="{FF2B5EF4-FFF2-40B4-BE49-F238E27FC236}">
                        <a16:creationId xmlns:a16="http://schemas.microsoft.com/office/drawing/2014/main" id="{F7E411C2-66BE-FAF5-5DA2-F0080E14BDC9}"/>
                      </a:ext>
                    </a:extLst>
                  </p14:cNvPr>
                  <p14:cNvContentPartPr/>
                  <p14:nvPr/>
                </p14:nvContentPartPr>
                <p14:xfrm>
                  <a:off x="4521826" y="4672139"/>
                  <a:ext cx="157320" cy="607680"/>
                </p14:xfrm>
              </p:contentPart>
            </mc:Choice>
            <mc:Fallback>
              <p:pic>
                <p:nvPicPr>
                  <p:cNvPr id="915" name="Pennanteckning 914">
                    <a:extLst>
                      <a:ext uri="{FF2B5EF4-FFF2-40B4-BE49-F238E27FC236}">
                        <a16:creationId xmlns:a16="http://schemas.microsoft.com/office/drawing/2014/main" id="{F7E411C2-66BE-FAF5-5DA2-F0080E14BDC9}"/>
                      </a:ext>
                    </a:extLst>
                  </p:cNvPr>
                  <p:cNvPicPr/>
                  <p:nvPr/>
                </p:nvPicPr>
                <p:blipFill>
                  <a:blip r:embed="rId342"/>
                  <a:stretch>
                    <a:fillRect/>
                  </a:stretch>
                </p:blipFill>
                <p:spPr>
                  <a:xfrm>
                    <a:off x="4506706" y="4657019"/>
                    <a:ext cx="187920" cy="63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91">
                <p14:nvContentPartPr>
                  <p14:cNvPr id="916" name="Pennanteckning 915">
                    <a:extLst>
                      <a:ext uri="{FF2B5EF4-FFF2-40B4-BE49-F238E27FC236}">
                        <a16:creationId xmlns:a16="http://schemas.microsoft.com/office/drawing/2014/main" id="{42D63A40-DA87-79B2-0200-09259C3CAD99}"/>
                      </a:ext>
                    </a:extLst>
                  </p14:cNvPr>
                  <p14:cNvContentPartPr/>
                  <p14:nvPr/>
                </p14:nvContentPartPr>
                <p14:xfrm>
                  <a:off x="4656466" y="4556939"/>
                  <a:ext cx="2421000" cy="117000"/>
                </p14:xfrm>
              </p:contentPart>
            </mc:Choice>
            <mc:Fallback>
              <p:pic>
                <p:nvPicPr>
                  <p:cNvPr id="916" name="Pennanteckning 915">
                    <a:extLst>
                      <a:ext uri="{FF2B5EF4-FFF2-40B4-BE49-F238E27FC236}">
                        <a16:creationId xmlns:a16="http://schemas.microsoft.com/office/drawing/2014/main" id="{42D63A40-DA87-79B2-0200-09259C3CAD99}"/>
                      </a:ext>
                    </a:extLst>
                  </p:cNvPr>
                  <p:cNvPicPr/>
                  <p:nvPr/>
                </p:nvPicPr>
                <p:blipFill>
                  <a:blip r:embed="rId344"/>
                  <a:stretch>
                    <a:fillRect/>
                  </a:stretch>
                </p:blipFill>
                <p:spPr>
                  <a:xfrm>
                    <a:off x="4641346" y="4541819"/>
                    <a:ext cx="2451600" cy="147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92">
                <p14:nvContentPartPr>
                  <p14:cNvPr id="917" name="Pennanteckning 916">
                    <a:extLst>
                      <a:ext uri="{FF2B5EF4-FFF2-40B4-BE49-F238E27FC236}">
                        <a16:creationId xmlns:a16="http://schemas.microsoft.com/office/drawing/2014/main" id="{F5D8A3CD-B874-4A4A-6C1B-3CE6E9A814B9}"/>
                      </a:ext>
                    </a:extLst>
                  </p14:cNvPr>
                  <p14:cNvContentPartPr/>
                  <p14:nvPr/>
                </p14:nvContentPartPr>
                <p14:xfrm>
                  <a:off x="7070626" y="4608059"/>
                  <a:ext cx="128520" cy="513000"/>
                </p14:xfrm>
              </p:contentPart>
            </mc:Choice>
            <mc:Fallback>
              <p:pic>
                <p:nvPicPr>
                  <p:cNvPr id="917" name="Pennanteckning 916">
                    <a:extLst>
                      <a:ext uri="{FF2B5EF4-FFF2-40B4-BE49-F238E27FC236}">
                        <a16:creationId xmlns:a16="http://schemas.microsoft.com/office/drawing/2014/main" id="{F5D8A3CD-B874-4A4A-6C1B-3CE6E9A814B9}"/>
                      </a:ext>
                    </a:extLst>
                  </p:cNvPr>
                  <p:cNvPicPr/>
                  <p:nvPr/>
                </p:nvPicPr>
                <p:blipFill>
                  <a:blip r:embed="rId346"/>
                  <a:stretch>
                    <a:fillRect/>
                  </a:stretch>
                </p:blipFill>
                <p:spPr>
                  <a:xfrm>
                    <a:off x="7055506" y="4592939"/>
                    <a:ext cx="159120" cy="543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93">
                <p14:nvContentPartPr>
                  <p14:cNvPr id="918" name="Pennanteckning 917">
                    <a:extLst>
                      <a:ext uri="{FF2B5EF4-FFF2-40B4-BE49-F238E27FC236}">
                        <a16:creationId xmlns:a16="http://schemas.microsoft.com/office/drawing/2014/main" id="{3ECC3C9D-1103-3810-02AD-469B1EC931A1}"/>
                      </a:ext>
                    </a:extLst>
                  </p14:cNvPr>
                  <p14:cNvContentPartPr/>
                  <p14:nvPr/>
                </p14:nvContentPartPr>
                <p14:xfrm>
                  <a:off x="7202746" y="4604819"/>
                  <a:ext cx="139320" cy="586800"/>
                </p14:xfrm>
              </p:contentPart>
            </mc:Choice>
            <mc:Fallback>
              <p:pic>
                <p:nvPicPr>
                  <p:cNvPr id="918" name="Pennanteckning 917">
                    <a:extLst>
                      <a:ext uri="{FF2B5EF4-FFF2-40B4-BE49-F238E27FC236}">
                        <a16:creationId xmlns:a16="http://schemas.microsoft.com/office/drawing/2014/main" id="{3ECC3C9D-1103-3810-02AD-469B1EC931A1}"/>
                      </a:ext>
                    </a:extLst>
                  </p:cNvPr>
                  <p:cNvPicPr/>
                  <p:nvPr/>
                </p:nvPicPr>
                <p:blipFill>
                  <a:blip r:embed="rId348"/>
                  <a:stretch>
                    <a:fillRect/>
                  </a:stretch>
                </p:blipFill>
                <p:spPr>
                  <a:xfrm>
                    <a:off x="7187626" y="4589699"/>
                    <a:ext cx="169920" cy="617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94">
                <p14:nvContentPartPr>
                  <p14:cNvPr id="919" name="Pennanteckning 918">
                    <a:extLst>
                      <a:ext uri="{FF2B5EF4-FFF2-40B4-BE49-F238E27FC236}">
                        <a16:creationId xmlns:a16="http://schemas.microsoft.com/office/drawing/2014/main" id="{192B65ED-5B49-45A1-7739-C6962CE57902}"/>
                      </a:ext>
                    </a:extLst>
                  </p14:cNvPr>
                  <p14:cNvContentPartPr/>
                  <p14:nvPr/>
                </p14:nvContentPartPr>
                <p14:xfrm>
                  <a:off x="4562506" y="5246699"/>
                  <a:ext cx="2791440" cy="64800"/>
                </p14:xfrm>
              </p:contentPart>
            </mc:Choice>
            <mc:Fallback>
              <p:pic>
                <p:nvPicPr>
                  <p:cNvPr id="919" name="Pennanteckning 918">
                    <a:extLst>
                      <a:ext uri="{FF2B5EF4-FFF2-40B4-BE49-F238E27FC236}">
                        <a16:creationId xmlns:a16="http://schemas.microsoft.com/office/drawing/2014/main" id="{192B65ED-5B49-45A1-7739-C6962CE57902}"/>
                      </a:ext>
                    </a:extLst>
                  </p:cNvPr>
                  <p:cNvPicPr/>
                  <p:nvPr/>
                </p:nvPicPr>
                <p:blipFill>
                  <a:blip r:embed="rId350"/>
                  <a:stretch>
                    <a:fillRect/>
                  </a:stretch>
                </p:blipFill>
                <p:spPr>
                  <a:xfrm>
                    <a:off x="4547026" y="5231219"/>
                    <a:ext cx="2822040" cy="9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95">
                <p14:nvContentPartPr>
                  <p14:cNvPr id="920" name="Pennanteckning 919">
                    <a:extLst>
                      <a:ext uri="{FF2B5EF4-FFF2-40B4-BE49-F238E27FC236}">
                        <a16:creationId xmlns:a16="http://schemas.microsoft.com/office/drawing/2014/main" id="{BD2A8212-2682-D09C-4506-C7260697D822}"/>
                      </a:ext>
                    </a:extLst>
                  </p14:cNvPr>
                  <p14:cNvContentPartPr/>
                  <p14:nvPr/>
                </p14:nvContentPartPr>
                <p14:xfrm>
                  <a:off x="4887226" y="4807499"/>
                  <a:ext cx="41040" cy="269280"/>
                </p14:xfrm>
              </p:contentPart>
            </mc:Choice>
            <mc:Fallback>
              <p:pic>
                <p:nvPicPr>
                  <p:cNvPr id="920" name="Pennanteckning 919">
                    <a:extLst>
                      <a:ext uri="{FF2B5EF4-FFF2-40B4-BE49-F238E27FC236}">
                        <a16:creationId xmlns:a16="http://schemas.microsoft.com/office/drawing/2014/main" id="{BD2A8212-2682-D09C-4506-C7260697D822}"/>
                      </a:ext>
                    </a:extLst>
                  </p:cNvPr>
                  <p:cNvPicPr/>
                  <p:nvPr/>
                </p:nvPicPr>
                <p:blipFill>
                  <a:blip r:embed="rId352"/>
                  <a:stretch>
                    <a:fillRect/>
                  </a:stretch>
                </p:blipFill>
                <p:spPr>
                  <a:xfrm>
                    <a:off x="4872106" y="4792379"/>
                    <a:ext cx="71280" cy="299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96">
                <p14:nvContentPartPr>
                  <p14:cNvPr id="921" name="Pennanteckning 920">
                    <a:extLst>
                      <a:ext uri="{FF2B5EF4-FFF2-40B4-BE49-F238E27FC236}">
                        <a16:creationId xmlns:a16="http://schemas.microsoft.com/office/drawing/2014/main" id="{68098B7E-954E-2917-DAFF-516AAF3AF731}"/>
                      </a:ext>
                    </a:extLst>
                  </p14:cNvPr>
                  <p14:cNvContentPartPr/>
                  <p14:nvPr/>
                </p14:nvContentPartPr>
                <p14:xfrm>
                  <a:off x="4952746" y="4732259"/>
                  <a:ext cx="628920" cy="375840"/>
                </p14:xfrm>
              </p:contentPart>
            </mc:Choice>
            <mc:Fallback>
              <p:pic>
                <p:nvPicPr>
                  <p:cNvPr id="921" name="Pennanteckning 920">
                    <a:extLst>
                      <a:ext uri="{FF2B5EF4-FFF2-40B4-BE49-F238E27FC236}">
                        <a16:creationId xmlns:a16="http://schemas.microsoft.com/office/drawing/2014/main" id="{68098B7E-954E-2917-DAFF-516AAF3AF731}"/>
                      </a:ext>
                    </a:extLst>
                  </p:cNvPr>
                  <p:cNvPicPr/>
                  <p:nvPr/>
                </p:nvPicPr>
                <p:blipFill>
                  <a:blip r:embed="rId354"/>
                  <a:stretch>
                    <a:fillRect/>
                  </a:stretch>
                </p:blipFill>
                <p:spPr>
                  <a:xfrm>
                    <a:off x="4937266" y="4717139"/>
                    <a:ext cx="659520" cy="40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97">
                <p14:nvContentPartPr>
                  <p14:cNvPr id="922" name="Pennanteckning 921">
                    <a:extLst>
                      <a:ext uri="{FF2B5EF4-FFF2-40B4-BE49-F238E27FC236}">
                        <a16:creationId xmlns:a16="http://schemas.microsoft.com/office/drawing/2014/main" id="{4D918A29-A6C2-73A9-3738-18B0489185F1}"/>
                      </a:ext>
                    </a:extLst>
                  </p14:cNvPr>
                  <p14:cNvContentPartPr/>
                  <p14:nvPr/>
                </p14:nvContentPartPr>
                <p14:xfrm>
                  <a:off x="5023666" y="4942139"/>
                  <a:ext cx="49320" cy="82080"/>
                </p14:xfrm>
              </p:contentPart>
            </mc:Choice>
            <mc:Fallback>
              <p:pic>
                <p:nvPicPr>
                  <p:cNvPr id="922" name="Pennanteckning 921">
                    <a:extLst>
                      <a:ext uri="{FF2B5EF4-FFF2-40B4-BE49-F238E27FC236}">
                        <a16:creationId xmlns:a16="http://schemas.microsoft.com/office/drawing/2014/main" id="{4D918A29-A6C2-73A9-3738-18B0489185F1}"/>
                      </a:ext>
                    </a:extLst>
                  </p:cNvPr>
                  <p:cNvPicPr/>
                  <p:nvPr/>
                </p:nvPicPr>
                <p:blipFill>
                  <a:blip r:embed="rId356"/>
                  <a:stretch>
                    <a:fillRect/>
                  </a:stretch>
                </p:blipFill>
                <p:spPr>
                  <a:xfrm>
                    <a:off x="5008546" y="4927019"/>
                    <a:ext cx="7956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98">
                <p14:nvContentPartPr>
                  <p14:cNvPr id="923" name="Pennanteckning 922">
                    <a:extLst>
                      <a:ext uri="{FF2B5EF4-FFF2-40B4-BE49-F238E27FC236}">
                        <a16:creationId xmlns:a16="http://schemas.microsoft.com/office/drawing/2014/main" id="{071CB3A8-1752-B828-EBA7-BC82080526E6}"/>
                      </a:ext>
                    </a:extLst>
                  </p14:cNvPr>
                  <p14:cNvContentPartPr/>
                  <p14:nvPr/>
                </p14:nvContentPartPr>
                <p14:xfrm>
                  <a:off x="5159386" y="4924859"/>
                  <a:ext cx="78120" cy="71640"/>
                </p14:xfrm>
              </p:contentPart>
            </mc:Choice>
            <mc:Fallback>
              <p:pic>
                <p:nvPicPr>
                  <p:cNvPr id="923" name="Pennanteckning 922">
                    <a:extLst>
                      <a:ext uri="{FF2B5EF4-FFF2-40B4-BE49-F238E27FC236}">
                        <a16:creationId xmlns:a16="http://schemas.microsoft.com/office/drawing/2014/main" id="{071CB3A8-1752-B828-EBA7-BC82080526E6}"/>
                      </a:ext>
                    </a:extLst>
                  </p:cNvPr>
                  <p:cNvPicPr/>
                  <p:nvPr/>
                </p:nvPicPr>
                <p:blipFill>
                  <a:blip r:embed="rId358"/>
                  <a:stretch>
                    <a:fillRect/>
                  </a:stretch>
                </p:blipFill>
                <p:spPr>
                  <a:xfrm>
                    <a:off x="5144266" y="4909379"/>
                    <a:ext cx="108720" cy="1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99">
                <p14:nvContentPartPr>
                  <p14:cNvPr id="924" name="Pennanteckning 923">
                    <a:extLst>
                      <a:ext uri="{FF2B5EF4-FFF2-40B4-BE49-F238E27FC236}">
                        <a16:creationId xmlns:a16="http://schemas.microsoft.com/office/drawing/2014/main" id="{D25D8BB3-E6B1-5062-1CF8-E987F944506B}"/>
                      </a:ext>
                    </a:extLst>
                  </p14:cNvPr>
                  <p14:cNvContentPartPr/>
                  <p14:nvPr/>
                </p14:nvContentPartPr>
                <p14:xfrm>
                  <a:off x="5247226" y="4941419"/>
                  <a:ext cx="81360" cy="31680"/>
                </p14:xfrm>
              </p:contentPart>
            </mc:Choice>
            <mc:Fallback>
              <p:pic>
                <p:nvPicPr>
                  <p:cNvPr id="924" name="Pennanteckning 923">
                    <a:extLst>
                      <a:ext uri="{FF2B5EF4-FFF2-40B4-BE49-F238E27FC236}">
                        <a16:creationId xmlns:a16="http://schemas.microsoft.com/office/drawing/2014/main" id="{D25D8BB3-E6B1-5062-1CF8-E987F944506B}"/>
                      </a:ext>
                    </a:extLst>
                  </p:cNvPr>
                  <p:cNvPicPr/>
                  <p:nvPr/>
                </p:nvPicPr>
                <p:blipFill>
                  <a:blip r:embed="rId360"/>
                  <a:stretch>
                    <a:fillRect/>
                  </a:stretch>
                </p:blipFill>
                <p:spPr>
                  <a:xfrm>
                    <a:off x="5231746" y="4926299"/>
                    <a:ext cx="111960" cy="6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00">
                <p14:nvContentPartPr>
                  <p14:cNvPr id="925" name="Pennanteckning 924">
                    <a:extLst>
                      <a:ext uri="{FF2B5EF4-FFF2-40B4-BE49-F238E27FC236}">
                        <a16:creationId xmlns:a16="http://schemas.microsoft.com/office/drawing/2014/main" id="{A2F95615-A2D0-7656-3BB2-57246752D66D}"/>
                      </a:ext>
                    </a:extLst>
                  </p14:cNvPr>
                  <p14:cNvContentPartPr/>
                  <p14:nvPr/>
                </p14:nvContentPartPr>
                <p14:xfrm>
                  <a:off x="5356306" y="4857899"/>
                  <a:ext cx="14400" cy="99720"/>
                </p14:xfrm>
              </p:contentPart>
            </mc:Choice>
            <mc:Fallback>
              <p:pic>
                <p:nvPicPr>
                  <p:cNvPr id="925" name="Pennanteckning 924">
                    <a:extLst>
                      <a:ext uri="{FF2B5EF4-FFF2-40B4-BE49-F238E27FC236}">
                        <a16:creationId xmlns:a16="http://schemas.microsoft.com/office/drawing/2014/main" id="{A2F95615-A2D0-7656-3BB2-57246752D66D}"/>
                      </a:ext>
                    </a:extLst>
                  </p:cNvPr>
                  <p:cNvPicPr/>
                  <p:nvPr/>
                </p:nvPicPr>
                <p:blipFill>
                  <a:blip r:embed="rId362"/>
                  <a:stretch>
                    <a:fillRect/>
                  </a:stretch>
                </p:blipFill>
                <p:spPr>
                  <a:xfrm>
                    <a:off x="5341186" y="4842779"/>
                    <a:ext cx="45000" cy="129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01">
                <p14:nvContentPartPr>
                  <p14:cNvPr id="926" name="Pennanteckning 925">
                    <a:extLst>
                      <a:ext uri="{FF2B5EF4-FFF2-40B4-BE49-F238E27FC236}">
                        <a16:creationId xmlns:a16="http://schemas.microsoft.com/office/drawing/2014/main" id="{39A26CE6-B08B-964E-8113-3DED37636126}"/>
                      </a:ext>
                    </a:extLst>
                  </p14:cNvPr>
                  <p14:cNvContentPartPr/>
                  <p14:nvPr/>
                </p14:nvContentPartPr>
                <p14:xfrm>
                  <a:off x="5393386" y="4883459"/>
                  <a:ext cx="86400" cy="110520"/>
                </p14:xfrm>
              </p:contentPart>
            </mc:Choice>
            <mc:Fallback>
              <p:pic>
                <p:nvPicPr>
                  <p:cNvPr id="926" name="Pennanteckning 925">
                    <a:extLst>
                      <a:ext uri="{FF2B5EF4-FFF2-40B4-BE49-F238E27FC236}">
                        <a16:creationId xmlns:a16="http://schemas.microsoft.com/office/drawing/2014/main" id="{39A26CE6-B08B-964E-8113-3DED37636126}"/>
                      </a:ext>
                    </a:extLst>
                  </p:cNvPr>
                  <p:cNvPicPr/>
                  <p:nvPr/>
                </p:nvPicPr>
                <p:blipFill>
                  <a:blip r:embed="rId364"/>
                  <a:stretch>
                    <a:fillRect/>
                  </a:stretch>
                </p:blipFill>
                <p:spPr>
                  <a:xfrm>
                    <a:off x="5378266" y="4868339"/>
                    <a:ext cx="117000" cy="14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02">
                <p14:nvContentPartPr>
                  <p14:cNvPr id="927" name="Pennanteckning 926">
                    <a:extLst>
                      <a:ext uri="{FF2B5EF4-FFF2-40B4-BE49-F238E27FC236}">
                        <a16:creationId xmlns:a16="http://schemas.microsoft.com/office/drawing/2014/main" id="{71CD2487-C796-E16B-C1A2-AE632A72FFD3}"/>
                      </a:ext>
                    </a:extLst>
                  </p14:cNvPr>
                  <p14:cNvContentPartPr/>
                  <p14:nvPr/>
                </p14:nvContentPartPr>
                <p14:xfrm>
                  <a:off x="5627386" y="4880219"/>
                  <a:ext cx="231840" cy="67680"/>
                </p14:xfrm>
              </p:contentPart>
            </mc:Choice>
            <mc:Fallback>
              <p:pic>
                <p:nvPicPr>
                  <p:cNvPr id="927" name="Pennanteckning 926">
                    <a:extLst>
                      <a:ext uri="{FF2B5EF4-FFF2-40B4-BE49-F238E27FC236}">
                        <a16:creationId xmlns:a16="http://schemas.microsoft.com/office/drawing/2014/main" id="{71CD2487-C796-E16B-C1A2-AE632A72FFD3}"/>
                      </a:ext>
                    </a:extLst>
                  </p:cNvPr>
                  <p:cNvPicPr/>
                  <p:nvPr/>
                </p:nvPicPr>
                <p:blipFill>
                  <a:blip r:embed="rId366"/>
                  <a:stretch>
                    <a:fillRect/>
                  </a:stretch>
                </p:blipFill>
                <p:spPr>
                  <a:xfrm>
                    <a:off x="5612266" y="4865099"/>
                    <a:ext cx="262440" cy="9828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939" name="Grupp 938">
                <a:extLst>
                  <a:ext uri="{FF2B5EF4-FFF2-40B4-BE49-F238E27FC236}">
                    <a16:creationId xmlns:a16="http://schemas.microsoft.com/office/drawing/2014/main" id="{7126419B-AFB8-2EED-8587-BEDA7198A5FC}"/>
                  </a:ext>
                </a:extLst>
              </p:cNvPr>
              <p:cNvGrpSpPr/>
              <p:nvPr/>
            </p:nvGrpSpPr>
            <p:grpSpPr>
              <a:xfrm>
                <a:off x="6141106" y="4813979"/>
                <a:ext cx="276480" cy="363600"/>
                <a:chOff x="6141106" y="4813979"/>
                <a:chExt cx="276480" cy="36360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403">
                  <p14:nvContentPartPr>
                    <p14:cNvPr id="940" name="Pennanteckning 939">
                      <a:extLst>
                        <a:ext uri="{FF2B5EF4-FFF2-40B4-BE49-F238E27FC236}">
                          <a16:creationId xmlns:a16="http://schemas.microsoft.com/office/drawing/2014/main" id="{3F9F70BF-42EF-8236-6D30-82ED23BA53C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141106" y="4871939"/>
                    <a:ext cx="70560" cy="64800"/>
                  </p14:xfrm>
                </p:contentPart>
              </mc:Choice>
              <mc:Fallback>
                <p:pic>
                  <p:nvPicPr>
                    <p:cNvPr id="940" name="Pennanteckning 939">
                      <a:extLst>
                        <a:ext uri="{FF2B5EF4-FFF2-40B4-BE49-F238E27FC236}">
                          <a16:creationId xmlns:a16="http://schemas.microsoft.com/office/drawing/2014/main" id="{3F9F70BF-42EF-8236-6D30-82ED23BA53C1}"/>
                        </a:ext>
                      </a:extLst>
                    </p:cNvPr>
                    <p:cNvPicPr/>
                    <p:nvPr/>
                  </p:nvPicPr>
                  <p:blipFill>
                    <a:blip r:embed="rId368"/>
                    <a:stretch>
                      <a:fillRect/>
                    </a:stretch>
                  </p:blipFill>
                  <p:spPr>
                    <a:xfrm>
                      <a:off x="6125626" y="4856819"/>
                      <a:ext cx="101160" cy="95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04">
                  <p14:nvContentPartPr>
                    <p14:cNvPr id="941" name="Pennanteckning 940">
                      <a:extLst>
                        <a:ext uri="{FF2B5EF4-FFF2-40B4-BE49-F238E27FC236}">
                          <a16:creationId xmlns:a16="http://schemas.microsoft.com/office/drawing/2014/main" id="{0D4A88ED-2A77-FCC8-EEEF-30CFE6A8F2B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266746" y="4813979"/>
                    <a:ext cx="11160" cy="116280"/>
                  </p14:xfrm>
                </p:contentPart>
              </mc:Choice>
              <mc:Fallback>
                <p:pic>
                  <p:nvPicPr>
                    <p:cNvPr id="941" name="Pennanteckning 940">
                      <a:extLst>
                        <a:ext uri="{FF2B5EF4-FFF2-40B4-BE49-F238E27FC236}">
                          <a16:creationId xmlns:a16="http://schemas.microsoft.com/office/drawing/2014/main" id="{0D4A88ED-2A77-FCC8-EEEF-30CFE6A8F2B9}"/>
                        </a:ext>
                      </a:extLst>
                    </p:cNvPr>
                    <p:cNvPicPr/>
                    <p:nvPr/>
                  </p:nvPicPr>
                  <p:blipFill>
                    <a:blip r:embed="rId370"/>
                    <a:stretch>
                      <a:fillRect/>
                    </a:stretch>
                  </p:blipFill>
                  <p:spPr>
                    <a:xfrm>
                      <a:off x="6251626" y="4798859"/>
                      <a:ext cx="41760" cy="146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05">
                  <p14:nvContentPartPr>
                    <p14:cNvPr id="942" name="Pennanteckning 941">
                      <a:extLst>
                        <a:ext uri="{FF2B5EF4-FFF2-40B4-BE49-F238E27FC236}">
                          <a16:creationId xmlns:a16="http://schemas.microsoft.com/office/drawing/2014/main" id="{32544436-620C-0CFD-73B4-1E07FFCE798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278986" y="4895699"/>
                    <a:ext cx="138600" cy="281880"/>
                  </p14:xfrm>
                </p:contentPart>
              </mc:Choice>
              <mc:Fallback>
                <p:pic>
                  <p:nvPicPr>
                    <p:cNvPr id="942" name="Pennanteckning 941">
                      <a:extLst>
                        <a:ext uri="{FF2B5EF4-FFF2-40B4-BE49-F238E27FC236}">
                          <a16:creationId xmlns:a16="http://schemas.microsoft.com/office/drawing/2014/main" id="{32544436-620C-0CFD-73B4-1E07FFCE7983}"/>
                        </a:ext>
                      </a:extLst>
                    </p:cNvPr>
                    <p:cNvPicPr/>
                    <p:nvPr/>
                  </p:nvPicPr>
                  <p:blipFill>
                    <a:blip r:embed="rId372"/>
                    <a:stretch>
                      <a:fillRect/>
                    </a:stretch>
                  </p:blipFill>
                  <p:spPr>
                    <a:xfrm>
                      <a:off x="6263866" y="4880219"/>
                      <a:ext cx="168840" cy="312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06">
                  <p14:nvContentPartPr>
                    <p14:cNvPr id="943" name="Pennanteckning 942">
                      <a:extLst>
                        <a:ext uri="{FF2B5EF4-FFF2-40B4-BE49-F238E27FC236}">
                          <a16:creationId xmlns:a16="http://schemas.microsoft.com/office/drawing/2014/main" id="{EF8186FA-9EEB-E1D7-F4A4-BF492E06598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365026" y="4871939"/>
                    <a:ext cx="41040" cy="39960"/>
                  </p14:xfrm>
                </p:contentPart>
              </mc:Choice>
              <mc:Fallback>
                <p:pic>
                  <p:nvPicPr>
                    <p:cNvPr id="943" name="Pennanteckning 942">
                      <a:extLst>
                        <a:ext uri="{FF2B5EF4-FFF2-40B4-BE49-F238E27FC236}">
                          <a16:creationId xmlns:a16="http://schemas.microsoft.com/office/drawing/2014/main" id="{EF8186FA-9EEB-E1D7-F4A4-BF492E06598B}"/>
                        </a:ext>
                      </a:extLst>
                    </p:cNvPr>
                    <p:cNvPicPr/>
                    <p:nvPr/>
                  </p:nvPicPr>
                  <p:blipFill>
                    <a:blip r:embed="rId374"/>
                    <a:stretch>
                      <a:fillRect/>
                    </a:stretch>
                  </p:blipFill>
                  <p:spPr>
                    <a:xfrm>
                      <a:off x="6349906" y="4856819"/>
                      <a:ext cx="71280" cy="705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947" name="Pennanteckning 946">
                  <a:extLst>
                    <a:ext uri="{FF2B5EF4-FFF2-40B4-BE49-F238E27FC236}">
                      <a16:creationId xmlns:a16="http://schemas.microsoft.com/office/drawing/2014/main" id="{85C81C62-36A8-ADA9-9336-FA145CB9CD3B}"/>
                    </a:ext>
                  </a:extLst>
                </p14:cNvPr>
                <p14:cNvContentPartPr/>
                <p14:nvPr/>
              </p14:nvContentPartPr>
              <p14:xfrm>
                <a:off x="6693315" y="6082890"/>
                <a:ext cx="101520" cy="81000"/>
              </p14:xfrm>
            </p:contentPart>
          </mc:Choice>
          <mc:Fallback>
            <p:pic>
              <p:nvPicPr>
                <p:cNvPr id="947" name="Pennanteckning 946">
                  <a:extLst>
                    <a:ext uri="{FF2B5EF4-FFF2-40B4-BE49-F238E27FC236}">
                      <a16:creationId xmlns:a16="http://schemas.microsoft.com/office/drawing/2014/main" id="{85C81C62-36A8-ADA9-9336-FA145CB9CD3B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6678195" y="6067410"/>
                  <a:ext cx="1321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953" name="Pennanteckning 952">
                  <a:extLst>
                    <a:ext uri="{FF2B5EF4-FFF2-40B4-BE49-F238E27FC236}">
                      <a16:creationId xmlns:a16="http://schemas.microsoft.com/office/drawing/2014/main" id="{39E769B1-9D72-0106-0E54-D68AAA3EBA79}"/>
                    </a:ext>
                  </a:extLst>
                </p14:cNvPr>
                <p14:cNvContentPartPr/>
                <p14:nvPr/>
              </p14:nvContentPartPr>
              <p14:xfrm>
                <a:off x="6176715" y="5957610"/>
                <a:ext cx="815400" cy="333000"/>
              </p14:xfrm>
            </p:contentPart>
          </mc:Choice>
          <mc:Fallback>
            <p:pic>
              <p:nvPicPr>
                <p:cNvPr id="953" name="Pennanteckning 952">
                  <a:extLst>
                    <a:ext uri="{FF2B5EF4-FFF2-40B4-BE49-F238E27FC236}">
                      <a16:creationId xmlns:a16="http://schemas.microsoft.com/office/drawing/2014/main" id="{39E769B1-9D72-0106-0E54-D68AAA3EBA79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6161235" y="5942490"/>
                  <a:ext cx="845640" cy="363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11">
            <p14:nvContentPartPr>
              <p14:cNvPr id="965" name="Pennanteckning 964">
                <a:extLst>
                  <a:ext uri="{FF2B5EF4-FFF2-40B4-BE49-F238E27FC236}">
                    <a16:creationId xmlns:a16="http://schemas.microsoft.com/office/drawing/2014/main" id="{9FEC784A-ACE0-5372-36A1-C171FFA231B4}"/>
                  </a:ext>
                </a:extLst>
              </p14:cNvPr>
              <p14:cNvContentPartPr/>
              <p14:nvPr/>
            </p14:nvContentPartPr>
            <p14:xfrm>
              <a:off x="9896955" y="1823370"/>
              <a:ext cx="247320" cy="154440"/>
            </p14:xfrm>
          </p:contentPart>
        </mc:Choice>
        <mc:Fallback>
          <p:pic>
            <p:nvPicPr>
              <p:cNvPr id="965" name="Pennanteckning 964">
                <a:extLst>
                  <a:ext uri="{FF2B5EF4-FFF2-40B4-BE49-F238E27FC236}">
                    <a16:creationId xmlns:a16="http://schemas.microsoft.com/office/drawing/2014/main" id="{9FEC784A-ACE0-5372-36A1-C171FFA231B4}"/>
                  </a:ext>
                </a:extLst>
              </p:cNvPr>
              <p:cNvPicPr/>
              <p:nvPr/>
            </p:nvPicPr>
            <p:blipFill>
              <a:blip r:embed="rId412"/>
              <a:stretch>
                <a:fillRect/>
              </a:stretch>
            </p:blipFill>
            <p:spPr>
              <a:xfrm>
                <a:off x="9881835" y="1808250"/>
                <a:ext cx="277560" cy="185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85" name="Grupp 1184">
            <a:extLst>
              <a:ext uri="{FF2B5EF4-FFF2-40B4-BE49-F238E27FC236}">
                <a16:creationId xmlns:a16="http://schemas.microsoft.com/office/drawing/2014/main" id="{C77D534F-9EE1-B73C-D7AD-BA6D84B8252D}"/>
              </a:ext>
            </a:extLst>
          </p:cNvPr>
          <p:cNvGrpSpPr/>
          <p:nvPr/>
        </p:nvGrpSpPr>
        <p:grpSpPr>
          <a:xfrm>
            <a:off x="10338315" y="1494330"/>
            <a:ext cx="1815480" cy="1018440"/>
            <a:chOff x="10338315" y="1494330"/>
            <a:chExt cx="1815480" cy="101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966" name="Pennanteckning 965">
                  <a:extLst>
                    <a:ext uri="{FF2B5EF4-FFF2-40B4-BE49-F238E27FC236}">
                      <a16:creationId xmlns:a16="http://schemas.microsoft.com/office/drawing/2014/main" id="{37886ADA-3D73-16BD-DD43-32CA876AACD9}"/>
                    </a:ext>
                  </a:extLst>
                </p14:cNvPr>
                <p14:cNvContentPartPr/>
                <p14:nvPr/>
              </p14:nvContentPartPr>
              <p14:xfrm>
                <a:off x="10338315" y="1613490"/>
                <a:ext cx="34560" cy="526320"/>
              </p14:xfrm>
            </p:contentPart>
          </mc:Choice>
          <mc:Fallback>
            <p:pic>
              <p:nvPicPr>
                <p:cNvPr id="966" name="Pennanteckning 965">
                  <a:extLst>
                    <a:ext uri="{FF2B5EF4-FFF2-40B4-BE49-F238E27FC236}">
                      <a16:creationId xmlns:a16="http://schemas.microsoft.com/office/drawing/2014/main" id="{37886ADA-3D73-16BD-DD43-32CA876AACD9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10323195" y="1598010"/>
                  <a:ext cx="65160" cy="55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978" name="Pennanteckning 977">
                  <a:extLst>
                    <a:ext uri="{FF2B5EF4-FFF2-40B4-BE49-F238E27FC236}">
                      <a16:creationId xmlns:a16="http://schemas.microsoft.com/office/drawing/2014/main" id="{9F4263CC-B2E4-D5C7-4DD9-637E92F1A746}"/>
                    </a:ext>
                  </a:extLst>
                </p14:cNvPr>
                <p14:cNvContentPartPr/>
                <p14:nvPr/>
              </p14:nvContentPartPr>
              <p14:xfrm>
                <a:off x="10511475" y="1681890"/>
                <a:ext cx="10800" cy="154440"/>
              </p14:xfrm>
            </p:contentPart>
          </mc:Choice>
          <mc:Fallback>
            <p:pic>
              <p:nvPicPr>
                <p:cNvPr id="978" name="Pennanteckning 977">
                  <a:extLst>
                    <a:ext uri="{FF2B5EF4-FFF2-40B4-BE49-F238E27FC236}">
                      <a16:creationId xmlns:a16="http://schemas.microsoft.com/office/drawing/2014/main" id="{9F4263CC-B2E4-D5C7-4DD9-637E92F1A746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10496355" y="1666770"/>
                  <a:ext cx="410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979" name="Pennanteckning 978">
                  <a:extLst>
                    <a:ext uri="{FF2B5EF4-FFF2-40B4-BE49-F238E27FC236}">
                      <a16:creationId xmlns:a16="http://schemas.microsoft.com/office/drawing/2014/main" id="{89E45CD0-5CF5-4B2F-67DE-AADBCF6F94BA}"/>
                    </a:ext>
                  </a:extLst>
                </p14:cNvPr>
                <p14:cNvContentPartPr/>
                <p14:nvPr/>
              </p14:nvContentPartPr>
              <p14:xfrm>
                <a:off x="10502835" y="1643370"/>
                <a:ext cx="100800" cy="65520"/>
              </p14:xfrm>
            </p:contentPart>
          </mc:Choice>
          <mc:Fallback>
            <p:pic>
              <p:nvPicPr>
                <p:cNvPr id="979" name="Pennanteckning 978">
                  <a:extLst>
                    <a:ext uri="{FF2B5EF4-FFF2-40B4-BE49-F238E27FC236}">
                      <a16:creationId xmlns:a16="http://schemas.microsoft.com/office/drawing/2014/main" id="{89E45CD0-5CF5-4B2F-67DE-AADBCF6F94BA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10487715" y="1628250"/>
                  <a:ext cx="1310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980" name="Pennanteckning 979">
                  <a:extLst>
                    <a:ext uri="{FF2B5EF4-FFF2-40B4-BE49-F238E27FC236}">
                      <a16:creationId xmlns:a16="http://schemas.microsoft.com/office/drawing/2014/main" id="{75EDBBB3-B997-44FD-FCD1-3899801C432A}"/>
                    </a:ext>
                  </a:extLst>
                </p14:cNvPr>
                <p14:cNvContentPartPr/>
                <p14:nvPr/>
              </p14:nvContentPartPr>
              <p14:xfrm>
                <a:off x="10656195" y="1659570"/>
                <a:ext cx="92880" cy="64800"/>
              </p14:xfrm>
            </p:contentPart>
          </mc:Choice>
          <mc:Fallback>
            <p:pic>
              <p:nvPicPr>
                <p:cNvPr id="980" name="Pennanteckning 979">
                  <a:extLst>
                    <a:ext uri="{FF2B5EF4-FFF2-40B4-BE49-F238E27FC236}">
                      <a16:creationId xmlns:a16="http://schemas.microsoft.com/office/drawing/2014/main" id="{75EDBBB3-B997-44FD-FCD1-3899801C432A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10641075" y="1644450"/>
                  <a:ext cx="1234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981" name="Pennanteckning 980">
                  <a:extLst>
                    <a:ext uri="{FF2B5EF4-FFF2-40B4-BE49-F238E27FC236}">
                      <a16:creationId xmlns:a16="http://schemas.microsoft.com/office/drawing/2014/main" id="{A9CC4829-8CF0-84A5-22BE-AF277D4E9E9E}"/>
                    </a:ext>
                  </a:extLst>
                </p14:cNvPr>
                <p14:cNvContentPartPr/>
                <p14:nvPr/>
              </p14:nvContentPartPr>
              <p14:xfrm>
                <a:off x="10778955" y="1673250"/>
                <a:ext cx="74880" cy="33840"/>
              </p14:xfrm>
            </p:contentPart>
          </mc:Choice>
          <mc:Fallback>
            <p:pic>
              <p:nvPicPr>
                <p:cNvPr id="981" name="Pennanteckning 980">
                  <a:extLst>
                    <a:ext uri="{FF2B5EF4-FFF2-40B4-BE49-F238E27FC236}">
                      <a16:creationId xmlns:a16="http://schemas.microsoft.com/office/drawing/2014/main" id="{A9CC4829-8CF0-84A5-22BE-AF277D4E9E9E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10763475" y="1658130"/>
                  <a:ext cx="1054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982" name="Pennanteckning 981">
                  <a:extLst>
                    <a:ext uri="{FF2B5EF4-FFF2-40B4-BE49-F238E27FC236}">
                      <a16:creationId xmlns:a16="http://schemas.microsoft.com/office/drawing/2014/main" id="{6FAA96A7-26D6-6A87-2C2E-F5CA5E064D08}"/>
                    </a:ext>
                  </a:extLst>
                </p14:cNvPr>
                <p14:cNvContentPartPr/>
                <p14:nvPr/>
              </p14:nvContentPartPr>
              <p14:xfrm>
                <a:off x="10866075" y="1664970"/>
                <a:ext cx="63000" cy="43200"/>
              </p14:xfrm>
            </p:contentPart>
          </mc:Choice>
          <mc:Fallback>
            <p:pic>
              <p:nvPicPr>
                <p:cNvPr id="982" name="Pennanteckning 981">
                  <a:extLst>
                    <a:ext uri="{FF2B5EF4-FFF2-40B4-BE49-F238E27FC236}">
                      <a16:creationId xmlns:a16="http://schemas.microsoft.com/office/drawing/2014/main" id="{6FAA96A7-26D6-6A87-2C2E-F5CA5E064D08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10850955" y="1649490"/>
                  <a:ext cx="932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983" name="Pennanteckning 982">
                  <a:extLst>
                    <a:ext uri="{FF2B5EF4-FFF2-40B4-BE49-F238E27FC236}">
                      <a16:creationId xmlns:a16="http://schemas.microsoft.com/office/drawing/2014/main" id="{F22B5A39-FF95-DCC4-498A-40B38748B0DF}"/>
                    </a:ext>
                  </a:extLst>
                </p14:cNvPr>
                <p14:cNvContentPartPr/>
                <p14:nvPr/>
              </p14:nvContentPartPr>
              <p14:xfrm>
                <a:off x="10962915" y="1675050"/>
                <a:ext cx="113400" cy="33840"/>
              </p14:xfrm>
            </p:contentPart>
          </mc:Choice>
          <mc:Fallback>
            <p:pic>
              <p:nvPicPr>
                <p:cNvPr id="983" name="Pennanteckning 982">
                  <a:extLst>
                    <a:ext uri="{FF2B5EF4-FFF2-40B4-BE49-F238E27FC236}">
                      <a16:creationId xmlns:a16="http://schemas.microsoft.com/office/drawing/2014/main" id="{F22B5A39-FF95-DCC4-498A-40B38748B0DF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10947795" y="1659930"/>
                  <a:ext cx="14400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984" name="Pennanteckning 983">
                  <a:extLst>
                    <a:ext uri="{FF2B5EF4-FFF2-40B4-BE49-F238E27FC236}">
                      <a16:creationId xmlns:a16="http://schemas.microsoft.com/office/drawing/2014/main" id="{EEB33660-F462-8B2C-0570-52D21958423B}"/>
                    </a:ext>
                  </a:extLst>
                </p14:cNvPr>
                <p14:cNvContentPartPr/>
                <p14:nvPr/>
              </p14:nvContentPartPr>
              <p14:xfrm>
                <a:off x="11160195" y="1619250"/>
                <a:ext cx="9000" cy="110160"/>
              </p14:xfrm>
            </p:contentPart>
          </mc:Choice>
          <mc:Fallback>
            <p:pic>
              <p:nvPicPr>
                <p:cNvPr id="984" name="Pennanteckning 983">
                  <a:extLst>
                    <a:ext uri="{FF2B5EF4-FFF2-40B4-BE49-F238E27FC236}">
                      <a16:creationId xmlns:a16="http://schemas.microsoft.com/office/drawing/2014/main" id="{EEB33660-F462-8B2C-0570-52D21958423B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11144715" y="1604130"/>
                  <a:ext cx="396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986" name="Pennanteckning 985">
                  <a:extLst>
                    <a:ext uri="{FF2B5EF4-FFF2-40B4-BE49-F238E27FC236}">
                      <a16:creationId xmlns:a16="http://schemas.microsoft.com/office/drawing/2014/main" id="{6232DDB9-F1FA-CA55-7BD1-EE4D59B88A12}"/>
                    </a:ext>
                  </a:extLst>
                </p14:cNvPr>
                <p14:cNvContentPartPr/>
                <p14:nvPr/>
              </p14:nvContentPartPr>
              <p14:xfrm>
                <a:off x="11457555" y="1682970"/>
                <a:ext cx="7200" cy="135720"/>
              </p14:xfrm>
            </p:contentPart>
          </mc:Choice>
          <mc:Fallback>
            <p:pic>
              <p:nvPicPr>
                <p:cNvPr id="986" name="Pennanteckning 985">
                  <a:extLst>
                    <a:ext uri="{FF2B5EF4-FFF2-40B4-BE49-F238E27FC236}">
                      <a16:creationId xmlns:a16="http://schemas.microsoft.com/office/drawing/2014/main" id="{6232DDB9-F1FA-CA55-7BD1-EE4D59B88A12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11442075" y="1667490"/>
                  <a:ext cx="378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987" name="Pennanteckning 986">
                  <a:extLst>
                    <a:ext uri="{FF2B5EF4-FFF2-40B4-BE49-F238E27FC236}">
                      <a16:creationId xmlns:a16="http://schemas.microsoft.com/office/drawing/2014/main" id="{111FF2F8-B2D1-A492-C2C5-3960195E2DD8}"/>
                    </a:ext>
                  </a:extLst>
                </p14:cNvPr>
                <p14:cNvContentPartPr/>
                <p14:nvPr/>
              </p14:nvContentPartPr>
              <p14:xfrm>
                <a:off x="11463315" y="1650210"/>
                <a:ext cx="66240" cy="61200"/>
              </p14:xfrm>
            </p:contentPart>
          </mc:Choice>
          <mc:Fallback>
            <p:pic>
              <p:nvPicPr>
                <p:cNvPr id="987" name="Pennanteckning 986">
                  <a:extLst>
                    <a:ext uri="{FF2B5EF4-FFF2-40B4-BE49-F238E27FC236}">
                      <a16:creationId xmlns:a16="http://schemas.microsoft.com/office/drawing/2014/main" id="{111FF2F8-B2D1-A492-C2C5-3960195E2DD8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11448195" y="1635090"/>
                  <a:ext cx="968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988" name="Pennanteckning 987">
                  <a:extLst>
                    <a:ext uri="{FF2B5EF4-FFF2-40B4-BE49-F238E27FC236}">
                      <a16:creationId xmlns:a16="http://schemas.microsoft.com/office/drawing/2014/main" id="{8E3CD544-67C6-401C-57FF-6E2161FDA99E}"/>
                    </a:ext>
                  </a:extLst>
                </p14:cNvPr>
                <p14:cNvContentPartPr/>
                <p14:nvPr/>
              </p14:nvContentPartPr>
              <p14:xfrm>
                <a:off x="11565555" y="1659570"/>
                <a:ext cx="150480" cy="61920"/>
              </p14:xfrm>
            </p:contentPart>
          </mc:Choice>
          <mc:Fallback>
            <p:pic>
              <p:nvPicPr>
                <p:cNvPr id="988" name="Pennanteckning 987">
                  <a:extLst>
                    <a:ext uri="{FF2B5EF4-FFF2-40B4-BE49-F238E27FC236}">
                      <a16:creationId xmlns:a16="http://schemas.microsoft.com/office/drawing/2014/main" id="{8E3CD544-67C6-401C-57FF-6E2161FDA99E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11550075" y="1644450"/>
                  <a:ext cx="1807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989" name="Pennanteckning 988">
                  <a:extLst>
                    <a:ext uri="{FF2B5EF4-FFF2-40B4-BE49-F238E27FC236}">
                      <a16:creationId xmlns:a16="http://schemas.microsoft.com/office/drawing/2014/main" id="{DEEB2A2F-37B2-1B23-23FD-7552FC171C56}"/>
                    </a:ext>
                  </a:extLst>
                </p14:cNvPr>
                <p14:cNvContentPartPr/>
                <p14:nvPr/>
              </p14:nvContentPartPr>
              <p14:xfrm>
                <a:off x="11722155" y="1682970"/>
                <a:ext cx="117720" cy="14040"/>
              </p14:xfrm>
            </p:contentPart>
          </mc:Choice>
          <mc:Fallback>
            <p:pic>
              <p:nvPicPr>
                <p:cNvPr id="989" name="Pennanteckning 988">
                  <a:extLst>
                    <a:ext uri="{FF2B5EF4-FFF2-40B4-BE49-F238E27FC236}">
                      <a16:creationId xmlns:a16="http://schemas.microsoft.com/office/drawing/2014/main" id="{DEEB2A2F-37B2-1B23-23FD-7552FC171C56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1707035" y="1667490"/>
                  <a:ext cx="1483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990" name="Pennanteckning 989">
                  <a:extLst>
                    <a:ext uri="{FF2B5EF4-FFF2-40B4-BE49-F238E27FC236}">
                      <a16:creationId xmlns:a16="http://schemas.microsoft.com/office/drawing/2014/main" id="{F9E1657A-46A8-591A-97E6-76E232D916E1}"/>
                    </a:ext>
                  </a:extLst>
                </p14:cNvPr>
                <p14:cNvContentPartPr/>
                <p14:nvPr/>
              </p14:nvContentPartPr>
              <p14:xfrm>
                <a:off x="11934915" y="1616730"/>
                <a:ext cx="67320" cy="118440"/>
              </p14:xfrm>
            </p:contentPart>
          </mc:Choice>
          <mc:Fallback>
            <p:pic>
              <p:nvPicPr>
                <p:cNvPr id="990" name="Pennanteckning 989">
                  <a:extLst>
                    <a:ext uri="{FF2B5EF4-FFF2-40B4-BE49-F238E27FC236}">
                      <a16:creationId xmlns:a16="http://schemas.microsoft.com/office/drawing/2014/main" id="{F9E1657A-46A8-591A-97E6-76E232D916E1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11919435" y="1601610"/>
                  <a:ext cx="975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991" name="Pennanteckning 990">
                  <a:extLst>
                    <a:ext uri="{FF2B5EF4-FFF2-40B4-BE49-F238E27FC236}">
                      <a16:creationId xmlns:a16="http://schemas.microsoft.com/office/drawing/2014/main" id="{5D46676D-B819-4FC6-0F47-BAA631F594AD}"/>
                    </a:ext>
                  </a:extLst>
                </p14:cNvPr>
                <p14:cNvContentPartPr/>
                <p14:nvPr/>
              </p14:nvContentPartPr>
              <p14:xfrm>
                <a:off x="11277555" y="1593690"/>
                <a:ext cx="46800" cy="459720"/>
              </p14:xfrm>
            </p:contentPart>
          </mc:Choice>
          <mc:Fallback>
            <p:pic>
              <p:nvPicPr>
                <p:cNvPr id="991" name="Pennanteckning 990">
                  <a:extLst>
                    <a:ext uri="{FF2B5EF4-FFF2-40B4-BE49-F238E27FC236}">
                      <a16:creationId xmlns:a16="http://schemas.microsoft.com/office/drawing/2014/main" id="{5D46676D-B819-4FC6-0F47-BAA631F594AD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11262435" y="1578570"/>
                  <a:ext cx="77040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992" name="Pennanteckning 991">
                  <a:extLst>
                    <a:ext uri="{FF2B5EF4-FFF2-40B4-BE49-F238E27FC236}">
                      <a16:creationId xmlns:a16="http://schemas.microsoft.com/office/drawing/2014/main" id="{2E98D6BA-9508-2FFE-0C7F-904061F904F6}"/>
                    </a:ext>
                  </a:extLst>
                </p14:cNvPr>
                <p14:cNvContentPartPr/>
                <p14:nvPr/>
              </p14:nvContentPartPr>
              <p14:xfrm>
                <a:off x="11323635" y="2071770"/>
                <a:ext cx="360" cy="360"/>
              </p14:xfrm>
            </p:contentPart>
          </mc:Choice>
          <mc:Fallback>
            <p:pic>
              <p:nvPicPr>
                <p:cNvPr id="992" name="Pennanteckning 991">
                  <a:extLst>
                    <a:ext uri="{FF2B5EF4-FFF2-40B4-BE49-F238E27FC236}">
                      <a16:creationId xmlns:a16="http://schemas.microsoft.com/office/drawing/2014/main" id="{2E98D6BA-9508-2FFE-0C7F-904061F904F6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11308515" y="2056650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994" name="Pennanteckning 993">
                  <a:extLst>
                    <a:ext uri="{FF2B5EF4-FFF2-40B4-BE49-F238E27FC236}">
                      <a16:creationId xmlns:a16="http://schemas.microsoft.com/office/drawing/2014/main" id="{D40D4D2D-B552-60DB-1EAD-A5F312806E76}"/>
                    </a:ext>
                  </a:extLst>
                </p14:cNvPr>
                <p14:cNvContentPartPr/>
                <p14:nvPr/>
              </p14:nvContentPartPr>
              <p14:xfrm>
                <a:off x="10435155" y="1494330"/>
                <a:ext cx="1668600" cy="870840"/>
              </p14:xfrm>
            </p:contentPart>
          </mc:Choice>
          <mc:Fallback>
            <p:pic>
              <p:nvPicPr>
                <p:cNvPr id="994" name="Pennanteckning 993">
                  <a:extLst>
                    <a:ext uri="{FF2B5EF4-FFF2-40B4-BE49-F238E27FC236}">
                      <a16:creationId xmlns:a16="http://schemas.microsoft.com/office/drawing/2014/main" id="{D40D4D2D-B552-60DB-1EAD-A5F312806E76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10420035" y="1479210"/>
                  <a:ext cx="1699200" cy="90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996" name="Pennanteckning 995">
                  <a:extLst>
                    <a:ext uri="{FF2B5EF4-FFF2-40B4-BE49-F238E27FC236}">
                      <a16:creationId xmlns:a16="http://schemas.microsoft.com/office/drawing/2014/main" id="{17CAB5FA-200A-6368-2B59-6985E9846CB0}"/>
                    </a:ext>
                  </a:extLst>
                </p14:cNvPr>
                <p14:cNvContentPartPr/>
                <p14:nvPr/>
              </p14:nvContentPartPr>
              <p14:xfrm>
                <a:off x="11334075" y="2012730"/>
                <a:ext cx="4680" cy="426240"/>
              </p14:xfrm>
            </p:contentPart>
          </mc:Choice>
          <mc:Fallback>
            <p:pic>
              <p:nvPicPr>
                <p:cNvPr id="996" name="Pennanteckning 995">
                  <a:extLst>
                    <a:ext uri="{FF2B5EF4-FFF2-40B4-BE49-F238E27FC236}">
                      <a16:creationId xmlns:a16="http://schemas.microsoft.com/office/drawing/2014/main" id="{17CAB5FA-200A-6368-2B59-6985E9846CB0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11318955" y="1997610"/>
                  <a:ext cx="3528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998" name="Pennanteckning 997">
                  <a:extLst>
                    <a:ext uri="{FF2B5EF4-FFF2-40B4-BE49-F238E27FC236}">
                      <a16:creationId xmlns:a16="http://schemas.microsoft.com/office/drawing/2014/main" id="{32331091-DB8C-54FE-C260-4B60106DE567}"/>
                    </a:ext>
                  </a:extLst>
                </p14:cNvPr>
                <p14:cNvContentPartPr/>
                <p14:nvPr/>
              </p14:nvContentPartPr>
              <p14:xfrm>
                <a:off x="10358115" y="2095890"/>
                <a:ext cx="1795680" cy="416880"/>
              </p14:xfrm>
            </p:contentPart>
          </mc:Choice>
          <mc:Fallback>
            <p:pic>
              <p:nvPicPr>
                <p:cNvPr id="998" name="Pennanteckning 997">
                  <a:extLst>
                    <a:ext uri="{FF2B5EF4-FFF2-40B4-BE49-F238E27FC236}">
                      <a16:creationId xmlns:a16="http://schemas.microsoft.com/office/drawing/2014/main" id="{32331091-DB8C-54FE-C260-4B60106DE567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10342995" y="2080410"/>
                  <a:ext cx="182592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1000" name="Pennanteckning 999">
                  <a:extLst>
                    <a:ext uri="{FF2B5EF4-FFF2-40B4-BE49-F238E27FC236}">
                      <a16:creationId xmlns:a16="http://schemas.microsoft.com/office/drawing/2014/main" id="{ECCA7E45-94FB-CC07-8268-647FB46F0EBC}"/>
                    </a:ext>
                  </a:extLst>
                </p14:cNvPr>
                <p14:cNvContentPartPr/>
                <p14:nvPr/>
              </p14:nvContentPartPr>
              <p14:xfrm>
                <a:off x="10397355" y="1788090"/>
                <a:ext cx="1635120" cy="86040"/>
              </p14:xfrm>
            </p:contentPart>
          </mc:Choice>
          <mc:Fallback>
            <p:pic>
              <p:nvPicPr>
                <p:cNvPr id="1000" name="Pennanteckning 999">
                  <a:extLst>
                    <a:ext uri="{FF2B5EF4-FFF2-40B4-BE49-F238E27FC236}">
                      <a16:creationId xmlns:a16="http://schemas.microsoft.com/office/drawing/2014/main" id="{ECCA7E45-94FB-CC07-8268-647FB46F0EBC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10382235" y="1772970"/>
                  <a:ext cx="16657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1002" name="Pennanteckning 1001">
                  <a:extLst>
                    <a:ext uri="{FF2B5EF4-FFF2-40B4-BE49-F238E27FC236}">
                      <a16:creationId xmlns:a16="http://schemas.microsoft.com/office/drawing/2014/main" id="{1B8DE6C0-65B6-4B9C-C17D-8F26014B9D1D}"/>
                    </a:ext>
                  </a:extLst>
                </p14:cNvPr>
                <p14:cNvContentPartPr/>
                <p14:nvPr/>
              </p14:nvContentPartPr>
              <p14:xfrm>
                <a:off x="10711995" y="2010930"/>
                <a:ext cx="17640" cy="14760"/>
              </p14:xfrm>
            </p:contentPart>
          </mc:Choice>
          <mc:Fallback>
            <p:pic>
              <p:nvPicPr>
                <p:cNvPr id="1002" name="Pennanteckning 1001">
                  <a:extLst>
                    <a:ext uri="{FF2B5EF4-FFF2-40B4-BE49-F238E27FC236}">
                      <a16:creationId xmlns:a16="http://schemas.microsoft.com/office/drawing/2014/main" id="{1B8DE6C0-65B6-4B9C-C17D-8F26014B9D1D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10696875" y="1995810"/>
                  <a:ext cx="478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1003" name="Pennanteckning 1002">
                  <a:extLst>
                    <a:ext uri="{FF2B5EF4-FFF2-40B4-BE49-F238E27FC236}">
                      <a16:creationId xmlns:a16="http://schemas.microsoft.com/office/drawing/2014/main" id="{AD916539-BF2B-037A-A453-7C59A26384C5}"/>
                    </a:ext>
                  </a:extLst>
                </p14:cNvPr>
                <p14:cNvContentPartPr/>
                <p14:nvPr/>
              </p14:nvContentPartPr>
              <p14:xfrm>
                <a:off x="10797675" y="2008410"/>
                <a:ext cx="37080" cy="3960"/>
              </p14:xfrm>
            </p:contentPart>
          </mc:Choice>
          <mc:Fallback>
            <p:pic>
              <p:nvPicPr>
                <p:cNvPr id="1003" name="Pennanteckning 1002">
                  <a:extLst>
                    <a:ext uri="{FF2B5EF4-FFF2-40B4-BE49-F238E27FC236}">
                      <a16:creationId xmlns:a16="http://schemas.microsoft.com/office/drawing/2014/main" id="{AD916539-BF2B-037A-A453-7C59A26384C5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10782555" y="1993290"/>
                  <a:ext cx="676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1004" name="Pennanteckning 1003">
                  <a:extLst>
                    <a:ext uri="{FF2B5EF4-FFF2-40B4-BE49-F238E27FC236}">
                      <a16:creationId xmlns:a16="http://schemas.microsoft.com/office/drawing/2014/main" id="{3951A158-2604-3C4F-1D40-5B4B2CB3B185}"/>
                    </a:ext>
                  </a:extLst>
                </p14:cNvPr>
                <p14:cNvContentPartPr/>
                <p14:nvPr/>
              </p14:nvContentPartPr>
              <p14:xfrm>
                <a:off x="10916835" y="1999050"/>
                <a:ext cx="5400" cy="3960"/>
              </p14:xfrm>
            </p:contentPart>
          </mc:Choice>
          <mc:Fallback>
            <p:pic>
              <p:nvPicPr>
                <p:cNvPr id="1004" name="Pennanteckning 1003">
                  <a:extLst>
                    <a:ext uri="{FF2B5EF4-FFF2-40B4-BE49-F238E27FC236}">
                      <a16:creationId xmlns:a16="http://schemas.microsoft.com/office/drawing/2014/main" id="{3951A158-2604-3C4F-1D40-5B4B2CB3B185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10901355" y="1983570"/>
                  <a:ext cx="360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1005" name="Pennanteckning 1004">
                  <a:extLst>
                    <a:ext uri="{FF2B5EF4-FFF2-40B4-BE49-F238E27FC236}">
                      <a16:creationId xmlns:a16="http://schemas.microsoft.com/office/drawing/2014/main" id="{6D39D0DD-C3A9-5ADF-19B7-533C3D62F0E8}"/>
                    </a:ext>
                  </a:extLst>
                </p14:cNvPr>
                <p14:cNvContentPartPr/>
                <p14:nvPr/>
              </p14:nvContentPartPr>
              <p14:xfrm>
                <a:off x="11413635" y="1990410"/>
                <a:ext cx="52560" cy="4680"/>
              </p14:xfrm>
            </p:contentPart>
          </mc:Choice>
          <mc:Fallback>
            <p:pic>
              <p:nvPicPr>
                <p:cNvPr id="1005" name="Pennanteckning 1004">
                  <a:extLst>
                    <a:ext uri="{FF2B5EF4-FFF2-40B4-BE49-F238E27FC236}">
                      <a16:creationId xmlns:a16="http://schemas.microsoft.com/office/drawing/2014/main" id="{6D39D0DD-C3A9-5ADF-19B7-533C3D62F0E8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11398515" y="1975290"/>
                  <a:ext cx="831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1006" name="Pennanteckning 1005">
                  <a:extLst>
                    <a:ext uri="{FF2B5EF4-FFF2-40B4-BE49-F238E27FC236}">
                      <a16:creationId xmlns:a16="http://schemas.microsoft.com/office/drawing/2014/main" id="{B1453F94-BEB2-1EE7-AB9B-24B552BD61C4}"/>
                    </a:ext>
                  </a:extLst>
                </p14:cNvPr>
                <p14:cNvContentPartPr/>
                <p14:nvPr/>
              </p14:nvContentPartPr>
              <p14:xfrm>
                <a:off x="11623515" y="1990410"/>
                <a:ext cx="48240" cy="7920"/>
              </p14:xfrm>
            </p:contentPart>
          </mc:Choice>
          <mc:Fallback>
            <p:pic>
              <p:nvPicPr>
                <p:cNvPr id="1006" name="Pennanteckning 1005">
                  <a:extLst>
                    <a:ext uri="{FF2B5EF4-FFF2-40B4-BE49-F238E27FC236}">
                      <a16:creationId xmlns:a16="http://schemas.microsoft.com/office/drawing/2014/main" id="{B1453F94-BEB2-1EE7-AB9B-24B552BD61C4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11608395" y="1975290"/>
                  <a:ext cx="788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1007" name="Pennanteckning 1006">
                  <a:extLst>
                    <a:ext uri="{FF2B5EF4-FFF2-40B4-BE49-F238E27FC236}">
                      <a16:creationId xmlns:a16="http://schemas.microsoft.com/office/drawing/2014/main" id="{4F0A37A4-B155-2AB2-4062-5E6B71A68499}"/>
                    </a:ext>
                  </a:extLst>
                </p14:cNvPr>
                <p14:cNvContentPartPr/>
                <p14:nvPr/>
              </p14:nvContentPartPr>
              <p14:xfrm>
                <a:off x="11779755" y="1997250"/>
                <a:ext cx="6480" cy="2160"/>
              </p14:xfrm>
            </p:contentPart>
          </mc:Choice>
          <mc:Fallback>
            <p:pic>
              <p:nvPicPr>
                <p:cNvPr id="1007" name="Pennanteckning 1006">
                  <a:extLst>
                    <a:ext uri="{FF2B5EF4-FFF2-40B4-BE49-F238E27FC236}">
                      <a16:creationId xmlns:a16="http://schemas.microsoft.com/office/drawing/2014/main" id="{4F0A37A4-B155-2AB2-4062-5E6B71A68499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11764275" y="1982130"/>
                  <a:ext cx="367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3">
              <p14:nvContentPartPr>
                <p14:cNvPr id="1008" name="Pennanteckning 1007">
                  <a:extLst>
                    <a:ext uri="{FF2B5EF4-FFF2-40B4-BE49-F238E27FC236}">
                      <a16:creationId xmlns:a16="http://schemas.microsoft.com/office/drawing/2014/main" id="{80926D82-711C-FF98-ECF5-B6588DE8DFED}"/>
                    </a:ext>
                  </a:extLst>
                </p14:cNvPr>
                <p14:cNvContentPartPr/>
                <p14:nvPr/>
              </p14:nvContentPartPr>
              <p14:xfrm>
                <a:off x="10635675" y="2227650"/>
                <a:ext cx="39960" cy="10800"/>
              </p14:xfrm>
            </p:contentPart>
          </mc:Choice>
          <mc:Fallback>
            <p:pic>
              <p:nvPicPr>
                <p:cNvPr id="1008" name="Pennanteckning 1007">
                  <a:extLst>
                    <a:ext uri="{FF2B5EF4-FFF2-40B4-BE49-F238E27FC236}">
                      <a16:creationId xmlns:a16="http://schemas.microsoft.com/office/drawing/2014/main" id="{80926D82-711C-FF98-ECF5-B6588DE8DFED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10620555" y="2212530"/>
                  <a:ext cx="702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5">
              <p14:nvContentPartPr>
                <p14:cNvPr id="1009" name="Pennanteckning 1008">
                  <a:extLst>
                    <a:ext uri="{FF2B5EF4-FFF2-40B4-BE49-F238E27FC236}">
                      <a16:creationId xmlns:a16="http://schemas.microsoft.com/office/drawing/2014/main" id="{71704416-4774-C220-2499-53BB2554C498}"/>
                    </a:ext>
                  </a:extLst>
                </p14:cNvPr>
                <p14:cNvContentPartPr/>
                <p14:nvPr/>
              </p14:nvContentPartPr>
              <p14:xfrm>
                <a:off x="10774635" y="2238810"/>
                <a:ext cx="6480" cy="15120"/>
              </p14:xfrm>
            </p:contentPart>
          </mc:Choice>
          <mc:Fallback>
            <p:pic>
              <p:nvPicPr>
                <p:cNvPr id="1009" name="Pennanteckning 1008">
                  <a:extLst>
                    <a:ext uri="{FF2B5EF4-FFF2-40B4-BE49-F238E27FC236}">
                      <a16:creationId xmlns:a16="http://schemas.microsoft.com/office/drawing/2014/main" id="{71704416-4774-C220-2499-53BB2554C498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10759155" y="2223690"/>
                  <a:ext cx="367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7">
              <p14:nvContentPartPr>
                <p14:cNvPr id="1010" name="Pennanteckning 1009">
                  <a:extLst>
                    <a:ext uri="{FF2B5EF4-FFF2-40B4-BE49-F238E27FC236}">
                      <a16:creationId xmlns:a16="http://schemas.microsoft.com/office/drawing/2014/main" id="{FC7AA920-72F8-DA4F-5339-B31A04B75C99}"/>
                    </a:ext>
                  </a:extLst>
                </p14:cNvPr>
                <p14:cNvContentPartPr/>
                <p14:nvPr/>
              </p14:nvContentPartPr>
              <p14:xfrm>
                <a:off x="10914315" y="2239890"/>
                <a:ext cx="9000" cy="10800"/>
              </p14:xfrm>
            </p:contentPart>
          </mc:Choice>
          <mc:Fallback>
            <p:pic>
              <p:nvPicPr>
                <p:cNvPr id="1010" name="Pennanteckning 1009">
                  <a:extLst>
                    <a:ext uri="{FF2B5EF4-FFF2-40B4-BE49-F238E27FC236}">
                      <a16:creationId xmlns:a16="http://schemas.microsoft.com/office/drawing/2014/main" id="{FC7AA920-72F8-DA4F-5339-B31A04B75C99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10898835" y="2224410"/>
                  <a:ext cx="396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9">
              <p14:nvContentPartPr>
                <p14:cNvPr id="1011" name="Pennanteckning 1010">
                  <a:extLst>
                    <a:ext uri="{FF2B5EF4-FFF2-40B4-BE49-F238E27FC236}">
                      <a16:creationId xmlns:a16="http://schemas.microsoft.com/office/drawing/2014/main" id="{18F7118C-2C9C-C3C7-5B4F-3852F9160EDB}"/>
                    </a:ext>
                  </a:extLst>
                </p14:cNvPr>
                <p14:cNvContentPartPr/>
                <p14:nvPr/>
              </p14:nvContentPartPr>
              <p14:xfrm>
                <a:off x="11460075" y="2215770"/>
                <a:ext cx="43200" cy="9720"/>
              </p14:xfrm>
            </p:contentPart>
          </mc:Choice>
          <mc:Fallback>
            <p:pic>
              <p:nvPicPr>
                <p:cNvPr id="1011" name="Pennanteckning 1010">
                  <a:extLst>
                    <a:ext uri="{FF2B5EF4-FFF2-40B4-BE49-F238E27FC236}">
                      <a16:creationId xmlns:a16="http://schemas.microsoft.com/office/drawing/2014/main" id="{18F7118C-2C9C-C3C7-5B4F-3852F9160EDB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11444955" y="2200650"/>
                  <a:ext cx="738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1">
              <p14:nvContentPartPr>
                <p14:cNvPr id="1012" name="Pennanteckning 1011">
                  <a:extLst>
                    <a:ext uri="{FF2B5EF4-FFF2-40B4-BE49-F238E27FC236}">
                      <a16:creationId xmlns:a16="http://schemas.microsoft.com/office/drawing/2014/main" id="{0D66163D-3438-6A1B-E2D2-392032F04955}"/>
                    </a:ext>
                  </a:extLst>
                </p14:cNvPr>
                <p14:cNvContentPartPr/>
                <p14:nvPr/>
              </p14:nvContentPartPr>
              <p14:xfrm>
                <a:off x="11633955" y="2208210"/>
                <a:ext cx="24480" cy="9720"/>
              </p14:xfrm>
            </p:contentPart>
          </mc:Choice>
          <mc:Fallback>
            <p:pic>
              <p:nvPicPr>
                <p:cNvPr id="1012" name="Pennanteckning 1011">
                  <a:extLst>
                    <a:ext uri="{FF2B5EF4-FFF2-40B4-BE49-F238E27FC236}">
                      <a16:creationId xmlns:a16="http://schemas.microsoft.com/office/drawing/2014/main" id="{0D66163D-3438-6A1B-E2D2-392032F04955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1618835" y="2192730"/>
                  <a:ext cx="547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3">
              <p14:nvContentPartPr>
                <p14:cNvPr id="1013" name="Pennanteckning 1012">
                  <a:extLst>
                    <a:ext uri="{FF2B5EF4-FFF2-40B4-BE49-F238E27FC236}">
                      <a16:creationId xmlns:a16="http://schemas.microsoft.com/office/drawing/2014/main" id="{A81F81D0-5B7B-7C8D-6C90-D5EDBDA6C737}"/>
                    </a:ext>
                  </a:extLst>
                </p14:cNvPr>
                <p14:cNvContentPartPr/>
                <p14:nvPr/>
              </p14:nvContentPartPr>
              <p14:xfrm>
                <a:off x="11792355" y="2202810"/>
                <a:ext cx="16560" cy="14760"/>
              </p14:xfrm>
            </p:contentPart>
          </mc:Choice>
          <mc:Fallback>
            <p:pic>
              <p:nvPicPr>
                <p:cNvPr id="1013" name="Pennanteckning 1012">
                  <a:extLst>
                    <a:ext uri="{FF2B5EF4-FFF2-40B4-BE49-F238E27FC236}">
                      <a16:creationId xmlns:a16="http://schemas.microsoft.com/office/drawing/2014/main" id="{A81F81D0-5B7B-7C8D-6C90-D5EDBDA6C737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1777235" y="2187690"/>
                  <a:ext cx="47160" cy="4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5" name="Grupp 1024">
            <a:extLst>
              <a:ext uri="{FF2B5EF4-FFF2-40B4-BE49-F238E27FC236}">
                <a16:creationId xmlns:a16="http://schemas.microsoft.com/office/drawing/2014/main" id="{C1E00A59-B481-429E-EEE4-8FFDC32271C2}"/>
              </a:ext>
            </a:extLst>
          </p:cNvPr>
          <p:cNvGrpSpPr/>
          <p:nvPr/>
        </p:nvGrpSpPr>
        <p:grpSpPr>
          <a:xfrm>
            <a:off x="10274955" y="2549490"/>
            <a:ext cx="1400400" cy="554040"/>
            <a:chOff x="10274955" y="2549490"/>
            <a:chExt cx="1400400" cy="55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5">
              <p14:nvContentPartPr>
                <p14:cNvPr id="1015" name="Pennanteckning 1014">
                  <a:extLst>
                    <a:ext uri="{FF2B5EF4-FFF2-40B4-BE49-F238E27FC236}">
                      <a16:creationId xmlns:a16="http://schemas.microsoft.com/office/drawing/2014/main" id="{AAA868C7-9BA4-4DA5-042A-3C4E31E2B5B6}"/>
                    </a:ext>
                  </a:extLst>
                </p14:cNvPr>
                <p14:cNvContentPartPr/>
                <p14:nvPr/>
              </p14:nvContentPartPr>
              <p14:xfrm>
                <a:off x="10310955" y="2802930"/>
                <a:ext cx="10800" cy="226440"/>
              </p14:xfrm>
            </p:contentPart>
          </mc:Choice>
          <mc:Fallback>
            <p:pic>
              <p:nvPicPr>
                <p:cNvPr id="1015" name="Pennanteckning 1014">
                  <a:extLst>
                    <a:ext uri="{FF2B5EF4-FFF2-40B4-BE49-F238E27FC236}">
                      <a16:creationId xmlns:a16="http://schemas.microsoft.com/office/drawing/2014/main" id="{AAA868C7-9BA4-4DA5-042A-3C4E31E2B5B6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10295835" y="2787450"/>
                  <a:ext cx="410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7">
              <p14:nvContentPartPr>
                <p14:cNvPr id="1016" name="Pennanteckning 1015">
                  <a:extLst>
                    <a:ext uri="{FF2B5EF4-FFF2-40B4-BE49-F238E27FC236}">
                      <a16:creationId xmlns:a16="http://schemas.microsoft.com/office/drawing/2014/main" id="{A15F4F0B-4FF5-C82B-4FED-27CED7C4ADBC}"/>
                    </a:ext>
                  </a:extLst>
                </p14:cNvPr>
                <p14:cNvContentPartPr/>
                <p14:nvPr/>
              </p14:nvContentPartPr>
              <p14:xfrm>
                <a:off x="10274955" y="2777010"/>
                <a:ext cx="107640" cy="115920"/>
              </p14:xfrm>
            </p:contentPart>
          </mc:Choice>
          <mc:Fallback>
            <p:pic>
              <p:nvPicPr>
                <p:cNvPr id="1016" name="Pennanteckning 1015">
                  <a:extLst>
                    <a:ext uri="{FF2B5EF4-FFF2-40B4-BE49-F238E27FC236}">
                      <a16:creationId xmlns:a16="http://schemas.microsoft.com/office/drawing/2014/main" id="{A15F4F0B-4FF5-C82B-4FED-27CED7C4ADBC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10259835" y="2761890"/>
                  <a:ext cx="1378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9">
              <p14:nvContentPartPr>
                <p14:cNvPr id="1017" name="Pennanteckning 1016">
                  <a:extLst>
                    <a:ext uri="{FF2B5EF4-FFF2-40B4-BE49-F238E27FC236}">
                      <a16:creationId xmlns:a16="http://schemas.microsoft.com/office/drawing/2014/main" id="{0730F707-124B-665B-5BF6-6A3C4AB9BEC6}"/>
                    </a:ext>
                  </a:extLst>
                </p14:cNvPr>
                <p14:cNvContentPartPr/>
                <p14:nvPr/>
              </p14:nvContentPartPr>
              <p14:xfrm>
                <a:off x="10466115" y="2815530"/>
                <a:ext cx="207720" cy="46800"/>
              </p14:xfrm>
            </p:contentPart>
          </mc:Choice>
          <mc:Fallback>
            <p:pic>
              <p:nvPicPr>
                <p:cNvPr id="1017" name="Pennanteckning 1016">
                  <a:extLst>
                    <a:ext uri="{FF2B5EF4-FFF2-40B4-BE49-F238E27FC236}">
                      <a16:creationId xmlns:a16="http://schemas.microsoft.com/office/drawing/2014/main" id="{0730F707-124B-665B-5BF6-6A3C4AB9BEC6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10450635" y="2800410"/>
                  <a:ext cx="23832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1">
              <p14:nvContentPartPr>
                <p14:cNvPr id="1018" name="Pennanteckning 1017">
                  <a:extLst>
                    <a:ext uri="{FF2B5EF4-FFF2-40B4-BE49-F238E27FC236}">
                      <a16:creationId xmlns:a16="http://schemas.microsoft.com/office/drawing/2014/main" id="{27D79133-57CF-7E58-9F90-8DBFC4FC149C}"/>
                    </a:ext>
                  </a:extLst>
                </p14:cNvPr>
                <p14:cNvContentPartPr/>
                <p14:nvPr/>
              </p14:nvContentPartPr>
              <p14:xfrm>
                <a:off x="10709475" y="2797530"/>
                <a:ext cx="78480" cy="59400"/>
              </p14:xfrm>
            </p:contentPart>
          </mc:Choice>
          <mc:Fallback>
            <p:pic>
              <p:nvPicPr>
                <p:cNvPr id="1018" name="Pennanteckning 1017">
                  <a:extLst>
                    <a:ext uri="{FF2B5EF4-FFF2-40B4-BE49-F238E27FC236}">
                      <a16:creationId xmlns:a16="http://schemas.microsoft.com/office/drawing/2014/main" id="{27D79133-57CF-7E58-9F90-8DBFC4FC149C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10693995" y="2782410"/>
                  <a:ext cx="1087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3">
              <p14:nvContentPartPr>
                <p14:cNvPr id="1019" name="Pennanteckning 1018">
                  <a:extLst>
                    <a:ext uri="{FF2B5EF4-FFF2-40B4-BE49-F238E27FC236}">
                      <a16:creationId xmlns:a16="http://schemas.microsoft.com/office/drawing/2014/main" id="{DA304E05-BC73-098F-4678-1BB8666ACF94}"/>
                    </a:ext>
                  </a:extLst>
                </p14:cNvPr>
                <p14:cNvContentPartPr/>
                <p14:nvPr/>
              </p14:nvContentPartPr>
              <p14:xfrm>
                <a:off x="10821795" y="2788890"/>
                <a:ext cx="99720" cy="33840"/>
              </p14:xfrm>
            </p:contentPart>
          </mc:Choice>
          <mc:Fallback>
            <p:pic>
              <p:nvPicPr>
                <p:cNvPr id="1019" name="Pennanteckning 1018">
                  <a:extLst>
                    <a:ext uri="{FF2B5EF4-FFF2-40B4-BE49-F238E27FC236}">
                      <a16:creationId xmlns:a16="http://schemas.microsoft.com/office/drawing/2014/main" id="{DA304E05-BC73-098F-4678-1BB8666ACF94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10806315" y="2773770"/>
                  <a:ext cx="13032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5">
              <p14:nvContentPartPr>
                <p14:cNvPr id="1020" name="Pennanteckning 1019">
                  <a:extLst>
                    <a:ext uri="{FF2B5EF4-FFF2-40B4-BE49-F238E27FC236}">
                      <a16:creationId xmlns:a16="http://schemas.microsoft.com/office/drawing/2014/main" id="{BE9A88CA-F56F-5F9F-DF3D-E072BC465A66}"/>
                    </a:ext>
                  </a:extLst>
                </p14:cNvPr>
                <p14:cNvContentPartPr/>
                <p14:nvPr/>
              </p14:nvContentPartPr>
              <p14:xfrm>
                <a:off x="11115915" y="2789970"/>
                <a:ext cx="101160" cy="313560"/>
              </p14:xfrm>
            </p:contentPart>
          </mc:Choice>
          <mc:Fallback>
            <p:pic>
              <p:nvPicPr>
                <p:cNvPr id="1020" name="Pennanteckning 1019">
                  <a:extLst>
                    <a:ext uri="{FF2B5EF4-FFF2-40B4-BE49-F238E27FC236}">
                      <a16:creationId xmlns:a16="http://schemas.microsoft.com/office/drawing/2014/main" id="{BE9A88CA-F56F-5F9F-DF3D-E072BC465A66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11100795" y="2774490"/>
                  <a:ext cx="13140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7">
              <p14:nvContentPartPr>
                <p14:cNvPr id="1021" name="Pennanteckning 1020">
                  <a:extLst>
                    <a:ext uri="{FF2B5EF4-FFF2-40B4-BE49-F238E27FC236}">
                      <a16:creationId xmlns:a16="http://schemas.microsoft.com/office/drawing/2014/main" id="{787DE1C8-D841-532D-54A1-5E09F3BAA2A0}"/>
                    </a:ext>
                  </a:extLst>
                </p14:cNvPr>
                <p14:cNvContentPartPr/>
                <p14:nvPr/>
              </p14:nvContentPartPr>
              <p14:xfrm>
                <a:off x="11273955" y="2774490"/>
                <a:ext cx="94680" cy="69840"/>
              </p14:xfrm>
            </p:contentPart>
          </mc:Choice>
          <mc:Fallback>
            <p:pic>
              <p:nvPicPr>
                <p:cNvPr id="1021" name="Pennanteckning 1020">
                  <a:extLst>
                    <a:ext uri="{FF2B5EF4-FFF2-40B4-BE49-F238E27FC236}">
                      <a16:creationId xmlns:a16="http://schemas.microsoft.com/office/drawing/2014/main" id="{787DE1C8-D841-532D-54A1-5E09F3BAA2A0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11258835" y="2759370"/>
                  <a:ext cx="1252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9">
              <p14:nvContentPartPr>
                <p14:cNvPr id="1022" name="Pennanteckning 1021">
                  <a:extLst>
                    <a:ext uri="{FF2B5EF4-FFF2-40B4-BE49-F238E27FC236}">
                      <a16:creationId xmlns:a16="http://schemas.microsoft.com/office/drawing/2014/main" id="{853DCA40-EDC8-F973-9FB8-2F2D829D83DD}"/>
                    </a:ext>
                  </a:extLst>
                </p14:cNvPr>
                <p14:cNvContentPartPr/>
                <p14:nvPr/>
              </p14:nvContentPartPr>
              <p14:xfrm>
                <a:off x="11403555" y="2786370"/>
                <a:ext cx="9720" cy="61200"/>
              </p14:xfrm>
            </p:contentPart>
          </mc:Choice>
          <mc:Fallback>
            <p:pic>
              <p:nvPicPr>
                <p:cNvPr id="1022" name="Pennanteckning 1021">
                  <a:extLst>
                    <a:ext uri="{FF2B5EF4-FFF2-40B4-BE49-F238E27FC236}">
                      <a16:creationId xmlns:a16="http://schemas.microsoft.com/office/drawing/2014/main" id="{853DCA40-EDC8-F973-9FB8-2F2D829D83DD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11388075" y="2771250"/>
                  <a:ext cx="403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1">
              <p14:nvContentPartPr>
                <p14:cNvPr id="1023" name="Pennanteckning 1022">
                  <a:extLst>
                    <a:ext uri="{FF2B5EF4-FFF2-40B4-BE49-F238E27FC236}">
                      <a16:creationId xmlns:a16="http://schemas.microsoft.com/office/drawing/2014/main" id="{1E6C3F12-E85E-477E-2EA9-9ECCB87F50AF}"/>
                    </a:ext>
                  </a:extLst>
                </p14:cNvPr>
                <p14:cNvContentPartPr/>
                <p14:nvPr/>
              </p14:nvContentPartPr>
              <p14:xfrm>
                <a:off x="11433435" y="2680170"/>
                <a:ext cx="10800" cy="17640"/>
              </p14:xfrm>
            </p:contentPart>
          </mc:Choice>
          <mc:Fallback>
            <p:pic>
              <p:nvPicPr>
                <p:cNvPr id="1023" name="Pennanteckning 1022">
                  <a:extLst>
                    <a:ext uri="{FF2B5EF4-FFF2-40B4-BE49-F238E27FC236}">
                      <a16:creationId xmlns:a16="http://schemas.microsoft.com/office/drawing/2014/main" id="{1E6C3F12-E85E-477E-2EA9-9ECCB87F50AF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11417955" y="2665050"/>
                  <a:ext cx="414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3">
              <p14:nvContentPartPr>
                <p14:cNvPr id="1024" name="Pennanteckning 1023">
                  <a:extLst>
                    <a:ext uri="{FF2B5EF4-FFF2-40B4-BE49-F238E27FC236}">
                      <a16:creationId xmlns:a16="http://schemas.microsoft.com/office/drawing/2014/main" id="{A1017C5B-28AE-1EBD-C9FD-42CC27C1D42A}"/>
                    </a:ext>
                  </a:extLst>
                </p14:cNvPr>
                <p14:cNvContentPartPr/>
                <p14:nvPr/>
              </p14:nvContentPartPr>
              <p14:xfrm>
                <a:off x="11534595" y="2549490"/>
                <a:ext cx="140760" cy="270000"/>
              </p14:xfrm>
            </p:contentPart>
          </mc:Choice>
          <mc:Fallback>
            <p:pic>
              <p:nvPicPr>
                <p:cNvPr id="1024" name="Pennanteckning 1023">
                  <a:extLst>
                    <a:ext uri="{FF2B5EF4-FFF2-40B4-BE49-F238E27FC236}">
                      <a16:creationId xmlns:a16="http://schemas.microsoft.com/office/drawing/2014/main" id="{A1017C5B-28AE-1EBD-C9FD-42CC27C1D42A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11519475" y="2534010"/>
                  <a:ext cx="171360" cy="30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2" name="Grupp 1031">
            <a:extLst>
              <a:ext uri="{FF2B5EF4-FFF2-40B4-BE49-F238E27FC236}">
                <a16:creationId xmlns:a16="http://schemas.microsoft.com/office/drawing/2014/main" id="{11997E55-BA3C-2A73-EBEA-AE1D2769B846}"/>
              </a:ext>
            </a:extLst>
          </p:cNvPr>
          <p:cNvGrpSpPr/>
          <p:nvPr/>
        </p:nvGrpSpPr>
        <p:grpSpPr>
          <a:xfrm>
            <a:off x="8441115" y="1703490"/>
            <a:ext cx="1243800" cy="422640"/>
            <a:chOff x="8441115" y="1703490"/>
            <a:chExt cx="1243800" cy="42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5">
              <p14:nvContentPartPr>
                <p14:cNvPr id="954" name="Pennanteckning 953">
                  <a:extLst>
                    <a:ext uri="{FF2B5EF4-FFF2-40B4-BE49-F238E27FC236}">
                      <a16:creationId xmlns:a16="http://schemas.microsoft.com/office/drawing/2014/main" id="{249F7AEB-948D-6908-A03D-EFA78C655EC7}"/>
                    </a:ext>
                  </a:extLst>
                </p14:cNvPr>
                <p14:cNvContentPartPr/>
                <p14:nvPr/>
              </p14:nvContentPartPr>
              <p14:xfrm>
                <a:off x="8441115" y="1786650"/>
                <a:ext cx="92160" cy="282600"/>
              </p14:xfrm>
            </p:contentPart>
          </mc:Choice>
          <mc:Fallback>
            <p:pic>
              <p:nvPicPr>
                <p:cNvPr id="954" name="Pennanteckning 953">
                  <a:extLst>
                    <a:ext uri="{FF2B5EF4-FFF2-40B4-BE49-F238E27FC236}">
                      <a16:creationId xmlns:a16="http://schemas.microsoft.com/office/drawing/2014/main" id="{249F7AEB-948D-6908-A03D-EFA78C655EC7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8425995" y="1771170"/>
                  <a:ext cx="12240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7">
              <p14:nvContentPartPr>
                <p14:cNvPr id="955" name="Pennanteckning 954">
                  <a:extLst>
                    <a:ext uri="{FF2B5EF4-FFF2-40B4-BE49-F238E27FC236}">
                      <a16:creationId xmlns:a16="http://schemas.microsoft.com/office/drawing/2014/main" id="{BEC4A8E3-54C3-6502-9330-6AE596672741}"/>
                    </a:ext>
                  </a:extLst>
                </p14:cNvPr>
                <p14:cNvContentPartPr/>
                <p14:nvPr/>
              </p14:nvContentPartPr>
              <p14:xfrm>
                <a:off x="8544075" y="1780530"/>
                <a:ext cx="107280" cy="317880"/>
              </p14:xfrm>
            </p:contentPart>
          </mc:Choice>
          <mc:Fallback>
            <p:pic>
              <p:nvPicPr>
                <p:cNvPr id="955" name="Pennanteckning 954">
                  <a:extLst>
                    <a:ext uri="{FF2B5EF4-FFF2-40B4-BE49-F238E27FC236}">
                      <a16:creationId xmlns:a16="http://schemas.microsoft.com/office/drawing/2014/main" id="{BEC4A8E3-54C3-6502-9330-6AE596672741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8528955" y="1765050"/>
                  <a:ext cx="13788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9">
              <p14:nvContentPartPr>
                <p14:cNvPr id="957" name="Pennanteckning 956">
                  <a:extLst>
                    <a:ext uri="{FF2B5EF4-FFF2-40B4-BE49-F238E27FC236}">
                      <a16:creationId xmlns:a16="http://schemas.microsoft.com/office/drawing/2014/main" id="{776791C7-A6E8-9711-B3D4-5F80034E2B5E}"/>
                    </a:ext>
                  </a:extLst>
                </p14:cNvPr>
                <p14:cNvContentPartPr/>
                <p14:nvPr/>
              </p14:nvContentPartPr>
              <p14:xfrm>
                <a:off x="8643435" y="1704210"/>
                <a:ext cx="933480" cy="68760"/>
              </p14:xfrm>
            </p:contentPart>
          </mc:Choice>
          <mc:Fallback>
            <p:pic>
              <p:nvPicPr>
                <p:cNvPr id="957" name="Pennanteckning 956">
                  <a:extLst>
                    <a:ext uri="{FF2B5EF4-FFF2-40B4-BE49-F238E27FC236}">
                      <a16:creationId xmlns:a16="http://schemas.microsoft.com/office/drawing/2014/main" id="{776791C7-A6E8-9711-B3D4-5F80034E2B5E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8628315" y="1689090"/>
                  <a:ext cx="9640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1">
              <p14:nvContentPartPr>
                <p14:cNvPr id="958" name="Pennanteckning 957">
                  <a:extLst>
                    <a:ext uri="{FF2B5EF4-FFF2-40B4-BE49-F238E27FC236}">
                      <a16:creationId xmlns:a16="http://schemas.microsoft.com/office/drawing/2014/main" id="{1A90C336-D705-F0CF-C497-6FD54ECAB84F}"/>
                    </a:ext>
                  </a:extLst>
                </p14:cNvPr>
                <p14:cNvContentPartPr/>
                <p14:nvPr/>
              </p14:nvContentPartPr>
              <p14:xfrm>
                <a:off x="9545955" y="1712850"/>
                <a:ext cx="52560" cy="240120"/>
              </p14:xfrm>
            </p:contentPart>
          </mc:Choice>
          <mc:Fallback>
            <p:pic>
              <p:nvPicPr>
                <p:cNvPr id="958" name="Pennanteckning 957">
                  <a:extLst>
                    <a:ext uri="{FF2B5EF4-FFF2-40B4-BE49-F238E27FC236}">
                      <a16:creationId xmlns:a16="http://schemas.microsoft.com/office/drawing/2014/main" id="{1A90C336-D705-F0CF-C497-6FD54ECAB84F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9530475" y="1697730"/>
                  <a:ext cx="8316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3">
              <p14:nvContentPartPr>
                <p14:cNvPr id="959" name="Pennanteckning 958">
                  <a:extLst>
                    <a:ext uri="{FF2B5EF4-FFF2-40B4-BE49-F238E27FC236}">
                      <a16:creationId xmlns:a16="http://schemas.microsoft.com/office/drawing/2014/main" id="{BA0C1A96-74D0-25EE-B05E-CD0D2CAD54EB}"/>
                    </a:ext>
                  </a:extLst>
                </p14:cNvPr>
                <p14:cNvContentPartPr/>
                <p14:nvPr/>
              </p14:nvContentPartPr>
              <p14:xfrm>
                <a:off x="9598875" y="1703490"/>
                <a:ext cx="86040" cy="367920"/>
              </p14:xfrm>
            </p:contentPart>
          </mc:Choice>
          <mc:Fallback>
            <p:pic>
              <p:nvPicPr>
                <p:cNvPr id="959" name="Pennanteckning 958">
                  <a:extLst>
                    <a:ext uri="{FF2B5EF4-FFF2-40B4-BE49-F238E27FC236}">
                      <a16:creationId xmlns:a16="http://schemas.microsoft.com/office/drawing/2014/main" id="{BA0C1A96-74D0-25EE-B05E-CD0D2CAD54EB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9583755" y="1688010"/>
                  <a:ext cx="11664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5">
              <p14:nvContentPartPr>
                <p14:cNvPr id="961" name="Pennanteckning 960">
                  <a:extLst>
                    <a:ext uri="{FF2B5EF4-FFF2-40B4-BE49-F238E27FC236}">
                      <a16:creationId xmlns:a16="http://schemas.microsoft.com/office/drawing/2014/main" id="{1ACF5FA8-9867-21FF-D8C4-4C787F47236C}"/>
                    </a:ext>
                  </a:extLst>
                </p14:cNvPr>
                <p14:cNvContentPartPr/>
                <p14:nvPr/>
              </p14:nvContentPartPr>
              <p14:xfrm>
                <a:off x="8575035" y="2058810"/>
                <a:ext cx="1081800" cy="67320"/>
              </p14:xfrm>
            </p:contentPart>
          </mc:Choice>
          <mc:Fallback>
            <p:pic>
              <p:nvPicPr>
                <p:cNvPr id="961" name="Pennanteckning 960">
                  <a:extLst>
                    <a:ext uri="{FF2B5EF4-FFF2-40B4-BE49-F238E27FC236}">
                      <a16:creationId xmlns:a16="http://schemas.microsoft.com/office/drawing/2014/main" id="{1ACF5FA8-9867-21FF-D8C4-4C787F47236C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8559555" y="2043690"/>
                  <a:ext cx="11124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7">
              <p14:nvContentPartPr>
                <p14:cNvPr id="963" name="Pennanteckning 962">
                  <a:extLst>
                    <a:ext uri="{FF2B5EF4-FFF2-40B4-BE49-F238E27FC236}">
                      <a16:creationId xmlns:a16="http://schemas.microsoft.com/office/drawing/2014/main" id="{79EC32D8-D27E-1098-A9D7-F775C4777CCD}"/>
                    </a:ext>
                  </a:extLst>
                </p14:cNvPr>
                <p14:cNvContentPartPr/>
                <p14:nvPr/>
              </p14:nvContentPartPr>
              <p14:xfrm>
                <a:off x="9556035" y="1927050"/>
                <a:ext cx="53640" cy="122760"/>
              </p14:xfrm>
            </p:contentPart>
          </mc:Choice>
          <mc:Fallback>
            <p:pic>
              <p:nvPicPr>
                <p:cNvPr id="963" name="Pennanteckning 962">
                  <a:extLst>
                    <a:ext uri="{FF2B5EF4-FFF2-40B4-BE49-F238E27FC236}">
                      <a16:creationId xmlns:a16="http://schemas.microsoft.com/office/drawing/2014/main" id="{79EC32D8-D27E-1098-A9D7-F775C4777CCD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9540915" y="1911570"/>
                  <a:ext cx="838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9">
              <p14:nvContentPartPr>
                <p14:cNvPr id="1027" name="Pennanteckning 1026">
                  <a:extLst>
                    <a:ext uri="{FF2B5EF4-FFF2-40B4-BE49-F238E27FC236}">
                      <a16:creationId xmlns:a16="http://schemas.microsoft.com/office/drawing/2014/main" id="{2ABB5621-04E6-D0B7-CB86-21978425115F}"/>
                    </a:ext>
                  </a:extLst>
                </p14:cNvPr>
                <p14:cNvContentPartPr/>
                <p14:nvPr/>
              </p14:nvContentPartPr>
              <p14:xfrm>
                <a:off x="8771235" y="1886730"/>
                <a:ext cx="36360" cy="96480"/>
              </p14:xfrm>
            </p:contentPart>
          </mc:Choice>
          <mc:Fallback>
            <p:pic>
              <p:nvPicPr>
                <p:cNvPr id="1027" name="Pennanteckning 1026">
                  <a:extLst>
                    <a:ext uri="{FF2B5EF4-FFF2-40B4-BE49-F238E27FC236}">
                      <a16:creationId xmlns:a16="http://schemas.microsoft.com/office/drawing/2014/main" id="{2ABB5621-04E6-D0B7-CB86-21978425115F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8755755" y="1871610"/>
                  <a:ext cx="669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1">
              <p14:nvContentPartPr>
                <p14:cNvPr id="1028" name="Pennanteckning 1027">
                  <a:extLst>
                    <a:ext uri="{FF2B5EF4-FFF2-40B4-BE49-F238E27FC236}">
                      <a16:creationId xmlns:a16="http://schemas.microsoft.com/office/drawing/2014/main" id="{E219F12B-762F-0A4F-58AA-5FC75A778647}"/>
                    </a:ext>
                  </a:extLst>
                </p14:cNvPr>
                <p14:cNvContentPartPr/>
                <p14:nvPr/>
              </p14:nvContentPartPr>
              <p14:xfrm>
                <a:off x="8814075" y="1853250"/>
                <a:ext cx="205200" cy="131400"/>
              </p14:xfrm>
            </p:contentPart>
          </mc:Choice>
          <mc:Fallback>
            <p:pic>
              <p:nvPicPr>
                <p:cNvPr id="1028" name="Pennanteckning 1027">
                  <a:extLst>
                    <a:ext uri="{FF2B5EF4-FFF2-40B4-BE49-F238E27FC236}">
                      <a16:creationId xmlns:a16="http://schemas.microsoft.com/office/drawing/2014/main" id="{E219F12B-762F-0A4F-58AA-5FC75A778647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8798955" y="1838130"/>
                  <a:ext cx="2354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3">
              <p14:nvContentPartPr>
                <p14:cNvPr id="1029" name="Pennanteckning 1028">
                  <a:extLst>
                    <a:ext uri="{FF2B5EF4-FFF2-40B4-BE49-F238E27FC236}">
                      <a16:creationId xmlns:a16="http://schemas.microsoft.com/office/drawing/2014/main" id="{C47518F0-F08F-C5E0-A2B4-A023C03350F3}"/>
                    </a:ext>
                  </a:extLst>
                </p14:cNvPr>
                <p14:cNvContentPartPr/>
                <p14:nvPr/>
              </p14:nvContentPartPr>
              <p14:xfrm>
                <a:off x="9189195" y="1899690"/>
                <a:ext cx="28800" cy="56160"/>
              </p14:xfrm>
            </p:contentPart>
          </mc:Choice>
          <mc:Fallback>
            <p:pic>
              <p:nvPicPr>
                <p:cNvPr id="1029" name="Pennanteckning 1028">
                  <a:extLst>
                    <a:ext uri="{FF2B5EF4-FFF2-40B4-BE49-F238E27FC236}">
                      <a16:creationId xmlns:a16="http://schemas.microsoft.com/office/drawing/2014/main" id="{C47518F0-F08F-C5E0-A2B4-A023C03350F3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9174075" y="1884210"/>
                  <a:ext cx="590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5">
              <p14:nvContentPartPr>
                <p14:cNvPr id="1030" name="Pennanteckning 1029">
                  <a:extLst>
                    <a:ext uri="{FF2B5EF4-FFF2-40B4-BE49-F238E27FC236}">
                      <a16:creationId xmlns:a16="http://schemas.microsoft.com/office/drawing/2014/main" id="{D53023BC-D284-C873-2346-465F538D3EE1}"/>
                    </a:ext>
                  </a:extLst>
                </p14:cNvPr>
                <p14:cNvContentPartPr/>
                <p14:nvPr/>
              </p14:nvContentPartPr>
              <p14:xfrm>
                <a:off x="9197835" y="1830930"/>
                <a:ext cx="202680" cy="124560"/>
              </p14:xfrm>
            </p:contentPart>
          </mc:Choice>
          <mc:Fallback>
            <p:pic>
              <p:nvPicPr>
                <p:cNvPr id="1030" name="Pennanteckning 1029">
                  <a:extLst>
                    <a:ext uri="{FF2B5EF4-FFF2-40B4-BE49-F238E27FC236}">
                      <a16:creationId xmlns:a16="http://schemas.microsoft.com/office/drawing/2014/main" id="{D53023BC-D284-C873-2346-465F538D3EE1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9182715" y="1815810"/>
                  <a:ext cx="2329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7">
              <p14:nvContentPartPr>
                <p14:cNvPr id="1031" name="Pennanteckning 1030">
                  <a:extLst>
                    <a:ext uri="{FF2B5EF4-FFF2-40B4-BE49-F238E27FC236}">
                      <a16:creationId xmlns:a16="http://schemas.microsoft.com/office/drawing/2014/main" id="{ACE9135F-9375-1E93-E2E4-D6FD9DB05D29}"/>
                    </a:ext>
                  </a:extLst>
                </p14:cNvPr>
                <p14:cNvContentPartPr/>
                <p14:nvPr/>
              </p14:nvContentPartPr>
              <p14:xfrm>
                <a:off x="8810475" y="1995450"/>
                <a:ext cx="89640" cy="8280"/>
              </p14:xfrm>
            </p:contentPart>
          </mc:Choice>
          <mc:Fallback>
            <p:pic>
              <p:nvPicPr>
                <p:cNvPr id="1031" name="Pennanteckning 1030">
                  <a:extLst>
                    <a:ext uri="{FF2B5EF4-FFF2-40B4-BE49-F238E27FC236}">
                      <a16:creationId xmlns:a16="http://schemas.microsoft.com/office/drawing/2014/main" id="{ACE9135F-9375-1E93-E2E4-D6FD9DB05D29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8795355" y="1980330"/>
                  <a:ext cx="119880" cy="3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6" name="Grupp 1185">
            <a:extLst>
              <a:ext uri="{FF2B5EF4-FFF2-40B4-BE49-F238E27FC236}">
                <a16:creationId xmlns:a16="http://schemas.microsoft.com/office/drawing/2014/main" id="{36FD1336-54DC-5836-5532-B80196FA34FA}"/>
              </a:ext>
            </a:extLst>
          </p:cNvPr>
          <p:cNvGrpSpPr/>
          <p:nvPr/>
        </p:nvGrpSpPr>
        <p:grpSpPr>
          <a:xfrm>
            <a:off x="8347155" y="3511770"/>
            <a:ext cx="3552840" cy="2602080"/>
            <a:chOff x="8347155" y="3511770"/>
            <a:chExt cx="3552840" cy="260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9">
              <p14:nvContentPartPr>
                <p14:cNvPr id="1026" name="Pennanteckning 1025">
                  <a:extLst>
                    <a:ext uri="{FF2B5EF4-FFF2-40B4-BE49-F238E27FC236}">
                      <a16:creationId xmlns:a16="http://schemas.microsoft.com/office/drawing/2014/main" id="{E5157CB5-7753-74B8-2396-F9E7D11E99B3}"/>
                    </a:ext>
                  </a:extLst>
                </p14:cNvPr>
                <p14:cNvContentPartPr/>
                <p14:nvPr/>
              </p14:nvContentPartPr>
              <p14:xfrm>
                <a:off x="8388195" y="3696450"/>
                <a:ext cx="330120" cy="202680"/>
              </p14:xfrm>
            </p:contentPart>
          </mc:Choice>
          <mc:Fallback>
            <p:pic>
              <p:nvPicPr>
                <p:cNvPr id="1026" name="Pennanteckning 1025">
                  <a:extLst>
                    <a:ext uri="{FF2B5EF4-FFF2-40B4-BE49-F238E27FC236}">
                      <a16:creationId xmlns:a16="http://schemas.microsoft.com/office/drawing/2014/main" id="{E5157CB5-7753-74B8-2396-F9E7D11E99B3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8373075" y="3681330"/>
                  <a:ext cx="3607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1">
              <p14:nvContentPartPr>
                <p14:cNvPr id="1033" name="Pennanteckning 1032">
                  <a:extLst>
                    <a:ext uri="{FF2B5EF4-FFF2-40B4-BE49-F238E27FC236}">
                      <a16:creationId xmlns:a16="http://schemas.microsoft.com/office/drawing/2014/main" id="{B133F736-39BC-8F8C-1F8E-12DCBE96B241}"/>
                    </a:ext>
                  </a:extLst>
                </p14:cNvPr>
                <p14:cNvContentPartPr/>
                <p14:nvPr/>
              </p14:nvContentPartPr>
              <p14:xfrm>
                <a:off x="8934675" y="3511770"/>
                <a:ext cx="74880" cy="376920"/>
              </p14:xfrm>
            </p:contentPart>
          </mc:Choice>
          <mc:Fallback>
            <p:pic>
              <p:nvPicPr>
                <p:cNvPr id="1033" name="Pennanteckning 1032">
                  <a:extLst>
                    <a:ext uri="{FF2B5EF4-FFF2-40B4-BE49-F238E27FC236}">
                      <a16:creationId xmlns:a16="http://schemas.microsoft.com/office/drawing/2014/main" id="{B133F736-39BC-8F8C-1F8E-12DCBE96B241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8919555" y="3496650"/>
                  <a:ext cx="10548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3">
              <p14:nvContentPartPr>
                <p14:cNvPr id="1034" name="Pennanteckning 1033">
                  <a:extLst>
                    <a:ext uri="{FF2B5EF4-FFF2-40B4-BE49-F238E27FC236}">
                      <a16:creationId xmlns:a16="http://schemas.microsoft.com/office/drawing/2014/main" id="{2870F52D-4548-5B45-AAAA-CCFBE0FDC738}"/>
                    </a:ext>
                  </a:extLst>
                </p14:cNvPr>
                <p14:cNvContentPartPr/>
                <p14:nvPr/>
              </p14:nvContentPartPr>
              <p14:xfrm>
                <a:off x="8890395" y="3692850"/>
                <a:ext cx="320040" cy="96840"/>
              </p14:xfrm>
            </p:contentPart>
          </mc:Choice>
          <mc:Fallback>
            <p:pic>
              <p:nvPicPr>
                <p:cNvPr id="1034" name="Pennanteckning 1033">
                  <a:extLst>
                    <a:ext uri="{FF2B5EF4-FFF2-40B4-BE49-F238E27FC236}">
                      <a16:creationId xmlns:a16="http://schemas.microsoft.com/office/drawing/2014/main" id="{2870F52D-4548-5B45-AAAA-CCFBE0FDC738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8874915" y="3677730"/>
                  <a:ext cx="3506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5">
              <p14:nvContentPartPr>
                <p14:cNvPr id="1035" name="Pennanteckning 1034">
                  <a:extLst>
                    <a:ext uri="{FF2B5EF4-FFF2-40B4-BE49-F238E27FC236}">
                      <a16:creationId xmlns:a16="http://schemas.microsoft.com/office/drawing/2014/main" id="{45422805-B975-F0D7-183A-2CC0D0420981}"/>
                    </a:ext>
                  </a:extLst>
                </p14:cNvPr>
                <p14:cNvContentPartPr/>
                <p14:nvPr/>
              </p14:nvContentPartPr>
              <p14:xfrm>
                <a:off x="9466035" y="3639210"/>
                <a:ext cx="124560" cy="115200"/>
              </p14:xfrm>
            </p:contentPart>
          </mc:Choice>
          <mc:Fallback>
            <p:pic>
              <p:nvPicPr>
                <p:cNvPr id="1035" name="Pennanteckning 1034">
                  <a:extLst>
                    <a:ext uri="{FF2B5EF4-FFF2-40B4-BE49-F238E27FC236}">
                      <a16:creationId xmlns:a16="http://schemas.microsoft.com/office/drawing/2014/main" id="{45422805-B975-F0D7-183A-2CC0D0420981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9450915" y="3623730"/>
                  <a:ext cx="1551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7">
              <p14:nvContentPartPr>
                <p14:cNvPr id="1036" name="Pennanteckning 1035">
                  <a:extLst>
                    <a:ext uri="{FF2B5EF4-FFF2-40B4-BE49-F238E27FC236}">
                      <a16:creationId xmlns:a16="http://schemas.microsoft.com/office/drawing/2014/main" id="{0F7F6421-7690-310D-8147-6DD1B0C3C525}"/>
                    </a:ext>
                  </a:extLst>
                </p14:cNvPr>
                <p14:cNvContentPartPr/>
                <p14:nvPr/>
              </p14:nvContentPartPr>
              <p14:xfrm>
                <a:off x="9622995" y="3662250"/>
                <a:ext cx="163080" cy="80640"/>
              </p14:xfrm>
            </p:contentPart>
          </mc:Choice>
          <mc:Fallback>
            <p:pic>
              <p:nvPicPr>
                <p:cNvPr id="1036" name="Pennanteckning 1035">
                  <a:extLst>
                    <a:ext uri="{FF2B5EF4-FFF2-40B4-BE49-F238E27FC236}">
                      <a16:creationId xmlns:a16="http://schemas.microsoft.com/office/drawing/2014/main" id="{0F7F6421-7690-310D-8147-6DD1B0C3C525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9607515" y="3646770"/>
                  <a:ext cx="1936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9">
              <p14:nvContentPartPr>
                <p14:cNvPr id="1037" name="Pennanteckning 1036">
                  <a:extLst>
                    <a:ext uri="{FF2B5EF4-FFF2-40B4-BE49-F238E27FC236}">
                      <a16:creationId xmlns:a16="http://schemas.microsoft.com/office/drawing/2014/main" id="{AE4E4B32-330F-7B70-4663-8766742D5E16}"/>
                    </a:ext>
                  </a:extLst>
                </p14:cNvPr>
                <p14:cNvContentPartPr/>
                <p14:nvPr/>
              </p14:nvContentPartPr>
              <p14:xfrm>
                <a:off x="9790035" y="3632370"/>
                <a:ext cx="76680" cy="107280"/>
              </p14:xfrm>
            </p:contentPart>
          </mc:Choice>
          <mc:Fallback>
            <p:pic>
              <p:nvPicPr>
                <p:cNvPr id="1037" name="Pennanteckning 1036">
                  <a:extLst>
                    <a:ext uri="{FF2B5EF4-FFF2-40B4-BE49-F238E27FC236}">
                      <a16:creationId xmlns:a16="http://schemas.microsoft.com/office/drawing/2014/main" id="{AE4E4B32-330F-7B70-4663-8766742D5E16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9774915" y="3616890"/>
                  <a:ext cx="1072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1">
              <p14:nvContentPartPr>
                <p14:cNvPr id="1038" name="Pennanteckning 1037">
                  <a:extLst>
                    <a:ext uri="{FF2B5EF4-FFF2-40B4-BE49-F238E27FC236}">
                      <a16:creationId xmlns:a16="http://schemas.microsoft.com/office/drawing/2014/main" id="{8E746434-E22D-ABC4-3C06-444AAB4624BC}"/>
                    </a:ext>
                  </a:extLst>
                </p14:cNvPr>
                <p14:cNvContentPartPr/>
                <p14:nvPr/>
              </p14:nvContentPartPr>
              <p14:xfrm>
                <a:off x="9929715" y="3528330"/>
                <a:ext cx="110160" cy="200880"/>
              </p14:xfrm>
            </p:contentPart>
          </mc:Choice>
          <mc:Fallback>
            <p:pic>
              <p:nvPicPr>
                <p:cNvPr id="1038" name="Pennanteckning 1037">
                  <a:extLst>
                    <a:ext uri="{FF2B5EF4-FFF2-40B4-BE49-F238E27FC236}">
                      <a16:creationId xmlns:a16="http://schemas.microsoft.com/office/drawing/2014/main" id="{8E746434-E22D-ABC4-3C06-444AAB4624BC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9914595" y="3513210"/>
                  <a:ext cx="140400" cy="2314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55" name="Grupp 1054">
              <a:extLst>
                <a:ext uri="{FF2B5EF4-FFF2-40B4-BE49-F238E27FC236}">
                  <a16:creationId xmlns:a16="http://schemas.microsoft.com/office/drawing/2014/main" id="{CCE7449E-AB1C-462C-49DE-A5E915D71890}"/>
                </a:ext>
              </a:extLst>
            </p:cNvPr>
            <p:cNvGrpSpPr/>
            <p:nvPr/>
          </p:nvGrpSpPr>
          <p:grpSpPr>
            <a:xfrm>
              <a:off x="10299795" y="3533730"/>
              <a:ext cx="1121040" cy="396720"/>
              <a:chOff x="10299795" y="3533730"/>
              <a:chExt cx="1121040" cy="3967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533">
                <p14:nvContentPartPr>
                  <p14:cNvPr id="1044" name="Pennanteckning 1043">
                    <a:extLst>
                      <a:ext uri="{FF2B5EF4-FFF2-40B4-BE49-F238E27FC236}">
                        <a16:creationId xmlns:a16="http://schemas.microsoft.com/office/drawing/2014/main" id="{B7B4B89C-7E97-2ED5-CDAA-9D948998380E}"/>
                      </a:ext>
                    </a:extLst>
                  </p14:cNvPr>
                  <p14:cNvContentPartPr/>
                  <p14:nvPr/>
                </p14:nvContentPartPr>
                <p14:xfrm>
                  <a:off x="10309155" y="3658650"/>
                  <a:ext cx="8280" cy="245520"/>
                </p14:xfrm>
              </p:contentPart>
            </mc:Choice>
            <mc:Fallback>
              <p:pic>
                <p:nvPicPr>
                  <p:cNvPr id="1044" name="Pennanteckning 1043">
                    <a:extLst>
                      <a:ext uri="{FF2B5EF4-FFF2-40B4-BE49-F238E27FC236}">
                        <a16:creationId xmlns:a16="http://schemas.microsoft.com/office/drawing/2014/main" id="{B7B4B89C-7E97-2ED5-CDAA-9D948998380E}"/>
                      </a:ext>
                    </a:extLst>
                  </p:cNvPr>
                  <p:cNvPicPr/>
                  <p:nvPr/>
                </p:nvPicPr>
                <p:blipFill>
                  <a:blip r:embed="rId534"/>
                  <a:stretch>
                    <a:fillRect/>
                  </a:stretch>
                </p:blipFill>
                <p:spPr>
                  <a:xfrm>
                    <a:off x="10294035" y="3643530"/>
                    <a:ext cx="38520" cy="275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35">
                <p14:nvContentPartPr>
                  <p14:cNvPr id="1045" name="Pennanteckning 1044">
                    <a:extLst>
                      <a:ext uri="{FF2B5EF4-FFF2-40B4-BE49-F238E27FC236}">
                        <a16:creationId xmlns:a16="http://schemas.microsoft.com/office/drawing/2014/main" id="{9F93D777-17BC-2E0A-F5B5-300E55B4D1AA}"/>
                      </a:ext>
                    </a:extLst>
                  </p14:cNvPr>
                  <p14:cNvContentPartPr/>
                  <p14:nvPr/>
                </p14:nvContentPartPr>
                <p14:xfrm>
                  <a:off x="10299795" y="3641730"/>
                  <a:ext cx="99720" cy="93600"/>
                </p14:xfrm>
              </p:contentPart>
            </mc:Choice>
            <mc:Fallback>
              <p:pic>
                <p:nvPicPr>
                  <p:cNvPr id="1045" name="Pennanteckning 1044">
                    <a:extLst>
                      <a:ext uri="{FF2B5EF4-FFF2-40B4-BE49-F238E27FC236}">
                        <a16:creationId xmlns:a16="http://schemas.microsoft.com/office/drawing/2014/main" id="{9F93D777-17BC-2E0A-F5B5-300E55B4D1AA}"/>
                      </a:ext>
                    </a:extLst>
                  </p:cNvPr>
                  <p:cNvPicPr/>
                  <p:nvPr/>
                </p:nvPicPr>
                <p:blipFill>
                  <a:blip r:embed="rId536"/>
                  <a:stretch>
                    <a:fillRect/>
                  </a:stretch>
                </p:blipFill>
                <p:spPr>
                  <a:xfrm>
                    <a:off x="10284675" y="3626250"/>
                    <a:ext cx="130320" cy="124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37">
                <p14:nvContentPartPr>
                  <p14:cNvPr id="1046" name="Pennanteckning 1045">
                    <a:extLst>
                      <a:ext uri="{FF2B5EF4-FFF2-40B4-BE49-F238E27FC236}">
                        <a16:creationId xmlns:a16="http://schemas.microsoft.com/office/drawing/2014/main" id="{166725C3-E4EC-07D4-2047-82C5BBBE8DC3}"/>
                      </a:ext>
                    </a:extLst>
                  </p14:cNvPr>
                  <p14:cNvContentPartPr/>
                  <p14:nvPr/>
                </p14:nvContentPartPr>
                <p14:xfrm>
                  <a:off x="10492755" y="3674850"/>
                  <a:ext cx="12240" cy="58680"/>
                </p14:xfrm>
              </p:contentPart>
            </mc:Choice>
            <mc:Fallback>
              <p:pic>
                <p:nvPicPr>
                  <p:cNvPr id="1046" name="Pennanteckning 1045">
                    <a:extLst>
                      <a:ext uri="{FF2B5EF4-FFF2-40B4-BE49-F238E27FC236}">
                        <a16:creationId xmlns:a16="http://schemas.microsoft.com/office/drawing/2014/main" id="{166725C3-E4EC-07D4-2047-82C5BBBE8DC3}"/>
                      </a:ext>
                    </a:extLst>
                  </p:cNvPr>
                  <p:cNvPicPr/>
                  <p:nvPr/>
                </p:nvPicPr>
                <p:blipFill>
                  <a:blip r:embed="rId538"/>
                  <a:stretch>
                    <a:fillRect/>
                  </a:stretch>
                </p:blipFill>
                <p:spPr>
                  <a:xfrm>
                    <a:off x="10477275" y="3659730"/>
                    <a:ext cx="42840" cy="8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39">
                <p14:nvContentPartPr>
                  <p14:cNvPr id="1047" name="Pennanteckning 1046">
                    <a:extLst>
                      <a:ext uri="{FF2B5EF4-FFF2-40B4-BE49-F238E27FC236}">
                        <a16:creationId xmlns:a16="http://schemas.microsoft.com/office/drawing/2014/main" id="{5B9C2720-2CA2-FDA6-6FF3-EBD7FD883176}"/>
                      </a:ext>
                    </a:extLst>
                  </p14:cNvPr>
                  <p14:cNvContentPartPr/>
                  <p14:nvPr/>
                </p14:nvContentPartPr>
                <p14:xfrm>
                  <a:off x="10494195" y="3597810"/>
                  <a:ext cx="9720" cy="23400"/>
                </p14:xfrm>
              </p:contentPart>
            </mc:Choice>
            <mc:Fallback>
              <p:pic>
                <p:nvPicPr>
                  <p:cNvPr id="1047" name="Pennanteckning 1046">
                    <a:extLst>
                      <a:ext uri="{FF2B5EF4-FFF2-40B4-BE49-F238E27FC236}">
                        <a16:creationId xmlns:a16="http://schemas.microsoft.com/office/drawing/2014/main" id="{5B9C2720-2CA2-FDA6-6FF3-EBD7FD883176}"/>
                      </a:ext>
                    </a:extLst>
                  </p:cNvPr>
                  <p:cNvPicPr/>
                  <p:nvPr/>
                </p:nvPicPr>
                <p:blipFill>
                  <a:blip r:embed="rId540"/>
                  <a:stretch>
                    <a:fillRect/>
                  </a:stretch>
                </p:blipFill>
                <p:spPr>
                  <a:xfrm>
                    <a:off x="10479075" y="3582690"/>
                    <a:ext cx="40320" cy="54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41">
                <p14:nvContentPartPr>
                  <p14:cNvPr id="1048" name="Pennanteckning 1047">
                    <a:extLst>
                      <a:ext uri="{FF2B5EF4-FFF2-40B4-BE49-F238E27FC236}">
                        <a16:creationId xmlns:a16="http://schemas.microsoft.com/office/drawing/2014/main" id="{7904CED9-C00B-4B5A-2D5F-359BA896CDB6}"/>
                      </a:ext>
                    </a:extLst>
                  </p14:cNvPr>
                  <p14:cNvContentPartPr/>
                  <p14:nvPr/>
                </p14:nvContentPartPr>
                <p14:xfrm>
                  <a:off x="10564755" y="3733170"/>
                  <a:ext cx="9720" cy="197280"/>
                </p14:xfrm>
              </p:contentPart>
            </mc:Choice>
            <mc:Fallback>
              <p:pic>
                <p:nvPicPr>
                  <p:cNvPr id="1048" name="Pennanteckning 1047">
                    <a:extLst>
                      <a:ext uri="{FF2B5EF4-FFF2-40B4-BE49-F238E27FC236}">
                        <a16:creationId xmlns:a16="http://schemas.microsoft.com/office/drawing/2014/main" id="{7904CED9-C00B-4B5A-2D5F-359BA896CDB6}"/>
                      </a:ext>
                    </a:extLst>
                  </p:cNvPr>
                  <p:cNvPicPr/>
                  <p:nvPr/>
                </p:nvPicPr>
                <p:blipFill>
                  <a:blip r:embed="rId542"/>
                  <a:stretch>
                    <a:fillRect/>
                  </a:stretch>
                </p:blipFill>
                <p:spPr>
                  <a:xfrm>
                    <a:off x="10549275" y="3718050"/>
                    <a:ext cx="40320" cy="22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43">
                <p14:nvContentPartPr>
                  <p14:cNvPr id="1049" name="Pennanteckning 1048">
                    <a:extLst>
                      <a:ext uri="{FF2B5EF4-FFF2-40B4-BE49-F238E27FC236}">
                        <a16:creationId xmlns:a16="http://schemas.microsoft.com/office/drawing/2014/main" id="{99A1E910-3214-DE4E-6153-01432F67E526}"/>
                      </a:ext>
                    </a:extLst>
                  </p14:cNvPr>
                  <p14:cNvContentPartPr/>
                  <p14:nvPr/>
                </p14:nvContentPartPr>
                <p14:xfrm>
                  <a:off x="10570515" y="3677730"/>
                  <a:ext cx="77400" cy="115920"/>
                </p14:xfrm>
              </p:contentPart>
            </mc:Choice>
            <mc:Fallback>
              <p:pic>
                <p:nvPicPr>
                  <p:cNvPr id="1049" name="Pennanteckning 1048">
                    <a:extLst>
                      <a:ext uri="{FF2B5EF4-FFF2-40B4-BE49-F238E27FC236}">
                        <a16:creationId xmlns:a16="http://schemas.microsoft.com/office/drawing/2014/main" id="{99A1E910-3214-DE4E-6153-01432F67E526}"/>
                      </a:ext>
                    </a:extLst>
                  </p:cNvPr>
                  <p:cNvPicPr/>
                  <p:nvPr/>
                </p:nvPicPr>
                <p:blipFill>
                  <a:blip r:embed="rId544"/>
                  <a:stretch>
                    <a:fillRect/>
                  </a:stretch>
                </p:blipFill>
                <p:spPr>
                  <a:xfrm>
                    <a:off x="10555395" y="3662250"/>
                    <a:ext cx="108000" cy="146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45">
                <p14:nvContentPartPr>
                  <p14:cNvPr id="1050" name="Pennanteckning 1049">
                    <a:extLst>
                      <a:ext uri="{FF2B5EF4-FFF2-40B4-BE49-F238E27FC236}">
                        <a16:creationId xmlns:a16="http://schemas.microsoft.com/office/drawing/2014/main" id="{98023600-442A-9090-8342-F660C70097EB}"/>
                      </a:ext>
                    </a:extLst>
                  </p14:cNvPr>
                  <p14:cNvContentPartPr/>
                  <p14:nvPr/>
                </p14:nvContentPartPr>
                <p14:xfrm>
                  <a:off x="10734315" y="3639930"/>
                  <a:ext cx="89640" cy="140760"/>
                </p14:xfrm>
              </p:contentPart>
            </mc:Choice>
            <mc:Fallback>
              <p:pic>
                <p:nvPicPr>
                  <p:cNvPr id="1050" name="Pennanteckning 1049">
                    <a:extLst>
                      <a:ext uri="{FF2B5EF4-FFF2-40B4-BE49-F238E27FC236}">
                        <a16:creationId xmlns:a16="http://schemas.microsoft.com/office/drawing/2014/main" id="{98023600-442A-9090-8342-F660C70097EB}"/>
                      </a:ext>
                    </a:extLst>
                  </p:cNvPr>
                  <p:cNvPicPr/>
                  <p:nvPr/>
                </p:nvPicPr>
                <p:blipFill>
                  <a:blip r:embed="rId546"/>
                  <a:stretch>
                    <a:fillRect/>
                  </a:stretch>
                </p:blipFill>
                <p:spPr>
                  <a:xfrm>
                    <a:off x="10718835" y="3624810"/>
                    <a:ext cx="119880" cy="171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47">
                <p14:nvContentPartPr>
                  <p14:cNvPr id="1051" name="Pennanteckning 1050">
                    <a:extLst>
                      <a:ext uri="{FF2B5EF4-FFF2-40B4-BE49-F238E27FC236}">
                        <a16:creationId xmlns:a16="http://schemas.microsoft.com/office/drawing/2014/main" id="{ECBD9499-491E-2A93-70BB-5128D2F61002}"/>
                      </a:ext>
                    </a:extLst>
                  </p14:cNvPr>
                  <p14:cNvContentPartPr/>
                  <p14:nvPr/>
                </p14:nvContentPartPr>
                <p14:xfrm>
                  <a:off x="10931235" y="3533730"/>
                  <a:ext cx="20880" cy="218880"/>
                </p14:xfrm>
              </p:contentPart>
            </mc:Choice>
            <mc:Fallback>
              <p:pic>
                <p:nvPicPr>
                  <p:cNvPr id="1051" name="Pennanteckning 1050">
                    <a:extLst>
                      <a:ext uri="{FF2B5EF4-FFF2-40B4-BE49-F238E27FC236}">
                        <a16:creationId xmlns:a16="http://schemas.microsoft.com/office/drawing/2014/main" id="{ECBD9499-491E-2A93-70BB-5128D2F61002}"/>
                      </a:ext>
                    </a:extLst>
                  </p:cNvPr>
                  <p:cNvPicPr/>
                  <p:nvPr/>
                </p:nvPicPr>
                <p:blipFill>
                  <a:blip r:embed="rId548"/>
                  <a:stretch>
                    <a:fillRect/>
                  </a:stretch>
                </p:blipFill>
                <p:spPr>
                  <a:xfrm>
                    <a:off x="10916115" y="3518250"/>
                    <a:ext cx="51480" cy="24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49">
                <p14:nvContentPartPr>
                  <p14:cNvPr id="1052" name="Pennanteckning 1051">
                    <a:extLst>
                      <a:ext uri="{FF2B5EF4-FFF2-40B4-BE49-F238E27FC236}">
                        <a16:creationId xmlns:a16="http://schemas.microsoft.com/office/drawing/2014/main" id="{54170C71-A6CE-AAC6-A858-1CAE463BBD3F}"/>
                      </a:ext>
                    </a:extLst>
                  </p14:cNvPr>
                  <p14:cNvContentPartPr/>
                  <p14:nvPr/>
                </p14:nvContentPartPr>
                <p14:xfrm>
                  <a:off x="11002515" y="3633810"/>
                  <a:ext cx="15840" cy="66600"/>
                </p14:xfrm>
              </p:contentPart>
            </mc:Choice>
            <mc:Fallback>
              <p:pic>
                <p:nvPicPr>
                  <p:cNvPr id="1052" name="Pennanteckning 1051">
                    <a:extLst>
                      <a:ext uri="{FF2B5EF4-FFF2-40B4-BE49-F238E27FC236}">
                        <a16:creationId xmlns:a16="http://schemas.microsoft.com/office/drawing/2014/main" id="{54170C71-A6CE-AAC6-A858-1CAE463BBD3F}"/>
                      </a:ext>
                    </a:extLst>
                  </p:cNvPr>
                  <p:cNvPicPr/>
                  <p:nvPr/>
                </p:nvPicPr>
                <p:blipFill>
                  <a:blip r:embed="rId550"/>
                  <a:stretch>
                    <a:fillRect/>
                  </a:stretch>
                </p:blipFill>
                <p:spPr>
                  <a:xfrm>
                    <a:off x="10987395" y="3618690"/>
                    <a:ext cx="46440" cy="97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51">
                <p14:nvContentPartPr>
                  <p14:cNvPr id="1053" name="Pennanteckning 1052">
                    <a:extLst>
                      <a:ext uri="{FF2B5EF4-FFF2-40B4-BE49-F238E27FC236}">
                        <a16:creationId xmlns:a16="http://schemas.microsoft.com/office/drawing/2014/main" id="{C1D6431C-6C3F-1DBE-41B5-C69B894BF51F}"/>
                      </a:ext>
                    </a:extLst>
                  </p14:cNvPr>
                  <p14:cNvContentPartPr/>
                  <p14:nvPr/>
                </p14:nvContentPartPr>
                <p14:xfrm>
                  <a:off x="11041755" y="3542370"/>
                  <a:ext cx="187200" cy="132120"/>
                </p14:xfrm>
              </p:contentPart>
            </mc:Choice>
            <mc:Fallback>
              <p:pic>
                <p:nvPicPr>
                  <p:cNvPr id="1053" name="Pennanteckning 1052">
                    <a:extLst>
                      <a:ext uri="{FF2B5EF4-FFF2-40B4-BE49-F238E27FC236}">
                        <a16:creationId xmlns:a16="http://schemas.microsoft.com/office/drawing/2014/main" id="{C1D6431C-6C3F-1DBE-41B5-C69B894BF51F}"/>
                      </a:ext>
                    </a:extLst>
                  </p:cNvPr>
                  <p:cNvPicPr/>
                  <p:nvPr/>
                </p:nvPicPr>
                <p:blipFill>
                  <a:blip r:embed="rId552"/>
                  <a:stretch>
                    <a:fillRect/>
                  </a:stretch>
                </p:blipFill>
                <p:spPr>
                  <a:xfrm>
                    <a:off x="11026635" y="3526890"/>
                    <a:ext cx="21780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53">
                <p14:nvContentPartPr>
                  <p14:cNvPr id="1054" name="Pennanteckning 1053">
                    <a:extLst>
                      <a:ext uri="{FF2B5EF4-FFF2-40B4-BE49-F238E27FC236}">
                        <a16:creationId xmlns:a16="http://schemas.microsoft.com/office/drawing/2014/main" id="{BEB86B80-74FB-7131-1947-B290AA651380}"/>
                      </a:ext>
                    </a:extLst>
                  </p14:cNvPr>
                  <p14:cNvContentPartPr/>
                  <p14:nvPr/>
                </p14:nvContentPartPr>
                <p14:xfrm>
                  <a:off x="11285115" y="3582690"/>
                  <a:ext cx="135720" cy="139680"/>
                </p14:xfrm>
              </p:contentPart>
            </mc:Choice>
            <mc:Fallback>
              <p:pic>
                <p:nvPicPr>
                  <p:cNvPr id="1054" name="Pennanteckning 1053">
                    <a:extLst>
                      <a:ext uri="{FF2B5EF4-FFF2-40B4-BE49-F238E27FC236}">
                        <a16:creationId xmlns:a16="http://schemas.microsoft.com/office/drawing/2014/main" id="{BEB86B80-74FB-7131-1947-B290AA651380}"/>
                      </a:ext>
                    </a:extLst>
                  </p:cNvPr>
                  <p:cNvPicPr/>
                  <p:nvPr/>
                </p:nvPicPr>
                <p:blipFill>
                  <a:blip r:embed="rId554"/>
                  <a:stretch>
                    <a:fillRect/>
                  </a:stretch>
                </p:blipFill>
                <p:spPr>
                  <a:xfrm>
                    <a:off x="11269995" y="3567570"/>
                    <a:ext cx="166320" cy="1702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59" name="Grupp 1058">
              <a:extLst>
                <a:ext uri="{FF2B5EF4-FFF2-40B4-BE49-F238E27FC236}">
                  <a16:creationId xmlns:a16="http://schemas.microsoft.com/office/drawing/2014/main" id="{ED8F997B-3089-D01E-EAAA-770B819DC2CA}"/>
                </a:ext>
              </a:extLst>
            </p:cNvPr>
            <p:cNvGrpSpPr/>
            <p:nvPr/>
          </p:nvGrpSpPr>
          <p:grpSpPr>
            <a:xfrm>
              <a:off x="8458395" y="4188210"/>
              <a:ext cx="657360" cy="247320"/>
              <a:chOff x="8458395" y="4188210"/>
              <a:chExt cx="657360" cy="247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555">
                <p14:nvContentPartPr>
                  <p14:cNvPr id="1056" name="Pennanteckning 1055">
                    <a:extLst>
                      <a:ext uri="{FF2B5EF4-FFF2-40B4-BE49-F238E27FC236}">
                        <a16:creationId xmlns:a16="http://schemas.microsoft.com/office/drawing/2014/main" id="{63A3EFFE-7000-7599-76B2-46B4F776148F}"/>
                      </a:ext>
                    </a:extLst>
                  </p14:cNvPr>
                  <p14:cNvContentPartPr/>
                  <p14:nvPr/>
                </p14:nvContentPartPr>
                <p14:xfrm>
                  <a:off x="8458395" y="4296210"/>
                  <a:ext cx="178560" cy="139320"/>
                </p14:xfrm>
              </p:contentPart>
            </mc:Choice>
            <mc:Fallback>
              <p:pic>
                <p:nvPicPr>
                  <p:cNvPr id="1056" name="Pennanteckning 1055">
                    <a:extLst>
                      <a:ext uri="{FF2B5EF4-FFF2-40B4-BE49-F238E27FC236}">
                        <a16:creationId xmlns:a16="http://schemas.microsoft.com/office/drawing/2014/main" id="{63A3EFFE-7000-7599-76B2-46B4F776148F}"/>
                      </a:ext>
                    </a:extLst>
                  </p:cNvPr>
                  <p:cNvPicPr/>
                  <p:nvPr/>
                </p:nvPicPr>
                <p:blipFill>
                  <a:blip r:embed="rId556"/>
                  <a:stretch>
                    <a:fillRect/>
                  </a:stretch>
                </p:blipFill>
                <p:spPr>
                  <a:xfrm>
                    <a:off x="8443275" y="4281090"/>
                    <a:ext cx="209160" cy="169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57">
                <p14:nvContentPartPr>
                  <p14:cNvPr id="1057" name="Pennanteckning 1056">
                    <a:extLst>
                      <a:ext uri="{FF2B5EF4-FFF2-40B4-BE49-F238E27FC236}">
                        <a16:creationId xmlns:a16="http://schemas.microsoft.com/office/drawing/2014/main" id="{AAF7CCF7-3D4B-26CA-9166-51FC0C222557}"/>
                      </a:ext>
                    </a:extLst>
                  </p14:cNvPr>
                  <p14:cNvContentPartPr/>
                  <p14:nvPr/>
                </p14:nvContentPartPr>
                <p14:xfrm>
                  <a:off x="8652075" y="4273890"/>
                  <a:ext cx="259920" cy="108360"/>
                </p14:xfrm>
              </p:contentPart>
            </mc:Choice>
            <mc:Fallback>
              <p:pic>
                <p:nvPicPr>
                  <p:cNvPr id="1057" name="Pennanteckning 1056">
                    <a:extLst>
                      <a:ext uri="{FF2B5EF4-FFF2-40B4-BE49-F238E27FC236}">
                        <a16:creationId xmlns:a16="http://schemas.microsoft.com/office/drawing/2014/main" id="{AAF7CCF7-3D4B-26CA-9166-51FC0C222557}"/>
                      </a:ext>
                    </a:extLst>
                  </p:cNvPr>
                  <p:cNvPicPr/>
                  <p:nvPr/>
                </p:nvPicPr>
                <p:blipFill>
                  <a:blip r:embed="rId558"/>
                  <a:stretch>
                    <a:fillRect/>
                  </a:stretch>
                </p:blipFill>
                <p:spPr>
                  <a:xfrm>
                    <a:off x="8636955" y="4258770"/>
                    <a:ext cx="290520" cy="13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59">
                <p14:nvContentPartPr>
                  <p14:cNvPr id="1058" name="Pennanteckning 1057">
                    <a:extLst>
                      <a:ext uri="{FF2B5EF4-FFF2-40B4-BE49-F238E27FC236}">
                        <a16:creationId xmlns:a16="http://schemas.microsoft.com/office/drawing/2014/main" id="{A33D4334-CB16-EAB8-E720-3C2D9D5531F8}"/>
                      </a:ext>
                    </a:extLst>
                  </p14:cNvPr>
                  <p14:cNvContentPartPr/>
                  <p14:nvPr/>
                </p14:nvContentPartPr>
                <p14:xfrm>
                  <a:off x="8979315" y="4188210"/>
                  <a:ext cx="136440" cy="175320"/>
                </p14:xfrm>
              </p:contentPart>
            </mc:Choice>
            <mc:Fallback>
              <p:pic>
                <p:nvPicPr>
                  <p:cNvPr id="1058" name="Pennanteckning 1057">
                    <a:extLst>
                      <a:ext uri="{FF2B5EF4-FFF2-40B4-BE49-F238E27FC236}">
                        <a16:creationId xmlns:a16="http://schemas.microsoft.com/office/drawing/2014/main" id="{A33D4334-CB16-EAB8-E720-3C2D9D5531F8}"/>
                      </a:ext>
                    </a:extLst>
                  </p:cNvPr>
                  <p:cNvPicPr/>
                  <p:nvPr/>
                </p:nvPicPr>
                <p:blipFill>
                  <a:blip r:embed="rId560"/>
                  <a:stretch>
                    <a:fillRect/>
                  </a:stretch>
                </p:blipFill>
                <p:spPr>
                  <a:xfrm>
                    <a:off x="8964195" y="4173090"/>
                    <a:ext cx="167040" cy="205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68" name="Grupp 1067">
              <a:extLst>
                <a:ext uri="{FF2B5EF4-FFF2-40B4-BE49-F238E27FC236}">
                  <a16:creationId xmlns:a16="http://schemas.microsoft.com/office/drawing/2014/main" id="{C72E6996-FC7D-849D-918E-253B9D3068E0}"/>
                </a:ext>
              </a:extLst>
            </p:cNvPr>
            <p:cNvGrpSpPr/>
            <p:nvPr/>
          </p:nvGrpSpPr>
          <p:grpSpPr>
            <a:xfrm>
              <a:off x="9377115" y="4055010"/>
              <a:ext cx="1520280" cy="462600"/>
              <a:chOff x="9377115" y="4055010"/>
              <a:chExt cx="1520280" cy="4626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561">
                <p14:nvContentPartPr>
                  <p14:cNvPr id="1060" name="Pennanteckning 1059">
                    <a:extLst>
                      <a:ext uri="{FF2B5EF4-FFF2-40B4-BE49-F238E27FC236}">
                        <a16:creationId xmlns:a16="http://schemas.microsoft.com/office/drawing/2014/main" id="{38C7DE20-0C66-3F75-5B44-F38B13A1221E}"/>
                      </a:ext>
                    </a:extLst>
                  </p14:cNvPr>
                  <p14:cNvContentPartPr/>
                  <p14:nvPr/>
                </p14:nvContentPartPr>
                <p14:xfrm>
                  <a:off x="9394035" y="4285050"/>
                  <a:ext cx="13320" cy="232560"/>
                </p14:xfrm>
              </p:contentPart>
            </mc:Choice>
            <mc:Fallback>
              <p:pic>
                <p:nvPicPr>
                  <p:cNvPr id="1060" name="Pennanteckning 1059">
                    <a:extLst>
                      <a:ext uri="{FF2B5EF4-FFF2-40B4-BE49-F238E27FC236}">
                        <a16:creationId xmlns:a16="http://schemas.microsoft.com/office/drawing/2014/main" id="{38C7DE20-0C66-3F75-5B44-F38B13A1221E}"/>
                      </a:ext>
                    </a:extLst>
                  </p:cNvPr>
                  <p:cNvPicPr/>
                  <p:nvPr/>
                </p:nvPicPr>
                <p:blipFill>
                  <a:blip r:embed="rId562"/>
                  <a:stretch>
                    <a:fillRect/>
                  </a:stretch>
                </p:blipFill>
                <p:spPr>
                  <a:xfrm>
                    <a:off x="9378915" y="4269930"/>
                    <a:ext cx="43560" cy="26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63">
                <p14:nvContentPartPr>
                  <p14:cNvPr id="1061" name="Pennanteckning 1060">
                    <a:extLst>
                      <a:ext uri="{FF2B5EF4-FFF2-40B4-BE49-F238E27FC236}">
                        <a16:creationId xmlns:a16="http://schemas.microsoft.com/office/drawing/2014/main" id="{62A1F70D-27F1-D541-4DD2-5E8117C0F0C7}"/>
                      </a:ext>
                    </a:extLst>
                  </p14:cNvPr>
                  <p14:cNvContentPartPr/>
                  <p14:nvPr/>
                </p14:nvContentPartPr>
                <p14:xfrm>
                  <a:off x="9377115" y="4203690"/>
                  <a:ext cx="117000" cy="131400"/>
                </p14:xfrm>
              </p:contentPart>
            </mc:Choice>
            <mc:Fallback>
              <p:pic>
                <p:nvPicPr>
                  <p:cNvPr id="1061" name="Pennanteckning 1060">
                    <a:extLst>
                      <a:ext uri="{FF2B5EF4-FFF2-40B4-BE49-F238E27FC236}">
                        <a16:creationId xmlns:a16="http://schemas.microsoft.com/office/drawing/2014/main" id="{62A1F70D-27F1-D541-4DD2-5E8117C0F0C7}"/>
                      </a:ext>
                    </a:extLst>
                  </p:cNvPr>
                  <p:cNvPicPr/>
                  <p:nvPr/>
                </p:nvPicPr>
                <p:blipFill>
                  <a:blip r:embed="rId564"/>
                  <a:stretch>
                    <a:fillRect/>
                  </a:stretch>
                </p:blipFill>
                <p:spPr>
                  <a:xfrm>
                    <a:off x="9361635" y="4188570"/>
                    <a:ext cx="147240" cy="16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65">
                <p14:nvContentPartPr>
                  <p14:cNvPr id="1062" name="Pennanteckning 1061">
                    <a:extLst>
                      <a:ext uri="{FF2B5EF4-FFF2-40B4-BE49-F238E27FC236}">
                        <a16:creationId xmlns:a16="http://schemas.microsoft.com/office/drawing/2014/main" id="{E3A0EEB1-2BD9-F209-7F77-6EC683597F75}"/>
                      </a:ext>
                    </a:extLst>
                  </p14:cNvPr>
                  <p14:cNvContentPartPr/>
                  <p14:nvPr/>
                </p14:nvContentPartPr>
                <p14:xfrm>
                  <a:off x="9587715" y="4233570"/>
                  <a:ext cx="235080" cy="77400"/>
                </p14:xfrm>
              </p:contentPart>
            </mc:Choice>
            <mc:Fallback>
              <p:pic>
                <p:nvPicPr>
                  <p:cNvPr id="1062" name="Pennanteckning 1061">
                    <a:extLst>
                      <a:ext uri="{FF2B5EF4-FFF2-40B4-BE49-F238E27FC236}">
                        <a16:creationId xmlns:a16="http://schemas.microsoft.com/office/drawing/2014/main" id="{E3A0EEB1-2BD9-F209-7F77-6EC683597F75}"/>
                      </a:ext>
                    </a:extLst>
                  </p:cNvPr>
                  <p:cNvPicPr/>
                  <p:nvPr/>
                </p:nvPicPr>
                <p:blipFill>
                  <a:blip r:embed="rId566"/>
                  <a:stretch>
                    <a:fillRect/>
                  </a:stretch>
                </p:blipFill>
                <p:spPr>
                  <a:xfrm>
                    <a:off x="9572595" y="4218450"/>
                    <a:ext cx="265680" cy="10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67">
                <p14:nvContentPartPr>
                  <p14:cNvPr id="1063" name="Pennanteckning 1062">
                    <a:extLst>
                      <a:ext uri="{FF2B5EF4-FFF2-40B4-BE49-F238E27FC236}">
                        <a16:creationId xmlns:a16="http://schemas.microsoft.com/office/drawing/2014/main" id="{7E531219-AA3D-43B7-612F-A5B3ADD0F0C5}"/>
                      </a:ext>
                    </a:extLst>
                  </p14:cNvPr>
                  <p14:cNvContentPartPr/>
                  <p14:nvPr/>
                </p14:nvContentPartPr>
                <p14:xfrm>
                  <a:off x="9856995" y="4210530"/>
                  <a:ext cx="311400" cy="115200"/>
                </p14:xfrm>
              </p:contentPart>
            </mc:Choice>
            <mc:Fallback>
              <p:pic>
                <p:nvPicPr>
                  <p:cNvPr id="1063" name="Pennanteckning 1062">
                    <a:extLst>
                      <a:ext uri="{FF2B5EF4-FFF2-40B4-BE49-F238E27FC236}">
                        <a16:creationId xmlns:a16="http://schemas.microsoft.com/office/drawing/2014/main" id="{7E531219-AA3D-43B7-612F-A5B3ADD0F0C5}"/>
                      </a:ext>
                    </a:extLst>
                  </p:cNvPr>
                  <p:cNvPicPr/>
                  <p:nvPr/>
                </p:nvPicPr>
                <p:blipFill>
                  <a:blip r:embed="rId568"/>
                  <a:stretch>
                    <a:fillRect/>
                  </a:stretch>
                </p:blipFill>
                <p:spPr>
                  <a:xfrm>
                    <a:off x="9841515" y="4195410"/>
                    <a:ext cx="34200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69">
                <p14:nvContentPartPr>
                  <p14:cNvPr id="1064" name="Pennanteckning 1063">
                    <a:extLst>
                      <a:ext uri="{FF2B5EF4-FFF2-40B4-BE49-F238E27FC236}">
                        <a16:creationId xmlns:a16="http://schemas.microsoft.com/office/drawing/2014/main" id="{D21BD0CF-26F4-501A-D236-4AF7902AD820}"/>
                      </a:ext>
                    </a:extLst>
                  </p14:cNvPr>
                  <p14:cNvContentPartPr/>
                  <p14:nvPr/>
                </p14:nvContentPartPr>
                <p14:xfrm>
                  <a:off x="10237155" y="4055010"/>
                  <a:ext cx="215280" cy="274320"/>
                </p14:xfrm>
              </p:contentPart>
            </mc:Choice>
            <mc:Fallback>
              <p:pic>
                <p:nvPicPr>
                  <p:cNvPr id="1064" name="Pennanteckning 1063">
                    <a:extLst>
                      <a:ext uri="{FF2B5EF4-FFF2-40B4-BE49-F238E27FC236}">
                        <a16:creationId xmlns:a16="http://schemas.microsoft.com/office/drawing/2014/main" id="{D21BD0CF-26F4-501A-D236-4AF7902AD820}"/>
                      </a:ext>
                    </a:extLst>
                  </p:cNvPr>
                  <p:cNvPicPr/>
                  <p:nvPr/>
                </p:nvPicPr>
                <p:blipFill>
                  <a:blip r:embed="rId570"/>
                  <a:stretch>
                    <a:fillRect/>
                  </a:stretch>
                </p:blipFill>
                <p:spPr>
                  <a:xfrm>
                    <a:off x="10222035" y="4039890"/>
                    <a:ext cx="245880" cy="30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71">
                <p14:nvContentPartPr>
                  <p14:cNvPr id="1065" name="Pennanteckning 1064">
                    <a:extLst>
                      <a:ext uri="{FF2B5EF4-FFF2-40B4-BE49-F238E27FC236}">
                        <a16:creationId xmlns:a16="http://schemas.microsoft.com/office/drawing/2014/main" id="{605DE369-89EE-A04D-2547-5CF53CADE091}"/>
                      </a:ext>
                    </a:extLst>
                  </p14:cNvPr>
                  <p14:cNvContentPartPr/>
                  <p14:nvPr/>
                </p14:nvContentPartPr>
                <p14:xfrm>
                  <a:off x="10429395" y="4189290"/>
                  <a:ext cx="87840" cy="35640"/>
                </p14:xfrm>
              </p:contentPart>
            </mc:Choice>
            <mc:Fallback>
              <p:pic>
                <p:nvPicPr>
                  <p:cNvPr id="1065" name="Pennanteckning 1064">
                    <a:extLst>
                      <a:ext uri="{FF2B5EF4-FFF2-40B4-BE49-F238E27FC236}">
                        <a16:creationId xmlns:a16="http://schemas.microsoft.com/office/drawing/2014/main" id="{605DE369-89EE-A04D-2547-5CF53CADE091}"/>
                      </a:ext>
                    </a:extLst>
                  </p:cNvPr>
                  <p:cNvPicPr/>
                  <p:nvPr/>
                </p:nvPicPr>
                <p:blipFill>
                  <a:blip r:embed="rId572"/>
                  <a:stretch>
                    <a:fillRect/>
                  </a:stretch>
                </p:blipFill>
                <p:spPr>
                  <a:xfrm>
                    <a:off x="10413915" y="4173810"/>
                    <a:ext cx="118440" cy="65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73">
                <p14:nvContentPartPr>
                  <p14:cNvPr id="1066" name="Pennanteckning 1065">
                    <a:extLst>
                      <a:ext uri="{FF2B5EF4-FFF2-40B4-BE49-F238E27FC236}">
                        <a16:creationId xmlns:a16="http://schemas.microsoft.com/office/drawing/2014/main" id="{46A74F84-F637-3E3E-6183-3DD6C7CCFD36}"/>
                      </a:ext>
                    </a:extLst>
                  </p14:cNvPr>
                  <p14:cNvContentPartPr/>
                  <p14:nvPr/>
                </p14:nvContentPartPr>
                <p14:xfrm>
                  <a:off x="10538835" y="4138890"/>
                  <a:ext cx="175320" cy="152280"/>
                </p14:xfrm>
              </p:contentPart>
            </mc:Choice>
            <mc:Fallback>
              <p:pic>
                <p:nvPicPr>
                  <p:cNvPr id="1066" name="Pennanteckning 1065">
                    <a:extLst>
                      <a:ext uri="{FF2B5EF4-FFF2-40B4-BE49-F238E27FC236}">
                        <a16:creationId xmlns:a16="http://schemas.microsoft.com/office/drawing/2014/main" id="{46A74F84-F637-3E3E-6183-3DD6C7CCFD36}"/>
                      </a:ext>
                    </a:extLst>
                  </p:cNvPr>
                  <p:cNvPicPr/>
                  <p:nvPr/>
                </p:nvPicPr>
                <p:blipFill>
                  <a:blip r:embed="rId574"/>
                  <a:stretch>
                    <a:fillRect/>
                  </a:stretch>
                </p:blipFill>
                <p:spPr>
                  <a:xfrm>
                    <a:off x="10523715" y="4123770"/>
                    <a:ext cx="205560" cy="18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75">
                <p14:nvContentPartPr>
                  <p14:cNvPr id="1067" name="Pennanteckning 1066">
                    <a:extLst>
                      <a:ext uri="{FF2B5EF4-FFF2-40B4-BE49-F238E27FC236}">
                        <a16:creationId xmlns:a16="http://schemas.microsoft.com/office/drawing/2014/main" id="{8DF54780-B787-CB9D-B542-35FFBA053144}"/>
                      </a:ext>
                    </a:extLst>
                  </p14:cNvPr>
                  <p14:cNvContentPartPr/>
                  <p14:nvPr/>
                </p14:nvContentPartPr>
                <p14:xfrm>
                  <a:off x="10750875" y="4164450"/>
                  <a:ext cx="146520" cy="79920"/>
                </p14:xfrm>
              </p:contentPart>
            </mc:Choice>
            <mc:Fallback>
              <p:pic>
                <p:nvPicPr>
                  <p:cNvPr id="1067" name="Pennanteckning 1066">
                    <a:extLst>
                      <a:ext uri="{FF2B5EF4-FFF2-40B4-BE49-F238E27FC236}">
                        <a16:creationId xmlns:a16="http://schemas.microsoft.com/office/drawing/2014/main" id="{8DF54780-B787-CB9D-B542-35FFBA053144}"/>
                      </a:ext>
                    </a:extLst>
                  </p:cNvPr>
                  <p:cNvPicPr/>
                  <p:nvPr/>
                </p:nvPicPr>
                <p:blipFill>
                  <a:blip r:embed="rId576"/>
                  <a:stretch>
                    <a:fillRect/>
                  </a:stretch>
                </p:blipFill>
                <p:spPr>
                  <a:xfrm>
                    <a:off x="10735755" y="4148970"/>
                    <a:ext cx="177120" cy="110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28" name="Grupp 1127">
              <a:extLst>
                <a:ext uri="{FF2B5EF4-FFF2-40B4-BE49-F238E27FC236}">
                  <a16:creationId xmlns:a16="http://schemas.microsoft.com/office/drawing/2014/main" id="{F29DADCA-0F09-FF51-9AB0-143817576D6A}"/>
                </a:ext>
              </a:extLst>
            </p:cNvPr>
            <p:cNvGrpSpPr/>
            <p:nvPr/>
          </p:nvGrpSpPr>
          <p:grpSpPr>
            <a:xfrm>
              <a:off x="8401155" y="4640010"/>
              <a:ext cx="1994760" cy="302400"/>
              <a:chOff x="8401155" y="4640010"/>
              <a:chExt cx="1994760" cy="3024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577">
                <p14:nvContentPartPr>
                  <p14:cNvPr id="1116" name="Pennanteckning 1115">
                    <a:extLst>
                      <a:ext uri="{FF2B5EF4-FFF2-40B4-BE49-F238E27FC236}">
                        <a16:creationId xmlns:a16="http://schemas.microsoft.com/office/drawing/2014/main" id="{8E89A380-7428-080C-666F-72E7372F95D1}"/>
                      </a:ext>
                    </a:extLst>
                  </p14:cNvPr>
                  <p14:cNvContentPartPr/>
                  <p14:nvPr/>
                </p14:nvContentPartPr>
                <p14:xfrm>
                  <a:off x="8401155" y="4787250"/>
                  <a:ext cx="77400" cy="155160"/>
                </p14:xfrm>
              </p:contentPart>
            </mc:Choice>
            <mc:Fallback>
              <p:pic>
                <p:nvPicPr>
                  <p:cNvPr id="1116" name="Pennanteckning 1115">
                    <a:extLst>
                      <a:ext uri="{FF2B5EF4-FFF2-40B4-BE49-F238E27FC236}">
                        <a16:creationId xmlns:a16="http://schemas.microsoft.com/office/drawing/2014/main" id="{8E89A380-7428-080C-666F-72E7372F95D1}"/>
                      </a:ext>
                    </a:extLst>
                  </p:cNvPr>
                  <p:cNvPicPr/>
                  <p:nvPr/>
                </p:nvPicPr>
                <p:blipFill>
                  <a:blip r:embed="rId578"/>
                  <a:stretch>
                    <a:fillRect/>
                  </a:stretch>
                </p:blipFill>
                <p:spPr>
                  <a:xfrm>
                    <a:off x="8385675" y="4772130"/>
                    <a:ext cx="108000" cy="185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79">
                <p14:nvContentPartPr>
                  <p14:cNvPr id="1117" name="Pennanteckning 1116">
                    <a:extLst>
                      <a:ext uri="{FF2B5EF4-FFF2-40B4-BE49-F238E27FC236}">
                        <a16:creationId xmlns:a16="http://schemas.microsoft.com/office/drawing/2014/main" id="{60B63033-4AA3-383A-DB7C-BFC6F34C5062}"/>
                      </a:ext>
                    </a:extLst>
                  </p14:cNvPr>
                  <p14:cNvContentPartPr/>
                  <p14:nvPr/>
                </p14:nvContentPartPr>
                <p14:xfrm>
                  <a:off x="8578275" y="4832610"/>
                  <a:ext cx="87840" cy="79200"/>
                </p14:xfrm>
              </p:contentPart>
            </mc:Choice>
            <mc:Fallback>
              <p:pic>
                <p:nvPicPr>
                  <p:cNvPr id="1117" name="Pennanteckning 1116">
                    <a:extLst>
                      <a:ext uri="{FF2B5EF4-FFF2-40B4-BE49-F238E27FC236}">
                        <a16:creationId xmlns:a16="http://schemas.microsoft.com/office/drawing/2014/main" id="{60B63033-4AA3-383A-DB7C-BFC6F34C5062}"/>
                      </a:ext>
                    </a:extLst>
                  </p:cNvPr>
                  <p:cNvPicPr/>
                  <p:nvPr/>
                </p:nvPicPr>
                <p:blipFill>
                  <a:blip r:embed="rId580"/>
                  <a:stretch>
                    <a:fillRect/>
                  </a:stretch>
                </p:blipFill>
                <p:spPr>
                  <a:xfrm>
                    <a:off x="8562795" y="4817490"/>
                    <a:ext cx="118440" cy="10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81">
                <p14:nvContentPartPr>
                  <p14:cNvPr id="1118" name="Pennanteckning 1117">
                    <a:extLst>
                      <a:ext uri="{FF2B5EF4-FFF2-40B4-BE49-F238E27FC236}">
                        <a16:creationId xmlns:a16="http://schemas.microsoft.com/office/drawing/2014/main" id="{51E7AEDA-14E7-526E-4E4C-9BD4423C4AFA}"/>
                      </a:ext>
                    </a:extLst>
                  </p14:cNvPr>
                  <p14:cNvContentPartPr/>
                  <p14:nvPr/>
                </p14:nvContentPartPr>
                <p14:xfrm>
                  <a:off x="8740275" y="4845570"/>
                  <a:ext cx="205200" cy="93240"/>
                </p14:xfrm>
              </p:contentPart>
            </mc:Choice>
            <mc:Fallback>
              <p:pic>
                <p:nvPicPr>
                  <p:cNvPr id="1118" name="Pennanteckning 1117">
                    <a:extLst>
                      <a:ext uri="{FF2B5EF4-FFF2-40B4-BE49-F238E27FC236}">
                        <a16:creationId xmlns:a16="http://schemas.microsoft.com/office/drawing/2014/main" id="{51E7AEDA-14E7-526E-4E4C-9BD4423C4AFA}"/>
                      </a:ext>
                    </a:extLst>
                  </p:cNvPr>
                  <p:cNvPicPr/>
                  <p:nvPr/>
                </p:nvPicPr>
                <p:blipFill>
                  <a:blip r:embed="rId582"/>
                  <a:stretch>
                    <a:fillRect/>
                  </a:stretch>
                </p:blipFill>
                <p:spPr>
                  <a:xfrm>
                    <a:off x="8725155" y="4830450"/>
                    <a:ext cx="235800" cy="123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83">
                <p14:nvContentPartPr>
                  <p14:cNvPr id="1119" name="Pennanteckning 1118">
                    <a:extLst>
                      <a:ext uri="{FF2B5EF4-FFF2-40B4-BE49-F238E27FC236}">
                        <a16:creationId xmlns:a16="http://schemas.microsoft.com/office/drawing/2014/main" id="{3E869517-AB99-A72C-F631-C558D92E7E1C}"/>
                      </a:ext>
                    </a:extLst>
                  </p14:cNvPr>
                  <p14:cNvContentPartPr/>
                  <p14:nvPr/>
                </p14:nvContentPartPr>
                <p14:xfrm>
                  <a:off x="9020355" y="4705890"/>
                  <a:ext cx="103320" cy="170280"/>
                </p14:xfrm>
              </p:contentPart>
            </mc:Choice>
            <mc:Fallback>
              <p:pic>
                <p:nvPicPr>
                  <p:cNvPr id="1119" name="Pennanteckning 1118">
                    <a:extLst>
                      <a:ext uri="{FF2B5EF4-FFF2-40B4-BE49-F238E27FC236}">
                        <a16:creationId xmlns:a16="http://schemas.microsoft.com/office/drawing/2014/main" id="{3E869517-AB99-A72C-F631-C558D92E7E1C}"/>
                      </a:ext>
                    </a:extLst>
                  </p:cNvPr>
                  <p:cNvPicPr/>
                  <p:nvPr/>
                </p:nvPicPr>
                <p:blipFill>
                  <a:blip r:embed="rId584"/>
                  <a:stretch>
                    <a:fillRect/>
                  </a:stretch>
                </p:blipFill>
                <p:spPr>
                  <a:xfrm>
                    <a:off x="9005235" y="4690410"/>
                    <a:ext cx="133560" cy="20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85">
                <p14:nvContentPartPr>
                  <p14:cNvPr id="1120" name="Pennanteckning 1119">
                    <a:extLst>
                      <a:ext uri="{FF2B5EF4-FFF2-40B4-BE49-F238E27FC236}">
                        <a16:creationId xmlns:a16="http://schemas.microsoft.com/office/drawing/2014/main" id="{4B6603DE-13F8-391A-2328-B53DF19E4CFE}"/>
                      </a:ext>
                    </a:extLst>
                  </p14:cNvPr>
                  <p14:cNvContentPartPr/>
                  <p14:nvPr/>
                </p14:nvContentPartPr>
                <p14:xfrm>
                  <a:off x="9185955" y="4831890"/>
                  <a:ext cx="9720" cy="83160"/>
                </p14:xfrm>
              </p:contentPart>
            </mc:Choice>
            <mc:Fallback>
              <p:pic>
                <p:nvPicPr>
                  <p:cNvPr id="1120" name="Pennanteckning 1119">
                    <a:extLst>
                      <a:ext uri="{FF2B5EF4-FFF2-40B4-BE49-F238E27FC236}">
                        <a16:creationId xmlns:a16="http://schemas.microsoft.com/office/drawing/2014/main" id="{4B6603DE-13F8-391A-2328-B53DF19E4CFE}"/>
                      </a:ext>
                    </a:extLst>
                  </p:cNvPr>
                  <p:cNvPicPr/>
                  <p:nvPr/>
                </p:nvPicPr>
                <p:blipFill>
                  <a:blip r:embed="rId586"/>
                  <a:stretch>
                    <a:fillRect/>
                  </a:stretch>
                </p:blipFill>
                <p:spPr>
                  <a:xfrm>
                    <a:off x="9170835" y="4816410"/>
                    <a:ext cx="40320" cy="113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87">
                <p14:nvContentPartPr>
                  <p14:cNvPr id="1121" name="Pennanteckning 1120">
                    <a:extLst>
                      <a:ext uri="{FF2B5EF4-FFF2-40B4-BE49-F238E27FC236}">
                        <a16:creationId xmlns:a16="http://schemas.microsoft.com/office/drawing/2014/main" id="{F3780BFB-B38B-753B-003E-5679F154FB2C}"/>
                      </a:ext>
                    </a:extLst>
                  </p14:cNvPr>
                  <p14:cNvContentPartPr/>
                  <p14:nvPr/>
                </p14:nvContentPartPr>
                <p14:xfrm>
                  <a:off x="9226275" y="4692210"/>
                  <a:ext cx="24480" cy="40680"/>
                </p14:xfrm>
              </p:contentPart>
            </mc:Choice>
            <mc:Fallback>
              <p:pic>
                <p:nvPicPr>
                  <p:cNvPr id="1121" name="Pennanteckning 1120">
                    <a:extLst>
                      <a:ext uri="{FF2B5EF4-FFF2-40B4-BE49-F238E27FC236}">
                        <a16:creationId xmlns:a16="http://schemas.microsoft.com/office/drawing/2014/main" id="{F3780BFB-B38B-753B-003E-5679F154FB2C}"/>
                      </a:ext>
                    </a:extLst>
                  </p:cNvPr>
                  <p:cNvPicPr/>
                  <p:nvPr/>
                </p:nvPicPr>
                <p:blipFill>
                  <a:blip r:embed="rId588"/>
                  <a:stretch>
                    <a:fillRect/>
                  </a:stretch>
                </p:blipFill>
                <p:spPr>
                  <a:xfrm>
                    <a:off x="9210795" y="4676730"/>
                    <a:ext cx="5472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89">
                <p14:nvContentPartPr>
                  <p14:cNvPr id="1122" name="Pennanteckning 1121">
                    <a:extLst>
                      <a:ext uri="{FF2B5EF4-FFF2-40B4-BE49-F238E27FC236}">
                        <a16:creationId xmlns:a16="http://schemas.microsoft.com/office/drawing/2014/main" id="{4269E9DC-00C7-7E06-C055-92FA1389B1AE}"/>
                      </a:ext>
                    </a:extLst>
                  </p14:cNvPr>
                  <p14:cNvContentPartPr/>
                  <p14:nvPr/>
                </p14:nvContentPartPr>
                <p14:xfrm>
                  <a:off x="9303315" y="4775370"/>
                  <a:ext cx="135000" cy="87480"/>
                </p14:xfrm>
              </p:contentPart>
            </mc:Choice>
            <mc:Fallback>
              <p:pic>
                <p:nvPicPr>
                  <p:cNvPr id="1122" name="Pennanteckning 1121">
                    <a:extLst>
                      <a:ext uri="{FF2B5EF4-FFF2-40B4-BE49-F238E27FC236}">
                        <a16:creationId xmlns:a16="http://schemas.microsoft.com/office/drawing/2014/main" id="{4269E9DC-00C7-7E06-C055-92FA1389B1AE}"/>
                      </a:ext>
                    </a:extLst>
                  </p:cNvPr>
                  <p:cNvPicPr/>
                  <p:nvPr/>
                </p:nvPicPr>
                <p:blipFill>
                  <a:blip r:embed="rId590"/>
                  <a:stretch>
                    <a:fillRect/>
                  </a:stretch>
                </p:blipFill>
                <p:spPr>
                  <a:xfrm>
                    <a:off x="9288195" y="4759890"/>
                    <a:ext cx="165240" cy="117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91">
                <p14:nvContentPartPr>
                  <p14:cNvPr id="1123" name="Pennanteckning 1122">
                    <a:extLst>
                      <a:ext uri="{FF2B5EF4-FFF2-40B4-BE49-F238E27FC236}">
                        <a16:creationId xmlns:a16="http://schemas.microsoft.com/office/drawing/2014/main" id="{52FB7B18-480D-E516-6A5F-BF998FF51727}"/>
                      </a:ext>
                    </a:extLst>
                  </p14:cNvPr>
                  <p14:cNvContentPartPr/>
                  <p14:nvPr/>
                </p14:nvContentPartPr>
                <p14:xfrm>
                  <a:off x="9508155" y="4640010"/>
                  <a:ext cx="220680" cy="292320"/>
                </p14:xfrm>
              </p:contentPart>
            </mc:Choice>
            <mc:Fallback>
              <p:pic>
                <p:nvPicPr>
                  <p:cNvPr id="1123" name="Pennanteckning 1122">
                    <a:extLst>
                      <a:ext uri="{FF2B5EF4-FFF2-40B4-BE49-F238E27FC236}">
                        <a16:creationId xmlns:a16="http://schemas.microsoft.com/office/drawing/2014/main" id="{52FB7B18-480D-E516-6A5F-BF998FF51727}"/>
                      </a:ext>
                    </a:extLst>
                  </p:cNvPr>
                  <p:cNvPicPr/>
                  <p:nvPr/>
                </p:nvPicPr>
                <p:blipFill>
                  <a:blip r:embed="rId592"/>
                  <a:stretch>
                    <a:fillRect/>
                  </a:stretch>
                </p:blipFill>
                <p:spPr>
                  <a:xfrm>
                    <a:off x="9493035" y="4624530"/>
                    <a:ext cx="250920" cy="322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93">
                <p14:nvContentPartPr>
                  <p14:cNvPr id="1124" name="Pennanteckning 1123">
                    <a:extLst>
                      <a:ext uri="{FF2B5EF4-FFF2-40B4-BE49-F238E27FC236}">
                        <a16:creationId xmlns:a16="http://schemas.microsoft.com/office/drawing/2014/main" id="{A144773B-8336-4029-5FAA-79E218AFA947}"/>
                      </a:ext>
                    </a:extLst>
                  </p14:cNvPr>
                  <p14:cNvContentPartPr/>
                  <p14:nvPr/>
                </p14:nvContentPartPr>
                <p14:xfrm>
                  <a:off x="9723075" y="4750530"/>
                  <a:ext cx="118440" cy="154080"/>
                </p14:xfrm>
              </p:contentPart>
            </mc:Choice>
            <mc:Fallback>
              <p:pic>
                <p:nvPicPr>
                  <p:cNvPr id="1124" name="Pennanteckning 1123">
                    <a:extLst>
                      <a:ext uri="{FF2B5EF4-FFF2-40B4-BE49-F238E27FC236}">
                        <a16:creationId xmlns:a16="http://schemas.microsoft.com/office/drawing/2014/main" id="{A144773B-8336-4029-5FAA-79E218AFA947}"/>
                      </a:ext>
                    </a:extLst>
                  </p:cNvPr>
                  <p:cNvPicPr/>
                  <p:nvPr/>
                </p:nvPicPr>
                <p:blipFill>
                  <a:blip r:embed="rId594"/>
                  <a:stretch>
                    <a:fillRect/>
                  </a:stretch>
                </p:blipFill>
                <p:spPr>
                  <a:xfrm>
                    <a:off x="9707955" y="4735050"/>
                    <a:ext cx="149040" cy="18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95">
                <p14:nvContentPartPr>
                  <p14:cNvPr id="1125" name="Pennanteckning 1124">
                    <a:extLst>
                      <a:ext uri="{FF2B5EF4-FFF2-40B4-BE49-F238E27FC236}">
                        <a16:creationId xmlns:a16="http://schemas.microsoft.com/office/drawing/2014/main" id="{0A2CC307-0C3D-8351-FAB4-5B372017D420}"/>
                      </a:ext>
                    </a:extLst>
                  </p14:cNvPr>
                  <p14:cNvContentPartPr/>
                  <p14:nvPr/>
                </p14:nvContentPartPr>
                <p14:xfrm>
                  <a:off x="9914235" y="4667370"/>
                  <a:ext cx="6480" cy="39600"/>
                </p14:xfrm>
              </p:contentPart>
            </mc:Choice>
            <mc:Fallback>
              <p:pic>
                <p:nvPicPr>
                  <p:cNvPr id="1125" name="Pennanteckning 1124">
                    <a:extLst>
                      <a:ext uri="{FF2B5EF4-FFF2-40B4-BE49-F238E27FC236}">
                        <a16:creationId xmlns:a16="http://schemas.microsoft.com/office/drawing/2014/main" id="{0A2CC307-0C3D-8351-FAB4-5B372017D420}"/>
                      </a:ext>
                    </a:extLst>
                  </p:cNvPr>
                  <p:cNvPicPr/>
                  <p:nvPr/>
                </p:nvPicPr>
                <p:blipFill>
                  <a:blip r:embed="rId596"/>
                  <a:stretch>
                    <a:fillRect/>
                  </a:stretch>
                </p:blipFill>
                <p:spPr>
                  <a:xfrm>
                    <a:off x="9899115" y="4651890"/>
                    <a:ext cx="3672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97">
                <p14:nvContentPartPr>
                  <p14:cNvPr id="1126" name="Pennanteckning 1125">
                    <a:extLst>
                      <a:ext uri="{FF2B5EF4-FFF2-40B4-BE49-F238E27FC236}">
                        <a16:creationId xmlns:a16="http://schemas.microsoft.com/office/drawing/2014/main" id="{D3F464DE-ED49-C1BC-9D30-693C5E18C528}"/>
                      </a:ext>
                    </a:extLst>
                  </p14:cNvPr>
                  <p14:cNvContentPartPr/>
                  <p14:nvPr/>
                </p14:nvContentPartPr>
                <p14:xfrm>
                  <a:off x="9991635" y="4697250"/>
                  <a:ext cx="404280" cy="142560"/>
                </p14:xfrm>
              </p:contentPart>
            </mc:Choice>
            <mc:Fallback>
              <p:pic>
                <p:nvPicPr>
                  <p:cNvPr id="1126" name="Pennanteckning 1125">
                    <a:extLst>
                      <a:ext uri="{FF2B5EF4-FFF2-40B4-BE49-F238E27FC236}">
                        <a16:creationId xmlns:a16="http://schemas.microsoft.com/office/drawing/2014/main" id="{D3F464DE-ED49-C1BC-9D30-693C5E18C528}"/>
                      </a:ext>
                    </a:extLst>
                  </p:cNvPr>
                  <p:cNvPicPr/>
                  <p:nvPr/>
                </p:nvPicPr>
                <p:blipFill>
                  <a:blip r:embed="rId598"/>
                  <a:stretch>
                    <a:fillRect/>
                  </a:stretch>
                </p:blipFill>
                <p:spPr>
                  <a:xfrm>
                    <a:off x="9976155" y="4682130"/>
                    <a:ext cx="434880" cy="1731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599">
              <p14:nvContentPartPr>
                <p14:cNvPr id="1127" name="Pennanteckning 1126">
                  <a:extLst>
                    <a:ext uri="{FF2B5EF4-FFF2-40B4-BE49-F238E27FC236}">
                      <a16:creationId xmlns:a16="http://schemas.microsoft.com/office/drawing/2014/main" id="{C3980EFB-A0F1-AC61-5884-D7BF642FABBE}"/>
                    </a:ext>
                  </a:extLst>
                </p14:cNvPr>
                <p14:cNvContentPartPr/>
                <p14:nvPr/>
              </p14:nvContentPartPr>
              <p14:xfrm>
                <a:off x="10747995" y="4656930"/>
                <a:ext cx="563400" cy="181080"/>
              </p14:xfrm>
            </p:contentPart>
          </mc:Choice>
          <mc:Fallback>
            <p:pic>
              <p:nvPicPr>
                <p:cNvPr id="1127" name="Pennanteckning 1126">
                  <a:extLst>
                    <a:ext uri="{FF2B5EF4-FFF2-40B4-BE49-F238E27FC236}">
                      <a16:creationId xmlns:a16="http://schemas.microsoft.com/office/drawing/2014/main" id="{C3980EFB-A0F1-AC61-5884-D7BF642FABBE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10732875" y="4641810"/>
                  <a:ext cx="594000" cy="211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133" name="Grupp 1132">
              <a:extLst>
                <a:ext uri="{FF2B5EF4-FFF2-40B4-BE49-F238E27FC236}">
                  <a16:creationId xmlns:a16="http://schemas.microsoft.com/office/drawing/2014/main" id="{6010829D-1554-C391-7210-22A4354611C8}"/>
                </a:ext>
              </a:extLst>
            </p:cNvPr>
            <p:cNvGrpSpPr/>
            <p:nvPr/>
          </p:nvGrpSpPr>
          <p:grpSpPr>
            <a:xfrm>
              <a:off x="8347155" y="5081010"/>
              <a:ext cx="1206720" cy="406800"/>
              <a:chOff x="8347155" y="5081010"/>
              <a:chExt cx="1206720" cy="4068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01">
                <p14:nvContentPartPr>
                  <p14:cNvPr id="1129" name="Pennanteckning 1128">
                    <a:extLst>
                      <a:ext uri="{FF2B5EF4-FFF2-40B4-BE49-F238E27FC236}">
                        <a16:creationId xmlns:a16="http://schemas.microsoft.com/office/drawing/2014/main" id="{DB7EAD80-D01B-FDB3-BBC0-8EFEE5D805C4}"/>
                      </a:ext>
                    </a:extLst>
                  </p14:cNvPr>
                  <p14:cNvContentPartPr/>
                  <p14:nvPr/>
                </p14:nvContentPartPr>
                <p14:xfrm>
                  <a:off x="8398635" y="5156970"/>
                  <a:ext cx="68760" cy="330840"/>
                </p14:xfrm>
              </p:contentPart>
            </mc:Choice>
            <mc:Fallback>
              <p:pic>
                <p:nvPicPr>
                  <p:cNvPr id="1129" name="Pennanteckning 1128">
                    <a:extLst>
                      <a:ext uri="{FF2B5EF4-FFF2-40B4-BE49-F238E27FC236}">
                        <a16:creationId xmlns:a16="http://schemas.microsoft.com/office/drawing/2014/main" id="{DB7EAD80-D01B-FDB3-BBC0-8EFEE5D805C4}"/>
                      </a:ext>
                    </a:extLst>
                  </p:cNvPr>
                  <p:cNvPicPr/>
                  <p:nvPr/>
                </p:nvPicPr>
                <p:blipFill>
                  <a:blip r:embed="rId602"/>
                  <a:stretch>
                    <a:fillRect/>
                  </a:stretch>
                </p:blipFill>
                <p:spPr>
                  <a:xfrm>
                    <a:off x="8383155" y="5141490"/>
                    <a:ext cx="99360" cy="36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03">
                <p14:nvContentPartPr>
                  <p14:cNvPr id="1130" name="Pennanteckning 1129">
                    <a:extLst>
                      <a:ext uri="{FF2B5EF4-FFF2-40B4-BE49-F238E27FC236}">
                        <a16:creationId xmlns:a16="http://schemas.microsoft.com/office/drawing/2014/main" id="{688EE5A7-0858-0D2F-FA1E-C1CC2854A560}"/>
                      </a:ext>
                    </a:extLst>
                  </p14:cNvPr>
                  <p14:cNvContentPartPr/>
                  <p14:nvPr/>
                </p14:nvContentPartPr>
                <p14:xfrm>
                  <a:off x="8347155" y="5299530"/>
                  <a:ext cx="143280" cy="58680"/>
                </p14:xfrm>
              </p:contentPart>
            </mc:Choice>
            <mc:Fallback>
              <p:pic>
                <p:nvPicPr>
                  <p:cNvPr id="1130" name="Pennanteckning 1129">
                    <a:extLst>
                      <a:ext uri="{FF2B5EF4-FFF2-40B4-BE49-F238E27FC236}">
                        <a16:creationId xmlns:a16="http://schemas.microsoft.com/office/drawing/2014/main" id="{688EE5A7-0858-0D2F-FA1E-C1CC2854A560}"/>
                      </a:ext>
                    </a:extLst>
                  </p:cNvPr>
                  <p:cNvPicPr/>
                  <p:nvPr/>
                </p:nvPicPr>
                <p:blipFill>
                  <a:blip r:embed="rId604"/>
                  <a:stretch>
                    <a:fillRect/>
                  </a:stretch>
                </p:blipFill>
                <p:spPr>
                  <a:xfrm>
                    <a:off x="8331675" y="5284410"/>
                    <a:ext cx="173880" cy="8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05">
                <p14:nvContentPartPr>
                  <p14:cNvPr id="1131" name="Pennanteckning 1130">
                    <a:extLst>
                      <a:ext uri="{FF2B5EF4-FFF2-40B4-BE49-F238E27FC236}">
                        <a16:creationId xmlns:a16="http://schemas.microsoft.com/office/drawing/2014/main" id="{D0CDACFC-A828-C31A-1A70-BD369DD97978}"/>
                      </a:ext>
                    </a:extLst>
                  </p14:cNvPr>
                  <p14:cNvContentPartPr/>
                  <p14:nvPr/>
                </p14:nvContentPartPr>
                <p14:xfrm>
                  <a:off x="8524275" y="5163090"/>
                  <a:ext cx="498240" cy="267480"/>
                </p14:xfrm>
              </p:contentPart>
            </mc:Choice>
            <mc:Fallback>
              <p:pic>
                <p:nvPicPr>
                  <p:cNvPr id="1131" name="Pennanteckning 1130">
                    <a:extLst>
                      <a:ext uri="{FF2B5EF4-FFF2-40B4-BE49-F238E27FC236}">
                        <a16:creationId xmlns:a16="http://schemas.microsoft.com/office/drawing/2014/main" id="{D0CDACFC-A828-C31A-1A70-BD369DD97978}"/>
                      </a:ext>
                    </a:extLst>
                  </p:cNvPr>
                  <p:cNvPicPr/>
                  <p:nvPr/>
                </p:nvPicPr>
                <p:blipFill>
                  <a:blip r:embed="rId606"/>
                  <a:stretch>
                    <a:fillRect/>
                  </a:stretch>
                </p:blipFill>
                <p:spPr>
                  <a:xfrm>
                    <a:off x="8509155" y="5147610"/>
                    <a:ext cx="528840" cy="298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07">
                <p14:nvContentPartPr>
                  <p14:cNvPr id="1132" name="Pennanteckning 1131">
                    <a:extLst>
                      <a:ext uri="{FF2B5EF4-FFF2-40B4-BE49-F238E27FC236}">
                        <a16:creationId xmlns:a16="http://schemas.microsoft.com/office/drawing/2014/main" id="{3428D2EA-2E06-4097-3265-CA51B5919FC5}"/>
                      </a:ext>
                    </a:extLst>
                  </p14:cNvPr>
                  <p14:cNvContentPartPr/>
                  <p14:nvPr/>
                </p14:nvContentPartPr>
                <p14:xfrm>
                  <a:off x="8968155" y="5081010"/>
                  <a:ext cx="585720" cy="377280"/>
                </p14:xfrm>
              </p:contentPart>
            </mc:Choice>
            <mc:Fallback>
              <p:pic>
                <p:nvPicPr>
                  <p:cNvPr id="1132" name="Pennanteckning 1131">
                    <a:extLst>
                      <a:ext uri="{FF2B5EF4-FFF2-40B4-BE49-F238E27FC236}">
                        <a16:creationId xmlns:a16="http://schemas.microsoft.com/office/drawing/2014/main" id="{3428D2EA-2E06-4097-3265-CA51B5919FC5}"/>
                      </a:ext>
                    </a:extLst>
                  </p:cNvPr>
                  <p:cNvPicPr/>
                  <p:nvPr/>
                </p:nvPicPr>
                <p:blipFill>
                  <a:blip r:embed="rId608"/>
                  <a:stretch>
                    <a:fillRect/>
                  </a:stretch>
                </p:blipFill>
                <p:spPr>
                  <a:xfrm>
                    <a:off x="8953035" y="5065890"/>
                    <a:ext cx="615960" cy="4075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37" name="Grupp 1136">
              <a:extLst>
                <a:ext uri="{FF2B5EF4-FFF2-40B4-BE49-F238E27FC236}">
                  <a16:creationId xmlns:a16="http://schemas.microsoft.com/office/drawing/2014/main" id="{7B16581B-9234-E15F-E892-E20D65A511B7}"/>
                </a:ext>
              </a:extLst>
            </p:cNvPr>
            <p:cNvGrpSpPr/>
            <p:nvPr/>
          </p:nvGrpSpPr>
          <p:grpSpPr>
            <a:xfrm>
              <a:off x="9814875" y="5257770"/>
              <a:ext cx="727920" cy="420120"/>
              <a:chOff x="9814875" y="5257770"/>
              <a:chExt cx="727920" cy="4201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09">
                <p14:nvContentPartPr>
                  <p14:cNvPr id="1134" name="Pennanteckning 1133">
                    <a:extLst>
                      <a:ext uri="{FF2B5EF4-FFF2-40B4-BE49-F238E27FC236}">
                        <a16:creationId xmlns:a16="http://schemas.microsoft.com/office/drawing/2014/main" id="{CF961155-6CDF-BA9F-3E26-B38AF4E4A755}"/>
                      </a:ext>
                    </a:extLst>
                  </p14:cNvPr>
                  <p14:cNvContentPartPr/>
                  <p14:nvPr/>
                </p14:nvContentPartPr>
                <p14:xfrm>
                  <a:off x="9814875" y="5274690"/>
                  <a:ext cx="262440" cy="176040"/>
                </p14:xfrm>
              </p:contentPart>
            </mc:Choice>
            <mc:Fallback>
              <p:pic>
                <p:nvPicPr>
                  <p:cNvPr id="1134" name="Pennanteckning 1133">
                    <a:extLst>
                      <a:ext uri="{FF2B5EF4-FFF2-40B4-BE49-F238E27FC236}">
                        <a16:creationId xmlns:a16="http://schemas.microsoft.com/office/drawing/2014/main" id="{CF961155-6CDF-BA9F-3E26-B38AF4E4A755}"/>
                      </a:ext>
                    </a:extLst>
                  </p:cNvPr>
                  <p:cNvPicPr/>
                  <p:nvPr/>
                </p:nvPicPr>
                <p:blipFill>
                  <a:blip r:embed="rId610"/>
                  <a:stretch>
                    <a:fillRect/>
                  </a:stretch>
                </p:blipFill>
                <p:spPr>
                  <a:xfrm>
                    <a:off x="9799755" y="5259570"/>
                    <a:ext cx="293040" cy="20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11">
                <p14:nvContentPartPr>
                  <p14:cNvPr id="1135" name="Pennanteckning 1134">
                    <a:extLst>
                      <a:ext uri="{FF2B5EF4-FFF2-40B4-BE49-F238E27FC236}">
                        <a16:creationId xmlns:a16="http://schemas.microsoft.com/office/drawing/2014/main" id="{B8F81CD3-E869-DCD2-1554-EAA254E26670}"/>
                      </a:ext>
                    </a:extLst>
                  </p14:cNvPr>
                  <p14:cNvContentPartPr/>
                  <p14:nvPr/>
                </p14:nvContentPartPr>
                <p14:xfrm>
                  <a:off x="10147155" y="5338050"/>
                  <a:ext cx="36360" cy="76320"/>
                </p14:xfrm>
              </p:contentPart>
            </mc:Choice>
            <mc:Fallback>
              <p:pic>
                <p:nvPicPr>
                  <p:cNvPr id="1135" name="Pennanteckning 1134">
                    <a:extLst>
                      <a:ext uri="{FF2B5EF4-FFF2-40B4-BE49-F238E27FC236}">
                        <a16:creationId xmlns:a16="http://schemas.microsoft.com/office/drawing/2014/main" id="{B8F81CD3-E869-DCD2-1554-EAA254E26670}"/>
                      </a:ext>
                    </a:extLst>
                  </p:cNvPr>
                  <p:cNvPicPr/>
                  <p:nvPr/>
                </p:nvPicPr>
                <p:blipFill>
                  <a:blip r:embed="rId612"/>
                  <a:stretch>
                    <a:fillRect/>
                  </a:stretch>
                </p:blipFill>
                <p:spPr>
                  <a:xfrm>
                    <a:off x="10132035" y="5322930"/>
                    <a:ext cx="66960" cy="106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13">
                <p14:nvContentPartPr>
                  <p14:cNvPr id="1136" name="Pennanteckning 1135">
                    <a:extLst>
                      <a:ext uri="{FF2B5EF4-FFF2-40B4-BE49-F238E27FC236}">
                        <a16:creationId xmlns:a16="http://schemas.microsoft.com/office/drawing/2014/main" id="{1E45EF67-700A-9E03-ACAD-36A8C1CBDA9C}"/>
                      </a:ext>
                    </a:extLst>
                  </p14:cNvPr>
                  <p14:cNvContentPartPr/>
                  <p14:nvPr/>
                </p14:nvContentPartPr>
                <p14:xfrm>
                  <a:off x="10184955" y="5257770"/>
                  <a:ext cx="357840" cy="420120"/>
                </p14:xfrm>
              </p:contentPart>
            </mc:Choice>
            <mc:Fallback>
              <p:pic>
                <p:nvPicPr>
                  <p:cNvPr id="1136" name="Pennanteckning 1135">
                    <a:extLst>
                      <a:ext uri="{FF2B5EF4-FFF2-40B4-BE49-F238E27FC236}">
                        <a16:creationId xmlns:a16="http://schemas.microsoft.com/office/drawing/2014/main" id="{1E45EF67-700A-9E03-ACAD-36A8C1CBDA9C}"/>
                      </a:ext>
                    </a:extLst>
                  </p:cNvPr>
                  <p:cNvPicPr/>
                  <p:nvPr/>
                </p:nvPicPr>
                <p:blipFill>
                  <a:blip r:embed="rId614"/>
                  <a:stretch>
                    <a:fillRect/>
                  </a:stretch>
                </p:blipFill>
                <p:spPr>
                  <a:xfrm>
                    <a:off x="10169835" y="5242290"/>
                    <a:ext cx="388080" cy="4507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48" name="Grupp 1147">
              <a:extLst>
                <a:ext uri="{FF2B5EF4-FFF2-40B4-BE49-F238E27FC236}">
                  <a16:creationId xmlns:a16="http://schemas.microsoft.com/office/drawing/2014/main" id="{98FABF86-6297-995F-0DF7-F3EC5EAA08A4}"/>
                </a:ext>
              </a:extLst>
            </p:cNvPr>
            <p:cNvGrpSpPr/>
            <p:nvPr/>
          </p:nvGrpSpPr>
          <p:grpSpPr>
            <a:xfrm>
              <a:off x="10924395" y="5199450"/>
              <a:ext cx="975600" cy="353160"/>
              <a:chOff x="10924395" y="5199450"/>
              <a:chExt cx="975600" cy="3531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15">
                <p14:nvContentPartPr>
                  <p14:cNvPr id="1142" name="Pennanteckning 1141">
                    <a:extLst>
                      <a:ext uri="{FF2B5EF4-FFF2-40B4-BE49-F238E27FC236}">
                        <a16:creationId xmlns:a16="http://schemas.microsoft.com/office/drawing/2014/main" id="{8E4F74F2-0504-13D8-2680-81228A39B984}"/>
                      </a:ext>
                    </a:extLst>
                  </p14:cNvPr>
                  <p14:cNvContentPartPr/>
                  <p14:nvPr/>
                </p14:nvContentPartPr>
                <p14:xfrm>
                  <a:off x="10924395" y="5199450"/>
                  <a:ext cx="172440" cy="233280"/>
                </p14:xfrm>
              </p:contentPart>
            </mc:Choice>
            <mc:Fallback>
              <p:pic>
                <p:nvPicPr>
                  <p:cNvPr id="1142" name="Pennanteckning 1141">
                    <a:extLst>
                      <a:ext uri="{FF2B5EF4-FFF2-40B4-BE49-F238E27FC236}">
                        <a16:creationId xmlns:a16="http://schemas.microsoft.com/office/drawing/2014/main" id="{8E4F74F2-0504-13D8-2680-81228A39B984}"/>
                      </a:ext>
                    </a:extLst>
                  </p:cNvPr>
                  <p:cNvPicPr/>
                  <p:nvPr/>
                </p:nvPicPr>
                <p:blipFill>
                  <a:blip r:embed="rId616"/>
                  <a:stretch>
                    <a:fillRect/>
                  </a:stretch>
                </p:blipFill>
                <p:spPr>
                  <a:xfrm>
                    <a:off x="10909275" y="5183970"/>
                    <a:ext cx="203040" cy="263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17">
                <p14:nvContentPartPr>
                  <p14:cNvPr id="1143" name="Pennanteckning 1142">
                    <a:extLst>
                      <a:ext uri="{FF2B5EF4-FFF2-40B4-BE49-F238E27FC236}">
                        <a16:creationId xmlns:a16="http://schemas.microsoft.com/office/drawing/2014/main" id="{B7DFBC29-FEC3-8B9B-36EB-C1DFD0BFCE0E}"/>
                      </a:ext>
                    </a:extLst>
                  </p14:cNvPr>
                  <p14:cNvContentPartPr/>
                  <p14:nvPr/>
                </p14:nvContentPartPr>
                <p14:xfrm>
                  <a:off x="11171355" y="5344170"/>
                  <a:ext cx="75600" cy="3960"/>
                </p14:xfrm>
              </p:contentPart>
            </mc:Choice>
            <mc:Fallback>
              <p:pic>
                <p:nvPicPr>
                  <p:cNvPr id="1143" name="Pennanteckning 1142">
                    <a:extLst>
                      <a:ext uri="{FF2B5EF4-FFF2-40B4-BE49-F238E27FC236}">
                        <a16:creationId xmlns:a16="http://schemas.microsoft.com/office/drawing/2014/main" id="{B7DFBC29-FEC3-8B9B-36EB-C1DFD0BFCE0E}"/>
                      </a:ext>
                    </a:extLst>
                  </p:cNvPr>
                  <p:cNvPicPr/>
                  <p:nvPr/>
                </p:nvPicPr>
                <p:blipFill>
                  <a:blip r:embed="rId618"/>
                  <a:stretch>
                    <a:fillRect/>
                  </a:stretch>
                </p:blipFill>
                <p:spPr>
                  <a:xfrm>
                    <a:off x="11155875" y="5329050"/>
                    <a:ext cx="106200" cy="34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19">
                <p14:nvContentPartPr>
                  <p14:cNvPr id="1144" name="Pennanteckning 1143">
                    <a:extLst>
                      <a:ext uri="{FF2B5EF4-FFF2-40B4-BE49-F238E27FC236}">
                        <a16:creationId xmlns:a16="http://schemas.microsoft.com/office/drawing/2014/main" id="{D804FC25-BA80-446E-E164-6749ED0A9DD4}"/>
                      </a:ext>
                    </a:extLst>
                  </p14:cNvPr>
                  <p14:cNvContentPartPr/>
                  <p14:nvPr/>
                </p14:nvContentPartPr>
                <p14:xfrm>
                  <a:off x="11345955" y="5217450"/>
                  <a:ext cx="176760" cy="335160"/>
                </p14:xfrm>
              </p:contentPart>
            </mc:Choice>
            <mc:Fallback>
              <p:pic>
                <p:nvPicPr>
                  <p:cNvPr id="1144" name="Pennanteckning 1143">
                    <a:extLst>
                      <a:ext uri="{FF2B5EF4-FFF2-40B4-BE49-F238E27FC236}">
                        <a16:creationId xmlns:a16="http://schemas.microsoft.com/office/drawing/2014/main" id="{D804FC25-BA80-446E-E164-6749ED0A9DD4}"/>
                      </a:ext>
                    </a:extLst>
                  </p:cNvPr>
                  <p:cNvPicPr/>
                  <p:nvPr/>
                </p:nvPicPr>
                <p:blipFill>
                  <a:blip r:embed="rId620"/>
                  <a:stretch>
                    <a:fillRect/>
                  </a:stretch>
                </p:blipFill>
                <p:spPr>
                  <a:xfrm>
                    <a:off x="11330835" y="5202330"/>
                    <a:ext cx="207360" cy="365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21">
                <p14:nvContentPartPr>
                  <p14:cNvPr id="1145" name="Pennanteckning 1144">
                    <a:extLst>
                      <a:ext uri="{FF2B5EF4-FFF2-40B4-BE49-F238E27FC236}">
                        <a16:creationId xmlns:a16="http://schemas.microsoft.com/office/drawing/2014/main" id="{AB9350F3-3700-4D16-AC10-59E9857A2C50}"/>
                      </a:ext>
                    </a:extLst>
                  </p14:cNvPr>
                  <p14:cNvContentPartPr/>
                  <p14:nvPr/>
                </p14:nvContentPartPr>
                <p14:xfrm>
                  <a:off x="11514435" y="5353530"/>
                  <a:ext cx="60840" cy="85320"/>
                </p14:xfrm>
              </p:contentPart>
            </mc:Choice>
            <mc:Fallback>
              <p:pic>
                <p:nvPicPr>
                  <p:cNvPr id="1145" name="Pennanteckning 1144">
                    <a:extLst>
                      <a:ext uri="{FF2B5EF4-FFF2-40B4-BE49-F238E27FC236}">
                        <a16:creationId xmlns:a16="http://schemas.microsoft.com/office/drawing/2014/main" id="{AB9350F3-3700-4D16-AC10-59E9857A2C50}"/>
                      </a:ext>
                    </a:extLst>
                  </p:cNvPr>
                  <p:cNvPicPr/>
                  <p:nvPr/>
                </p:nvPicPr>
                <p:blipFill>
                  <a:blip r:embed="rId622"/>
                  <a:stretch>
                    <a:fillRect/>
                  </a:stretch>
                </p:blipFill>
                <p:spPr>
                  <a:xfrm>
                    <a:off x="11498955" y="5338410"/>
                    <a:ext cx="91440" cy="11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23">
                <p14:nvContentPartPr>
                  <p14:cNvPr id="1146" name="Pennanteckning 1145">
                    <a:extLst>
                      <a:ext uri="{FF2B5EF4-FFF2-40B4-BE49-F238E27FC236}">
                        <a16:creationId xmlns:a16="http://schemas.microsoft.com/office/drawing/2014/main" id="{7A7BA0FE-A90C-470E-74C8-E214BC966B89}"/>
                      </a:ext>
                    </a:extLst>
                  </p14:cNvPr>
                  <p14:cNvContentPartPr/>
                  <p14:nvPr/>
                </p14:nvContentPartPr>
                <p14:xfrm>
                  <a:off x="11685435" y="5229330"/>
                  <a:ext cx="56160" cy="191880"/>
                </p14:xfrm>
              </p:contentPart>
            </mc:Choice>
            <mc:Fallback>
              <p:pic>
                <p:nvPicPr>
                  <p:cNvPr id="1146" name="Pennanteckning 1145">
                    <a:extLst>
                      <a:ext uri="{FF2B5EF4-FFF2-40B4-BE49-F238E27FC236}">
                        <a16:creationId xmlns:a16="http://schemas.microsoft.com/office/drawing/2014/main" id="{7A7BA0FE-A90C-470E-74C8-E214BC966B89}"/>
                      </a:ext>
                    </a:extLst>
                  </p:cNvPr>
                  <p:cNvPicPr/>
                  <p:nvPr/>
                </p:nvPicPr>
                <p:blipFill>
                  <a:blip r:embed="rId624"/>
                  <a:stretch>
                    <a:fillRect/>
                  </a:stretch>
                </p:blipFill>
                <p:spPr>
                  <a:xfrm>
                    <a:off x="11669955" y="5214210"/>
                    <a:ext cx="86760" cy="222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25">
                <p14:nvContentPartPr>
                  <p14:cNvPr id="1147" name="Pennanteckning 1146">
                    <a:extLst>
                      <a:ext uri="{FF2B5EF4-FFF2-40B4-BE49-F238E27FC236}">
                        <a16:creationId xmlns:a16="http://schemas.microsoft.com/office/drawing/2014/main" id="{C7B8092B-E912-A83C-1D3D-5AF5FB048FCE}"/>
                      </a:ext>
                    </a:extLst>
                  </p14:cNvPr>
                  <p14:cNvContentPartPr/>
                  <p14:nvPr/>
                </p14:nvContentPartPr>
                <p14:xfrm>
                  <a:off x="11770395" y="5237250"/>
                  <a:ext cx="129600" cy="237600"/>
                </p14:xfrm>
              </p:contentPart>
            </mc:Choice>
            <mc:Fallback>
              <p:pic>
                <p:nvPicPr>
                  <p:cNvPr id="1147" name="Pennanteckning 1146">
                    <a:extLst>
                      <a:ext uri="{FF2B5EF4-FFF2-40B4-BE49-F238E27FC236}">
                        <a16:creationId xmlns:a16="http://schemas.microsoft.com/office/drawing/2014/main" id="{C7B8092B-E912-A83C-1D3D-5AF5FB048FCE}"/>
                      </a:ext>
                    </a:extLst>
                  </p:cNvPr>
                  <p:cNvPicPr/>
                  <p:nvPr/>
                </p:nvPicPr>
                <p:blipFill>
                  <a:blip r:embed="rId626"/>
                  <a:stretch>
                    <a:fillRect/>
                  </a:stretch>
                </p:blipFill>
                <p:spPr>
                  <a:xfrm>
                    <a:off x="11754915" y="5221770"/>
                    <a:ext cx="159840" cy="2682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627">
              <p14:nvContentPartPr>
                <p14:cNvPr id="1149" name="Pennanteckning 1148">
                  <a:extLst>
                    <a:ext uri="{FF2B5EF4-FFF2-40B4-BE49-F238E27FC236}">
                      <a16:creationId xmlns:a16="http://schemas.microsoft.com/office/drawing/2014/main" id="{640B4979-A950-9E82-A50B-B69688F289B6}"/>
                    </a:ext>
                  </a:extLst>
                </p14:cNvPr>
                <p14:cNvContentPartPr/>
                <p14:nvPr/>
              </p14:nvContentPartPr>
              <p14:xfrm>
                <a:off x="8398635" y="5915850"/>
                <a:ext cx="101520" cy="117360"/>
              </p14:xfrm>
            </p:contentPart>
          </mc:Choice>
          <mc:Fallback>
            <p:pic>
              <p:nvPicPr>
                <p:cNvPr id="1149" name="Pennanteckning 1148">
                  <a:extLst>
                    <a:ext uri="{FF2B5EF4-FFF2-40B4-BE49-F238E27FC236}">
                      <a16:creationId xmlns:a16="http://schemas.microsoft.com/office/drawing/2014/main" id="{640B4979-A950-9E82-A50B-B69688F289B6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8383155" y="5900370"/>
                  <a:ext cx="1321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9">
              <p14:nvContentPartPr>
                <p14:cNvPr id="1150" name="Pennanteckning 1149">
                  <a:extLst>
                    <a:ext uri="{FF2B5EF4-FFF2-40B4-BE49-F238E27FC236}">
                      <a16:creationId xmlns:a16="http://schemas.microsoft.com/office/drawing/2014/main" id="{84A1411B-D543-B5D8-B9F7-E3CB97DA91BA}"/>
                    </a:ext>
                  </a:extLst>
                </p14:cNvPr>
                <p14:cNvContentPartPr/>
                <p14:nvPr/>
              </p14:nvContentPartPr>
              <p14:xfrm>
                <a:off x="8559555" y="5932770"/>
                <a:ext cx="145080" cy="97200"/>
              </p14:xfrm>
            </p:contentPart>
          </mc:Choice>
          <mc:Fallback>
            <p:pic>
              <p:nvPicPr>
                <p:cNvPr id="1150" name="Pennanteckning 1149">
                  <a:extLst>
                    <a:ext uri="{FF2B5EF4-FFF2-40B4-BE49-F238E27FC236}">
                      <a16:creationId xmlns:a16="http://schemas.microsoft.com/office/drawing/2014/main" id="{84A1411B-D543-B5D8-B9F7-E3CB97DA91BA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8544435" y="5917650"/>
                  <a:ext cx="1756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1">
              <p14:nvContentPartPr>
                <p14:cNvPr id="1151" name="Pennanteckning 1150">
                  <a:extLst>
                    <a:ext uri="{FF2B5EF4-FFF2-40B4-BE49-F238E27FC236}">
                      <a16:creationId xmlns:a16="http://schemas.microsoft.com/office/drawing/2014/main" id="{B0800114-3908-79AA-DFB3-FFCE461A1BA3}"/>
                    </a:ext>
                  </a:extLst>
                </p14:cNvPr>
                <p14:cNvContentPartPr/>
                <p14:nvPr/>
              </p14:nvContentPartPr>
              <p14:xfrm>
                <a:off x="8723355" y="5913330"/>
                <a:ext cx="110160" cy="103320"/>
              </p14:xfrm>
            </p:contentPart>
          </mc:Choice>
          <mc:Fallback>
            <p:pic>
              <p:nvPicPr>
                <p:cNvPr id="1151" name="Pennanteckning 1150">
                  <a:extLst>
                    <a:ext uri="{FF2B5EF4-FFF2-40B4-BE49-F238E27FC236}">
                      <a16:creationId xmlns:a16="http://schemas.microsoft.com/office/drawing/2014/main" id="{B0800114-3908-79AA-DFB3-FFCE461A1BA3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8707875" y="5897850"/>
                  <a:ext cx="1404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3">
              <p14:nvContentPartPr>
                <p14:cNvPr id="1152" name="Pennanteckning 1151">
                  <a:extLst>
                    <a:ext uri="{FF2B5EF4-FFF2-40B4-BE49-F238E27FC236}">
                      <a16:creationId xmlns:a16="http://schemas.microsoft.com/office/drawing/2014/main" id="{0EBE62E2-1C05-09AB-AA06-30361E5E1B9F}"/>
                    </a:ext>
                  </a:extLst>
                </p14:cNvPr>
                <p14:cNvContentPartPr/>
                <p14:nvPr/>
              </p14:nvContentPartPr>
              <p14:xfrm>
                <a:off x="8897235" y="5916570"/>
                <a:ext cx="241920" cy="167400"/>
              </p14:xfrm>
            </p:contentPart>
          </mc:Choice>
          <mc:Fallback>
            <p:pic>
              <p:nvPicPr>
                <p:cNvPr id="1152" name="Pennanteckning 1151">
                  <a:extLst>
                    <a:ext uri="{FF2B5EF4-FFF2-40B4-BE49-F238E27FC236}">
                      <a16:creationId xmlns:a16="http://schemas.microsoft.com/office/drawing/2014/main" id="{0EBE62E2-1C05-09AB-AA06-30361E5E1B9F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8881755" y="5901450"/>
                  <a:ext cx="272520" cy="198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165" name="Grupp 1164">
              <a:extLst>
                <a:ext uri="{FF2B5EF4-FFF2-40B4-BE49-F238E27FC236}">
                  <a16:creationId xmlns:a16="http://schemas.microsoft.com/office/drawing/2014/main" id="{C135ABD1-9863-EF0A-33C7-31F0E0BD3E75}"/>
                </a:ext>
              </a:extLst>
            </p:cNvPr>
            <p:cNvGrpSpPr/>
            <p:nvPr/>
          </p:nvGrpSpPr>
          <p:grpSpPr>
            <a:xfrm>
              <a:off x="9364155" y="5824770"/>
              <a:ext cx="1704600" cy="289080"/>
              <a:chOff x="9364155" y="5824770"/>
              <a:chExt cx="1704600" cy="2890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35">
                <p14:nvContentPartPr>
                  <p14:cNvPr id="1155" name="Pennanteckning 1154">
                    <a:extLst>
                      <a:ext uri="{FF2B5EF4-FFF2-40B4-BE49-F238E27FC236}">
                        <a16:creationId xmlns:a16="http://schemas.microsoft.com/office/drawing/2014/main" id="{7A327C5E-3D00-E57E-2899-A3508533D134}"/>
                      </a:ext>
                    </a:extLst>
                  </p14:cNvPr>
                  <p14:cNvContentPartPr/>
                  <p14:nvPr/>
                </p14:nvContentPartPr>
                <p14:xfrm>
                  <a:off x="9364155" y="5957610"/>
                  <a:ext cx="168120" cy="117720"/>
                </p14:xfrm>
              </p:contentPart>
            </mc:Choice>
            <mc:Fallback>
              <p:pic>
                <p:nvPicPr>
                  <p:cNvPr id="1155" name="Pennanteckning 1154">
                    <a:extLst>
                      <a:ext uri="{FF2B5EF4-FFF2-40B4-BE49-F238E27FC236}">
                        <a16:creationId xmlns:a16="http://schemas.microsoft.com/office/drawing/2014/main" id="{7A327C5E-3D00-E57E-2899-A3508533D134}"/>
                      </a:ext>
                    </a:extLst>
                  </p:cNvPr>
                  <p:cNvPicPr/>
                  <p:nvPr/>
                </p:nvPicPr>
                <p:blipFill>
                  <a:blip r:embed="rId636"/>
                  <a:stretch>
                    <a:fillRect/>
                  </a:stretch>
                </p:blipFill>
                <p:spPr>
                  <a:xfrm>
                    <a:off x="9349035" y="5942490"/>
                    <a:ext cx="198720" cy="148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37">
                <p14:nvContentPartPr>
                  <p14:cNvPr id="1156" name="Pennanteckning 1155">
                    <a:extLst>
                      <a:ext uri="{FF2B5EF4-FFF2-40B4-BE49-F238E27FC236}">
                        <a16:creationId xmlns:a16="http://schemas.microsoft.com/office/drawing/2014/main" id="{A8C4CF04-F4EF-0F81-800D-D128CFD0741A}"/>
                      </a:ext>
                    </a:extLst>
                  </p14:cNvPr>
                  <p14:cNvContentPartPr/>
                  <p14:nvPr/>
                </p14:nvContentPartPr>
                <p14:xfrm>
                  <a:off x="9576555" y="5981730"/>
                  <a:ext cx="176040" cy="115560"/>
                </p14:xfrm>
              </p:contentPart>
            </mc:Choice>
            <mc:Fallback>
              <p:pic>
                <p:nvPicPr>
                  <p:cNvPr id="1156" name="Pennanteckning 1155">
                    <a:extLst>
                      <a:ext uri="{FF2B5EF4-FFF2-40B4-BE49-F238E27FC236}">
                        <a16:creationId xmlns:a16="http://schemas.microsoft.com/office/drawing/2014/main" id="{A8C4CF04-F4EF-0F81-800D-D128CFD0741A}"/>
                      </a:ext>
                    </a:extLst>
                  </p:cNvPr>
                  <p:cNvPicPr/>
                  <p:nvPr/>
                </p:nvPicPr>
                <p:blipFill>
                  <a:blip r:embed="rId638"/>
                  <a:stretch>
                    <a:fillRect/>
                  </a:stretch>
                </p:blipFill>
                <p:spPr>
                  <a:xfrm>
                    <a:off x="9561435" y="5966610"/>
                    <a:ext cx="20664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39">
                <p14:nvContentPartPr>
                  <p14:cNvPr id="1157" name="Pennanteckning 1156">
                    <a:extLst>
                      <a:ext uri="{FF2B5EF4-FFF2-40B4-BE49-F238E27FC236}">
                        <a16:creationId xmlns:a16="http://schemas.microsoft.com/office/drawing/2014/main" id="{CA806B34-C68F-3C3F-85E6-2AEEB22AB706}"/>
                      </a:ext>
                    </a:extLst>
                  </p14:cNvPr>
                  <p14:cNvContentPartPr/>
                  <p14:nvPr/>
                </p14:nvContentPartPr>
                <p14:xfrm>
                  <a:off x="9796155" y="5905410"/>
                  <a:ext cx="25200" cy="161280"/>
                </p14:xfrm>
              </p:contentPart>
            </mc:Choice>
            <mc:Fallback>
              <p:pic>
                <p:nvPicPr>
                  <p:cNvPr id="1157" name="Pennanteckning 1156">
                    <a:extLst>
                      <a:ext uri="{FF2B5EF4-FFF2-40B4-BE49-F238E27FC236}">
                        <a16:creationId xmlns:a16="http://schemas.microsoft.com/office/drawing/2014/main" id="{CA806B34-C68F-3C3F-85E6-2AEEB22AB706}"/>
                      </a:ext>
                    </a:extLst>
                  </p:cNvPr>
                  <p:cNvPicPr/>
                  <p:nvPr/>
                </p:nvPicPr>
                <p:blipFill>
                  <a:blip r:embed="rId640"/>
                  <a:stretch>
                    <a:fillRect/>
                  </a:stretch>
                </p:blipFill>
                <p:spPr>
                  <a:xfrm>
                    <a:off x="9780675" y="5890290"/>
                    <a:ext cx="55800" cy="191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41">
                <p14:nvContentPartPr>
                  <p14:cNvPr id="1158" name="Pennanteckning 1157">
                    <a:extLst>
                      <a:ext uri="{FF2B5EF4-FFF2-40B4-BE49-F238E27FC236}">
                        <a16:creationId xmlns:a16="http://schemas.microsoft.com/office/drawing/2014/main" id="{6E8E20BA-6C00-7B1C-9864-055239D74F74}"/>
                      </a:ext>
                    </a:extLst>
                  </p14:cNvPr>
                  <p14:cNvContentPartPr/>
                  <p14:nvPr/>
                </p14:nvContentPartPr>
                <p14:xfrm>
                  <a:off x="9880755" y="5947170"/>
                  <a:ext cx="67680" cy="112680"/>
                </p14:xfrm>
              </p:contentPart>
            </mc:Choice>
            <mc:Fallback>
              <p:pic>
                <p:nvPicPr>
                  <p:cNvPr id="1158" name="Pennanteckning 1157">
                    <a:extLst>
                      <a:ext uri="{FF2B5EF4-FFF2-40B4-BE49-F238E27FC236}">
                        <a16:creationId xmlns:a16="http://schemas.microsoft.com/office/drawing/2014/main" id="{6E8E20BA-6C00-7B1C-9864-055239D74F74}"/>
                      </a:ext>
                    </a:extLst>
                  </p:cNvPr>
                  <p:cNvPicPr/>
                  <p:nvPr/>
                </p:nvPicPr>
                <p:blipFill>
                  <a:blip r:embed="rId642"/>
                  <a:stretch>
                    <a:fillRect/>
                  </a:stretch>
                </p:blipFill>
                <p:spPr>
                  <a:xfrm>
                    <a:off x="9865635" y="5932050"/>
                    <a:ext cx="98280" cy="143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43">
                <p14:nvContentPartPr>
                  <p14:cNvPr id="1159" name="Pennanteckning 1158">
                    <a:extLst>
                      <a:ext uri="{FF2B5EF4-FFF2-40B4-BE49-F238E27FC236}">
                        <a16:creationId xmlns:a16="http://schemas.microsoft.com/office/drawing/2014/main" id="{23A8513E-AE3F-40C3-3EC8-A915697FC6C2}"/>
                      </a:ext>
                    </a:extLst>
                  </p14:cNvPr>
                  <p14:cNvContentPartPr/>
                  <p14:nvPr/>
                </p14:nvContentPartPr>
                <p14:xfrm>
                  <a:off x="9991275" y="5862570"/>
                  <a:ext cx="162360" cy="251280"/>
                </p14:xfrm>
              </p:contentPart>
            </mc:Choice>
            <mc:Fallback>
              <p:pic>
                <p:nvPicPr>
                  <p:cNvPr id="1159" name="Pennanteckning 1158">
                    <a:extLst>
                      <a:ext uri="{FF2B5EF4-FFF2-40B4-BE49-F238E27FC236}">
                        <a16:creationId xmlns:a16="http://schemas.microsoft.com/office/drawing/2014/main" id="{23A8513E-AE3F-40C3-3EC8-A915697FC6C2}"/>
                      </a:ext>
                    </a:extLst>
                  </p:cNvPr>
                  <p:cNvPicPr/>
                  <p:nvPr/>
                </p:nvPicPr>
                <p:blipFill>
                  <a:blip r:embed="rId644"/>
                  <a:stretch>
                    <a:fillRect/>
                  </a:stretch>
                </p:blipFill>
                <p:spPr>
                  <a:xfrm>
                    <a:off x="9976155" y="5847090"/>
                    <a:ext cx="192960" cy="281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45">
                <p14:nvContentPartPr>
                  <p14:cNvPr id="1160" name="Pennanteckning 1159">
                    <a:extLst>
                      <a:ext uri="{FF2B5EF4-FFF2-40B4-BE49-F238E27FC236}">
                        <a16:creationId xmlns:a16="http://schemas.microsoft.com/office/drawing/2014/main" id="{4AC5C9CC-7872-53C2-7F67-488A5B086018}"/>
                      </a:ext>
                    </a:extLst>
                  </p14:cNvPr>
                  <p14:cNvContentPartPr/>
                  <p14:nvPr/>
                </p14:nvContentPartPr>
                <p14:xfrm>
                  <a:off x="10230315" y="5824770"/>
                  <a:ext cx="261000" cy="279360"/>
                </p14:xfrm>
              </p:contentPart>
            </mc:Choice>
            <mc:Fallback>
              <p:pic>
                <p:nvPicPr>
                  <p:cNvPr id="1160" name="Pennanteckning 1159">
                    <a:extLst>
                      <a:ext uri="{FF2B5EF4-FFF2-40B4-BE49-F238E27FC236}">
                        <a16:creationId xmlns:a16="http://schemas.microsoft.com/office/drawing/2014/main" id="{4AC5C9CC-7872-53C2-7F67-488A5B086018}"/>
                      </a:ext>
                    </a:extLst>
                  </p:cNvPr>
                  <p:cNvPicPr/>
                  <p:nvPr/>
                </p:nvPicPr>
                <p:blipFill>
                  <a:blip r:embed="rId646"/>
                  <a:stretch>
                    <a:fillRect/>
                  </a:stretch>
                </p:blipFill>
                <p:spPr>
                  <a:xfrm>
                    <a:off x="10215195" y="5809650"/>
                    <a:ext cx="291240" cy="309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47">
                <p14:nvContentPartPr>
                  <p14:cNvPr id="1161" name="Pennanteckning 1160">
                    <a:extLst>
                      <a:ext uri="{FF2B5EF4-FFF2-40B4-BE49-F238E27FC236}">
                        <a16:creationId xmlns:a16="http://schemas.microsoft.com/office/drawing/2014/main" id="{55DFF48E-D752-E468-9476-087AE7BC2B55}"/>
                      </a:ext>
                    </a:extLst>
                  </p14:cNvPr>
                  <p14:cNvContentPartPr/>
                  <p14:nvPr/>
                </p14:nvContentPartPr>
                <p14:xfrm>
                  <a:off x="10444515" y="5936370"/>
                  <a:ext cx="153000" cy="151560"/>
                </p14:xfrm>
              </p:contentPart>
            </mc:Choice>
            <mc:Fallback>
              <p:pic>
                <p:nvPicPr>
                  <p:cNvPr id="1161" name="Pennanteckning 1160">
                    <a:extLst>
                      <a:ext uri="{FF2B5EF4-FFF2-40B4-BE49-F238E27FC236}">
                        <a16:creationId xmlns:a16="http://schemas.microsoft.com/office/drawing/2014/main" id="{55DFF48E-D752-E468-9476-087AE7BC2B55}"/>
                      </a:ext>
                    </a:extLst>
                  </p:cNvPr>
                  <p:cNvPicPr/>
                  <p:nvPr/>
                </p:nvPicPr>
                <p:blipFill>
                  <a:blip r:embed="rId648"/>
                  <a:stretch>
                    <a:fillRect/>
                  </a:stretch>
                </p:blipFill>
                <p:spPr>
                  <a:xfrm>
                    <a:off x="10429395" y="5921250"/>
                    <a:ext cx="183240" cy="182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49">
                <p14:nvContentPartPr>
                  <p14:cNvPr id="1162" name="Pennanteckning 1161">
                    <a:extLst>
                      <a:ext uri="{FF2B5EF4-FFF2-40B4-BE49-F238E27FC236}">
                        <a16:creationId xmlns:a16="http://schemas.microsoft.com/office/drawing/2014/main" id="{16772CA6-2431-2385-1F1D-090AE516A52B}"/>
                      </a:ext>
                    </a:extLst>
                  </p14:cNvPr>
                  <p14:cNvContentPartPr/>
                  <p14:nvPr/>
                </p14:nvContentPartPr>
                <p14:xfrm>
                  <a:off x="10645035" y="5903610"/>
                  <a:ext cx="14760" cy="37080"/>
                </p14:xfrm>
              </p:contentPart>
            </mc:Choice>
            <mc:Fallback>
              <p:pic>
                <p:nvPicPr>
                  <p:cNvPr id="1162" name="Pennanteckning 1161">
                    <a:extLst>
                      <a:ext uri="{FF2B5EF4-FFF2-40B4-BE49-F238E27FC236}">
                        <a16:creationId xmlns:a16="http://schemas.microsoft.com/office/drawing/2014/main" id="{16772CA6-2431-2385-1F1D-090AE516A52B}"/>
                      </a:ext>
                    </a:extLst>
                  </p:cNvPr>
                  <p:cNvPicPr/>
                  <p:nvPr/>
                </p:nvPicPr>
                <p:blipFill>
                  <a:blip r:embed="rId650"/>
                  <a:stretch>
                    <a:fillRect/>
                  </a:stretch>
                </p:blipFill>
                <p:spPr>
                  <a:xfrm>
                    <a:off x="10629915" y="5888490"/>
                    <a:ext cx="45360" cy="67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51">
                <p14:nvContentPartPr>
                  <p14:cNvPr id="1163" name="Pennanteckning 1162">
                    <a:extLst>
                      <a:ext uri="{FF2B5EF4-FFF2-40B4-BE49-F238E27FC236}">
                        <a16:creationId xmlns:a16="http://schemas.microsoft.com/office/drawing/2014/main" id="{3084B1CB-A7E3-CBCF-90A4-4559BCF61E0A}"/>
                      </a:ext>
                    </a:extLst>
                  </p14:cNvPr>
                  <p14:cNvContentPartPr/>
                  <p14:nvPr/>
                </p14:nvContentPartPr>
                <p14:xfrm>
                  <a:off x="10704435" y="6004770"/>
                  <a:ext cx="89640" cy="89640"/>
                </p14:xfrm>
              </p:contentPart>
            </mc:Choice>
            <mc:Fallback>
              <p:pic>
                <p:nvPicPr>
                  <p:cNvPr id="1163" name="Pennanteckning 1162">
                    <a:extLst>
                      <a:ext uri="{FF2B5EF4-FFF2-40B4-BE49-F238E27FC236}">
                        <a16:creationId xmlns:a16="http://schemas.microsoft.com/office/drawing/2014/main" id="{3084B1CB-A7E3-CBCF-90A4-4559BCF61E0A}"/>
                      </a:ext>
                    </a:extLst>
                  </p:cNvPr>
                  <p:cNvPicPr/>
                  <p:nvPr/>
                </p:nvPicPr>
                <p:blipFill>
                  <a:blip r:embed="rId652"/>
                  <a:stretch>
                    <a:fillRect/>
                  </a:stretch>
                </p:blipFill>
                <p:spPr>
                  <a:xfrm>
                    <a:off x="10688955" y="5989650"/>
                    <a:ext cx="119880" cy="119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53">
                <p14:nvContentPartPr>
                  <p14:cNvPr id="1164" name="Pennanteckning 1163">
                    <a:extLst>
                      <a:ext uri="{FF2B5EF4-FFF2-40B4-BE49-F238E27FC236}">
                        <a16:creationId xmlns:a16="http://schemas.microsoft.com/office/drawing/2014/main" id="{321248F4-DA51-E042-9CBC-99B5FFF9DAC6}"/>
                      </a:ext>
                    </a:extLst>
                  </p14:cNvPr>
                  <p14:cNvContentPartPr/>
                  <p14:nvPr/>
                </p14:nvContentPartPr>
                <p14:xfrm>
                  <a:off x="10859235" y="6007290"/>
                  <a:ext cx="209520" cy="72360"/>
                </p14:xfrm>
              </p:contentPart>
            </mc:Choice>
            <mc:Fallback>
              <p:pic>
                <p:nvPicPr>
                  <p:cNvPr id="1164" name="Pennanteckning 1163">
                    <a:extLst>
                      <a:ext uri="{FF2B5EF4-FFF2-40B4-BE49-F238E27FC236}">
                        <a16:creationId xmlns:a16="http://schemas.microsoft.com/office/drawing/2014/main" id="{321248F4-DA51-E042-9CBC-99B5FFF9DAC6}"/>
                      </a:ext>
                    </a:extLst>
                  </p:cNvPr>
                  <p:cNvPicPr/>
                  <p:nvPr/>
                </p:nvPicPr>
                <p:blipFill>
                  <a:blip r:embed="rId654"/>
                  <a:stretch>
                    <a:fillRect/>
                  </a:stretch>
                </p:blipFill>
                <p:spPr>
                  <a:xfrm>
                    <a:off x="10844115" y="5992170"/>
                    <a:ext cx="240120" cy="1029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187" name="Grupp 1186">
            <a:extLst>
              <a:ext uri="{FF2B5EF4-FFF2-40B4-BE49-F238E27FC236}">
                <a16:creationId xmlns:a16="http://schemas.microsoft.com/office/drawing/2014/main" id="{1501F5A4-CD77-E70E-33CD-CE26C9F566C2}"/>
              </a:ext>
            </a:extLst>
          </p:cNvPr>
          <p:cNvGrpSpPr/>
          <p:nvPr/>
        </p:nvGrpSpPr>
        <p:grpSpPr>
          <a:xfrm>
            <a:off x="8406915" y="6406890"/>
            <a:ext cx="2810160" cy="462960"/>
            <a:chOff x="8406915" y="6406890"/>
            <a:chExt cx="2810160" cy="46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5">
              <p14:nvContentPartPr>
                <p14:cNvPr id="1166" name="Pennanteckning 1165">
                  <a:extLst>
                    <a:ext uri="{FF2B5EF4-FFF2-40B4-BE49-F238E27FC236}">
                      <a16:creationId xmlns:a16="http://schemas.microsoft.com/office/drawing/2014/main" id="{99124757-5102-E834-4E65-B0EDC4827EE1}"/>
                    </a:ext>
                  </a:extLst>
                </p14:cNvPr>
                <p14:cNvContentPartPr/>
                <p14:nvPr/>
              </p14:nvContentPartPr>
              <p14:xfrm>
                <a:off x="8406915" y="6406890"/>
                <a:ext cx="277920" cy="149400"/>
              </p14:xfrm>
            </p:contentPart>
          </mc:Choice>
          <mc:Fallback>
            <p:pic>
              <p:nvPicPr>
                <p:cNvPr id="1166" name="Pennanteckning 1165">
                  <a:extLst>
                    <a:ext uri="{FF2B5EF4-FFF2-40B4-BE49-F238E27FC236}">
                      <a16:creationId xmlns:a16="http://schemas.microsoft.com/office/drawing/2014/main" id="{99124757-5102-E834-4E65-B0EDC4827EE1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8391795" y="6391410"/>
                  <a:ext cx="308520" cy="180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179" name="Grupp 1178">
              <a:extLst>
                <a:ext uri="{FF2B5EF4-FFF2-40B4-BE49-F238E27FC236}">
                  <a16:creationId xmlns:a16="http://schemas.microsoft.com/office/drawing/2014/main" id="{AB63DCBB-5510-1C8F-27CE-18D9A6B6C53C}"/>
                </a:ext>
              </a:extLst>
            </p:cNvPr>
            <p:cNvGrpSpPr/>
            <p:nvPr/>
          </p:nvGrpSpPr>
          <p:grpSpPr>
            <a:xfrm>
              <a:off x="8955555" y="6486450"/>
              <a:ext cx="941760" cy="383400"/>
              <a:chOff x="8955555" y="6486450"/>
              <a:chExt cx="941760" cy="3834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57">
                <p14:nvContentPartPr>
                  <p14:cNvPr id="1167" name="Pennanteckning 1166">
                    <a:extLst>
                      <a:ext uri="{FF2B5EF4-FFF2-40B4-BE49-F238E27FC236}">
                        <a16:creationId xmlns:a16="http://schemas.microsoft.com/office/drawing/2014/main" id="{B297C89A-F414-917A-FE11-998B514B836B}"/>
                      </a:ext>
                    </a:extLst>
                  </p14:cNvPr>
                  <p14:cNvContentPartPr/>
                  <p14:nvPr/>
                </p14:nvContentPartPr>
                <p14:xfrm>
                  <a:off x="8955555" y="6498330"/>
                  <a:ext cx="212760" cy="126360"/>
                </p14:xfrm>
              </p:contentPart>
            </mc:Choice>
            <mc:Fallback>
              <p:pic>
                <p:nvPicPr>
                  <p:cNvPr id="1167" name="Pennanteckning 1166">
                    <a:extLst>
                      <a:ext uri="{FF2B5EF4-FFF2-40B4-BE49-F238E27FC236}">
                        <a16:creationId xmlns:a16="http://schemas.microsoft.com/office/drawing/2014/main" id="{B297C89A-F414-917A-FE11-998B514B836B}"/>
                      </a:ext>
                    </a:extLst>
                  </p:cNvPr>
                  <p:cNvPicPr/>
                  <p:nvPr/>
                </p:nvPicPr>
                <p:blipFill>
                  <a:blip r:embed="rId658"/>
                  <a:stretch>
                    <a:fillRect/>
                  </a:stretch>
                </p:blipFill>
                <p:spPr>
                  <a:xfrm>
                    <a:off x="8940075" y="6483210"/>
                    <a:ext cx="243360" cy="15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59">
                <p14:nvContentPartPr>
                  <p14:cNvPr id="1168" name="Pennanteckning 1167">
                    <a:extLst>
                      <a:ext uri="{FF2B5EF4-FFF2-40B4-BE49-F238E27FC236}">
                        <a16:creationId xmlns:a16="http://schemas.microsoft.com/office/drawing/2014/main" id="{4CA3DE40-2785-A167-BB8F-395FAC713C62}"/>
                      </a:ext>
                    </a:extLst>
                  </p14:cNvPr>
                  <p14:cNvContentPartPr/>
                  <p14:nvPr/>
                </p14:nvContentPartPr>
                <p14:xfrm>
                  <a:off x="9224475" y="6528570"/>
                  <a:ext cx="182880" cy="91800"/>
                </p14:xfrm>
              </p:contentPart>
            </mc:Choice>
            <mc:Fallback>
              <p:pic>
                <p:nvPicPr>
                  <p:cNvPr id="1168" name="Pennanteckning 1167">
                    <a:extLst>
                      <a:ext uri="{FF2B5EF4-FFF2-40B4-BE49-F238E27FC236}">
                        <a16:creationId xmlns:a16="http://schemas.microsoft.com/office/drawing/2014/main" id="{4CA3DE40-2785-A167-BB8F-395FAC713C62}"/>
                      </a:ext>
                    </a:extLst>
                  </p:cNvPr>
                  <p:cNvPicPr/>
                  <p:nvPr/>
                </p:nvPicPr>
                <p:blipFill>
                  <a:blip r:embed="rId660"/>
                  <a:stretch>
                    <a:fillRect/>
                  </a:stretch>
                </p:blipFill>
                <p:spPr>
                  <a:xfrm>
                    <a:off x="9209355" y="6513090"/>
                    <a:ext cx="213480" cy="122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1">
                <p14:nvContentPartPr>
                  <p14:cNvPr id="1169" name="Pennanteckning 1168">
                    <a:extLst>
                      <a:ext uri="{FF2B5EF4-FFF2-40B4-BE49-F238E27FC236}">
                        <a16:creationId xmlns:a16="http://schemas.microsoft.com/office/drawing/2014/main" id="{E3EA400D-0BC5-1CB9-2E63-4FCEBB4BC76C}"/>
                      </a:ext>
                    </a:extLst>
                  </p14:cNvPr>
                  <p14:cNvContentPartPr/>
                  <p14:nvPr/>
                </p14:nvContentPartPr>
                <p14:xfrm>
                  <a:off x="9375315" y="6575370"/>
                  <a:ext cx="61920" cy="294480"/>
                </p14:xfrm>
              </p:contentPart>
            </mc:Choice>
            <mc:Fallback>
              <p:pic>
                <p:nvPicPr>
                  <p:cNvPr id="1169" name="Pennanteckning 1168">
                    <a:extLst>
                      <a:ext uri="{FF2B5EF4-FFF2-40B4-BE49-F238E27FC236}">
                        <a16:creationId xmlns:a16="http://schemas.microsoft.com/office/drawing/2014/main" id="{E3EA400D-0BC5-1CB9-2E63-4FCEBB4BC76C}"/>
                      </a:ext>
                    </a:extLst>
                  </p:cNvPr>
                  <p:cNvPicPr/>
                  <p:nvPr/>
                </p:nvPicPr>
                <p:blipFill>
                  <a:blip r:embed="rId662"/>
                  <a:stretch>
                    <a:fillRect/>
                  </a:stretch>
                </p:blipFill>
                <p:spPr>
                  <a:xfrm>
                    <a:off x="9359835" y="6560250"/>
                    <a:ext cx="92520" cy="325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3">
                <p14:nvContentPartPr>
                  <p14:cNvPr id="1170" name="Pennanteckning 1169">
                    <a:extLst>
                      <a:ext uri="{FF2B5EF4-FFF2-40B4-BE49-F238E27FC236}">
                        <a16:creationId xmlns:a16="http://schemas.microsoft.com/office/drawing/2014/main" id="{323186DC-2CE2-95B2-09AC-0ACC77D79DD4}"/>
                      </a:ext>
                    </a:extLst>
                  </p14:cNvPr>
                  <p14:cNvContentPartPr/>
                  <p14:nvPr/>
                </p14:nvContentPartPr>
                <p14:xfrm>
                  <a:off x="9425715" y="6548010"/>
                  <a:ext cx="88560" cy="102240"/>
                </p14:xfrm>
              </p:contentPart>
            </mc:Choice>
            <mc:Fallback>
              <p:pic>
                <p:nvPicPr>
                  <p:cNvPr id="1170" name="Pennanteckning 1169">
                    <a:extLst>
                      <a:ext uri="{FF2B5EF4-FFF2-40B4-BE49-F238E27FC236}">
                        <a16:creationId xmlns:a16="http://schemas.microsoft.com/office/drawing/2014/main" id="{323186DC-2CE2-95B2-09AC-0ACC77D79DD4}"/>
                      </a:ext>
                    </a:extLst>
                  </p:cNvPr>
                  <p:cNvPicPr/>
                  <p:nvPr/>
                </p:nvPicPr>
                <p:blipFill>
                  <a:blip r:embed="rId664"/>
                  <a:stretch>
                    <a:fillRect/>
                  </a:stretch>
                </p:blipFill>
                <p:spPr>
                  <a:xfrm>
                    <a:off x="9410595" y="6532890"/>
                    <a:ext cx="119160" cy="13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5">
                <p14:nvContentPartPr>
                  <p14:cNvPr id="1171" name="Pennanteckning 1170">
                    <a:extLst>
                      <a:ext uri="{FF2B5EF4-FFF2-40B4-BE49-F238E27FC236}">
                        <a16:creationId xmlns:a16="http://schemas.microsoft.com/office/drawing/2014/main" id="{19FD4D19-E5FB-65B8-C24E-2F641B2CFDDC}"/>
                      </a:ext>
                    </a:extLst>
                  </p14:cNvPr>
                  <p14:cNvContentPartPr/>
                  <p14:nvPr/>
                </p14:nvContentPartPr>
                <p14:xfrm>
                  <a:off x="9562875" y="6486450"/>
                  <a:ext cx="334440" cy="161640"/>
                </p14:xfrm>
              </p:contentPart>
            </mc:Choice>
            <mc:Fallback>
              <p:pic>
                <p:nvPicPr>
                  <p:cNvPr id="1171" name="Pennanteckning 1170">
                    <a:extLst>
                      <a:ext uri="{FF2B5EF4-FFF2-40B4-BE49-F238E27FC236}">
                        <a16:creationId xmlns:a16="http://schemas.microsoft.com/office/drawing/2014/main" id="{19FD4D19-E5FB-65B8-C24E-2F641B2CFDDC}"/>
                      </a:ext>
                    </a:extLst>
                  </p:cNvPr>
                  <p:cNvPicPr/>
                  <p:nvPr/>
                </p:nvPicPr>
                <p:blipFill>
                  <a:blip r:embed="rId666"/>
                  <a:stretch>
                    <a:fillRect/>
                  </a:stretch>
                </p:blipFill>
                <p:spPr>
                  <a:xfrm>
                    <a:off x="9547755" y="6470970"/>
                    <a:ext cx="365040" cy="191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78" name="Grupp 1177">
              <a:extLst>
                <a:ext uri="{FF2B5EF4-FFF2-40B4-BE49-F238E27FC236}">
                  <a16:creationId xmlns:a16="http://schemas.microsoft.com/office/drawing/2014/main" id="{0633F84E-E389-7B45-BFBE-41AA9C1AAD2E}"/>
                </a:ext>
              </a:extLst>
            </p:cNvPr>
            <p:cNvGrpSpPr/>
            <p:nvPr/>
          </p:nvGrpSpPr>
          <p:grpSpPr>
            <a:xfrm>
              <a:off x="10134555" y="6423810"/>
              <a:ext cx="1082520" cy="264240"/>
              <a:chOff x="10134555" y="6423810"/>
              <a:chExt cx="1082520" cy="2642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67">
                <p14:nvContentPartPr>
                  <p14:cNvPr id="1172" name="Pennanteckning 1171">
                    <a:extLst>
                      <a:ext uri="{FF2B5EF4-FFF2-40B4-BE49-F238E27FC236}">
                        <a16:creationId xmlns:a16="http://schemas.microsoft.com/office/drawing/2014/main" id="{F41DD12C-1EF6-4EC6-223E-FF56980AA8EA}"/>
                      </a:ext>
                    </a:extLst>
                  </p14:cNvPr>
                  <p14:cNvContentPartPr/>
                  <p14:nvPr/>
                </p14:nvContentPartPr>
                <p14:xfrm>
                  <a:off x="10134555" y="6548010"/>
                  <a:ext cx="236880" cy="133200"/>
                </p14:xfrm>
              </p:contentPart>
            </mc:Choice>
            <mc:Fallback>
              <p:pic>
                <p:nvPicPr>
                  <p:cNvPr id="1172" name="Pennanteckning 1171">
                    <a:extLst>
                      <a:ext uri="{FF2B5EF4-FFF2-40B4-BE49-F238E27FC236}">
                        <a16:creationId xmlns:a16="http://schemas.microsoft.com/office/drawing/2014/main" id="{F41DD12C-1EF6-4EC6-223E-FF56980AA8EA}"/>
                      </a:ext>
                    </a:extLst>
                  </p:cNvPr>
                  <p:cNvPicPr/>
                  <p:nvPr/>
                </p:nvPicPr>
                <p:blipFill>
                  <a:blip r:embed="rId668"/>
                  <a:stretch>
                    <a:fillRect/>
                  </a:stretch>
                </p:blipFill>
                <p:spPr>
                  <a:xfrm>
                    <a:off x="10119075" y="6532890"/>
                    <a:ext cx="267480" cy="163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9">
                <p14:nvContentPartPr>
                  <p14:cNvPr id="1173" name="Pennanteckning 1172">
                    <a:extLst>
                      <a:ext uri="{FF2B5EF4-FFF2-40B4-BE49-F238E27FC236}">
                        <a16:creationId xmlns:a16="http://schemas.microsoft.com/office/drawing/2014/main" id="{2EAC846A-9BB7-F068-2D3D-B4ACBB9FB58F}"/>
                      </a:ext>
                    </a:extLst>
                  </p14:cNvPr>
                  <p14:cNvContentPartPr/>
                  <p14:nvPr/>
                </p14:nvContentPartPr>
                <p14:xfrm>
                  <a:off x="10433355" y="6423810"/>
                  <a:ext cx="277920" cy="264240"/>
                </p14:xfrm>
              </p:contentPart>
            </mc:Choice>
            <mc:Fallback>
              <p:pic>
                <p:nvPicPr>
                  <p:cNvPr id="1173" name="Pennanteckning 1172">
                    <a:extLst>
                      <a:ext uri="{FF2B5EF4-FFF2-40B4-BE49-F238E27FC236}">
                        <a16:creationId xmlns:a16="http://schemas.microsoft.com/office/drawing/2014/main" id="{2EAC846A-9BB7-F068-2D3D-B4ACBB9FB58F}"/>
                      </a:ext>
                    </a:extLst>
                  </p:cNvPr>
                  <p:cNvPicPr/>
                  <p:nvPr/>
                </p:nvPicPr>
                <p:blipFill>
                  <a:blip r:embed="rId670"/>
                  <a:stretch>
                    <a:fillRect/>
                  </a:stretch>
                </p:blipFill>
                <p:spPr>
                  <a:xfrm>
                    <a:off x="10418235" y="6408330"/>
                    <a:ext cx="308520" cy="29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71">
                <p14:nvContentPartPr>
                  <p14:cNvPr id="1174" name="Pennanteckning 1173">
                    <a:extLst>
                      <a:ext uri="{FF2B5EF4-FFF2-40B4-BE49-F238E27FC236}">
                        <a16:creationId xmlns:a16="http://schemas.microsoft.com/office/drawing/2014/main" id="{635D9AB7-E69D-4267-BB19-E13D192B1A36}"/>
                      </a:ext>
                    </a:extLst>
                  </p14:cNvPr>
                  <p14:cNvContentPartPr/>
                  <p14:nvPr/>
                </p14:nvContentPartPr>
                <p14:xfrm>
                  <a:off x="10638195" y="6542970"/>
                  <a:ext cx="241200" cy="96480"/>
                </p14:xfrm>
              </p:contentPart>
            </mc:Choice>
            <mc:Fallback>
              <p:pic>
                <p:nvPicPr>
                  <p:cNvPr id="1174" name="Pennanteckning 1173">
                    <a:extLst>
                      <a:ext uri="{FF2B5EF4-FFF2-40B4-BE49-F238E27FC236}">
                        <a16:creationId xmlns:a16="http://schemas.microsoft.com/office/drawing/2014/main" id="{635D9AB7-E69D-4267-BB19-E13D192B1A36}"/>
                      </a:ext>
                    </a:extLst>
                  </p:cNvPr>
                  <p:cNvPicPr/>
                  <p:nvPr/>
                </p:nvPicPr>
                <p:blipFill>
                  <a:blip r:embed="rId672"/>
                  <a:stretch>
                    <a:fillRect/>
                  </a:stretch>
                </p:blipFill>
                <p:spPr>
                  <a:xfrm>
                    <a:off x="10623075" y="6527490"/>
                    <a:ext cx="271800" cy="12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73">
                <p14:nvContentPartPr>
                  <p14:cNvPr id="1175" name="Pennanteckning 1174">
                    <a:extLst>
                      <a:ext uri="{FF2B5EF4-FFF2-40B4-BE49-F238E27FC236}">
                        <a16:creationId xmlns:a16="http://schemas.microsoft.com/office/drawing/2014/main" id="{962EA5F2-3557-F2CC-9E16-41EDBD0A1880}"/>
                      </a:ext>
                    </a:extLst>
                  </p14:cNvPr>
                  <p14:cNvContentPartPr/>
                  <p14:nvPr/>
                </p14:nvContentPartPr>
                <p14:xfrm>
                  <a:off x="10923675" y="6429930"/>
                  <a:ext cx="43200" cy="66240"/>
                </p14:xfrm>
              </p:contentPart>
            </mc:Choice>
            <mc:Fallback>
              <p:pic>
                <p:nvPicPr>
                  <p:cNvPr id="1175" name="Pennanteckning 1174">
                    <a:extLst>
                      <a:ext uri="{FF2B5EF4-FFF2-40B4-BE49-F238E27FC236}">
                        <a16:creationId xmlns:a16="http://schemas.microsoft.com/office/drawing/2014/main" id="{962EA5F2-3557-F2CC-9E16-41EDBD0A1880}"/>
                      </a:ext>
                    </a:extLst>
                  </p:cNvPr>
                  <p:cNvPicPr/>
                  <p:nvPr/>
                </p:nvPicPr>
                <p:blipFill>
                  <a:blip r:embed="rId674"/>
                  <a:stretch>
                    <a:fillRect/>
                  </a:stretch>
                </p:blipFill>
                <p:spPr>
                  <a:xfrm>
                    <a:off x="10908555" y="6414450"/>
                    <a:ext cx="73800" cy="96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75">
                <p14:nvContentPartPr>
                  <p14:cNvPr id="1176" name="Pennanteckning 1175">
                    <a:extLst>
                      <a:ext uri="{FF2B5EF4-FFF2-40B4-BE49-F238E27FC236}">
                        <a16:creationId xmlns:a16="http://schemas.microsoft.com/office/drawing/2014/main" id="{797788AA-B68F-3723-284E-0BA0D742EC63}"/>
                      </a:ext>
                    </a:extLst>
                  </p14:cNvPr>
                  <p14:cNvContentPartPr/>
                  <p14:nvPr/>
                </p14:nvContentPartPr>
                <p14:xfrm>
                  <a:off x="10960395" y="6495810"/>
                  <a:ext cx="110160" cy="186480"/>
                </p14:xfrm>
              </p:contentPart>
            </mc:Choice>
            <mc:Fallback>
              <p:pic>
                <p:nvPicPr>
                  <p:cNvPr id="1176" name="Pennanteckning 1175">
                    <a:extLst>
                      <a:ext uri="{FF2B5EF4-FFF2-40B4-BE49-F238E27FC236}">
                        <a16:creationId xmlns:a16="http://schemas.microsoft.com/office/drawing/2014/main" id="{797788AA-B68F-3723-284E-0BA0D742EC63}"/>
                      </a:ext>
                    </a:extLst>
                  </p:cNvPr>
                  <p:cNvPicPr/>
                  <p:nvPr/>
                </p:nvPicPr>
                <p:blipFill>
                  <a:blip r:embed="rId676"/>
                  <a:stretch>
                    <a:fillRect/>
                  </a:stretch>
                </p:blipFill>
                <p:spPr>
                  <a:xfrm>
                    <a:off x="10945275" y="6480690"/>
                    <a:ext cx="140760" cy="21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77">
                <p14:nvContentPartPr>
                  <p14:cNvPr id="1177" name="Pennanteckning 1176">
                    <a:extLst>
                      <a:ext uri="{FF2B5EF4-FFF2-40B4-BE49-F238E27FC236}">
                        <a16:creationId xmlns:a16="http://schemas.microsoft.com/office/drawing/2014/main" id="{C8E4C495-3864-D290-7AA2-DCAF8062BDE2}"/>
                      </a:ext>
                    </a:extLst>
                  </p14:cNvPr>
                  <p14:cNvContentPartPr/>
                  <p14:nvPr/>
                </p14:nvContentPartPr>
                <p14:xfrm>
                  <a:off x="11129235" y="6493290"/>
                  <a:ext cx="87840" cy="121320"/>
                </p14:xfrm>
              </p:contentPart>
            </mc:Choice>
            <mc:Fallback>
              <p:pic>
                <p:nvPicPr>
                  <p:cNvPr id="1177" name="Pennanteckning 1176">
                    <a:extLst>
                      <a:ext uri="{FF2B5EF4-FFF2-40B4-BE49-F238E27FC236}">
                        <a16:creationId xmlns:a16="http://schemas.microsoft.com/office/drawing/2014/main" id="{C8E4C495-3864-D290-7AA2-DCAF8062BDE2}"/>
                      </a:ext>
                    </a:extLst>
                  </p:cNvPr>
                  <p:cNvPicPr/>
                  <p:nvPr/>
                </p:nvPicPr>
                <p:blipFill>
                  <a:blip r:embed="rId678"/>
                  <a:stretch>
                    <a:fillRect/>
                  </a:stretch>
                </p:blipFill>
                <p:spPr>
                  <a:xfrm>
                    <a:off x="11114115" y="6478170"/>
                    <a:ext cx="118440" cy="1519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30350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5736</TotalTime>
  <Words>26</Words>
  <Application>Microsoft Macintosh PowerPoint</Application>
  <PresentationFormat>Bredbild</PresentationFormat>
  <Paragraphs>5</Paragraphs>
  <Slides>2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8" baseType="lpstr">
      <vt:lpstr>Arial</vt:lpstr>
      <vt:lpstr>Avenir Heavy</vt:lpstr>
      <vt:lpstr>Avenir Light</vt:lpstr>
      <vt:lpstr>Calibri</vt:lpstr>
      <vt:lpstr>Calibri Light</vt:lpstr>
      <vt:lpstr>Office-tema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Kokchun Giang</dc:creator>
  <cp:lastModifiedBy>Kokchun Giang</cp:lastModifiedBy>
  <cp:revision>394</cp:revision>
  <dcterms:created xsi:type="dcterms:W3CDTF">2023-02-18T16:14:37Z</dcterms:created>
  <dcterms:modified xsi:type="dcterms:W3CDTF">2024-01-14T12:32:19Z</dcterms:modified>
</cp:coreProperties>
</file>