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notesSlides/notesSlide3.xml" ContentType="application/vnd.openxmlformats-officedocument.presentationml.notesSlide+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notesSlides/notesSlide4.xml" ContentType="application/vnd.openxmlformats-officedocument.presentationml.notesSlide+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331" r:id="rId3"/>
    <p:sldId id="332" r:id="rId4"/>
    <p:sldId id="333" r:id="rId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5C"/>
    <a:srgbClr val="1D4E5D"/>
    <a:srgbClr val="711E7C"/>
    <a:srgbClr val="521B93"/>
    <a:srgbClr val="BE500E"/>
    <a:srgbClr val="7E34B8"/>
    <a:srgbClr val="EDEDED"/>
    <a:srgbClr val="DAE3F3"/>
    <a:srgbClr val="011893"/>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5B542B-E4E8-D141-AA14-043D930A865A}" v="312" dt="2024-01-24T20:00:05.982"/>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anmörkt forma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just forma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77"/>
    <p:restoredTop sz="80581"/>
  </p:normalViewPr>
  <p:slideViewPr>
    <p:cSldViewPr snapToGrid="0" snapToObjects="1">
      <p:cViewPr varScale="1">
        <p:scale>
          <a:sx n="120" d="100"/>
          <a:sy n="120" d="100"/>
        </p:scale>
        <p:origin x="2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chun Giang" userId="67e2125d-ec8c-4323-9653-9824a2ad815f" providerId="ADAL" clId="{10EEDAB3-2DB0-BA4D-8CC6-6424E46A9142}"/>
    <pc:docChg chg="undo custSel addSld delSld modSld">
      <pc:chgData name="Kokchun Giang" userId="67e2125d-ec8c-4323-9653-9824a2ad815f" providerId="ADAL" clId="{10EEDAB3-2DB0-BA4D-8CC6-6424E46A9142}" dt="2024-01-13T15:36:33.360" v="2986"/>
      <pc:docMkLst>
        <pc:docMk/>
      </pc:docMkLst>
      <pc:sldChg chg="modSp">
        <pc:chgData name="Kokchun Giang" userId="67e2125d-ec8c-4323-9653-9824a2ad815f" providerId="ADAL" clId="{10EEDAB3-2DB0-BA4D-8CC6-6424E46A9142}" dt="2024-01-13T15:22:37.767" v="2858" actId="1076"/>
        <pc:sldMkLst>
          <pc:docMk/>
          <pc:sldMk cId="2807130090" sldId="256"/>
        </pc:sldMkLst>
        <pc:picChg chg="mod">
          <ac:chgData name="Kokchun Giang" userId="67e2125d-ec8c-4323-9653-9824a2ad815f" providerId="ADAL" clId="{10EEDAB3-2DB0-BA4D-8CC6-6424E46A9142}" dt="2024-01-13T15:22:37.767" v="2858" actId="1076"/>
          <ac:picMkLst>
            <pc:docMk/>
            <pc:sldMk cId="2807130090" sldId="256"/>
            <ac:picMk id="1026" creationId="{99256CB0-0537-23E9-9E18-6FCF2F704D62}"/>
          </ac:picMkLst>
        </pc:picChg>
      </pc:sldChg>
      <pc:sldChg chg="addSp delSp modSp mod delAnim modAnim modNotesTx">
        <pc:chgData name="Kokchun Giang" userId="67e2125d-ec8c-4323-9653-9824a2ad815f" providerId="ADAL" clId="{10EEDAB3-2DB0-BA4D-8CC6-6424E46A9142}" dt="2024-01-13T15:25:07.142" v="2884"/>
        <pc:sldMkLst>
          <pc:docMk/>
          <pc:sldMk cId="4207668247" sldId="323"/>
        </pc:sldMkLst>
        <pc:spChg chg="mod">
          <ac:chgData name="Kokchun Giang" userId="67e2125d-ec8c-4323-9653-9824a2ad815f" providerId="ADAL" clId="{10EEDAB3-2DB0-BA4D-8CC6-6424E46A9142}" dt="2024-01-13T12:36:58.638" v="152" actId="2711"/>
          <ac:spMkLst>
            <pc:docMk/>
            <pc:sldMk cId="4207668247" sldId="323"/>
            <ac:spMk id="28" creationId="{7E8C0D03-019A-279A-6AD5-A5E7BD2580DB}"/>
          </ac:spMkLst>
        </pc:spChg>
        <pc:grpChg chg="add mod">
          <ac:chgData name="Kokchun Giang" userId="67e2125d-ec8c-4323-9653-9824a2ad815f" providerId="ADAL" clId="{10EEDAB3-2DB0-BA4D-8CC6-6424E46A9142}" dt="2024-01-13T15:23:01.451" v="2860" actId="164"/>
          <ac:grpSpMkLst>
            <pc:docMk/>
            <pc:sldMk cId="4207668247" sldId="323"/>
            <ac:grpSpMk id="4" creationId="{B0397586-C5B5-D537-0244-32F98EEC3747}"/>
          </ac:grpSpMkLst>
        </pc:grpChg>
        <pc:grpChg chg="add mod">
          <ac:chgData name="Kokchun Giang" userId="67e2125d-ec8c-4323-9653-9824a2ad815f" providerId="ADAL" clId="{10EEDAB3-2DB0-BA4D-8CC6-6424E46A9142}" dt="2024-01-13T15:23:13.328" v="2863" actId="164"/>
          <ac:grpSpMkLst>
            <pc:docMk/>
            <pc:sldMk cId="4207668247" sldId="323"/>
            <ac:grpSpMk id="5" creationId="{FC112F18-420A-7178-2056-65A06FEE8657}"/>
          </ac:grpSpMkLst>
        </pc:grpChg>
        <pc:grpChg chg="add mod">
          <ac:chgData name="Kokchun Giang" userId="67e2125d-ec8c-4323-9653-9824a2ad815f" providerId="ADAL" clId="{10EEDAB3-2DB0-BA4D-8CC6-6424E46A9142}" dt="2024-01-13T15:23:47.062" v="2871" actId="1076"/>
          <ac:grpSpMkLst>
            <pc:docMk/>
            <pc:sldMk cId="4207668247" sldId="323"/>
            <ac:grpSpMk id="6" creationId="{CA593F4B-50FB-D2D8-A99B-63C1393DEC6A}"/>
          </ac:grpSpMkLst>
        </pc:grpChg>
        <pc:grpChg chg="add mod">
          <ac:chgData name="Kokchun Giang" userId="67e2125d-ec8c-4323-9653-9824a2ad815f" providerId="ADAL" clId="{10EEDAB3-2DB0-BA4D-8CC6-6424E46A9142}" dt="2024-01-13T15:24:36.659" v="2877" actId="164"/>
          <ac:grpSpMkLst>
            <pc:docMk/>
            <pc:sldMk cId="4207668247" sldId="323"/>
            <ac:grpSpMk id="7" creationId="{B283ED39-9059-E0C9-C53F-B0B44FA17B5E}"/>
          </ac:grpSpMkLst>
        </pc:grpChg>
        <pc:grpChg chg="add mod">
          <ac:chgData name="Kokchun Giang" userId="67e2125d-ec8c-4323-9653-9824a2ad815f" providerId="ADAL" clId="{10EEDAB3-2DB0-BA4D-8CC6-6424E46A9142}" dt="2024-01-13T15:24:52.032" v="2879" actId="164"/>
          <ac:grpSpMkLst>
            <pc:docMk/>
            <pc:sldMk cId="4207668247" sldId="323"/>
            <ac:grpSpMk id="8" creationId="{C25C5813-DD6C-28B3-64E6-B3A8536B1AD2}"/>
          </ac:grpSpMkLst>
        </pc:grpChg>
        <pc:grpChg chg="add mod">
          <ac:chgData name="Kokchun Giang" userId="67e2125d-ec8c-4323-9653-9824a2ad815f" providerId="ADAL" clId="{10EEDAB3-2DB0-BA4D-8CC6-6424E46A9142}" dt="2024-01-13T15:25:03.826" v="2882" actId="164"/>
          <ac:grpSpMkLst>
            <pc:docMk/>
            <pc:sldMk cId="4207668247" sldId="323"/>
            <ac:grpSpMk id="10" creationId="{AAF1A9B8-8CC4-D480-2C84-CC4FC8F2FDC3}"/>
          </ac:grpSpMkLst>
        </pc:grpChg>
        <pc:grpChg chg="del">
          <ac:chgData name="Kokchun Giang" userId="67e2125d-ec8c-4323-9653-9824a2ad815f" providerId="ADAL" clId="{10EEDAB3-2DB0-BA4D-8CC6-6424E46A9142}" dt="2024-01-13T12:36:28.474" v="89" actId="478"/>
          <ac:grpSpMkLst>
            <pc:docMk/>
            <pc:sldMk cId="4207668247" sldId="323"/>
            <ac:grpSpMk id="140" creationId="{8A175907-5EDF-41ED-275B-DD9316F7EDA1}"/>
          </ac:grpSpMkLst>
        </pc:grpChg>
        <pc:grpChg chg="del mod">
          <ac:chgData name="Kokchun Giang" userId="67e2125d-ec8c-4323-9653-9824a2ad815f" providerId="ADAL" clId="{10EEDAB3-2DB0-BA4D-8CC6-6424E46A9142}" dt="2024-01-13T12:37:23.009" v="171"/>
          <ac:grpSpMkLst>
            <pc:docMk/>
            <pc:sldMk cId="4207668247" sldId="323"/>
            <ac:grpSpMk id="143" creationId="{EB0E37C3-979D-F9CB-0C0F-36E4D777BAA1}"/>
          </ac:grpSpMkLst>
        </pc:grpChg>
        <pc:grpChg chg="mod">
          <ac:chgData name="Kokchun Giang" userId="67e2125d-ec8c-4323-9653-9824a2ad815f" providerId="ADAL" clId="{10EEDAB3-2DB0-BA4D-8CC6-6424E46A9142}" dt="2024-01-13T12:39:53.994" v="318" actId="1076"/>
          <ac:grpSpMkLst>
            <pc:docMk/>
            <pc:sldMk cId="4207668247" sldId="323"/>
            <ac:grpSpMk id="150" creationId="{8EE46824-986C-0981-4BF5-543922400F75}"/>
          </ac:grpSpMkLst>
        </pc:grpChg>
        <pc:grpChg chg="mod">
          <ac:chgData name="Kokchun Giang" userId="67e2125d-ec8c-4323-9653-9824a2ad815f" providerId="ADAL" clId="{10EEDAB3-2DB0-BA4D-8CC6-6424E46A9142}" dt="2024-01-13T15:23:01.451" v="2860" actId="164"/>
          <ac:grpSpMkLst>
            <pc:docMk/>
            <pc:sldMk cId="4207668247" sldId="323"/>
            <ac:grpSpMk id="153" creationId="{155AA3FC-D0CD-7AA4-8AD9-B0C55F82954D}"/>
          </ac:grpSpMkLst>
        </pc:grpChg>
        <pc:grpChg chg="mod">
          <ac:chgData name="Kokchun Giang" userId="67e2125d-ec8c-4323-9653-9824a2ad815f" providerId="ADAL" clId="{10EEDAB3-2DB0-BA4D-8CC6-6424E46A9142}" dt="2024-01-13T15:23:01.451" v="2860" actId="164"/>
          <ac:grpSpMkLst>
            <pc:docMk/>
            <pc:sldMk cId="4207668247" sldId="323"/>
            <ac:grpSpMk id="162" creationId="{45A54DB8-3809-FEAA-9AA5-4E3DF954399A}"/>
          </ac:grpSpMkLst>
        </pc:grpChg>
        <pc:grpChg chg="del">
          <ac:chgData name="Kokchun Giang" userId="67e2125d-ec8c-4323-9653-9824a2ad815f" providerId="ADAL" clId="{10EEDAB3-2DB0-BA4D-8CC6-6424E46A9142}" dt="2024-01-13T12:36:28.474" v="89" actId="478"/>
          <ac:grpSpMkLst>
            <pc:docMk/>
            <pc:sldMk cId="4207668247" sldId="323"/>
            <ac:grpSpMk id="282" creationId="{AE426374-4858-D4D7-7283-2253BEB4E2D1}"/>
          </ac:grpSpMkLst>
        </pc:grpChg>
        <pc:grpChg chg="del">
          <ac:chgData name="Kokchun Giang" userId="67e2125d-ec8c-4323-9653-9824a2ad815f" providerId="ADAL" clId="{10EEDAB3-2DB0-BA4D-8CC6-6424E46A9142}" dt="2024-01-13T12:36:28.474" v="89" actId="478"/>
          <ac:grpSpMkLst>
            <pc:docMk/>
            <pc:sldMk cId="4207668247" sldId="323"/>
            <ac:grpSpMk id="283" creationId="{5794388D-8A03-363E-A78D-AEE2E13A7B02}"/>
          </ac:grpSpMkLst>
        </pc:grpChg>
        <pc:grpChg chg="del">
          <ac:chgData name="Kokchun Giang" userId="67e2125d-ec8c-4323-9653-9824a2ad815f" providerId="ADAL" clId="{10EEDAB3-2DB0-BA4D-8CC6-6424E46A9142}" dt="2024-01-13T12:36:28.474" v="89" actId="478"/>
          <ac:grpSpMkLst>
            <pc:docMk/>
            <pc:sldMk cId="4207668247" sldId="323"/>
            <ac:grpSpMk id="284" creationId="{FB101198-D863-C4DD-F83D-0F1EC9FDD619}"/>
          </ac:grpSpMkLst>
        </pc:grpChg>
        <pc:grpChg chg="del">
          <ac:chgData name="Kokchun Giang" userId="67e2125d-ec8c-4323-9653-9824a2ad815f" providerId="ADAL" clId="{10EEDAB3-2DB0-BA4D-8CC6-6424E46A9142}" dt="2024-01-13T12:36:28.474" v="89" actId="478"/>
          <ac:grpSpMkLst>
            <pc:docMk/>
            <pc:sldMk cId="4207668247" sldId="323"/>
            <ac:grpSpMk id="285" creationId="{1DC50C1C-562B-1F53-D7E0-4A644A67B513}"/>
          </ac:grpSpMkLst>
        </pc:grpChg>
        <pc:grpChg chg="del">
          <ac:chgData name="Kokchun Giang" userId="67e2125d-ec8c-4323-9653-9824a2ad815f" providerId="ADAL" clId="{10EEDAB3-2DB0-BA4D-8CC6-6424E46A9142}" dt="2024-01-13T12:36:28.474" v="89" actId="478"/>
          <ac:grpSpMkLst>
            <pc:docMk/>
            <pc:sldMk cId="4207668247" sldId="323"/>
            <ac:grpSpMk id="286" creationId="{34F9EB73-2592-AF42-9A89-51392E91368D}"/>
          </ac:grpSpMkLst>
        </pc:grpChg>
        <pc:grpChg chg="del">
          <ac:chgData name="Kokchun Giang" userId="67e2125d-ec8c-4323-9653-9824a2ad815f" providerId="ADAL" clId="{10EEDAB3-2DB0-BA4D-8CC6-6424E46A9142}" dt="2024-01-13T12:36:28.474" v="89" actId="478"/>
          <ac:grpSpMkLst>
            <pc:docMk/>
            <pc:sldMk cId="4207668247" sldId="323"/>
            <ac:grpSpMk id="287" creationId="{69378D79-55B2-16F9-39F4-4E344F486321}"/>
          </ac:grpSpMkLst>
        </pc:grpChg>
        <pc:grpChg chg="del">
          <ac:chgData name="Kokchun Giang" userId="67e2125d-ec8c-4323-9653-9824a2ad815f" providerId="ADAL" clId="{10EEDAB3-2DB0-BA4D-8CC6-6424E46A9142}" dt="2024-01-13T12:36:28.474" v="89" actId="478"/>
          <ac:grpSpMkLst>
            <pc:docMk/>
            <pc:sldMk cId="4207668247" sldId="323"/>
            <ac:grpSpMk id="288" creationId="{26D4C4DB-4BA3-6766-7AB4-889A3B7EA2C7}"/>
          </ac:grpSpMkLst>
        </pc:grpChg>
        <pc:grpChg chg="del">
          <ac:chgData name="Kokchun Giang" userId="67e2125d-ec8c-4323-9653-9824a2ad815f" providerId="ADAL" clId="{10EEDAB3-2DB0-BA4D-8CC6-6424E46A9142}" dt="2024-01-13T12:36:28.474" v="89" actId="478"/>
          <ac:grpSpMkLst>
            <pc:docMk/>
            <pc:sldMk cId="4207668247" sldId="323"/>
            <ac:grpSpMk id="289" creationId="{9BE8D299-E961-AFDA-9F42-6BD4F63A0B80}"/>
          </ac:grpSpMkLst>
        </pc:grpChg>
        <pc:grpChg chg="del">
          <ac:chgData name="Kokchun Giang" userId="67e2125d-ec8c-4323-9653-9824a2ad815f" providerId="ADAL" clId="{10EEDAB3-2DB0-BA4D-8CC6-6424E46A9142}" dt="2024-01-13T12:36:28.474" v="89" actId="478"/>
          <ac:grpSpMkLst>
            <pc:docMk/>
            <pc:sldMk cId="4207668247" sldId="323"/>
            <ac:grpSpMk id="290" creationId="{CFA73BAD-8FC1-151D-B34D-B574F207F52F}"/>
          </ac:grpSpMkLst>
        </pc:grpChg>
        <pc:grpChg chg="mod">
          <ac:chgData name="Kokchun Giang" userId="67e2125d-ec8c-4323-9653-9824a2ad815f" providerId="ADAL" clId="{10EEDAB3-2DB0-BA4D-8CC6-6424E46A9142}" dt="2024-01-13T12:39:53.994" v="318" actId="1076"/>
          <ac:grpSpMkLst>
            <pc:docMk/>
            <pc:sldMk cId="4207668247" sldId="323"/>
            <ac:grpSpMk id="296" creationId="{8911E5BD-2B71-37C7-05C5-00AF8B787057}"/>
          </ac:grpSpMkLst>
        </pc:grpChg>
        <pc:grpChg chg="mod">
          <ac:chgData name="Kokchun Giang" userId="67e2125d-ec8c-4323-9653-9824a2ad815f" providerId="ADAL" clId="{10EEDAB3-2DB0-BA4D-8CC6-6424E46A9142}" dt="2024-01-13T15:23:13.328" v="2863" actId="164"/>
          <ac:grpSpMkLst>
            <pc:docMk/>
            <pc:sldMk cId="4207668247" sldId="323"/>
            <ac:grpSpMk id="315" creationId="{C7B4E098-FD83-CDC7-131C-D8E1BE215195}"/>
          </ac:grpSpMkLst>
        </pc:grpChg>
        <pc:grpChg chg="del mod">
          <ac:chgData name="Kokchun Giang" userId="67e2125d-ec8c-4323-9653-9824a2ad815f" providerId="ADAL" clId="{10EEDAB3-2DB0-BA4D-8CC6-6424E46A9142}" dt="2024-01-13T12:40:47.629" v="359"/>
          <ac:grpSpMkLst>
            <pc:docMk/>
            <pc:sldMk cId="4207668247" sldId="323"/>
            <ac:grpSpMk id="322" creationId="{D6D2D016-90DC-ACF6-ED1A-584B942E4D4F}"/>
          </ac:grpSpMkLst>
        </pc:grpChg>
        <pc:grpChg chg="del mod">
          <ac:chgData name="Kokchun Giang" userId="67e2125d-ec8c-4323-9653-9824a2ad815f" providerId="ADAL" clId="{10EEDAB3-2DB0-BA4D-8CC6-6424E46A9142}" dt="2024-01-13T12:38:02.828" v="241"/>
          <ac:grpSpMkLst>
            <pc:docMk/>
            <pc:sldMk cId="4207668247" sldId="323"/>
            <ac:grpSpMk id="340" creationId="{67ECB237-1670-1E30-AEED-50843B070846}"/>
          </ac:grpSpMkLst>
        </pc:grpChg>
        <pc:grpChg chg="mod">
          <ac:chgData name="Kokchun Giang" userId="67e2125d-ec8c-4323-9653-9824a2ad815f" providerId="ADAL" clId="{10EEDAB3-2DB0-BA4D-8CC6-6424E46A9142}" dt="2024-01-13T12:40:49.282" v="365"/>
          <ac:grpSpMkLst>
            <pc:docMk/>
            <pc:sldMk cId="4207668247" sldId="323"/>
            <ac:grpSpMk id="341" creationId="{53644DB6-371A-A12A-E22E-735751D3654A}"/>
          </ac:grpSpMkLst>
        </pc:grpChg>
        <pc:grpChg chg="mod">
          <ac:chgData name="Kokchun Giang" userId="67e2125d-ec8c-4323-9653-9824a2ad815f" providerId="ADAL" clId="{10EEDAB3-2DB0-BA4D-8CC6-6424E46A9142}" dt="2024-01-13T12:38:33.622" v="252"/>
          <ac:grpSpMkLst>
            <pc:docMk/>
            <pc:sldMk cId="4207668247" sldId="323"/>
            <ac:grpSpMk id="350" creationId="{B0E8FE80-177B-EBB1-74EF-05F972FA4187}"/>
          </ac:grpSpMkLst>
        </pc:grpChg>
        <pc:grpChg chg="mod">
          <ac:chgData name="Kokchun Giang" userId="67e2125d-ec8c-4323-9653-9824a2ad815f" providerId="ADAL" clId="{10EEDAB3-2DB0-BA4D-8CC6-6424E46A9142}" dt="2024-01-13T12:39:02.535" v="270"/>
          <ac:grpSpMkLst>
            <pc:docMk/>
            <pc:sldMk cId="4207668247" sldId="323"/>
            <ac:grpSpMk id="357" creationId="{995511C6-D246-FFEB-AE2E-17746680402B}"/>
          </ac:grpSpMkLst>
        </pc:grpChg>
        <pc:grpChg chg="mod">
          <ac:chgData name="Kokchun Giang" userId="67e2125d-ec8c-4323-9653-9824a2ad815f" providerId="ADAL" clId="{10EEDAB3-2DB0-BA4D-8CC6-6424E46A9142}" dt="2024-01-13T15:23:44.931" v="2870" actId="164"/>
          <ac:grpSpMkLst>
            <pc:docMk/>
            <pc:sldMk cId="4207668247" sldId="323"/>
            <ac:grpSpMk id="373" creationId="{43BEBDFF-0B31-2E3F-2130-71774D71660E}"/>
          </ac:grpSpMkLst>
        </pc:grpChg>
        <pc:grpChg chg="mod">
          <ac:chgData name="Kokchun Giang" userId="67e2125d-ec8c-4323-9653-9824a2ad815f" providerId="ADAL" clId="{10EEDAB3-2DB0-BA4D-8CC6-6424E46A9142}" dt="2024-01-13T12:39:30.102" v="300"/>
          <ac:grpSpMkLst>
            <pc:docMk/>
            <pc:sldMk cId="4207668247" sldId="323"/>
            <ac:grpSpMk id="381" creationId="{27E9FA83-9237-BA48-1D5E-55B5118FF69D}"/>
          </ac:grpSpMkLst>
        </pc:grpChg>
        <pc:grpChg chg="del mod">
          <ac:chgData name="Kokchun Giang" userId="67e2125d-ec8c-4323-9653-9824a2ad815f" providerId="ADAL" clId="{10EEDAB3-2DB0-BA4D-8CC6-6424E46A9142}" dt="2024-01-13T12:40:20.226" v="328"/>
          <ac:grpSpMkLst>
            <pc:docMk/>
            <pc:sldMk cId="4207668247" sldId="323"/>
            <ac:grpSpMk id="391" creationId="{0A598E78-F847-C0AB-8E97-FF418ECC34D8}"/>
          </ac:grpSpMkLst>
        </pc:grpChg>
        <pc:grpChg chg="mod">
          <ac:chgData name="Kokchun Giang" userId="67e2125d-ec8c-4323-9653-9824a2ad815f" providerId="ADAL" clId="{10EEDAB3-2DB0-BA4D-8CC6-6424E46A9142}" dt="2024-01-13T15:23:44.931" v="2870" actId="164"/>
          <ac:grpSpMkLst>
            <pc:docMk/>
            <pc:sldMk cId="4207668247" sldId="323"/>
            <ac:grpSpMk id="399" creationId="{11569DB9-73F1-DDA9-C8A2-3510E7E5560F}"/>
          </ac:grpSpMkLst>
        </pc:grpChg>
        <pc:grpChg chg="del mod">
          <ac:chgData name="Kokchun Giang" userId="67e2125d-ec8c-4323-9653-9824a2ad815f" providerId="ADAL" clId="{10EEDAB3-2DB0-BA4D-8CC6-6424E46A9142}" dt="2024-01-13T12:40:36.511" v="354"/>
          <ac:grpSpMkLst>
            <pc:docMk/>
            <pc:sldMk cId="4207668247" sldId="323"/>
            <ac:grpSpMk id="410" creationId="{9CBFE3A8-A2AA-C26C-ABAD-D3C6810F4AA9}"/>
          </ac:grpSpMkLst>
        </pc:grpChg>
        <pc:grpChg chg="mod">
          <ac:chgData name="Kokchun Giang" userId="67e2125d-ec8c-4323-9653-9824a2ad815f" providerId="ADAL" clId="{10EEDAB3-2DB0-BA4D-8CC6-6424E46A9142}" dt="2024-01-13T15:23:50.993" v="2872" actId="1076"/>
          <ac:grpSpMkLst>
            <pc:docMk/>
            <pc:sldMk cId="4207668247" sldId="323"/>
            <ac:grpSpMk id="413" creationId="{C9FC476B-11FF-B911-4163-A8246BFA3C5C}"/>
          </ac:grpSpMkLst>
        </pc:grpChg>
        <pc:grpChg chg="mod">
          <ac:chgData name="Kokchun Giang" userId="67e2125d-ec8c-4323-9653-9824a2ad815f" providerId="ADAL" clId="{10EEDAB3-2DB0-BA4D-8CC6-6424E46A9142}" dt="2024-01-13T15:24:36.659" v="2877" actId="164"/>
          <ac:grpSpMkLst>
            <pc:docMk/>
            <pc:sldMk cId="4207668247" sldId="323"/>
            <ac:grpSpMk id="424" creationId="{C76A91DC-5B20-B8CE-BEB9-715E27F8F691}"/>
          </ac:grpSpMkLst>
        </pc:grpChg>
        <pc:grpChg chg="mod">
          <ac:chgData name="Kokchun Giang" userId="67e2125d-ec8c-4323-9653-9824a2ad815f" providerId="ADAL" clId="{10EEDAB3-2DB0-BA4D-8CC6-6424E46A9142}" dt="2024-01-13T15:24:36.659" v="2877" actId="164"/>
          <ac:grpSpMkLst>
            <pc:docMk/>
            <pc:sldMk cId="4207668247" sldId="323"/>
            <ac:grpSpMk id="425" creationId="{91D6632A-E842-D9FA-1271-1DF3C6630EA0}"/>
          </ac:grpSpMkLst>
        </pc:grpChg>
        <pc:grpChg chg="mod">
          <ac:chgData name="Kokchun Giang" userId="67e2125d-ec8c-4323-9653-9824a2ad815f" providerId="ADAL" clId="{10EEDAB3-2DB0-BA4D-8CC6-6424E46A9142}" dt="2024-01-13T15:24:36.659" v="2877" actId="164"/>
          <ac:grpSpMkLst>
            <pc:docMk/>
            <pc:sldMk cId="4207668247" sldId="323"/>
            <ac:grpSpMk id="439" creationId="{035F6436-85CB-D97F-9B0F-4EC5B3007087}"/>
          </ac:grpSpMkLst>
        </pc:grpChg>
        <pc:grpChg chg="mod">
          <ac:chgData name="Kokchun Giang" userId="67e2125d-ec8c-4323-9653-9824a2ad815f" providerId="ADAL" clId="{10EEDAB3-2DB0-BA4D-8CC6-6424E46A9142}" dt="2024-01-13T15:24:36.659" v="2877" actId="164"/>
          <ac:grpSpMkLst>
            <pc:docMk/>
            <pc:sldMk cId="4207668247" sldId="323"/>
            <ac:grpSpMk id="440" creationId="{A070D91F-9E0E-1234-9A41-ACEAADE6B3E2}"/>
          </ac:grpSpMkLst>
        </pc:grpChg>
        <pc:grpChg chg="mod">
          <ac:chgData name="Kokchun Giang" userId="67e2125d-ec8c-4323-9653-9824a2ad815f" providerId="ADAL" clId="{10EEDAB3-2DB0-BA4D-8CC6-6424E46A9142}" dt="2024-01-13T15:24:36.659" v="2877" actId="164"/>
          <ac:grpSpMkLst>
            <pc:docMk/>
            <pc:sldMk cId="4207668247" sldId="323"/>
            <ac:grpSpMk id="441" creationId="{FDDE49FF-E754-5E49-B525-B1E951A914C9}"/>
          </ac:grpSpMkLst>
        </pc:grpChg>
        <pc:grpChg chg="mod">
          <ac:chgData name="Kokchun Giang" userId="67e2125d-ec8c-4323-9653-9824a2ad815f" providerId="ADAL" clId="{10EEDAB3-2DB0-BA4D-8CC6-6424E46A9142}" dt="2024-01-13T15:24:36.659" v="2877" actId="164"/>
          <ac:grpSpMkLst>
            <pc:docMk/>
            <pc:sldMk cId="4207668247" sldId="323"/>
            <ac:grpSpMk id="451" creationId="{8A3569B6-2043-BDC0-D429-8CF71DE80A1C}"/>
          </ac:grpSpMkLst>
        </pc:grpChg>
        <pc:grpChg chg="mod">
          <ac:chgData name="Kokchun Giang" userId="67e2125d-ec8c-4323-9653-9824a2ad815f" providerId="ADAL" clId="{10EEDAB3-2DB0-BA4D-8CC6-6424E46A9142}" dt="2024-01-13T15:24:36.659" v="2877" actId="164"/>
          <ac:grpSpMkLst>
            <pc:docMk/>
            <pc:sldMk cId="4207668247" sldId="323"/>
            <ac:grpSpMk id="460" creationId="{51144078-F706-BC9E-43E9-DA2902D893AB}"/>
          </ac:grpSpMkLst>
        </pc:grpChg>
        <pc:grpChg chg="mod">
          <ac:chgData name="Kokchun Giang" userId="67e2125d-ec8c-4323-9653-9824a2ad815f" providerId="ADAL" clId="{10EEDAB3-2DB0-BA4D-8CC6-6424E46A9142}" dt="2024-01-13T15:24:36.659" v="2877" actId="164"/>
          <ac:grpSpMkLst>
            <pc:docMk/>
            <pc:sldMk cId="4207668247" sldId="323"/>
            <ac:grpSpMk id="468" creationId="{F548B6B5-48F8-9E5E-AC45-227BFB0CA49A}"/>
          </ac:grpSpMkLst>
        </pc:grpChg>
        <pc:grpChg chg="mod">
          <ac:chgData name="Kokchun Giang" userId="67e2125d-ec8c-4323-9653-9824a2ad815f" providerId="ADAL" clId="{10EEDAB3-2DB0-BA4D-8CC6-6424E46A9142}" dt="2024-01-13T15:24:36.659" v="2877" actId="164"/>
          <ac:grpSpMkLst>
            <pc:docMk/>
            <pc:sldMk cId="4207668247" sldId="323"/>
            <ac:grpSpMk id="469" creationId="{AD69EFD1-0C5F-2FC1-73E7-CD600FF572F0}"/>
          </ac:grpSpMkLst>
        </pc:grpChg>
        <pc:grpChg chg="mod">
          <ac:chgData name="Kokchun Giang" userId="67e2125d-ec8c-4323-9653-9824a2ad815f" providerId="ADAL" clId="{10EEDAB3-2DB0-BA4D-8CC6-6424E46A9142}" dt="2024-01-13T15:24:36.659" v="2877" actId="164"/>
          <ac:grpSpMkLst>
            <pc:docMk/>
            <pc:sldMk cId="4207668247" sldId="323"/>
            <ac:grpSpMk id="484" creationId="{20F47E1B-2C09-95F4-9049-47E3DB5813FE}"/>
          </ac:grpSpMkLst>
        </pc:grpChg>
        <pc:grpChg chg="mod">
          <ac:chgData name="Kokchun Giang" userId="67e2125d-ec8c-4323-9653-9824a2ad815f" providerId="ADAL" clId="{10EEDAB3-2DB0-BA4D-8CC6-6424E46A9142}" dt="2024-01-13T15:24:36.659" v="2877" actId="164"/>
          <ac:grpSpMkLst>
            <pc:docMk/>
            <pc:sldMk cId="4207668247" sldId="323"/>
            <ac:grpSpMk id="485" creationId="{B02905B5-3A56-A7A7-EF26-5850ADAB6015}"/>
          </ac:grpSpMkLst>
        </pc:grpChg>
        <pc:grpChg chg="mod">
          <ac:chgData name="Kokchun Giang" userId="67e2125d-ec8c-4323-9653-9824a2ad815f" providerId="ADAL" clId="{10EEDAB3-2DB0-BA4D-8CC6-6424E46A9142}" dt="2024-01-13T12:41:46.074" v="440"/>
          <ac:grpSpMkLst>
            <pc:docMk/>
            <pc:sldMk cId="4207668247" sldId="323"/>
            <ac:grpSpMk id="491" creationId="{53C3F195-C41F-0F0E-B12F-39074CF20E06}"/>
          </ac:grpSpMkLst>
        </pc:grpChg>
        <pc:grpChg chg="mod">
          <ac:chgData name="Kokchun Giang" userId="67e2125d-ec8c-4323-9653-9824a2ad815f" providerId="ADAL" clId="{10EEDAB3-2DB0-BA4D-8CC6-6424E46A9142}" dt="2024-01-13T15:24:52.032" v="2879" actId="164"/>
          <ac:grpSpMkLst>
            <pc:docMk/>
            <pc:sldMk cId="4207668247" sldId="323"/>
            <ac:grpSpMk id="500" creationId="{779AAD8D-E4BC-2609-2EB4-941EC2D4219D}"/>
          </ac:grpSpMkLst>
        </pc:grpChg>
        <pc:grpChg chg="mod">
          <ac:chgData name="Kokchun Giang" userId="67e2125d-ec8c-4323-9653-9824a2ad815f" providerId="ADAL" clId="{10EEDAB3-2DB0-BA4D-8CC6-6424E46A9142}" dt="2024-01-13T15:24:52.032" v="2879" actId="164"/>
          <ac:grpSpMkLst>
            <pc:docMk/>
            <pc:sldMk cId="4207668247" sldId="323"/>
            <ac:grpSpMk id="504" creationId="{A1C6F049-714E-81B6-E615-EC0AEB0D90EB}"/>
          </ac:grpSpMkLst>
        </pc:grpChg>
        <pc:grpChg chg="mod">
          <ac:chgData name="Kokchun Giang" userId="67e2125d-ec8c-4323-9653-9824a2ad815f" providerId="ADAL" clId="{10EEDAB3-2DB0-BA4D-8CC6-6424E46A9142}" dt="2024-01-13T15:25:03.826" v="2882" actId="164"/>
          <ac:grpSpMkLst>
            <pc:docMk/>
            <pc:sldMk cId="4207668247" sldId="323"/>
            <ac:grpSpMk id="522" creationId="{DD6D3974-3B8F-2466-2CB3-49337DBAD177}"/>
          </ac:grpSpMkLst>
        </pc:grpChg>
        <pc:grpChg chg="mod">
          <ac:chgData name="Kokchun Giang" userId="67e2125d-ec8c-4323-9653-9824a2ad815f" providerId="ADAL" clId="{10EEDAB3-2DB0-BA4D-8CC6-6424E46A9142}" dt="2024-01-13T15:25:03.826" v="2882" actId="164"/>
          <ac:grpSpMkLst>
            <pc:docMk/>
            <pc:sldMk cId="4207668247" sldId="323"/>
            <ac:grpSpMk id="523" creationId="{C6413FA7-B934-0843-37DF-B729431C919B}"/>
          </ac:grpSpMkLst>
        </pc:grpChg>
        <pc:grpChg chg="del mod">
          <ac:chgData name="Kokchun Giang" userId="67e2125d-ec8c-4323-9653-9824a2ad815f" providerId="ADAL" clId="{10EEDAB3-2DB0-BA4D-8CC6-6424E46A9142}" dt="2024-01-13T12:43:09.812" v="483"/>
          <ac:grpSpMkLst>
            <pc:docMk/>
            <pc:sldMk cId="4207668247" sldId="323"/>
            <ac:grpSpMk id="533" creationId="{5F1C00C7-1CF0-9F54-0AD7-3DEFB61619EC}"/>
          </ac:grpSpMkLst>
        </pc:grpChg>
        <pc:grpChg chg="mod">
          <ac:chgData name="Kokchun Giang" userId="67e2125d-ec8c-4323-9653-9824a2ad815f" providerId="ADAL" clId="{10EEDAB3-2DB0-BA4D-8CC6-6424E46A9142}" dt="2024-01-13T15:25:03.826" v="2882" actId="164"/>
          <ac:grpSpMkLst>
            <pc:docMk/>
            <pc:sldMk cId="4207668247" sldId="323"/>
            <ac:grpSpMk id="535" creationId="{6FAE7DF7-B8A1-DA6A-A572-0B5E1B453CD1}"/>
          </ac:grpSpMkLst>
        </pc:grpChg>
        <pc:grpChg chg="mod">
          <ac:chgData name="Kokchun Giang" userId="67e2125d-ec8c-4323-9653-9824a2ad815f" providerId="ADAL" clId="{10EEDAB3-2DB0-BA4D-8CC6-6424E46A9142}" dt="2024-01-13T12:43:19" v="488"/>
          <ac:grpSpMkLst>
            <pc:docMk/>
            <pc:sldMk cId="4207668247" sldId="323"/>
            <ac:grpSpMk id="538" creationId="{BF0F247B-87DD-981F-9FC7-1AC85FC6C3EC}"/>
          </ac:grpSpMkLst>
        </pc:grpChg>
        <pc:inkChg chg="add mod">
          <ac:chgData name="Kokchun Giang" userId="67e2125d-ec8c-4323-9653-9824a2ad815f" providerId="ADAL" clId="{10EEDAB3-2DB0-BA4D-8CC6-6424E46A9142}" dt="2024-01-13T12:37:23.009" v="171"/>
          <ac:inkMkLst>
            <pc:docMk/>
            <pc:sldMk cId="4207668247" sldId="323"/>
            <ac:inkMk id="2" creationId="{D8276C4F-1D88-0187-108A-6D12919F85B0}"/>
          </ac:inkMkLst>
        </pc:inkChg>
        <pc:inkChg chg="add mod">
          <ac:chgData name="Kokchun Giang" userId="67e2125d-ec8c-4323-9653-9824a2ad815f" providerId="ADAL" clId="{10EEDAB3-2DB0-BA4D-8CC6-6424E46A9142}" dt="2024-01-13T12:37:23.009" v="171"/>
          <ac:inkMkLst>
            <pc:docMk/>
            <pc:sldMk cId="4207668247" sldId="323"/>
            <ac:inkMk id="3" creationId="{5AB9BA00-2022-74ED-1B0A-C318BDE4F675}"/>
          </ac:inkMkLst>
        </pc:inkChg>
        <pc:inkChg chg="add mod">
          <ac:chgData name="Kokchun Giang" userId="67e2125d-ec8c-4323-9653-9824a2ad815f" providerId="ADAL" clId="{10EEDAB3-2DB0-BA4D-8CC6-6424E46A9142}" dt="2024-01-13T12:37:23.009" v="171"/>
          <ac:inkMkLst>
            <pc:docMk/>
            <pc:sldMk cId="4207668247" sldId="323"/>
            <ac:inkMk id="9" creationId="{B8C2FE8D-51DD-6A0F-7AC7-2466620CC8C7}"/>
          </ac:inkMkLst>
        </pc:inkChg>
        <pc:inkChg chg="add mod">
          <ac:chgData name="Kokchun Giang" userId="67e2125d-ec8c-4323-9653-9824a2ad815f" providerId="ADAL" clId="{10EEDAB3-2DB0-BA4D-8CC6-6424E46A9142}" dt="2024-01-13T12:37:23.009" v="171"/>
          <ac:inkMkLst>
            <pc:docMk/>
            <pc:sldMk cId="4207668247" sldId="323"/>
            <ac:inkMk id="95" creationId="{3273098B-0D7E-F3B6-F25A-9DA180F20CB1}"/>
          </ac:inkMkLst>
        </pc:inkChg>
        <pc:inkChg chg="add mod">
          <ac:chgData name="Kokchun Giang" userId="67e2125d-ec8c-4323-9653-9824a2ad815f" providerId="ADAL" clId="{10EEDAB3-2DB0-BA4D-8CC6-6424E46A9142}" dt="2024-01-13T12:37:23.009" v="171"/>
          <ac:inkMkLst>
            <pc:docMk/>
            <pc:sldMk cId="4207668247" sldId="323"/>
            <ac:inkMk id="97" creationId="{7F18A750-495E-F11D-F1E1-098E598365C3}"/>
          </ac:inkMkLst>
        </pc:inkChg>
        <pc:inkChg chg="add mod">
          <ac:chgData name="Kokchun Giang" userId="67e2125d-ec8c-4323-9653-9824a2ad815f" providerId="ADAL" clId="{10EEDAB3-2DB0-BA4D-8CC6-6424E46A9142}" dt="2024-01-13T12:37:23.009" v="171"/>
          <ac:inkMkLst>
            <pc:docMk/>
            <pc:sldMk cId="4207668247" sldId="323"/>
            <ac:inkMk id="107" creationId="{4B33D4FC-C4C9-9E39-3CA6-6F812018D1E5}"/>
          </ac:inkMkLst>
        </pc:inkChg>
        <pc:inkChg chg="add mod">
          <ac:chgData name="Kokchun Giang" userId="67e2125d-ec8c-4323-9653-9824a2ad815f" providerId="ADAL" clId="{10EEDAB3-2DB0-BA4D-8CC6-6424E46A9142}" dt="2024-01-13T12:37:23.009" v="171"/>
          <ac:inkMkLst>
            <pc:docMk/>
            <pc:sldMk cId="4207668247" sldId="323"/>
            <ac:inkMk id="113" creationId="{86DFFF58-965C-3961-8AB6-2F916F7ECF84}"/>
          </ac:inkMkLst>
        </pc:inkChg>
        <pc:inkChg chg="add mod">
          <ac:chgData name="Kokchun Giang" userId="67e2125d-ec8c-4323-9653-9824a2ad815f" providerId="ADAL" clId="{10EEDAB3-2DB0-BA4D-8CC6-6424E46A9142}" dt="2024-01-13T12:37:23.009" v="171"/>
          <ac:inkMkLst>
            <pc:docMk/>
            <pc:sldMk cId="4207668247" sldId="323"/>
            <ac:inkMk id="115" creationId="{D8C74AAB-3107-C4DD-84EB-6B0D3C51F0F7}"/>
          </ac:inkMkLst>
        </pc:inkChg>
        <pc:inkChg chg="add mod">
          <ac:chgData name="Kokchun Giang" userId="67e2125d-ec8c-4323-9653-9824a2ad815f" providerId="ADAL" clId="{10EEDAB3-2DB0-BA4D-8CC6-6424E46A9142}" dt="2024-01-13T12:37:23.009" v="171"/>
          <ac:inkMkLst>
            <pc:docMk/>
            <pc:sldMk cId="4207668247" sldId="323"/>
            <ac:inkMk id="136" creationId="{D28E53D5-CB40-0592-4D14-89BA70CAA7B1}"/>
          </ac:inkMkLst>
        </pc:inkChg>
        <pc:inkChg chg="del">
          <ac:chgData name="Kokchun Giang" userId="67e2125d-ec8c-4323-9653-9824a2ad815f" providerId="ADAL" clId="{10EEDAB3-2DB0-BA4D-8CC6-6424E46A9142}" dt="2024-01-13T12:36:28.474" v="89" actId="478"/>
          <ac:inkMkLst>
            <pc:docMk/>
            <pc:sldMk cId="4207668247" sldId="323"/>
            <ac:inkMk id="137" creationId="{D5A91263-610B-F279-A048-0933C145AFA6}"/>
          </ac:inkMkLst>
        </pc:inkChg>
        <pc:inkChg chg="add mod">
          <ac:chgData name="Kokchun Giang" userId="67e2125d-ec8c-4323-9653-9824a2ad815f" providerId="ADAL" clId="{10EEDAB3-2DB0-BA4D-8CC6-6424E46A9142}" dt="2024-01-13T12:37:23.009" v="171"/>
          <ac:inkMkLst>
            <pc:docMk/>
            <pc:sldMk cId="4207668247" sldId="323"/>
            <ac:inkMk id="141" creationId="{CBC37598-F74E-758A-3F59-85C640D666F1}"/>
          </ac:inkMkLst>
        </pc:inkChg>
        <pc:inkChg chg="add mod">
          <ac:chgData name="Kokchun Giang" userId="67e2125d-ec8c-4323-9653-9824a2ad815f" providerId="ADAL" clId="{10EEDAB3-2DB0-BA4D-8CC6-6424E46A9142}" dt="2024-01-13T12:37:23.009" v="171"/>
          <ac:inkMkLst>
            <pc:docMk/>
            <pc:sldMk cId="4207668247" sldId="323"/>
            <ac:inkMk id="142" creationId="{264A84FA-FDB3-FC00-5B3E-8A559738636C}"/>
          </ac:inkMkLst>
        </pc:inkChg>
        <pc:inkChg chg="add mod">
          <ac:chgData name="Kokchun Giang" userId="67e2125d-ec8c-4323-9653-9824a2ad815f" providerId="ADAL" clId="{10EEDAB3-2DB0-BA4D-8CC6-6424E46A9142}" dt="2024-01-13T12:37:23.009" v="171"/>
          <ac:inkMkLst>
            <pc:docMk/>
            <pc:sldMk cId="4207668247" sldId="323"/>
            <ac:inkMk id="144" creationId="{89031316-47CE-242F-B774-2824DE2A9FF7}"/>
          </ac:inkMkLst>
        </pc:inkChg>
        <pc:inkChg chg="add mod">
          <ac:chgData name="Kokchun Giang" userId="67e2125d-ec8c-4323-9653-9824a2ad815f" providerId="ADAL" clId="{10EEDAB3-2DB0-BA4D-8CC6-6424E46A9142}" dt="2024-01-13T12:37:23.009" v="171"/>
          <ac:inkMkLst>
            <pc:docMk/>
            <pc:sldMk cId="4207668247" sldId="323"/>
            <ac:inkMk id="145" creationId="{69E085CD-EAD2-A276-1E7C-A2AC41142B8B}"/>
          </ac:inkMkLst>
        </pc:inkChg>
        <pc:inkChg chg="add mod">
          <ac:chgData name="Kokchun Giang" userId="67e2125d-ec8c-4323-9653-9824a2ad815f" providerId="ADAL" clId="{10EEDAB3-2DB0-BA4D-8CC6-6424E46A9142}" dt="2024-01-13T12:37:23.009" v="171"/>
          <ac:inkMkLst>
            <pc:docMk/>
            <pc:sldMk cId="4207668247" sldId="323"/>
            <ac:inkMk id="146" creationId="{84AB4D30-FA36-0068-51B4-38BB7459D3AD}"/>
          </ac:inkMkLst>
        </pc:inkChg>
        <pc:inkChg chg="add mod">
          <ac:chgData name="Kokchun Giang" userId="67e2125d-ec8c-4323-9653-9824a2ad815f" providerId="ADAL" clId="{10EEDAB3-2DB0-BA4D-8CC6-6424E46A9142}" dt="2024-01-13T12:37:23.009" v="171"/>
          <ac:inkMkLst>
            <pc:docMk/>
            <pc:sldMk cId="4207668247" sldId="323"/>
            <ac:inkMk id="147" creationId="{487DB2DD-5F1E-9E05-1E3F-012F374D2F46}"/>
          </ac:inkMkLst>
        </pc:inkChg>
        <pc:inkChg chg="add mod">
          <ac:chgData name="Kokchun Giang" userId="67e2125d-ec8c-4323-9653-9824a2ad815f" providerId="ADAL" clId="{10EEDAB3-2DB0-BA4D-8CC6-6424E46A9142}" dt="2024-01-13T12:37:23.009" v="171"/>
          <ac:inkMkLst>
            <pc:docMk/>
            <pc:sldMk cId="4207668247" sldId="323"/>
            <ac:inkMk id="148" creationId="{4BC9EAFB-CA34-2112-F5EF-926BBDDB1A19}"/>
          </ac:inkMkLst>
        </pc:inkChg>
        <pc:inkChg chg="add mod">
          <ac:chgData name="Kokchun Giang" userId="67e2125d-ec8c-4323-9653-9824a2ad815f" providerId="ADAL" clId="{10EEDAB3-2DB0-BA4D-8CC6-6424E46A9142}" dt="2024-01-13T12:37:23.009" v="171"/>
          <ac:inkMkLst>
            <pc:docMk/>
            <pc:sldMk cId="4207668247" sldId="323"/>
            <ac:inkMk id="149" creationId="{789AA2E0-4185-E591-19DF-FCC40D075D6A}"/>
          </ac:inkMkLst>
        </pc:inkChg>
        <pc:inkChg chg="add mod">
          <ac:chgData name="Kokchun Giang" userId="67e2125d-ec8c-4323-9653-9824a2ad815f" providerId="ADAL" clId="{10EEDAB3-2DB0-BA4D-8CC6-6424E46A9142}" dt="2024-01-13T12:37:24.386" v="174"/>
          <ac:inkMkLst>
            <pc:docMk/>
            <pc:sldMk cId="4207668247" sldId="323"/>
            <ac:inkMk id="151" creationId="{DD4C4D5A-C20F-FA7C-DAFE-0683D7C664F4}"/>
          </ac:inkMkLst>
        </pc:inkChg>
        <pc:inkChg chg="add mod">
          <ac:chgData name="Kokchun Giang" userId="67e2125d-ec8c-4323-9653-9824a2ad815f" providerId="ADAL" clId="{10EEDAB3-2DB0-BA4D-8CC6-6424E46A9142}" dt="2024-01-13T12:37:24.386" v="174"/>
          <ac:inkMkLst>
            <pc:docMk/>
            <pc:sldMk cId="4207668247" sldId="323"/>
            <ac:inkMk id="152" creationId="{24FDCB6C-908A-F61C-C390-82F287A7BE53}"/>
          </ac:inkMkLst>
        </pc:inkChg>
        <pc:inkChg chg="add mod">
          <ac:chgData name="Kokchun Giang" userId="67e2125d-ec8c-4323-9653-9824a2ad815f" providerId="ADAL" clId="{10EEDAB3-2DB0-BA4D-8CC6-6424E46A9142}" dt="2024-01-13T12:37:29.332" v="183"/>
          <ac:inkMkLst>
            <pc:docMk/>
            <pc:sldMk cId="4207668247" sldId="323"/>
            <ac:inkMk id="154" creationId="{D24B472D-1E14-C307-2B5A-DE59528C1B86}"/>
          </ac:inkMkLst>
        </pc:inkChg>
        <pc:inkChg chg="add mod">
          <ac:chgData name="Kokchun Giang" userId="67e2125d-ec8c-4323-9653-9824a2ad815f" providerId="ADAL" clId="{10EEDAB3-2DB0-BA4D-8CC6-6424E46A9142}" dt="2024-01-13T12:37:29.332" v="183"/>
          <ac:inkMkLst>
            <pc:docMk/>
            <pc:sldMk cId="4207668247" sldId="323"/>
            <ac:inkMk id="155" creationId="{4A1773DA-D313-0F22-69B2-851FA40DBE24}"/>
          </ac:inkMkLst>
        </pc:inkChg>
        <pc:inkChg chg="add mod">
          <ac:chgData name="Kokchun Giang" userId="67e2125d-ec8c-4323-9653-9824a2ad815f" providerId="ADAL" clId="{10EEDAB3-2DB0-BA4D-8CC6-6424E46A9142}" dt="2024-01-13T12:37:29.332" v="183"/>
          <ac:inkMkLst>
            <pc:docMk/>
            <pc:sldMk cId="4207668247" sldId="323"/>
            <ac:inkMk id="156" creationId="{2D61B0B9-85D9-EC25-43D3-528B8A57AD69}"/>
          </ac:inkMkLst>
        </pc:inkChg>
        <pc:inkChg chg="add mod">
          <ac:chgData name="Kokchun Giang" userId="67e2125d-ec8c-4323-9653-9824a2ad815f" providerId="ADAL" clId="{10EEDAB3-2DB0-BA4D-8CC6-6424E46A9142}" dt="2024-01-13T12:37:29.332" v="183"/>
          <ac:inkMkLst>
            <pc:docMk/>
            <pc:sldMk cId="4207668247" sldId="323"/>
            <ac:inkMk id="157" creationId="{294E4E69-9460-390B-5325-6190B3EE2FEA}"/>
          </ac:inkMkLst>
        </pc:inkChg>
        <pc:inkChg chg="add mod">
          <ac:chgData name="Kokchun Giang" userId="67e2125d-ec8c-4323-9653-9824a2ad815f" providerId="ADAL" clId="{10EEDAB3-2DB0-BA4D-8CC6-6424E46A9142}" dt="2024-01-13T12:37:29.332" v="183"/>
          <ac:inkMkLst>
            <pc:docMk/>
            <pc:sldMk cId="4207668247" sldId="323"/>
            <ac:inkMk id="158" creationId="{22B32C44-63E6-D442-6FE0-D003296EB7A5}"/>
          </ac:inkMkLst>
        </pc:inkChg>
        <pc:inkChg chg="add mod">
          <ac:chgData name="Kokchun Giang" userId="67e2125d-ec8c-4323-9653-9824a2ad815f" providerId="ADAL" clId="{10EEDAB3-2DB0-BA4D-8CC6-6424E46A9142}" dt="2024-01-13T12:37:29.332" v="183"/>
          <ac:inkMkLst>
            <pc:docMk/>
            <pc:sldMk cId="4207668247" sldId="323"/>
            <ac:inkMk id="159" creationId="{78B5ED5D-6E33-43BD-F076-D6272F4C883B}"/>
          </ac:inkMkLst>
        </pc:inkChg>
        <pc:inkChg chg="add mod">
          <ac:chgData name="Kokchun Giang" userId="67e2125d-ec8c-4323-9653-9824a2ad815f" providerId="ADAL" clId="{10EEDAB3-2DB0-BA4D-8CC6-6424E46A9142}" dt="2024-01-13T12:37:29.332" v="183"/>
          <ac:inkMkLst>
            <pc:docMk/>
            <pc:sldMk cId="4207668247" sldId="323"/>
            <ac:inkMk id="160" creationId="{28092570-48C8-E231-D93E-DC5F0CC76FB6}"/>
          </ac:inkMkLst>
        </pc:inkChg>
        <pc:inkChg chg="add mod">
          <ac:chgData name="Kokchun Giang" userId="67e2125d-ec8c-4323-9653-9824a2ad815f" providerId="ADAL" clId="{10EEDAB3-2DB0-BA4D-8CC6-6424E46A9142}" dt="2024-01-13T12:37:29.332" v="183"/>
          <ac:inkMkLst>
            <pc:docMk/>
            <pc:sldMk cId="4207668247" sldId="323"/>
            <ac:inkMk id="161" creationId="{B9FEB302-86B8-3803-06BE-19ACAD543828}"/>
          </ac:inkMkLst>
        </pc:inkChg>
        <pc:inkChg chg="add mod">
          <ac:chgData name="Kokchun Giang" userId="67e2125d-ec8c-4323-9653-9824a2ad815f" providerId="ADAL" clId="{10EEDAB3-2DB0-BA4D-8CC6-6424E46A9142}" dt="2024-01-13T12:37:35.764" v="197"/>
          <ac:inkMkLst>
            <pc:docMk/>
            <pc:sldMk cId="4207668247" sldId="323"/>
            <ac:inkMk id="163" creationId="{D12FF36A-D664-7264-4AD3-57B68F1920E0}"/>
          </ac:inkMkLst>
        </pc:inkChg>
        <pc:inkChg chg="add mod">
          <ac:chgData name="Kokchun Giang" userId="67e2125d-ec8c-4323-9653-9824a2ad815f" providerId="ADAL" clId="{10EEDAB3-2DB0-BA4D-8CC6-6424E46A9142}" dt="2024-01-13T12:37:35.764" v="197"/>
          <ac:inkMkLst>
            <pc:docMk/>
            <pc:sldMk cId="4207668247" sldId="323"/>
            <ac:inkMk id="164" creationId="{219BA350-FDE8-3655-ACAB-4A6DC4F6840C}"/>
          </ac:inkMkLst>
        </pc:inkChg>
        <pc:inkChg chg="add mod">
          <ac:chgData name="Kokchun Giang" userId="67e2125d-ec8c-4323-9653-9824a2ad815f" providerId="ADAL" clId="{10EEDAB3-2DB0-BA4D-8CC6-6424E46A9142}" dt="2024-01-13T12:37:35.764" v="197"/>
          <ac:inkMkLst>
            <pc:docMk/>
            <pc:sldMk cId="4207668247" sldId="323"/>
            <ac:inkMk id="165" creationId="{4C242C1E-C899-0563-738B-E1F7AE5D8F0D}"/>
          </ac:inkMkLst>
        </pc:inkChg>
        <pc:inkChg chg="add mod">
          <ac:chgData name="Kokchun Giang" userId="67e2125d-ec8c-4323-9653-9824a2ad815f" providerId="ADAL" clId="{10EEDAB3-2DB0-BA4D-8CC6-6424E46A9142}" dt="2024-01-13T12:37:35.764" v="197"/>
          <ac:inkMkLst>
            <pc:docMk/>
            <pc:sldMk cId="4207668247" sldId="323"/>
            <ac:inkMk id="166" creationId="{81E270C3-41E9-8714-7C76-8AD740A15152}"/>
          </ac:inkMkLst>
        </pc:inkChg>
        <pc:inkChg chg="add mod">
          <ac:chgData name="Kokchun Giang" userId="67e2125d-ec8c-4323-9653-9824a2ad815f" providerId="ADAL" clId="{10EEDAB3-2DB0-BA4D-8CC6-6424E46A9142}" dt="2024-01-13T12:37:35.764" v="197"/>
          <ac:inkMkLst>
            <pc:docMk/>
            <pc:sldMk cId="4207668247" sldId="323"/>
            <ac:inkMk id="167" creationId="{DF12DB2C-9E1E-4C97-F60B-79D1A492A1F0}"/>
          </ac:inkMkLst>
        </pc:inkChg>
        <pc:inkChg chg="add mod">
          <ac:chgData name="Kokchun Giang" userId="67e2125d-ec8c-4323-9653-9824a2ad815f" providerId="ADAL" clId="{10EEDAB3-2DB0-BA4D-8CC6-6424E46A9142}" dt="2024-01-13T12:37:35.764" v="197"/>
          <ac:inkMkLst>
            <pc:docMk/>
            <pc:sldMk cId="4207668247" sldId="323"/>
            <ac:inkMk id="168" creationId="{2DD4A738-3F22-527E-0C81-939E4BDB831C}"/>
          </ac:inkMkLst>
        </pc:inkChg>
        <pc:inkChg chg="add mod">
          <ac:chgData name="Kokchun Giang" userId="67e2125d-ec8c-4323-9653-9824a2ad815f" providerId="ADAL" clId="{10EEDAB3-2DB0-BA4D-8CC6-6424E46A9142}" dt="2024-01-13T12:37:35.764" v="197"/>
          <ac:inkMkLst>
            <pc:docMk/>
            <pc:sldMk cId="4207668247" sldId="323"/>
            <ac:inkMk id="187" creationId="{2EE8BB0A-9F32-4BB3-0BA5-6E94757D0AD9}"/>
          </ac:inkMkLst>
        </pc:inkChg>
        <pc:inkChg chg="add mod">
          <ac:chgData name="Kokchun Giang" userId="67e2125d-ec8c-4323-9653-9824a2ad815f" providerId="ADAL" clId="{10EEDAB3-2DB0-BA4D-8CC6-6424E46A9142}" dt="2024-01-13T12:37:35.764" v="197"/>
          <ac:inkMkLst>
            <pc:docMk/>
            <pc:sldMk cId="4207668247" sldId="323"/>
            <ac:inkMk id="214" creationId="{A46C8A5C-C94A-E9B5-3DA6-56E4E235FEF3}"/>
          </ac:inkMkLst>
        </pc:inkChg>
        <pc:inkChg chg="add mod">
          <ac:chgData name="Kokchun Giang" userId="67e2125d-ec8c-4323-9653-9824a2ad815f" providerId="ADAL" clId="{10EEDAB3-2DB0-BA4D-8CC6-6424E46A9142}" dt="2024-01-13T12:37:35.764" v="197"/>
          <ac:inkMkLst>
            <pc:docMk/>
            <pc:sldMk cId="4207668247" sldId="323"/>
            <ac:inkMk id="291" creationId="{74426B05-2F5C-3CE2-66B9-44475580FEB3}"/>
          </ac:inkMkLst>
        </pc:inkChg>
        <pc:inkChg chg="add mod">
          <ac:chgData name="Kokchun Giang" userId="67e2125d-ec8c-4323-9653-9824a2ad815f" providerId="ADAL" clId="{10EEDAB3-2DB0-BA4D-8CC6-6424E46A9142}" dt="2024-01-13T12:37:35.764" v="197"/>
          <ac:inkMkLst>
            <pc:docMk/>
            <pc:sldMk cId="4207668247" sldId="323"/>
            <ac:inkMk id="292" creationId="{91D2CDB0-BB43-CC47-A8CC-27C38BC50A32}"/>
          </ac:inkMkLst>
        </pc:inkChg>
        <pc:inkChg chg="add mod">
          <ac:chgData name="Kokchun Giang" userId="67e2125d-ec8c-4323-9653-9824a2ad815f" providerId="ADAL" clId="{10EEDAB3-2DB0-BA4D-8CC6-6424E46A9142}" dt="2024-01-13T12:37:35.764" v="197"/>
          <ac:inkMkLst>
            <pc:docMk/>
            <pc:sldMk cId="4207668247" sldId="323"/>
            <ac:inkMk id="293" creationId="{2C07BB03-14BA-DC46-E495-9509E536F1E3}"/>
          </ac:inkMkLst>
        </pc:inkChg>
        <pc:inkChg chg="add mod">
          <ac:chgData name="Kokchun Giang" userId="67e2125d-ec8c-4323-9653-9824a2ad815f" providerId="ADAL" clId="{10EEDAB3-2DB0-BA4D-8CC6-6424E46A9142}" dt="2024-01-13T12:37:35.764" v="197"/>
          <ac:inkMkLst>
            <pc:docMk/>
            <pc:sldMk cId="4207668247" sldId="323"/>
            <ac:inkMk id="294" creationId="{0EFC8133-228A-C956-5834-9CAEC02D6B2F}"/>
          </ac:inkMkLst>
        </pc:inkChg>
        <pc:inkChg chg="add mod">
          <ac:chgData name="Kokchun Giang" userId="67e2125d-ec8c-4323-9653-9824a2ad815f" providerId="ADAL" clId="{10EEDAB3-2DB0-BA4D-8CC6-6424E46A9142}" dt="2024-01-13T12:37:35.764" v="197"/>
          <ac:inkMkLst>
            <pc:docMk/>
            <pc:sldMk cId="4207668247" sldId="323"/>
            <ac:inkMk id="295" creationId="{448E1CD9-90B7-7D22-1261-959404AF3A63}"/>
          </ac:inkMkLst>
        </pc:inkChg>
        <pc:inkChg chg="add mod">
          <ac:chgData name="Kokchun Giang" userId="67e2125d-ec8c-4323-9653-9824a2ad815f" providerId="ADAL" clId="{10EEDAB3-2DB0-BA4D-8CC6-6424E46A9142}" dt="2024-01-13T15:23:13.328" v="2863" actId="164"/>
          <ac:inkMkLst>
            <pc:docMk/>
            <pc:sldMk cId="4207668247" sldId="323"/>
            <ac:inkMk id="297" creationId="{DB3A2661-287C-83FE-F8D6-A69407C5AD33}"/>
          </ac:inkMkLst>
        </pc:inkChg>
        <pc:inkChg chg="add mod">
          <ac:chgData name="Kokchun Giang" userId="67e2125d-ec8c-4323-9653-9824a2ad815f" providerId="ADAL" clId="{10EEDAB3-2DB0-BA4D-8CC6-6424E46A9142}" dt="2024-01-13T12:37:51.397" v="216"/>
          <ac:inkMkLst>
            <pc:docMk/>
            <pc:sldMk cId="4207668247" sldId="323"/>
            <ac:inkMk id="298" creationId="{1DC90799-A9A2-3325-E62F-54C531BDD1DC}"/>
          </ac:inkMkLst>
        </pc:inkChg>
        <pc:inkChg chg="add mod">
          <ac:chgData name="Kokchun Giang" userId="67e2125d-ec8c-4323-9653-9824a2ad815f" providerId="ADAL" clId="{10EEDAB3-2DB0-BA4D-8CC6-6424E46A9142}" dt="2024-01-13T12:37:51.397" v="216"/>
          <ac:inkMkLst>
            <pc:docMk/>
            <pc:sldMk cId="4207668247" sldId="323"/>
            <ac:inkMk id="299" creationId="{8378D91E-3DF9-5DA4-05EF-28A22C1D8A9F}"/>
          </ac:inkMkLst>
        </pc:inkChg>
        <pc:inkChg chg="add mod">
          <ac:chgData name="Kokchun Giang" userId="67e2125d-ec8c-4323-9653-9824a2ad815f" providerId="ADAL" clId="{10EEDAB3-2DB0-BA4D-8CC6-6424E46A9142}" dt="2024-01-13T12:37:51.397" v="216"/>
          <ac:inkMkLst>
            <pc:docMk/>
            <pc:sldMk cId="4207668247" sldId="323"/>
            <ac:inkMk id="300" creationId="{912DF2AA-2BA9-DA9D-0D6A-279ADE3BCE62}"/>
          </ac:inkMkLst>
        </pc:inkChg>
        <pc:inkChg chg="add mod">
          <ac:chgData name="Kokchun Giang" userId="67e2125d-ec8c-4323-9653-9824a2ad815f" providerId="ADAL" clId="{10EEDAB3-2DB0-BA4D-8CC6-6424E46A9142}" dt="2024-01-13T12:37:51.397" v="216"/>
          <ac:inkMkLst>
            <pc:docMk/>
            <pc:sldMk cId="4207668247" sldId="323"/>
            <ac:inkMk id="301" creationId="{C5B9E0B4-AF17-AEED-CA97-E64FD4BB0822}"/>
          </ac:inkMkLst>
        </pc:inkChg>
        <pc:inkChg chg="add mod">
          <ac:chgData name="Kokchun Giang" userId="67e2125d-ec8c-4323-9653-9824a2ad815f" providerId="ADAL" clId="{10EEDAB3-2DB0-BA4D-8CC6-6424E46A9142}" dt="2024-01-13T12:37:51.397" v="216"/>
          <ac:inkMkLst>
            <pc:docMk/>
            <pc:sldMk cId="4207668247" sldId="323"/>
            <ac:inkMk id="302" creationId="{11CFA4F6-C3F3-92D1-0782-7AB5F033CB23}"/>
          </ac:inkMkLst>
        </pc:inkChg>
        <pc:inkChg chg="add mod">
          <ac:chgData name="Kokchun Giang" userId="67e2125d-ec8c-4323-9653-9824a2ad815f" providerId="ADAL" clId="{10EEDAB3-2DB0-BA4D-8CC6-6424E46A9142}" dt="2024-01-13T12:37:51.397" v="216"/>
          <ac:inkMkLst>
            <pc:docMk/>
            <pc:sldMk cId="4207668247" sldId="323"/>
            <ac:inkMk id="303" creationId="{E08063DF-D5A7-0D49-513E-A21CB3CF30CC}"/>
          </ac:inkMkLst>
        </pc:inkChg>
        <pc:inkChg chg="add mod">
          <ac:chgData name="Kokchun Giang" userId="67e2125d-ec8c-4323-9653-9824a2ad815f" providerId="ADAL" clId="{10EEDAB3-2DB0-BA4D-8CC6-6424E46A9142}" dt="2024-01-13T12:37:51.397" v="216"/>
          <ac:inkMkLst>
            <pc:docMk/>
            <pc:sldMk cId="4207668247" sldId="323"/>
            <ac:inkMk id="304" creationId="{D9660318-2C53-2BB3-AADD-229B72C0F584}"/>
          </ac:inkMkLst>
        </pc:inkChg>
        <pc:inkChg chg="add mod">
          <ac:chgData name="Kokchun Giang" userId="67e2125d-ec8c-4323-9653-9824a2ad815f" providerId="ADAL" clId="{10EEDAB3-2DB0-BA4D-8CC6-6424E46A9142}" dt="2024-01-13T12:37:51.397" v="216"/>
          <ac:inkMkLst>
            <pc:docMk/>
            <pc:sldMk cId="4207668247" sldId="323"/>
            <ac:inkMk id="305" creationId="{CD6051CB-6BC9-0281-A513-C9B385ECA244}"/>
          </ac:inkMkLst>
        </pc:inkChg>
        <pc:inkChg chg="add mod">
          <ac:chgData name="Kokchun Giang" userId="67e2125d-ec8c-4323-9653-9824a2ad815f" providerId="ADAL" clId="{10EEDAB3-2DB0-BA4D-8CC6-6424E46A9142}" dt="2024-01-13T12:37:51.397" v="216"/>
          <ac:inkMkLst>
            <pc:docMk/>
            <pc:sldMk cId="4207668247" sldId="323"/>
            <ac:inkMk id="306" creationId="{554594A5-8B8D-A7CC-EF99-3CA651F22EDC}"/>
          </ac:inkMkLst>
        </pc:inkChg>
        <pc:inkChg chg="add mod">
          <ac:chgData name="Kokchun Giang" userId="67e2125d-ec8c-4323-9653-9824a2ad815f" providerId="ADAL" clId="{10EEDAB3-2DB0-BA4D-8CC6-6424E46A9142}" dt="2024-01-13T12:37:51.397" v="216"/>
          <ac:inkMkLst>
            <pc:docMk/>
            <pc:sldMk cId="4207668247" sldId="323"/>
            <ac:inkMk id="307" creationId="{2AEAF5A8-9D69-70D4-8CCD-9EEAE626F912}"/>
          </ac:inkMkLst>
        </pc:inkChg>
        <pc:inkChg chg="add mod">
          <ac:chgData name="Kokchun Giang" userId="67e2125d-ec8c-4323-9653-9824a2ad815f" providerId="ADAL" clId="{10EEDAB3-2DB0-BA4D-8CC6-6424E46A9142}" dt="2024-01-13T12:37:51.397" v="216"/>
          <ac:inkMkLst>
            <pc:docMk/>
            <pc:sldMk cId="4207668247" sldId="323"/>
            <ac:inkMk id="308" creationId="{1902A236-5BA5-EB00-1EA2-AE2E3A981518}"/>
          </ac:inkMkLst>
        </pc:inkChg>
        <pc:inkChg chg="add mod">
          <ac:chgData name="Kokchun Giang" userId="67e2125d-ec8c-4323-9653-9824a2ad815f" providerId="ADAL" clId="{10EEDAB3-2DB0-BA4D-8CC6-6424E46A9142}" dt="2024-01-13T12:37:51.397" v="216"/>
          <ac:inkMkLst>
            <pc:docMk/>
            <pc:sldMk cId="4207668247" sldId="323"/>
            <ac:inkMk id="309" creationId="{52354CC1-BD32-D254-7A06-713CB9199DCF}"/>
          </ac:inkMkLst>
        </pc:inkChg>
        <pc:inkChg chg="add mod">
          <ac:chgData name="Kokchun Giang" userId="67e2125d-ec8c-4323-9653-9824a2ad815f" providerId="ADAL" clId="{10EEDAB3-2DB0-BA4D-8CC6-6424E46A9142}" dt="2024-01-13T12:37:51.397" v="216"/>
          <ac:inkMkLst>
            <pc:docMk/>
            <pc:sldMk cId="4207668247" sldId="323"/>
            <ac:inkMk id="310" creationId="{713D7C25-9F44-EC5B-B76A-C3D1BA767842}"/>
          </ac:inkMkLst>
        </pc:inkChg>
        <pc:inkChg chg="add mod">
          <ac:chgData name="Kokchun Giang" userId="67e2125d-ec8c-4323-9653-9824a2ad815f" providerId="ADAL" clId="{10EEDAB3-2DB0-BA4D-8CC6-6424E46A9142}" dt="2024-01-13T12:37:51.397" v="216"/>
          <ac:inkMkLst>
            <pc:docMk/>
            <pc:sldMk cId="4207668247" sldId="323"/>
            <ac:inkMk id="311" creationId="{1550D408-1655-ABD1-204E-A9EFE5AB268F}"/>
          </ac:inkMkLst>
        </pc:inkChg>
        <pc:inkChg chg="add mod">
          <ac:chgData name="Kokchun Giang" userId="67e2125d-ec8c-4323-9653-9824a2ad815f" providerId="ADAL" clId="{10EEDAB3-2DB0-BA4D-8CC6-6424E46A9142}" dt="2024-01-13T12:37:51.397" v="216"/>
          <ac:inkMkLst>
            <pc:docMk/>
            <pc:sldMk cId="4207668247" sldId="323"/>
            <ac:inkMk id="312" creationId="{D5491FE7-C140-3CD1-BEE7-CC4070771B1D}"/>
          </ac:inkMkLst>
        </pc:inkChg>
        <pc:inkChg chg="add mod">
          <ac:chgData name="Kokchun Giang" userId="67e2125d-ec8c-4323-9653-9824a2ad815f" providerId="ADAL" clId="{10EEDAB3-2DB0-BA4D-8CC6-6424E46A9142}" dt="2024-01-13T12:37:51.397" v="216"/>
          <ac:inkMkLst>
            <pc:docMk/>
            <pc:sldMk cId="4207668247" sldId="323"/>
            <ac:inkMk id="313" creationId="{AFAB2D2D-480E-1F47-FA00-1D59872D427F}"/>
          </ac:inkMkLst>
        </pc:inkChg>
        <pc:inkChg chg="add mod">
          <ac:chgData name="Kokchun Giang" userId="67e2125d-ec8c-4323-9653-9824a2ad815f" providerId="ADAL" clId="{10EEDAB3-2DB0-BA4D-8CC6-6424E46A9142}" dt="2024-01-13T12:37:51.397" v="216"/>
          <ac:inkMkLst>
            <pc:docMk/>
            <pc:sldMk cId="4207668247" sldId="323"/>
            <ac:inkMk id="314" creationId="{771FDBB8-7D06-E25B-8439-165D06AF9F94}"/>
          </ac:inkMkLst>
        </pc:inkChg>
        <pc:inkChg chg="add del mod">
          <ac:chgData name="Kokchun Giang" userId="67e2125d-ec8c-4323-9653-9824a2ad815f" providerId="ADAL" clId="{10EEDAB3-2DB0-BA4D-8CC6-6424E46A9142}" dt="2024-01-13T12:40:47.625" v="357"/>
          <ac:inkMkLst>
            <pc:docMk/>
            <pc:sldMk cId="4207668247" sldId="323"/>
            <ac:inkMk id="316" creationId="{E0B4AA3D-7CF1-EB79-9609-3CFB436AC148}"/>
          </ac:inkMkLst>
        </pc:inkChg>
        <pc:inkChg chg="add del mod">
          <ac:chgData name="Kokchun Giang" userId="67e2125d-ec8c-4323-9653-9824a2ad815f" providerId="ADAL" clId="{10EEDAB3-2DB0-BA4D-8CC6-6424E46A9142}" dt="2024-01-13T12:40:47.624" v="356"/>
          <ac:inkMkLst>
            <pc:docMk/>
            <pc:sldMk cId="4207668247" sldId="323"/>
            <ac:inkMk id="317" creationId="{16F2028D-1539-8700-EBFA-E33C92A351B2}"/>
          </ac:inkMkLst>
        </pc:inkChg>
        <pc:inkChg chg="add del mod">
          <ac:chgData name="Kokchun Giang" userId="67e2125d-ec8c-4323-9653-9824a2ad815f" providerId="ADAL" clId="{10EEDAB3-2DB0-BA4D-8CC6-6424E46A9142}" dt="2024-01-13T12:40:47.629" v="359"/>
          <ac:inkMkLst>
            <pc:docMk/>
            <pc:sldMk cId="4207668247" sldId="323"/>
            <ac:inkMk id="318" creationId="{E3558876-F9CE-752F-CBCF-C25299542E6F}"/>
          </ac:inkMkLst>
        </pc:inkChg>
        <pc:inkChg chg="add del mod">
          <ac:chgData name="Kokchun Giang" userId="67e2125d-ec8c-4323-9653-9824a2ad815f" providerId="ADAL" clId="{10EEDAB3-2DB0-BA4D-8CC6-6424E46A9142}" dt="2024-01-13T12:40:47.629" v="360"/>
          <ac:inkMkLst>
            <pc:docMk/>
            <pc:sldMk cId="4207668247" sldId="323"/>
            <ac:inkMk id="319" creationId="{9B38C1EA-B6C2-8C98-C182-0487318967B9}"/>
          </ac:inkMkLst>
        </pc:inkChg>
        <pc:inkChg chg="add del mod">
          <ac:chgData name="Kokchun Giang" userId="67e2125d-ec8c-4323-9653-9824a2ad815f" providerId="ADAL" clId="{10EEDAB3-2DB0-BA4D-8CC6-6424E46A9142}" dt="2024-01-13T12:40:47.626" v="358"/>
          <ac:inkMkLst>
            <pc:docMk/>
            <pc:sldMk cId="4207668247" sldId="323"/>
            <ac:inkMk id="320" creationId="{376155D1-5934-FDA3-4BF8-BC3497F0A059}"/>
          </ac:inkMkLst>
        </pc:inkChg>
        <pc:inkChg chg="add del mod">
          <ac:chgData name="Kokchun Giang" userId="67e2125d-ec8c-4323-9653-9824a2ad815f" providerId="ADAL" clId="{10EEDAB3-2DB0-BA4D-8CC6-6424E46A9142}" dt="2024-01-13T12:40:45.670" v="355"/>
          <ac:inkMkLst>
            <pc:docMk/>
            <pc:sldMk cId="4207668247" sldId="323"/>
            <ac:inkMk id="321" creationId="{A8D86797-FA48-32DA-DFBC-E888BA5BFD41}"/>
          </ac:inkMkLst>
        </pc:inkChg>
        <pc:inkChg chg="add mod">
          <ac:chgData name="Kokchun Giang" userId="67e2125d-ec8c-4323-9653-9824a2ad815f" providerId="ADAL" clId="{10EEDAB3-2DB0-BA4D-8CC6-6424E46A9142}" dt="2024-01-13T12:40:49.282" v="365"/>
          <ac:inkMkLst>
            <pc:docMk/>
            <pc:sldMk cId="4207668247" sldId="323"/>
            <ac:inkMk id="323" creationId="{53A4C324-182C-A6C7-9667-2FE3A04462C0}"/>
          </ac:inkMkLst>
        </pc:inkChg>
        <pc:inkChg chg="add mod">
          <ac:chgData name="Kokchun Giang" userId="67e2125d-ec8c-4323-9653-9824a2ad815f" providerId="ADAL" clId="{10EEDAB3-2DB0-BA4D-8CC6-6424E46A9142}" dt="2024-01-13T12:40:49.282" v="365"/>
          <ac:inkMkLst>
            <pc:docMk/>
            <pc:sldMk cId="4207668247" sldId="323"/>
            <ac:inkMk id="324" creationId="{CCE9140B-13B6-EA6E-940B-82BCA0DAC122}"/>
          </ac:inkMkLst>
        </pc:inkChg>
        <pc:inkChg chg="add mod">
          <ac:chgData name="Kokchun Giang" userId="67e2125d-ec8c-4323-9653-9824a2ad815f" providerId="ADAL" clId="{10EEDAB3-2DB0-BA4D-8CC6-6424E46A9142}" dt="2024-01-13T12:40:49.282" v="365"/>
          <ac:inkMkLst>
            <pc:docMk/>
            <pc:sldMk cId="4207668247" sldId="323"/>
            <ac:inkMk id="325" creationId="{614D8D50-81B8-2448-0897-0691174A5EBA}"/>
          </ac:inkMkLst>
        </pc:inkChg>
        <pc:inkChg chg="add mod">
          <ac:chgData name="Kokchun Giang" userId="67e2125d-ec8c-4323-9653-9824a2ad815f" providerId="ADAL" clId="{10EEDAB3-2DB0-BA4D-8CC6-6424E46A9142}" dt="2024-01-13T12:40:49.282" v="365"/>
          <ac:inkMkLst>
            <pc:docMk/>
            <pc:sldMk cId="4207668247" sldId="323"/>
            <ac:inkMk id="326" creationId="{B28D8665-CE37-3A0A-CEF8-F4FF8B879AB4}"/>
          </ac:inkMkLst>
        </pc:inkChg>
        <pc:inkChg chg="add mod">
          <ac:chgData name="Kokchun Giang" userId="67e2125d-ec8c-4323-9653-9824a2ad815f" providerId="ADAL" clId="{10EEDAB3-2DB0-BA4D-8CC6-6424E46A9142}" dt="2024-01-13T12:40:49.282" v="365"/>
          <ac:inkMkLst>
            <pc:docMk/>
            <pc:sldMk cId="4207668247" sldId="323"/>
            <ac:inkMk id="327" creationId="{ACBF7967-388E-9B3A-8426-56B21BA1987C}"/>
          </ac:inkMkLst>
        </pc:inkChg>
        <pc:inkChg chg="add mod">
          <ac:chgData name="Kokchun Giang" userId="67e2125d-ec8c-4323-9653-9824a2ad815f" providerId="ADAL" clId="{10EEDAB3-2DB0-BA4D-8CC6-6424E46A9142}" dt="2024-01-13T12:40:49.282" v="365"/>
          <ac:inkMkLst>
            <pc:docMk/>
            <pc:sldMk cId="4207668247" sldId="323"/>
            <ac:inkMk id="328" creationId="{D3CB14AF-FB76-3E61-1C56-AF4F20092684}"/>
          </ac:inkMkLst>
        </pc:inkChg>
        <pc:inkChg chg="add mod">
          <ac:chgData name="Kokchun Giang" userId="67e2125d-ec8c-4323-9653-9824a2ad815f" providerId="ADAL" clId="{10EEDAB3-2DB0-BA4D-8CC6-6424E46A9142}" dt="2024-01-13T12:40:49.282" v="365"/>
          <ac:inkMkLst>
            <pc:docMk/>
            <pc:sldMk cId="4207668247" sldId="323"/>
            <ac:inkMk id="329" creationId="{0F2C5321-9656-D4CA-AFC9-C7047430D7CC}"/>
          </ac:inkMkLst>
        </pc:inkChg>
        <pc:inkChg chg="add mod">
          <ac:chgData name="Kokchun Giang" userId="67e2125d-ec8c-4323-9653-9824a2ad815f" providerId="ADAL" clId="{10EEDAB3-2DB0-BA4D-8CC6-6424E46A9142}" dt="2024-01-13T12:40:49.282" v="365"/>
          <ac:inkMkLst>
            <pc:docMk/>
            <pc:sldMk cId="4207668247" sldId="323"/>
            <ac:inkMk id="330" creationId="{C93A1AC0-B398-9893-9786-FD585DFE620C}"/>
          </ac:inkMkLst>
        </pc:inkChg>
        <pc:inkChg chg="add mod">
          <ac:chgData name="Kokchun Giang" userId="67e2125d-ec8c-4323-9653-9824a2ad815f" providerId="ADAL" clId="{10EEDAB3-2DB0-BA4D-8CC6-6424E46A9142}" dt="2024-01-13T12:40:49.282" v="365"/>
          <ac:inkMkLst>
            <pc:docMk/>
            <pc:sldMk cId="4207668247" sldId="323"/>
            <ac:inkMk id="331" creationId="{5DE035B6-F616-1DC7-3705-840B4EFBA7E5}"/>
          </ac:inkMkLst>
        </pc:inkChg>
        <pc:inkChg chg="add mod">
          <ac:chgData name="Kokchun Giang" userId="67e2125d-ec8c-4323-9653-9824a2ad815f" providerId="ADAL" clId="{10EEDAB3-2DB0-BA4D-8CC6-6424E46A9142}" dt="2024-01-13T12:40:49.282" v="365"/>
          <ac:inkMkLst>
            <pc:docMk/>
            <pc:sldMk cId="4207668247" sldId="323"/>
            <ac:inkMk id="332" creationId="{A2780050-E9C9-07FE-2CE0-F3E440879F49}"/>
          </ac:inkMkLst>
        </pc:inkChg>
        <pc:inkChg chg="add mod">
          <ac:chgData name="Kokchun Giang" userId="67e2125d-ec8c-4323-9653-9824a2ad815f" providerId="ADAL" clId="{10EEDAB3-2DB0-BA4D-8CC6-6424E46A9142}" dt="2024-01-13T12:40:49.282" v="365"/>
          <ac:inkMkLst>
            <pc:docMk/>
            <pc:sldMk cId="4207668247" sldId="323"/>
            <ac:inkMk id="333" creationId="{2C98950E-58FE-09C1-1360-73986F44B04D}"/>
          </ac:inkMkLst>
        </pc:inkChg>
        <pc:inkChg chg="add mod">
          <ac:chgData name="Kokchun Giang" userId="67e2125d-ec8c-4323-9653-9824a2ad815f" providerId="ADAL" clId="{10EEDAB3-2DB0-BA4D-8CC6-6424E46A9142}" dt="2024-01-13T12:40:49.282" v="365"/>
          <ac:inkMkLst>
            <pc:docMk/>
            <pc:sldMk cId="4207668247" sldId="323"/>
            <ac:inkMk id="334" creationId="{4EE0FDDB-4BED-B250-0FBE-3EEF6D84ADF1}"/>
          </ac:inkMkLst>
        </pc:inkChg>
        <pc:inkChg chg="add del mod">
          <ac:chgData name="Kokchun Giang" userId="67e2125d-ec8c-4323-9653-9824a2ad815f" providerId="ADAL" clId="{10EEDAB3-2DB0-BA4D-8CC6-6424E46A9142}" dt="2024-01-13T12:40:49.281" v="364"/>
          <ac:inkMkLst>
            <pc:docMk/>
            <pc:sldMk cId="4207668247" sldId="323"/>
            <ac:inkMk id="335" creationId="{DF2F0E6A-480B-EDBB-2764-DDF302EC26C2}"/>
          </ac:inkMkLst>
        </pc:inkChg>
        <pc:inkChg chg="add del mod">
          <ac:chgData name="Kokchun Giang" userId="67e2125d-ec8c-4323-9653-9824a2ad815f" providerId="ADAL" clId="{10EEDAB3-2DB0-BA4D-8CC6-6424E46A9142}" dt="2024-01-13T12:40:49.279" v="362"/>
          <ac:inkMkLst>
            <pc:docMk/>
            <pc:sldMk cId="4207668247" sldId="323"/>
            <ac:inkMk id="336" creationId="{E5205F1E-81AA-F724-BCCF-BD3592C40A2F}"/>
          </ac:inkMkLst>
        </pc:inkChg>
        <pc:inkChg chg="add del mod">
          <ac:chgData name="Kokchun Giang" userId="67e2125d-ec8c-4323-9653-9824a2ad815f" providerId="ADAL" clId="{10EEDAB3-2DB0-BA4D-8CC6-6424E46A9142}" dt="2024-01-13T12:40:49.280" v="363"/>
          <ac:inkMkLst>
            <pc:docMk/>
            <pc:sldMk cId="4207668247" sldId="323"/>
            <ac:inkMk id="337" creationId="{CFF74102-8C6E-949F-1793-BC3849C26620}"/>
          </ac:inkMkLst>
        </pc:inkChg>
        <pc:inkChg chg="add del mod">
          <ac:chgData name="Kokchun Giang" userId="67e2125d-ec8c-4323-9653-9824a2ad815f" providerId="ADAL" clId="{10EEDAB3-2DB0-BA4D-8CC6-6424E46A9142}" dt="2024-01-13T12:40:49.278" v="361"/>
          <ac:inkMkLst>
            <pc:docMk/>
            <pc:sldMk cId="4207668247" sldId="323"/>
            <ac:inkMk id="338" creationId="{7DEA4288-87F3-B785-C61E-9B9FC0AEC237}"/>
          </ac:inkMkLst>
        </pc:inkChg>
        <pc:inkChg chg="add del mod">
          <ac:chgData name="Kokchun Giang" userId="67e2125d-ec8c-4323-9653-9824a2ad815f" providerId="ADAL" clId="{10EEDAB3-2DB0-BA4D-8CC6-6424E46A9142}" dt="2024-01-13T12:40:49.282" v="365"/>
          <ac:inkMkLst>
            <pc:docMk/>
            <pc:sldMk cId="4207668247" sldId="323"/>
            <ac:inkMk id="339" creationId="{6CD5E824-B2FC-5648-8053-9B45ECFE08B9}"/>
          </ac:inkMkLst>
        </pc:inkChg>
        <pc:inkChg chg="add del mod">
          <ac:chgData name="Kokchun Giang" userId="67e2125d-ec8c-4323-9653-9824a2ad815f" providerId="ADAL" clId="{10EEDAB3-2DB0-BA4D-8CC6-6424E46A9142}" dt="2024-01-13T12:38:35.708" v="259" actId="9405"/>
          <ac:inkMkLst>
            <pc:docMk/>
            <pc:sldMk cId="4207668247" sldId="323"/>
            <ac:inkMk id="342" creationId="{75CE3525-00EF-62B4-D9E6-E8DAE39BAB1F}"/>
          </ac:inkMkLst>
        </pc:inkChg>
        <pc:inkChg chg="add del mod">
          <ac:chgData name="Kokchun Giang" userId="67e2125d-ec8c-4323-9653-9824a2ad815f" providerId="ADAL" clId="{10EEDAB3-2DB0-BA4D-8CC6-6424E46A9142}" dt="2024-01-13T12:38:35.316" v="258" actId="9405"/>
          <ac:inkMkLst>
            <pc:docMk/>
            <pc:sldMk cId="4207668247" sldId="323"/>
            <ac:inkMk id="343" creationId="{7FB160AF-005D-57D4-A411-C4DE2998A7D6}"/>
          </ac:inkMkLst>
        </pc:inkChg>
        <pc:inkChg chg="add del mod">
          <ac:chgData name="Kokchun Giang" userId="67e2125d-ec8c-4323-9653-9824a2ad815f" providerId="ADAL" clId="{10EEDAB3-2DB0-BA4D-8CC6-6424E46A9142}" dt="2024-01-13T12:38:35.012" v="257" actId="9405"/>
          <ac:inkMkLst>
            <pc:docMk/>
            <pc:sldMk cId="4207668247" sldId="323"/>
            <ac:inkMk id="344" creationId="{788B249F-0259-C3B5-9529-5AF39CBD88E4}"/>
          </ac:inkMkLst>
        </pc:inkChg>
        <pc:inkChg chg="add del mod">
          <ac:chgData name="Kokchun Giang" userId="67e2125d-ec8c-4323-9653-9824a2ad815f" providerId="ADAL" clId="{10EEDAB3-2DB0-BA4D-8CC6-6424E46A9142}" dt="2024-01-13T12:38:34.748" v="256" actId="9405"/>
          <ac:inkMkLst>
            <pc:docMk/>
            <pc:sldMk cId="4207668247" sldId="323"/>
            <ac:inkMk id="345" creationId="{F24DAF7D-CFA0-98DA-6E00-A1E4CC29C800}"/>
          </ac:inkMkLst>
        </pc:inkChg>
        <pc:inkChg chg="add del mod">
          <ac:chgData name="Kokchun Giang" userId="67e2125d-ec8c-4323-9653-9824a2ad815f" providerId="ADAL" clId="{10EEDAB3-2DB0-BA4D-8CC6-6424E46A9142}" dt="2024-01-13T12:38:34.434" v="255" actId="9405"/>
          <ac:inkMkLst>
            <pc:docMk/>
            <pc:sldMk cId="4207668247" sldId="323"/>
            <ac:inkMk id="346" creationId="{CD0E23A4-9CE2-7F06-4100-AE25DC0AE1F7}"/>
          </ac:inkMkLst>
        </pc:inkChg>
        <pc:inkChg chg="add del mod">
          <ac:chgData name="Kokchun Giang" userId="67e2125d-ec8c-4323-9653-9824a2ad815f" providerId="ADAL" clId="{10EEDAB3-2DB0-BA4D-8CC6-6424E46A9142}" dt="2024-01-13T12:38:34.180" v="254" actId="9405"/>
          <ac:inkMkLst>
            <pc:docMk/>
            <pc:sldMk cId="4207668247" sldId="323"/>
            <ac:inkMk id="347" creationId="{91CC3527-A877-D4CC-57B0-4F7F33081F21}"/>
          </ac:inkMkLst>
        </pc:inkChg>
        <pc:inkChg chg="add del mod">
          <ac:chgData name="Kokchun Giang" userId="67e2125d-ec8c-4323-9653-9824a2ad815f" providerId="ADAL" clId="{10EEDAB3-2DB0-BA4D-8CC6-6424E46A9142}" dt="2024-01-13T12:38:33.956" v="253" actId="9405"/>
          <ac:inkMkLst>
            <pc:docMk/>
            <pc:sldMk cId="4207668247" sldId="323"/>
            <ac:inkMk id="348" creationId="{95390621-F819-A994-C694-EF7333F86760}"/>
          </ac:inkMkLst>
        </pc:inkChg>
        <pc:inkChg chg="add del mod">
          <ac:chgData name="Kokchun Giang" userId="67e2125d-ec8c-4323-9653-9824a2ad815f" providerId="ADAL" clId="{10EEDAB3-2DB0-BA4D-8CC6-6424E46A9142}" dt="2024-01-13T12:38:33.622" v="252"/>
          <ac:inkMkLst>
            <pc:docMk/>
            <pc:sldMk cId="4207668247" sldId="323"/>
            <ac:inkMk id="349" creationId="{090F31D6-2F2C-B914-D139-1EB355015DD6}"/>
          </ac:inkMkLst>
        </pc:inkChg>
        <pc:inkChg chg="add del mod">
          <ac:chgData name="Kokchun Giang" userId="67e2125d-ec8c-4323-9653-9824a2ad815f" providerId="ADAL" clId="{10EEDAB3-2DB0-BA4D-8CC6-6424E46A9142}" dt="2024-01-13T12:39:04.100" v="275" actId="9405"/>
          <ac:inkMkLst>
            <pc:docMk/>
            <pc:sldMk cId="4207668247" sldId="323"/>
            <ac:inkMk id="351" creationId="{AF239156-301E-4A3B-3DDB-C1A5B6E09A5C}"/>
          </ac:inkMkLst>
        </pc:inkChg>
        <pc:inkChg chg="add del mod">
          <ac:chgData name="Kokchun Giang" userId="67e2125d-ec8c-4323-9653-9824a2ad815f" providerId="ADAL" clId="{10EEDAB3-2DB0-BA4D-8CC6-6424E46A9142}" dt="2024-01-13T12:39:03.734" v="274" actId="9405"/>
          <ac:inkMkLst>
            <pc:docMk/>
            <pc:sldMk cId="4207668247" sldId="323"/>
            <ac:inkMk id="352" creationId="{EA9E5CB4-3E70-8CB1-1EF4-3239551FB148}"/>
          </ac:inkMkLst>
        </pc:inkChg>
        <pc:inkChg chg="add del mod">
          <ac:chgData name="Kokchun Giang" userId="67e2125d-ec8c-4323-9653-9824a2ad815f" providerId="ADAL" clId="{10EEDAB3-2DB0-BA4D-8CC6-6424E46A9142}" dt="2024-01-13T12:39:03.403" v="273" actId="9405"/>
          <ac:inkMkLst>
            <pc:docMk/>
            <pc:sldMk cId="4207668247" sldId="323"/>
            <ac:inkMk id="353" creationId="{9DA9982E-B03C-415E-25CE-9B87740D801D}"/>
          </ac:inkMkLst>
        </pc:inkChg>
        <pc:inkChg chg="add del mod">
          <ac:chgData name="Kokchun Giang" userId="67e2125d-ec8c-4323-9653-9824a2ad815f" providerId="ADAL" clId="{10EEDAB3-2DB0-BA4D-8CC6-6424E46A9142}" dt="2024-01-13T12:39:03.107" v="272" actId="9405"/>
          <ac:inkMkLst>
            <pc:docMk/>
            <pc:sldMk cId="4207668247" sldId="323"/>
            <ac:inkMk id="354" creationId="{A8C30D5A-398C-9BA7-71C4-231EA8A4F8BA}"/>
          </ac:inkMkLst>
        </pc:inkChg>
        <pc:inkChg chg="add del mod">
          <ac:chgData name="Kokchun Giang" userId="67e2125d-ec8c-4323-9653-9824a2ad815f" providerId="ADAL" clId="{10EEDAB3-2DB0-BA4D-8CC6-6424E46A9142}" dt="2024-01-13T12:39:02.797" v="271" actId="9405"/>
          <ac:inkMkLst>
            <pc:docMk/>
            <pc:sldMk cId="4207668247" sldId="323"/>
            <ac:inkMk id="355" creationId="{C6A71216-9D7E-C6F4-9EB1-65E4C4026ADA}"/>
          </ac:inkMkLst>
        </pc:inkChg>
        <pc:inkChg chg="add del mod">
          <ac:chgData name="Kokchun Giang" userId="67e2125d-ec8c-4323-9653-9824a2ad815f" providerId="ADAL" clId="{10EEDAB3-2DB0-BA4D-8CC6-6424E46A9142}" dt="2024-01-13T12:39:02.535" v="270"/>
          <ac:inkMkLst>
            <pc:docMk/>
            <pc:sldMk cId="4207668247" sldId="323"/>
            <ac:inkMk id="356" creationId="{4D4B4CD5-2E82-2F95-E84E-9CC1568D8957}"/>
          </ac:inkMkLst>
        </pc:inkChg>
        <pc:inkChg chg="add del">
          <ac:chgData name="Kokchun Giang" userId="67e2125d-ec8c-4323-9653-9824a2ad815f" providerId="ADAL" clId="{10EEDAB3-2DB0-BA4D-8CC6-6424E46A9142}" dt="2024-01-13T12:39:02.266" v="268" actId="9405"/>
          <ac:inkMkLst>
            <pc:docMk/>
            <pc:sldMk cId="4207668247" sldId="323"/>
            <ac:inkMk id="358" creationId="{2965B6A1-A945-9EBF-384E-929269059027}"/>
          </ac:inkMkLst>
        </pc:inkChg>
        <pc:inkChg chg="add del mod">
          <ac:chgData name="Kokchun Giang" userId="67e2125d-ec8c-4323-9653-9824a2ad815f" providerId="ADAL" clId="{10EEDAB3-2DB0-BA4D-8CC6-6424E46A9142}" dt="2024-01-13T15:23:31.482" v="2866"/>
          <ac:inkMkLst>
            <pc:docMk/>
            <pc:sldMk cId="4207668247" sldId="323"/>
            <ac:inkMk id="359" creationId="{D285F914-0E08-DA83-54BA-16A20700A009}"/>
          </ac:inkMkLst>
        </pc:inkChg>
        <pc:inkChg chg="add mod">
          <ac:chgData name="Kokchun Giang" userId="67e2125d-ec8c-4323-9653-9824a2ad815f" providerId="ADAL" clId="{10EEDAB3-2DB0-BA4D-8CC6-6424E46A9142}" dt="2024-01-13T15:23:31.482" v="2866"/>
          <ac:inkMkLst>
            <pc:docMk/>
            <pc:sldMk cId="4207668247" sldId="323"/>
            <ac:inkMk id="360" creationId="{C579E0C0-E07F-B8AF-18F4-19D28780E1B8}"/>
          </ac:inkMkLst>
        </pc:inkChg>
        <pc:inkChg chg="add mod">
          <ac:chgData name="Kokchun Giang" userId="67e2125d-ec8c-4323-9653-9824a2ad815f" providerId="ADAL" clId="{10EEDAB3-2DB0-BA4D-8CC6-6424E46A9142}" dt="2024-01-13T15:23:31.482" v="2866"/>
          <ac:inkMkLst>
            <pc:docMk/>
            <pc:sldMk cId="4207668247" sldId="323"/>
            <ac:inkMk id="361" creationId="{E315D599-0FE7-9203-37C4-234FA97A4471}"/>
          </ac:inkMkLst>
        </pc:inkChg>
        <pc:inkChg chg="add mod">
          <ac:chgData name="Kokchun Giang" userId="67e2125d-ec8c-4323-9653-9824a2ad815f" providerId="ADAL" clId="{10EEDAB3-2DB0-BA4D-8CC6-6424E46A9142}" dt="2024-01-13T15:23:31.482" v="2866"/>
          <ac:inkMkLst>
            <pc:docMk/>
            <pc:sldMk cId="4207668247" sldId="323"/>
            <ac:inkMk id="362" creationId="{3EC7A7C1-A1B0-23D6-54B0-47095CA26236}"/>
          </ac:inkMkLst>
        </pc:inkChg>
        <pc:inkChg chg="add mod">
          <ac:chgData name="Kokchun Giang" userId="67e2125d-ec8c-4323-9653-9824a2ad815f" providerId="ADAL" clId="{10EEDAB3-2DB0-BA4D-8CC6-6424E46A9142}" dt="2024-01-13T15:23:31.482" v="2866"/>
          <ac:inkMkLst>
            <pc:docMk/>
            <pc:sldMk cId="4207668247" sldId="323"/>
            <ac:inkMk id="363" creationId="{E0473368-0BA4-5B53-5D5E-C10F3FE74F79}"/>
          </ac:inkMkLst>
        </pc:inkChg>
        <pc:inkChg chg="add mod">
          <ac:chgData name="Kokchun Giang" userId="67e2125d-ec8c-4323-9653-9824a2ad815f" providerId="ADAL" clId="{10EEDAB3-2DB0-BA4D-8CC6-6424E46A9142}" dt="2024-01-13T15:23:31.482" v="2866"/>
          <ac:inkMkLst>
            <pc:docMk/>
            <pc:sldMk cId="4207668247" sldId="323"/>
            <ac:inkMk id="364" creationId="{B53CD891-6A2E-1A34-DDA9-6148557769DD}"/>
          </ac:inkMkLst>
        </pc:inkChg>
        <pc:inkChg chg="add mod">
          <ac:chgData name="Kokchun Giang" userId="67e2125d-ec8c-4323-9653-9824a2ad815f" providerId="ADAL" clId="{10EEDAB3-2DB0-BA4D-8CC6-6424E46A9142}" dt="2024-01-13T15:23:31.482" v="2866"/>
          <ac:inkMkLst>
            <pc:docMk/>
            <pc:sldMk cId="4207668247" sldId="323"/>
            <ac:inkMk id="365" creationId="{5E3E21E4-97C0-26DB-4871-666E821D10DB}"/>
          </ac:inkMkLst>
        </pc:inkChg>
        <pc:inkChg chg="add mod">
          <ac:chgData name="Kokchun Giang" userId="67e2125d-ec8c-4323-9653-9824a2ad815f" providerId="ADAL" clId="{10EEDAB3-2DB0-BA4D-8CC6-6424E46A9142}" dt="2024-01-13T15:23:31.482" v="2866"/>
          <ac:inkMkLst>
            <pc:docMk/>
            <pc:sldMk cId="4207668247" sldId="323"/>
            <ac:inkMk id="366" creationId="{B4422630-CAA3-1481-67EE-B66490466199}"/>
          </ac:inkMkLst>
        </pc:inkChg>
        <pc:inkChg chg="add mod">
          <ac:chgData name="Kokchun Giang" userId="67e2125d-ec8c-4323-9653-9824a2ad815f" providerId="ADAL" clId="{10EEDAB3-2DB0-BA4D-8CC6-6424E46A9142}" dt="2024-01-13T15:23:31.482" v="2866"/>
          <ac:inkMkLst>
            <pc:docMk/>
            <pc:sldMk cId="4207668247" sldId="323"/>
            <ac:inkMk id="367" creationId="{3D32740F-029B-6A7E-BCB6-5BF60D82CB30}"/>
          </ac:inkMkLst>
        </pc:inkChg>
        <pc:inkChg chg="add mod">
          <ac:chgData name="Kokchun Giang" userId="67e2125d-ec8c-4323-9653-9824a2ad815f" providerId="ADAL" clId="{10EEDAB3-2DB0-BA4D-8CC6-6424E46A9142}" dt="2024-01-13T15:23:31.482" v="2866"/>
          <ac:inkMkLst>
            <pc:docMk/>
            <pc:sldMk cId="4207668247" sldId="323"/>
            <ac:inkMk id="368" creationId="{7835E236-FCAD-ACD8-F02C-C22B2B81221E}"/>
          </ac:inkMkLst>
        </pc:inkChg>
        <pc:inkChg chg="add del mod">
          <ac:chgData name="Kokchun Giang" userId="67e2125d-ec8c-4323-9653-9824a2ad815f" providerId="ADAL" clId="{10EEDAB3-2DB0-BA4D-8CC6-6424E46A9142}" dt="2024-01-13T12:40:22.100" v="330"/>
          <ac:inkMkLst>
            <pc:docMk/>
            <pc:sldMk cId="4207668247" sldId="323"/>
            <ac:inkMk id="369" creationId="{CB034590-E3E5-7E37-7D9A-504C23DF1A1E}"/>
          </ac:inkMkLst>
        </pc:inkChg>
        <pc:inkChg chg="add del mod">
          <ac:chgData name="Kokchun Giang" userId="67e2125d-ec8c-4323-9653-9824a2ad815f" providerId="ADAL" clId="{10EEDAB3-2DB0-BA4D-8CC6-6424E46A9142}" dt="2024-01-13T12:40:22.102" v="332"/>
          <ac:inkMkLst>
            <pc:docMk/>
            <pc:sldMk cId="4207668247" sldId="323"/>
            <ac:inkMk id="370" creationId="{A094F224-380F-AADB-2B41-BF88512962A5}"/>
          </ac:inkMkLst>
        </pc:inkChg>
        <pc:inkChg chg="add del mod">
          <ac:chgData name="Kokchun Giang" userId="67e2125d-ec8c-4323-9653-9824a2ad815f" providerId="ADAL" clId="{10EEDAB3-2DB0-BA4D-8CC6-6424E46A9142}" dt="2024-01-13T12:40:22.101" v="331"/>
          <ac:inkMkLst>
            <pc:docMk/>
            <pc:sldMk cId="4207668247" sldId="323"/>
            <ac:inkMk id="371" creationId="{3ECA600E-8DD5-F867-80BB-24762DCF1D2C}"/>
          </ac:inkMkLst>
        </pc:inkChg>
        <pc:inkChg chg="add del mod">
          <ac:chgData name="Kokchun Giang" userId="67e2125d-ec8c-4323-9653-9824a2ad815f" providerId="ADAL" clId="{10EEDAB3-2DB0-BA4D-8CC6-6424E46A9142}" dt="2024-01-13T12:40:22.102" v="333"/>
          <ac:inkMkLst>
            <pc:docMk/>
            <pc:sldMk cId="4207668247" sldId="323"/>
            <ac:inkMk id="372" creationId="{AC66CF09-53FE-AA63-74D2-05CF1043E72F}"/>
          </ac:inkMkLst>
        </pc:inkChg>
        <pc:inkChg chg="add del mod">
          <ac:chgData name="Kokchun Giang" userId="67e2125d-ec8c-4323-9653-9824a2ad815f" providerId="ADAL" clId="{10EEDAB3-2DB0-BA4D-8CC6-6424E46A9142}" dt="2024-01-13T12:40:20.223" v="321"/>
          <ac:inkMkLst>
            <pc:docMk/>
            <pc:sldMk cId="4207668247" sldId="323"/>
            <ac:inkMk id="374" creationId="{23E70858-0EFF-9A71-ECE6-FF70CFF336CF}"/>
          </ac:inkMkLst>
        </pc:inkChg>
        <pc:inkChg chg="add del mod">
          <ac:chgData name="Kokchun Giang" userId="67e2125d-ec8c-4323-9653-9824a2ad815f" providerId="ADAL" clId="{10EEDAB3-2DB0-BA4D-8CC6-6424E46A9142}" dt="2024-01-13T12:39:31.411" v="305" actId="9405"/>
          <ac:inkMkLst>
            <pc:docMk/>
            <pc:sldMk cId="4207668247" sldId="323"/>
            <ac:inkMk id="375" creationId="{705ADD1D-661E-33B0-EACA-A7D1C85AFD0D}"/>
          </ac:inkMkLst>
        </pc:inkChg>
        <pc:inkChg chg="add del mod">
          <ac:chgData name="Kokchun Giang" userId="67e2125d-ec8c-4323-9653-9824a2ad815f" providerId="ADAL" clId="{10EEDAB3-2DB0-BA4D-8CC6-6424E46A9142}" dt="2024-01-13T12:39:31.098" v="304" actId="9405"/>
          <ac:inkMkLst>
            <pc:docMk/>
            <pc:sldMk cId="4207668247" sldId="323"/>
            <ac:inkMk id="376" creationId="{5C12C5EF-4FC2-733B-9E6E-058C80E436B0}"/>
          </ac:inkMkLst>
        </pc:inkChg>
        <pc:inkChg chg="add del mod">
          <ac:chgData name="Kokchun Giang" userId="67e2125d-ec8c-4323-9653-9824a2ad815f" providerId="ADAL" clId="{10EEDAB3-2DB0-BA4D-8CC6-6424E46A9142}" dt="2024-01-13T12:39:30.771" v="303" actId="9405"/>
          <ac:inkMkLst>
            <pc:docMk/>
            <pc:sldMk cId="4207668247" sldId="323"/>
            <ac:inkMk id="377" creationId="{A6764A04-DD63-420B-F114-5135BD6C631D}"/>
          </ac:inkMkLst>
        </pc:inkChg>
        <pc:inkChg chg="add del mod">
          <ac:chgData name="Kokchun Giang" userId="67e2125d-ec8c-4323-9653-9824a2ad815f" providerId="ADAL" clId="{10EEDAB3-2DB0-BA4D-8CC6-6424E46A9142}" dt="2024-01-13T12:39:30.498" v="302" actId="9405"/>
          <ac:inkMkLst>
            <pc:docMk/>
            <pc:sldMk cId="4207668247" sldId="323"/>
            <ac:inkMk id="378" creationId="{A5601BF4-4D0C-40F7-D573-5F7878CD9335}"/>
          </ac:inkMkLst>
        </pc:inkChg>
        <pc:inkChg chg="add del mod">
          <ac:chgData name="Kokchun Giang" userId="67e2125d-ec8c-4323-9653-9824a2ad815f" providerId="ADAL" clId="{10EEDAB3-2DB0-BA4D-8CC6-6424E46A9142}" dt="2024-01-13T12:39:30.300" v="301" actId="9405"/>
          <ac:inkMkLst>
            <pc:docMk/>
            <pc:sldMk cId="4207668247" sldId="323"/>
            <ac:inkMk id="379" creationId="{C6B7C15E-AA4F-7BF8-E5CD-D70041FE973A}"/>
          </ac:inkMkLst>
        </pc:inkChg>
        <pc:inkChg chg="add del mod">
          <ac:chgData name="Kokchun Giang" userId="67e2125d-ec8c-4323-9653-9824a2ad815f" providerId="ADAL" clId="{10EEDAB3-2DB0-BA4D-8CC6-6424E46A9142}" dt="2024-01-13T12:39:30.102" v="300"/>
          <ac:inkMkLst>
            <pc:docMk/>
            <pc:sldMk cId="4207668247" sldId="323"/>
            <ac:inkMk id="380" creationId="{976217D2-E4C6-1F65-AAB6-B16AFB6C2F51}"/>
          </ac:inkMkLst>
        </pc:inkChg>
        <pc:inkChg chg="add del mod">
          <ac:chgData name="Kokchun Giang" userId="67e2125d-ec8c-4323-9653-9824a2ad815f" providerId="ADAL" clId="{10EEDAB3-2DB0-BA4D-8CC6-6424E46A9142}" dt="2024-01-13T12:40:20.226" v="326"/>
          <ac:inkMkLst>
            <pc:docMk/>
            <pc:sldMk cId="4207668247" sldId="323"/>
            <ac:inkMk id="382" creationId="{E811B91B-27C0-7CB4-B232-68F8D201CACE}"/>
          </ac:inkMkLst>
        </pc:inkChg>
        <pc:inkChg chg="add del mod">
          <ac:chgData name="Kokchun Giang" userId="67e2125d-ec8c-4323-9653-9824a2ad815f" providerId="ADAL" clId="{10EEDAB3-2DB0-BA4D-8CC6-6424E46A9142}" dt="2024-01-13T12:40:20.226" v="327"/>
          <ac:inkMkLst>
            <pc:docMk/>
            <pc:sldMk cId="4207668247" sldId="323"/>
            <ac:inkMk id="383" creationId="{9238335C-6F9B-321A-9C15-962EAD7D3595}"/>
          </ac:inkMkLst>
        </pc:inkChg>
        <pc:inkChg chg="add del mod">
          <ac:chgData name="Kokchun Giang" userId="67e2125d-ec8c-4323-9653-9824a2ad815f" providerId="ADAL" clId="{10EEDAB3-2DB0-BA4D-8CC6-6424E46A9142}" dt="2024-01-13T12:40:20.224" v="322"/>
          <ac:inkMkLst>
            <pc:docMk/>
            <pc:sldMk cId="4207668247" sldId="323"/>
            <ac:inkMk id="384" creationId="{BFA6B3AB-AF4D-2CB0-55C8-ABE7BDE23DF6}"/>
          </ac:inkMkLst>
        </pc:inkChg>
        <pc:inkChg chg="add del mod">
          <ac:chgData name="Kokchun Giang" userId="67e2125d-ec8c-4323-9653-9824a2ad815f" providerId="ADAL" clId="{10EEDAB3-2DB0-BA4D-8CC6-6424E46A9142}" dt="2024-01-13T12:40:20.225" v="325"/>
          <ac:inkMkLst>
            <pc:docMk/>
            <pc:sldMk cId="4207668247" sldId="323"/>
            <ac:inkMk id="385" creationId="{75245EC4-7092-5F0B-EAE7-971831A68196}"/>
          </ac:inkMkLst>
        </pc:inkChg>
        <pc:inkChg chg="add del mod">
          <ac:chgData name="Kokchun Giang" userId="67e2125d-ec8c-4323-9653-9824a2ad815f" providerId="ADAL" clId="{10EEDAB3-2DB0-BA4D-8CC6-6424E46A9142}" dt="2024-01-13T12:40:20.224" v="323"/>
          <ac:inkMkLst>
            <pc:docMk/>
            <pc:sldMk cId="4207668247" sldId="323"/>
            <ac:inkMk id="386" creationId="{C02EDEA3-518A-D392-6467-8EA5F69C9F4E}"/>
          </ac:inkMkLst>
        </pc:inkChg>
        <pc:inkChg chg="add del mod">
          <ac:chgData name="Kokchun Giang" userId="67e2125d-ec8c-4323-9653-9824a2ad815f" providerId="ADAL" clId="{10EEDAB3-2DB0-BA4D-8CC6-6424E46A9142}" dt="2024-01-13T12:40:20.225" v="324"/>
          <ac:inkMkLst>
            <pc:docMk/>
            <pc:sldMk cId="4207668247" sldId="323"/>
            <ac:inkMk id="387" creationId="{B3810EB8-BB93-6461-6481-0ED11CAE8FC4}"/>
          </ac:inkMkLst>
        </pc:inkChg>
        <pc:inkChg chg="add del mod">
          <ac:chgData name="Kokchun Giang" userId="67e2125d-ec8c-4323-9653-9824a2ad815f" providerId="ADAL" clId="{10EEDAB3-2DB0-BA4D-8CC6-6424E46A9142}" dt="2024-01-13T12:40:20.222" v="320"/>
          <ac:inkMkLst>
            <pc:docMk/>
            <pc:sldMk cId="4207668247" sldId="323"/>
            <ac:inkMk id="388" creationId="{DF43A7FC-60DB-3C1D-5C95-9D4AAD554447}"/>
          </ac:inkMkLst>
        </pc:inkChg>
        <pc:inkChg chg="add del mod">
          <ac:chgData name="Kokchun Giang" userId="67e2125d-ec8c-4323-9653-9824a2ad815f" providerId="ADAL" clId="{10EEDAB3-2DB0-BA4D-8CC6-6424E46A9142}" dt="2024-01-13T12:40:20.227" v="329"/>
          <ac:inkMkLst>
            <pc:docMk/>
            <pc:sldMk cId="4207668247" sldId="323"/>
            <ac:inkMk id="389" creationId="{EF1B76CA-1F52-8626-D5DE-8D56D7E8EAE9}"/>
          </ac:inkMkLst>
        </pc:inkChg>
        <pc:inkChg chg="add del mod">
          <ac:chgData name="Kokchun Giang" userId="67e2125d-ec8c-4323-9653-9824a2ad815f" providerId="ADAL" clId="{10EEDAB3-2DB0-BA4D-8CC6-6424E46A9142}" dt="2024-01-13T12:40:20.226" v="328"/>
          <ac:inkMkLst>
            <pc:docMk/>
            <pc:sldMk cId="4207668247" sldId="323"/>
            <ac:inkMk id="390" creationId="{C166D120-A8D4-7342-AF38-2C089DB40D67}"/>
          </ac:inkMkLst>
        </pc:inkChg>
        <pc:inkChg chg="add mod">
          <ac:chgData name="Kokchun Giang" userId="67e2125d-ec8c-4323-9653-9824a2ad815f" providerId="ADAL" clId="{10EEDAB3-2DB0-BA4D-8CC6-6424E46A9142}" dt="2024-01-13T12:40:26.849" v="340"/>
          <ac:inkMkLst>
            <pc:docMk/>
            <pc:sldMk cId="4207668247" sldId="323"/>
            <ac:inkMk id="393" creationId="{1D8E6607-2B8F-A3DF-617B-565D2168ED3D}"/>
          </ac:inkMkLst>
        </pc:inkChg>
        <pc:inkChg chg="add mod">
          <ac:chgData name="Kokchun Giang" userId="67e2125d-ec8c-4323-9653-9824a2ad815f" providerId="ADAL" clId="{10EEDAB3-2DB0-BA4D-8CC6-6424E46A9142}" dt="2024-01-13T12:40:26.849" v="340"/>
          <ac:inkMkLst>
            <pc:docMk/>
            <pc:sldMk cId="4207668247" sldId="323"/>
            <ac:inkMk id="394" creationId="{AF555018-5F1A-6205-2715-1712FE9B5344}"/>
          </ac:inkMkLst>
        </pc:inkChg>
        <pc:inkChg chg="add mod">
          <ac:chgData name="Kokchun Giang" userId="67e2125d-ec8c-4323-9653-9824a2ad815f" providerId="ADAL" clId="{10EEDAB3-2DB0-BA4D-8CC6-6424E46A9142}" dt="2024-01-13T12:40:26.849" v="340"/>
          <ac:inkMkLst>
            <pc:docMk/>
            <pc:sldMk cId="4207668247" sldId="323"/>
            <ac:inkMk id="395" creationId="{DA86FB0D-39A0-3042-99AC-612BCC5A5ED3}"/>
          </ac:inkMkLst>
        </pc:inkChg>
        <pc:inkChg chg="add mod">
          <ac:chgData name="Kokchun Giang" userId="67e2125d-ec8c-4323-9653-9824a2ad815f" providerId="ADAL" clId="{10EEDAB3-2DB0-BA4D-8CC6-6424E46A9142}" dt="2024-01-13T12:40:26.849" v="340"/>
          <ac:inkMkLst>
            <pc:docMk/>
            <pc:sldMk cId="4207668247" sldId="323"/>
            <ac:inkMk id="396" creationId="{CB18AC93-720E-5666-C482-CCB65AADF548}"/>
          </ac:inkMkLst>
        </pc:inkChg>
        <pc:inkChg chg="add mod">
          <ac:chgData name="Kokchun Giang" userId="67e2125d-ec8c-4323-9653-9824a2ad815f" providerId="ADAL" clId="{10EEDAB3-2DB0-BA4D-8CC6-6424E46A9142}" dt="2024-01-13T12:40:26.849" v="340"/>
          <ac:inkMkLst>
            <pc:docMk/>
            <pc:sldMk cId="4207668247" sldId="323"/>
            <ac:inkMk id="397" creationId="{99FE43DB-A070-0411-1C46-4D3AA3C63D78}"/>
          </ac:inkMkLst>
        </pc:inkChg>
        <pc:inkChg chg="add del">
          <ac:chgData name="Kokchun Giang" userId="67e2125d-ec8c-4323-9653-9824a2ad815f" providerId="ADAL" clId="{10EEDAB3-2DB0-BA4D-8CC6-6424E46A9142}" dt="2024-01-13T15:23:32.660" v="2867"/>
          <ac:inkMkLst>
            <pc:docMk/>
            <pc:sldMk cId="4207668247" sldId="323"/>
            <ac:inkMk id="398" creationId="{D5E660D3-91A4-A490-7F34-06824F4C9D3A}"/>
          </ac:inkMkLst>
        </pc:inkChg>
        <pc:inkChg chg="add mod">
          <ac:chgData name="Kokchun Giang" userId="67e2125d-ec8c-4323-9653-9824a2ad815f" providerId="ADAL" clId="{10EEDAB3-2DB0-BA4D-8CC6-6424E46A9142}" dt="2024-01-13T15:23:34.907" v="2869"/>
          <ac:inkMkLst>
            <pc:docMk/>
            <pc:sldMk cId="4207668247" sldId="323"/>
            <ac:inkMk id="400" creationId="{AC3FCA31-5CDA-70A9-8906-9E70E79BCEEE}"/>
          </ac:inkMkLst>
        </pc:inkChg>
        <pc:inkChg chg="add mod">
          <ac:chgData name="Kokchun Giang" userId="67e2125d-ec8c-4323-9653-9824a2ad815f" providerId="ADAL" clId="{10EEDAB3-2DB0-BA4D-8CC6-6424E46A9142}" dt="2024-01-13T15:23:34.907" v="2869"/>
          <ac:inkMkLst>
            <pc:docMk/>
            <pc:sldMk cId="4207668247" sldId="323"/>
            <ac:inkMk id="401" creationId="{21290274-34EC-1EA8-BEA9-A696C52970E4}"/>
          </ac:inkMkLst>
        </pc:inkChg>
        <pc:inkChg chg="add mod">
          <ac:chgData name="Kokchun Giang" userId="67e2125d-ec8c-4323-9653-9824a2ad815f" providerId="ADAL" clId="{10EEDAB3-2DB0-BA4D-8CC6-6424E46A9142}" dt="2024-01-13T15:23:34.907" v="2869"/>
          <ac:inkMkLst>
            <pc:docMk/>
            <pc:sldMk cId="4207668247" sldId="323"/>
            <ac:inkMk id="402" creationId="{34BCFE68-15D4-0607-E929-14F4324206F6}"/>
          </ac:inkMkLst>
        </pc:inkChg>
        <pc:inkChg chg="add mod">
          <ac:chgData name="Kokchun Giang" userId="67e2125d-ec8c-4323-9653-9824a2ad815f" providerId="ADAL" clId="{10EEDAB3-2DB0-BA4D-8CC6-6424E46A9142}" dt="2024-01-13T15:23:34.907" v="2869"/>
          <ac:inkMkLst>
            <pc:docMk/>
            <pc:sldMk cId="4207668247" sldId="323"/>
            <ac:inkMk id="403" creationId="{2C5316A1-A3BB-31D3-A6EC-546F4F2526CE}"/>
          </ac:inkMkLst>
        </pc:inkChg>
        <pc:inkChg chg="add mod">
          <ac:chgData name="Kokchun Giang" userId="67e2125d-ec8c-4323-9653-9824a2ad815f" providerId="ADAL" clId="{10EEDAB3-2DB0-BA4D-8CC6-6424E46A9142}" dt="2024-01-13T15:23:34.907" v="2869"/>
          <ac:inkMkLst>
            <pc:docMk/>
            <pc:sldMk cId="4207668247" sldId="323"/>
            <ac:inkMk id="404" creationId="{54722F84-4978-92D9-7A34-57BA635CB94C}"/>
          </ac:inkMkLst>
        </pc:inkChg>
        <pc:inkChg chg="add mod">
          <ac:chgData name="Kokchun Giang" userId="67e2125d-ec8c-4323-9653-9824a2ad815f" providerId="ADAL" clId="{10EEDAB3-2DB0-BA4D-8CC6-6424E46A9142}" dt="2024-01-13T15:23:34.907" v="2869"/>
          <ac:inkMkLst>
            <pc:docMk/>
            <pc:sldMk cId="4207668247" sldId="323"/>
            <ac:inkMk id="405" creationId="{E2DEE586-D819-8C3B-BA70-80E3B06D467A}"/>
          </ac:inkMkLst>
        </pc:inkChg>
        <pc:inkChg chg="add mod">
          <ac:chgData name="Kokchun Giang" userId="67e2125d-ec8c-4323-9653-9824a2ad815f" providerId="ADAL" clId="{10EEDAB3-2DB0-BA4D-8CC6-6424E46A9142}" dt="2024-01-13T15:23:34.907" v="2869"/>
          <ac:inkMkLst>
            <pc:docMk/>
            <pc:sldMk cId="4207668247" sldId="323"/>
            <ac:inkMk id="406" creationId="{95C702A7-68FA-F019-7E06-C06C7B07FB29}"/>
          </ac:inkMkLst>
        </pc:inkChg>
        <pc:inkChg chg="add mod">
          <ac:chgData name="Kokchun Giang" userId="67e2125d-ec8c-4323-9653-9824a2ad815f" providerId="ADAL" clId="{10EEDAB3-2DB0-BA4D-8CC6-6424E46A9142}" dt="2024-01-13T15:23:34.907" v="2869"/>
          <ac:inkMkLst>
            <pc:docMk/>
            <pc:sldMk cId="4207668247" sldId="323"/>
            <ac:inkMk id="407" creationId="{3F5FC41F-7F6A-4343-B267-8221D65E8D0F}"/>
          </ac:inkMkLst>
        </pc:inkChg>
        <pc:inkChg chg="add mod">
          <ac:chgData name="Kokchun Giang" userId="67e2125d-ec8c-4323-9653-9824a2ad815f" providerId="ADAL" clId="{10EEDAB3-2DB0-BA4D-8CC6-6424E46A9142}" dt="2024-01-13T15:23:34.907" v="2869"/>
          <ac:inkMkLst>
            <pc:docMk/>
            <pc:sldMk cId="4207668247" sldId="323"/>
            <ac:inkMk id="408" creationId="{D5693A56-0C6E-1E31-BA4E-C70242C3E764}"/>
          </ac:inkMkLst>
        </pc:inkChg>
        <pc:inkChg chg="add mod">
          <ac:chgData name="Kokchun Giang" userId="67e2125d-ec8c-4323-9653-9824a2ad815f" providerId="ADAL" clId="{10EEDAB3-2DB0-BA4D-8CC6-6424E46A9142}" dt="2024-01-13T15:23:34.907" v="2869"/>
          <ac:inkMkLst>
            <pc:docMk/>
            <pc:sldMk cId="4207668247" sldId="323"/>
            <ac:inkMk id="409" creationId="{47883FB1-9608-9712-56A3-ED7FBEB10BA8}"/>
          </ac:inkMkLst>
        </pc:inkChg>
        <pc:inkChg chg="add del mod">
          <ac:chgData name="Kokchun Giang" userId="67e2125d-ec8c-4323-9653-9824a2ad815f" providerId="ADAL" clId="{10EEDAB3-2DB0-BA4D-8CC6-6424E46A9142}" dt="2024-01-13T15:23:33.876" v="2868"/>
          <ac:inkMkLst>
            <pc:docMk/>
            <pc:sldMk cId="4207668247" sldId="323"/>
            <ac:inkMk id="411" creationId="{A4C8A3AA-56F3-E5B9-2CFC-E8FC8A70D874}"/>
          </ac:inkMkLst>
        </pc:inkChg>
        <pc:inkChg chg="add del mod">
          <ac:chgData name="Kokchun Giang" userId="67e2125d-ec8c-4323-9653-9824a2ad815f" providerId="ADAL" clId="{10EEDAB3-2DB0-BA4D-8CC6-6424E46A9142}" dt="2024-01-13T15:23:34.907" v="2869"/>
          <ac:inkMkLst>
            <pc:docMk/>
            <pc:sldMk cId="4207668247" sldId="323"/>
            <ac:inkMk id="412" creationId="{BA333D4E-335F-E6F1-6E07-0E0E60D8EBA2}"/>
          </ac:inkMkLst>
        </pc:inkChg>
        <pc:inkChg chg="add mod">
          <ac:chgData name="Kokchun Giang" userId="67e2125d-ec8c-4323-9653-9824a2ad815f" providerId="ADAL" clId="{10EEDAB3-2DB0-BA4D-8CC6-6424E46A9142}" dt="2024-01-13T12:41:14.808" v="376"/>
          <ac:inkMkLst>
            <pc:docMk/>
            <pc:sldMk cId="4207668247" sldId="323"/>
            <ac:inkMk id="414" creationId="{FA388F9F-0FB7-0AF7-C924-79BD8DD79081}"/>
          </ac:inkMkLst>
        </pc:inkChg>
        <pc:inkChg chg="add mod">
          <ac:chgData name="Kokchun Giang" userId="67e2125d-ec8c-4323-9653-9824a2ad815f" providerId="ADAL" clId="{10EEDAB3-2DB0-BA4D-8CC6-6424E46A9142}" dt="2024-01-13T12:41:14.808" v="376"/>
          <ac:inkMkLst>
            <pc:docMk/>
            <pc:sldMk cId="4207668247" sldId="323"/>
            <ac:inkMk id="415" creationId="{25085B43-31AC-3133-B732-23821DFFC55D}"/>
          </ac:inkMkLst>
        </pc:inkChg>
        <pc:inkChg chg="add mod">
          <ac:chgData name="Kokchun Giang" userId="67e2125d-ec8c-4323-9653-9824a2ad815f" providerId="ADAL" clId="{10EEDAB3-2DB0-BA4D-8CC6-6424E46A9142}" dt="2024-01-13T12:41:14.808" v="376"/>
          <ac:inkMkLst>
            <pc:docMk/>
            <pc:sldMk cId="4207668247" sldId="323"/>
            <ac:inkMk id="416" creationId="{BD68A5D7-B105-10E0-6D9E-A64DAEB5CE49}"/>
          </ac:inkMkLst>
        </pc:inkChg>
        <pc:inkChg chg="add mod">
          <ac:chgData name="Kokchun Giang" userId="67e2125d-ec8c-4323-9653-9824a2ad815f" providerId="ADAL" clId="{10EEDAB3-2DB0-BA4D-8CC6-6424E46A9142}" dt="2024-01-13T12:41:14.808" v="376"/>
          <ac:inkMkLst>
            <pc:docMk/>
            <pc:sldMk cId="4207668247" sldId="323"/>
            <ac:inkMk id="417" creationId="{1900143F-599E-9B03-3D6E-428209E80AA6}"/>
          </ac:inkMkLst>
        </pc:inkChg>
        <pc:inkChg chg="add mod">
          <ac:chgData name="Kokchun Giang" userId="67e2125d-ec8c-4323-9653-9824a2ad815f" providerId="ADAL" clId="{10EEDAB3-2DB0-BA4D-8CC6-6424E46A9142}" dt="2024-01-13T12:41:14.808" v="376"/>
          <ac:inkMkLst>
            <pc:docMk/>
            <pc:sldMk cId="4207668247" sldId="323"/>
            <ac:inkMk id="418" creationId="{3647B1C2-AB20-F9E7-D88A-4AC9C232BD8C}"/>
          </ac:inkMkLst>
        </pc:inkChg>
        <pc:inkChg chg="add mod">
          <ac:chgData name="Kokchun Giang" userId="67e2125d-ec8c-4323-9653-9824a2ad815f" providerId="ADAL" clId="{10EEDAB3-2DB0-BA4D-8CC6-6424E46A9142}" dt="2024-01-13T12:41:14.808" v="376"/>
          <ac:inkMkLst>
            <pc:docMk/>
            <pc:sldMk cId="4207668247" sldId="323"/>
            <ac:inkMk id="419" creationId="{DCC60A66-B036-5161-C791-1E042940F957}"/>
          </ac:inkMkLst>
        </pc:inkChg>
        <pc:inkChg chg="add mod">
          <ac:chgData name="Kokchun Giang" userId="67e2125d-ec8c-4323-9653-9824a2ad815f" providerId="ADAL" clId="{10EEDAB3-2DB0-BA4D-8CC6-6424E46A9142}" dt="2024-01-13T12:41:14.808" v="376"/>
          <ac:inkMkLst>
            <pc:docMk/>
            <pc:sldMk cId="4207668247" sldId="323"/>
            <ac:inkMk id="420" creationId="{FBECD8AE-77C3-D974-3202-59A25A2100D3}"/>
          </ac:inkMkLst>
        </pc:inkChg>
        <pc:inkChg chg="add mod">
          <ac:chgData name="Kokchun Giang" userId="67e2125d-ec8c-4323-9653-9824a2ad815f" providerId="ADAL" clId="{10EEDAB3-2DB0-BA4D-8CC6-6424E46A9142}" dt="2024-01-13T12:41:14.808" v="376"/>
          <ac:inkMkLst>
            <pc:docMk/>
            <pc:sldMk cId="4207668247" sldId="323"/>
            <ac:inkMk id="421" creationId="{1C808505-8A06-0B48-D8D5-C1DA704D243E}"/>
          </ac:inkMkLst>
        </pc:inkChg>
        <pc:inkChg chg="add mod">
          <ac:chgData name="Kokchun Giang" userId="67e2125d-ec8c-4323-9653-9824a2ad815f" providerId="ADAL" clId="{10EEDAB3-2DB0-BA4D-8CC6-6424E46A9142}" dt="2024-01-13T12:41:14.808" v="376"/>
          <ac:inkMkLst>
            <pc:docMk/>
            <pc:sldMk cId="4207668247" sldId="323"/>
            <ac:inkMk id="422" creationId="{077380DF-2E84-0565-BD61-F3894DEE5858}"/>
          </ac:inkMkLst>
        </pc:inkChg>
        <pc:inkChg chg="add mod">
          <ac:chgData name="Kokchun Giang" userId="67e2125d-ec8c-4323-9653-9824a2ad815f" providerId="ADAL" clId="{10EEDAB3-2DB0-BA4D-8CC6-6424E46A9142}" dt="2024-01-13T12:41:14.808" v="376"/>
          <ac:inkMkLst>
            <pc:docMk/>
            <pc:sldMk cId="4207668247" sldId="323"/>
            <ac:inkMk id="423" creationId="{7C5F52DD-6630-3A8B-9974-C0D1B63D5075}"/>
          </ac:inkMkLst>
        </pc:inkChg>
        <pc:inkChg chg="add mod">
          <ac:chgData name="Kokchun Giang" userId="67e2125d-ec8c-4323-9653-9824a2ad815f" providerId="ADAL" clId="{10EEDAB3-2DB0-BA4D-8CC6-6424E46A9142}" dt="2024-01-13T12:41:19.813" v="390"/>
          <ac:inkMkLst>
            <pc:docMk/>
            <pc:sldMk cId="4207668247" sldId="323"/>
            <ac:inkMk id="426" creationId="{DD3F7A28-B1A0-1EB0-B394-D522FB1A12CA}"/>
          </ac:inkMkLst>
        </pc:inkChg>
        <pc:inkChg chg="add mod">
          <ac:chgData name="Kokchun Giang" userId="67e2125d-ec8c-4323-9653-9824a2ad815f" providerId="ADAL" clId="{10EEDAB3-2DB0-BA4D-8CC6-6424E46A9142}" dt="2024-01-13T12:41:19.813" v="390"/>
          <ac:inkMkLst>
            <pc:docMk/>
            <pc:sldMk cId="4207668247" sldId="323"/>
            <ac:inkMk id="427" creationId="{77BAB484-2111-91A4-81BD-BF73B19B488F}"/>
          </ac:inkMkLst>
        </pc:inkChg>
        <pc:inkChg chg="add mod">
          <ac:chgData name="Kokchun Giang" userId="67e2125d-ec8c-4323-9653-9824a2ad815f" providerId="ADAL" clId="{10EEDAB3-2DB0-BA4D-8CC6-6424E46A9142}" dt="2024-01-13T12:41:19.813" v="390"/>
          <ac:inkMkLst>
            <pc:docMk/>
            <pc:sldMk cId="4207668247" sldId="323"/>
            <ac:inkMk id="428" creationId="{BB5DCD94-8A7A-661C-000B-85246059CE83}"/>
          </ac:inkMkLst>
        </pc:inkChg>
        <pc:inkChg chg="add mod">
          <ac:chgData name="Kokchun Giang" userId="67e2125d-ec8c-4323-9653-9824a2ad815f" providerId="ADAL" clId="{10EEDAB3-2DB0-BA4D-8CC6-6424E46A9142}" dt="2024-01-13T12:41:19.813" v="390"/>
          <ac:inkMkLst>
            <pc:docMk/>
            <pc:sldMk cId="4207668247" sldId="323"/>
            <ac:inkMk id="429" creationId="{46C13D57-9ACB-3B99-A86E-8B87C7A5D548}"/>
          </ac:inkMkLst>
        </pc:inkChg>
        <pc:inkChg chg="add mod">
          <ac:chgData name="Kokchun Giang" userId="67e2125d-ec8c-4323-9653-9824a2ad815f" providerId="ADAL" clId="{10EEDAB3-2DB0-BA4D-8CC6-6424E46A9142}" dt="2024-01-13T12:41:19.813" v="390"/>
          <ac:inkMkLst>
            <pc:docMk/>
            <pc:sldMk cId="4207668247" sldId="323"/>
            <ac:inkMk id="430" creationId="{A8522D46-DBDC-A23E-63E1-B53B07FC2851}"/>
          </ac:inkMkLst>
        </pc:inkChg>
        <pc:inkChg chg="add mod">
          <ac:chgData name="Kokchun Giang" userId="67e2125d-ec8c-4323-9653-9824a2ad815f" providerId="ADAL" clId="{10EEDAB3-2DB0-BA4D-8CC6-6424E46A9142}" dt="2024-01-13T12:41:19.813" v="390"/>
          <ac:inkMkLst>
            <pc:docMk/>
            <pc:sldMk cId="4207668247" sldId="323"/>
            <ac:inkMk id="431" creationId="{2CB79992-0BD5-B542-51BA-7F45F6CAEC8F}"/>
          </ac:inkMkLst>
        </pc:inkChg>
        <pc:inkChg chg="add mod">
          <ac:chgData name="Kokchun Giang" userId="67e2125d-ec8c-4323-9653-9824a2ad815f" providerId="ADAL" clId="{10EEDAB3-2DB0-BA4D-8CC6-6424E46A9142}" dt="2024-01-13T12:41:19.813" v="390"/>
          <ac:inkMkLst>
            <pc:docMk/>
            <pc:sldMk cId="4207668247" sldId="323"/>
            <ac:inkMk id="432" creationId="{E9A7FF5C-59CB-47BD-543A-0A105CBF53F8}"/>
          </ac:inkMkLst>
        </pc:inkChg>
        <pc:inkChg chg="add mod">
          <ac:chgData name="Kokchun Giang" userId="67e2125d-ec8c-4323-9653-9824a2ad815f" providerId="ADAL" clId="{10EEDAB3-2DB0-BA4D-8CC6-6424E46A9142}" dt="2024-01-13T12:41:19.813" v="390"/>
          <ac:inkMkLst>
            <pc:docMk/>
            <pc:sldMk cId="4207668247" sldId="323"/>
            <ac:inkMk id="433" creationId="{3EA895E2-EBF9-6929-1E0A-01F1D27BB9C0}"/>
          </ac:inkMkLst>
        </pc:inkChg>
        <pc:inkChg chg="add mod">
          <ac:chgData name="Kokchun Giang" userId="67e2125d-ec8c-4323-9653-9824a2ad815f" providerId="ADAL" clId="{10EEDAB3-2DB0-BA4D-8CC6-6424E46A9142}" dt="2024-01-13T12:41:19.813" v="390"/>
          <ac:inkMkLst>
            <pc:docMk/>
            <pc:sldMk cId="4207668247" sldId="323"/>
            <ac:inkMk id="434" creationId="{B6830E60-D919-9F5C-6CD9-B090C65870F9}"/>
          </ac:inkMkLst>
        </pc:inkChg>
        <pc:inkChg chg="add mod">
          <ac:chgData name="Kokchun Giang" userId="67e2125d-ec8c-4323-9653-9824a2ad815f" providerId="ADAL" clId="{10EEDAB3-2DB0-BA4D-8CC6-6424E46A9142}" dt="2024-01-13T12:41:19.813" v="390"/>
          <ac:inkMkLst>
            <pc:docMk/>
            <pc:sldMk cId="4207668247" sldId="323"/>
            <ac:inkMk id="435" creationId="{D2B45941-A89B-6773-2F52-54C0296DDB25}"/>
          </ac:inkMkLst>
        </pc:inkChg>
        <pc:inkChg chg="add mod">
          <ac:chgData name="Kokchun Giang" userId="67e2125d-ec8c-4323-9653-9824a2ad815f" providerId="ADAL" clId="{10EEDAB3-2DB0-BA4D-8CC6-6424E46A9142}" dt="2024-01-13T12:41:19.813" v="390"/>
          <ac:inkMkLst>
            <pc:docMk/>
            <pc:sldMk cId="4207668247" sldId="323"/>
            <ac:inkMk id="436" creationId="{7B09C795-291C-DFF5-F9D1-D7C8A0757163}"/>
          </ac:inkMkLst>
        </pc:inkChg>
        <pc:inkChg chg="add mod">
          <ac:chgData name="Kokchun Giang" userId="67e2125d-ec8c-4323-9653-9824a2ad815f" providerId="ADAL" clId="{10EEDAB3-2DB0-BA4D-8CC6-6424E46A9142}" dt="2024-01-13T12:41:19.813" v="390"/>
          <ac:inkMkLst>
            <pc:docMk/>
            <pc:sldMk cId="4207668247" sldId="323"/>
            <ac:inkMk id="437" creationId="{ED4425FA-48C5-622F-F80E-EE1D4C561B95}"/>
          </ac:inkMkLst>
        </pc:inkChg>
        <pc:inkChg chg="add mod">
          <ac:chgData name="Kokchun Giang" userId="67e2125d-ec8c-4323-9653-9824a2ad815f" providerId="ADAL" clId="{10EEDAB3-2DB0-BA4D-8CC6-6424E46A9142}" dt="2024-01-13T12:41:19.813" v="390"/>
          <ac:inkMkLst>
            <pc:docMk/>
            <pc:sldMk cId="4207668247" sldId="323"/>
            <ac:inkMk id="438" creationId="{12F78D65-D3BC-53E5-7338-FE2AE0F3C6A8}"/>
          </ac:inkMkLst>
        </pc:inkChg>
        <pc:inkChg chg="add mod">
          <ac:chgData name="Kokchun Giang" userId="67e2125d-ec8c-4323-9653-9824a2ad815f" providerId="ADAL" clId="{10EEDAB3-2DB0-BA4D-8CC6-6424E46A9142}" dt="2024-01-13T12:41:24.227" v="400"/>
          <ac:inkMkLst>
            <pc:docMk/>
            <pc:sldMk cId="4207668247" sldId="323"/>
            <ac:inkMk id="442" creationId="{26477EC1-2982-EDD2-C23C-9319710F1695}"/>
          </ac:inkMkLst>
        </pc:inkChg>
        <pc:inkChg chg="add mod">
          <ac:chgData name="Kokchun Giang" userId="67e2125d-ec8c-4323-9653-9824a2ad815f" providerId="ADAL" clId="{10EEDAB3-2DB0-BA4D-8CC6-6424E46A9142}" dt="2024-01-13T12:41:24.227" v="400"/>
          <ac:inkMkLst>
            <pc:docMk/>
            <pc:sldMk cId="4207668247" sldId="323"/>
            <ac:inkMk id="443" creationId="{93E040D6-1E37-4F2A-2DF9-54EE5DD6DEF0}"/>
          </ac:inkMkLst>
        </pc:inkChg>
        <pc:inkChg chg="add mod">
          <ac:chgData name="Kokchun Giang" userId="67e2125d-ec8c-4323-9653-9824a2ad815f" providerId="ADAL" clId="{10EEDAB3-2DB0-BA4D-8CC6-6424E46A9142}" dt="2024-01-13T12:41:24.227" v="400"/>
          <ac:inkMkLst>
            <pc:docMk/>
            <pc:sldMk cId="4207668247" sldId="323"/>
            <ac:inkMk id="444" creationId="{11B886ED-27D0-D407-0AD2-0494D498465E}"/>
          </ac:inkMkLst>
        </pc:inkChg>
        <pc:inkChg chg="add mod">
          <ac:chgData name="Kokchun Giang" userId="67e2125d-ec8c-4323-9653-9824a2ad815f" providerId="ADAL" clId="{10EEDAB3-2DB0-BA4D-8CC6-6424E46A9142}" dt="2024-01-13T12:41:24.227" v="400"/>
          <ac:inkMkLst>
            <pc:docMk/>
            <pc:sldMk cId="4207668247" sldId="323"/>
            <ac:inkMk id="445" creationId="{5E0553BC-E1B9-5358-1522-2B824E8F03B7}"/>
          </ac:inkMkLst>
        </pc:inkChg>
        <pc:inkChg chg="add mod">
          <ac:chgData name="Kokchun Giang" userId="67e2125d-ec8c-4323-9653-9824a2ad815f" providerId="ADAL" clId="{10EEDAB3-2DB0-BA4D-8CC6-6424E46A9142}" dt="2024-01-13T12:41:24.227" v="400"/>
          <ac:inkMkLst>
            <pc:docMk/>
            <pc:sldMk cId="4207668247" sldId="323"/>
            <ac:inkMk id="446" creationId="{D4672907-17DD-EED8-8F8D-79FAA3219C9E}"/>
          </ac:inkMkLst>
        </pc:inkChg>
        <pc:inkChg chg="add mod">
          <ac:chgData name="Kokchun Giang" userId="67e2125d-ec8c-4323-9653-9824a2ad815f" providerId="ADAL" clId="{10EEDAB3-2DB0-BA4D-8CC6-6424E46A9142}" dt="2024-01-13T12:41:24.227" v="400"/>
          <ac:inkMkLst>
            <pc:docMk/>
            <pc:sldMk cId="4207668247" sldId="323"/>
            <ac:inkMk id="447" creationId="{309CD91F-742E-24CF-4FEA-26604CF8352C}"/>
          </ac:inkMkLst>
        </pc:inkChg>
        <pc:inkChg chg="add mod">
          <ac:chgData name="Kokchun Giang" userId="67e2125d-ec8c-4323-9653-9824a2ad815f" providerId="ADAL" clId="{10EEDAB3-2DB0-BA4D-8CC6-6424E46A9142}" dt="2024-01-13T12:41:24.227" v="400"/>
          <ac:inkMkLst>
            <pc:docMk/>
            <pc:sldMk cId="4207668247" sldId="323"/>
            <ac:inkMk id="448" creationId="{29759F8F-5844-8032-2706-7FDB76AFF1D1}"/>
          </ac:inkMkLst>
        </pc:inkChg>
        <pc:inkChg chg="add mod">
          <ac:chgData name="Kokchun Giang" userId="67e2125d-ec8c-4323-9653-9824a2ad815f" providerId="ADAL" clId="{10EEDAB3-2DB0-BA4D-8CC6-6424E46A9142}" dt="2024-01-13T12:41:24.227" v="400"/>
          <ac:inkMkLst>
            <pc:docMk/>
            <pc:sldMk cId="4207668247" sldId="323"/>
            <ac:inkMk id="449" creationId="{D27712D2-DF14-A9FB-BE7E-9BCDAF4778DE}"/>
          </ac:inkMkLst>
        </pc:inkChg>
        <pc:inkChg chg="add mod">
          <ac:chgData name="Kokchun Giang" userId="67e2125d-ec8c-4323-9653-9824a2ad815f" providerId="ADAL" clId="{10EEDAB3-2DB0-BA4D-8CC6-6424E46A9142}" dt="2024-01-13T12:41:24.227" v="400"/>
          <ac:inkMkLst>
            <pc:docMk/>
            <pc:sldMk cId="4207668247" sldId="323"/>
            <ac:inkMk id="450" creationId="{7CF1072D-8F52-8340-32CF-A22608426732}"/>
          </ac:inkMkLst>
        </pc:inkChg>
        <pc:inkChg chg="add mod">
          <ac:chgData name="Kokchun Giang" userId="67e2125d-ec8c-4323-9653-9824a2ad815f" providerId="ADAL" clId="{10EEDAB3-2DB0-BA4D-8CC6-6424E46A9142}" dt="2024-01-13T12:41:27.659" v="409"/>
          <ac:inkMkLst>
            <pc:docMk/>
            <pc:sldMk cId="4207668247" sldId="323"/>
            <ac:inkMk id="452" creationId="{C9B7C776-474C-C744-458C-66F8657A74F1}"/>
          </ac:inkMkLst>
        </pc:inkChg>
        <pc:inkChg chg="add mod">
          <ac:chgData name="Kokchun Giang" userId="67e2125d-ec8c-4323-9653-9824a2ad815f" providerId="ADAL" clId="{10EEDAB3-2DB0-BA4D-8CC6-6424E46A9142}" dt="2024-01-13T12:41:27.659" v="409"/>
          <ac:inkMkLst>
            <pc:docMk/>
            <pc:sldMk cId="4207668247" sldId="323"/>
            <ac:inkMk id="453" creationId="{40E64229-7D32-F69D-6126-0E7E75E226BA}"/>
          </ac:inkMkLst>
        </pc:inkChg>
        <pc:inkChg chg="add mod">
          <ac:chgData name="Kokchun Giang" userId="67e2125d-ec8c-4323-9653-9824a2ad815f" providerId="ADAL" clId="{10EEDAB3-2DB0-BA4D-8CC6-6424E46A9142}" dt="2024-01-13T12:41:27.659" v="409"/>
          <ac:inkMkLst>
            <pc:docMk/>
            <pc:sldMk cId="4207668247" sldId="323"/>
            <ac:inkMk id="454" creationId="{BB416FEC-B0F9-2D7D-7CA0-079D3096A945}"/>
          </ac:inkMkLst>
        </pc:inkChg>
        <pc:inkChg chg="add mod">
          <ac:chgData name="Kokchun Giang" userId="67e2125d-ec8c-4323-9653-9824a2ad815f" providerId="ADAL" clId="{10EEDAB3-2DB0-BA4D-8CC6-6424E46A9142}" dt="2024-01-13T12:41:27.659" v="409"/>
          <ac:inkMkLst>
            <pc:docMk/>
            <pc:sldMk cId="4207668247" sldId="323"/>
            <ac:inkMk id="455" creationId="{4DA4BAD0-C60C-E09B-F710-4C5A070030D0}"/>
          </ac:inkMkLst>
        </pc:inkChg>
        <pc:inkChg chg="add mod">
          <ac:chgData name="Kokchun Giang" userId="67e2125d-ec8c-4323-9653-9824a2ad815f" providerId="ADAL" clId="{10EEDAB3-2DB0-BA4D-8CC6-6424E46A9142}" dt="2024-01-13T12:41:27.659" v="409"/>
          <ac:inkMkLst>
            <pc:docMk/>
            <pc:sldMk cId="4207668247" sldId="323"/>
            <ac:inkMk id="456" creationId="{12F4694B-CEAA-9763-1D19-18151DE12314}"/>
          </ac:inkMkLst>
        </pc:inkChg>
        <pc:inkChg chg="add mod">
          <ac:chgData name="Kokchun Giang" userId="67e2125d-ec8c-4323-9653-9824a2ad815f" providerId="ADAL" clId="{10EEDAB3-2DB0-BA4D-8CC6-6424E46A9142}" dt="2024-01-13T12:41:27.659" v="409"/>
          <ac:inkMkLst>
            <pc:docMk/>
            <pc:sldMk cId="4207668247" sldId="323"/>
            <ac:inkMk id="457" creationId="{90997BF3-CFA6-D20D-ED36-B231AA3A1F01}"/>
          </ac:inkMkLst>
        </pc:inkChg>
        <pc:inkChg chg="add mod">
          <ac:chgData name="Kokchun Giang" userId="67e2125d-ec8c-4323-9653-9824a2ad815f" providerId="ADAL" clId="{10EEDAB3-2DB0-BA4D-8CC6-6424E46A9142}" dt="2024-01-13T12:41:27.659" v="409"/>
          <ac:inkMkLst>
            <pc:docMk/>
            <pc:sldMk cId="4207668247" sldId="323"/>
            <ac:inkMk id="458" creationId="{77FC883B-E761-3876-18A7-508E7D3862EE}"/>
          </ac:inkMkLst>
        </pc:inkChg>
        <pc:inkChg chg="add mod">
          <ac:chgData name="Kokchun Giang" userId="67e2125d-ec8c-4323-9653-9824a2ad815f" providerId="ADAL" clId="{10EEDAB3-2DB0-BA4D-8CC6-6424E46A9142}" dt="2024-01-13T12:41:27.659" v="409"/>
          <ac:inkMkLst>
            <pc:docMk/>
            <pc:sldMk cId="4207668247" sldId="323"/>
            <ac:inkMk id="459" creationId="{B4665D0D-5A76-3B2E-9374-221124B3D86E}"/>
          </ac:inkMkLst>
        </pc:inkChg>
        <pc:inkChg chg="add mod">
          <ac:chgData name="Kokchun Giang" userId="67e2125d-ec8c-4323-9653-9824a2ad815f" providerId="ADAL" clId="{10EEDAB3-2DB0-BA4D-8CC6-6424E46A9142}" dt="2024-01-13T15:24:36.659" v="2877" actId="164"/>
          <ac:inkMkLst>
            <pc:docMk/>
            <pc:sldMk cId="4207668247" sldId="323"/>
            <ac:inkMk id="461" creationId="{12DC9188-52FA-71F5-C732-FBE9F86DDB40}"/>
          </ac:inkMkLst>
        </pc:inkChg>
        <pc:inkChg chg="add mod">
          <ac:chgData name="Kokchun Giang" userId="67e2125d-ec8c-4323-9653-9824a2ad815f" providerId="ADAL" clId="{10EEDAB3-2DB0-BA4D-8CC6-6424E46A9142}" dt="2024-01-13T12:41:35.122" v="417"/>
          <ac:inkMkLst>
            <pc:docMk/>
            <pc:sldMk cId="4207668247" sldId="323"/>
            <ac:inkMk id="462" creationId="{5B427F49-46A2-AB93-5E7A-96DA82AAB5C5}"/>
          </ac:inkMkLst>
        </pc:inkChg>
        <pc:inkChg chg="add mod">
          <ac:chgData name="Kokchun Giang" userId="67e2125d-ec8c-4323-9653-9824a2ad815f" providerId="ADAL" clId="{10EEDAB3-2DB0-BA4D-8CC6-6424E46A9142}" dt="2024-01-13T12:41:35.122" v="417"/>
          <ac:inkMkLst>
            <pc:docMk/>
            <pc:sldMk cId="4207668247" sldId="323"/>
            <ac:inkMk id="463" creationId="{E4B4DED3-9D82-03A4-3831-47DA753F022D}"/>
          </ac:inkMkLst>
        </pc:inkChg>
        <pc:inkChg chg="add mod">
          <ac:chgData name="Kokchun Giang" userId="67e2125d-ec8c-4323-9653-9824a2ad815f" providerId="ADAL" clId="{10EEDAB3-2DB0-BA4D-8CC6-6424E46A9142}" dt="2024-01-13T12:41:35.122" v="417"/>
          <ac:inkMkLst>
            <pc:docMk/>
            <pc:sldMk cId="4207668247" sldId="323"/>
            <ac:inkMk id="464" creationId="{66948D66-80AE-EB4D-CDD1-B7222A76F8AC}"/>
          </ac:inkMkLst>
        </pc:inkChg>
        <pc:inkChg chg="add mod">
          <ac:chgData name="Kokchun Giang" userId="67e2125d-ec8c-4323-9653-9824a2ad815f" providerId="ADAL" clId="{10EEDAB3-2DB0-BA4D-8CC6-6424E46A9142}" dt="2024-01-13T12:41:35.122" v="417"/>
          <ac:inkMkLst>
            <pc:docMk/>
            <pc:sldMk cId="4207668247" sldId="323"/>
            <ac:inkMk id="465" creationId="{F5455A6B-B6F8-B6B0-F247-FF5748B7F441}"/>
          </ac:inkMkLst>
        </pc:inkChg>
        <pc:inkChg chg="add mod">
          <ac:chgData name="Kokchun Giang" userId="67e2125d-ec8c-4323-9653-9824a2ad815f" providerId="ADAL" clId="{10EEDAB3-2DB0-BA4D-8CC6-6424E46A9142}" dt="2024-01-13T12:41:35.122" v="417"/>
          <ac:inkMkLst>
            <pc:docMk/>
            <pc:sldMk cId="4207668247" sldId="323"/>
            <ac:inkMk id="466" creationId="{FACE38E3-FA0F-3745-37E8-1BE646D5689C}"/>
          </ac:inkMkLst>
        </pc:inkChg>
        <pc:inkChg chg="add mod">
          <ac:chgData name="Kokchun Giang" userId="67e2125d-ec8c-4323-9653-9824a2ad815f" providerId="ADAL" clId="{10EEDAB3-2DB0-BA4D-8CC6-6424E46A9142}" dt="2024-01-13T12:41:35.122" v="417"/>
          <ac:inkMkLst>
            <pc:docMk/>
            <pc:sldMk cId="4207668247" sldId="323"/>
            <ac:inkMk id="467" creationId="{F644B8C5-D818-5D47-0F0D-3C6D0CB213A7}"/>
          </ac:inkMkLst>
        </pc:inkChg>
        <pc:inkChg chg="add mod">
          <ac:chgData name="Kokchun Giang" userId="67e2125d-ec8c-4323-9653-9824a2ad815f" providerId="ADAL" clId="{10EEDAB3-2DB0-BA4D-8CC6-6424E46A9142}" dt="2024-01-13T12:41:41.516" v="432"/>
          <ac:inkMkLst>
            <pc:docMk/>
            <pc:sldMk cId="4207668247" sldId="323"/>
            <ac:inkMk id="470" creationId="{72C35BB0-A77E-1A26-FC4F-3850E136D032}"/>
          </ac:inkMkLst>
        </pc:inkChg>
        <pc:inkChg chg="add mod">
          <ac:chgData name="Kokchun Giang" userId="67e2125d-ec8c-4323-9653-9824a2ad815f" providerId="ADAL" clId="{10EEDAB3-2DB0-BA4D-8CC6-6424E46A9142}" dt="2024-01-13T12:41:41.516" v="432"/>
          <ac:inkMkLst>
            <pc:docMk/>
            <pc:sldMk cId="4207668247" sldId="323"/>
            <ac:inkMk id="471" creationId="{02185478-418B-D835-7D6C-6CF31832D020}"/>
          </ac:inkMkLst>
        </pc:inkChg>
        <pc:inkChg chg="add mod">
          <ac:chgData name="Kokchun Giang" userId="67e2125d-ec8c-4323-9653-9824a2ad815f" providerId="ADAL" clId="{10EEDAB3-2DB0-BA4D-8CC6-6424E46A9142}" dt="2024-01-13T12:41:41.516" v="432"/>
          <ac:inkMkLst>
            <pc:docMk/>
            <pc:sldMk cId="4207668247" sldId="323"/>
            <ac:inkMk id="472" creationId="{5B080127-D001-6EB7-50FC-50EFA2A8CEF3}"/>
          </ac:inkMkLst>
        </pc:inkChg>
        <pc:inkChg chg="add mod">
          <ac:chgData name="Kokchun Giang" userId="67e2125d-ec8c-4323-9653-9824a2ad815f" providerId="ADAL" clId="{10EEDAB3-2DB0-BA4D-8CC6-6424E46A9142}" dt="2024-01-13T12:41:41.516" v="432"/>
          <ac:inkMkLst>
            <pc:docMk/>
            <pc:sldMk cId="4207668247" sldId="323"/>
            <ac:inkMk id="473" creationId="{3B499AC1-6FE6-CFE4-8419-1B003DA94BB8}"/>
          </ac:inkMkLst>
        </pc:inkChg>
        <pc:inkChg chg="add mod">
          <ac:chgData name="Kokchun Giang" userId="67e2125d-ec8c-4323-9653-9824a2ad815f" providerId="ADAL" clId="{10EEDAB3-2DB0-BA4D-8CC6-6424E46A9142}" dt="2024-01-13T12:41:41.516" v="432"/>
          <ac:inkMkLst>
            <pc:docMk/>
            <pc:sldMk cId="4207668247" sldId="323"/>
            <ac:inkMk id="474" creationId="{CB6D1B40-EB1C-2C7C-1F65-545CA07D96BC}"/>
          </ac:inkMkLst>
        </pc:inkChg>
        <pc:inkChg chg="add mod">
          <ac:chgData name="Kokchun Giang" userId="67e2125d-ec8c-4323-9653-9824a2ad815f" providerId="ADAL" clId="{10EEDAB3-2DB0-BA4D-8CC6-6424E46A9142}" dt="2024-01-13T12:41:41.516" v="432"/>
          <ac:inkMkLst>
            <pc:docMk/>
            <pc:sldMk cId="4207668247" sldId="323"/>
            <ac:inkMk id="475" creationId="{9EF0D530-80D2-D2C9-C1E5-7405F7B336D8}"/>
          </ac:inkMkLst>
        </pc:inkChg>
        <pc:inkChg chg="add mod">
          <ac:chgData name="Kokchun Giang" userId="67e2125d-ec8c-4323-9653-9824a2ad815f" providerId="ADAL" clId="{10EEDAB3-2DB0-BA4D-8CC6-6424E46A9142}" dt="2024-01-13T12:41:41.516" v="432"/>
          <ac:inkMkLst>
            <pc:docMk/>
            <pc:sldMk cId="4207668247" sldId="323"/>
            <ac:inkMk id="476" creationId="{DFA079D8-0D55-0204-F0B3-0EB9C0D1F4B6}"/>
          </ac:inkMkLst>
        </pc:inkChg>
        <pc:inkChg chg="add mod">
          <ac:chgData name="Kokchun Giang" userId="67e2125d-ec8c-4323-9653-9824a2ad815f" providerId="ADAL" clId="{10EEDAB3-2DB0-BA4D-8CC6-6424E46A9142}" dt="2024-01-13T12:41:41.516" v="432"/>
          <ac:inkMkLst>
            <pc:docMk/>
            <pc:sldMk cId="4207668247" sldId="323"/>
            <ac:inkMk id="477" creationId="{B68FE78E-A490-80E8-D02C-8BB5826F9E3B}"/>
          </ac:inkMkLst>
        </pc:inkChg>
        <pc:inkChg chg="add mod">
          <ac:chgData name="Kokchun Giang" userId="67e2125d-ec8c-4323-9653-9824a2ad815f" providerId="ADAL" clId="{10EEDAB3-2DB0-BA4D-8CC6-6424E46A9142}" dt="2024-01-13T12:41:41.516" v="432"/>
          <ac:inkMkLst>
            <pc:docMk/>
            <pc:sldMk cId="4207668247" sldId="323"/>
            <ac:inkMk id="478" creationId="{B1DFAB90-C5ED-C39B-384C-629528601329}"/>
          </ac:inkMkLst>
        </pc:inkChg>
        <pc:inkChg chg="add mod">
          <ac:chgData name="Kokchun Giang" userId="67e2125d-ec8c-4323-9653-9824a2ad815f" providerId="ADAL" clId="{10EEDAB3-2DB0-BA4D-8CC6-6424E46A9142}" dt="2024-01-13T12:41:41.516" v="432"/>
          <ac:inkMkLst>
            <pc:docMk/>
            <pc:sldMk cId="4207668247" sldId="323"/>
            <ac:inkMk id="479" creationId="{2474F290-9135-9FBB-E639-3951F89B6B65}"/>
          </ac:inkMkLst>
        </pc:inkChg>
        <pc:inkChg chg="add mod">
          <ac:chgData name="Kokchun Giang" userId="67e2125d-ec8c-4323-9653-9824a2ad815f" providerId="ADAL" clId="{10EEDAB3-2DB0-BA4D-8CC6-6424E46A9142}" dt="2024-01-13T12:41:41.516" v="432"/>
          <ac:inkMkLst>
            <pc:docMk/>
            <pc:sldMk cId="4207668247" sldId="323"/>
            <ac:inkMk id="480" creationId="{13098DB7-AF01-D716-B164-3B51B268CBDF}"/>
          </ac:inkMkLst>
        </pc:inkChg>
        <pc:inkChg chg="add mod">
          <ac:chgData name="Kokchun Giang" userId="67e2125d-ec8c-4323-9653-9824a2ad815f" providerId="ADAL" clId="{10EEDAB3-2DB0-BA4D-8CC6-6424E46A9142}" dt="2024-01-13T12:41:41.516" v="432"/>
          <ac:inkMkLst>
            <pc:docMk/>
            <pc:sldMk cId="4207668247" sldId="323"/>
            <ac:inkMk id="481" creationId="{8A94C125-1FF9-336A-57F1-17B3CC1E0470}"/>
          </ac:inkMkLst>
        </pc:inkChg>
        <pc:inkChg chg="add mod">
          <ac:chgData name="Kokchun Giang" userId="67e2125d-ec8c-4323-9653-9824a2ad815f" providerId="ADAL" clId="{10EEDAB3-2DB0-BA4D-8CC6-6424E46A9142}" dt="2024-01-13T12:41:41.516" v="432"/>
          <ac:inkMkLst>
            <pc:docMk/>
            <pc:sldMk cId="4207668247" sldId="323"/>
            <ac:inkMk id="482" creationId="{DD600BF1-3D79-3BA4-CC59-B599B12BC0CC}"/>
          </ac:inkMkLst>
        </pc:inkChg>
        <pc:inkChg chg="add mod">
          <ac:chgData name="Kokchun Giang" userId="67e2125d-ec8c-4323-9653-9824a2ad815f" providerId="ADAL" clId="{10EEDAB3-2DB0-BA4D-8CC6-6424E46A9142}" dt="2024-01-13T12:41:41.516" v="432"/>
          <ac:inkMkLst>
            <pc:docMk/>
            <pc:sldMk cId="4207668247" sldId="323"/>
            <ac:inkMk id="483" creationId="{55A8797D-625C-8475-7BA7-5FCCBC1BED04}"/>
          </ac:inkMkLst>
        </pc:inkChg>
        <pc:inkChg chg="add mod">
          <ac:chgData name="Kokchun Giang" userId="67e2125d-ec8c-4323-9653-9824a2ad815f" providerId="ADAL" clId="{10EEDAB3-2DB0-BA4D-8CC6-6424E46A9142}" dt="2024-01-13T15:24:36.659" v="2877" actId="164"/>
          <ac:inkMkLst>
            <pc:docMk/>
            <pc:sldMk cId="4207668247" sldId="323"/>
            <ac:inkMk id="486" creationId="{77BBD3C2-11E8-345F-A3D3-03C0D5875E26}"/>
          </ac:inkMkLst>
        </pc:inkChg>
        <pc:inkChg chg="add mod">
          <ac:chgData name="Kokchun Giang" userId="67e2125d-ec8c-4323-9653-9824a2ad815f" providerId="ADAL" clId="{10EEDAB3-2DB0-BA4D-8CC6-6424E46A9142}" dt="2024-01-13T15:24:36.659" v="2877" actId="164"/>
          <ac:inkMkLst>
            <pc:docMk/>
            <pc:sldMk cId="4207668247" sldId="323"/>
            <ac:inkMk id="487" creationId="{7A0D964E-0D7D-4490-C718-36067A47B1C8}"/>
          </ac:inkMkLst>
        </pc:inkChg>
        <pc:inkChg chg="add mod">
          <ac:chgData name="Kokchun Giang" userId="67e2125d-ec8c-4323-9653-9824a2ad815f" providerId="ADAL" clId="{10EEDAB3-2DB0-BA4D-8CC6-6424E46A9142}" dt="2024-01-13T15:24:36.659" v="2877" actId="164"/>
          <ac:inkMkLst>
            <pc:docMk/>
            <pc:sldMk cId="4207668247" sldId="323"/>
            <ac:inkMk id="488" creationId="{95E6459C-CF27-7B10-40D5-66D3C33F3D1B}"/>
          </ac:inkMkLst>
        </pc:inkChg>
        <pc:inkChg chg="add mod">
          <ac:chgData name="Kokchun Giang" userId="67e2125d-ec8c-4323-9653-9824a2ad815f" providerId="ADAL" clId="{10EEDAB3-2DB0-BA4D-8CC6-6424E46A9142}" dt="2024-01-13T15:24:36.659" v="2877" actId="164"/>
          <ac:inkMkLst>
            <pc:docMk/>
            <pc:sldMk cId="4207668247" sldId="323"/>
            <ac:inkMk id="489" creationId="{8BD74016-E5AC-D141-BC14-BCBEF5C472ED}"/>
          </ac:inkMkLst>
        </pc:inkChg>
        <pc:inkChg chg="add del mod">
          <ac:chgData name="Kokchun Giang" userId="67e2125d-ec8c-4323-9653-9824a2ad815f" providerId="ADAL" clId="{10EEDAB3-2DB0-BA4D-8CC6-6424E46A9142}" dt="2024-01-13T12:41:46.074" v="440"/>
          <ac:inkMkLst>
            <pc:docMk/>
            <pc:sldMk cId="4207668247" sldId="323"/>
            <ac:inkMk id="490" creationId="{040A4037-D8E9-2E9F-2370-DED9F2756718}"/>
          </ac:inkMkLst>
        </pc:inkChg>
        <pc:inkChg chg="add mod">
          <ac:chgData name="Kokchun Giang" userId="67e2125d-ec8c-4323-9653-9824a2ad815f" providerId="ADAL" clId="{10EEDAB3-2DB0-BA4D-8CC6-6424E46A9142}" dt="2024-01-13T12:42:53.944" v="449"/>
          <ac:inkMkLst>
            <pc:docMk/>
            <pc:sldMk cId="4207668247" sldId="323"/>
            <ac:inkMk id="492" creationId="{8C9D7A5A-816C-60A3-EAAC-7EE7EFD59BD5}"/>
          </ac:inkMkLst>
        </pc:inkChg>
        <pc:inkChg chg="add mod">
          <ac:chgData name="Kokchun Giang" userId="67e2125d-ec8c-4323-9653-9824a2ad815f" providerId="ADAL" clId="{10EEDAB3-2DB0-BA4D-8CC6-6424E46A9142}" dt="2024-01-13T12:42:53.944" v="449"/>
          <ac:inkMkLst>
            <pc:docMk/>
            <pc:sldMk cId="4207668247" sldId="323"/>
            <ac:inkMk id="493" creationId="{824333E1-1012-F359-BB7F-35E6A7B0821C}"/>
          </ac:inkMkLst>
        </pc:inkChg>
        <pc:inkChg chg="add mod">
          <ac:chgData name="Kokchun Giang" userId="67e2125d-ec8c-4323-9653-9824a2ad815f" providerId="ADAL" clId="{10EEDAB3-2DB0-BA4D-8CC6-6424E46A9142}" dt="2024-01-13T12:42:53.944" v="449"/>
          <ac:inkMkLst>
            <pc:docMk/>
            <pc:sldMk cId="4207668247" sldId="323"/>
            <ac:inkMk id="494" creationId="{3EF79C70-A363-423B-3219-85D098D70CE7}"/>
          </ac:inkMkLst>
        </pc:inkChg>
        <pc:inkChg chg="add mod">
          <ac:chgData name="Kokchun Giang" userId="67e2125d-ec8c-4323-9653-9824a2ad815f" providerId="ADAL" clId="{10EEDAB3-2DB0-BA4D-8CC6-6424E46A9142}" dt="2024-01-13T12:42:53.944" v="449"/>
          <ac:inkMkLst>
            <pc:docMk/>
            <pc:sldMk cId="4207668247" sldId="323"/>
            <ac:inkMk id="495" creationId="{9B5A56DA-104D-DD7B-8F33-C9EA51C7A337}"/>
          </ac:inkMkLst>
        </pc:inkChg>
        <pc:inkChg chg="add mod">
          <ac:chgData name="Kokchun Giang" userId="67e2125d-ec8c-4323-9653-9824a2ad815f" providerId="ADAL" clId="{10EEDAB3-2DB0-BA4D-8CC6-6424E46A9142}" dt="2024-01-13T12:42:53.944" v="449"/>
          <ac:inkMkLst>
            <pc:docMk/>
            <pc:sldMk cId="4207668247" sldId="323"/>
            <ac:inkMk id="496" creationId="{2A3FFF51-72AB-DE9E-A6A2-5AAA17B69FC5}"/>
          </ac:inkMkLst>
        </pc:inkChg>
        <pc:inkChg chg="add mod">
          <ac:chgData name="Kokchun Giang" userId="67e2125d-ec8c-4323-9653-9824a2ad815f" providerId="ADAL" clId="{10EEDAB3-2DB0-BA4D-8CC6-6424E46A9142}" dt="2024-01-13T12:42:53.944" v="449"/>
          <ac:inkMkLst>
            <pc:docMk/>
            <pc:sldMk cId="4207668247" sldId="323"/>
            <ac:inkMk id="497" creationId="{44E0257A-DD7F-C593-F277-071A22075240}"/>
          </ac:inkMkLst>
        </pc:inkChg>
        <pc:inkChg chg="add mod">
          <ac:chgData name="Kokchun Giang" userId="67e2125d-ec8c-4323-9653-9824a2ad815f" providerId="ADAL" clId="{10EEDAB3-2DB0-BA4D-8CC6-6424E46A9142}" dt="2024-01-13T12:42:53.944" v="449"/>
          <ac:inkMkLst>
            <pc:docMk/>
            <pc:sldMk cId="4207668247" sldId="323"/>
            <ac:inkMk id="498" creationId="{35B34672-D528-A2D8-17BD-8E274C860AAA}"/>
          </ac:inkMkLst>
        </pc:inkChg>
        <pc:inkChg chg="add mod">
          <ac:chgData name="Kokchun Giang" userId="67e2125d-ec8c-4323-9653-9824a2ad815f" providerId="ADAL" clId="{10EEDAB3-2DB0-BA4D-8CC6-6424E46A9142}" dt="2024-01-13T12:42:53.944" v="449"/>
          <ac:inkMkLst>
            <pc:docMk/>
            <pc:sldMk cId="4207668247" sldId="323"/>
            <ac:inkMk id="499" creationId="{AF035E9A-216A-775B-738A-E526C75F7B78}"/>
          </ac:inkMkLst>
        </pc:inkChg>
        <pc:inkChg chg="add mod">
          <ac:chgData name="Kokchun Giang" userId="67e2125d-ec8c-4323-9653-9824a2ad815f" providerId="ADAL" clId="{10EEDAB3-2DB0-BA4D-8CC6-6424E46A9142}" dt="2024-01-13T12:42:56.715" v="453"/>
          <ac:inkMkLst>
            <pc:docMk/>
            <pc:sldMk cId="4207668247" sldId="323"/>
            <ac:inkMk id="501" creationId="{ED57D804-2EBD-509C-3F0A-B855E4B78B4D}"/>
          </ac:inkMkLst>
        </pc:inkChg>
        <pc:inkChg chg="add mod">
          <ac:chgData name="Kokchun Giang" userId="67e2125d-ec8c-4323-9653-9824a2ad815f" providerId="ADAL" clId="{10EEDAB3-2DB0-BA4D-8CC6-6424E46A9142}" dt="2024-01-13T12:42:56.715" v="453"/>
          <ac:inkMkLst>
            <pc:docMk/>
            <pc:sldMk cId="4207668247" sldId="323"/>
            <ac:inkMk id="502" creationId="{2BC569C5-E1BC-F85D-6782-4AA5B614C917}"/>
          </ac:inkMkLst>
        </pc:inkChg>
        <pc:inkChg chg="add mod">
          <ac:chgData name="Kokchun Giang" userId="67e2125d-ec8c-4323-9653-9824a2ad815f" providerId="ADAL" clId="{10EEDAB3-2DB0-BA4D-8CC6-6424E46A9142}" dt="2024-01-13T12:42:56.715" v="453"/>
          <ac:inkMkLst>
            <pc:docMk/>
            <pc:sldMk cId="4207668247" sldId="323"/>
            <ac:inkMk id="503" creationId="{5266CD0F-A564-E9FF-7FE8-27CEC97B26F1}"/>
          </ac:inkMkLst>
        </pc:inkChg>
        <pc:inkChg chg="add mod">
          <ac:chgData name="Kokchun Giang" userId="67e2125d-ec8c-4323-9653-9824a2ad815f" providerId="ADAL" clId="{10EEDAB3-2DB0-BA4D-8CC6-6424E46A9142}" dt="2024-01-13T15:25:03.826" v="2882" actId="164"/>
          <ac:inkMkLst>
            <pc:docMk/>
            <pc:sldMk cId="4207668247" sldId="323"/>
            <ac:inkMk id="505" creationId="{09F82067-1C7B-15A1-4D25-5E6EE378E574}"/>
          </ac:inkMkLst>
        </pc:inkChg>
        <pc:inkChg chg="add mod">
          <ac:chgData name="Kokchun Giang" userId="67e2125d-ec8c-4323-9653-9824a2ad815f" providerId="ADAL" clId="{10EEDAB3-2DB0-BA4D-8CC6-6424E46A9142}" dt="2024-01-13T12:43:04.773" v="471"/>
          <ac:inkMkLst>
            <pc:docMk/>
            <pc:sldMk cId="4207668247" sldId="323"/>
            <ac:inkMk id="506" creationId="{B2EDD898-23D1-CB14-1479-B91D37B40D41}"/>
          </ac:inkMkLst>
        </pc:inkChg>
        <pc:inkChg chg="add mod">
          <ac:chgData name="Kokchun Giang" userId="67e2125d-ec8c-4323-9653-9824a2ad815f" providerId="ADAL" clId="{10EEDAB3-2DB0-BA4D-8CC6-6424E46A9142}" dt="2024-01-13T12:43:04.773" v="471"/>
          <ac:inkMkLst>
            <pc:docMk/>
            <pc:sldMk cId="4207668247" sldId="323"/>
            <ac:inkMk id="507" creationId="{98C4A9F3-93D8-5B69-21B5-C1D32C7DF9AD}"/>
          </ac:inkMkLst>
        </pc:inkChg>
        <pc:inkChg chg="add mod">
          <ac:chgData name="Kokchun Giang" userId="67e2125d-ec8c-4323-9653-9824a2ad815f" providerId="ADAL" clId="{10EEDAB3-2DB0-BA4D-8CC6-6424E46A9142}" dt="2024-01-13T12:43:04.773" v="471"/>
          <ac:inkMkLst>
            <pc:docMk/>
            <pc:sldMk cId="4207668247" sldId="323"/>
            <ac:inkMk id="508" creationId="{F153688B-491E-6A91-B9BA-CD5471CE9521}"/>
          </ac:inkMkLst>
        </pc:inkChg>
        <pc:inkChg chg="add mod">
          <ac:chgData name="Kokchun Giang" userId="67e2125d-ec8c-4323-9653-9824a2ad815f" providerId="ADAL" clId="{10EEDAB3-2DB0-BA4D-8CC6-6424E46A9142}" dt="2024-01-13T12:43:04.773" v="471"/>
          <ac:inkMkLst>
            <pc:docMk/>
            <pc:sldMk cId="4207668247" sldId="323"/>
            <ac:inkMk id="509" creationId="{ACAA181F-C7E1-37E8-3134-EEE115A7DF1F}"/>
          </ac:inkMkLst>
        </pc:inkChg>
        <pc:inkChg chg="add mod">
          <ac:chgData name="Kokchun Giang" userId="67e2125d-ec8c-4323-9653-9824a2ad815f" providerId="ADAL" clId="{10EEDAB3-2DB0-BA4D-8CC6-6424E46A9142}" dt="2024-01-13T12:43:04.773" v="471"/>
          <ac:inkMkLst>
            <pc:docMk/>
            <pc:sldMk cId="4207668247" sldId="323"/>
            <ac:inkMk id="510" creationId="{91B0D05D-F653-2ECA-DC97-D98124CAD87D}"/>
          </ac:inkMkLst>
        </pc:inkChg>
        <pc:inkChg chg="add mod">
          <ac:chgData name="Kokchun Giang" userId="67e2125d-ec8c-4323-9653-9824a2ad815f" providerId="ADAL" clId="{10EEDAB3-2DB0-BA4D-8CC6-6424E46A9142}" dt="2024-01-13T12:43:04.773" v="471"/>
          <ac:inkMkLst>
            <pc:docMk/>
            <pc:sldMk cId="4207668247" sldId="323"/>
            <ac:inkMk id="511" creationId="{4170A9E6-E3FE-C8EA-F454-EF6A0AFCA07E}"/>
          </ac:inkMkLst>
        </pc:inkChg>
        <pc:inkChg chg="add mod">
          <ac:chgData name="Kokchun Giang" userId="67e2125d-ec8c-4323-9653-9824a2ad815f" providerId="ADAL" clId="{10EEDAB3-2DB0-BA4D-8CC6-6424E46A9142}" dt="2024-01-13T12:43:04.773" v="471"/>
          <ac:inkMkLst>
            <pc:docMk/>
            <pc:sldMk cId="4207668247" sldId="323"/>
            <ac:inkMk id="512" creationId="{5F7D66A9-CF94-74F0-C23F-77F815F9FE0C}"/>
          </ac:inkMkLst>
        </pc:inkChg>
        <pc:inkChg chg="add mod">
          <ac:chgData name="Kokchun Giang" userId="67e2125d-ec8c-4323-9653-9824a2ad815f" providerId="ADAL" clId="{10EEDAB3-2DB0-BA4D-8CC6-6424E46A9142}" dt="2024-01-13T12:43:04.773" v="471"/>
          <ac:inkMkLst>
            <pc:docMk/>
            <pc:sldMk cId="4207668247" sldId="323"/>
            <ac:inkMk id="513" creationId="{021496E1-45E2-255A-EAD8-ED4A99EC2C99}"/>
          </ac:inkMkLst>
        </pc:inkChg>
        <pc:inkChg chg="add mod">
          <ac:chgData name="Kokchun Giang" userId="67e2125d-ec8c-4323-9653-9824a2ad815f" providerId="ADAL" clId="{10EEDAB3-2DB0-BA4D-8CC6-6424E46A9142}" dt="2024-01-13T12:43:04.773" v="471"/>
          <ac:inkMkLst>
            <pc:docMk/>
            <pc:sldMk cId="4207668247" sldId="323"/>
            <ac:inkMk id="514" creationId="{D182DEFB-0898-6175-B264-DA327B4951D7}"/>
          </ac:inkMkLst>
        </pc:inkChg>
        <pc:inkChg chg="add mod">
          <ac:chgData name="Kokchun Giang" userId="67e2125d-ec8c-4323-9653-9824a2ad815f" providerId="ADAL" clId="{10EEDAB3-2DB0-BA4D-8CC6-6424E46A9142}" dt="2024-01-13T12:43:04.773" v="471"/>
          <ac:inkMkLst>
            <pc:docMk/>
            <pc:sldMk cId="4207668247" sldId="323"/>
            <ac:inkMk id="515" creationId="{890039FA-3153-BEFA-DA2D-CB3073B002C3}"/>
          </ac:inkMkLst>
        </pc:inkChg>
        <pc:inkChg chg="add mod">
          <ac:chgData name="Kokchun Giang" userId="67e2125d-ec8c-4323-9653-9824a2ad815f" providerId="ADAL" clId="{10EEDAB3-2DB0-BA4D-8CC6-6424E46A9142}" dt="2024-01-13T12:43:04.773" v="471"/>
          <ac:inkMkLst>
            <pc:docMk/>
            <pc:sldMk cId="4207668247" sldId="323"/>
            <ac:inkMk id="516" creationId="{2B3235EF-55E1-AFA9-B224-66AC5985A992}"/>
          </ac:inkMkLst>
        </pc:inkChg>
        <pc:inkChg chg="add mod">
          <ac:chgData name="Kokchun Giang" userId="67e2125d-ec8c-4323-9653-9824a2ad815f" providerId="ADAL" clId="{10EEDAB3-2DB0-BA4D-8CC6-6424E46A9142}" dt="2024-01-13T12:43:04.773" v="471"/>
          <ac:inkMkLst>
            <pc:docMk/>
            <pc:sldMk cId="4207668247" sldId="323"/>
            <ac:inkMk id="517" creationId="{479A5B67-3271-C1AB-9E6A-9DAEF131AB2E}"/>
          </ac:inkMkLst>
        </pc:inkChg>
        <pc:inkChg chg="add mod">
          <ac:chgData name="Kokchun Giang" userId="67e2125d-ec8c-4323-9653-9824a2ad815f" providerId="ADAL" clId="{10EEDAB3-2DB0-BA4D-8CC6-6424E46A9142}" dt="2024-01-13T12:43:04.773" v="471"/>
          <ac:inkMkLst>
            <pc:docMk/>
            <pc:sldMk cId="4207668247" sldId="323"/>
            <ac:inkMk id="518" creationId="{5023CEEF-E284-80DA-9B51-53873ABBFD3E}"/>
          </ac:inkMkLst>
        </pc:inkChg>
        <pc:inkChg chg="add mod">
          <ac:chgData name="Kokchun Giang" userId="67e2125d-ec8c-4323-9653-9824a2ad815f" providerId="ADAL" clId="{10EEDAB3-2DB0-BA4D-8CC6-6424E46A9142}" dt="2024-01-13T12:43:04.773" v="471"/>
          <ac:inkMkLst>
            <pc:docMk/>
            <pc:sldMk cId="4207668247" sldId="323"/>
            <ac:inkMk id="519" creationId="{34333D42-2768-74A2-AA61-E8156B2CAF53}"/>
          </ac:inkMkLst>
        </pc:inkChg>
        <pc:inkChg chg="add mod">
          <ac:chgData name="Kokchun Giang" userId="67e2125d-ec8c-4323-9653-9824a2ad815f" providerId="ADAL" clId="{10EEDAB3-2DB0-BA4D-8CC6-6424E46A9142}" dt="2024-01-13T12:43:04.773" v="471"/>
          <ac:inkMkLst>
            <pc:docMk/>
            <pc:sldMk cId="4207668247" sldId="323"/>
            <ac:inkMk id="520" creationId="{F8C20478-BCC3-9942-2E01-6356112935CB}"/>
          </ac:inkMkLst>
        </pc:inkChg>
        <pc:inkChg chg="add mod">
          <ac:chgData name="Kokchun Giang" userId="67e2125d-ec8c-4323-9653-9824a2ad815f" providerId="ADAL" clId="{10EEDAB3-2DB0-BA4D-8CC6-6424E46A9142}" dt="2024-01-13T12:43:04.773" v="471"/>
          <ac:inkMkLst>
            <pc:docMk/>
            <pc:sldMk cId="4207668247" sldId="323"/>
            <ac:inkMk id="521" creationId="{AA4CB063-094C-E7D0-FD12-33D13E3C958E}"/>
          </ac:inkMkLst>
        </pc:inkChg>
        <pc:inkChg chg="add mod">
          <ac:chgData name="Kokchun Giang" userId="67e2125d-ec8c-4323-9653-9824a2ad815f" providerId="ADAL" clId="{10EEDAB3-2DB0-BA4D-8CC6-6424E46A9142}" dt="2024-01-13T12:43:09.812" v="483"/>
          <ac:inkMkLst>
            <pc:docMk/>
            <pc:sldMk cId="4207668247" sldId="323"/>
            <ac:inkMk id="524" creationId="{723BB97E-5B53-E22E-57F4-A35E1BF08B04}"/>
          </ac:inkMkLst>
        </pc:inkChg>
        <pc:inkChg chg="add mod">
          <ac:chgData name="Kokchun Giang" userId="67e2125d-ec8c-4323-9653-9824a2ad815f" providerId="ADAL" clId="{10EEDAB3-2DB0-BA4D-8CC6-6424E46A9142}" dt="2024-01-13T12:43:09.812" v="483"/>
          <ac:inkMkLst>
            <pc:docMk/>
            <pc:sldMk cId="4207668247" sldId="323"/>
            <ac:inkMk id="525" creationId="{6C14BF4A-0EA1-70BE-4A30-853288C0E379}"/>
          </ac:inkMkLst>
        </pc:inkChg>
        <pc:inkChg chg="add mod">
          <ac:chgData name="Kokchun Giang" userId="67e2125d-ec8c-4323-9653-9824a2ad815f" providerId="ADAL" clId="{10EEDAB3-2DB0-BA4D-8CC6-6424E46A9142}" dt="2024-01-13T12:43:09.812" v="483"/>
          <ac:inkMkLst>
            <pc:docMk/>
            <pc:sldMk cId="4207668247" sldId="323"/>
            <ac:inkMk id="526" creationId="{619A3B2C-E6A7-5960-0EBA-124028BE80B6}"/>
          </ac:inkMkLst>
        </pc:inkChg>
        <pc:inkChg chg="add mod">
          <ac:chgData name="Kokchun Giang" userId="67e2125d-ec8c-4323-9653-9824a2ad815f" providerId="ADAL" clId="{10EEDAB3-2DB0-BA4D-8CC6-6424E46A9142}" dt="2024-01-13T12:43:09.812" v="483"/>
          <ac:inkMkLst>
            <pc:docMk/>
            <pc:sldMk cId="4207668247" sldId="323"/>
            <ac:inkMk id="527" creationId="{4997451E-26BE-99D0-FFA6-7C6CD3D5A2BC}"/>
          </ac:inkMkLst>
        </pc:inkChg>
        <pc:inkChg chg="add mod">
          <ac:chgData name="Kokchun Giang" userId="67e2125d-ec8c-4323-9653-9824a2ad815f" providerId="ADAL" clId="{10EEDAB3-2DB0-BA4D-8CC6-6424E46A9142}" dt="2024-01-13T12:43:09.812" v="483"/>
          <ac:inkMkLst>
            <pc:docMk/>
            <pc:sldMk cId="4207668247" sldId="323"/>
            <ac:inkMk id="528" creationId="{BA38F500-0ACB-8A15-CDAB-D6F06C044AB8}"/>
          </ac:inkMkLst>
        </pc:inkChg>
        <pc:inkChg chg="add mod">
          <ac:chgData name="Kokchun Giang" userId="67e2125d-ec8c-4323-9653-9824a2ad815f" providerId="ADAL" clId="{10EEDAB3-2DB0-BA4D-8CC6-6424E46A9142}" dt="2024-01-13T12:43:09.812" v="483"/>
          <ac:inkMkLst>
            <pc:docMk/>
            <pc:sldMk cId="4207668247" sldId="323"/>
            <ac:inkMk id="529" creationId="{9E000A48-7170-2A25-DA82-FEE09060934E}"/>
          </ac:inkMkLst>
        </pc:inkChg>
        <pc:inkChg chg="add mod">
          <ac:chgData name="Kokchun Giang" userId="67e2125d-ec8c-4323-9653-9824a2ad815f" providerId="ADAL" clId="{10EEDAB3-2DB0-BA4D-8CC6-6424E46A9142}" dt="2024-01-13T12:43:09.812" v="483"/>
          <ac:inkMkLst>
            <pc:docMk/>
            <pc:sldMk cId="4207668247" sldId="323"/>
            <ac:inkMk id="530" creationId="{E63C119F-1AF6-FFB9-6070-7B05E0A53630}"/>
          </ac:inkMkLst>
        </pc:inkChg>
        <pc:inkChg chg="add mod">
          <ac:chgData name="Kokchun Giang" userId="67e2125d-ec8c-4323-9653-9824a2ad815f" providerId="ADAL" clId="{10EEDAB3-2DB0-BA4D-8CC6-6424E46A9142}" dt="2024-01-13T12:43:09.812" v="483"/>
          <ac:inkMkLst>
            <pc:docMk/>
            <pc:sldMk cId="4207668247" sldId="323"/>
            <ac:inkMk id="531" creationId="{77005367-6A9A-5040-6722-F41845CE5C08}"/>
          </ac:inkMkLst>
        </pc:inkChg>
        <pc:inkChg chg="add mod">
          <ac:chgData name="Kokchun Giang" userId="67e2125d-ec8c-4323-9653-9824a2ad815f" providerId="ADAL" clId="{10EEDAB3-2DB0-BA4D-8CC6-6424E46A9142}" dt="2024-01-13T12:43:09.812" v="483"/>
          <ac:inkMkLst>
            <pc:docMk/>
            <pc:sldMk cId="4207668247" sldId="323"/>
            <ac:inkMk id="532" creationId="{80756863-BEAF-9B1E-D408-CB2C88D6447E}"/>
          </ac:inkMkLst>
        </pc:inkChg>
        <pc:inkChg chg="add mod">
          <ac:chgData name="Kokchun Giang" userId="67e2125d-ec8c-4323-9653-9824a2ad815f" providerId="ADAL" clId="{10EEDAB3-2DB0-BA4D-8CC6-6424E46A9142}" dt="2024-01-13T12:43:09.812" v="483"/>
          <ac:inkMkLst>
            <pc:docMk/>
            <pc:sldMk cId="4207668247" sldId="323"/>
            <ac:inkMk id="534" creationId="{55B58444-FF89-718D-AEB6-1F3F46FDC9F8}"/>
          </ac:inkMkLst>
        </pc:inkChg>
        <pc:inkChg chg="add mod">
          <ac:chgData name="Kokchun Giang" userId="67e2125d-ec8c-4323-9653-9824a2ad815f" providerId="ADAL" clId="{10EEDAB3-2DB0-BA4D-8CC6-6424E46A9142}" dt="2024-01-13T12:43:19" v="488"/>
          <ac:inkMkLst>
            <pc:docMk/>
            <pc:sldMk cId="4207668247" sldId="323"/>
            <ac:inkMk id="536" creationId="{41106157-D005-10F6-DCD7-E59B3B7C40B0}"/>
          </ac:inkMkLst>
        </pc:inkChg>
        <pc:inkChg chg="add del mod">
          <ac:chgData name="Kokchun Giang" userId="67e2125d-ec8c-4323-9653-9824a2ad815f" providerId="ADAL" clId="{10EEDAB3-2DB0-BA4D-8CC6-6424E46A9142}" dt="2024-01-13T12:43:19" v="488"/>
          <ac:inkMkLst>
            <pc:docMk/>
            <pc:sldMk cId="4207668247" sldId="323"/>
            <ac:inkMk id="537" creationId="{9B2AE5D7-9C62-DCB1-C874-B31F486290CC}"/>
          </ac:inkMkLst>
        </pc:inkChg>
        <pc:cxnChg chg="add mod">
          <ac:chgData name="Kokchun Giang" userId="67e2125d-ec8c-4323-9653-9824a2ad815f" providerId="ADAL" clId="{10EEDAB3-2DB0-BA4D-8CC6-6424E46A9142}" dt="2024-01-13T12:39:56.497" v="319" actId="1076"/>
          <ac:cxnSpMkLst>
            <pc:docMk/>
            <pc:sldMk cId="4207668247" sldId="323"/>
            <ac:cxnSpMk id="392" creationId="{B2E2E143-5B8D-F970-4683-CE044061BD33}"/>
          </ac:cxnSpMkLst>
        </pc:cxnChg>
      </pc:sldChg>
      <pc:sldChg chg="addSp delSp modSp mod delAnim modAnim modNotesTx">
        <pc:chgData name="Kokchun Giang" userId="67e2125d-ec8c-4323-9653-9824a2ad815f" providerId="ADAL" clId="{10EEDAB3-2DB0-BA4D-8CC6-6424E46A9142}" dt="2024-01-13T15:26:12.414" v="2896"/>
        <pc:sldMkLst>
          <pc:docMk/>
          <pc:sldMk cId="3373492746" sldId="324"/>
        </pc:sldMkLst>
        <pc:spChg chg="mod">
          <ac:chgData name="Kokchun Giang" userId="67e2125d-ec8c-4323-9653-9824a2ad815f" providerId="ADAL" clId="{10EEDAB3-2DB0-BA4D-8CC6-6424E46A9142}" dt="2024-01-13T12:50:28.935" v="747" actId="20577"/>
          <ac:spMkLst>
            <pc:docMk/>
            <pc:sldMk cId="3373492746" sldId="324"/>
            <ac:spMk id="28" creationId="{7E8C0D03-019A-279A-6AD5-A5E7BD2580DB}"/>
          </ac:spMkLst>
        </pc:spChg>
        <pc:grpChg chg="add mod">
          <ac:chgData name="Kokchun Giang" userId="67e2125d-ec8c-4323-9653-9824a2ad815f" providerId="ADAL" clId="{10EEDAB3-2DB0-BA4D-8CC6-6424E46A9142}" dt="2024-01-13T15:25:19.138" v="2885" actId="164"/>
          <ac:grpSpMkLst>
            <pc:docMk/>
            <pc:sldMk cId="3373492746" sldId="324"/>
            <ac:grpSpMk id="2" creationId="{3E5F6630-00CD-7394-9AD5-EBAF06AA26DE}"/>
          </ac:grpSpMkLst>
        </pc:grpChg>
        <pc:grpChg chg="add mod">
          <ac:chgData name="Kokchun Giang" userId="67e2125d-ec8c-4323-9653-9824a2ad815f" providerId="ADAL" clId="{10EEDAB3-2DB0-BA4D-8CC6-6424E46A9142}" dt="2024-01-13T15:25:25.639" v="2887" actId="164"/>
          <ac:grpSpMkLst>
            <pc:docMk/>
            <pc:sldMk cId="3373492746" sldId="324"/>
            <ac:grpSpMk id="3" creationId="{A0D2B893-8F4E-C6B6-5AD1-DD08FF76FC8E}"/>
          </ac:grpSpMkLst>
        </pc:grpChg>
        <pc:grpChg chg="add mod">
          <ac:chgData name="Kokchun Giang" userId="67e2125d-ec8c-4323-9653-9824a2ad815f" providerId="ADAL" clId="{10EEDAB3-2DB0-BA4D-8CC6-6424E46A9142}" dt="2024-01-13T15:25:35.857" v="2889" actId="164"/>
          <ac:grpSpMkLst>
            <pc:docMk/>
            <pc:sldMk cId="3373492746" sldId="324"/>
            <ac:grpSpMk id="4" creationId="{2E645219-353D-FCB3-DDED-B83943C58F38}"/>
          </ac:grpSpMkLst>
        </pc:grpChg>
        <pc:grpChg chg="add mod">
          <ac:chgData name="Kokchun Giang" userId="67e2125d-ec8c-4323-9653-9824a2ad815f" providerId="ADAL" clId="{10EEDAB3-2DB0-BA4D-8CC6-6424E46A9142}" dt="2024-01-13T15:25:44.766" v="2891" actId="164"/>
          <ac:grpSpMkLst>
            <pc:docMk/>
            <pc:sldMk cId="3373492746" sldId="324"/>
            <ac:grpSpMk id="5" creationId="{31732810-DEDB-22AF-3557-A9725548F841}"/>
          </ac:grpSpMkLst>
        </pc:grpChg>
        <pc:grpChg chg="add mod">
          <ac:chgData name="Kokchun Giang" userId="67e2125d-ec8c-4323-9653-9824a2ad815f" providerId="ADAL" clId="{10EEDAB3-2DB0-BA4D-8CC6-6424E46A9142}" dt="2024-01-13T15:26:01.472" v="2893" actId="164"/>
          <ac:grpSpMkLst>
            <pc:docMk/>
            <pc:sldMk cId="3373492746" sldId="324"/>
            <ac:grpSpMk id="6" creationId="{DA8003E0-6D4E-9A64-9871-73A0B3EB4895}"/>
          </ac:grpSpMkLst>
        </pc:grpChg>
        <pc:grpChg chg="add mod">
          <ac:chgData name="Kokchun Giang" userId="67e2125d-ec8c-4323-9653-9824a2ad815f" providerId="ADAL" clId="{10EEDAB3-2DB0-BA4D-8CC6-6424E46A9142}" dt="2024-01-13T15:26:10.581" v="2895" actId="164"/>
          <ac:grpSpMkLst>
            <pc:docMk/>
            <pc:sldMk cId="3373492746" sldId="324"/>
            <ac:grpSpMk id="7" creationId="{169D2F9A-9F61-E07C-8D3C-9D9C86A04857}"/>
          </ac:grpSpMkLst>
        </pc:grpChg>
        <pc:grpChg chg="del">
          <ac:chgData name="Kokchun Giang" userId="67e2125d-ec8c-4323-9653-9824a2ad815f" providerId="ADAL" clId="{10EEDAB3-2DB0-BA4D-8CC6-6424E46A9142}" dt="2024-01-13T12:44:32.970" v="551" actId="478"/>
          <ac:grpSpMkLst>
            <pc:docMk/>
            <pc:sldMk cId="3373492746" sldId="324"/>
            <ac:grpSpMk id="8" creationId="{97B7B85B-B7EC-D9B7-CB6C-64B4AB3151E5}"/>
          </ac:grpSpMkLst>
        </pc:grpChg>
        <pc:grpChg chg="del">
          <ac:chgData name="Kokchun Giang" userId="67e2125d-ec8c-4323-9653-9824a2ad815f" providerId="ADAL" clId="{10EEDAB3-2DB0-BA4D-8CC6-6424E46A9142}" dt="2024-01-13T12:44:32.970" v="551" actId="478"/>
          <ac:grpSpMkLst>
            <pc:docMk/>
            <pc:sldMk cId="3373492746" sldId="324"/>
            <ac:grpSpMk id="18" creationId="{6335FA0D-0D2C-3DE6-3362-85DD37521F6D}"/>
          </ac:grpSpMkLst>
        </pc:grpChg>
        <pc:grpChg chg="mod">
          <ac:chgData name="Kokchun Giang" userId="67e2125d-ec8c-4323-9653-9824a2ad815f" providerId="ADAL" clId="{10EEDAB3-2DB0-BA4D-8CC6-6424E46A9142}" dt="2024-01-13T12:44:49.423" v="561"/>
          <ac:grpSpMkLst>
            <pc:docMk/>
            <pc:sldMk cId="3373492746" sldId="324"/>
            <ac:grpSpMk id="80" creationId="{9F2382A7-8E85-5CE0-E2EE-755F8552E269}"/>
          </ac:grpSpMkLst>
        </pc:grpChg>
        <pc:grpChg chg="del">
          <ac:chgData name="Kokchun Giang" userId="67e2125d-ec8c-4323-9653-9824a2ad815f" providerId="ADAL" clId="{10EEDAB3-2DB0-BA4D-8CC6-6424E46A9142}" dt="2024-01-13T12:44:14.511" v="549" actId="478"/>
          <ac:grpSpMkLst>
            <pc:docMk/>
            <pc:sldMk cId="3373492746" sldId="324"/>
            <ac:grpSpMk id="125" creationId="{62E741E7-E374-FDD2-25C1-6F0295F3EE00}"/>
          </ac:grpSpMkLst>
        </pc:grpChg>
        <pc:grpChg chg="mod">
          <ac:chgData name="Kokchun Giang" userId="67e2125d-ec8c-4323-9653-9824a2ad815f" providerId="ADAL" clId="{10EEDAB3-2DB0-BA4D-8CC6-6424E46A9142}" dt="2024-01-13T15:25:19.138" v="2885" actId="164"/>
          <ac:grpSpMkLst>
            <pc:docMk/>
            <pc:sldMk cId="3373492746" sldId="324"/>
            <ac:grpSpMk id="126" creationId="{0878087D-C8E3-25E2-19EA-0BA71B485E5C}"/>
          </ac:grpSpMkLst>
        </pc:grpChg>
        <pc:grpChg chg="del">
          <ac:chgData name="Kokchun Giang" userId="67e2125d-ec8c-4323-9653-9824a2ad815f" providerId="ADAL" clId="{10EEDAB3-2DB0-BA4D-8CC6-6424E46A9142}" dt="2024-01-13T12:44:32.970" v="551" actId="478"/>
          <ac:grpSpMkLst>
            <pc:docMk/>
            <pc:sldMk cId="3373492746" sldId="324"/>
            <ac:grpSpMk id="162" creationId="{4DFA26AA-4168-6038-8721-EB36EBFEDC12}"/>
          </ac:grpSpMkLst>
        </pc:grpChg>
        <pc:grpChg chg="del">
          <ac:chgData name="Kokchun Giang" userId="67e2125d-ec8c-4323-9653-9824a2ad815f" providerId="ADAL" clId="{10EEDAB3-2DB0-BA4D-8CC6-6424E46A9142}" dt="2024-01-13T12:44:32.970" v="551" actId="478"/>
          <ac:grpSpMkLst>
            <pc:docMk/>
            <pc:sldMk cId="3373492746" sldId="324"/>
            <ac:grpSpMk id="194" creationId="{1B008787-031B-311E-A98E-00A28D7F911E}"/>
          </ac:grpSpMkLst>
        </pc:grpChg>
        <pc:grpChg chg="del mod">
          <ac:chgData name="Kokchun Giang" userId="67e2125d-ec8c-4323-9653-9824a2ad815f" providerId="ADAL" clId="{10EEDAB3-2DB0-BA4D-8CC6-6424E46A9142}" dt="2024-01-13T12:45:35.018" v="613"/>
          <ac:grpSpMkLst>
            <pc:docMk/>
            <pc:sldMk cId="3373492746" sldId="324"/>
            <ac:grpSpMk id="205" creationId="{AC2202BF-6FFE-0359-BF59-C70337F21A22}"/>
          </ac:grpSpMkLst>
        </pc:grpChg>
        <pc:grpChg chg="del mod">
          <ac:chgData name="Kokchun Giang" userId="67e2125d-ec8c-4323-9653-9824a2ad815f" providerId="ADAL" clId="{10EEDAB3-2DB0-BA4D-8CC6-6424E46A9142}" dt="2024-01-13T12:45:24.355" v="605"/>
          <ac:grpSpMkLst>
            <pc:docMk/>
            <pc:sldMk cId="3373492746" sldId="324"/>
            <ac:grpSpMk id="224" creationId="{B7AA2E6B-3143-E846-6D59-A93AEFC63F74}"/>
          </ac:grpSpMkLst>
        </pc:grpChg>
        <pc:grpChg chg="mod">
          <ac:chgData name="Kokchun Giang" userId="67e2125d-ec8c-4323-9653-9824a2ad815f" providerId="ADAL" clId="{10EEDAB3-2DB0-BA4D-8CC6-6424E46A9142}" dt="2024-01-13T12:45:13.077" v="592"/>
          <ac:grpSpMkLst>
            <pc:docMk/>
            <pc:sldMk cId="3373492746" sldId="324"/>
            <ac:grpSpMk id="299" creationId="{25B43EA2-43CB-3C9C-6BF1-DF2B7601C207}"/>
          </ac:grpSpMkLst>
        </pc:grpChg>
        <pc:grpChg chg="del mod">
          <ac:chgData name="Kokchun Giang" userId="67e2125d-ec8c-4323-9653-9824a2ad815f" providerId="ADAL" clId="{10EEDAB3-2DB0-BA4D-8CC6-6424E46A9142}" dt="2024-01-13T12:45:35.018" v="613"/>
          <ac:grpSpMkLst>
            <pc:docMk/>
            <pc:sldMk cId="3373492746" sldId="324"/>
            <ac:grpSpMk id="303" creationId="{9037D08B-CC04-BE76-6A5F-D9F9B35C597F}"/>
          </ac:grpSpMkLst>
        </pc:grpChg>
        <pc:grpChg chg="del">
          <ac:chgData name="Kokchun Giang" userId="67e2125d-ec8c-4323-9653-9824a2ad815f" providerId="ADAL" clId="{10EEDAB3-2DB0-BA4D-8CC6-6424E46A9142}" dt="2024-01-13T12:44:32.970" v="551" actId="478"/>
          <ac:grpSpMkLst>
            <pc:docMk/>
            <pc:sldMk cId="3373492746" sldId="324"/>
            <ac:grpSpMk id="324" creationId="{DE79741F-CF61-42FA-C241-240A1F079A6E}"/>
          </ac:grpSpMkLst>
        </pc:grpChg>
        <pc:grpChg chg="del mod">
          <ac:chgData name="Kokchun Giang" userId="67e2125d-ec8c-4323-9653-9824a2ad815f" providerId="ADAL" clId="{10EEDAB3-2DB0-BA4D-8CC6-6424E46A9142}" dt="2024-01-13T12:45:35.018" v="613"/>
          <ac:grpSpMkLst>
            <pc:docMk/>
            <pc:sldMk cId="3373492746" sldId="324"/>
            <ac:grpSpMk id="356" creationId="{0EE2C4A1-D1D9-7110-39D4-C3AAE2DE0F89}"/>
          </ac:grpSpMkLst>
        </pc:grpChg>
        <pc:grpChg chg="del">
          <ac:chgData name="Kokchun Giang" userId="67e2125d-ec8c-4323-9653-9824a2ad815f" providerId="ADAL" clId="{10EEDAB3-2DB0-BA4D-8CC6-6424E46A9142}" dt="2024-01-13T12:44:29.706" v="550" actId="478"/>
          <ac:grpSpMkLst>
            <pc:docMk/>
            <pc:sldMk cId="3373492746" sldId="324"/>
            <ac:grpSpMk id="359" creationId="{C9A83906-9E0A-660B-106C-8795028CE8CE}"/>
          </ac:grpSpMkLst>
        </pc:grpChg>
        <pc:grpChg chg="del">
          <ac:chgData name="Kokchun Giang" userId="67e2125d-ec8c-4323-9653-9824a2ad815f" providerId="ADAL" clId="{10EEDAB3-2DB0-BA4D-8CC6-6424E46A9142}" dt="2024-01-13T12:44:29.706" v="550" actId="478"/>
          <ac:grpSpMkLst>
            <pc:docMk/>
            <pc:sldMk cId="3373492746" sldId="324"/>
            <ac:grpSpMk id="360" creationId="{0B96A7C5-55DB-AD1F-47C1-EC6260C757A1}"/>
          </ac:grpSpMkLst>
        </pc:grpChg>
        <pc:grpChg chg="del">
          <ac:chgData name="Kokchun Giang" userId="67e2125d-ec8c-4323-9653-9824a2ad815f" providerId="ADAL" clId="{10EEDAB3-2DB0-BA4D-8CC6-6424E46A9142}" dt="2024-01-13T12:44:29.706" v="550" actId="478"/>
          <ac:grpSpMkLst>
            <pc:docMk/>
            <pc:sldMk cId="3373492746" sldId="324"/>
            <ac:grpSpMk id="361" creationId="{A28C579F-2764-A43D-B731-5A687249F248}"/>
          </ac:grpSpMkLst>
        </pc:grpChg>
        <pc:grpChg chg="del">
          <ac:chgData name="Kokchun Giang" userId="67e2125d-ec8c-4323-9653-9824a2ad815f" providerId="ADAL" clId="{10EEDAB3-2DB0-BA4D-8CC6-6424E46A9142}" dt="2024-01-13T12:44:29.706" v="550" actId="478"/>
          <ac:grpSpMkLst>
            <pc:docMk/>
            <pc:sldMk cId="3373492746" sldId="324"/>
            <ac:grpSpMk id="362" creationId="{ECC79281-9419-1C79-BA99-A20741B493E9}"/>
          </ac:grpSpMkLst>
        </pc:grpChg>
        <pc:grpChg chg="del">
          <ac:chgData name="Kokchun Giang" userId="67e2125d-ec8c-4323-9653-9824a2ad815f" providerId="ADAL" clId="{10EEDAB3-2DB0-BA4D-8CC6-6424E46A9142}" dt="2024-01-13T12:44:29.706" v="550" actId="478"/>
          <ac:grpSpMkLst>
            <pc:docMk/>
            <pc:sldMk cId="3373492746" sldId="324"/>
            <ac:grpSpMk id="363" creationId="{95C268B3-962B-F8B7-A224-76F0A497970B}"/>
          </ac:grpSpMkLst>
        </pc:grpChg>
        <pc:grpChg chg="del">
          <ac:chgData name="Kokchun Giang" userId="67e2125d-ec8c-4323-9653-9824a2ad815f" providerId="ADAL" clId="{10EEDAB3-2DB0-BA4D-8CC6-6424E46A9142}" dt="2024-01-13T12:44:32.970" v="551" actId="478"/>
          <ac:grpSpMkLst>
            <pc:docMk/>
            <pc:sldMk cId="3373492746" sldId="324"/>
            <ac:grpSpMk id="364" creationId="{7E0C5CB0-3BA8-D055-4DFC-302437B01B9A}"/>
          </ac:grpSpMkLst>
        </pc:grpChg>
        <pc:grpChg chg="del">
          <ac:chgData name="Kokchun Giang" userId="67e2125d-ec8c-4323-9653-9824a2ad815f" providerId="ADAL" clId="{10EEDAB3-2DB0-BA4D-8CC6-6424E46A9142}" dt="2024-01-13T12:44:32.970" v="551" actId="478"/>
          <ac:grpSpMkLst>
            <pc:docMk/>
            <pc:sldMk cId="3373492746" sldId="324"/>
            <ac:grpSpMk id="365" creationId="{53136457-D0E5-2D99-2044-84FFBCE3B6E0}"/>
          </ac:grpSpMkLst>
        </pc:grpChg>
        <pc:grpChg chg="del">
          <ac:chgData name="Kokchun Giang" userId="67e2125d-ec8c-4323-9653-9824a2ad815f" providerId="ADAL" clId="{10EEDAB3-2DB0-BA4D-8CC6-6424E46A9142}" dt="2024-01-13T12:44:32.970" v="551" actId="478"/>
          <ac:grpSpMkLst>
            <pc:docMk/>
            <pc:sldMk cId="3373492746" sldId="324"/>
            <ac:grpSpMk id="366" creationId="{2261090A-5E39-92B4-0076-548762F7B45E}"/>
          </ac:grpSpMkLst>
        </pc:grpChg>
        <pc:grpChg chg="del">
          <ac:chgData name="Kokchun Giang" userId="67e2125d-ec8c-4323-9653-9824a2ad815f" providerId="ADAL" clId="{10EEDAB3-2DB0-BA4D-8CC6-6424E46A9142}" dt="2024-01-13T12:44:32.970" v="551" actId="478"/>
          <ac:grpSpMkLst>
            <pc:docMk/>
            <pc:sldMk cId="3373492746" sldId="324"/>
            <ac:grpSpMk id="367" creationId="{20CC9C8F-E0BE-AB62-2B20-88C97658965F}"/>
          </ac:grpSpMkLst>
        </pc:grpChg>
        <pc:grpChg chg="del">
          <ac:chgData name="Kokchun Giang" userId="67e2125d-ec8c-4323-9653-9824a2ad815f" providerId="ADAL" clId="{10EEDAB3-2DB0-BA4D-8CC6-6424E46A9142}" dt="2024-01-13T12:44:32.970" v="551" actId="478"/>
          <ac:grpSpMkLst>
            <pc:docMk/>
            <pc:sldMk cId="3373492746" sldId="324"/>
            <ac:grpSpMk id="368" creationId="{4C53BDCA-3AC4-FCC7-9FFF-A93CB5F1EB36}"/>
          </ac:grpSpMkLst>
        </pc:grpChg>
        <pc:grpChg chg="del">
          <ac:chgData name="Kokchun Giang" userId="67e2125d-ec8c-4323-9653-9824a2ad815f" providerId="ADAL" clId="{10EEDAB3-2DB0-BA4D-8CC6-6424E46A9142}" dt="2024-01-13T12:44:32.970" v="551" actId="478"/>
          <ac:grpSpMkLst>
            <pc:docMk/>
            <pc:sldMk cId="3373492746" sldId="324"/>
            <ac:grpSpMk id="369" creationId="{1840F909-A2C9-F3F7-1996-E4D658C14B13}"/>
          </ac:grpSpMkLst>
        </pc:grpChg>
        <pc:grpChg chg="add del mod">
          <ac:chgData name="Kokchun Giang" userId="67e2125d-ec8c-4323-9653-9824a2ad815f" providerId="ADAL" clId="{10EEDAB3-2DB0-BA4D-8CC6-6424E46A9142}" dt="2024-01-13T12:45:35.018" v="613"/>
          <ac:grpSpMkLst>
            <pc:docMk/>
            <pc:sldMk cId="3373492746" sldId="324"/>
            <ac:grpSpMk id="370" creationId="{46CBDE98-8EE0-451E-C926-7B30EEA9901C}"/>
          </ac:grpSpMkLst>
        </pc:grpChg>
        <pc:grpChg chg="mod">
          <ac:chgData name="Kokchun Giang" userId="67e2125d-ec8c-4323-9653-9824a2ad815f" providerId="ADAL" clId="{10EEDAB3-2DB0-BA4D-8CC6-6424E46A9142}" dt="2024-01-13T12:45:28.011" v="611"/>
          <ac:grpSpMkLst>
            <pc:docMk/>
            <pc:sldMk cId="3373492746" sldId="324"/>
            <ac:grpSpMk id="373" creationId="{4FFD5F7A-EF11-52E2-704C-16A924A6F0B1}"/>
          </ac:grpSpMkLst>
        </pc:grpChg>
        <pc:grpChg chg="mod">
          <ac:chgData name="Kokchun Giang" userId="67e2125d-ec8c-4323-9653-9824a2ad815f" providerId="ADAL" clId="{10EEDAB3-2DB0-BA4D-8CC6-6424E46A9142}" dt="2024-01-13T15:25:19.138" v="2885" actId="164"/>
          <ac:grpSpMkLst>
            <pc:docMk/>
            <pc:sldMk cId="3373492746" sldId="324"/>
            <ac:grpSpMk id="375" creationId="{295AB655-9006-ADC4-1A09-28831245AC05}"/>
          </ac:grpSpMkLst>
        </pc:grpChg>
        <pc:grpChg chg="del mod">
          <ac:chgData name="Kokchun Giang" userId="67e2125d-ec8c-4323-9653-9824a2ad815f" providerId="ADAL" clId="{10EEDAB3-2DB0-BA4D-8CC6-6424E46A9142}" dt="2024-01-13T12:45:49.844" v="623"/>
          <ac:grpSpMkLst>
            <pc:docMk/>
            <pc:sldMk cId="3373492746" sldId="324"/>
            <ac:grpSpMk id="383" creationId="{12C0B307-2010-ED0C-3498-57355F4914CB}"/>
          </ac:grpSpMkLst>
        </pc:grpChg>
        <pc:grpChg chg="mod">
          <ac:chgData name="Kokchun Giang" userId="67e2125d-ec8c-4323-9653-9824a2ad815f" providerId="ADAL" clId="{10EEDAB3-2DB0-BA4D-8CC6-6424E46A9142}" dt="2024-01-13T15:25:25.639" v="2887" actId="164"/>
          <ac:grpSpMkLst>
            <pc:docMk/>
            <pc:sldMk cId="3373492746" sldId="324"/>
            <ac:grpSpMk id="385" creationId="{AB45B9DA-42CF-022C-5458-9173C2FAC5BC}"/>
          </ac:grpSpMkLst>
        </pc:grpChg>
        <pc:grpChg chg="mod">
          <ac:chgData name="Kokchun Giang" userId="67e2125d-ec8c-4323-9653-9824a2ad815f" providerId="ADAL" clId="{10EEDAB3-2DB0-BA4D-8CC6-6424E46A9142}" dt="2024-01-13T12:45:52.522" v="631"/>
          <ac:grpSpMkLst>
            <pc:docMk/>
            <pc:sldMk cId="3373492746" sldId="324"/>
            <ac:grpSpMk id="390" creationId="{0C78D75E-5B50-D51E-135E-AA1A8A39C8C2}"/>
          </ac:grpSpMkLst>
        </pc:grpChg>
        <pc:grpChg chg="mod">
          <ac:chgData name="Kokchun Giang" userId="67e2125d-ec8c-4323-9653-9824a2ad815f" providerId="ADAL" clId="{10EEDAB3-2DB0-BA4D-8CC6-6424E46A9142}" dt="2024-01-13T15:25:25.639" v="2887" actId="164"/>
          <ac:grpSpMkLst>
            <pc:docMk/>
            <pc:sldMk cId="3373492746" sldId="324"/>
            <ac:grpSpMk id="396" creationId="{9063BAAB-358E-6660-8589-FEC88DC5F5BB}"/>
          </ac:grpSpMkLst>
        </pc:grpChg>
        <pc:grpChg chg="del mod">
          <ac:chgData name="Kokchun Giang" userId="67e2125d-ec8c-4323-9653-9824a2ad815f" providerId="ADAL" clId="{10EEDAB3-2DB0-BA4D-8CC6-6424E46A9142}" dt="2024-01-13T12:46:12.751" v="657"/>
          <ac:grpSpMkLst>
            <pc:docMk/>
            <pc:sldMk cId="3373492746" sldId="324"/>
            <ac:grpSpMk id="404" creationId="{2F34D8CF-A523-EC7E-CF85-73FFDB107580}"/>
          </ac:grpSpMkLst>
        </pc:grpChg>
        <pc:grpChg chg="del mod">
          <ac:chgData name="Kokchun Giang" userId="67e2125d-ec8c-4323-9653-9824a2ad815f" providerId="ADAL" clId="{10EEDAB3-2DB0-BA4D-8CC6-6424E46A9142}" dt="2024-01-13T12:46:12.751" v="657"/>
          <ac:grpSpMkLst>
            <pc:docMk/>
            <pc:sldMk cId="3373492746" sldId="324"/>
            <ac:grpSpMk id="408" creationId="{C294B1AB-F7B3-E723-7841-EA4C1EB1778B}"/>
          </ac:grpSpMkLst>
        </pc:grpChg>
        <pc:grpChg chg="del mod">
          <ac:chgData name="Kokchun Giang" userId="67e2125d-ec8c-4323-9653-9824a2ad815f" providerId="ADAL" clId="{10EEDAB3-2DB0-BA4D-8CC6-6424E46A9142}" dt="2024-01-13T12:46:14.427" v="659"/>
          <ac:grpSpMkLst>
            <pc:docMk/>
            <pc:sldMk cId="3373492746" sldId="324"/>
            <ac:grpSpMk id="416" creationId="{19539BA5-DFEC-3D3F-5D73-0C4ACCC66BB3}"/>
          </ac:grpSpMkLst>
        </pc:grpChg>
        <pc:grpChg chg="del mod">
          <ac:chgData name="Kokchun Giang" userId="67e2125d-ec8c-4323-9653-9824a2ad815f" providerId="ADAL" clId="{10EEDAB3-2DB0-BA4D-8CC6-6424E46A9142}" dt="2024-01-13T12:46:16.880" v="662"/>
          <ac:grpSpMkLst>
            <pc:docMk/>
            <pc:sldMk cId="3373492746" sldId="324"/>
            <ac:grpSpMk id="418" creationId="{7335F0F2-C86C-BB71-3D9A-6F158418F486}"/>
          </ac:grpSpMkLst>
        </pc:grpChg>
        <pc:grpChg chg="mod">
          <ac:chgData name="Kokchun Giang" userId="67e2125d-ec8c-4323-9653-9824a2ad815f" providerId="ADAL" clId="{10EEDAB3-2DB0-BA4D-8CC6-6424E46A9142}" dt="2024-01-13T15:25:35.857" v="2889" actId="164"/>
          <ac:grpSpMkLst>
            <pc:docMk/>
            <pc:sldMk cId="3373492746" sldId="324"/>
            <ac:grpSpMk id="421" creationId="{032687ED-8AC3-7AF5-3079-1640A82E6FFD}"/>
          </ac:grpSpMkLst>
        </pc:grpChg>
        <pc:grpChg chg="mod">
          <ac:chgData name="Kokchun Giang" userId="67e2125d-ec8c-4323-9653-9824a2ad815f" providerId="ADAL" clId="{10EEDAB3-2DB0-BA4D-8CC6-6424E46A9142}" dt="2024-01-13T15:25:44.766" v="2891" actId="164"/>
          <ac:grpSpMkLst>
            <pc:docMk/>
            <pc:sldMk cId="3373492746" sldId="324"/>
            <ac:grpSpMk id="436" creationId="{61871B16-80B7-0FF1-4862-2C59F9B3C108}"/>
          </ac:grpSpMkLst>
        </pc:grpChg>
        <pc:grpChg chg="mod">
          <ac:chgData name="Kokchun Giang" userId="67e2125d-ec8c-4323-9653-9824a2ad815f" providerId="ADAL" clId="{10EEDAB3-2DB0-BA4D-8CC6-6424E46A9142}" dt="2024-01-13T15:25:44.766" v="2891" actId="164"/>
          <ac:grpSpMkLst>
            <pc:docMk/>
            <pc:sldMk cId="3373492746" sldId="324"/>
            <ac:grpSpMk id="445" creationId="{6E34E746-E9D6-E3C6-35BF-E2BC94F6EF3B}"/>
          </ac:grpSpMkLst>
        </pc:grpChg>
        <pc:grpChg chg="mod">
          <ac:chgData name="Kokchun Giang" userId="67e2125d-ec8c-4323-9653-9824a2ad815f" providerId="ADAL" clId="{10EEDAB3-2DB0-BA4D-8CC6-6424E46A9142}" dt="2024-01-13T15:26:01.472" v="2893" actId="164"/>
          <ac:grpSpMkLst>
            <pc:docMk/>
            <pc:sldMk cId="3373492746" sldId="324"/>
            <ac:grpSpMk id="455" creationId="{B91763C4-754E-8D01-FCDB-B803386AFA12}"/>
          </ac:grpSpMkLst>
        </pc:grpChg>
        <pc:grpChg chg="mod">
          <ac:chgData name="Kokchun Giang" userId="67e2125d-ec8c-4323-9653-9824a2ad815f" providerId="ADAL" clId="{10EEDAB3-2DB0-BA4D-8CC6-6424E46A9142}" dt="2024-01-13T15:26:01.472" v="2893" actId="164"/>
          <ac:grpSpMkLst>
            <pc:docMk/>
            <pc:sldMk cId="3373492746" sldId="324"/>
            <ac:grpSpMk id="458" creationId="{81B1954F-CB7A-6602-5E29-5CE76D54BFC5}"/>
          </ac:grpSpMkLst>
        </pc:grpChg>
        <pc:grpChg chg="mod">
          <ac:chgData name="Kokchun Giang" userId="67e2125d-ec8c-4323-9653-9824a2ad815f" providerId="ADAL" clId="{10EEDAB3-2DB0-BA4D-8CC6-6424E46A9142}" dt="2024-01-13T15:26:01.472" v="2893" actId="164"/>
          <ac:grpSpMkLst>
            <pc:docMk/>
            <pc:sldMk cId="3373492746" sldId="324"/>
            <ac:grpSpMk id="462" creationId="{161BDB15-5B58-FC21-DCF0-2E478AE4704E}"/>
          </ac:grpSpMkLst>
        </pc:grpChg>
        <pc:grpChg chg="mod">
          <ac:chgData name="Kokchun Giang" userId="67e2125d-ec8c-4323-9653-9824a2ad815f" providerId="ADAL" clId="{10EEDAB3-2DB0-BA4D-8CC6-6424E46A9142}" dt="2024-01-13T15:26:10.581" v="2895" actId="164"/>
          <ac:grpSpMkLst>
            <pc:docMk/>
            <pc:sldMk cId="3373492746" sldId="324"/>
            <ac:grpSpMk id="478" creationId="{5886A7DC-631D-F071-ADC2-EB76F53A7236}"/>
          </ac:grpSpMkLst>
        </pc:grpChg>
        <pc:grpChg chg="mod">
          <ac:chgData name="Kokchun Giang" userId="67e2125d-ec8c-4323-9653-9824a2ad815f" providerId="ADAL" clId="{10EEDAB3-2DB0-BA4D-8CC6-6424E46A9142}" dt="2024-01-13T12:47:53.231" v="727"/>
          <ac:grpSpMkLst>
            <pc:docMk/>
            <pc:sldMk cId="3373492746" sldId="324"/>
            <ac:grpSpMk id="482" creationId="{050DF568-3AE4-0278-FBAF-A2327152FA9D}"/>
          </ac:grpSpMkLst>
        </pc:grpChg>
        <pc:grpChg chg="mod">
          <ac:chgData name="Kokchun Giang" userId="67e2125d-ec8c-4323-9653-9824a2ad815f" providerId="ADAL" clId="{10EEDAB3-2DB0-BA4D-8CC6-6424E46A9142}" dt="2024-01-13T15:26:10.581" v="2895" actId="164"/>
          <ac:grpSpMkLst>
            <pc:docMk/>
            <pc:sldMk cId="3373492746" sldId="324"/>
            <ac:grpSpMk id="491" creationId="{A80FD581-66D6-99C2-C6AF-E57E6726D38A}"/>
          </ac:grpSpMkLst>
        </pc:grpChg>
        <pc:grpChg chg="mod">
          <ac:chgData name="Kokchun Giang" userId="67e2125d-ec8c-4323-9653-9824a2ad815f" providerId="ADAL" clId="{10EEDAB3-2DB0-BA4D-8CC6-6424E46A9142}" dt="2024-01-13T15:26:10.581" v="2895" actId="164"/>
          <ac:grpSpMkLst>
            <pc:docMk/>
            <pc:sldMk cId="3373492746" sldId="324"/>
            <ac:grpSpMk id="492" creationId="{0A750191-CFEB-43C7-9EAE-E9B0981ED7A1}"/>
          </ac:grpSpMkLst>
        </pc:grpChg>
        <pc:grpChg chg="mod">
          <ac:chgData name="Kokchun Giang" userId="67e2125d-ec8c-4323-9653-9824a2ad815f" providerId="ADAL" clId="{10EEDAB3-2DB0-BA4D-8CC6-6424E46A9142}" dt="2024-01-13T15:26:10.581" v="2895" actId="164"/>
          <ac:grpSpMkLst>
            <pc:docMk/>
            <pc:sldMk cId="3373492746" sldId="324"/>
            <ac:grpSpMk id="502" creationId="{0A094B8C-CD2B-3FD3-721A-0513628DA8AA}"/>
          </ac:grpSpMkLst>
        </pc:grpChg>
        <pc:grpChg chg="mod">
          <ac:chgData name="Kokchun Giang" userId="67e2125d-ec8c-4323-9653-9824a2ad815f" providerId="ADAL" clId="{10EEDAB3-2DB0-BA4D-8CC6-6424E46A9142}" dt="2024-01-13T15:26:10.581" v="2895" actId="164"/>
          <ac:grpSpMkLst>
            <pc:docMk/>
            <pc:sldMk cId="3373492746" sldId="324"/>
            <ac:grpSpMk id="503" creationId="{B2AF0F3B-A0F1-372D-FF89-964380B35D37}"/>
          </ac:grpSpMkLst>
        </pc:grpChg>
        <pc:inkChg chg="add del mod">
          <ac:chgData name="Kokchun Giang" userId="67e2125d-ec8c-4323-9653-9824a2ad815f" providerId="ADAL" clId="{10EEDAB3-2DB0-BA4D-8CC6-6424E46A9142}" dt="2024-01-13T12:44:51.125" v="565" actId="9405"/>
          <ac:inkMkLst>
            <pc:docMk/>
            <pc:sldMk cId="3373492746" sldId="324"/>
            <ac:inkMk id="23" creationId="{5E81F326-2487-71EB-4EB3-5E44AB9DE986}"/>
          </ac:inkMkLst>
        </pc:inkChg>
        <pc:inkChg chg="add del mod">
          <ac:chgData name="Kokchun Giang" userId="67e2125d-ec8c-4323-9653-9824a2ad815f" providerId="ADAL" clId="{10EEDAB3-2DB0-BA4D-8CC6-6424E46A9142}" dt="2024-01-13T12:44:50.618" v="564" actId="9405"/>
          <ac:inkMkLst>
            <pc:docMk/>
            <pc:sldMk cId="3373492746" sldId="324"/>
            <ac:inkMk id="49" creationId="{E8C002F9-9D84-446E-A399-923D979C5D83}"/>
          </ac:inkMkLst>
        </pc:inkChg>
        <pc:inkChg chg="add del mod">
          <ac:chgData name="Kokchun Giang" userId="67e2125d-ec8c-4323-9653-9824a2ad815f" providerId="ADAL" clId="{10EEDAB3-2DB0-BA4D-8CC6-6424E46A9142}" dt="2024-01-13T12:44:50.154" v="563" actId="9405"/>
          <ac:inkMkLst>
            <pc:docMk/>
            <pc:sldMk cId="3373492746" sldId="324"/>
            <ac:inkMk id="77" creationId="{9DD0CFF1-827F-4A79-4DEE-23D9EC7E0199}"/>
          </ac:inkMkLst>
        </pc:inkChg>
        <pc:inkChg chg="add del mod">
          <ac:chgData name="Kokchun Giang" userId="67e2125d-ec8c-4323-9653-9824a2ad815f" providerId="ADAL" clId="{10EEDAB3-2DB0-BA4D-8CC6-6424E46A9142}" dt="2024-01-13T12:44:49.795" v="562" actId="9405"/>
          <ac:inkMkLst>
            <pc:docMk/>
            <pc:sldMk cId="3373492746" sldId="324"/>
            <ac:inkMk id="78" creationId="{1AE2A0BE-CD4A-91D0-C841-8DA92C46783F}"/>
          </ac:inkMkLst>
        </pc:inkChg>
        <pc:inkChg chg="add del mod">
          <ac:chgData name="Kokchun Giang" userId="67e2125d-ec8c-4323-9653-9824a2ad815f" providerId="ADAL" clId="{10EEDAB3-2DB0-BA4D-8CC6-6424E46A9142}" dt="2024-01-13T12:44:49.423" v="561"/>
          <ac:inkMkLst>
            <pc:docMk/>
            <pc:sldMk cId="3373492746" sldId="324"/>
            <ac:inkMk id="79" creationId="{581C47BD-3470-CBE6-A2C5-067AB7E5A13D}"/>
          </ac:inkMkLst>
        </pc:inkChg>
        <pc:inkChg chg="add mod">
          <ac:chgData name="Kokchun Giang" userId="67e2125d-ec8c-4323-9653-9824a2ad815f" providerId="ADAL" clId="{10EEDAB3-2DB0-BA4D-8CC6-6424E46A9142}" dt="2024-01-13T12:44:52.891" v="569"/>
          <ac:inkMkLst>
            <pc:docMk/>
            <pc:sldMk cId="3373492746" sldId="324"/>
            <ac:inkMk id="101" creationId="{1F3BB616-3AEC-716C-3974-F2BE8FA944C2}"/>
          </ac:inkMkLst>
        </pc:inkChg>
        <pc:inkChg chg="add mod">
          <ac:chgData name="Kokchun Giang" userId="67e2125d-ec8c-4323-9653-9824a2ad815f" providerId="ADAL" clId="{10EEDAB3-2DB0-BA4D-8CC6-6424E46A9142}" dt="2024-01-13T12:44:52.891" v="569"/>
          <ac:inkMkLst>
            <pc:docMk/>
            <pc:sldMk cId="3373492746" sldId="324"/>
            <ac:inkMk id="103" creationId="{ACAA8E7C-10D0-7BED-695B-1CF2F25E0D8F}"/>
          </ac:inkMkLst>
        </pc:inkChg>
        <pc:inkChg chg="add mod">
          <ac:chgData name="Kokchun Giang" userId="67e2125d-ec8c-4323-9653-9824a2ad815f" providerId="ADAL" clId="{10EEDAB3-2DB0-BA4D-8CC6-6424E46A9142}" dt="2024-01-13T12:44:52.891" v="569"/>
          <ac:inkMkLst>
            <pc:docMk/>
            <pc:sldMk cId="3373492746" sldId="324"/>
            <ac:inkMk id="104" creationId="{F16E9946-7756-04DA-7AB2-A92969FD4880}"/>
          </ac:inkMkLst>
        </pc:inkChg>
        <pc:inkChg chg="add mod">
          <ac:chgData name="Kokchun Giang" userId="67e2125d-ec8c-4323-9653-9824a2ad815f" providerId="ADAL" clId="{10EEDAB3-2DB0-BA4D-8CC6-6424E46A9142}" dt="2024-01-13T15:25:19.138" v="2885" actId="164"/>
          <ac:inkMkLst>
            <pc:docMk/>
            <pc:sldMk cId="3373492746" sldId="324"/>
            <ac:inkMk id="127" creationId="{17F12DB7-C780-528E-A965-AEAC04CE9FF2}"/>
          </ac:inkMkLst>
        </pc:inkChg>
        <pc:inkChg chg="add mod">
          <ac:chgData name="Kokchun Giang" userId="67e2125d-ec8c-4323-9653-9824a2ad815f" providerId="ADAL" clId="{10EEDAB3-2DB0-BA4D-8CC6-6424E46A9142}" dt="2024-01-13T12:45:35.018" v="613"/>
          <ac:inkMkLst>
            <pc:docMk/>
            <pc:sldMk cId="3373492746" sldId="324"/>
            <ac:inkMk id="128" creationId="{72924EDD-EC38-A446-4743-34E7041CAFAF}"/>
          </ac:inkMkLst>
        </pc:inkChg>
        <pc:inkChg chg="del">
          <ac:chgData name="Kokchun Giang" userId="67e2125d-ec8c-4323-9653-9824a2ad815f" providerId="ADAL" clId="{10EEDAB3-2DB0-BA4D-8CC6-6424E46A9142}" dt="2024-01-13T12:44:41.176" v="553" actId="478"/>
          <ac:inkMkLst>
            <pc:docMk/>
            <pc:sldMk cId="3373492746" sldId="324"/>
            <ac:inkMk id="129" creationId="{6E8A0CB6-3F7A-E471-A257-A30C6BFF41CC}"/>
          </ac:inkMkLst>
        </pc:inkChg>
        <pc:inkChg chg="del">
          <ac:chgData name="Kokchun Giang" userId="67e2125d-ec8c-4323-9653-9824a2ad815f" providerId="ADAL" clId="{10EEDAB3-2DB0-BA4D-8CC6-6424E46A9142}" dt="2024-01-13T12:44:32.970" v="551" actId="478"/>
          <ac:inkMkLst>
            <pc:docMk/>
            <pc:sldMk cId="3373492746" sldId="324"/>
            <ac:inkMk id="142" creationId="{F70B764E-38E9-3B4A-149E-DFD5E6B0960B}"/>
          </ac:inkMkLst>
        </pc:inkChg>
        <pc:inkChg chg="add mod">
          <ac:chgData name="Kokchun Giang" userId="67e2125d-ec8c-4323-9653-9824a2ad815f" providerId="ADAL" clId="{10EEDAB3-2DB0-BA4D-8CC6-6424E46A9142}" dt="2024-01-13T12:45:35.018" v="613"/>
          <ac:inkMkLst>
            <pc:docMk/>
            <pc:sldMk cId="3373492746" sldId="324"/>
            <ac:inkMk id="147" creationId="{7DDFD4E7-A2E7-AAD9-448C-D72BA34C19A6}"/>
          </ac:inkMkLst>
        </pc:inkChg>
        <pc:inkChg chg="add mod">
          <ac:chgData name="Kokchun Giang" userId="67e2125d-ec8c-4323-9653-9824a2ad815f" providerId="ADAL" clId="{10EEDAB3-2DB0-BA4D-8CC6-6424E46A9142}" dt="2024-01-13T12:45:35.018" v="613"/>
          <ac:inkMkLst>
            <pc:docMk/>
            <pc:sldMk cId="3373492746" sldId="324"/>
            <ac:inkMk id="200" creationId="{C90E6022-6CAC-CA99-C5B0-A1AAC0C86426}"/>
          </ac:inkMkLst>
        </pc:inkChg>
        <pc:inkChg chg="add mod">
          <ac:chgData name="Kokchun Giang" userId="67e2125d-ec8c-4323-9653-9824a2ad815f" providerId="ADAL" clId="{10EEDAB3-2DB0-BA4D-8CC6-6424E46A9142}" dt="2024-01-13T12:45:35.018" v="613"/>
          <ac:inkMkLst>
            <pc:docMk/>
            <pc:sldMk cId="3373492746" sldId="324"/>
            <ac:inkMk id="201" creationId="{D5259C6C-7F32-E387-9553-702E860D59F8}"/>
          </ac:inkMkLst>
        </pc:inkChg>
        <pc:inkChg chg="add mod">
          <ac:chgData name="Kokchun Giang" userId="67e2125d-ec8c-4323-9653-9824a2ad815f" providerId="ADAL" clId="{10EEDAB3-2DB0-BA4D-8CC6-6424E46A9142}" dt="2024-01-13T12:45:35.018" v="613"/>
          <ac:inkMkLst>
            <pc:docMk/>
            <pc:sldMk cId="3373492746" sldId="324"/>
            <ac:inkMk id="202" creationId="{324AFB5D-AD48-FDAE-E50B-320EC64CC2DA}"/>
          </ac:inkMkLst>
        </pc:inkChg>
        <pc:inkChg chg="add mod">
          <ac:chgData name="Kokchun Giang" userId="67e2125d-ec8c-4323-9653-9824a2ad815f" providerId="ADAL" clId="{10EEDAB3-2DB0-BA4D-8CC6-6424E46A9142}" dt="2024-01-13T12:45:35.018" v="613"/>
          <ac:inkMkLst>
            <pc:docMk/>
            <pc:sldMk cId="3373492746" sldId="324"/>
            <ac:inkMk id="203" creationId="{9C11B9A7-B82A-85D5-B3DC-D35F9F9BBE08}"/>
          </ac:inkMkLst>
        </pc:inkChg>
        <pc:inkChg chg="add mod">
          <ac:chgData name="Kokchun Giang" userId="67e2125d-ec8c-4323-9653-9824a2ad815f" providerId="ADAL" clId="{10EEDAB3-2DB0-BA4D-8CC6-6424E46A9142}" dt="2024-01-13T12:45:35.018" v="613"/>
          <ac:inkMkLst>
            <pc:docMk/>
            <pc:sldMk cId="3373492746" sldId="324"/>
            <ac:inkMk id="204" creationId="{70E4EB5F-2A05-7694-2146-38903750B0CF}"/>
          </ac:inkMkLst>
        </pc:inkChg>
        <pc:inkChg chg="add mod">
          <ac:chgData name="Kokchun Giang" userId="67e2125d-ec8c-4323-9653-9824a2ad815f" providerId="ADAL" clId="{10EEDAB3-2DB0-BA4D-8CC6-6424E46A9142}" dt="2024-01-13T12:45:35.018" v="613"/>
          <ac:inkMkLst>
            <pc:docMk/>
            <pc:sldMk cId="3373492746" sldId="324"/>
            <ac:inkMk id="206" creationId="{C26B5ECD-AA1C-9AA0-2E79-1099E8F525A1}"/>
          </ac:inkMkLst>
        </pc:inkChg>
        <pc:inkChg chg="add mod">
          <ac:chgData name="Kokchun Giang" userId="67e2125d-ec8c-4323-9653-9824a2ad815f" providerId="ADAL" clId="{10EEDAB3-2DB0-BA4D-8CC6-6424E46A9142}" dt="2024-01-13T12:45:35.018" v="613"/>
          <ac:inkMkLst>
            <pc:docMk/>
            <pc:sldMk cId="3373492746" sldId="324"/>
            <ac:inkMk id="214" creationId="{B4B8FA49-AA67-7FAC-8454-E9401F3881BE}"/>
          </ac:inkMkLst>
        </pc:inkChg>
        <pc:inkChg chg="add mod">
          <ac:chgData name="Kokchun Giang" userId="67e2125d-ec8c-4323-9653-9824a2ad815f" providerId="ADAL" clId="{10EEDAB3-2DB0-BA4D-8CC6-6424E46A9142}" dt="2024-01-13T12:45:35.018" v="613"/>
          <ac:inkMkLst>
            <pc:docMk/>
            <pc:sldMk cId="3373492746" sldId="324"/>
            <ac:inkMk id="216" creationId="{9C01056C-BE31-4CF0-B0BA-6EF901CE5982}"/>
          </ac:inkMkLst>
        </pc:inkChg>
        <pc:inkChg chg="add mod">
          <ac:chgData name="Kokchun Giang" userId="67e2125d-ec8c-4323-9653-9824a2ad815f" providerId="ADAL" clId="{10EEDAB3-2DB0-BA4D-8CC6-6424E46A9142}" dt="2024-01-13T12:45:35.018" v="613"/>
          <ac:inkMkLst>
            <pc:docMk/>
            <pc:sldMk cId="3373492746" sldId="324"/>
            <ac:inkMk id="219" creationId="{37E6A54E-8D0B-BF12-FFEE-A9AE51AC0A90}"/>
          </ac:inkMkLst>
        </pc:inkChg>
        <pc:inkChg chg="add mod">
          <ac:chgData name="Kokchun Giang" userId="67e2125d-ec8c-4323-9653-9824a2ad815f" providerId="ADAL" clId="{10EEDAB3-2DB0-BA4D-8CC6-6424E46A9142}" dt="2024-01-13T12:45:35.018" v="613"/>
          <ac:inkMkLst>
            <pc:docMk/>
            <pc:sldMk cId="3373492746" sldId="324"/>
            <ac:inkMk id="220" creationId="{7AE1F29D-BA8A-0190-F7E9-9213F61A944D}"/>
          </ac:inkMkLst>
        </pc:inkChg>
        <pc:inkChg chg="add mod">
          <ac:chgData name="Kokchun Giang" userId="67e2125d-ec8c-4323-9653-9824a2ad815f" providerId="ADAL" clId="{10EEDAB3-2DB0-BA4D-8CC6-6424E46A9142}" dt="2024-01-13T12:45:35.018" v="613"/>
          <ac:inkMkLst>
            <pc:docMk/>
            <pc:sldMk cId="3373492746" sldId="324"/>
            <ac:inkMk id="221" creationId="{1579C529-DCA2-DC10-11DB-39036E4091FD}"/>
          </ac:inkMkLst>
        </pc:inkChg>
        <pc:inkChg chg="add mod">
          <ac:chgData name="Kokchun Giang" userId="67e2125d-ec8c-4323-9653-9824a2ad815f" providerId="ADAL" clId="{10EEDAB3-2DB0-BA4D-8CC6-6424E46A9142}" dt="2024-01-13T12:45:35.018" v="613"/>
          <ac:inkMkLst>
            <pc:docMk/>
            <pc:sldMk cId="3373492746" sldId="324"/>
            <ac:inkMk id="222" creationId="{F436E558-2B86-0FAD-B163-96557300A13C}"/>
          </ac:inkMkLst>
        </pc:inkChg>
        <pc:inkChg chg="add mod">
          <ac:chgData name="Kokchun Giang" userId="67e2125d-ec8c-4323-9653-9824a2ad815f" providerId="ADAL" clId="{10EEDAB3-2DB0-BA4D-8CC6-6424E46A9142}" dt="2024-01-13T12:45:35.018" v="613"/>
          <ac:inkMkLst>
            <pc:docMk/>
            <pc:sldMk cId="3373492746" sldId="324"/>
            <ac:inkMk id="223" creationId="{14FAAAE4-5BA1-13B3-4DE7-0F98572433DE}"/>
          </ac:inkMkLst>
        </pc:inkChg>
        <pc:inkChg chg="add mod">
          <ac:chgData name="Kokchun Giang" userId="67e2125d-ec8c-4323-9653-9824a2ad815f" providerId="ADAL" clId="{10EEDAB3-2DB0-BA4D-8CC6-6424E46A9142}" dt="2024-01-13T12:45:35.018" v="613"/>
          <ac:inkMkLst>
            <pc:docMk/>
            <pc:sldMk cId="3373492746" sldId="324"/>
            <ac:inkMk id="225" creationId="{9A29698F-7EF3-4D2A-1863-7E4D61795FC8}"/>
          </ac:inkMkLst>
        </pc:inkChg>
        <pc:inkChg chg="add del mod">
          <ac:chgData name="Kokchun Giang" userId="67e2125d-ec8c-4323-9653-9824a2ad815f" providerId="ADAL" clId="{10EEDAB3-2DB0-BA4D-8CC6-6424E46A9142}" dt="2024-01-13T12:45:13.077" v="592"/>
          <ac:inkMkLst>
            <pc:docMk/>
            <pc:sldMk cId="3373492746" sldId="324"/>
            <ac:inkMk id="246" creationId="{707596E9-B1F0-1224-79E0-FABB97C4D6DD}"/>
          </ac:inkMkLst>
        </pc:inkChg>
        <pc:inkChg chg="del">
          <ac:chgData name="Kokchun Giang" userId="67e2125d-ec8c-4323-9653-9824a2ad815f" providerId="ADAL" clId="{10EEDAB3-2DB0-BA4D-8CC6-6424E46A9142}" dt="2024-01-13T12:44:32.970" v="551" actId="478"/>
          <ac:inkMkLst>
            <pc:docMk/>
            <pc:sldMk cId="3373492746" sldId="324"/>
            <ac:inkMk id="284" creationId="{ADFF5BE9-87EF-02ED-D656-FEEEB430CB30}"/>
          </ac:inkMkLst>
        </pc:inkChg>
        <pc:inkChg chg="add mod">
          <ac:chgData name="Kokchun Giang" userId="67e2125d-ec8c-4323-9653-9824a2ad815f" providerId="ADAL" clId="{10EEDAB3-2DB0-BA4D-8CC6-6424E46A9142}" dt="2024-01-13T12:45:35.018" v="613"/>
          <ac:inkMkLst>
            <pc:docMk/>
            <pc:sldMk cId="3373492746" sldId="324"/>
            <ac:inkMk id="300" creationId="{BAD1C65B-9E8D-46C8-93F2-51424D0093EB}"/>
          </ac:inkMkLst>
        </pc:inkChg>
        <pc:inkChg chg="add mod">
          <ac:chgData name="Kokchun Giang" userId="67e2125d-ec8c-4323-9653-9824a2ad815f" providerId="ADAL" clId="{10EEDAB3-2DB0-BA4D-8CC6-6424E46A9142}" dt="2024-01-13T12:45:35.018" v="613"/>
          <ac:inkMkLst>
            <pc:docMk/>
            <pc:sldMk cId="3373492746" sldId="324"/>
            <ac:inkMk id="301" creationId="{E8A09A27-EF25-294C-19FB-CCB8CA113C2B}"/>
          </ac:inkMkLst>
        </pc:inkChg>
        <pc:inkChg chg="add mod">
          <ac:chgData name="Kokchun Giang" userId="67e2125d-ec8c-4323-9653-9824a2ad815f" providerId="ADAL" clId="{10EEDAB3-2DB0-BA4D-8CC6-6424E46A9142}" dt="2024-01-13T12:45:35.018" v="613"/>
          <ac:inkMkLst>
            <pc:docMk/>
            <pc:sldMk cId="3373492746" sldId="324"/>
            <ac:inkMk id="302" creationId="{B314F417-CBD4-5739-BAA9-C988162F00C5}"/>
          </ac:inkMkLst>
        </pc:inkChg>
        <pc:inkChg chg="add mod">
          <ac:chgData name="Kokchun Giang" userId="67e2125d-ec8c-4323-9653-9824a2ad815f" providerId="ADAL" clId="{10EEDAB3-2DB0-BA4D-8CC6-6424E46A9142}" dt="2024-01-13T12:45:35.018" v="613"/>
          <ac:inkMkLst>
            <pc:docMk/>
            <pc:sldMk cId="3373492746" sldId="324"/>
            <ac:inkMk id="304" creationId="{EB21CD68-5A7B-97E5-8796-85D3963DE587}"/>
          </ac:inkMkLst>
        </pc:inkChg>
        <pc:inkChg chg="add mod">
          <ac:chgData name="Kokchun Giang" userId="67e2125d-ec8c-4323-9653-9824a2ad815f" providerId="ADAL" clId="{10EEDAB3-2DB0-BA4D-8CC6-6424E46A9142}" dt="2024-01-13T12:45:35.018" v="613"/>
          <ac:inkMkLst>
            <pc:docMk/>
            <pc:sldMk cId="3373492746" sldId="324"/>
            <ac:inkMk id="305" creationId="{369096D9-C52A-E46F-B58D-568BF3935C0D}"/>
          </ac:inkMkLst>
        </pc:inkChg>
        <pc:inkChg chg="add mod">
          <ac:chgData name="Kokchun Giang" userId="67e2125d-ec8c-4323-9653-9824a2ad815f" providerId="ADAL" clId="{10EEDAB3-2DB0-BA4D-8CC6-6424E46A9142}" dt="2024-01-13T12:45:35.018" v="613"/>
          <ac:inkMkLst>
            <pc:docMk/>
            <pc:sldMk cId="3373492746" sldId="324"/>
            <ac:inkMk id="306" creationId="{93B2C3FE-C014-08C5-6CC1-E392B8FC8996}"/>
          </ac:inkMkLst>
        </pc:inkChg>
        <pc:inkChg chg="add mod">
          <ac:chgData name="Kokchun Giang" userId="67e2125d-ec8c-4323-9653-9824a2ad815f" providerId="ADAL" clId="{10EEDAB3-2DB0-BA4D-8CC6-6424E46A9142}" dt="2024-01-13T12:45:35.018" v="613"/>
          <ac:inkMkLst>
            <pc:docMk/>
            <pc:sldMk cId="3373492746" sldId="324"/>
            <ac:inkMk id="307" creationId="{8180F98D-D4C0-1D1B-9D82-95BF342EF0D7}"/>
          </ac:inkMkLst>
        </pc:inkChg>
        <pc:inkChg chg="add mod">
          <ac:chgData name="Kokchun Giang" userId="67e2125d-ec8c-4323-9653-9824a2ad815f" providerId="ADAL" clId="{10EEDAB3-2DB0-BA4D-8CC6-6424E46A9142}" dt="2024-01-13T12:45:35.018" v="613"/>
          <ac:inkMkLst>
            <pc:docMk/>
            <pc:sldMk cId="3373492746" sldId="324"/>
            <ac:inkMk id="308" creationId="{7F5E6122-6623-9EEE-BC54-9F9DBFF1CF3C}"/>
          </ac:inkMkLst>
        </pc:inkChg>
        <pc:inkChg chg="add mod">
          <ac:chgData name="Kokchun Giang" userId="67e2125d-ec8c-4323-9653-9824a2ad815f" providerId="ADAL" clId="{10EEDAB3-2DB0-BA4D-8CC6-6424E46A9142}" dt="2024-01-13T12:45:35.018" v="613"/>
          <ac:inkMkLst>
            <pc:docMk/>
            <pc:sldMk cId="3373492746" sldId="324"/>
            <ac:inkMk id="322" creationId="{D01F2ACC-E6C5-B275-8319-7775945B4CF6}"/>
          </ac:inkMkLst>
        </pc:inkChg>
        <pc:inkChg chg="add mod">
          <ac:chgData name="Kokchun Giang" userId="67e2125d-ec8c-4323-9653-9824a2ad815f" providerId="ADAL" clId="{10EEDAB3-2DB0-BA4D-8CC6-6424E46A9142}" dt="2024-01-13T15:25:19.138" v="2885" actId="164"/>
          <ac:inkMkLst>
            <pc:docMk/>
            <pc:sldMk cId="3373492746" sldId="324"/>
            <ac:inkMk id="357" creationId="{7E0C1F9A-23FF-6538-5313-C936B1EDA007}"/>
          </ac:inkMkLst>
        </pc:inkChg>
        <pc:inkChg chg="add del mod">
          <ac:chgData name="Kokchun Giang" userId="67e2125d-ec8c-4323-9653-9824a2ad815f" providerId="ADAL" clId="{10EEDAB3-2DB0-BA4D-8CC6-6424E46A9142}" dt="2024-01-13T12:45:28.011" v="611"/>
          <ac:inkMkLst>
            <pc:docMk/>
            <pc:sldMk cId="3373492746" sldId="324"/>
            <ac:inkMk id="371" creationId="{F0806782-C9E2-BC75-BAC5-A48548EE2869}"/>
          </ac:inkMkLst>
        </pc:inkChg>
        <pc:inkChg chg="add del">
          <ac:chgData name="Kokchun Giang" userId="67e2125d-ec8c-4323-9653-9824a2ad815f" providerId="ADAL" clId="{10EEDAB3-2DB0-BA4D-8CC6-6424E46A9142}" dt="2024-01-13T12:45:27.511" v="608" actId="9405"/>
          <ac:inkMkLst>
            <pc:docMk/>
            <pc:sldMk cId="3373492746" sldId="324"/>
            <ac:inkMk id="372" creationId="{8F80D497-76CB-8D8D-3C7A-F993838B8F1B}"/>
          </ac:inkMkLst>
        </pc:inkChg>
        <pc:inkChg chg="add mod">
          <ac:chgData name="Kokchun Giang" userId="67e2125d-ec8c-4323-9653-9824a2ad815f" providerId="ADAL" clId="{10EEDAB3-2DB0-BA4D-8CC6-6424E46A9142}" dt="2024-01-13T12:45:35.018" v="613"/>
          <ac:inkMkLst>
            <pc:docMk/>
            <pc:sldMk cId="3373492746" sldId="324"/>
            <ac:inkMk id="374" creationId="{C05F9D48-4B65-D3BF-0C30-BFF2BCE3A308}"/>
          </ac:inkMkLst>
        </pc:inkChg>
        <pc:inkChg chg="add mod">
          <ac:chgData name="Kokchun Giang" userId="67e2125d-ec8c-4323-9653-9824a2ad815f" providerId="ADAL" clId="{10EEDAB3-2DB0-BA4D-8CC6-6424E46A9142}" dt="2024-01-13T12:45:49.844" v="623"/>
          <ac:inkMkLst>
            <pc:docMk/>
            <pc:sldMk cId="3373492746" sldId="324"/>
            <ac:inkMk id="376" creationId="{F8C1748B-6462-9ED7-EF40-502C0C70A18A}"/>
          </ac:inkMkLst>
        </pc:inkChg>
        <pc:inkChg chg="add mod">
          <ac:chgData name="Kokchun Giang" userId="67e2125d-ec8c-4323-9653-9824a2ad815f" providerId="ADAL" clId="{10EEDAB3-2DB0-BA4D-8CC6-6424E46A9142}" dt="2024-01-13T12:45:49.844" v="623"/>
          <ac:inkMkLst>
            <pc:docMk/>
            <pc:sldMk cId="3373492746" sldId="324"/>
            <ac:inkMk id="377" creationId="{A72A1240-B6B5-96D2-B667-40C1E8ED4F1B}"/>
          </ac:inkMkLst>
        </pc:inkChg>
        <pc:inkChg chg="add mod">
          <ac:chgData name="Kokchun Giang" userId="67e2125d-ec8c-4323-9653-9824a2ad815f" providerId="ADAL" clId="{10EEDAB3-2DB0-BA4D-8CC6-6424E46A9142}" dt="2024-01-13T12:45:49.844" v="623"/>
          <ac:inkMkLst>
            <pc:docMk/>
            <pc:sldMk cId="3373492746" sldId="324"/>
            <ac:inkMk id="378" creationId="{5BB9B193-387C-96AE-DA71-C5565647908B}"/>
          </ac:inkMkLst>
        </pc:inkChg>
        <pc:inkChg chg="add mod">
          <ac:chgData name="Kokchun Giang" userId="67e2125d-ec8c-4323-9653-9824a2ad815f" providerId="ADAL" clId="{10EEDAB3-2DB0-BA4D-8CC6-6424E46A9142}" dt="2024-01-13T12:45:49.844" v="623"/>
          <ac:inkMkLst>
            <pc:docMk/>
            <pc:sldMk cId="3373492746" sldId="324"/>
            <ac:inkMk id="379" creationId="{6590F611-BF0D-90CC-BC86-058E56D25D6A}"/>
          </ac:inkMkLst>
        </pc:inkChg>
        <pc:inkChg chg="add mod">
          <ac:chgData name="Kokchun Giang" userId="67e2125d-ec8c-4323-9653-9824a2ad815f" providerId="ADAL" clId="{10EEDAB3-2DB0-BA4D-8CC6-6424E46A9142}" dt="2024-01-13T12:45:49.844" v="623"/>
          <ac:inkMkLst>
            <pc:docMk/>
            <pc:sldMk cId="3373492746" sldId="324"/>
            <ac:inkMk id="380" creationId="{E5D3B049-39DB-A42C-8D37-23D7BEB19C6E}"/>
          </ac:inkMkLst>
        </pc:inkChg>
        <pc:inkChg chg="add mod">
          <ac:chgData name="Kokchun Giang" userId="67e2125d-ec8c-4323-9653-9824a2ad815f" providerId="ADAL" clId="{10EEDAB3-2DB0-BA4D-8CC6-6424E46A9142}" dt="2024-01-13T12:45:49.844" v="623"/>
          <ac:inkMkLst>
            <pc:docMk/>
            <pc:sldMk cId="3373492746" sldId="324"/>
            <ac:inkMk id="381" creationId="{D5738405-F63A-07B5-74CF-7048053042A7}"/>
          </ac:inkMkLst>
        </pc:inkChg>
        <pc:inkChg chg="add mod">
          <ac:chgData name="Kokchun Giang" userId="67e2125d-ec8c-4323-9653-9824a2ad815f" providerId="ADAL" clId="{10EEDAB3-2DB0-BA4D-8CC6-6424E46A9142}" dt="2024-01-13T12:45:49.844" v="623"/>
          <ac:inkMkLst>
            <pc:docMk/>
            <pc:sldMk cId="3373492746" sldId="324"/>
            <ac:inkMk id="382" creationId="{2578CD2D-B846-CB81-6239-90B94DCEB8E5}"/>
          </ac:inkMkLst>
        </pc:inkChg>
        <pc:inkChg chg="add mod">
          <ac:chgData name="Kokchun Giang" userId="67e2125d-ec8c-4323-9653-9824a2ad815f" providerId="ADAL" clId="{10EEDAB3-2DB0-BA4D-8CC6-6424E46A9142}" dt="2024-01-13T12:45:49.844" v="623"/>
          <ac:inkMkLst>
            <pc:docMk/>
            <pc:sldMk cId="3373492746" sldId="324"/>
            <ac:inkMk id="384" creationId="{59950684-9EEA-13F4-8848-6AC47CCE4354}"/>
          </ac:inkMkLst>
        </pc:inkChg>
        <pc:inkChg chg="add mod">
          <ac:chgData name="Kokchun Giang" userId="67e2125d-ec8c-4323-9653-9824a2ad815f" providerId="ADAL" clId="{10EEDAB3-2DB0-BA4D-8CC6-6424E46A9142}" dt="2024-01-13T12:45:55.952" v="637"/>
          <ac:inkMkLst>
            <pc:docMk/>
            <pc:sldMk cId="3373492746" sldId="324"/>
            <ac:inkMk id="386" creationId="{B6BD5EDC-D465-793A-601C-574682AE753F}"/>
          </ac:inkMkLst>
        </pc:inkChg>
        <pc:inkChg chg="add mod">
          <ac:chgData name="Kokchun Giang" userId="67e2125d-ec8c-4323-9653-9824a2ad815f" providerId="ADAL" clId="{10EEDAB3-2DB0-BA4D-8CC6-6424E46A9142}" dt="2024-01-13T12:45:55.952" v="637"/>
          <ac:inkMkLst>
            <pc:docMk/>
            <pc:sldMk cId="3373492746" sldId="324"/>
            <ac:inkMk id="387" creationId="{BBD54E99-33D4-83AA-0D41-4B481CAE63D6}"/>
          </ac:inkMkLst>
        </pc:inkChg>
        <pc:inkChg chg="add del mod">
          <ac:chgData name="Kokchun Giang" userId="67e2125d-ec8c-4323-9653-9824a2ad815f" providerId="ADAL" clId="{10EEDAB3-2DB0-BA4D-8CC6-6424E46A9142}" dt="2024-01-13T12:45:52.522" v="631"/>
          <ac:inkMkLst>
            <pc:docMk/>
            <pc:sldMk cId="3373492746" sldId="324"/>
            <ac:inkMk id="388" creationId="{A81FEC62-CFCD-1F97-EAB2-9F22844577E5}"/>
          </ac:inkMkLst>
        </pc:inkChg>
        <pc:inkChg chg="add del">
          <ac:chgData name="Kokchun Giang" userId="67e2125d-ec8c-4323-9653-9824a2ad815f" providerId="ADAL" clId="{10EEDAB3-2DB0-BA4D-8CC6-6424E46A9142}" dt="2024-01-13T12:45:52.049" v="628" actId="9405"/>
          <ac:inkMkLst>
            <pc:docMk/>
            <pc:sldMk cId="3373492746" sldId="324"/>
            <ac:inkMk id="389" creationId="{C20C9240-4550-AEA1-BC16-7C3F57578A06}"/>
          </ac:inkMkLst>
        </pc:inkChg>
        <pc:inkChg chg="add mod">
          <ac:chgData name="Kokchun Giang" userId="67e2125d-ec8c-4323-9653-9824a2ad815f" providerId="ADAL" clId="{10EEDAB3-2DB0-BA4D-8CC6-6424E46A9142}" dt="2024-01-13T12:45:55.952" v="637"/>
          <ac:inkMkLst>
            <pc:docMk/>
            <pc:sldMk cId="3373492746" sldId="324"/>
            <ac:inkMk id="391" creationId="{8645B605-5BF7-374C-6339-21B4583863D5}"/>
          </ac:inkMkLst>
        </pc:inkChg>
        <pc:inkChg chg="add mod">
          <ac:chgData name="Kokchun Giang" userId="67e2125d-ec8c-4323-9653-9824a2ad815f" providerId="ADAL" clId="{10EEDAB3-2DB0-BA4D-8CC6-6424E46A9142}" dt="2024-01-13T12:45:55.952" v="637"/>
          <ac:inkMkLst>
            <pc:docMk/>
            <pc:sldMk cId="3373492746" sldId="324"/>
            <ac:inkMk id="392" creationId="{C1B066B8-AE6D-8442-0AAD-1359936E222E}"/>
          </ac:inkMkLst>
        </pc:inkChg>
        <pc:inkChg chg="add mod">
          <ac:chgData name="Kokchun Giang" userId="67e2125d-ec8c-4323-9653-9824a2ad815f" providerId="ADAL" clId="{10EEDAB3-2DB0-BA4D-8CC6-6424E46A9142}" dt="2024-01-13T12:45:55.952" v="637"/>
          <ac:inkMkLst>
            <pc:docMk/>
            <pc:sldMk cId="3373492746" sldId="324"/>
            <ac:inkMk id="393" creationId="{1744DF42-8C8F-6B30-8C7D-8CED65D0546E}"/>
          </ac:inkMkLst>
        </pc:inkChg>
        <pc:inkChg chg="add mod">
          <ac:chgData name="Kokchun Giang" userId="67e2125d-ec8c-4323-9653-9824a2ad815f" providerId="ADAL" clId="{10EEDAB3-2DB0-BA4D-8CC6-6424E46A9142}" dt="2024-01-13T12:45:55.952" v="637"/>
          <ac:inkMkLst>
            <pc:docMk/>
            <pc:sldMk cId="3373492746" sldId="324"/>
            <ac:inkMk id="394" creationId="{CA237981-1EA4-82BA-A1D9-0D0302886944}"/>
          </ac:inkMkLst>
        </pc:inkChg>
        <pc:inkChg chg="add mod">
          <ac:chgData name="Kokchun Giang" userId="67e2125d-ec8c-4323-9653-9824a2ad815f" providerId="ADAL" clId="{10EEDAB3-2DB0-BA4D-8CC6-6424E46A9142}" dt="2024-01-13T12:45:55.952" v="637"/>
          <ac:inkMkLst>
            <pc:docMk/>
            <pc:sldMk cId="3373492746" sldId="324"/>
            <ac:inkMk id="395" creationId="{1E2ABFB5-FF57-1DB2-22F1-FF4E8DBFABFB}"/>
          </ac:inkMkLst>
        </pc:inkChg>
        <pc:inkChg chg="add mod">
          <ac:chgData name="Kokchun Giang" userId="67e2125d-ec8c-4323-9653-9824a2ad815f" providerId="ADAL" clId="{10EEDAB3-2DB0-BA4D-8CC6-6424E46A9142}" dt="2024-01-13T12:46:16.880" v="662"/>
          <ac:inkMkLst>
            <pc:docMk/>
            <pc:sldMk cId="3373492746" sldId="324"/>
            <ac:inkMk id="397" creationId="{C202CDD6-1680-3DAC-45FE-8ADD2AC9A040}"/>
          </ac:inkMkLst>
        </pc:inkChg>
        <pc:inkChg chg="add mod">
          <ac:chgData name="Kokchun Giang" userId="67e2125d-ec8c-4323-9653-9824a2ad815f" providerId="ADAL" clId="{10EEDAB3-2DB0-BA4D-8CC6-6424E46A9142}" dt="2024-01-13T12:46:16.880" v="662"/>
          <ac:inkMkLst>
            <pc:docMk/>
            <pc:sldMk cId="3373492746" sldId="324"/>
            <ac:inkMk id="398" creationId="{53BB1862-1DCC-987E-7648-7244BB923602}"/>
          </ac:inkMkLst>
        </pc:inkChg>
        <pc:inkChg chg="add mod">
          <ac:chgData name="Kokchun Giang" userId="67e2125d-ec8c-4323-9653-9824a2ad815f" providerId="ADAL" clId="{10EEDAB3-2DB0-BA4D-8CC6-6424E46A9142}" dt="2024-01-13T12:46:16.880" v="662"/>
          <ac:inkMkLst>
            <pc:docMk/>
            <pc:sldMk cId="3373492746" sldId="324"/>
            <ac:inkMk id="399" creationId="{6F89EF8B-76E0-EDF8-02C1-87CF98DE7483}"/>
          </ac:inkMkLst>
        </pc:inkChg>
        <pc:inkChg chg="add mod">
          <ac:chgData name="Kokchun Giang" userId="67e2125d-ec8c-4323-9653-9824a2ad815f" providerId="ADAL" clId="{10EEDAB3-2DB0-BA4D-8CC6-6424E46A9142}" dt="2024-01-13T12:46:16.880" v="662"/>
          <ac:inkMkLst>
            <pc:docMk/>
            <pc:sldMk cId="3373492746" sldId="324"/>
            <ac:inkMk id="400" creationId="{E1D93400-93FE-63A8-86E8-EF17E764EC3F}"/>
          </ac:inkMkLst>
        </pc:inkChg>
        <pc:inkChg chg="add mod">
          <ac:chgData name="Kokchun Giang" userId="67e2125d-ec8c-4323-9653-9824a2ad815f" providerId="ADAL" clId="{10EEDAB3-2DB0-BA4D-8CC6-6424E46A9142}" dt="2024-01-13T12:46:16.880" v="662"/>
          <ac:inkMkLst>
            <pc:docMk/>
            <pc:sldMk cId="3373492746" sldId="324"/>
            <ac:inkMk id="401" creationId="{BD2EEFC6-23E4-6813-F9EE-16EC0A0AE55F}"/>
          </ac:inkMkLst>
        </pc:inkChg>
        <pc:inkChg chg="add mod">
          <ac:chgData name="Kokchun Giang" userId="67e2125d-ec8c-4323-9653-9824a2ad815f" providerId="ADAL" clId="{10EEDAB3-2DB0-BA4D-8CC6-6424E46A9142}" dt="2024-01-13T12:46:16.880" v="662"/>
          <ac:inkMkLst>
            <pc:docMk/>
            <pc:sldMk cId="3373492746" sldId="324"/>
            <ac:inkMk id="402" creationId="{B5B701F1-D974-DDE9-2E4D-9A0EBCB2828F}"/>
          </ac:inkMkLst>
        </pc:inkChg>
        <pc:inkChg chg="add mod">
          <ac:chgData name="Kokchun Giang" userId="67e2125d-ec8c-4323-9653-9824a2ad815f" providerId="ADAL" clId="{10EEDAB3-2DB0-BA4D-8CC6-6424E46A9142}" dt="2024-01-13T12:46:16.880" v="662"/>
          <ac:inkMkLst>
            <pc:docMk/>
            <pc:sldMk cId="3373492746" sldId="324"/>
            <ac:inkMk id="403" creationId="{164B03CC-8B40-CD65-92BD-F1CFD6279792}"/>
          </ac:inkMkLst>
        </pc:inkChg>
        <pc:inkChg chg="add mod">
          <ac:chgData name="Kokchun Giang" userId="67e2125d-ec8c-4323-9653-9824a2ad815f" providerId="ADAL" clId="{10EEDAB3-2DB0-BA4D-8CC6-6424E46A9142}" dt="2024-01-13T12:46:16.880" v="662"/>
          <ac:inkMkLst>
            <pc:docMk/>
            <pc:sldMk cId="3373492746" sldId="324"/>
            <ac:inkMk id="405" creationId="{798DEDBB-F0E0-8B3F-5D2B-905F40C60986}"/>
          </ac:inkMkLst>
        </pc:inkChg>
        <pc:inkChg chg="add mod">
          <ac:chgData name="Kokchun Giang" userId="67e2125d-ec8c-4323-9653-9824a2ad815f" providerId="ADAL" clId="{10EEDAB3-2DB0-BA4D-8CC6-6424E46A9142}" dt="2024-01-13T12:46:16.880" v="662"/>
          <ac:inkMkLst>
            <pc:docMk/>
            <pc:sldMk cId="3373492746" sldId="324"/>
            <ac:inkMk id="406" creationId="{F34FD7CE-7FBF-95EF-4616-ED194172C3A0}"/>
          </ac:inkMkLst>
        </pc:inkChg>
        <pc:inkChg chg="add mod">
          <ac:chgData name="Kokchun Giang" userId="67e2125d-ec8c-4323-9653-9824a2ad815f" providerId="ADAL" clId="{10EEDAB3-2DB0-BA4D-8CC6-6424E46A9142}" dt="2024-01-13T12:46:16.880" v="662"/>
          <ac:inkMkLst>
            <pc:docMk/>
            <pc:sldMk cId="3373492746" sldId="324"/>
            <ac:inkMk id="407" creationId="{85CF7F93-39FB-09C8-AF6E-FBCFBAC7411C}"/>
          </ac:inkMkLst>
        </pc:inkChg>
        <pc:inkChg chg="add mod">
          <ac:chgData name="Kokchun Giang" userId="67e2125d-ec8c-4323-9653-9824a2ad815f" providerId="ADAL" clId="{10EEDAB3-2DB0-BA4D-8CC6-6424E46A9142}" dt="2024-01-13T12:46:16.880" v="662"/>
          <ac:inkMkLst>
            <pc:docMk/>
            <pc:sldMk cId="3373492746" sldId="324"/>
            <ac:inkMk id="409" creationId="{7885BAF8-4216-A0CD-DAC5-ABADA18836B4}"/>
          </ac:inkMkLst>
        </pc:inkChg>
        <pc:inkChg chg="add mod">
          <ac:chgData name="Kokchun Giang" userId="67e2125d-ec8c-4323-9653-9824a2ad815f" providerId="ADAL" clId="{10EEDAB3-2DB0-BA4D-8CC6-6424E46A9142}" dt="2024-01-13T12:46:16.880" v="662"/>
          <ac:inkMkLst>
            <pc:docMk/>
            <pc:sldMk cId="3373492746" sldId="324"/>
            <ac:inkMk id="410" creationId="{E6A3438C-4A62-1EFE-53FB-16F5B74726F4}"/>
          </ac:inkMkLst>
        </pc:inkChg>
        <pc:inkChg chg="add mod">
          <ac:chgData name="Kokchun Giang" userId="67e2125d-ec8c-4323-9653-9824a2ad815f" providerId="ADAL" clId="{10EEDAB3-2DB0-BA4D-8CC6-6424E46A9142}" dt="2024-01-13T12:46:16.880" v="662"/>
          <ac:inkMkLst>
            <pc:docMk/>
            <pc:sldMk cId="3373492746" sldId="324"/>
            <ac:inkMk id="411" creationId="{9240F1F4-AFF1-A3EF-1541-3E3258D053DA}"/>
          </ac:inkMkLst>
        </pc:inkChg>
        <pc:inkChg chg="add mod">
          <ac:chgData name="Kokchun Giang" userId="67e2125d-ec8c-4323-9653-9824a2ad815f" providerId="ADAL" clId="{10EEDAB3-2DB0-BA4D-8CC6-6424E46A9142}" dt="2024-01-13T12:46:16.880" v="662"/>
          <ac:inkMkLst>
            <pc:docMk/>
            <pc:sldMk cId="3373492746" sldId="324"/>
            <ac:inkMk id="412" creationId="{11416877-4603-98B9-2944-0D31E4FD191F}"/>
          </ac:inkMkLst>
        </pc:inkChg>
        <pc:inkChg chg="add mod">
          <ac:chgData name="Kokchun Giang" userId="67e2125d-ec8c-4323-9653-9824a2ad815f" providerId="ADAL" clId="{10EEDAB3-2DB0-BA4D-8CC6-6424E46A9142}" dt="2024-01-13T12:46:16.880" v="662"/>
          <ac:inkMkLst>
            <pc:docMk/>
            <pc:sldMk cId="3373492746" sldId="324"/>
            <ac:inkMk id="413" creationId="{BA99D7D7-6AB4-C1A6-6751-4EA347F40BB6}"/>
          </ac:inkMkLst>
        </pc:inkChg>
        <pc:inkChg chg="add mod">
          <ac:chgData name="Kokchun Giang" userId="67e2125d-ec8c-4323-9653-9824a2ad815f" providerId="ADAL" clId="{10EEDAB3-2DB0-BA4D-8CC6-6424E46A9142}" dt="2024-01-13T12:46:16.880" v="662"/>
          <ac:inkMkLst>
            <pc:docMk/>
            <pc:sldMk cId="3373492746" sldId="324"/>
            <ac:inkMk id="414" creationId="{752FE71B-F252-FC35-0D7D-FA915F366470}"/>
          </ac:inkMkLst>
        </pc:inkChg>
        <pc:inkChg chg="add mod">
          <ac:chgData name="Kokchun Giang" userId="67e2125d-ec8c-4323-9653-9824a2ad815f" providerId="ADAL" clId="{10EEDAB3-2DB0-BA4D-8CC6-6424E46A9142}" dt="2024-01-13T12:46:16.880" v="662"/>
          <ac:inkMkLst>
            <pc:docMk/>
            <pc:sldMk cId="3373492746" sldId="324"/>
            <ac:inkMk id="415" creationId="{A53A194A-DE77-D234-37B1-540ADC78E53D}"/>
          </ac:inkMkLst>
        </pc:inkChg>
        <pc:inkChg chg="add mod">
          <ac:chgData name="Kokchun Giang" userId="67e2125d-ec8c-4323-9653-9824a2ad815f" providerId="ADAL" clId="{10EEDAB3-2DB0-BA4D-8CC6-6424E46A9142}" dt="2024-01-13T12:46:16.880" v="662"/>
          <ac:inkMkLst>
            <pc:docMk/>
            <pc:sldMk cId="3373492746" sldId="324"/>
            <ac:inkMk id="417" creationId="{20087D9C-0802-C0C6-E859-6A3E12C8B3EA}"/>
          </ac:inkMkLst>
        </pc:inkChg>
        <pc:inkChg chg="add mod">
          <ac:chgData name="Kokchun Giang" userId="67e2125d-ec8c-4323-9653-9824a2ad815f" providerId="ADAL" clId="{10EEDAB3-2DB0-BA4D-8CC6-6424E46A9142}" dt="2024-01-13T12:46:16.880" v="662"/>
          <ac:inkMkLst>
            <pc:docMk/>
            <pc:sldMk cId="3373492746" sldId="324"/>
            <ac:inkMk id="419" creationId="{ACCDD2B3-4D9A-D8AE-53CD-6E02635D5273}"/>
          </ac:inkMkLst>
        </pc:inkChg>
        <pc:inkChg chg="add mod">
          <ac:chgData name="Kokchun Giang" userId="67e2125d-ec8c-4323-9653-9824a2ad815f" providerId="ADAL" clId="{10EEDAB3-2DB0-BA4D-8CC6-6424E46A9142}" dt="2024-01-13T12:46:16.880" v="662"/>
          <ac:inkMkLst>
            <pc:docMk/>
            <pc:sldMk cId="3373492746" sldId="324"/>
            <ac:inkMk id="420" creationId="{AA3EDAB5-22C7-76E5-EA88-4B773AF8B727}"/>
          </ac:inkMkLst>
        </pc:inkChg>
        <pc:inkChg chg="add mod">
          <ac:chgData name="Kokchun Giang" userId="67e2125d-ec8c-4323-9653-9824a2ad815f" providerId="ADAL" clId="{10EEDAB3-2DB0-BA4D-8CC6-6424E46A9142}" dt="2024-01-13T15:25:35.857" v="2889" actId="164"/>
          <ac:inkMkLst>
            <pc:docMk/>
            <pc:sldMk cId="3373492746" sldId="324"/>
            <ac:inkMk id="422" creationId="{2B2DDE4B-FB5D-220C-80FE-9EA45E4412D6}"/>
          </ac:inkMkLst>
        </pc:inkChg>
        <pc:inkChg chg="add mod">
          <ac:chgData name="Kokchun Giang" userId="67e2125d-ec8c-4323-9653-9824a2ad815f" providerId="ADAL" clId="{10EEDAB3-2DB0-BA4D-8CC6-6424E46A9142}" dt="2024-01-13T15:25:35.857" v="2889" actId="164"/>
          <ac:inkMkLst>
            <pc:docMk/>
            <pc:sldMk cId="3373492746" sldId="324"/>
            <ac:inkMk id="423" creationId="{75426B72-00FF-8C03-3CCD-5C598A5D9761}"/>
          </ac:inkMkLst>
        </pc:inkChg>
        <pc:inkChg chg="add mod">
          <ac:chgData name="Kokchun Giang" userId="67e2125d-ec8c-4323-9653-9824a2ad815f" providerId="ADAL" clId="{10EEDAB3-2DB0-BA4D-8CC6-6424E46A9142}" dt="2024-01-13T15:25:35.857" v="2889" actId="164"/>
          <ac:inkMkLst>
            <pc:docMk/>
            <pc:sldMk cId="3373492746" sldId="324"/>
            <ac:inkMk id="424" creationId="{94FDBEA5-B449-586A-760A-F4CC99476603}"/>
          </ac:inkMkLst>
        </pc:inkChg>
        <pc:inkChg chg="add mod">
          <ac:chgData name="Kokchun Giang" userId="67e2125d-ec8c-4323-9653-9824a2ad815f" providerId="ADAL" clId="{10EEDAB3-2DB0-BA4D-8CC6-6424E46A9142}" dt="2024-01-13T15:25:35.857" v="2889" actId="164"/>
          <ac:inkMkLst>
            <pc:docMk/>
            <pc:sldMk cId="3373492746" sldId="324"/>
            <ac:inkMk id="425" creationId="{FEA8BD2F-B671-8AB3-9064-7BD10EE8EC4D}"/>
          </ac:inkMkLst>
        </pc:inkChg>
        <pc:inkChg chg="add mod">
          <ac:chgData name="Kokchun Giang" userId="67e2125d-ec8c-4323-9653-9824a2ad815f" providerId="ADAL" clId="{10EEDAB3-2DB0-BA4D-8CC6-6424E46A9142}" dt="2024-01-13T15:25:35.857" v="2889" actId="164"/>
          <ac:inkMkLst>
            <pc:docMk/>
            <pc:sldMk cId="3373492746" sldId="324"/>
            <ac:inkMk id="426" creationId="{56F038B0-D276-904F-FE2A-FDB46CA4EB58}"/>
          </ac:inkMkLst>
        </pc:inkChg>
        <pc:inkChg chg="add mod">
          <ac:chgData name="Kokchun Giang" userId="67e2125d-ec8c-4323-9653-9824a2ad815f" providerId="ADAL" clId="{10EEDAB3-2DB0-BA4D-8CC6-6424E46A9142}" dt="2024-01-13T15:25:35.857" v="2889" actId="164"/>
          <ac:inkMkLst>
            <pc:docMk/>
            <pc:sldMk cId="3373492746" sldId="324"/>
            <ac:inkMk id="427" creationId="{1B336D7E-E8E2-2183-EE88-6CE2A7E9F1A7}"/>
          </ac:inkMkLst>
        </pc:inkChg>
        <pc:inkChg chg="add mod">
          <ac:chgData name="Kokchun Giang" userId="67e2125d-ec8c-4323-9653-9824a2ad815f" providerId="ADAL" clId="{10EEDAB3-2DB0-BA4D-8CC6-6424E46A9142}" dt="2024-01-13T15:25:35.857" v="2889" actId="164"/>
          <ac:inkMkLst>
            <pc:docMk/>
            <pc:sldMk cId="3373492746" sldId="324"/>
            <ac:inkMk id="428" creationId="{9DC3B175-4B4D-64F9-382F-2041C8CB1B38}"/>
          </ac:inkMkLst>
        </pc:inkChg>
        <pc:inkChg chg="add mod">
          <ac:chgData name="Kokchun Giang" userId="67e2125d-ec8c-4323-9653-9824a2ad815f" providerId="ADAL" clId="{10EEDAB3-2DB0-BA4D-8CC6-6424E46A9142}" dt="2024-01-13T15:25:35.857" v="2889" actId="164"/>
          <ac:inkMkLst>
            <pc:docMk/>
            <pc:sldMk cId="3373492746" sldId="324"/>
            <ac:inkMk id="429" creationId="{6A577B74-E969-81A1-FAF5-458400142804}"/>
          </ac:inkMkLst>
        </pc:inkChg>
        <pc:inkChg chg="add mod">
          <ac:chgData name="Kokchun Giang" userId="67e2125d-ec8c-4323-9653-9824a2ad815f" providerId="ADAL" clId="{10EEDAB3-2DB0-BA4D-8CC6-6424E46A9142}" dt="2024-01-13T15:25:35.857" v="2889" actId="164"/>
          <ac:inkMkLst>
            <pc:docMk/>
            <pc:sldMk cId="3373492746" sldId="324"/>
            <ac:inkMk id="430" creationId="{138745EC-B661-7621-1EDF-A47F36703AB2}"/>
          </ac:inkMkLst>
        </pc:inkChg>
        <pc:inkChg chg="add mod">
          <ac:chgData name="Kokchun Giang" userId="67e2125d-ec8c-4323-9653-9824a2ad815f" providerId="ADAL" clId="{10EEDAB3-2DB0-BA4D-8CC6-6424E46A9142}" dt="2024-01-13T15:25:44.766" v="2891" actId="164"/>
          <ac:inkMkLst>
            <pc:docMk/>
            <pc:sldMk cId="3373492746" sldId="324"/>
            <ac:inkMk id="431" creationId="{C66F511D-848D-DF97-A44F-ED37DDF36DA4}"/>
          </ac:inkMkLst>
        </pc:inkChg>
        <pc:inkChg chg="add mod">
          <ac:chgData name="Kokchun Giang" userId="67e2125d-ec8c-4323-9653-9824a2ad815f" providerId="ADAL" clId="{10EEDAB3-2DB0-BA4D-8CC6-6424E46A9142}" dt="2024-01-13T12:46:45.195" v="678"/>
          <ac:inkMkLst>
            <pc:docMk/>
            <pc:sldMk cId="3373492746" sldId="324"/>
            <ac:inkMk id="432" creationId="{2DD3ADAB-EC9E-9445-3166-D79D0DFA6A3D}"/>
          </ac:inkMkLst>
        </pc:inkChg>
        <pc:inkChg chg="add mod">
          <ac:chgData name="Kokchun Giang" userId="67e2125d-ec8c-4323-9653-9824a2ad815f" providerId="ADAL" clId="{10EEDAB3-2DB0-BA4D-8CC6-6424E46A9142}" dt="2024-01-13T12:46:45.195" v="678"/>
          <ac:inkMkLst>
            <pc:docMk/>
            <pc:sldMk cId="3373492746" sldId="324"/>
            <ac:inkMk id="433" creationId="{2ACAA224-12B6-6D38-260A-E34F7F21A77B}"/>
          </ac:inkMkLst>
        </pc:inkChg>
        <pc:inkChg chg="add mod">
          <ac:chgData name="Kokchun Giang" userId="67e2125d-ec8c-4323-9653-9824a2ad815f" providerId="ADAL" clId="{10EEDAB3-2DB0-BA4D-8CC6-6424E46A9142}" dt="2024-01-13T12:46:45.195" v="678"/>
          <ac:inkMkLst>
            <pc:docMk/>
            <pc:sldMk cId="3373492746" sldId="324"/>
            <ac:inkMk id="434" creationId="{479E87A4-9E76-3CF8-1470-1C534DD51CD2}"/>
          </ac:inkMkLst>
        </pc:inkChg>
        <pc:inkChg chg="add mod">
          <ac:chgData name="Kokchun Giang" userId="67e2125d-ec8c-4323-9653-9824a2ad815f" providerId="ADAL" clId="{10EEDAB3-2DB0-BA4D-8CC6-6424E46A9142}" dt="2024-01-13T12:46:45.195" v="678"/>
          <ac:inkMkLst>
            <pc:docMk/>
            <pc:sldMk cId="3373492746" sldId="324"/>
            <ac:inkMk id="435" creationId="{D7443A9D-879C-00E1-6C62-9FF6FC78E273}"/>
          </ac:inkMkLst>
        </pc:inkChg>
        <pc:inkChg chg="add mod">
          <ac:chgData name="Kokchun Giang" userId="67e2125d-ec8c-4323-9653-9824a2ad815f" providerId="ADAL" clId="{10EEDAB3-2DB0-BA4D-8CC6-6424E46A9142}" dt="2024-01-13T12:46:49.135" v="687"/>
          <ac:inkMkLst>
            <pc:docMk/>
            <pc:sldMk cId="3373492746" sldId="324"/>
            <ac:inkMk id="437" creationId="{E1C7E6D9-6527-4345-F521-EE1A49EB4005}"/>
          </ac:inkMkLst>
        </pc:inkChg>
        <pc:inkChg chg="add mod">
          <ac:chgData name="Kokchun Giang" userId="67e2125d-ec8c-4323-9653-9824a2ad815f" providerId="ADAL" clId="{10EEDAB3-2DB0-BA4D-8CC6-6424E46A9142}" dt="2024-01-13T12:46:49.135" v="687"/>
          <ac:inkMkLst>
            <pc:docMk/>
            <pc:sldMk cId="3373492746" sldId="324"/>
            <ac:inkMk id="438" creationId="{07B948E3-F690-38DA-177F-E80F3D27F281}"/>
          </ac:inkMkLst>
        </pc:inkChg>
        <pc:inkChg chg="add mod">
          <ac:chgData name="Kokchun Giang" userId="67e2125d-ec8c-4323-9653-9824a2ad815f" providerId="ADAL" clId="{10EEDAB3-2DB0-BA4D-8CC6-6424E46A9142}" dt="2024-01-13T12:46:49.135" v="687"/>
          <ac:inkMkLst>
            <pc:docMk/>
            <pc:sldMk cId="3373492746" sldId="324"/>
            <ac:inkMk id="439" creationId="{EC70BC27-F817-4E38-F61E-CA8C6B937929}"/>
          </ac:inkMkLst>
        </pc:inkChg>
        <pc:inkChg chg="add mod">
          <ac:chgData name="Kokchun Giang" userId="67e2125d-ec8c-4323-9653-9824a2ad815f" providerId="ADAL" clId="{10EEDAB3-2DB0-BA4D-8CC6-6424E46A9142}" dt="2024-01-13T12:46:49.135" v="687"/>
          <ac:inkMkLst>
            <pc:docMk/>
            <pc:sldMk cId="3373492746" sldId="324"/>
            <ac:inkMk id="440" creationId="{C4464B83-55F6-9606-2F12-EB883EA8B880}"/>
          </ac:inkMkLst>
        </pc:inkChg>
        <pc:inkChg chg="add mod">
          <ac:chgData name="Kokchun Giang" userId="67e2125d-ec8c-4323-9653-9824a2ad815f" providerId="ADAL" clId="{10EEDAB3-2DB0-BA4D-8CC6-6424E46A9142}" dt="2024-01-13T12:46:49.135" v="687"/>
          <ac:inkMkLst>
            <pc:docMk/>
            <pc:sldMk cId="3373492746" sldId="324"/>
            <ac:inkMk id="441" creationId="{1F147002-8B99-009A-2B85-A3E8C895A3B4}"/>
          </ac:inkMkLst>
        </pc:inkChg>
        <pc:inkChg chg="add mod">
          <ac:chgData name="Kokchun Giang" userId="67e2125d-ec8c-4323-9653-9824a2ad815f" providerId="ADAL" clId="{10EEDAB3-2DB0-BA4D-8CC6-6424E46A9142}" dt="2024-01-13T12:46:49.135" v="687"/>
          <ac:inkMkLst>
            <pc:docMk/>
            <pc:sldMk cId="3373492746" sldId="324"/>
            <ac:inkMk id="442" creationId="{25C5B071-395C-EF50-A233-0D732DB86D33}"/>
          </ac:inkMkLst>
        </pc:inkChg>
        <pc:inkChg chg="add mod">
          <ac:chgData name="Kokchun Giang" userId="67e2125d-ec8c-4323-9653-9824a2ad815f" providerId="ADAL" clId="{10EEDAB3-2DB0-BA4D-8CC6-6424E46A9142}" dt="2024-01-13T12:46:49.135" v="687"/>
          <ac:inkMkLst>
            <pc:docMk/>
            <pc:sldMk cId="3373492746" sldId="324"/>
            <ac:inkMk id="443" creationId="{0BD73525-3AD6-A94D-B247-A2206DF8E029}"/>
          </ac:inkMkLst>
        </pc:inkChg>
        <pc:inkChg chg="add mod">
          <ac:chgData name="Kokchun Giang" userId="67e2125d-ec8c-4323-9653-9824a2ad815f" providerId="ADAL" clId="{10EEDAB3-2DB0-BA4D-8CC6-6424E46A9142}" dt="2024-01-13T12:46:49.135" v="687"/>
          <ac:inkMkLst>
            <pc:docMk/>
            <pc:sldMk cId="3373492746" sldId="324"/>
            <ac:inkMk id="444" creationId="{93C4BC99-A3CF-9CD5-E9E4-51079CCF9E60}"/>
          </ac:inkMkLst>
        </pc:inkChg>
        <pc:inkChg chg="add mod">
          <ac:chgData name="Kokchun Giang" userId="67e2125d-ec8c-4323-9653-9824a2ad815f" providerId="ADAL" clId="{10EEDAB3-2DB0-BA4D-8CC6-6424E46A9142}" dt="2024-01-13T12:47:00.176" v="697"/>
          <ac:inkMkLst>
            <pc:docMk/>
            <pc:sldMk cId="3373492746" sldId="324"/>
            <ac:inkMk id="446" creationId="{4F5927E5-4B7A-D8F0-34DD-7F44541CCC97}"/>
          </ac:inkMkLst>
        </pc:inkChg>
        <pc:inkChg chg="add mod">
          <ac:chgData name="Kokchun Giang" userId="67e2125d-ec8c-4323-9653-9824a2ad815f" providerId="ADAL" clId="{10EEDAB3-2DB0-BA4D-8CC6-6424E46A9142}" dt="2024-01-13T12:47:00.176" v="697"/>
          <ac:inkMkLst>
            <pc:docMk/>
            <pc:sldMk cId="3373492746" sldId="324"/>
            <ac:inkMk id="447" creationId="{46E5BDBD-9B48-5F22-1B22-50483B61367A}"/>
          </ac:inkMkLst>
        </pc:inkChg>
        <pc:inkChg chg="add mod">
          <ac:chgData name="Kokchun Giang" userId="67e2125d-ec8c-4323-9653-9824a2ad815f" providerId="ADAL" clId="{10EEDAB3-2DB0-BA4D-8CC6-6424E46A9142}" dt="2024-01-13T12:47:00.176" v="697"/>
          <ac:inkMkLst>
            <pc:docMk/>
            <pc:sldMk cId="3373492746" sldId="324"/>
            <ac:inkMk id="448" creationId="{52156E1F-E457-D80C-035F-B0E05AD385F2}"/>
          </ac:inkMkLst>
        </pc:inkChg>
        <pc:inkChg chg="add mod">
          <ac:chgData name="Kokchun Giang" userId="67e2125d-ec8c-4323-9653-9824a2ad815f" providerId="ADAL" clId="{10EEDAB3-2DB0-BA4D-8CC6-6424E46A9142}" dt="2024-01-13T12:47:00.176" v="697"/>
          <ac:inkMkLst>
            <pc:docMk/>
            <pc:sldMk cId="3373492746" sldId="324"/>
            <ac:inkMk id="449" creationId="{F6A10744-B669-DD14-633C-C964C5D3EC82}"/>
          </ac:inkMkLst>
        </pc:inkChg>
        <pc:inkChg chg="add mod">
          <ac:chgData name="Kokchun Giang" userId="67e2125d-ec8c-4323-9653-9824a2ad815f" providerId="ADAL" clId="{10EEDAB3-2DB0-BA4D-8CC6-6424E46A9142}" dt="2024-01-13T12:47:00.176" v="697"/>
          <ac:inkMkLst>
            <pc:docMk/>
            <pc:sldMk cId="3373492746" sldId="324"/>
            <ac:inkMk id="450" creationId="{5B96A72F-290D-70D1-617C-346618ED07EF}"/>
          </ac:inkMkLst>
        </pc:inkChg>
        <pc:inkChg chg="add mod">
          <ac:chgData name="Kokchun Giang" userId="67e2125d-ec8c-4323-9653-9824a2ad815f" providerId="ADAL" clId="{10EEDAB3-2DB0-BA4D-8CC6-6424E46A9142}" dt="2024-01-13T12:47:00.176" v="697"/>
          <ac:inkMkLst>
            <pc:docMk/>
            <pc:sldMk cId="3373492746" sldId="324"/>
            <ac:inkMk id="451" creationId="{83B5FEFB-690C-1F3B-A8CA-F1C18F541647}"/>
          </ac:inkMkLst>
        </pc:inkChg>
        <pc:inkChg chg="add mod">
          <ac:chgData name="Kokchun Giang" userId="67e2125d-ec8c-4323-9653-9824a2ad815f" providerId="ADAL" clId="{10EEDAB3-2DB0-BA4D-8CC6-6424E46A9142}" dt="2024-01-13T12:47:00.176" v="697"/>
          <ac:inkMkLst>
            <pc:docMk/>
            <pc:sldMk cId="3373492746" sldId="324"/>
            <ac:inkMk id="452" creationId="{60646777-061D-7B72-9123-7B16689FBD5E}"/>
          </ac:inkMkLst>
        </pc:inkChg>
        <pc:inkChg chg="add mod">
          <ac:chgData name="Kokchun Giang" userId="67e2125d-ec8c-4323-9653-9824a2ad815f" providerId="ADAL" clId="{10EEDAB3-2DB0-BA4D-8CC6-6424E46A9142}" dt="2024-01-13T12:47:00.176" v="697"/>
          <ac:inkMkLst>
            <pc:docMk/>
            <pc:sldMk cId="3373492746" sldId="324"/>
            <ac:inkMk id="453" creationId="{2DE1345C-6079-37C8-32A1-88747D46E64C}"/>
          </ac:inkMkLst>
        </pc:inkChg>
        <pc:inkChg chg="add mod">
          <ac:chgData name="Kokchun Giang" userId="67e2125d-ec8c-4323-9653-9824a2ad815f" providerId="ADAL" clId="{10EEDAB3-2DB0-BA4D-8CC6-6424E46A9142}" dt="2024-01-13T12:47:02.056" v="700"/>
          <ac:inkMkLst>
            <pc:docMk/>
            <pc:sldMk cId="3373492746" sldId="324"/>
            <ac:inkMk id="454" creationId="{8A0BE80A-CC6F-40D5-FE5E-8B958363EB78}"/>
          </ac:inkMkLst>
        </pc:inkChg>
        <pc:inkChg chg="add mod">
          <ac:chgData name="Kokchun Giang" userId="67e2125d-ec8c-4323-9653-9824a2ad815f" providerId="ADAL" clId="{10EEDAB3-2DB0-BA4D-8CC6-6424E46A9142}" dt="2024-01-13T12:47:02.056" v="700"/>
          <ac:inkMkLst>
            <pc:docMk/>
            <pc:sldMk cId="3373492746" sldId="324"/>
            <ac:inkMk id="456" creationId="{615EDB79-E8B4-B6C3-FF05-D89BFB09810B}"/>
          </ac:inkMkLst>
        </pc:inkChg>
        <pc:inkChg chg="add mod">
          <ac:chgData name="Kokchun Giang" userId="67e2125d-ec8c-4323-9653-9824a2ad815f" providerId="ADAL" clId="{10EEDAB3-2DB0-BA4D-8CC6-6424E46A9142}" dt="2024-01-13T12:47:02.056" v="700"/>
          <ac:inkMkLst>
            <pc:docMk/>
            <pc:sldMk cId="3373492746" sldId="324"/>
            <ac:inkMk id="457" creationId="{54D34FC4-B489-8202-FF6B-614C154C2AC2}"/>
          </ac:inkMkLst>
        </pc:inkChg>
        <pc:inkChg chg="add mod">
          <ac:chgData name="Kokchun Giang" userId="67e2125d-ec8c-4323-9653-9824a2ad815f" providerId="ADAL" clId="{10EEDAB3-2DB0-BA4D-8CC6-6424E46A9142}" dt="2024-01-13T12:47:05.446" v="704"/>
          <ac:inkMkLst>
            <pc:docMk/>
            <pc:sldMk cId="3373492746" sldId="324"/>
            <ac:inkMk id="459" creationId="{3D3AF437-1A29-21A6-2FB1-FE42C56AAB2F}"/>
          </ac:inkMkLst>
        </pc:inkChg>
        <pc:inkChg chg="add mod">
          <ac:chgData name="Kokchun Giang" userId="67e2125d-ec8c-4323-9653-9824a2ad815f" providerId="ADAL" clId="{10EEDAB3-2DB0-BA4D-8CC6-6424E46A9142}" dt="2024-01-13T12:47:05.446" v="704"/>
          <ac:inkMkLst>
            <pc:docMk/>
            <pc:sldMk cId="3373492746" sldId="324"/>
            <ac:inkMk id="460" creationId="{A029A6B3-E482-A51F-D6C0-5939DF32120E}"/>
          </ac:inkMkLst>
        </pc:inkChg>
        <pc:inkChg chg="add mod">
          <ac:chgData name="Kokchun Giang" userId="67e2125d-ec8c-4323-9653-9824a2ad815f" providerId="ADAL" clId="{10EEDAB3-2DB0-BA4D-8CC6-6424E46A9142}" dt="2024-01-13T12:47:05.446" v="704"/>
          <ac:inkMkLst>
            <pc:docMk/>
            <pc:sldMk cId="3373492746" sldId="324"/>
            <ac:inkMk id="461" creationId="{36D57D58-BE5F-3320-CB26-55EB9E774C07}"/>
          </ac:inkMkLst>
        </pc:inkChg>
        <pc:inkChg chg="add mod">
          <ac:chgData name="Kokchun Giang" userId="67e2125d-ec8c-4323-9653-9824a2ad815f" providerId="ADAL" clId="{10EEDAB3-2DB0-BA4D-8CC6-6424E46A9142}" dt="2024-01-13T15:26:01.472" v="2893" actId="164"/>
          <ac:inkMkLst>
            <pc:docMk/>
            <pc:sldMk cId="3373492746" sldId="324"/>
            <ac:inkMk id="463" creationId="{132B1EC7-8234-8892-F022-88A9352D5343}"/>
          </ac:inkMkLst>
        </pc:inkChg>
        <pc:inkChg chg="add mod">
          <ac:chgData name="Kokchun Giang" userId="67e2125d-ec8c-4323-9653-9824a2ad815f" providerId="ADAL" clId="{10EEDAB3-2DB0-BA4D-8CC6-6424E46A9142}" dt="2024-01-13T15:26:01.472" v="2893" actId="164"/>
          <ac:inkMkLst>
            <pc:docMk/>
            <pc:sldMk cId="3373492746" sldId="324"/>
            <ac:inkMk id="464" creationId="{D8210BA1-6E4C-35DD-50B6-A46A6BBD0150}"/>
          </ac:inkMkLst>
        </pc:inkChg>
        <pc:inkChg chg="add mod">
          <ac:chgData name="Kokchun Giang" userId="67e2125d-ec8c-4323-9653-9824a2ad815f" providerId="ADAL" clId="{10EEDAB3-2DB0-BA4D-8CC6-6424E46A9142}" dt="2024-01-13T15:26:01.472" v="2893" actId="164"/>
          <ac:inkMkLst>
            <pc:docMk/>
            <pc:sldMk cId="3373492746" sldId="324"/>
            <ac:inkMk id="465" creationId="{047EACD8-3B93-B61B-E00E-ED81F31E6969}"/>
          </ac:inkMkLst>
        </pc:inkChg>
        <pc:inkChg chg="add mod">
          <ac:chgData name="Kokchun Giang" userId="67e2125d-ec8c-4323-9653-9824a2ad815f" providerId="ADAL" clId="{10EEDAB3-2DB0-BA4D-8CC6-6424E46A9142}" dt="2024-01-13T15:26:01.472" v="2893" actId="164"/>
          <ac:inkMkLst>
            <pc:docMk/>
            <pc:sldMk cId="3373492746" sldId="324"/>
            <ac:inkMk id="466" creationId="{84A57748-3D55-032A-F694-2F9B99E521BE}"/>
          </ac:inkMkLst>
        </pc:inkChg>
        <pc:inkChg chg="add mod">
          <ac:chgData name="Kokchun Giang" userId="67e2125d-ec8c-4323-9653-9824a2ad815f" providerId="ADAL" clId="{10EEDAB3-2DB0-BA4D-8CC6-6424E46A9142}" dt="2024-01-13T15:26:01.472" v="2893" actId="164"/>
          <ac:inkMkLst>
            <pc:docMk/>
            <pc:sldMk cId="3373492746" sldId="324"/>
            <ac:inkMk id="467" creationId="{1A316319-1542-1D9C-AB6D-12ED554A76C9}"/>
          </ac:inkMkLst>
        </pc:inkChg>
        <pc:inkChg chg="add mod">
          <ac:chgData name="Kokchun Giang" userId="67e2125d-ec8c-4323-9653-9824a2ad815f" providerId="ADAL" clId="{10EEDAB3-2DB0-BA4D-8CC6-6424E46A9142}" dt="2024-01-13T12:47:31.879" v="720"/>
          <ac:inkMkLst>
            <pc:docMk/>
            <pc:sldMk cId="3373492746" sldId="324"/>
            <ac:inkMk id="468" creationId="{5610BEAC-C83D-C0F8-3F90-3AF597266C9B}"/>
          </ac:inkMkLst>
        </pc:inkChg>
        <pc:inkChg chg="add mod">
          <ac:chgData name="Kokchun Giang" userId="67e2125d-ec8c-4323-9653-9824a2ad815f" providerId="ADAL" clId="{10EEDAB3-2DB0-BA4D-8CC6-6424E46A9142}" dt="2024-01-13T12:47:31.879" v="720"/>
          <ac:inkMkLst>
            <pc:docMk/>
            <pc:sldMk cId="3373492746" sldId="324"/>
            <ac:inkMk id="469" creationId="{1B90A355-B79F-CC9C-1012-94BF37D15A72}"/>
          </ac:inkMkLst>
        </pc:inkChg>
        <pc:inkChg chg="add mod">
          <ac:chgData name="Kokchun Giang" userId="67e2125d-ec8c-4323-9653-9824a2ad815f" providerId="ADAL" clId="{10EEDAB3-2DB0-BA4D-8CC6-6424E46A9142}" dt="2024-01-13T12:47:31.879" v="720"/>
          <ac:inkMkLst>
            <pc:docMk/>
            <pc:sldMk cId="3373492746" sldId="324"/>
            <ac:inkMk id="470" creationId="{60D05DBA-6B0F-675B-0AFB-95C05F166AE9}"/>
          </ac:inkMkLst>
        </pc:inkChg>
        <pc:inkChg chg="add mod">
          <ac:chgData name="Kokchun Giang" userId="67e2125d-ec8c-4323-9653-9824a2ad815f" providerId="ADAL" clId="{10EEDAB3-2DB0-BA4D-8CC6-6424E46A9142}" dt="2024-01-13T12:47:31.879" v="720"/>
          <ac:inkMkLst>
            <pc:docMk/>
            <pc:sldMk cId="3373492746" sldId="324"/>
            <ac:inkMk id="471" creationId="{F1EA14DB-599F-9FA8-8D94-865A96334EA6}"/>
          </ac:inkMkLst>
        </pc:inkChg>
        <pc:inkChg chg="add mod">
          <ac:chgData name="Kokchun Giang" userId="67e2125d-ec8c-4323-9653-9824a2ad815f" providerId="ADAL" clId="{10EEDAB3-2DB0-BA4D-8CC6-6424E46A9142}" dt="2024-01-13T12:47:31.879" v="720"/>
          <ac:inkMkLst>
            <pc:docMk/>
            <pc:sldMk cId="3373492746" sldId="324"/>
            <ac:inkMk id="472" creationId="{69291CAA-E883-3EFC-A487-C6890BC1DAE6}"/>
          </ac:inkMkLst>
        </pc:inkChg>
        <pc:inkChg chg="add mod">
          <ac:chgData name="Kokchun Giang" userId="67e2125d-ec8c-4323-9653-9824a2ad815f" providerId="ADAL" clId="{10EEDAB3-2DB0-BA4D-8CC6-6424E46A9142}" dt="2024-01-13T12:47:31.879" v="720"/>
          <ac:inkMkLst>
            <pc:docMk/>
            <pc:sldMk cId="3373492746" sldId="324"/>
            <ac:inkMk id="473" creationId="{06EFFE8C-7D9A-A1CD-AB9C-78E3533091E6}"/>
          </ac:inkMkLst>
        </pc:inkChg>
        <pc:inkChg chg="add mod">
          <ac:chgData name="Kokchun Giang" userId="67e2125d-ec8c-4323-9653-9824a2ad815f" providerId="ADAL" clId="{10EEDAB3-2DB0-BA4D-8CC6-6424E46A9142}" dt="2024-01-13T12:47:31.879" v="720"/>
          <ac:inkMkLst>
            <pc:docMk/>
            <pc:sldMk cId="3373492746" sldId="324"/>
            <ac:inkMk id="474" creationId="{E3D43081-7887-6201-BC14-57B1603FA94E}"/>
          </ac:inkMkLst>
        </pc:inkChg>
        <pc:inkChg chg="add mod">
          <ac:chgData name="Kokchun Giang" userId="67e2125d-ec8c-4323-9653-9824a2ad815f" providerId="ADAL" clId="{10EEDAB3-2DB0-BA4D-8CC6-6424E46A9142}" dt="2024-01-13T12:47:31.879" v="720"/>
          <ac:inkMkLst>
            <pc:docMk/>
            <pc:sldMk cId="3373492746" sldId="324"/>
            <ac:inkMk id="475" creationId="{E2535710-63FB-B4A6-0BB9-AD2F3B2326A6}"/>
          </ac:inkMkLst>
        </pc:inkChg>
        <pc:inkChg chg="add mod">
          <ac:chgData name="Kokchun Giang" userId="67e2125d-ec8c-4323-9653-9824a2ad815f" providerId="ADAL" clId="{10EEDAB3-2DB0-BA4D-8CC6-6424E46A9142}" dt="2024-01-13T12:47:31.879" v="720"/>
          <ac:inkMkLst>
            <pc:docMk/>
            <pc:sldMk cId="3373492746" sldId="324"/>
            <ac:inkMk id="476" creationId="{D820D890-5B47-812C-51D1-90335ACCCF5B}"/>
          </ac:inkMkLst>
        </pc:inkChg>
        <pc:inkChg chg="add mod">
          <ac:chgData name="Kokchun Giang" userId="67e2125d-ec8c-4323-9653-9824a2ad815f" providerId="ADAL" clId="{10EEDAB3-2DB0-BA4D-8CC6-6424E46A9142}" dt="2024-01-13T12:47:31.879" v="720"/>
          <ac:inkMkLst>
            <pc:docMk/>
            <pc:sldMk cId="3373492746" sldId="324"/>
            <ac:inkMk id="477" creationId="{140D8B3D-C1D9-FA33-9552-4B13FF657FC1}"/>
          </ac:inkMkLst>
        </pc:inkChg>
        <pc:inkChg chg="add mod">
          <ac:chgData name="Kokchun Giang" userId="67e2125d-ec8c-4323-9653-9824a2ad815f" providerId="ADAL" clId="{10EEDAB3-2DB0-BA4D-8CC6-6424E46A9142}" dt="2024-01-13T15:26:10.581" v="2895" actId="164"/>
          <ac:inkMkLst>
            <pc:docMk/>
            <pc:sldMk cId="3373492746" sldId="324"/>
            <ac:inkMk id="479" creationId="{159AA81C-4A40-3991-C66F-AADCA532746B}"/>
          </ac:inkMkLst>
        </pc:inkChg>
        <pc:inkChg chg="add del mod">
          <ac:chgData name="Kokchun Giang" userId="67e2125d-ec8c-4323-9653-9824a2ad815f" providerId="ADAL" clId="{10EEDAB3-2DB0-BA4D-8CC6-6424E46A9142}" dt="2024-01-13T12:47:53.231" v="727"/>
          <ac:inkMkLst>
            <pc:docMk/>
            <pc:sldMk cId="3373492746" sldId="324"/>
            <ac:inkMk id="480" creationId="{9F708449-17E3-E854-FBF4-440F4BB23BF3}"/>
          </ac:inkMkLst>
        </pc:inkChg>
        <pc:inkChg chg="add del">
          <ac:chgData name="Kokchun Giang" userId="67e2125d-ec8c-4323-9653-9824a2ad815f" providerId="ADAL" clId="{10EEDAB3-2DB0-BA4D-8CC6-6424E46A9142}" dt="2024-01-13T12:47:52.888" v="724" actId="9405"/>
          <ac:inkMkLst>
            <pc:docMk/>
            <pc:sldMk cId="3373492746" sldId="324"/>
            <ac:inkMk id="481" creationId="{DBCDEFB9-376B-8455-AA7F-86B9CDAF1DC2}"/>
          </ac:inkMkLst>
        </pc:inkChg>
        <pc:inkChg chg="add mod">
          <ac:chgData name="Kokchun Giang" userId="67e2125d-ec8c-4323-9653-9824a2ad815f" providerId="ADAL" clId="{10EEDAB3-2DB0-BA4D-8CC6-6424E46A9142}" dt="2024-01-13T12:47:59.984" v="736"/>
          <ac:inkMkLst>
            <pc:docMk/>
            <pc:sldMk cId="3373492746" sldId="324"/>
            <ac:inkMk id="483" creationId="{BC17F201-9CE9-4716-F11C-7740EF7981FE}"/>
          </ac:inkMkLst>
        </pc:inkChg>
        <pc:inkChg chg="add mod">
          <ac:chgData name="Kokchun Giang" userId="67e2125d-ec8c-4323-9653-9824a2ad815f" providerId="ADAL" clId="{10EEDAB3-2DB0-BA4D-8CC6-6424E46A9142}" dt="2024-01-13T12:47:59.984" v="736"/>
          <ac:inkMkLst>
            <pc:docMk/>
            <pc:sldMk cId="3373492746" sldId="324"/>
            <ac:inkMk id="484" creationId="{0EB2D722-170E-1218-3B8D-76AC23BF51D1}"/>
          </ac:inkMkLst>
        </pc:inkChg>
        <pc:inkChg chg="add mod">
          <ac:chgData name="Kokchun Giang" userId="67e2125d-ec8c-4323-9653-9824a2ad815f" providerId="ADAL" clId="{10EEDAB3-2DB0-BA4D-8CC6-6424E46A9142}" dt="2024-01-13T12:47:59.984" v="736"/>
          <ac:inkMkLst>
            <pc:docMk/>
            <pc:sldMk cId="3373492746" sldId="324"/>
            <ac:inkMk id="485" creationId="{B3D9FB3F-DCF5-3F1E-123F-606184EBDE4F}"/>
          </ac:inkMkLst>
        </pc:inkChg>
        <pc:inkChg chg="add mod">
          <ac:chgData name="Kokchun Giang" userId="67e2125d-ec8c-4323-9653-9824a2ad815f" providerId="ADAL" clId="{10EEDAB3-2DB0-BA4D-8CC6-6424E46A9142}" dt="2024-01-13T12:47:59.984" v="736"/>
          <ac:inkMkLst>
            <pc:docMk/>
            <pc:sldMk cId="3373492746" sldId="324"/>
            <ac:inkMk id="486" creationId="{71DDA0EF-8360-1E90-DB75-7E23E2D10AD6}"/>
          </ac:inkMkLst>
        </pc:inkChg>
        <pc:inkChg chg="add mod">
          <ac:chgData name="Kokchun Giang" userId="67e2125d-ec8c-4323-9653-9824a2ad815f" providerId="ADAL" clId="{10EEDAB3-2DB0-BA4D-8CC6-6424E46A9142}" dt="2024-01-13T12:47:59.984" v="736"/>
          <ac:inkMkLst>
            <pc:docMk/>
            <pc:sldMk cId="3373492746" sldId="324"/>
            <ac:inkMk id="487" creationId="{774B148E-E499-75D5-406B-300FF437C45E}"/>
          </ac:inkMkLst>
        </pc:inkChg>
        <pc:inkChg chg="add mod">
          <ac:chgData name="Kokchun Giang" userId="67e2125d-ec8c-4323-9653-9824a2ad815f" providerId="ADAL" clId="{10EEDAB3-2DB0-BA4D-8CC6-6424E46A9142}" dt="2024-01-13T12:47:59.984" v="736"/>
          <ac:inkMkLst>
            <pc:docMk/>
            <pc:sldMk cId="3373492746" sldId="324"/>
            <ac:inkMk id="488" creationId="{D9E196A7-6E02-A5B8-43F4-ECE1B17C0303}"/>
          </ac:inkMkLst>
        </pc:inkChg>
        <pc:inkChg chg="add mod">
          <ac:chgData name="Kokchun Giang" userId="67e2125d-ec8c-4323-9653-9824a2ad815f" providerId="ADAL" clId="{10EEDAB3-2DB0-BA4D-8CC6-6424E46A9142}" dt="2024-01-13T12:47:59.984" v="736"/>
          <ac:inkMkLst>
            <pc:docMk/>
            <pc:sldMk cId="3373492746" sldId="324"/>
            <ac:inkMk id="489" creationId="{049AEF08-314C-C356-CE2D-37E395ACD730}"/>
          </ac:inkMkLst>
        </pc:inkChg>
        <pc:inkChg chg="add mod">
          <ac:chgData name="Kokchun Giang" userId="67e2125d-ec8c-4323-9653-9824a2ad815f" providerId="ADAL" clId="{10EEDAB3-2DB0-BA4D-8CC6-6424E46A9142}" dt="2024-01-13T12:47:59.984" v="736"/>
          <ac:inkMkLst>
            <pc:docMk/>
            <pc:sldMk cId="3373492746" sldId="324"/>
            <ac:inkMk id="490" creationId="{D0537E41-3967-3D12-419F-1A688FC5782E}"/>
          </ac:inkMkLst>
        </pc:inkChg>
        <pc:inkChg chg="add mod">
          <ac:chgData name="Kokchun Giang" userId="67e2125d-ec8c-4323-9653-9824a2ad815f" providerId="ADAL" clId="{10EEDAB3-2DB0-BA4D-8CC6-6424E46A9142}" dt="2024-01-13T12:48:04.477" v="746"/>
          <ac:inkMkLst>
            <pc:docMk/>
            <pc:sldMk cId="3373492746" sldId="324"/>
            <ac:inkMk id="493" creationId="{F8D2ED07-A141-884E-9F5B-5CB1C5EEB256}"/>
          </ac:inkMkLst>
        </pc:inkChg>
        <pc:inkChg chg="add mod">
          <ac:chgData name="Kokchun Giang" userId="67e2125d-ec8c-4323-9653-9824a2ad815f" providerId="ADAL" clId="{10EEDAB3-2DB0-BA4D-8CC6-6424E46A9142}" dt="2024-01-13T12:48:04.477" v="746"/>
          <ac:inkMkLst>
            <pc:docMk/>
            <pc:sldMk cId="3373492746" sldId="324"/>
            <ac:inkMk id="494" creationId="{41512428-9721-7DCE-AB64-BD43B92969F7}"/>
          </ac:inkMkLst>
        </pc:inkChg>
        <pc:inkChg chg="add mod">
          <ac:chgData name="Kokchun Giang" userId="67e2125d-ec8c-4323-9653-9824a2ad815f" providerId="ADAL" clId="{10EEDAB3-2DB0-BA4D-8CC6-6424E46A9142}" dt="2024-01-13T12:48:04.477" v="746"/>
          <ac:inkMkLst>
            <pc:docMk/>
            <pc:sldMk cId="3373492746" sldId="324"/>
            <ac:inkMk id="495" creationId="{9A5595E4-4946-F743-CDE4-AE670A5515B5}"/>
          </ac:inkMkLst>
        </pc:inkChg>
        <pc:inkChg chg="add mod">
          <ac:chgData name="Kokchun Giang" userId="67e2125d-ec8c-4323-9653-9824a2ad815f" providerId="ADAL" clId="{10EEDAB3-2DB0-BA4D-8CC6-6424E46A9142}" dt="2024-01-13T12:48:04.477" v="746"/>
          <ac:inkMkLst>
            <pc:docMk/>
            <pc:sldMk cId="3373492746" sldId="324"/>
            <ac:inkMk id="496" creationId="{47E3A4EE-89CC-7CE0-A67D-D82B342F6210}"/>
          </ac:inkMkLst>
        </pc:inkChg>
        <pc:inkChg chg="add mod">
          <ac:chgData name="Kokchun Giang" userId="67e2125d-ec8c-4323-9653-9824a2ad815f" providerId="ADAL" clId="{10EEDAB3-2DB0-BA4D-8CC6-6424E46A9142}" dt="2024-01-13T12:48:04.477" v="746"/>
          <ac:inkMkLst>
            <pc:docMk/>
            <pc:sldMk cId="3373492746" sldId="324"/>
            <ac:inkMk id="497" creationId="{967BD61F-4E05-AA43-AAA6-20C123BF5ACC}"/>
          </ac:inkMkLst>
        </pc:inkChg>
        <pc:inkChg chg="add mod">
          <ac:chgData name="Kokchun Giang" userId="67e2125d-ec8c-4323-9653-9824a2ad815f" providerId="ADAL" clId="{10EEDAB3-2DB0-BA4D-8CC6-6424E46A9142}" dt="2024-01-13T12:48:04.477" v="746"/>
          <ac:inkMkLst>
            <pc:docMk/>
            <pc:sldMk cId="3373492746" sldId="324"/>
            <ac:inkMk id="498" creationId="{4114E9B5-9CC5-A452-2145-4E3B8A503811}"/>
          </ac:inkMkLst>
        </pc:inkChg>
        <pc:inkChg chg="add mod">
          <ac:chgData name="Kokchun Giang" userId="67e2125d-ec8c-4323-9653-9824a2ad815f" providerId="ADAL" clId="{10EEDAB3-2DB0-BA4D-8CC6-6424E46A9142}" dt="2024-01-13T12:48:04.477" v="746"/>
          <ac:inkMkLst>
            <pc:docMk/>
            <pc:sldMk cId="3373492746" sldId="324"/>
            <ac:inkMk id="499" creationId="{90A65DE6-2597-E43F-4782-43100E221363}"/>
          </ac:inkMkLst>
        </pc:inkChg>
        <pc:inkChg chg="add mod">
          <ac:chgData name="Kokchun Giang" userId="67e2125d-ec8c-4323-9653-9824a2ad815f" providerId="ADAL" clId="{10EEDAB3-2DB0-BA4D-8CC6-6424E46A9142}" dt="2024-01-13T12:48:04.477" v="746"/>
          <ac:inkMkLst>
            <pc:docMk/>
            <pc:sldMk cId="3373492746" sldId="324"/>
            <ac:inkMk id="500" creationId="{E6B667FD-1605-6956-0319-F857780BF820}"/>
          </ac:inkMkLst>
        </pc:inkChg>
        <pc:inkChg chg="add mod">
          <ac:chgData name="Kokchun Giang" userId="67e2125d-ec8c-4323-9653-9824a2ad815f" providerId="ADAL" clId="{10EEDAB3-2DB0-BA4D-8CC6-6424E46A9142}" dt="2024-01-13T12:48:04.477" v="746"/>
          <ac:inkMkLst>
            <pc:docMk/>
            <pc:sldMk cId="3373492746" sldId="324"/>
            <ac:inkMk id="501" creationId="{39691055-0DBE-9835-DA60-1B74323C9C69}"/>
          </ac:inkMkLst>
        </pc:inkChg>
        <pc:cxnChg chg="del">
          <ac:chgData name="Kokchun Giang" userId="67e2125d-ec8c-4323-9653-9824a2ad815f" providerId="ADAL" clId="{10EEDAB3-2DB0-BA4D-8CC6-6424E46A9142}" dt="2024-01-13T12:44:34.925" v="552" actId="478"/>
          <ac:cxnSpMkLst>
            <pc:docMk/>
            <pc:sldMk cId="3373492746" sldId="324"/>
            <ac:cxnSpMk id="269" creationId="{A7B3C584-9CF9-166A-981E-20992AABA2AB}"/>
          </ac:cxnSpMkLst>
        </pc:cxnChg>
        <pc:cxnChg chg="add mod">
          <ac:chgData name="Kokchun Giang" userId="67e2125d-ec8c-4323-9653-9824a2ad815f" providerId="ADAL" clId="{10EEDAB3-2DB0-BA4D-8CC6-6424E46A9142}" dt="2024-01-13T12:51:55.390" v="748"/>
          <ac:cxnSpMkLst>
            <pc:docMk/>
            <pc:sldMk cId="3373492746" sldId="324"/>
            <ac:cxnSpMk id="504" creationId="{1732BAE6-9E53-761C-2BFE-F36E08C8839A}"/>
          </ac:cxnSpMkLst>
        </pc:cxnChg>
      </pc:sldChg>
      <pc:sldChg chg="del">
        <pc:chgData name="Kokchun Giang" userId="67e2125d-ec8c-4323-9653-9824a2ad815f" providerId="ADAL" clId="{10EEDAB3-2DB0-BA4D-8CC6-6424E46A9142}" dt="2024-01-13T14:23:00.937" v="2571" actId="2696"/>
        <pc:sldMkLst>
          <pc:docMk/>
          <pc:sldMk cId="2586129892" sldId="325"/>
        </pc:sldMkLst>
      </pc:sldChg>
      <pc:sldChg chg="del">
        <pc:chgData name="Kokchun Giang" userId="67e2125d-ec8c-4323-9653-9824a2ad815f" providerId="ADAL" clId="{10EEDAB3-2DB0-BA4D-8CC6-6424E46A9142}" dt="2024-01-13T14:23:02.045" v="2572" actId="2696"/>
        <pc:sldMkLst>
          <pc:docMk/>
          <pc:sldMk cId="668039235" sldId="326"/>
        </pc:sldMkLst>
      </pc:sldChg>
      <pc:sldChg chg="del">
        <pc:chgData name="Kokchun Giang" userId="67e2125d-ec8c-4323-9653-9824a2ad815f" providerId="ADAL" clId="{10EEDAB3-2DB0-BA4D-8CC6-6424E46A9142}" dt="2024-01-13T14:23:03.057" v="2573" actId="2696"/>
        <pc:sldMkLst>
          <pc:docMk/>
          <pc:sldMk cId="3357012314" sldId="327"/>
        </pc:sldMkLst>
      </pc:sldChg>
      <pc:sldChg chg="addSp delSp modSp add mod modAnim modNotesTx">
        <pc:chgData name="Kokchun Giang" userId="67e2125d-ec8c-4323-9653-9824a2ad815f" providerId="ADAL" clId="{10EEDAB3-2DB0-BA4D-8CC6-6424E46A9142}" dt="2024-01-13T15:30:58.591" v="2931"/>
        <pc:sldMkLst>
          <pc:docMk/>
          <pc:sldMk cId="744054261" sldId="328"/>
        </pc:sldMkLst>
        <pc:spChg chg="mod">
          <ac:chgData name="Kokchun Giang" userId="67e2125d-ec8c-4323-9653-9824a2ad815f" providerId="ADAL" clId="{10EEDAB3-2DB0-BA4D-8CC6-6424E46A9142}" dt="2024-01-13T14:05:21.237" v="1382" actId="2711"/>
          <ac:spMkLst>
            <pc:docMk/>
            <pc:sldMk cId="744054261" sldId="328"/>
            <ac:spMk id="28" creationId="{7E8C0D03-019A-279A-6AD5-A5E7BD2580DB}"/>
          </ac:spMkLst>
        </pc:spChg>
        <pc:grpChg chg="add mod">
          <ac:chgData name="Kokchun Giang" userId="67e2125d-ec8c-4323-9653-9824a2ad815f" providerId="ADAL" clId="{10EEDAB3-2DB0-BA4D-8CC6-6424E46A9142}" dt="2024-01-13T13:53:35.954" v="911" actId="1076"/>
          <ac:grpSpMkLst>
            <pc:docMk/>
            <pc:sldMk cId="744054261" sldId="328"/>
            <ac:grpSpMk id="2" creationId="{8D56E9CA-8C6F-3014-AACC-BFD5D3278352}"/>
          </ac:grpSpMkLst>
        </pc:grpChg>
        <pc:grpChg chg="mod">
          <ac:chgData name="Kokchun Giang" userId="67e2125d-ec8c-4323-9653-9824a2ad815f" providerId="ADAL" clId="{10EEDAB3-2DB0-BA4D-8CC6-6424E46A9142}" dt="2024-01-13T15:26:24.673" v="2897" actId="164"/>
          <ac:grpSpMkLst>
            <pc:docMk/>
            <pc:sldMk cId="744054261" sldId="328"/>
            <ac:grpSpMk id="6" creationId="{58B56413-743E-A5DB-A45C-8EEE81F8C619}"/>
          </ac:grpSpMkLst>
        </pc:grpChg>
        <pc:grpChg chg="mod">
          <ac:chgData name="Kokchun Giang" userId="67e2125d-ec8c-4323-9653-9824a2ad815f" providerId="ADAL" clId="{10EEDAB3-2DB0-BA4D-8CC6-6424E46A9142}" dt="2024-01-13T15:26:24.673" v="2897" actId="164"/>
          <ac:grpSpMkLst>
            <pc:docMk/>
            <pc:sldMk cId="744054261" sldId="328"/>
            <ac:grpSpMk id="10" creationId="{925D1EC6-7509-C1C6-30B3-5208AD5B96CA}"/>
          </ac:grpSpMkLst>
        </pc:grpChg>
        <pc:grpChg chg="add mod">
          <ac:chgData name="Kokchun Giang" userId="67e2125d-ec8c-4323-9653-9824a2ad815f" providerId="ADAL" clId="{10EEDAB3-2DB0-BA4D-8CC6-6424E46A9142}" dt="2024-01-13T15:26:24.673" v="2897" actId="164"/>
          <ac:grpSpMkLst>
            <pc:docMk/>
            <pc:sldMk cId="744054261" sldId="328"/>
            <ac:grpSpMk id="13" creationId="{0982BF3D-CFD3-B218-B3C4-AB686750E2CB}"/>
          </ac:grpSpMkLst>
        </pc:grpChg>
        <pc:grpChg chg="add mod">
          <ac:chgData name="Kokchun Giang" userId="67e2125d-ec8c-4323-9653-9824a2ad815f" providerId="ADAL" clId="{10EEDAB3-2DB0-BA4D-8CC6-6424E46A9142}" dt="2024-01-13T15:27:04.922" v="2900" actId="164"/>
          <ac:grpSpMkLst>
            <pc:docMk/>
            <pc:sldMk cId="744054261" sldId="328"/>
            <ac:grpSpMk id="14" creationId="{2257CC18-195C-1209-DA4F-5FD11048C43F}"/>
          </ac:grpSpMkLst>
        </pc:grpChg>
        <pc:grpChg chg="mod">
          <ac:chgData name="Kokchun Giang" userId="67e2125d-ec8c-4323-9653-9824a2ad815f" providerId="ADAL" clId="{10EEDAB3-2DB0-BA4D-8CC6-6424E46A9142}" dt="2024-01-13T13:52:12.817" v="876"/>
          <ac:grpSpMkLst>
            <pc:docMk/>
            <pc:sldMk cId="744054261" sldId="328"/>
            <ac:grpSpMk id="18" creationId="{DB8C4839-B09C-7C83-C673-29CF511C255E}"/>
          </ac:grpSpMkLst>
        </pc:grpChg>
        <pc:grpChg chg="mod">
          <ac:chgData name="Kokchun Giang" userId="67e2125d-ec8c-4323-9653-9824a2ad815f" providerId="ADAL" clId="{10EEDAB3-2DB0-BA4D-8CC6-6424E46A9142}" dt="2024-01-13T15:27:04.922" v="2900" actId="164"/>
          <ac:grpSpMkLst>
            <pc:docMk/>
            <pc:sldMk cId="744054261" sldId="328"/>
            <ac:grpSpMk id="20" creationId="{78CE9E8F-35AB-13C5-54DB-D0A785507CE7}"/>
          </ac:grpSpMkLst>
        </pc:grpChg>
        <pc:grpChg chg="mod">
          <ac:chgData name="Kokchun Giang" userId="67e2125d-ec8c-4323-9653-9824a2ad815f" providerId="ADAL" clId="{10EEDAB3-2DB0-BA4D-8CC6-6424E46A9142}" dt="2024-01-13T13:52:06.011" v="869"/>
          <ac:grpSpMkLst>
            <pc:docMk/>
            <pc:sldMk cId="744054261" sldId="328"/>
            <ac:grpSpMk id="25" creationId="{1EC11324-B0E1-17DE-10C4-5A89991B42FC}"/>
          </ac:grpSpMkLst>
        </pc:grpChg>
        <pc:grpChg chg="mod">
          <ac:chgData name="Kokchun Giang" userId="67e2125d-ec8c-4323-9653-9824a2ad815f" providerId="ADAL" clId="{10EEDAB3-2DB0-BA4D-8CC6-6424E46A9142}" dt="2024-01-13T15:26:24.673" v="2897" actId="164"/>
          <ac:grpSpMkLst>
            <pc:docMk/>
            <pc:sldMk cId="744054261" sldId="328"/>
            <ac:grpSpMk id="38" creationId="{6D5D4F6E-F7B9-ADD1-4B75-8C2885E43881}"/>
          </ac:grpSpMkLst>
        </pc:grpChg>
        <pc:grpChg chg="mod">
          <ac:chgData name="Kokchun Giang" userId="67e2125d-ec8c-4323-9653-9824a2ad815f" providerId="ADAL" clId="{10EEDAB3-2DB0-BA4D-8CC6-6424E46A9142}" dt="2024-01-13T15:26:24.673" v="2897" actId="164"/>
          <ac:grpSpMkLst>
            <pc:docMk/>
            <pc:sldMk cId="744054261" sldId="328"/>
            <ac:grpSpMk id="46" creationId="{9D51CFAE-E945-6F9D-3948-3D5463C530E6}"/>
          </ac:grpSpMkLst>
        </pc:grpChg>
        <pc:grpChg chg="del mod">
          <ac:chgData name="Kokchun Giang" userId="67e2125d-ec8c-4323-9653-9824a2ad815f" providerId="ADAL" clId="{10EEDAB3-2DB0-BA4D-8CC6-6424E46A9142}" dt="2024-01-13T13:54:07.913" v="927"/>
          <ac:grpSpMkLst>
            <pc:docMk/>
            <pc:sldMk cId="744054261" sldId="328"/>
            <ac:grpSpMk id="49" creationId="{180FD991-987E-5166-188F-03B8132607E1}"/>
          </ac:grpSpMkLst>
        </pc:grpChg>
        <pc:grpChg chg="add mod">
          <ac:chgData name="Kokchun Giang" userId="67e2125d-ec8c-4323-9653-9824a2ad815f" providerId="ADAL" clId="{10EEDAB3-2DB0-BA4D-8CC6-6424E46A9142}" dt="2024-01-13T15:27:25.879" v="2902" actId="164"/>
          <ac:grpSpMkLst>
            <pc:docMk/>
            <pc:sldMk cId="744054261" sldId="328"/>
            <ac:grpSpMk id="49" creationId="{1DD70874-CE3C-F7D4-5DC2-96B50AFF0A46}"/>
          </ac:grpSpMkLst>
        </pc:grpChg>
        <pc:grpChg chg="del mod">
          <ac:chgData name="Kokchun Giang" userId="67e2125d-ec8c-4323-9653-9824a2ad815f" providerId="ADAL" clId="{10EEDAB3-2DB0-BA4D-8CC6-6424E46A9142}" dt="2024-01-13T13:54:24.368" v="948"/>
          <ac:grpSpMkLst>
            <pc:docMk/>
            <pc:sldMk cId="744054261" sldId="328"/>
            <ac:grpSpMk id="51" creationId="{3634021C-EC4C-6423-FE4C-9CF156B9A2EE}"/>
          </ac:grpSpMkLst>
        </pc:grpChg>
        <pc:grpChg chg="add mod">
          <ac:chgData name="Kokchun Giang" userId="67e2125d-ec8c-4323-9653-9824a2ad815f" providerId="ADAL" clId="{10EEDAB3-2DB0-BA4D-8CC6-6424E46A9142}" dt="2024-01-13T15:27:36.741" v="2904" actId="164"/>
          <ac:grpSpMkLst>
            <pc:docMk/>
            <pc:sldMk cId="744054261" sldId="328"/>
            <ac:grpSpMk id="51" creationId="{FB254732-3F38-4B46-94DB-348743E0B9AC}"/>
          </ac:grpSpMkLst>
        </pc:grpChg>
        <pc:grpChg chg="mod">
          <ac:chgData name="Kokchun Giang" userId="67e2125d-ec8c-4323-9653-9824a2ad815f" providerId="ADAL" clId="{10EEDAB3-2DB0-BA4D-8CC6-6424E46A9142}" dt="2024-01-13T15:27:04.922" v="2900" actId="164"/>
          <ac:grpSpMkLst>
            <pc:docMk/>
            <pc:sldMk cId="744054261" sldId="328"/>
            <ac:grpSpMk id="60" creationId="{50A6E89E-6B21-6357-8AEE-7FF1FE1AA151}"/>
          </ac:grpSpMkLst>
        </pc:grpChg>
        <pc:grpChg chg="mod">
          <ac:chgData name="Kokchun Giang" userId="67e2125d-ec8c-4323-9653-9824a2ad815f" providerId="ADAL" clId="{10EEDAB3-2DB0-BA4D-8CC6-6424E46A9142}" dt="2024-01-13T15:27:04.922" v="2900" actId="164"/>
          <ac:grpSpMkLst>
            <pc:docMk/>
            <pc:sldMk cId="744054261" sldId="328"/>
            <ac:grpSpMk id="72" creationId="{6569500A-A0B8-284E-F51B-EF91C1BED375}"/>
          </ac:grpSpMkLst>
        </pc:grpChg>
        <pc:grpChg chg="add mod">
          <ac:chgData name="Kokchun Giang" userId="67e2125d-ec8c-4323-9653-9824a2ad815f" providerId="ADAL" clId="{10EEDAB3-2DB0-BA4D-8CC6-6424E46A9142}" dt="2024-01-13T15:28:28.010" v="2914" actId="1076"/>
          <ac:grpSpMkLst>
            <pc:docMk/>
            <pc:sldMk cId="744054261" sldId="328"/>
            <ac:grpSpMk id="76" creationId="{4BCFF0C9-363F-4661-6F6B-3021765EB9DA}"/>
          </ac:grpSpMkLst>
        </pc:grpChg>
        <pc:grpChg chg="add mod">
          <ac:chgData name="Kokchun Giang" userId="67e2125d-ec8c-4323-9653-9824a2ad815f" providerId="ADAL" clId="{10EEDAB3-2DB0-BA4D-8CC6-6424E46A9142}" dt="2024-01-13T15:28:57.824" v="2916" actId="164"/>
          <ac:grpSpMkLst>
            <pc:docMk/>
            <pc:sldMk cId="744054261" sldId="328"/>
            <ac:grpSpMk id="77" creationId="{FD3E3A6D-7DC5-C4EB-1D4C-5C7465980A67}"/>
          </ac:grpSpMkLst>
        </pc:grpChg>
        <pc:grpChg chg="add mod">
          <ac:chgData name="Kokchun Giang" userId="67e2125d-ec8c-4323-9653-9824a2ad815f" providerId="ADAL" clId="{10EEDAB3-2DB0-BA4D-8CC6-6424E46A9142}" dt="2024-01-13T15:30:23.949" v="2921" actId="164"/>
          <ac:grpSpMkLst>
            <pc:docMk/>
            <pc:sldMk cId="744054261" sldId="328"/>
            <ac:grpSpMk id="78" creationId="{FD456393-6DD6-AA04-4E63-78DC64E3D452}"/>
          </ac:grpSpMkLst>
        </pc:grpChg>
        <pc:grpChg chg="mod">
          <ac:chgData name="Kokchun Giang" userId="67e2125d-ec8c-4323-9653-9824a2ad815f" providerId="ADAL" clId="{10EEDAB3-2DB0-BA4D-8CC6-6424E46A9142}" dt="2024-01-13T13:54:39.936" v="967"/>
          <ac:grpSpMkLst>
            <pc:docMk/>
            <pc:sldMk cId="744054261" sldId="328"/>
            <ac:grpSpMk id="79" creationId="{283C3AEA-6434-7977-025B-085FAF3ECAE6}"/>
          </ac:grpSpMkLst>
        </pc:grpChg>
        <pc:grpChg chg="add mod">
          <ac:chgData name="Kokchun Giang" userId="67e2125d-ec8c-4323-9653-9824a2ad815f" providerId="ADAL" clId="{10EEDAB3-2DB0-BA4D-8CC6-6424E46A9142}" dt="2024-01-13T15:30:34.441" v="2924" actId="164"/>
          <ac:grpSpMkLst>
            <pc:docMk/>
            <pc:sldMk cId="744054261" sldId="328"/>
            <ac:grpSpMk id="79" creationId="{A987F6A7-1650-7C64-4AA2-52015760910C}"/>
          </ac:grpSpMkLst>
        </pc:grpChg>
        <pc:grpChg chg="add mod">
          <ac:chgData name="Kokchun Giang" userId="67e2125d-ec8c-4323-9653-9824a2ad815f" providerId="ADAL" clId="{10EEDAB3-2DB0-BA4D-8CC6-6424E46A9142}" dt="2024-01-13T15:30:46.749" v="2927" actId="164"/>
          <ac:grpSpMkLst>
            <pc:docMk/>
            <pc:sldMk cId="744054261" sldId="328"/>
            <ac:grpSpMk id="80" creationId="{1E91447C-456D-7FEB-BE90-A9C1409904B4}"/>
          </ac:grpSpMkLst>
        </pc:grpChg>
        <pc:grpChg chg="add mod">
          <ac:chgData name="Kokchun Giang" userId="67e2125d-ec8c-4323-9653-9824a2ad815f" providerId="ADAL" clId="{10EEDAB3-2DB0-BA4D-8CC6-6424E46A9142}" dt="2024-01-13T15:30:50.807" v="2928" actId="164"/>
          <ac:grpSpMkLst>
            <pc:docMk/>
            <pc:sldMk cId="744054261" sldId="328"/>
            <ac:grpSpMk id="81" creationId="{9743D675-29BE-CB30-3904-A2822212FCBB}"/>
          </ac:grpSpMkLst>
        </pc:grpChg>
        <pc:grpChg chg="add mod">
          <ac:chgData name="Kokchun Giang" userId="67e2125d-ec8c-4323-9653-9824a2ad815f" providerId="ADAL" clId="{10EEDAB3-2DB0-BA4D-8CC6-6424E46A9142}" dt="2024-01-13T15:30:57.247" v="2930" actId="164"/>
          <ac:grpSpMkLst>
            <pc:docMk/>
            <pc:sldMk cId="744054261" sldId="328"/>
            <ac:grpSpMk id="82" creationId="{7C7716DD-F1FA-BD98-31F1-4852E57B6D60}"/>
          </ac:grpSpMkLst>
        </pc:grpChg>
        <pc:grpChg chg="mod">
          <ac:chgData name="Kokchun Giang" userId="67e2125d-ec8c-4323-9653-9824a2ad815f" providerId="ADAL" clId="{10EEDAB3-2DB0-BA4D-8CC6-6424E46A9142}" dt="2024-01-13T13:54:39.280" v="963"/>
          <ac:grpSpMkLst>
            <pc:docMk/>
            <pc:sldMk cId="744054261" sldId="328"/>
            <ac:grpSpMk id="84" creationId="{C891F01D-F2AC-A6F5-CB55-82D0499DB9F7}"/>
          </ac:grpSpMkLst>
        </pc:grpChg>
        <pc:grpChg chg="mod">
          <ac:chgData name="Kokchun Giang" userId="67e2125d-ec8c-4323-9653-9824a2ad815f" providerId="ADAL" clId="{10EEDAB3-2DB0-BA4D-8CC6-6424E46A9142}" dt="2024-01-13T15:27:04.922" v="2900" actId="164"/>
          <ac:grpSpMkLst>
            <pc:docMk/>
            <pc:sldMk cId="744054261" sldId="328"/>
            <ac:grpSpMk id="87" creationId="{432548ED-602C-10C2-D9BF-06717065C7EC}"/>
          </ac:grpSpMkLst>
        </pc:grpChg>
        <pc:grpChg chg="del mod">
          <ac:chgData name="Kokchun Giang" userId="67e2125d-ec8c-4323-9653-9824a2ad815f" providerId="ADAL" clId="{10EEDAB3-2DB0-BA4D-8CC6-6424E46A9142}" dt="2024-01-13T13:54:53.451" v="982"/>
          <ac:grpSpMkLst>
            <pc:docMk/>
            <pc:sldMk cId="744054261" sldId="328"/>
            <ac:grpSpMk id="95" creationId="{F12C462E-350B-8F08-1323-1DDB18523ED6}"/>
          </ac:grpSpMkLst>
        </pc:grpChg>
        <pc:grpChg chg="mod">
          <ac:chgData name="Kokchun Giang" userId="67e2125d-ec8c-4323-9653-9824a2ad815f" providerId="ADAL" clId="{10EEDAB3-2DB0-BA4D-8CC6-6424E46A9142}" dt="2024-01-13T15:27:04.922" v="2900" actId="164"/>
          <ac:grpSpMkLst>
            <pc:docMk/>
            <pc:sldMk cId="744054261" sldId="328"/>
            <ac:grpSpMk id="97" creationId="{E2D3C3B4-DD5C-5682-9948-91F1E7C3468C}"/>
          </ac:grpSpMkLst>
        </pc:grpChg>
        <pc:grpChg chg="mod">
          <ac:chgData name="Kokchun Giang" userId="67e2125d-ec8c-4323-9653-9824a2ad815f" providerId="ADAL" clId="{10EEDAB3-2DB0-BA4D-8CC6-6424E46A9142}" dt="2024-01-13T15:27:25.879" v="2902" actId="164"/>
          <ac:grpSpMkLst>
            <pc:docMk/>
            <pc:sldMk cId="744054261" sldId="328"/>
            <ac:grpSpMk id="107" creationId="{3A749F36-0AC1-4E93-2162-1537C2B48376}"/>
          </ac:grpSpMkLst>
        </pc:grpChg>
        <pc:grpChg chg="mod">
          <ac:chgData name="Kokchun Giang" userId="67e2125d-ec8c-4323-9653-9824a2ad815f" providerId="ADAL" clId="{10EEDAB3-2DB0-BA4D-8CC6-6424E46A9142}" dt="2024-01-13T15:27:25.879" v="2902" actId="164"/>
          <ac:grpSpMkLst>
            <pc:docMk/>
            <pc:sldMk cId="744054261" sldId="328"/>
            <ac:grpSpMk id="116" creationId="{AFDCA17A-CA5B-9C98-0FB4-7EB55447FAA1}"/>
          </ac:grpSpMkLst>
        </pc:grpChg>
        <pc:grpChg chg="del">
          <ac:chgData name="Kokchun Giang" userId="67e2125d-ec8c-4323-9653-9824a2ad815f" providerId="ADAL" clId="{10EEDAB3-2DB0-BA4D-8CC6-6424E46A9142}" dt="2024-01-13T12:52:04.788" v="750" actId="478"/>
          <ac:grpSpMkLst>
            <pc:docMk/>
            <pc:sldMk cId="744054261" sldId="328"/>
            <ac:grpSpMk id="126" creationId="{0878087D-C8E3-25E2-19EA-0BA71B485E5C}"/>
          </ac:grpSpMkLst>
        </pc:grpChg>
        <pc:grpChg chg="mod">
          <ac:chgData name="Kokchun Giang" userId="67e2125d-ec8c-4323-9653-9824a2ad815f" providerId="ADAL" clId="{10EEDAB3-2DB0-BA4D-8CC6-6424E46A9142}" dt="2024-01-13T13:56:32.545" v="1014"/>
          <ac:grpSpMkLst>
            <pc:docMk/>
            <pc:sldMk cId="744054261" sldId="328"/>
            <ac:grpSpMk id="127" creationId="{EECAD085-EB7F-696C-3A5E-C887DC69D122}"/>
          </ac:grpSpMkLst>
        </pc:grpChg>
        <pc:grpChg chg="del mod">
          <ac:chgData name="Kokchun Giang" userId="67e2125d-ec8c-4323-9653-9824a2ad815f" providerId="ADAL" clId="{10EEDAB3-2DB0-BA4D-8CC6-6424E46A9142}" dt="2024-01-13T13:56:52.737" v="1045"/>
          <ac:grpSpMkLst>
            <pc:docMk/>
            <pc:sldMk cId="744054261" sldId="328"/>
            <ac:grpSpMk id="134" creationId="{E6090ACA-4E14-6C46-4F89-AC5B0CA0BA5B}"/>
          </ac:grpSpMkLst>
        </pc:grpChg>
        <pc:grpChg chg="del mod">
          <ac:chgData name="Kokchun Giang" userId="67e2125d-ec8c-4323-9653-9824a2ad815f" providerId="ADAL" clId="{10EEDAB3-2DB0-BA4D-8CC6-6424E46A9142}" dt="2024-01-13T13:56:52.737" v="1045"/>
          <ac:grpSpMkLst>
            <pc:docMk/>
            <pc:sldMk cId="744054261" sldId="328"/>
            <ac:grpSpMk id="137" creationId="{A14A4DC3-180D-5746-EBA8-4E630E1F6216}"/>
          </ac:grpSpMkLst>
        </pc:grpChg>
        <pc:grpChg chg="mod">
          <ac:chgData name="Kokchun Giang" userId="67e2125d-ec8c-4323-9653-9824a2ad815f" providerId="ADAL" clId="{10EEDAB3-2DB0-BA4D-8CC6-6424E46A9142}" dt="2024-01-13T15:27:53.268" v="2907" actId="164"/>
          <ac:grpSpMkLst>
            <pc:docMk/>
            <pc:sldMk cId="744054261" sldId="328"/>
            <ac:grpSpMk id="151" creationId="{6521396A-EA21-BE53-C1E2-58C1209D2A87}"/>
          </ac:grpSpMkLst>
        </pc:grpChg>
        <pc:grpChg chg="del mod">
          <ac:chgData name="Kokchun Giang" userId="67e2125d-ec8c-4323-9653-9824a2ad815f" providerId="ADAL" clId="{10EEDAB3-2DB0-BA4D-8CC6-6424E46A9142}" dt="2024-01-13T13:57:13.968" v="1068"/>
          <ac:grpSpMkLst>
            <pc:docMk/>
            <pc:sldMk cId="744054261" sldId="328"/>
            <ac:grpSpMk id="164" creationId="{471A2E6E-26E3-0BFE-02B2-D9906D058B7F}"/>
          </ac:grpSpMkLst>
        </pc:grpChg>
        <pc:grpChg chg="del mod">
          <ac:chgData name="Kokchun Giang" userId="67e2125d-ec8c-4323-9653-9824a2ad815f" providerId="ADAL" clId="{10EEDAB3-2DB0-BA4D-8CC6-6424E46A9142}" dt="2024-01-13T15:28:10.683" v="2911" actId="478"/>
          <ac:grpSpMkLst>
            <pc:docMk/>
            <pc:sldMk cId="744054261" sldId="328"/>
            <ac:grpSpMk id="173" creationId="{7AFD7003-D2BE-1C5E-D64B-5735F00EA106}"/>
          </ac:grpSpMkLst>
        </pc:grpChg>
        <pc:grpChg chg="mod">
          <ac:chgData name="Kokchun Giang" userId="67e2125d-ec8c-4323-9653-9824a2ad815f" providerId="ADAL" clId="{10EEDAB3-2DB0-BA4D-8CC6-6424E46A9142}" dt="2024-01-13T15:27:36.741" v="2904" actId="164"/>
          <ac:grpSpMkLst>
            <pc:docMk/>
            <pc:sldMk cId="744054261" sldId="328"/>
            <ac:grpSpMk id="174" creationId="{4A5BEC13-E16E-3E4F-0B1E-54A65169CDBB}"/>
          </ac:grpSpMkLst>
        </pc:grpChg>
        <pc:grpChg chg="mod">
          <ac:chgData name="Kokchun Giang" userId="67e2125d-ec8c-4323-9653-9824a2ad815f" providerId="ADAL" clId="{10EEDAB3-2DB0-BA4D-8CC6-6424E46A9142}" dt="2024-01-13T15:27:36.741" v="2904" actId="164"/>
          <ac:grpSpMkLst>
            <pc:docMk/>
            <pc:sldMk cId="744054261" sldId="328"/>
            <ac:grpSpMk id="175" creationId="{9BD019EE-A8ED-40B5-B783-E896BBC9B08A}"/>
          </ac:grpSpMkLst>
        </pc:grpChg>
        <pc:grpChg chg="mod">
          <ac:chgData name="Kokchun Giang" userId="67e2125d-ec8c-4323-9653-9824a2ad815f" providerId="ADAL" clId="{10EEDAB3-2DB0-BA4D-8CC6-6424E46A9142}" dt="2024-01-13T15:28:57.824" v="2916" actId="164"/>
          <ac:grpSpMkLst>
            <pc:docMk/>
            <pc:sldMk cId="744054261" sldId="328"/>
            <ac:grpSpMk id="188" creationId="{932C5C9A-06BA-26EA-4AC0-27B2043F3D50}"/>
          </ac:grpSpMkLst>
        </pc:grpChg>
        <pc:grpChg chg="mod">
          <ac:chgData name="Kokchun Giang" userId="67e2125d-ec8c-4323-9653-9824a2ad815f" providerId="ADAL" clId="{10EEDAB3-2DB0-BA4D-8CC6-6424E46A9142}" dt="2024-01-13T15:28:57.824" v="2916" actId="164"/>
          <ac:grpSpMkLst>
            <pc:docMk/>
            <pc:sldMk cId="744054261" sldId="328"/>
            <ac:grpSpMk id="189" creationId="{D39C79AE-5C3C-579D-08D4-E722BCE7E893}"/>
          </ac:grpSpMkLst>
        </pc:grpChg>
        <pc:grpChg chg="mod">
          <ac:chgData name="Kokchun Giang" userId="67e2125d-ec8c-4323-9653-9824a2ad815f" providerId="ADAL" clId="{10EEDAB3-2DB0-BA4D-8CC6-6424E46A9142}" dt="2024-01-13T15:28:57.824" v="2916" actId="164"/>
          <ac:grpSpMkLst>
            <pc:docMk/>
            <pc:sldMk cId="744054261" sldId="328"/>
            <ac:grpSpMk id="197" creationId="{D8869EA1-9704-3F2A-A902-666FDF4E0AB1}"/>
          </ac:grpSpMkLst>
        </pc:grpChg>
        <pc:grpChg chg="mod">
          <ac:chgData name="Kokchun Giang" userId="67e2125d-ec8c-4323-9653-9824a2ad815f" providerId="ADAL" clId="{10EEDAB3-2DB0-BA4D-8CC6-6424E46A9142}" dt="2024-01-13T15:28:57.824" v="2916" actId="164"/>
          <ac:grpSpMkLst>
            <pc:docMk/>
            <pc:sldMk cId="744054261" sldId="328"/>
            <ac:grpSpMk id="198" creationId="{F1D7E055-9097-CEE9-8479-FB8055CA4ED3}"/>
          </ac:grpSpMkLst>
        </pc:grpChg>
        <pc:grpChg chg="mod">
          <ac:chgData name="Kokchun Giang" userId="67e2125d-ec8c-4323-9653-9824a2ad815f" providerId="ADAL" clId="{10EEDAB3-2DB0-BA4D-8CC6-6424E46A9142}" dt="2024-01-13T15:28:57.824" v="2916" actId="164"/>
          <ac:grpSpMkLst>
            <pc:docMk/>
            <pc:sldMk cId="744054261" sldId="328"/>
            <ac:grpSpMk id="206" creationId="{035C30A0-BB13-AC4C-D8B1-4C4D3B4CB02D}"/>
          </ac:grpSpMkLst>
        </pc:grpChg>
        <pc:grpChg chg="mod">
          <ac:chgData name="Kokchun Giang" userId="67e2125d-ec8c-4323-9653-9824a2ad815f" providerId="ADAL" clId="{10EEDAB3-2DB0-BA4D-8CC6-6424E46A9142}" dt="2024-01-13T15:28:57.824" v="2916" actId="164"/>
          <ac:grpSpMkLst>
            <pc:docMk/>
            <pc:sldMk cId="744054261" sldId="328"/>
            <ac:grpSpMk id="207" creationId="{ED57573B-4059-7BDD-FA88-C4964509F4D3}"/>
          </ac:grpSpMkLst>
        </pc:grpChg>
        <pc:grpChg chg="del mod">
          <ac:chgData name="Kokchun Giang" userId="67e2125d-ec8c-4323-9653-9824a2ad815f" providerId="ADAL" clId="{10EEDAB3-2DB0-BA4D-8CC6-6424E46A9142}" dt="2024-01-13T13:58:13.364" v="1122"/>
          <ac:grpSpMkLst>
            <pc:docMk/>
            <pc:sldMk cId="744054261" sldId="328"/>
            <ac:grpSpMk id="230" creationId="{83BEEB5F-D7E8-F79F-59DE-9E4561A69A7F}"/>
          </ac:grpSpMkLst>
        </pc:grpChg>
        <pc:grpChg chg="del mod">
          <ac:chgData name="Kokchun Giang" userId="67e2125d-ec8c-4323-9653-9824a2ad815f" providerId="ADAL" clId="{10EEDAB3-2DB0-BA4D-8CC6-6424E46A9142}" dt="2024-01-13T13:58:16.684" v="1124"/>
          <ac:grpSpMkLst>
            <pc:docMk/>
            <pc:sldMk cId="744054261" sldId="328"/>
            <ac:grpSpMk id="231" creationId="{76FB37DA-6FFC-2309-56EE-D29B9D4B47BA}"/>
          </ac:grpSpMkLst>
        </pc:grpChg>
        <pc:grpChg chg="mod">
          <ac:chgData name="Kokchun Giang" userId="67e2125d-ec8c-4323-9653-9824a2ad815f" providerId="ADAL" clId="{10EEDAB3-2DB0-BA4D-8CC6-6424E46A9142}" dt="2024-01-13T15:28:57.824" v="2916" actId="164"/>
          <ac:grpSpMkLst>
            <pc:docMk/>
            <pc:sldMk cId="744054261" sldId="328"/>
            <ac:grpSpMk id="232" creationId="{81B83FEA-3357-5F49-422A-0165F711B90B}"/>
          </ac:grpSpMkLst>
        </pc:grpChg>
        <pc:grpChg chg="mod">
          <ac:chgData name="Kokchun Giang" userId="67e2125d-ec8c-4323-9653-9824a2ad815f" providerId="ADAL" clId="{10EEDAB3-2DB0-BA4D-8CC6-6424E46A9142}" dt="2024-01-13T15:28:57.824" v="2916" actId="164"/>
          <ac:grpSpMkLst>
            <pc:docMk/>
            <pc:sldMk cId="744054261" sldId="328"/>
            <ac:grpSpMk id="233" creationId="{23C4185A-D1D1-7538-7E54-185CC1F0B59F}"/>
          </ac:grpSpMkLst>
        </pc:grpChg>
        <pc:grpChg chg="mod">
          <ac:chgData name="Kokchun Giang" userId="67e2125d-ec8c-4323-9653-9824a2ad815f" providerId="ADAL" clId="{10EEDAB3-2DB0-BA4D-8CC6-6424E46A9142}" dt="2024-01-13T15:28:57.824" v="2916" actId="164"/>
          <ac:grpSpMkLst>
            <pc:docMk/>
            <pc:sldMk cId="744054261" sldId="328"/>
            <ac:grpSpMk id="234" creationId="{9334830E-C0D7-45C9-399A-A97045CBCA2E}"/>
          </ac:grpSpMkLst>
        </pc:grpChg>
        <pc:grpChg chg="mod">
          <ac:chgData name="Kokchun Giang" userId="67e2125d-ec8c-4323-9653-9824a2ad815f" providerId="ADAL" clId="{10EEDAB3-2DB0-BA4D-8CC6-6424E46A9142}" dt="2024-01-13T15:28:57.824" v="2916" actId="164"/>
          <ac:grpSpMkLst>
            <pc:docMk/>
            <pc:sldMk cId="744054261" sldId="328"/>
            <ac:grpSpMk id="235" creationId="{5DC0AEE7-F493-528E-7667-7011BF7EDF8B}"/>
          </ac:grpSpMkLst>
        </pc:grpChg>
        <pc:grpChg chg="mod">
          <ac:chgData name="Kokchun Giang" userId="67e2125d-ec8c-4323-9653-9824a2ad815f" providerId="ADAL" clId="{10EEDAB3-2DB0-BA4D-8CC6-6424E46A9142}" dt="2024-01-13T15:28:57.824" v="2916" actId="164"/>
          <ac:grpSpMkLst>
            <pc:docMk/>
            <pc:sldMk cId="744054261" sldId="328"/>
            <ac:grpSpMk id="237" creationId="{2532B878-C410-2608-C5C6-CAED0E354AE5}"/>
          </ac:grpSpMkLst>
        </pc:grpChg>
        <pc:grpChg chg="mod">
          <ac:chgData name="Kokchun Giang" userId="67e2125d-ec8c-4323-9653-9824a2ad815f" providerId="ADAL" clId="{10EEDAB3-2DB0-BA4D-8CC6-6424E46A9142}" dt="2024-01-13T15:28:57.824" v="2916" actId="164"/>
          <ac:grpSpMkLst>
            <pc:docMk/>
            <pc:sldMk cId="744054261" sldId="328"/>
            <ac:grpSpMk id="239" creationId="{31BBA110-20EE-862A-7155-2F544AB9EA5C}"/>
          </ac:grpSpMkLst>
        </pc:grpChg>
        <pc:grpChg chg="mod">
          <ac:chgData name="Kokchun Giang" userId="67e2125d-ec8c-4323-9653-9824a2ad815f" providerId="ADAL" clId="{10EEDAB3-2DB0-BA4D-8CC6-6424E46A9142}" dt="2024-01-13T13:58:19.984" v="1134"/>
          <ac:grpSpMkLst>
            <pc:docMk/>
            <pc:sldMk cId="744054261" sldId="328"/>
            <ac:grpSpMk id="247" creationId="{41D2C445-2C81-66AE-2EBF-130E73312556}"/>
          </ac:grpSpMkLst>
        </pc:grpChg>
        <pc:grpChg chg="mod">
          <ac:chgData name="Kokchun Giang" userId="67e2125d-ec8c-4323-9653-9824a2ad815f" providerId="ADAL" clId="{10EEDAB3-2DB0-BA4D-8CC6-6424E46A9142}" dt="2024-01-13T15:28:57.824" v="2916" actId="164"/>
          <ac:grpSpMkLst>
            <pc:docMk/>
            <pc:sldMk cId="744054261" sldId="328"/>
            <ac:grpSpMk id="249" creationId="{F1EA76B2-DBB2-733B-B9CE-951D359075F4}"/>
          </ac:grpSpMkLst>
        </pc:grpChg>
        <pc:grpChg chg="mod">
          <ac:chgData name="Kokchun Giang" userId="67e2125d-ec8c-4323-9653-9824a2ad815f" providerId="ADAL" clId="{10EEDAB3-2DB0-BA4D-8CC6-6424E46A9142}" dt="2024-01-13T15:28:57.824" v="2916" actId="164"/>
          <ac:grpSpMkLst>
            <pc:docMk/>
            <pc:sldMk cId="744054261" sldId="328"/>
            <ac:grpSpMk id="258" creationId="{EB11367C-2D17-A839-8F7E-991375EDC57D}"/>
          </ac:grpSpMkLst>
        </pc:grpChg>
        <pc:grpChg chg="mod">
          <ac:chgData name="Kokchun Giang" userId="67e2125d-ec8c-4323-9653-9824a2ad815f" providerId="ADAL" clId="{10EEDAB3-2DB0-BA4D-8CC6-6424E46A9142}" dt="2024-01-13T15:28:57.824" v="2916" actId="164"/>
          <ac:grpSpMkLst>
            <pc:docMk/>
            <pc:sldMk cId="744054261" sldId="328"/>
            <ac:grpSpMk id="259" creationId="{0AEF5C6A-D25B-2648-10C9-584DA48BC735}"/>
          </ac:grpSpMkLst>
        </pc:grpChg>
        <pc:grpChg chg="del mod">
          <ac:chgData name="Kokchun Giang" userId="67e2125d-ec8c-4323-9653-9824a2ad815f" providerId="ADAL" clId="{10EEDAB3-2DB0-BA4D-8CC6-6424E46A9142}" dt="2024-01-13T13:58:35.579" v="1162"/>
          <ac:grpSpMkLst>
            <pc:docMk/>
            <pc:sldMk cId="744054261" sldId="328"/>
            <ac:grpSpMk id="273" creationId="{4EFE4465-E8DE-E8E6-B73F-4E571C8DB39F}"/>
          </ac:grpSpMkLst>
        </pc:grpChg>
        <pc:grpChg chg="del mod">
          <ac:chgData name="Kokchun Giang" userId="67e2125d-ec8c-4323-9653-9824a2ad815f" providerId="ADAL" clId="{10EEDAB3-2DB0-BA4D-8CC6-6424E46A9142}" dt="2024-01-13T13:58:37.433" v="1166"/>
          <ac:grpSpMkLst>
            <pc:docMk/>
            <pc:sldMk cId="744054261" sldId="328"/>
            <ac:grpSpMk id="275" creationId="{1B889481-154A-0BF6-DD8C-1C6F28898F35}"/>
          </ac:grpSpMkLst>
        </pc:grpChg>
        <pc:grpChg chg="mod">
          <ac:chgData name="Kokchun Giang" userId="67e2125d-ec8c-4323-9653-9824a2ad815f" providerId="ADAL" clId="{10EEDAB3-2DB0-BA4D-8CC6-6424E46A9142}" dt="2024-01-13T15:28:57.824" v="2916" actId="164"/>
          <ac:grpSpMkLst>
            <pc:docMk/>
            <pc:sldMk cId="744054261" sldId="328"/>
            <ac:grpSpMk id="279" creationId="{07EF7598-2488-0E2C-6F48-8AB0EBC903C5}"/>
          </ac:grpSpMkLst>
        </pc:grpChg>
        <pc:grpChg chg="del mod">
          <ac:chgData name="Kokchun Giang" userId="67e2125d-ec8c-4323-9653-9824a2ad815f" providerId="ADAL" clId="{10EEDAB3-2DB0-BA4D-8CC6-6424E46A9142}" dt="2024-01-13T14:01:11.185" v="1177"/>
          <ac:grpSpMkLst>
            <pc:docMk/>
            <pc:sldMk cId="744054261" sldId="328"/>
            <ac:grpSpMk id="283" creationId="{42229909-757F-6A62-951A-F48AF1788820}"/>
          </ac:grpSpMkLst>
        </pc:grpChg>
        <pc:grpChg chg="mod">
          <ac:chgData name="Kokchun Giang" userId="67e2125d-ec8c-4323-9653-9824a2ad815f" providerId="ADAL" clId="{10EEDAB3-2DB0-BA4D-8CC6-6424E46A9142}" dt="2024-01-13T15:30:23.949" v="2921" actId="164"/>
          <ac:grpSpMkLst>
            <pc:docMk/>
            <pc:sldMk cId="744054261" sldId="328"/>
            <ac:grpSpMk id="289" creationId="{3AC47D12-DC71-F10D-F268-4B3FC0A94016}"/>
          </ac:grpSpMkLst>
        </pc:grpChg>
        <pc:grpChg chg="mod">
          <ac:chgData name="Kokchun Giang" userId="67e2125d-ec8c-4323-9653-9824a2ad815f" providerId="ADAL" clId="{10EEDAB3-2DB0-BA4D-8CC6-6424E46A9142}" dt="2024-01-13T15:30:23.949" v="2921" actId="164"/>
          <ac:grpSpMkLst>
            <pc:docMk/>
            <pc:sldMk cId="744054261" sldId="328"/>
            <ac:grpSpMk id="296" creationId="{6DA56660-CA13-D415-E455-75F3C9B32E5A}"/>
          </ac:grpSpMkLst>
        </pc:grpChg>
        <pc:grpChg chg="del mod">
          <ac:chgData name="Kokchun Giang" userId="67e2125d-ec8c-4323-9653-9824a2ad815f" providerId="ADAL" clId="{10EEDAB3-2DB0-BA4D-8CC6-6424E46A9142}" dt="2024-01-13T14:01:24.763" v="1193"/>
          <ac:grpSpMkLst>
            <pc:docMk/>
            <pc:sldMk cId="744054261" sldId="328"/>
            <ac:grpSpMk id="302" creationId="{41476646-726F-E2A3-A494-F7107D20A744}"/>
          </ac:grpSpMkLst>
        </pc:grpChg>
        <pc:grpChg chg="mod">
          <ac:chgData name="Kokchun Giang" userId="67e2125d-ec8c-4323-9653-9824a2ad815f" providerId="ADAL" clId="{10EEDAB3-2DB0-BA4D-8CC6-6424E46A9142}" dt="2024-01-13T15:30:23.949" v="2921" actId="164"/>
          <ac:grpSpMkLst>
            <pc:docMk/>
            <pc:sldMk cId="744054261" sldId="328"/>
            <ac:grpSpMk id="305" creationId="{3623D569-7A5A-F331-10D6-3C0E0AD20B62}"/>
          </ac:grpSpMkLst>
        </pc:grpChg>
        <pc:grpChg chg="add del mod">
          <ac:chgData name="Kokchun Giang" userId="67e2125d-ec8c-4323-9653-9824a2ad815f" providerId="ADAL" clId="{10EEDAB3-2DB0-BA4D-8CC6-6424E46A9142}" dt="2024-01-13T15:30:23.949" v="2921" actId="164"/>
          <ac:grpSpMkLst>
            <pc:docMk/>
            <pc:sldMk cId="744054261" sldId="328"/>
            <ac:grpSpMk id="310" creationId="{8C7F5601-8B51-2E30-F478-3C061537DA41}"/>
          </ac:grpSpMkLst>
        </pc:grpChg>
        <pc:grpChg chg="mod">
          <ac:chgData name="Kokchun Giang" userId="67e2125d-ec8c-4323-9653-9824a2ad815f" providerId="ADAL" clId="{10EEDAB3-2DB0-BA4D-8CC6-6424E46A9142}" dt="2024-01-13T14:01:38.411" v="1212"/>
          <ac:grpSpMkLst>
            <pc:docMk/>
            <pc:sldMk cId="744054261" sldId="328"/>
            <ac:grpSpMk id="322" creationId="{7EF4CBB9-B36E-B334-96AF-B3CBB585BC91}"/>
          </ac:grpSpMkLst>
        </pc:grpChg>
        <pc:grpChg chg="del mod">
          <ac:chgData name="Kokchun Giang" userId="67e2125d-ec8c-4323-9653-9824a2ad815f" providerId="ADAL" clId="{10EEDAB3-2DB0-BA4D-8CC6-6424E46A9142}" dt="2024-01-13T14:01:43.762" v="1226"/>
          <ac:grpSpMkLst>
            <pc:docMk/>
            <pc:sldMk cId="744054261" sldId="328"/>
            <ac:grpSpMk id="325" creationId="{CD91FACC-6E59-0DCA-5A66-DC138DEA1908}"/>
          </ac:grpSpMkLst>
        </pc:grpChg>
        <pc:grpChg chg="del mod">
          <ac:chgData name="Kokchun Giang" userId="67e2125d-ec8c-4323-9653-9824a2ad815f" providerId="ADAL" clId="{10EEDAB3-2DB0-BA4D-8CC6-6424E46A9142}" dt="2024-01-13T14:01:45.922" v="1231"/>
          <ac:grpSpMkLst>
            <pc:docMk/>
            <pc:sldMk cId="744054261" sldId="328"/>
            <ac:grpSpMk id="327" creationId="{311E7690-408D-397B-E2F4-A4160CC712DF}"/>
          </ac:grpSpMkLst>
        </pc:grpChg>
        <pc:grpChg chg="del mod">
          <ac:chgData name="Kokchun Giang" userId="67e2125d-ec8c-4323-9653-9824a2ad815f" providerId="ADAL" clId="{10EEDAB3-2DB0-BA4D-8CC6-6424E46A9142}" dt="2024-01-13T14:01:48.337" v="1235"/>
          <ac:grpSpMkLst>
            <pc:docMk/>
            <pc:sldMk cId="744054261" sldId="328"/>
            <ac:grpSpMk id="332" creationId="{F3D93D50-41DF-1D33-2DB3-E5DA884406F3}"/>
          </ac:grpSpMkLst>
        </pc:grpChg>
        <pc:grpChg chg="mod">
          <ac:chgData name="Kokchun Giang" userId="67e2125d-ec8c-4323-9653-9824a2ad815f" providerId="ADAL" clId="{10EEDAB3-2DB0-BA4D-8CC6-6424E46A9142}" dt="2024-01-13T15:30:23.949" v="2921" actId="164"/>
          <ac:grpSpMkLst>
            <pc:docMk/>
            <pc:sldMk cId="744054261" sldId="328"/>
            <ac:grpSpMk id="336" creationId="{F7896284-D0E2-22C2-7E2F-B07DCBC3C4ED}"/>
          </ac:grpSpMkLst>
        </pc:grpChg>
        <pc:grpChg chg="mod">
          <ac:chgData name="Kokchun Giang" userId="67e2125d-ec8c-4323-9653-9824a2ad815f" providerId="ADAL" clId="{10EEDAB3-2DB0-BA4D-8CC6-6424E46A9142}" dt="2024-01-13T14:02:31.473" v="1245"/>
          <ac:grpSpMkLst>
            <pc:docMk/>
            <pc:sldMk cId="744054261" sldId="328"/>
            <ac:grpSpMk id="344" creationId="{644D05BD-74A3-5C83-EB77-AB6024179F3E}"/>
          </ac:grpSpMkLst>
        </pc:grpChg>
        <pc:grpChg chg="mod">
          <ac:chgData name="Kokchun Giang" userId="67e2125d-ec8c-4323-9653-9824a2ad815f" providerId="ADAL" clId="{10EEDAB3-2DB0-BA4D-8CC6-6424E46A9142}" dt="2024-01-13T14:02:31.473" v="1245"/>
          <ac:grpSpMkLst>
            <pc:docMk/>
            <pc:sldMk cId="744054261" sldId="328"/>
            <ac:grpSpMk id="345" creationId="{6637AA81-32FF-4846-9ECD-C66AFD72E8F0}"/>
          </ac:grpSpMkLst>
        </pc:grpChg>
        <pc:grpChg chg="mod">
          <ac:chgData name="Kokchun Giang" userId="67e2125d-ec8c-4323-9653-9824a2ad815f" providerId="ADAL" clId="{10EEDAB3-2DB0-BA4D-8CC6-6424E46A9142}" dt="2024-01-13T15:30:34.441" v="2924" actId="164"/>
          <ac:grpSpMkLst>
            <pc:docMk/>
            <pc:sldMk cId="744054261" sldId="328"/>
            <ac:grpSpMk id="358" creationId="{D0041E76-845B-6A56-79F2-7C1A0B0BA154}"/>
          </ac:grpSpMkLst>
        </pc:grpChg>
        <pc:grpChg chg="mod">
          <ac:chgData name="Kokchun Giang" userId="67e2125d-ec8c-4323-9653-9824a2ad815f" providerId="ADAL" clId="{10EEDAB3-2DB0-BA4D-8CC6-6424E46A9142}" dt="2024-01-13T15:30:34.441" v="2924" actId="164"/>
          <ac:grpSpMkLst>
            <pc:docMk/>
            <pc:sldMk cId="744054261" sldId="328"/>
            <ac:grpSpMk id="359" creationId="{156B4720-4F89-D17A-D0E9-3558FE715E83}"/>
          </ac:grpSpMkLst>
        </pc:grpChg>
        <pc:grpChg chg="del mod">
          <ac:chgData name="Kokchun Giang" userId="67e2125d-ec8c-4323-9653-9824a2ad815f" providerId="ADAL" clId="{10EEDAB3-2DB0-BA4D-8CC6-6424E46A9142}" dt="2024-01-13T14:02:43.911" v="1268"/>
          <ac:grpSpMkLst>
            <pc:docMk/>
            <pc:sldMk cId="744054261" sldId="328"/>
            <ac:grpSpMk id="362" creationId="{B7F97AC3-0744-297B-EEE3-97E00935B921}"/>
          </ac:grpSpMkLst>
        </pc:grpChg>
        <pc:grpChg chg="add del mod">
          <ac:chgData name="Kokchun Giang" userId="67e2125d-ec8c-4323-9653-9824a2ad815f" providerId="ADAL" clId="{10EEDAB3-2DB0-BA4D-8CC6-6424E46A9142}" dt="2024-01-13T14:02:57.713" v="1286"/>
          <ac:grpSpMkLst>
            <pc:docMk/>
            <pc:sldMk cId="744054261" sldId="328"/>
            <ac:grpSpMk id="364" creationId="{743BAFED-B5E4-B9CF-04BE-39790E38C3C9}"/>
          </ac:grpSpMkLst>
        </pc:grpChg>
        <pc:grpChg chg="add del mod">
          <ac:chgData name="Kokchun Giang" userId="67e2125d-ec8c-4323-9653-9824a2ad815f" providerId="ADAL" clId="{10EEDAB3-2DB0-BA4D-8CC6-6424E46A9142}" dt="2024-01-13T14:02:55.655" v="1284"/>
          <ac:grpSpMkLst>
            <pc:docMk/>
            <pc:sldMk cId="744054261" sldId="328"/>
            <ac:grpSpMk id="369" creationId="{1BFA5337-B8F7-696C-8AD5-FDD8F022CF55}"/>
          </ac:grpSpMkLst>
        </pc:grpChg>
        <pc:grpChg chg="mod">
          <ac:chgData name="Kokchun Giang" userId="67e2125d-ec8c-4323-9653-9824a2ad815f" providerId="ADAL" clId="{10EEDAB3-2DB0-BA4D-8CC6-6424E46A9142}" dt="2024-01-13T14:02:55.434" v="1282"/>
          <ac:grpSpMkLst>
            <pc:docMk/>
            <pc:sldMk cId="744054261" sldId="328"/>
            <ac:grpSpMk id="371" creationId="{ED78A018-D697-2950-B1A4-528D2B569884}"/>
          </ac:grpSpMkLst>
        </pc:grpChg>
        <pc:grpChg chg="mod">
          <ac:chgData name="Kokchun Giang" userId="67e2125d-ec8c-4323-9653-9824a2ad815f" providerId="ADAL" clId="{10EEDAB3-2DB0-BA4D-8CC6-6424E46A9142}" dt="2024-01-13T14:02:55.200" v="1280"/>
          <ac:grpSpMkLst>
            <pc:docMk/>
            <pc:sldMk cId="744054261" sldId="328"/>
            <ac:grpSpMk id="373" creationId="{769E9157-601A-9EF3-111B-617858459BB6}"/>
          </ac:grpSpMkLst>
        </pc:grpChg>
        <pc:grpChg chg="mod">
          <ac:chgData name="Kokchun Giang" userId="67e2125d-ec8c-4323-9653-9824a2ad815f" providerId="ADAL" clId="{10EEDAB3-2DB0-BA4D-8CC6-6424E46A9142}" dt="2024-01-13T15:30:34.441" v="2924" actId="164"/>
          <ac:grpSpMkLst>
            <pc:docMk/>
            <pc:sldMk cId="744054261" sldId="328"/>
            <ac:grpSpMk id="375" creationId="{1028B69C-357D-3FC3-6D03-2C063CBD8AE6}"/>
          </ac:grpSpMkLst>
        </pc:grpChg>
        <pc:grpChg chg="del">
          <ac:chgData name="Kokchun Giang" userId="67e2125d-ec8c-4323-9653-9824a2ad815f" providerId="ADAL" clId="{10EEDAB3-2DB0-BA4D-8CC6-6424E46A9142}" dt="2024-01-13T12:52:04.788" v="750" actId="478"/>
          <ac:grpSpMkLst>
            <pc:docMk/>
            <pc:sldMk cId="744054261" sldId="328"/>
            <ac:grpSpMk id="375" creationId="{295AB655-9006-ADC4-1A09-28831245AC05}"/>
          </ac:grpSpMkLst>
        </pc:grpChg>
        <pc:grpChg chg="del">
          <ac:chgData name="Kokchun Giang" userId="67e2125d-ec8c-4323-9653-9824a2ad815f" providerId="ADAL" clId="{10EEDAB3-2DB0-BA4D-8CC6-6424E46A9142}" dt="2024-01-13T12:52:04.788" v="750" actId="478"/>
          <ac:grpSpMkLst>
            <pc:docMk/>
            <pc:sldMk cId="744054261" sldId="328"/>
            <ac:grpSpMk id="385" creationId="{AB45B9DA-42CF-022C-5458-9173C2FAC5BC}"/>
          </ac:grpSpMkLst>
        </pc:grpChg>
        <pc:grpChg chg="mod">
          <ac:chgData name="Kokchun Giang" userId="67e2125d-ec8c-4323-9653-9824a2ad815f" providerId="ADAL" clId="{10EEDAB3-2DB0-BA4D-8CC6-6424E46A9142}" dt="2024-01-13T14:03:30.974" v="1303"/>
          <ac:grpSpMkLst>
            <pc:docMk/>
            <pc:sldMk cId="744054261" sldId="328"/>
            <ac:grpSpMk id="390" creationId="{6FBADD5A-6682-E57E-7775-3F919CBC477F}"/>
          </ac:grpSpMkLst>
        </pc:grpChg>
        <pc:grpChg chg="del">
          <ac:chgData name="Kokchun Giang" userId="67e2125d-ec8c-4323-9653-9824a2ad815f" providerId="ADAL" clId="{10EEDAB3-2DB0-BA4D-8CC6-6424E46A9142}" dt="2024-01-13T12:52:04.788" v="750" actId="478"/>
          <ac:grpSpMkLst>
            <pc:docMk/>
            <pc:sldMk cId="744054261" sldId="328"/>
            <ac:grpSpMk id="396" creationId="{9063BAAB-358E-6660-8589-FEC88DC5F5BB}"/>
          </ac:grpSpMkLst>
        </pc:grpChg>
        <pc:grpChg chg="mod">
          <ac:chgData name="Kokchun Giang" userId="67e2125d-ec8c-4323-9653-9824a2ad815f" providerId="ADAL" clId="{10EEDAB3-2DB0-BA4D-8CC6-6424E46A9142}" dt="2024-01-13T15:30:50.807" v="2928" actId="164"/>
          <ac:grpSpMkLst>
            <pc:docMk/>
            <pc:sldMk cId="744054261" sldId="328"/>
            <ac:grpSpMk id="398" creationId="{2D53917E-5AA0-C26A-AE1C-4F50C673476F}"/>
          </ac:grpSpMkLst>
        </pc:grpChg>
        <pc:grpChg chg="mod">
          <ac:chgData name="Kokchun Giang" userId="67e2125d-ec8c-4323-9653-9824a2ad815f" providerId="ADAL" clId="{10EEDAB3-2DB0-BA4D-8CC6-6424E46A9142}" dt="2024-01-13T15:30:50.807" v="2928" actId="164"/>
          <ac:grpSpMkLst>
            <pc:docMk/>
            <pc:sldMk cId="744054261" sldId="328"/>
            <ac:grpSpMk id="401" creationId="{74A7A02F-097F-5D74-7A56-6F3A635D479C}"/>
          </ac:grpSpMkLst>
        </pc:grpChg>
        <pc:grpChg chg="del mod">
          <ac:chgData name="Kokchun Giang" userId="67e2125d-ec8c-4323-9653-9824a2ad815f" providerId="ADAL" clId="{10EEDAB3-2DB0-BA4D-8CC6-6424E46A9142}" dt="2024-01-13T14:03:49.575" v="1321"/>
          <ac:grpSpMkLst>
            <pc:docMk/>
            <pc:sldMk cId="744054261" sldId="328"/>
            <ac:grpSpMk id="404" creationId="{83289AAE-10D7-D9D8-8435-837A1C8B4969}"/>
          </ac:grpSpMkLst>
        </pc:grpChg>
        <pc:grpChg chg="mod">
          <ac:chgData name="Kokchun Giang" userId="67e2125d-ec8c-4323-9653-9824a2ad815f" providerId="ADAL" clId="{10EEDAB3-2DB0-BA4D-8CC6-6424E46A9142}" dt="2024-01-13T15:30:57.247" v="2930" actId="164"/>
          <ac:grpSpMkLst>
            <pc:docMk/>
            <pc:sldMk cId="744054261" sldId="328"/>
            <ac:grpSpMk id="407" creationId="{F5F8C07C-87C6-BC4C-1C64-5CA135BE2AAE}"/>
          </ac:grpSpMkLst>
        </pc:grpChg>
        <pc:grpChg chg="del mod">
          <ac:chgData name="Kokchun Giang" userId="67e2125d-ec8c-4323-9653-9824a2ad815f" providerId="ADAL" clId="{10EEDAB3-2DB0-BA4D-8CC6-6424E46A9142}" dt="2024-01-13T14:04:20.007" v="1364"/>
          <ac:grpSpMkLst>
            <pc:docMk/>
            <pc:sldMk cId="744054261" sldId="328"/>
            <ac:grpSpMk id="410" creationId="{7E507B68-C8C1-D9D7-4CAF-DCEB56252960}"/>
          </ac:grpSpMkLst>
        </pc:grpChg>
        <pc:grpChg chg="add del mod">
          <ac:chgData name="Kokchun Giang" userId="67e2125d-ec8c-4323-9653-9824a2ad815f" providerId="ADAL" clId="{10EEDAB3-2DB0-BA4D-8CC6-6424E46A9142}" dt="2024-01-13T15:30:57.247" v="2930" actId="164"/>
          <ac:grpSpMkLst>
            <pc:docMk/>
            <pc:sldMk cId="744054261" sldId="328"/>
            <ac:grpSpMk id="415" creationId="{EC53F87D-CDF7-2A58-1E3C-9E68D6693E2F}"/>
          </ac:grpSpMkLst>
        </pc:grpChg>
        <pc:grpChg chg="del">
          <ac:chgData name="Kokchun Giang" userId="67e2125d-ec8c-4323-9653-9824a2ad815f" providerId="ADAL" clId="{10EEDAB3-2DB0-BA4D-8CC6-6424E46A9142}" dt="2024-01-13T12:52:04.788" v="750" actId="478"/>
          <ac:grpSpMkLst>
            <pc:docMk/>
            <pc:sldMk cId="744054261" sldId="328"/>
            <ac:grpSpMk id="421" creationId="{032687ED-8AC3-7AF5-3079-1640A82E6FFD}"/>
          </ac:grpSpMkLst>
        </pc:grpChg>
        <pc:grpChg chg="mod">
          <ac:chgData name="Kokchun Giang" userId="67e2125d-ec8c-4323-9653-9824a2ad815f" providerId="ADAL" clId="{10EEDAB3-2DB0-BA4D-8CC6-6424E46A9142}" dt="2024-01-13T14:04:03.872" v="1342"/>
          <ac:grpSpMkLst>
            <pc:docMk/>
            <pc:sldMk cId="744054261" sldId="328"/>
            <ac:grpSpMk id="425" creationId="{FBA3E6F9-AE38-D91B-FDE1-0618A5894AB2}"/>
          </ac:grpSpMkLst>
        </pc:grpChg>
        <pc:grpChg chg="mod">
          <ac:chgData name="Kokchun Giang" userId="67e2125d-ec8c-4323-9653-9824a2ad815f" providerId="ADAL" clId="{10EEDAB3-2DB0-BA4D-8CC6-6424E46A9142}" dt="2024-01-13T15:30:57.247" v="2930" actId="164"/>
          <ac:grpSpMkLst>
            <pc:docMk/>
            <pc:sldMk cId="744054261" sldId="328"/>
            <ac:grpSpMk id="430" creationId="{6DFE5F96-9CF5-205F-E223-193191486107}"/>
          </ac:grpSpMkLst>
        </pc:grpChg>
        <pc:grpChg chg="del mod">
          <ac:chgData name="Kokchun Giang" userId="67e2125d-ec8c-4323-9653-9824a2ad815f" providerId="ADAL" clId="{10EEDAB3-2DB0-BA4D-8CC6-6424E46A9142}" dt="2024-01-13T14:04:18.219" v="1362"/>
          <ac:grpSpMkLst>
            <pc:docMk/>
            <pc:sldMk cId="744054261" sldId="328"/>
            <ac:grpSpMk id="435" creationId="{9F8D6279-00F0-1161-B3A3-FEE81BFBC554}"/>
          </ac:grpSpMkLst>
        </pc:grpChg>
        <pc:grpChg chg="del">
          <ac:chgData name="Kokchun Giang" userId="67e2125d-ec8c-4323-9653-9824a2ad815f" providerId="ADAL" clId="{10EEDAB3-2DB0-BA4D-8CC6-6424E46A9142}" dt="2024-01-13T12:52:07.290" v="751" actId="478"/>
          <ac:grpSpMkLst>
            <pc:docMk/>
            <pc:sldMk cId="744054261" sldId="328"/>
            <ac:grpSpMk id="436" creationId="{61871B16-80B7-0FF1-4862-2C59F9B3C108}"/>
          </ac:grpSpMkLst>
        </pc:grpChg>
        <pc:grpChg chg="mod">
          <ac:chgData name="Kokchun Giang" userId="67e2125d-ec8c-4323-9653-9824a2ad815f" providerId="ADAL" clId="{10EEDAB3-2DB0-BA4D-8CC6-6424E46A9142}" dt="2024-01-13T15:30:57.247" v="2930" actId="164"/>
          <ac:grpSpMkLst>
            <pc:docMk/>
            <pc:sldMk cId="744054261" sldId="328"/>
            <ac:grpSpMk id="444" creationId="{89490098-EBE5-AC2A-6FB5-3F8AE834B94F}"/>
          </ac:grpSpMkLst>
        </pc:grpChg>
        <pc:grpChg chg="del">
          <ac:chgData name="Kokchun Giang" userId="67e2125d-ec8c-4323-9653-9824a2ad815f" providerId="ADAL" clId="{10EEDAB3-2DB0-BA4D-8CC6-6424E46A9142}" dt="2024-01-13T12:52:07.290" v="751" actId="478"/>
          <ac:grpSpMkLst>
            <pc:docMk/>
            <pc:sldMk cId="744054261" sldId="328"/>
            <ac:grpSpMk id="445" creationId="{6E34E746-E9D6-E3C6-35BF-E2BC94F6EF3B}"/>
          </ac:grpSpMkLst>
        </pc:grpChg>
        <pc:grpChg chg="mod">
          <ac:chgData name="Kokchun Giang" userId="67e2125d-ec8c-4323-9653-9824a2ad815f" providerId="ADAL" clId="{10EEDAB3-2DB0-BA4D-8CC6-6424E46A9142}" dt="2024-01-13T15:30:57.247" v="2930" actId="164"/>
          <ac:grpSpMkLst>
            <pc:docMk/>
            <pc:sldMk cId="744054261" sldId="328"/>
            <ac:grpSpMk id="446" creationId="{45A17CEA-37A1-E34D-9EAC-0B8E6732BA0F}"/>
          </ac:grpSpMkLst>
        </pc:grpChg>
        <pc:grpChg chg="mod">
          <ac:chgData name="Kokchun Giang" userId="67e2125d-ec8c-4323-9653-9824a2ad815f" providerId="ADAL" clId="{10EEDAB3-2DB0-BA4D-8CC6-6424E46A9142}" dt="2024-01-13T14:04:50.772" v="1369"/>
          <ac:grpSpMkLst>
            <pc:docMk/>
            <pc:sldMk cId="744054261" sldId="328"/>
            <ac:grpSpMk id="449" creationId="{98308F53-E32D-F161-393D-2CBA6DB10D9C}"/>
          </ac:grpSpMkLst>
        </pc:grpChg>
        <pc:grpChg chg="del">
          <ac:chgData name="Kokchun Giang" userId="67e2125d-ec8c-4323-9653-9824a2ad815f" providerId="ADAL" clId="{10EEDAB3-2DB0-BA4D-8CC6-6424E46A9142}" dt="2024-01-13T12:52:07.290" v="751" actId="478"/>
          <ac:grpSpMkLst>
            <pc:docMk/>
            <pc:sldMk cId="744054261" sldId="328"/>
            <ac:grpSpMk id="455" creationId="{B91763C4-754E-8D01-FCDB-B803386AFA12}"/>
          </ac:grpSpMkLst>
        </pc:grpChg>
        <pc:grpChg chg="del">
          <ac:chgData name="Kokchun Giang" userId="67e2125d-ec8c-4323-9653-9824a2ad815f" providerId="ADAL" clId="{10EEDAB3-2DB0-BA4D-8CC6-6424E46A9142}" dt="2024-01-13T12:52:07.290" v="751" actId="478"/>
          <ac:grpSpMkLst>
            <pc:docMk/>
            <pc:sldMk cId="744054261" sldId="328"/>
            <ac:grpSpMk id="458" creationId="{81B1954F-CB7A-6602-5E29-5CE76D54BFC5}"/>
          </ac:grpSpMkLst>
        </pc:grpChg>
        <pc:grpChg chg="del">
          <ac:chgData name="Kokchun Giang" userId="67e2125d-ec8c-4323-9653-9824a2ad815f" providerId="ADAL" clId="{10EEDAB3-2DB0-BA4D-8CC6-6424E46A9142}" dt="2024-01-13T12:52:07.290" v="751" actId="478"/>
          <ac:grpSpMkLst>
            <pc:docMk/>
            <pc:sldMk cId="744054261" sldId="328"/>
            <ac:grpSpMk id="462" creationId="{161BDB15-5B58-FC21-DCF0-2E478AE4704E}"/>
          </ac:grpSpMkLst>
        </pc:grpChg>
        <pc:grpChg chg="del">
          <ac:chgData name="Kokchun Giang" userId="67e2125d-ec8c-4323-9653-9824a2ad815f" providerId="ADAL" clId="{10EEDAB3-2DB0-BA4D-8CC6-6424E46A9142}" dt="2024-01-13T12:52:07.290" v="751" actId="478"/>
          <ac:grpSpMkLst>
            <pc:docMk/>
            <pc:sldMk cId="744054261" sldId="328"/>
            <ac:grpSpMk id="478" creationId="{5886A7DC-631D-F071-ADC2-EB76F53A7236}"/>
          </ac:grpSpMkLst>
        </pc:grpChg>
        <pc:grpChg chg="del">
          <ac:chgData name="Kokchun Giang" userId="67e2125d-ec8c-4323-9653-9824a2ad815f" providerId="ADAL" clId="{10EEDAB3-2DB0-BA4D-8CC6-6424E46A9142}" dt="2024-01-13T12:52:07.290" v="751" actId="478"/>
          <ac:grpSpMkLst>
            <pc:docMk/>
            <pc:sldMk cId="744054261" sldId="328"/>
            <ac:grpSpMk id="491" creationId="{A80FD581-66D6-99C2-C6AF-E57E6726D38A}"/>
          </ac:grpSpMkLst>
        </pc:grpChg>
        <pc:grpChg chg="del">
          <ac:chgData name="Kokchun Giang" userId="67e2125d-ec8c-4323-9653-9824a2ad815f" providerId="ADAL" clId="{10EEDAB3-2DB0-BA4D-8CC6-6424E46A9142}" dt="2024-01-13T12:52:07.290" v="751" actId="478"/>
          <ac:grpSpMkLst>
            <pc:docMk/>
            <pc:sldMk cId="744054261" sldId="328"/>
            <ac:grpSpMk id="492" creationId="{0A750191-CFEB-43C7-9EAE-E9B0981ED7A1}"/>
          </ac:grpSpMkLst>
        </pc:grpChg>
        <pc:grpChg chg="del">
          <ac:chgData name="Kokchun Giang" userId="67e2125d-ec8c-4323-9653-9824a2ad815f" providerId="ADAL" clId="{10EEDAB3-2DB0-BA4D-8CC6-6424E46A9142}" dt="2024-01-13T12:52:07.290" v="751" actId="478"/>
          <ac:grpSpMkLst>
            <pc:docMk/>
            <pc:sldMk cId="744054261" sldId="328"/>
            <ac:grpSpMk id="502" creationId="{0A094B8C-CD2B-3FD3-721A-0513628DA8AA}"/>
          </ac:grpSpMkLst>
        </pc:grpChg>
        <pc:grpChg chg="del">
          <ac:chgData name="Kokchun Giang" userId="67e2125d-ec8c-4323-9653-9824a2ad815f" providerId="ADAL" clId="{10EEDAB3-2DB0-BA4D-8CC6-6424E46A9142}" dt="2024-01-13T12:52:07.290" v="751" actId="478"/>
          <ac:grpSpMkLst>
            <pc:docMk/>
            <pc:sldMk cId="744054261" sldId="328"/>
            <ac:grpSpMk id="503" creationId="{B2AF0F3B-A0F1-372D-FF89-964380B35D37}"/>
          </ac:grpSpMkLst>
        </pc:grpChg>
        <pc:inkChg chg="add del">
          <ac:chgData name="Kokchun Giang" userId="67e2125d-ec8c-4323-9653-9824a2ad815f" providerId="ADAL" clId="{10EEDAB3-2DB0-BA4D-8CC6-6424E46A9142}" dt="2024-01-13T13:51:47.266" v="844" actId="9405"/>
          <ac:inkMkLst>
            <pc:docMk/>
            <pc:sldMk cId="744054261" sldId="328"/>
            <ac:inkMk id="2" creationId="{C4CE77D6-43C9-0B41-A5CC-32B52918436F}"/>
          </ac:inkMkLst>
        </pc:inkChg>
        <pc:inkChg chg="add mod">
          <ac:chgData name="Kokchun Giang" userId="67e2125d-ec8c-4323-9653-9824a2ad815f" providerId="ADAL" clId="{10EEDAB3-2DB0-BA4D-8CC6-6424E46A9142}" dt="2024-01-13T13:51:50.581" v="848"/>
          <ac:inkMkLst>
            <pc:docMk/>
            <pc:sldMk cId="744054261" sldId="328"/>
            <ac:inkMk id="3" creationId="{F249BD69-76C3-0D4B-98BB-747D801C186B}"/>
          </ac:inkMkLst>
        </pc:inkChg>
        <pc:inkChg chg="add mod">
          <ac:chgData name="Kokchun Giang" userId="67e2125d-ec8c-4323-9653-9824a2ad815f" providerId="ADAL" clId="{10EEDAB3-2DB0-BA4D-8CC6-6424E46A9142}" dt="2024-01-13T13:51:50.581" v="848"/>
          <ac:inkMkLst>
            <pc:docMk/>
            <pc:sldMk cId="744054261" sldId="328"/>
            <ac:inkMk id="4" creationId="{1215E8FD-3D01-D1A5-785D-9640692B9AD5}"/>
          </ac:inkMkLst>
        </pc:inkChg>
        <pc:inkChg chg="add mod">
          <ac:chgData name="Kokchun Giang" userId="67e2125d-ec8c-4323-9653-9824a2ad815f" providerId="ADAL" clId="{10EEDAB3-2DB0-BA4D-8CC6-6424E46A9142}" dt="2024-01-13T13:51:50.581" v="848"/>
          <ac:inkMkLst>
            <pc:docMk/>
            <pc:sldMk cId="744054261" sldId="328"/>
            <ac:inkMk id="5" creationId="{437C1945-D392-171F-24EF-1AE7098B4092}"/>
          </ac:inkMkLst>
        </pc:inkChg>
        <pc:inkChg chg="add mod">
          <ac:chgData name="Kokchun Giang" userId="67e2125d-ec8c-4323-9653-9824a2ad815f" providerId="ADAL" clId="{10EEDAB3-2DB0-BA4D-8CC6-6424E46A9142}" dt="2024-01-13T13:51:53.446" v="852"/>
          <ac:inkMkLst>
            <pc:docMk/>
            <pc:sldMk cId="744054261" sldId="328"/>
            <ac:inkMk id="7" creationId="{302D1227-9968-E0ED-B5EB-DFD4B6ACC035}"/>
          </ac:inkMkLst>
        </pc:inkChg>
        <pc:inkChg chg="add mod">
          <ac:chgData name="Kokchun Giang" userId="67e2125d-ec8c-4323-9653-9824a2ad815f" providerId="ADAL" clId="{10EEDAB3-2DB0-BA4D-8CC6-6424E46A9142}" dt="2024-01-13T13:51:53.446" v="852"/>
          <ac:inkMkLst>
            <pc:docMk/>
            <pc:sldMk cId="744054261" sldId="328"/>
            <ac:inkMk id="8" creationId="{8D3A45A6-17ED-064D-097D-ACFBBF4E1FCD}"/>
          </ac:inkMkLst>
        </pc:inkChg>
        <pc:inkChg chg="add mod">
          <ac:chgData name="Kokchun Giang" userId="67e2125d-ec8c-4323-9653-9824a2ad815f" providerId="ADAL" clId="{10EEDAB3-2DB0-BA4D-8CC6-6424E46A9142}" dt="2024-01-13T13:51:53.446" v="852"/>
          <ac:inkMkLst>
            <pc:docMk/>
            <pc:sldMk cId="744054261" sldId="328"/>
            <ac:inkMk id="9" creationId="{1FA7FBDB-F3E0-91D7-D27C-0F1FCEA18373}"/>
          </ac:inkMkLst>
        </pc:inkChg>
        <pc:inkChg chg="add del mod">
          <ac:chgData name="Kokchun Giang" userId="67e2125d-ec8c-4323-9653-9824a2ad815f" providerId="ADAL" clId="{10EEDAB3-2DB0-BA4D-8CC6-6424E46A9142}" dt="2024-01-13T13:52:15.091" v="882" actId="9405"/>
          <ac:inkMkLst>
            <pc:docMk/>
            <pc:sldMk cId="744054261" sldId="328"/>
            <ac:inkMk id="11" creationId="{B6683361-B6DC-7E81-A02E-5B22AF2F6A51}"/>
          </ac:inkMkLst>
        </pc:inkChg>
        <pc:inkChg chg="add del mod">
          <ac:chgData name="Kokchun Giang" userId="67e2125d-ec8c-4323-9653-9824a2ad815f" providerId="ADAL" clId="{10EEDAB3-2DB0-BA4D-8CC6-6424E46A9142}" dt="2024-01-13T13:52:14.630" v="881" actId="9405"/>
          <ac:inkMkLst>
            <pc:docMk/>
            <pc:sldMk cId="744054261" sldId="328"/>
            <ac:inkMk id="12" creationId="{DC7ED591-5871-9833-F5B2-EFEF28A8A82A}"/>
          </ac:inkMkLst>
        </pc:inkChg>
        <pc:inkChg chg="add del mod">
          <ac:chgData name="Kokchun Giang" userId="67e2125d-ec8c-4323-9653-9824a2ad815f" providerId="ADAL" clId="{10EEDAB3-2DB0-BA4D-8CC6-6424E46A9142}" dt="2024-01-13T13:52:14.262" v="880" actId="9405"/>
          <ac:inkMkLst>
            <pc:docMk/>
            <pc:sldMk cId="744054261" sldId="328"/>
            <ac:inkMk id="13" creationId="{43AEC5A5-EE89-F1AF-E145-C73B7505C590}"/>
          </ac:inkMkLst>
        </pc:inkChg>
        <pc:inkChg chg="add del mod">
          <ac:chgData name="Kokchun Giang" userId="67e2125d-ec8c-4323-9653-9824a2ad815f" providerId="ADAL" clId="{10EEDAB3-2DB0-BA4D-8CC6-6424E46A9142}" dt="2024-01-13T13:52:13.748" v="879" actId="9405"/>
          <ac:inkMkLst>
            <pc:docMk/>
            <pc:sldMk cId="744054261" sldId="328"/>
            <ac:inkMk id="14" creationId="{E30EEC60-6D5D-D74E-C215-088E5EEC3963}"/>
          </ac:inkMkLst>
        </pc:inkChg>
        <pc:inkChg chg="add mod">
          <ac:chgData name="Kokchun Giang" userId="67e2125d-ec8c-4323-9653-9824a2ad815f" providerId="ADAL" clId="{10EEDAB3-2DB0-BA4D-8CC6-6424E46A9142}" dt="2024-01-13T13:53:58.111" v="917"/>
          <ac:inkMkLst>
            <pc:docMk/>
            <pc:sldMk cId="744054261" sldId="328"/>
            <ac:inkMk id="15" creationId="{5697AADD-A79B-084B-B25B-D738CCA7B362}"/>
          </ac:inkMkLst>
        </pc:inkChg>
        <pc:inkChg chg="add del mod">
          <ac:chgData name="Kokchun Giang" userId="67e2125d-ec8c-4323-9653-9824a2ad815f" providerId="ADAL" clId="{10EEDAB3-2DB0-BA4D-8CC6-6424E46A9142}" dt="2024-01-13T13:52:13.646" v="878" actId="9405"/>
          <ac:inkMkLst>
            <pc:docMk/>
            <pc:sldMk cId="744054261" sldId="328"/>
            <ac:inkMk id="15" creationId="{E7F62DC5-E0C4-6ECA-5F1F-4F9B5874F7A5}"/>
          </ac:inkMkLst>
        </pc:inkChg>
        <pc:inkChg chg="add del mod">
          <ac:chgData name="Kokchun Giang" userId="67e2125d-ec8c-4323-9653-9824a2ad815f" providerId="ADAL" clId="{10EEDAB3-2DB0-BA4D-8CC6-6424E46A9142}" dt="2024-01-13T13:52:13.204" v="877" actId="9405"/>
          <ac:inkMkLst>
            <pc:docMk/>
            <pc:sldMk cId="744054261" sldId="328"/>
            <ac:inkMk id="16" creationId="{5CC652E0-93DF-98FA-A880-F707CD61CB2C}"/>
          </ac:inkMkLst>
        </pc:inkChg>
        <pc:inkChg chg="add mod">
          <ac:chgData name="Kokchun Giang" userId="67e2125d-ec8c-4323-9653-9824a2ad815f" providerId="ADAL" clId="{10EEDAB3-2DB0-BA4D-8CC6-6424E46A9142}" dt="2024-01-13T13:53:58.111" v="917"/>
          <ac:inkMkLst>
            <pc:docMk/>
            <pc:sldMk cId="744054261" sldId="328"/>
            <ac:inkMk id="16" creationId="{E71BA220-68CC-0FCB-BCDF-D178589F438D}"/>
          </ac:inkMkLst>
        </pc:inkChg>
        <pc:inkChg chg="add mod">
          <ac:chgData name="Kokchun Giang" userId="67e2125d-ec8c-4323-9653-9824a2ad815f" providerId="ADAL" clId="{10EEDAB3-2DB0-BA4D-8CC6-6424E46A9142}" dt="2024-01-13T13:53:58.111" v="917"/>
          <ac:inkMkLst>
            <pc:docMk/>
            <pc:sldMk cId="744054261" sldId="328"/>
            <ac:inkMk id="17" creationId="{1C6E00F6-8112-6D27-8717-24042D465629}"/>
          </ac:inkMkLst>
        </pc:inkChg>
        <pc:inkChg chg="add del mod">
          <ac:chgData name="Kokchun Giang" userId="67e2125d-ec8c-4323-9653-9824a2ad815f" providerId="ADAL" clId="{10EEDAB3-2DB0-BA4D-8CC6-6424E46A9142}" dt="2024-01-13T13:52:12.817" v="876"/>
          <ac:inkMkLst>
            <pc:docMk/>
            <pc:sldMk cId="744054261" sldId="328"/>
            <ac:inkMk id="17" creationId="{F9BA7236-E77B-8FF2-270F-EE2C3502A703}"/>
          </ac:inkMkLst>
        </pc:inkChg>
        <pc:inkChg chg="add mod">
          <ac:chgData name="Kokchun Giang" userId="67e2125d-ec8c-4323-9653-9824a2ad815f" providerId="ADAL" clId="{10EEDAB3-2DB0-BA4D-8CC6-6424E46A9142}" dt="2024-01-13T13:53:58.111" v="917"/>
          <ac:inkMkLst>
            <pc:docMk/>
            <pc:sldMk cId="744054261" sldId="328"/>
            <ac:inkMk id="18" creationId="{0907DE02-48C3-76C5-38B1-C0861CE5CE89}"/>
          </ac:inkMkLst>
        </pc:inkChg>
        <pc:inkChg chg="add mod">
          <ac:chgData name="Kokchun Giang" userId="67e2125d-ec8c-4323-9653-9824a2ad815f" providerId="ADAL" clId="{10EEDAB3-2DB0-BA4D-8CC6-6424E46A9142}" dt="2024-01-13T13:53:58.111" v="917"/>
          <ac:inkMkLst>
            <pc:docMk/>
            <pc:sldMk cId="744054261" sldId="328"/>
            <ac:inkMk id="19" creationId="{C76906A7-22F1-C2F0-B977-F473FD873B48}"/>
          </ac:inkMkLst>
        </pc:inkChg>
        <pc:inkChg chg="add del mod">
          <ac:chgData name="Kokchun Giang" userId="67e2125d-ec8c-4323-9653-9824a2ad815f" providerId="ADAL" clId="{10EEDAB3-2DB0-BA4D-8CC6-6424E46A9142}" dt="2024-01-13T13:52:09.316" v="874" actId="9405"/>
          <ac:inkMkLst>
            <pc:docMk/>
            <pc:sldMk cId="744054261" sldId="328"/>
            <ac:inkMk id="19" creationId="{CD48CBCD-7669-5D4F-52F2-125C2EC3845B}"/>
          </ac:inkMkLst>
        </pc:inkChg>
        <pc:inkChg chg="add del mod">
          <ac:chgData name="Kokchun Giang" userId="67e2125d-ec8c-4323-9653-9824a2ad815f" providerId="ADAL" clId="{10EEDAB3-2DB0-BA4D-8CC6-6424E46A9142}" dt="2024-01-13T13:52:08.172" v="873" actId="9405"/>
          <ac:inkMkLst>
            <pc:docMk/>
            <pc:sldMk cId="744054261" sldId="328"/>
            <ac:inkMk id="20" creationId="{6296F4C0-517A-B4F4-AA09-F4B9819BB67B}"/>
          </ac:inkMkLst>
        </pc:inkChg>
        <pc:inkChg chg="add mod">
          <ac:chgData name="Kokchun Giang" userId="67e2125d-ec8c-4323-9653-9824a2ad815f" providerId="ADAL" clId="{10EEDAB3-2DB0-BA4D-8CC6-6424E46A9142}" dt="2024-01-13T13:54:24.368" v="948"/>
          <ac:inkMkLst>
            <pc:docMk/>
            <pc:sldMk cId="744054261" sldId="328"/>
            <ac:inkMk id="21" creationId="{AB43371F-7FA9-4E40-E4AC-5C3B82DD7FD2}"/>
          </ac:inkMkLst>
        </pc:inkChg>
        <pc:inkChg chg="add del mod">
          <ac:chgData name="Kokchun Giang" userId="67e2125d-ec8c-4323-9653-9824a2ad815f" providerId="ADAL" clId="{10EEDAB3-2DB0-BA4D-8CC6-6424E46A9142}" dt="2024-01-13T13:52:07.500" v="872" actId="9405"/>
          <ac:inkMkLst>
            <pc:docMk/>
            <pc:sldMk cId="744054261" sldId="328"/>
            <ac:inkMk id="21" creationId="{DC97B5EC-3880-41E1-8764-135BDEE29135}"/>
          </ac:inkMkLst>
        </pc:inkChg>
        <pc:inkChg chg="add del mod">
          <ac:chgData name="Kokchun Giang" userId="67e2125d-ec8c-4323-9653-9824a2ad815f" providerId="ADAL" clId="{10EEDAB3-2DB0-BA4D-8CC6-6424E46A9142}" dt="2024-01-13T13:52:06.974" v="871" actId="9405"/>
          <ac:inkMkLst>
            <pc:docMk/>
            <pc:sldMk cId="744054261" sldId="328"/>
            <ac:inkMk id="22" creationId="{03E1EF36-CE4E-C947-44EE-A19E70307C98}"/>
          </ac:inkMkLst>
        </pc:inkChg>
        <pc:inkChg chg="add mod">
          <ac:chgData name="Kokchun Giang" userId="67e2125d-ec8c-4323-9653-9824a2ad815f" providerId="ADAL" clId="{10EEDAB3-2DB0-BA4D-8CC6-6424E46A9142}" dt="2024-01-13T13:54:24.368" v="948"/>
          <ac:inkMkLst>
            <pc:docMk/>
            <pc:sldMk cId="744054261" sldId="328"/>
            <ac:inkMk id="22" creationId="{3C5E4572-0A70-8A17-A706-31DAE677EA38}"/>
          </ac:inkMkLst>
        </pc:inkChg>
        <pc:inkChg chg="add del mod">
          <ac:chgData name="Kokchun Giang" userId="67e2125d-ec8c-4323-9653-9824a2ad815f" providerId="ADAL" clId="{10EEDAB3-2DB0-BA4D-8CC6-6424E46A9142}" dt="2024-01-13T13:52:06.416" v="870" actId="9405"/>
          <ac:inkMkLst>
            <pc:docMk/>
            <pc:sldMk cId="744054261" sldId="328"/>
            <ac:inkMk id="23" creationId="{BDB77843-5745-4CD6-7073-33C088FBD04A}"/>
          </ac:inkMkLst>
        </pc:inkChg>
        <pc:inkChg chg="add mod">
          <ac:chgData name="Kokchun Giang" userId="67e2125d-ec8c-4323-9653-9824a2ad815f" providerId="ADAL" clId="{10EEDAB3-2DB0-BA4D-8CC6-6424E46A9142}" dt="2024-01-13T13:54:24.368" v="948"/>
          <ac:inkMkLst>
            <pc:docMk/>
            <pc:sldMk cId="744054261" sldId="328"/>
            <ac:inkMk id="23" creationId="{C8999FD9-B490-8B80-186C-5989E182182C}"/>
          </ac:inkMkLst>
        </pc:inkChg>
        <pc:inkChg chg="add mod">
          <ac:chgData name="Kokchun Giang" userId="67e2125d-ec8c-4323-9653-9824a2ad815f" providerId="ADAL" clId="{10EEDAB3-2DB0-BA4D-8CC6-6424E46A9142}" dt="2024-01-13T13:54:24.368" v="948"/>
          <ac:inkMkLst>
            <pc:docMk/>
            <pc:sldMk cId="744054261" sldId="328"/>
            <ac:inkMk id="24" creationId="{E2651CCB-5644-0404-0A53-BD741E7520FF}"/>
          </ac:inkMkLst>
        </pc:inkChg>
        <pc:inkChg chg="add del mod">
          <ac:chgData name="Kokchun Giang" userId="67e2125d-ec8c-4323-9653-9824a2ad815f" providerId="ADAL" clId="{10EEDAB3-2DB0-BA4D-8CC6-6424E46A9142}" dt="2024-01-13T13:52:06.011" v="869"/>
          <ac:inkMkLst>
            <pc:docMk/>
            <pc:sldMk cId="744054261" sldId="328"/>
            <ac:inkMk id="24" creationId="{F2005DD0-FAAE-97E5-DF5D-0619C8A809AB}"/>
          </ac:inkMkLst>
        </pc:inkChg>
        <pc:inkChg chg="add mod">
          <ac:chgData name="Kokchun Giang" userId="67e2125d-ec8c-4323-9653-9824a2ad815f" providerId="ADAL" clId="{10EEDAB3-2DB0-BA4D-8CC6-6424E46A9142}" dt="2024-01-13T13:54:24.368" v="948"/>
          <ac:inkMkLst>
            <pc:docMk/>
            <pc:sldMk cId="744054261" sldId="328"/>
            <ac:inkMk id="25" creationId="{2D154694-9C75-B63E-D015-6265F5D1D9AF}"/>
          </ac:inkMkLst>
        </pc:inkChg>
        <pc:inkChg chg="add mod">
          <ac:chgData name="Kokchun Giang" userId="67e2125d-ec8c-4323-9653-9824a2ad815f" providerId="ADAL" clId="{10EEDAB3-2DB0-BA4D-8CC6-6424E46A9142}" dt="2024-01-13T13:52:21.254" v="894"/>
          <ac:inkMkLst>
            <pc:docMk/>
            <pc:sldMk cId="744054261" sldId="328"/>
            <ac:inkMk id="26" creationId="{E1818E0A-FA3B-F410-4CF3-CF7F48021E6C}"/>
          </ac:inkMkLst>
        </pc:inkChg>
        <pc:inkChg chg="add mod">
          <ac:chgData name="Kokchun Giang" userId="67e2125d-ec8c-4323-9653-9824a2ad815f" providerId="ADAL" clId="{10EEDAB3-2DB0-BA4D-8CC6-6424E46A9142}" dt="2024-01-13T13:52:21.254" v="894"/>
          <ac:inkMkLst>
            <pc:docMk/>
            <pc:sldMk cId="744054261" sldId="328"/>
            <ac:inkMk id="27" creationId="{C605F9E4-A845-9EB3-31A0-FEFC29208668}"/>
          </ac:inkMkLst>
        </pc:inkChg>
        <pc:inkChg chg="add mod">
          <ac:chgData name="Kokchun Giang" userId="67e2125d-ec8c-4323-9653-9824a2ad815f" providerId="ADAL" clId="{10EEDAB3-2DB0-BA4D-8CC6-6424E46A9142}" dt="2024-01-13T13:52:21.254" v="894"/>
          <ac:inkMkLst>
            <pc:docMk/>
            <pc:sldMk cId="744054261" sldId="328"/>
            <ac:inkMk id="29" creationId="{329309F5-8916-174D-8391-A9E345BCDA82}"/>
          </ac:inkMkLst>
        </pc:inkChg>
        <pc:inkChg chg="add mod">
          <ac:chgData name="Kokchun Giang" userId="67e2125d-ec8c-4323-9653-9824a2ad815f" providerId="ADAL" clId="{10EEDAB3-2DB0-BA4D-8CC6-6424E46A9142}" dt="2024-01-13T13:52:21.254" v="894"/>
          <ac:inkMkLst>
            <pc:docMk/>
            <pc:sldMk cId="744054261" sldId="328"/>
            <ac:inkMk id="30" creationId="{48C14C99-675E-D962-4C43-5FECD99B061B}"/>
          </ac:inkMkLst>
        </pc:inkChg>
        <pc:inkChg chg="add mod">
          <ac:chgData name="Kokchun Giang" userId="67e2125d-ec8c-4323-9653-9824a2ad815f" providerId="ADAL" clId="{10EEDAB3-2DB0-BA4D-8CC6-6424E46A9142}" dt="2024-01-13T13:52:21.254" v="894"/>
          <ac:inkMkLst>
            <pc:docMk/>
            <pc:sldMk cId="744054261" sldId="328"/>
            <ac:inkMk id="31" creationId="{8991E73E-8FCF-A2A4-1A89-51529408A7CD}"/>
          </ac:inkMkLst>
        </pc:inkChg>
        <pc:inkChg chg="add mod">
          <ac:chgData name="Kokchun Giang" userId="67e2125d-ec8c-4323-9653-9824a2ad815f" providerId="ADAL" clId="{10EEDAB3-2DB0-BA4D-8CC6-6424E46A9142}" dt="2024-01-13T13:52:21.254" v="894"/>
          <ac:inkMkLst>
            <pc:docMk/>
            <pc:sldMk cId="744054261" sldId="328"/>
            <ac:inkMk id="32" creationId="{CF5E509E-173B-A919-8638-8670D36A57A1}"/>
          </ac:inkMkLst>
        </pc:inkChg>
        <pc:inkChg chg="add mod">
          <ac:chgData name="Kokchun Giang" userId="67e2125d-ec8c-4323-9653-9824a2ad815f" providerId="ADAL" clId="{10EEDAB3-2DB0-BA4D-8CC6-6424E46A9142}" dt="2024-01-13T13:52:21.254" v="894"/>
          <ac:inkMkLst>
            <pc:docMk/>
            <pc:sldMk cId="744054261" sldId="328"/>
            <ac:inkMk id="33" creationId="{D03F94AA-D7C1-E079-C544-55D32E0A897E}"/>
          </ac:inkMkLst>
        </pc:inkChg>
        <pc:inkChg chg="add mod">
          <ac:chgData name="Kokchun Giang" userId="67e2125d-ec8c-4323-9653-9824a2ad815f" providerId="ADAL" clId="{10EEDAB3-2DB0-BA4D-8CC6-6424E46A9142}" dt="2024-01-13T13:52:21.254" v="894"/>
          <ac:inkMkLst>
            <pc:docMk/>
            <pc:sldMk cId="744054261" sldId="328"/>
            <ac:inkMk id="34" creationId="{17E33852-9C59-D901-2431-7141EEE53D45}"/>
          </ac:inkMkLst>
        </pc:inkChg>
        <pc:inkChg chg="add mod">
          <ac:chgData name="Kokchun Giang" userId="67e2125d-ec8c-4323-9653-9824a2ad815f" providerId="ADAL" clId="{10EEDAB3-2DB0-BA4D-8CC6-6424E46A9142}" dt="2024-01-13T13:52:21.254" v="894"/>
          <ac:inkMkLst>
            <pc:docMk/>
            <pc:sldMk cId="744054261" sldId="328"/>
            <ac:inkMk id="35" creationId="{7E6F1CBC-3D98-1E6F-066F-2CC00D720837}"/>
          </ac:inkMkLst>
        </pc:inkChg>
        <pc:inkChg chg="add mod">
          <ac:chgData name="Kokchun Giang" userId="67e2125d-ec8c-4323-9653-9824a2ad815f" providerId="ADAL" clId="{10EEDAB3-2DB0-BA4D-8CC6-6424E46A9142}" dt="2024-01-13T13:52:21.254" v="894"/>
          <ac:inkMkLst>
            <pc:docMk/>
            <pc:sldMk cId="744054261" sldId="328"/>
            <ac:inkMk id="36" creationId="{27196E0C-6594-F0E9-25C4-07C094DC9F4F}"/>
          </ac:inkMkLst>
        </pc:inkChg>
        <pc:inkChg chg="add mod">
          <ac:chgData name="Kokchun Giang" userId="67e2125d-ec8c-4323-9653-9824a2ad815f" providerId="ADAL" clId="{10EEDAB3-2DB0-BA4D-8CC6-6424E46A9142}" dt="2024-01-13T13:52:21.254" v="894"/>
          <ac:inkMkLst>
            <pc:docMk/>
            <pc:sldMk cId="744054261" sldId="328"/>
            <ac:inkMk id="37" creationId="{BA06F44D-710D-106E-C552-DB537C67EA28}"/>
          </ac:inkMkLst>
        </pc:inkChg>
        <pc:inkChg chg="add mod">
          <ac:chgData name="Kokchun Giang" userId="67e2125d-ec8c-4323-9653-9824a2ad815f" providerId="ADAL" clId="{10EEDAB3-2DB0-BA4D-8CC6-6424E46A9142}" dt="2024-01-13T13:52:25.211" v="902"/>
          <ac:inkMkLst>
            <pc:docMk/>
            <pc:sldMk cId="744054261" sldId="328"/>
            <ac:inkMk id="39" creationId="{55052A32-5456-44BA-3735-AD92F3926F3C}"/>
          </ac:inkMkLst>
        </pc:inkChg>
        <pc:inkChg chg="add mod">
          <ac:chgData name="Kokchun Giang" userId="67e2125d-ec8c-4323-9653-9824a2ad815f" providerId="ADAL" clId="{10EEDAB3-2DB0-BA4D-8CC6-6424E46A9142}" dt="2024-01-13T13:52:25.211" v="902"/>
          <ac:inkMkLst>
            <pc:docMk/>
            <pc:sldMk cId="744054261" sldId="328"/>
            <ac:inkMk id="40" creationId="{5007C5A2-71C0-E7AF-0626-559AF9A2FB8C}"/>
          </ac:inkMkLst>
        </pc:inkChg>
        <pc:inkChg chg="add mod">
          <ac:chgData name="Kokchun Giang" userId="67e2125d-ec8c-4323-9653-9824a2ad815f" providerId="ADAL" clId="{10EEDAB3-2DB0-BA4D-8CC6-6424E46A9142}" dt="2024-01-13T13:52:25.211" v="902"/>
          <ac:inkMkLst>
            <pc:docMk/>
            <pc:sldMk cId="744054261" sldId="328"/>
            <ac:inkMk id="41" creationId="{9CACE4D8-CBDE-5B48-819E-628F59DF5659}"/>
          </ac:inkMkLst>
        </pc:inkChg>
        <pc:inkChg chg="add mod">
          <ac:chgData name="Kokchun Giang" userId="67e2125d-ec8c-4323-9653-9824a2ad815f" providerId="ADAL" clId="{10EEDAB3-2DB0-BA4D-8CC6-6424E46A9142}" dt="2024-01-13T13:52:25.211" v="902"/>
          <ac:inkMkLst>
            <pc:docMk/>
            <pc:sldMk cId="744054261" sldId="328"/>
            <ac:inkMk id="42" creationId="{900897A7-DF73-A244-74AB-1C4DA245AF92}"/>
          </ac:inkMkLst>
        </pc:inkChg>
        <pc:inkChg chg="add mod">
          <ac:chgData name="Kokchun Giang" userId="67e2125d-ec8c-4323-9653-9824a2ad815f" providerId="ADAL" clId="{10EEDAB3-2DB0-BA4D-8CC6-6424E46A9142}" dt="2024-01-13T13:52:25.211" v="902"/>
          <ac:inkMkLst>
            <pc:docMk/>
            <pc:sldMk cId="744054261" sldId="328"/>
            <ac:inkMk id="43" creationId="{438B2B55-AAEF-D000-0F9D-9B91618BCB2C}"/>
          </ac:inkMkLst>
        </pc:inkChg>
        <pc:inkChg chg="add mod">
          <ac:chgData name="Kokchun Giang" userId="67e2125d-ec8c-4323-9653-9824a2ad815f" providerId="ADAL" clId="{10EEDAB3-2DB0-BA4D-8CC6-6424E46A9142}" dt="2024-01-13T13:52:25.211" v="902"/>
          <ac:inkMkLst>
            <pc:docMk/>
            <pc:sldMk cId="744054261" sldId="328"/>
            <ac:inkMk id="44" creationId="{08857929-491A-DEBF-A1FA-988A93AA57CA}"/>
          </ac:inkMkLst>
        </pc:inkChg>
        <pc:inkChg chg="add mod">
          <ac:chgData name="Kokchun Giang" userId="67e2125d-ec8c-4323-9653-9824a2ad815f" providerId="ADAL" clId="{10EEDAB3-2DB0-BA4D-8CC6-6424E46A9142}" dt="2024-01-13T13:52:25.211" v="902"/>
          <ac:inkMkLst>
            <pc:docMk/>
            <pc:sldMk cId="744054261" sldId="328"/>
            <ac:inkMk id="45" creationId="{886908F0-C639-64EB-6011-51DA8BF09411}"/>
          </ac:inkMkLst>
        </pc:inkChg>
        <pc:inkChg chg="add mod">
          <ac:chgData name="Kokchun Giang" userId="67e2125d-ec8c-4323-9653-9824a2ad815f" providerId="ADAL" clId="{10EEDAB3-2DB0-BA4D-8CC6-6424E46A9142}" dt="2024-01-13T13:54:24.368" v="948"/>
          <ac:inkMkLst>
            <pc:docMk/>
            <pc:sldMk cId="744054261" sldId="328"/>
            <ac:inkMk id="47" creationId="{58E78CAA-3807-0D89-A49F-34D9BFA7616F}"/>
          </ac:inkMkLst>
        </pc:inkChg>
        <pc:inkChg chg="add mod">
          <ac:chgData name="Kokchun Giang" userId="67e2125d-ec8c-4323-9653-9824a2ad815f" providerId="ADAL" clId="{10EEDAB3-2DB0-BA4D-8CC6-6424E46A9142}" dt="2024-01-13T13:54:24.368" v="948"/>
          <ac:inkMkLst>
            <pc:docMk/>
            <pc:sldMk cId="744054261" sldId="328"/>
            <ac:inkMk id="48" creationId="{ED0F1FCC-1E5A-F95D-38BC-7424E1F97F5D}"/>
          </ac:inkMkLst>
        </pc:inkChg>
        <pc:inkChg chg="add mod">
          <ac:chgData name="Kokchun Giang" userId="67e2125d-ec8c-4323-9653-9824a2ad815f" providerId="ADAL" clId="{10EEDAB3-2DB0-BA4D-8CC6-6424E46A9142}" dt="2024-01-13T13:54:24.368" v="948"/>
          <ac:inkMkLst>
            <pc:docMk/>
            <pc:sldMk cId="744054261" sldId="328"/>
            <ac:inkMk id="50" creationId="{0285480F-1822-7871-6108-B82E8A54F1ED}"/>
          </ac:inkMkLst>
        </pc:inkChg>
        <pc:inkChg chg="add del">
          <ac:chgData name="Kokchun Giang" userId="67e2125d-ec8c-4323-9653-9824a2ad815f" providerId="ADAL" clId="{10EEDAB3-2DB0-BA4D-8CC6-6424E46A9142}" dt="2024-01-13T15:28:02.598" v="2909" actId="478"/>
          <ac:inkMkLst>
            <pc:docMk/>
            <pc:sldMk cId="744054261" sldId="328"/>
            <ac:inkMk id="52" creationId="{D7839A29-EB19-63F0-B209-BEE9664F75D9}"/>
          </ac:inkMkLst>
        </pc:inkChg>
        <pc:inkChg chg="add mod">
          <ac:chgData name="Kokchun Giang" userId="67e2125d-ec8c-4323-9653-9824a2ad815f" providerId="ADAL" clId="{10EEDAB3-2DB0-BA4D-8CC6-6424E46A9142}" dt="2024-01-13T13:54:18.981" v="936"/>
          <ac:inkMkLst>
            <pc:docMk/>
            <pc:sldMk cId="744054261" sldId="328"/>
            <ac:inkMk id="53" creationId="{7ABBDE09-3D26-F4A0-ADB5-0EBEC22FCA6B}"/>
          </ac:inkMkLst>
        </pc:inkChg>
        <pc:inkChg chg="add mod">
          <ac:chgData name="Kokchun Giang" userId="67e2125d-ec8c-4323-9653-9824a2ad815f" providerId="ADAL" clId="{10EEDAB3-2DB0-BA4D-8CC6-6424E46A9142}" dt="2024-01-13T13:54:18.981" v="936"/>
          <ac:inkMkLst>
            <pc:docMk/>
            <pc:sldMk cId="744054261" sldId="328"/>
            <ac:inkMk id="54" creationId="{9681790C-C9C0-B138-2B2A-A583CDD6A3E1}"/>
          </ac:inkMkLst>
        </pc:inkChg>
        <pc:inkChg chg="add mod">
          <ac:chgData name="Kokchun Giang" userId="67e2125d-ec8c-4323-9653-9824a2ad815f" providerId="ADAL" clId="{10EEDAB3-2DB0-BA4D-8CC6-6424E46A9142}" dt="2024-01-13T13:54:18.981" v="936"/>
          <ac:inkMkLst>
            <pc:docMk/>
            <pc:sldMk cId="744054261" sldId="328"/>
            <ac:inkMk id="55" creationId="{EE557411-78F1-F8C7-96DA-CE7EBAF95665}"/>
          </ac:inkMkLst>
        </pc:inkChg>
        <pc:inkChg chg="add mod">
          <ac:chgData name="Kokchun Giang" userId="67e2125d-ec8c-4323-9653-9824a2ad815f" providerId="ADAL" clId="{10EEDAB3-2DB0-BA4D-8CC6-6424E46A9142}" dt="2024-01-13T13:54:18.981" v="936"/>
          <ac:inkMkLst>
            <pc:docMk/>
            <pc:sldMk cId="744054261" sldId="328"/>
            <ac:inkMk id="56" creationId="{79196D64-63D9-B9E2-3258-9F7BFFC442D2}"/>
          </ac:inkMkLst>
        </pc:inkChg>
        <pc:inkChg chg="add mod">
          <ac:chgData name="Kokchun Giang" userId="67e2125d-ec8c-4323-9653-9824a2ad815f" providerId="ADAL" clId="{10EEDAB3-2DB0-BA4D-8CC6-6424E46A9142}" dt="2024-01-13T13:54:18.981" v="936"/>
          <ac:inkMkLst>
            <pc:docMk/>
            <pc:sldMk cId="744054261" sldId="328"/>
            <ac:inkMk id="57" creationId="{0F67541E-43A2-BB4B-0E61-5D6811F7A143}"/>
          </ac:inkMkLst>
        </pc:inkChg>
        <pc:inkChg chg="add mod">
          <ac:chgData name="Kokchun Giang" userId="67e2125d-ec8c-4323-9653-9824a2ad815f" providerId="ADAL" clId="{10EEDAB3-2DB0-BA4D-8CC6-6424E46A9142}" dt="2024-01-13T13:54:18.981" v="936"/>
          <ac:inkMkLst>
            <pc:docMk/>
            <pc:sldMk cId="744054261" sldId="328"/>
            <ac:inkMk id="58" creationId="{B98EE57F-4F9C-205E-4F17-B31ACB45F12A}"/>
          </ac:inkMkLst>
        </pc:inkChg>
        <pc:inkChg chg="add mod">
          <ac:chgData name="Kokchun Giang" userId="67e2125d-ec8c-4323-9653-9824a2ad815f" providerId="ADAL" clId="{10EEDAB3-2DB0-BA4D-8CC6-6424E46A9142}" dt="2024-01-13T13:54:18.981" v="936"/>
          <ac:inkMkLst>
            <pc:docMk/>
            <pc:sldMk cId="744054261" sldId="328"/>
            <ac:inkMk id="59" creationId="{6A4FC0DC-977A-1B23-AE50-D34386D60228}"/>
          </ac:inkMkLst>
        </pc:inkChg>
        <pc:inkChg chg="add mod">
          <ac:chgData name="Kokchun Giang" userId="67e2125d-ec8c-4323-9653-9824a2ad815f" providerId="ADAL" clId="{10EEDAB3-2DB0-BA4D-8CC6-6424E46A9142}" dt="2024-01-13T13:54:24.368" v="948"/>
          <ac:inkMkLst>
            <pc:docMk/>
            <pc:sldMk cId="744054261" sldId="328"/>
            <ac:inkMk id="61" creationId="{1F061B85-1765-763D-DAD0-8D00D66105E1}"/>
          </ac:inkMkLst>
        </pc:inkChg>
        <pc:inkChg chg="add mod">
          <ac:chgData name="Kokchun Giang" userId="67e2125d-ec8c-4323-9653-9824a2ad815f" providerId="ADAL" clId="{10EEDAB3-2DB0-BA4D-8CC6-6424E46A9142}" dt="2024-01-13T13:54:24.368" v="948"/>
          <ac:inkMkLst>
            <pc:docMk/>
            <pc:sldMk cId="744054261" sldId="328"/>
            <ac:inkMk id="62" creationId="{48C86422-3082-542C-B01F-7795436CC37B}"/>
          </ac:inkMkLst>
        </pc:inkChg>
        <pc:inkChg chg="add mod">
          <ac:chgData name="Kokchun Giang" userId="67e2125d-ec8c-4323-9653-9824a2ad815f" providerId="ADAL" clId="{10EEDAB3-2DB0-BA4D-8CC6-6424E46A9142}" dt="2024-01-13T13:54:24.368" v="948"/>
          <ac:inkMkLst>
            <pc:docMk/>
            <pc:sldMk cId="744054261" sldId="328"/>
            <ac:inkMk id="63" creationId="{5BA2F2E1-5EBD-FAC5-67B6-DD71D74659CC}"/>
          </ac:inkMkLst>
        </pc:inkChg>
        <pc:inkChg chg="add mod">
          <ac:chgData name="Kokchun Giang" userId="67e2125d-ec8c-4323-9653-9824a2ad815f" providerId="ADAL" clId="{10EEDAB3-2DB0-BA4D-8CC6-6424E46A9142}" dt="2024-01-13T13:54:24.368" v="948"/>
          <ac:inkMkLst>
            <pc:docMk/>
            <pc:sldMk cId="744054261" sldId="328"/>
            <ac:inkMk id="64" creationId="{A2C431CC-93A9-1E32-50A6-CC6C449C9D78}"/>
          </ac:inkMkLst>
        </pc:inkChg>
        <pc:inkChg chg="add mod">
          <ac:chgData name="Kokchun Giang" userId="67e2125d-ec8c-4323-9653-9824a2ad815f" providerId="ADAL" clId="{10EEDAB3-2DB0-BA4D-8CC6-6424E46A9142}" dt="2024-01-13T13:54:24.368" v="948"/>
          <ac:inkMkLst>
            <pc:docMk/>
            <pc:sldMk cId="744054261" sldId="328"/>
            <ac:inkMk id="65" creationId="{389C0F89-0D31-5E1D-4790-F772D338B92D}"/>
          </ac:inkMkLst>
        </pc:inkChg>
        <pc:inkChg chg="add mod">
          <ac:chgData name="Kokchun Giang" userId="67e2125d-ec8c-4323-9653-9824a2ad815f" providerId="ADAL" clId="{10EEDAB3-2DB0-BA4D-8CC6-6424E46A9142}" dt="2024-01-13T13:54:24.368" v="948"/>
          <ac:inkMkLst>
            <pc:docMk/>
            <pc:sldMk cId="744054261" sldId="328"/>
            <ac:inkMk id="66" creationId="{CEEBA367-7953-EF69-B401-3C7831740340}"/>
          </ac:inkMkLst>
        </pc:inkChg>
        <pc:inkChg chg="add mod">
          <ac:chgData name="Kokchun Giang" userId="67e2125d-ec8c-4323-9653-9824a2ad815f" providerId="ADAL" clId="{10EEDAB3-2DB0-BA4D-8CC6-6424E46A9142}" dt="2024-01-13T13:54:24.368" v="948"/>
          <ac:inkMkLst>
            <pc:docMk/>
            <pc:sldMk cId="744054261" sldId="328"/>
            <ac:inkMk id="67" creationId="{02573652-9AB3-5805-F638-BB8F7F3C4D1A}"/>
          </ac:inkMkLst>
        </pc:inkChg>
        <pc:inkChg chg="add mod">
          <ac:chgData name="Kokchun Giang" userId="67e2125d-ec8c-4323-9653-9824a2ad815f" providerId="ADAL" clId="{10EEDAB3-2DB0-BA4D-8CC6-6424E46A9142}" dt="2024-01-13T13:54:24.368" v="948"/>
          <ac:inkMkLst>
            <pc:docMk/>
            <pc:sldMk cId="744054261" sldId="328"/>
            <ac:inkMk id="68" creationId="{6F5A85CD-9139-65BF-BC85-F55A35AFD3BC}"/>
          </ac:inkMkLst>
        </pc:inkChg>
        <pc:inkChg chg="add mod">
          <ac:chgData name="Kokchun Giang" userId="67e2125d-ec8c-4323-9653-9824a2ad815f" providerId="ADAL" clId="{10EEDAB3-2DB0-BA4D-8CC6-6424E46A9142}" dt="2024-01-13T13:54:24.368" v="948"/>
          <ac:inkMkLst>
            <pc:docMk/>
            <pc:sldMk cId="744054261" sldId="328"/>
            <ac:inkMk id="69" creationId="{F8357833-6F33-E7E2-2AD5-C08120233B85}"/>
          </ac:inkMkLst>
        </pc:inkChg>
        <pc:inkChg chg="add mod">
          <ac:chgData name="Kokchun Giang" userId="67e2125d-ec8c-4323-9653-9824a2ad815f" providerId="ADAL" clId="{10EEDAB3-2DB0-BA4D-8CC6-6424E46A9142}" dt="2024-01-13T13:54:24.368" v="948"/>
          <ac:inkMkLst>
            <pc:docMk/>
            <pc:sldMk cId="744054261" sldId="328"/>
            <ac:inkMk id="70" creationId="{C152E6C2-18E1-CA9A-82CD-4339D68FF4E2}"/>
          </ac:inkMkLst>
        </pc:inkChg>
        <pc:inkChg chg="add mod">
          <ac:chgData name="Kokchun Giang" userId="67e2125d-ec8c-4323-9653-9824a2ad815f" providerId="ADAL" clId="{10EEDAB3-2DB0-BA4D-8CC6-6424E46A9142}" dt="2024-01-13T13:54:24.368" v="948"/>
          <ac:inkMkLst>
            <pc:docMk/>
            <pc:sldMk cId="744054261" sldId="328"/>
            <ac:inkMk id="71" creationId="{8CE0D0A6-82D8-82B6-E42A-DD5092344B7D}"/>
          </ac:inkMkLst>
        </pc:inkChg>
        <pc:inkChg chg="add mod">
          <ac:chgData name="Kokchun Giang" userId="67e2125d-ec8c-4323-9653-9824a2ad815f" providerId="ADAL" clId="{10EEDAB3-2DB0-BA4D-8CC6-6424E46A9142}" dt="2024-01-13T15:27:04.922" v="2900" actId="164"/>
          <ac:inkMkLst>
            <pc:docMk/>
            <pc:sldMk cId="744054261" sldId="328"/>
            <ac:inkMk id="73" creationId="{23B9B765-AFF8-A61A-B764-85EFDB790564}"/>
          </ac:inkMkLst>
        </pc:inkChg>
        <pc:inkChg chg="add mod">
          <ac:chgData name="Kokchun Giang" userId="67e2125d-ec8c-4323-9653-9824a2ad815f" providerId="ADAL" clId="{10EEDAB3-2DB0-BA4D-8CC6-6424E46A9142}" dt="2024-01-13T15:27:04.922" v="2900" actId="164"/>
          <ac:inkMkLst>
            <pc:docMk/>
            <pc:sldMk cId="744054261" sldId="328"/>
            <ac:inkMk id="74" creationId="{E05F19D9-881F-A278-06A9-F44167148C6E}"/>
          </ac:inkMkLst>
        </pc:inkChg>
        <pc:inkChg chg="add mod">
          <ac:chgData name="Kokchun Giang" userId="67e2125d-ec8c-4323-9653-9824a2ad815f" providerId="ADAL" clId="{10EEDAB3-2DB0-BA4D-8CC6-6424E46A9142}" dt="2024-01-13T15:27:04.922" v="2900" actId="164"/>
          <ac:inkMkLst>
            <pc:docMk/>
            <pc:sldMk cId="744054261" sldId="328"/>
            <ac:inkMk id="75" creationId="{40C71D6D-203A-348E-7B79-7E82DCAEFB38}"/>
          </ac:inkMkLst>
        </pc:inkChg>
        <pc:inkChg chg="add del mod">
          <ac:chgData name="Kokchun Giang" userId="67e2125d-ec8c-4323-9653-9824a2ad815f" providerId="ADAL" clId="{10EEDAB3-2DB0-BA4D-8CC6-6424E46A9142}" dt="2024-01-13T13:54:40.684" v="969" actId="9405"/>
          <ac:inkMkLst>
            <pc:docMk/>
            <pc:sldMk cId="744054261" sldId="328"/>
            <ac:inkMk id="76" creationId="{924C82D2-CEF4-7E9C-DCCB-547EBAD2F918}"/>
          </ac:inkMkLst>
        </pc:inkChg>
        <pc:inkChg chg="add del mod">
          <ac:chgData name="Kokchun Giang" userId="67e2125d-ec8c-4323-9653-9824a2ad815f" providerId="ADAL" clId="{10EEDAB3-2DB0-BA4D-8CC6-6424E46A9142}" dt="2024-01-13T13:54:40.276" v="968" actId="9405"/>
          <ac:inkMkLst>
            <pc:docMk/>
            <pc:sldMk cId="744054261" sldId="328"/>
            <ac:inkMk id="77" creationId="{9FC92442-2B6D-7603-D44C-8BAF508D6D90}"/>
          </ac:inkMkLst>
        </pc:inkChg>
        <pc:inkChg chg="add del mod">
          <ac:chgData name="Kokchun Giang" userId="67e2125d-ec8c-4323-9653-9824a2ad815f" providerId="ADAL" clId="{10EEDAB3-2DB0-BA4D-8CC6-6424E46A9142}" dt="2024-01-13T13:54:39.936" v="967"/>
          <ac:inkMkLst>
            <pc:docMk/>
            <pc:sldMk cId="744054261" sldId="328"/>
            <ac:inkMk id="78" creationId="{2F4C68F3-D4CA-985E-C9B9-754F4BF3B226}"/>
          </ac:inkMkLst>
        </pc:inkChg>
        <pc:inkChg chg="add del mod">
          <ac:chgData name="Kokchun Giang" userId="67e2125d-ec8c-4323-9653-9824a2ad815f" providerId="ADAL" clId="{10EEDAB3-2DB0-BA4D-8CC6-6424E46A9142}" dt="2024-01-13T13:54:39.700" v="965" actId="9405"/>
          <ac:inkMkLst>
            <pc:docMk/>
            <pc:sldMk cId="744054261" sldId="328"/>
            <ac:inkMk id="80" creationId="{70FFF4DA-26B1-6626-AA47-BA6BF58A07B1}"/>
          </ac:inkMkLst>
        </pc:inkChg>
        <pc:inkChg chg="add del mod">
          <ac:chgData name="Kokchun Giang" userId="67e2125d-ec8c-4323-9653-9824a2ad815f" providerId="ADAL" clId="{10EEDAB3-2DB0-BA4D-8CC6-6424E46A9142}" dt="2024-01-13T13:54:39.500" v="964" actId="9405"/>
          <ac:inkMkLst>
            <pc:docMk/>
            <pc:sldMk cId="744054261" sldId="328"/>
            <ac:inkMk id="81" creationId="{B36C44F9-D9D7-959D-B918-97384F2B7BC3}"/>
          </ac:inkMkLst>
        </pc:inkChg>
        <pc:inkChg chg="add del mod">
          <ac:chgData name="Kokchun Giang" userId="67e2125d-ec8c-4323-9653-9824a2ad815f" providerId="ADAL" clId="{10EEDAB3-2DB0-BA4D-8CC6-6424E46A9142}" dt="2024-01-13T13:54:39.280" v="963"/>
          <ac:inkMkLst>
            <pc:docMk/>
            <pc:sldMk cId="744054261" sldId="328"/>
            <ac:inkMk id="82" creationId="{BB0A344E-24E2-97EC-48FF-972EEE3BD83B}"/>
          </ac:inkMkLst>
        </pc:inkChg>
        <pc:inkChg chg="add del">
          <ac:chgData name="Kokchun Giang" userId="67e2125d-ec8c-4323-9653-9824a2ad815f" providerId="ADAL" clId="{10EEDAB3-2DB0-BA4D-8CC6-6424E46A9142}" dt="2024-01-13T13:54:39.003" v="960" actId="9405"/>
          <ac:inkMkLst>
            <pc:docMk/>
            <pc:sldMk cId="744054261" sldId="328"/>
            <ac:inkMk id="83" creationId="{DB8097D8-000E-EAFC-562D-B60E991456CE}"/>
          </ac:inkMkLst>
        </pc:inkChg>
        <pc:inkChg chg="add mod">
          <ac:chgData name="Kokchun Giang" userId="67e2125d-ec8c-4323-9653-9824a2ad815f" providerId="ADAL" clId="{10EEDAB3-2DB0-BA4D-8CC6-6424E46A9142}" dt="2024-01-13T13:54:43.398" v="972"/>
          <ac:inkMkLst>
            <pc:docMk/>
            <pc:sldMk cId="744054261" sldId="328"/>
            <ac:inkMk id="85" creationId="{320C95EA-970A-78B7-BC60-7606D81E348F}"/>
          </ac:inkMkLst>
        </pc:inkChg>
        <pc:inkChg chg="add mod">
          <ac:chgData name="Kokchun Giang" userId="67e2125d-ec8c-4323-9653-9824a2ad815f" providerId="ADAL" clId="{10EEDAB3-2DB0-BA4D-8CC6-6424E46A9142}" dt="2024-01-13T13:54:43.398" v="972"/>
          <ac:inkMkLst>
            <pc:docMk/>
            <pc:sldMk cId="744054261" sldId="328"/>
            <ac:inkMk id="86" creationId="{35BAEEA2-AE75-E09F-F03E-B729B442C514}"/>
          </ac:inkMkLst>
        </pc:inkChg>
        <pc:inkChg chg="add mod">
          <ac:chgData name="Kokchun Giang" userId="67e2125d-ec8c-4323-9653-9824a2ad815f" providerId="ADAL" clId="{10EEDAB3-2DB0-BA4D-8CC6-6424E46A9142}" dt="2024-01-13T15:27:04.922" v="2900" actId="164"/>
          <ac:inkMkLst>
            <pc:docMk/>
            <pc:sldMk cId="744054261" sldId="328"/>
            <ac:inkMk id="88" creationId="{34C276A1-9348-2BA7-1F89-BC571C46F36E}"/>
          </ac:inkMkLst>
        </pc:inkChg>
        <pc:inkChg chg="add mod">
          <ac:chgData name="Kokchun Giang" userId="67e2125d-ec8c-4323-9653-9824a2ad815f" providerId="ADAL" clId="{10EEDAB3-2DB0-BA4D-8CC6-6424E46A9142}" dt="2024-01-13T13:54:53.451" v="982"/>
          <ac:inkMkLst>
            <pc:docMk/>
            <pc:sldMk cId="744054261" sldId="328"/>
            <ac:inkMk id="89" creationId="{410FAE94-9F80-AC11-0B0E-4B1CE18C5AE0}"/>
          </ac:inkMkLst>
        </pc:inkChg>
        <pc:inkChg chg="add mod">
          <ac:chgData name="Kokchun Giang" userId="67e2125d-ec8c-4323-9653-9824a2ad815f" providerId="ADAL" clId="{10EEDAB3-2DB0-BA4D-8CC6-6424E46A9142}" dt="2024-01-13T13:54:53.451" v="982"/>
          <ac:inkMkLst>
            <pc:docMk/>
            <pc:sldMk cId="744054261" sldId="328"/>
            <ac:inkMk id="90" creationId="{56AFD5BB-24C5-5405-52D5-0D86768A0E1F}"/>
          </ac:inkMkLst>
        </pc:inkChg>
        <pc:inkChg chg="add mod">
          <ac:chgData name="Kokchun Giang" userId="67e2125d-ec8c-4323-9653-9824a2ad815f" providerId="ADAL" clId="{10EEDAB3-2DB0-BA4D-8CC6-6424E46A9142}" dt="2024-01-13T13:54:53.451" v="982"/>
          <ac:inkMkLst>
            <pc:docMk/>
            <pc:sldMk cId="744054261" sldId="328"/>
            <ac:inkMk id="91" creationId="{282B2071-35A3-93A7-7948-E87394928222}"/>
          </ac:inkMkLst>
        </pc:inkChg>
        <pc:inkChg chg="add mod">
          <ac:chgData name="Kokchun Giang" userId="67e2125d-ec8c-4323-9653-9824a2ad815f" providerId="ADAL" clId="{10EEDAB3-2DB0-BA4D-8CC6-6424E46A9142}" dt="2024-01-13T13:54:53.451" v="982"/>
          <ac:inkMkLst>
            <pc:docMk/>
            <pc:sldMk cId="744054261" sldId="328"/>
            <ac:inkMk id="92" creationId="{72E7867E-7603-E421-A7FC-D7A890F22164}"/>
          </ac:inkMkLst>
        </pc:inkChg>
        <pc:inkChg chg="add mod">
          <ac:chgData name="Kokchun Giang" userId="67e2125d-ec8c-4323-9653-9824a2ad815f" providerId="ADAL" clId="{10EEDAB3-2DB0-BA4D-8CC6-6424E46A9142}" dt="2024-01-13T13:54:53.451" v="982"/>
          <ac:inkMkLst>
            <pc:docMk/>
            <pc:sldMk cId="744054261" sldId="328"/>
            <ac:inkMk id="93" creationId="{67761458-DE5F-54F3-8EC2-4B2E3B05792D}"/>
          </ac:inkMkLst>
        </pc:inkChg>
        <pc:inkChg chg="add mod">
          <ac:chgData name="Kokchun Giang" userId="67e2125d-ec8c-4323-9653-9824a2ad815f" providerId="ADAL" clId="{10EEDAB3-2DB0-BA4D-8CC6-6424E46A9142}" dt="2024-01-13T13:54:53.451" v="982"/>
          <ac:inkMkLst>
            <pc:docMk/>
            <pc:sldMk cId="744054261" sldId="328"/>
            <ac:inkMk id="94" creationId="{DB1F645A-A3C5-02A0-DDCF-FD6E4CD60FA5}"/>
          </ac:inkMkLst>
        </pc:inkChg>
        <pc:inkChg chg="add mod">
          <ac:chgData name="Kokchun Giang" userId="67e2125d-ec8c-4323-9653-9824a2ad815f" providerId="ADAL" clId="{10EEDAB3-2DB0-BA4D-8CC6-6424E46A9142}" dt="2024-01-13T13:54:53.451" v="982"/>
          <ac:inkMkLst>
            <pc:docMk/>
            <pc:sldMk cId="744054261" sldId="328"/>
            <ac:inkMk id="96" creationId="{170787D8-C6C4-DA1D-1DFF-ACDF91831635}"/>
          </ac:inkMkLst>
        </pc:inkChg>
        <pc:inkChg chg="add mod">
          <ac:chgData name="Kokchun Giang" userId="67e2125d-ec8c-4323-9653-9824a2ad815f" providerId="ADAL" clId="{10EEDAB3-2DB0-BA4D-8CC6-6424E46A9142}" dt="2024-01-13T13:55:05.808" v="991"/>
          <ac:inkMkLst>
            <pc:docMk/>
            <pc:sldMk cId="744054261" sldId="328"/>
            <ac:inkMk id="98" creationId="{523AF5F8-ED11-D409-6C74-E1626FC37B55}"/>
          </ac:inkMkLst>
        </pc:inkChg>
        <pc:inkChg chg="add mod">
          <ac:chgData name="Kokchun Giang" userId="67e2125d-ec8c-4323-9653-9824a2ad815f" providerId="ADAL" clId="{10EEDAB3-2DB0-BA4D-8CC6-6424E46A9142}" dt="2024-01-13T13:55:05.808" v="991"/>
          <ac:inkMkLst>
            <pc:docMk/>
            <pc:sldMk cId="744054261" sldId="328"/>
            <ac:inkMk id="99" creationId="{59BA5092-E2DA-8A69-D8FA-5C07A0692947}"/>
          </ac:inkMkLst>
        </pc:inkChg>
        <pc:inkChg chg="add mod">
          <ac:chgData name="Kokchun Giang" userId="67e2125d-ec8c-4323-9653-9824a2ad815f" providerId="ADAL" clId="{10EEDAB3-2DB0-BA4D-8CC6-6424E46A9142}" dt="2024-01-13T13:55:05.808" v="991"/>
          <ac:inkMkLst>
            <pc:docMk/>
            <pc:sldMk cId="744054261" sldId="328"/>
            <ac:inkMk id="100" creationId="{A2666DAB-5405-9606-E66D-78291E801393}"/>
          </ac:inkMkLst>
        </pc:inkChg>
        <pc:inkChg chg="add mod">
          <ac:chgData name="Kokchun Giang" userId="67e2125d-ec8c-4323-9653-9824a2ad815f" providerId="ADAL" clId="{10EEDAB3-2DB0-BA4D-8CC6-6424E46A9142}" dt="2024-01-13T13:55:05.808" v="991"/>
          <ac:inkMkLst>
            <pc:docMk/>
            <pc:sldMk cId="744054261" sldId="328"/>
            <ac:inkMk id="101" creationId="{99C2CF94-29A8-FC46-7F68-B9B46C9388B1}"/>
          </ac:inkMkLst>
        </pc:inkChg>
        <pc:inkChg chg="add mod">
          <ac:chgData name="Kokchun Giang" userId="67e2125d-ec8c-4323-9653-9824a2ad815f" providerId="ADAL" clId="{10EEDAB3-2DB0-BA4D-8CC6-6424E46A9142}" dt="2024-01-13T13:55:05.808" v="991"/>
          <ac:inkMkLst>
            <pc:docMk/>
            <pc:sldMk cId="744054261" sldId="328"/>
            <ac:inkMk id="103" creationId="{018F3B12-A3BB-3B23-54F0-29AE99A4AD30}"/>
          </ac:inkMkLst>
        </pc:inkChg>
        <pc:inkChg chg="add mod">
          <ac:chgData name="Kokchun Giang" userId="67e2125d-ec8c-4323-9653-9824a2ad815f" providerId="ADAL" clId="{10EEDAB3-2DB0-BA4D-8CC6-6424E46A9142}" dt="2024-01-13T13:55:05.808" v="991"/>
          <ac:inkMkLst>
            <pc:docMk/>
            <pc:sldMk cId="744054261" sldId="328"/>
            <ac:inkMk id="104" creationId="{8DC3744E-9022-57E1-7387-3C3BF9E49CB1}"/>
          </ac:inkMkLst>
        </pc:inkChg>
        <pc:inkChg chg="add mod">
          <ac:chgData name="Kokchun Giang" userId="67e2125d-ec8c-4323-9653-9824a2ad815f" providerId="ADAL" clId="{10EEDAB3-2DB0-BA4D-8CC6-6424E46A9142}" dt="2024-01-13T13:55:05.808" v="991"/>
          <ac:inkMkLst>
            <pc:docMk/>
            <pc:sldMk cId="744054261" sldId="328"/>
            <ac:inkMk id="105" creationId="{5B1A2647-E5BE-6377-C819-7510A330D4DE}"/>
          </ac:inkMkLst>
        </pc:inkChg>
        <pc:inkChg chg="add mod">
          <ac:chgData name="Kokchun Giang" userId="67e2125d-ec8c-4323-9653-9824a2ad815f" providerId="ADAL" clId="{10EEDAB3-2DB0-BA4D-8CC6-6424E46A9142}" dt="2024-01-13T13:55:05.808" v="991"/>
          <ac:inkMkLst>
            <pc:docMk/>
            <pc:sldMk cId="744054261" sldId="328"/>
            <ac:inkMk id="106" creationId="{676BA212-F5E0-4AAC-F75B-3A5A540A5440}"/>
          </ac:inkMkLst>
        </pc:inkChg>
        <pc:inkChg chg="add mod">
          <ac:chgData name="Kokchun Giang" userId="67e2125d-ec8c-4323-9653-9824a2ad815f" providerId="ADAL" clId="{10EEDAB3-2DB0-BA4D-8CC6-6424E46A9142}" dt="2024-01-13T13:55:13.261" v="1000"/>
          <ac:inkMkLst>
            <pc:docMk/>
            <pc:sldMk cId="744054261" sldId="328"/>
            <ac:inkMk id="108" creationId="{C3B28079-B6FE-255B-99CC-96B659DC2A66}"/>
          </ac:inkMkLst>
        </pc:inkChg>
        <pc:inkChg chg="add mod">
          <ac:chgData name="Kokchun Giang" userId="67e2125d-ec8c-4323-9653-9824a2ad815f" providerId="ADAL" clId="{10EEDAB3-2DB0-BA4D-8CC6-6424E46A9142}" dt="2024-01-13T13:55:13.261" v="1000"/>
          <ac:inkMkLst>
            <pc:docMk/>
            <pc:sldMk cId="744054261" sldId="328"/>
            <ac:inkMk id="109" creationId="{13F5EC76-6FD8-4924-F6EC-4F2146A04D79}"/>
          </ac:inkMkLst>
        </pc:inkChg>
        <pc:inkChg chg="add mod">
          <ac:chgData name="Kokchun Giang" userId="67e2125d-ec8c-4323-9653-9824a2ad815f" providerId="ADAL" clId="{10EEDAB3-2DB0-BA4D-8CC6-6424E46A9142}" dt="2024-01-13T13:55:13.261" v="1000"/>
          <ac:inkMkLst>
            <pc:docMk/>
            <pc:sldMk cId="744054261" sldId="328"/>
            <ac:inkMk id="110" creationId="{CED1DFD9-03F9-556E-8594-45A6DBB103CD}"/>
          </ac:inkMkLst>
        </pc:inkChg>
        <pc:inkChg chg="add mod">
          <ac:chgData name="Kokchun Giang" userId="67e2125d-ec8c-4323-9653-9824a2ad815f" providerId="ADAL" clId="{10EEDAB3-2DB0-BA4D-8CC6-6424E46A9142}" dt="2024-01-13T13:55:13.261" v="1000"/>
          <ac:inkMkLst>
            <pc:docMk/>
            <pc:sldMk cId="744054261" sldId="328"/>
            <ac:inkMk id="111" creationId="{13EEC86C-3BB2-D1A7-883F-45ADD8C16052}"/>
          </ac:inkMkLst>
        </pc:inkChg>
        <pc:inkChg chg="add mod">
          <ac:chgData name="Kokchun Giang" userId="67e2125d-ec8c-4323-9653-9824a2ad815f" providerId="ADAL" clId="{10EEDAB3-2DB0-BA4D-8CC6-6424E46A9142}" dt="2024-01-13T13:55:13.261" v="1000"/>
          <ac:inkMkLst>
            <pc:docMk/>
            <pc:sldMk cId="744054261" sldId="328"/>
            <ac:inkMk id="112" creationId="{211E7885-8927-DFDA-F1E7-0149570306F8}"/>
          </ac:inkMkLst>
        </pc:inkChg>
        <pc:inkChg chg="add mod">
          <ac:chgData name="Kokchun Giang" userId="67e2125d-ec8c-4323-9653-9824a2ad815f" providerId="ADAL" clId="{10EEDAB3-2DB0-BA4D-8CC6-6424E46A9142}" dt="2024-01-13T13:55:13.261" v="1000"/>
          <ac:inkMkLst>
            <pc:docMk/>
            <pc:sldMk cId="744054261" sldId="328"/>
            <ac:inkMk id="113" creationId="{079F1584-5C61-373F-B8CD-6029DB18621B}"/>
          </ac:inkMkLst>
        </pc:inkChg>
        <pc:inkChg chg="add mod">
          <ac:chgData name="Kokchun Giang" userId="67e2125d-ec8c-4323-9653-9824a2ad815f" providerId="ADAL" clId="{10EEDAB3-2DB0-BA4D-8CC6-6424E46A9142}" dt="2024-01-13T13:55:13.261" v="1000"/>
          <ac:inkMkLst>
            <pc:docMk/>
            <pc:sldMk cId="744054261" sldId="328"/>
            <ac:inkMk id="114" creationId="{29F5E7C5-8381-90DE-499D-B6B2BB8D87E5}"/>
          </ac:inkMkLst>
        </pc:inkChg>
        <pc:inkChg chg="add mod">
          <ac:chgData name="Kokchun Giang" userId="67e2125d-ec8c-4323-9653-9824a2ad815f" providerId="ADAL" clId="{10EEDAB3-2DB0-BA4D-8CC6-6424E46A9142}" dt="2024-01-13T13:55:13.261" v="1000"/>
          <ac:inkMkLst>
            <pc:docMk/>
            <pc:sldMk cId="744054261" sldId="328"/>
            <ac:inkMk id="115" creationId="{92AF19BB-12E4-AE32-9F12-C8FA456E2584}"/>
          </ac:inkMkLst>
        </pc:inkChg>
        <pc:inkChg chg="add mod">
          <ac:chgData name="Kokchun Giang" userId="67e2125d-ec8c-4323-9653-9824a2ad815f" providerId="ADAL" clId="{10EEDAB3-2DB0-BA4D-8CC6-6424E46A9142}" dt="2024-01-13T15:29:33.220" v="2918" actId="1076"/>
          <ac:inkMkLst>
            <pc:docMk/>
            <pc:sldMk cId="744054261" sldId="328"/>
            <ac:inkMk id="117" creationId="{116F4E42-BCA1-F23A-5B81-591645FF554A}"/>
          </ac:inkMkLst>
        </pc:inkChg>
        <pc:inkChg chg="add del mod">
          <ac:chgData name="Kokchun Giang" userId="67e2125d-ec8c-4323-9653-9824a2ad815f" providerId="ADAL" clId="{10EEDAB3-2DB0-BA4D-8CC6-6424E46A9142}" dt="2024-01-13T13:56:34.119" v="1021" actId="9405"/>
          <ac:inkMkLst>
            <pc:docMk/>
            <pc:sldMk cId="744054261" sldId="328"/>
            <ac:inkMk id="118" creationId="{E1A65111-7339-528F-B2C4-B1D66DDC4EBB}"/>
          </ac:inkMkLst>
        </pc:inkChg>
        <pc:inkChg chg="add del mod">
          <ac:chgData name="Kokchun Giang" userId="67e2125d-ec8c-4323-9653-9824a2ad815f" providerId="ADAL" clId="{10EEDAB3-2DB0-BA4D-8CC6-6424E46A9142}" dt="2024-01-13T13:56:33.727" v="1020" actId="9405"/>
          <ac:inkMkLst>
            <pc:docMk/>
            <pc:sldMk cId="744054261" sldId="328"/>
            <ac:inkMk id="119" creationId="{1EF7A442-FDB0-47DD-9EE2-F8AB36C1F448}"/>
          </ac:inkMkLst>
        </pc:inkChg>
        <pc:inkChg chg="add del mod">
          <ac:chgData name="Kokchun Giang" userId="67e2125d-ec8c-4323-9653-9824a2ad815f" providerId="ADAL" clId="{10EEDAB3-2DB0-BA4D-8CC6-6424E46A9142}" dt="2024-01-13T13:56:33.527" v="1019" actId="9405"/>
          <ac:inkMkLst>
            <pc:docMk/>
            <pc:sldMk cId="744054261" sldId="328"/>
            <ac:inkMk id="120" creationId="{AF474A09-62B3-33FC-19EE-3CEF4D503120}"/>
          </ac:inkMkLst>
        </pc:inkChg>
        <pc:inkChg chg="add del mod">
          <ac:chgData name="Kokchun Giang" userId="67e2125d-ec8c-4323-9653-9824a2ad815f" providerId="ADAL" clId="{10EEDAB3-2DB0-BA4D-8CC6-6424E46A9142}" dt="2024-01-13T13:56:33.328" v="1018" actId="9405"/>
          <ac:inkMkLst>
            <pc:docMk/>
            <pc:sldMk cId="744054261" sldId="328"/>
            <ac:inkMk id="121" creationId="{387F0F8F-5B0D-FD89-FEAE-AE3DE68B04F3}"/>
          </ac:inkMkLst>
        </pc:inkChg>
        <pc:inkChg chg="add del mod">
          <ac:chgData name="Kokchun Giang" userId="67e2125d-ec8c-4323-9653-9824a2ad815f" providerId="ADAL" clId="{10EEDAB3-2DB0-BA4D-8CC6-6424E46A9142}" dt="2024-01-13T13:56:33.136" v="1017" actId="9405"/>
          <ac:inkMkLst>
            <pc:docMk/>
            <pc:sldMk cId="744054261" sldId="328"/>
            <ac:inkMk id="122" creationId="{C5EB7435-83F1-2271-60E4-33EDE670C160}"/>
          </ac:inkMkLst>
        </pc:inkChg>
        <pc:inkChg chg="add del mod">
          <ac:chgData name="Kokchun Giang" userId="67e2125d-ec8c-4323-9653-9824a2ad815f" providerId="ADAL" clId="{10EEDAB3-2DB0-BA4D-8CC6-6424E46A9142}" dt="2024-01-13T13:56:32.946" v="1016" actId="9405"/>
          <ac:inkMkLst>
            <pc:docMk/>
            <pc:sldMk cId="744054261" sldId="328"/>
            <ac:inkMk id="123" creationId="{3E4B24B2-C612-3DF7-ED2B-87417F92C98E}"/>
          </ac:inkMkLst>
        </pc:inkChg>
        <pc:inkChg chg="add del mod">
          <ac:chgData name="Kokchun Giang" userId="67e2125d-ec8c-4323-9653-9824a2ad815f" providerId="ADAL" clId="{10EEDAB3-2DB0-BA4D-8CC6-6424E46A9142}" dt="2024-01-13T13:56:32.736" v="1015" actId="9405"/>
          <ac:inkMkLst>
            <pc:docMk/>
            <pc:sldMk cId="744054261" sldId="328"/>
            <ac:inkMk id="124" creationId="{58EDDD54-6271-112E-7996-7E967CD544AF}"/>
          </ac:inkMkLst>
        </pc:inkChg>
        <pc:inkChg chg="add del mod">
          <ac:chgData name="Kokchun Giang" userId="67e2125d-ec8c-4323-9653-9824a2ad815f" providerId="ADAL" clId="{10EEDAB3-2DB0-BA4D-8CC6-6424E46A9142}" dt="2024-01-13T13:56:32.545" v="1014"/>
          <ac:inkMkLst>
            <pc:docMk/>
            <pc:sldMk cId="744054261" sldId="328"/>
            <ac:inkMk id="125" creationId="{ACD81723-B52F-9B5A-0011-56B663A3C3F9}"/>
          </ac:inkMkLst>
        </pc:inkChg>
        <pc:inkChg chg="add del">
          <ac:chgData name="Kokchun Giang" userId="67e2125d-ec8c-4323-9653-9824a2ad815f" providerId="ADAL" clId="{10EEDAB3-2DB0-BA4D-8CC6-6424E46A9142}" dt="2024-01-13T13:56:32.144" v="1011" actId="9405"/>
          <ac:inkMkLst>
            <pc:docMk/>
            <pc:sldMk cId="744054261" sldId="328"/>
            <ac:inkMk id="126" creationId="{0A408C1C-2021-6FA3-0BB5-CDDCBC5D7913}"/>
          </ac:inkMkLst>
        </pc:inkChg>
        <pc:inkChg chg="del">
          <ac:chgData name="Kokchun Giang" userId="67e2125d-ec8c-4323-9653-9824a2ad815f" providerId="ADAL" clId="{10EEDAB3-2DB0-BA4D-8CC6-6424E46A9142}" dt="2024-01-13T12:52:04.788" v="750" actId="478"/>
          <ac:inkMkLst>
            <pc:docMk/>
            <pc:sldMk cId="744054261" sldId="328"/>
            <ac:inkMk id="127" creationId="{17F12DB7-C780-528E-A965-AEAC04CE9FF2}"/>
          </ac:inkMkLst>
        </pc:inkChg>
        <pc:inkChg chg="add mod">
          <ac:chgData name="Kokchun Giang" userId="67e2125d-ec8c-4323-9653-9824a2ad815f" providerId="ADAL" clId="{10EEDAB3-2DB0-BA4D-8CC6-6424E46A9142}" dt="2024-01-13T15:27:53.268" v="2907" actId="164"/>
          <ac:inkMkLst>
            <pc:docMk/>
            <pc:sldMk cId="744054261" sldId="328"/>
            <ac:inkMk id="128" creationId="{EAF1A641-E57D-EF05-F61E-5351BEDBDA1A}"/>
          </ac:inkMkLst>
        </pc:inkChg>
        <pc:inkChg chg="add mod">
          <ac:chgData name="Kokchun Giang" userId="67e2125d-ec8c-4323-9653-9824a2ad815f" providerId="ADAL" clId="{10EEDAB3-2DB0-BA4D-8CC6-6424E46A9142}" dt="2024-01-13T13:56:52.737" v="1045"/>
          <ac:inkMkLst>
            <pc:docMk/>
            <pc:sldMk cId="744054261" sldId="328"/>
            <ac:inkMk id="129" creationId="{3B2FD4EF-06A3-D85B-BCD6-939C2CDF52C1}"/>
          </ac:inkMkLst>
        </pc:inkChg>
        <pc:inkChg chg="add mod">
          <ac:chgData name="Kokchun Giang" userId="67e2125d-ec8c-4323-9653-9824a2ad815f" providerId="ADAL" clId="{10EEDAB3-2DB0-BA4D-8CC6-6424E46A9142}" dt="2024-01-13T13:56:52.737" v="1045"/>
          <ac:inkMkLst>
            <pc:docMk/>
            <pc:sldMk cId="744054261" sldId="328"/>
            <ac:inkMk id="130" creationId="{25820F99-BF84-02BB-5210-AC8606C0B468}"/>
          </ac:inkMkLst>
        </pc:inkChg>
        <pc:inkChg chg="add mod">
          <ac:chgData name="Kokchun Giang" userId="67e2125d-ec8c-4323-9653-9824a2ad815f" providerId="ADAL" clId="{10EEDAB3-2DB0-BA4D-8CC6-6424E46A9142}" dt="2024-01-13T13:56:52.737" v="1045"/>
          <ac:inkMkLst>
            <pc:docMk/>
            <pc:sldMk cId="744054261" sldId="328"/>
            <ac:inkMk id="131" creationId="{850C2032-C66A-0F0E-201E-C45047258274}"/>
          </ac:inkMkLst>
        </pc:inkChg>
        <pc:inkChg chg="add mod">
          <ac:chgData name="Kokchun Giang" userId="67e2125d-ec8c-4323-9653-9824a2ad815f" providerId="ADAL" clId="{10EEDAB3-2DB0-BA4D-8CC6-6424E46A9142}" dt="2024-01-13T13:56:52.737" v="1045"/>
          <ac:inkMkLst>
            <pc:docMk/>
            <pc:sldMk cId="744054261" sldId="328"/>
            <ac:inkMk id="132" creationId="{7C88D281-A55E-2123-CE52-441A05E38220}"/>
          </ac:inkMkLst>
        </pc:inkChg>
        <pc:inkChg chg="add mod">
          <ac:chgData name="Kokchun Giang" userId="67e2125d-ec8c-4323-9653-9824a2ad815f" providerId="ADAL" clId="{10EEDAB3-2DB0-BA4D-8CC6-6424E46A9142}" dt="2024-01-13T13:56:52.737" v="1045"/>
          <ac:inkMkLst>
            <pc:docMk/>
            <pc:sldMk cId="744054261" sldId="328"/>
            <ac:inkMk id="133" creationId="{C11EE1FD-EA5A-CD0A-4355-B2A6E49341B1}"/>
          </ac:inkMkLst>
        </pc:inkChg>
        <pc:inkChg chg="add mod">
          <ac:chgData name="Kokchun Giang" userId="67e2125d-ec8c-4323-9653-9824a2ad815f" providerId="ADAL" clId="{10EEDAB3-2DB0-BA4D-8CC6-6424E46A9142}" dt="2024-01-13T13:56:52.737" v="1045"/>
          <ac:inkMkLst>
            <pc:docMk/>
            <pc:sldMk cId="744054261" sldId="328"/>
            <ac:inkMk id="135" creationId="{5FA4A7E2-E2D1-B615-3356-98743440FEA9}"/>
          </ac:inkMkLst>
        </pc:inkChg>
        <pc:inkChg chg="add mod">
          <ac:chgData name="Kokchun Giang" userId="67e2125d-ec8c-4323-9653-9824a2ad815f" providerId="ADAL" clId="{10EEDAB3-2DB0-BA4D-8CC6-6424E46A9142}" dt="2024-01-13T13:56:52.737" v="1045"/>
          <ac:inkMkLst>
            <pc:docMk/>
            <pc:sldMk cId="744054261" sldId="328"/>
            <ac:inkMk id="136" creationId="{4470483B-CA6E-6E57-FB9F-C42BFCC9762F}"/>
          </ac:inkMkLst>
        </pc:inkChg>
        <pc:inkChg chg="add mod">
          <ac:chgData name="Kokchun Giang" userId="67e2125d-ec8c-4323-9653-9824a2ad815f" providerId="ADAL" clId="{10EEDAB3-2DB0-BA4D-8CC6-6424E46A9142}" dt="2024-01-13T13:56:52.737" v="1045"/>
          <ac:inkMkLst>
            <pc:docMk/>
            <pc:sldMk cId="744054261" sldId="328"/>
            <ac:inkMk id="138" creationId="{E55BDE5A-D4BA-2000-35BA-B5C90EBA20CC}"/>
          </ac:inkMkLst>
        </pc:inkChg>
        <pc:inkChg chg="add mod">
          <ac:chgData name="Kokchun Giang" userId="67e2125d-ec8c-4323-9653-9824a2ad815f" providerId="ADAL" clId="{10EEDAB3-2DB0-BA4D-8CC6-6424E46A9142}" dt="2024-01-13T13:56:52.737" v="1045"/>
          <ac:inkMkLst>
            <pc:docMk/>
            <pc:sldMk cId="744054261" sldId="328"/>
            <ac:inkMk id="139" creationId="{4618AEB4-5196-CD83-48C0-58CDB6CD9E73}"/>
          </ac:inkMkLst>
        </pc:inkChg>
        <pc:inkChg chg="add mod">
          <ac:chgData name="Kokchun Giang" userId="67e2125d-ec8c-4323-9653-9824a2ad815f" providerId="ADAL" clId="{10EEDAB3-2DB0-BA4D-8CC6-6424E46A9142}" dt="2024-01-13T13:56:52.737" v="1045"/>
          <ac:inkMkLst>
            <pc:docMk/>
            <pc:sldMk cId="744054261" sldId="328"/>
            <ac:inkMk id="140" creationId="{DC50C8F5-00B5-061A-000D-A6288CA55224}"/>
          </ac:inkMkLst>
        </pc:inkChg>
        <pc:inkChg chg="add mod">
          <ac:chgData name="Kokchun Giang" userId="67e2125d-ec8c-4323-9653-9824a2ad815f" providerId="ADAL" clId="{10EEDAB3-2DB0-BA4D-8CC6-6424E46A9142}" dt="2024-01-13T13:56:52.737" v="1045"/>
          <ac:inkMkLst>
            <pc:docMk/>
            <pc:sldMk cId="744054261" sldId="328"/>
            <ac:inkMk id="141" creationId="{1AAFBEF4-F485-6758-13F1-EED9AB4AFE3E}"/>
          </ac:inkMkLst>
        </pc:inkChg>
        <pc:inkChg chg="add mod">
          <ac:chgData name="Kokchun Giang" userId="67e2125d-ec8c-4323-9653-9824a2ad815f" providerId="ADAL" clId="{10EEDAB3-2DB0-BA4D-8CC6-6424E46A9142}" dt="2024-01-13T13:56:52.737" v="1045"/>
          <ac:inkMkLst>
            <pc:docMk/>
            <pc:sldMk cId="744054261" sldId="328"/>
            <ac:inkMk id="142" creationId="{8B05DB7E-2ED4-05A8-586E-36FBAE90EA35}"/>
          </ac:inkMkLst>
        </pc:inkChg>
        <pc:inkChg chg="add mod">
          <ac:chgData name="Kokchun Giang" userId="67e2125d-ec8c-4323-9653-9824a2ad815f" providerId="ADAL" clId="{10EEDAB3-2DB0-BA4D-8CC6-6424E46A9142}" dt="2024-01-13T13:56:52.737" v="1045"/>
          <ac:inkMkLst>
            <pc:docMk/>
            <pc:sldMk cId="744054261" sldId="328"/>
            <ac:inkMk id="143" creationId="{4C6675AB-1E73-AA67-BC00-BEA2BCFCAB0E}"/>
          </ac:inkMkLst>
        </pc:inkChg>
        <pc:inkChg chg="add mod">
          <ac:chgData name="Kokchun Giang" userId="67e2125d-ec8c-4323-9653-9824a2ad815f" providerId="ADAL" clId="{10EEDAB3-2DB0-BA4D-8CC6-6424E46A9142}" dt="2024-01-13T13:56:52.737" v="1045"/>
          <ac:inkMkLst>
            <pc:docMk/>
            <pc:sldMk cId="744054261" sldId="328"/>
            <ac:inkMk id="144" creationId="{478CB76E-F272-70DE-B800-8B9AE4FC20CB}"/>
          </ac:inkMkLst>
        </pc:inkChg>
        <pc:inkChg chg="add mod">
          <ac:chgData name="Kokchun Giang" userId="67e2125d-ec8c-4323-9653-9824a2ad815f" providerId="ADAL" clId="{10EEDAB3-2DB0-BA4D-8CC6-6424E46A9142}" dt="2024-01-13T13:56:52.737" v="1045"/>
          <ac:inkMkLst>
            <pc:docMk/>
            <pc:sldMk cId="744054261" sldId="328"/>
            <ac:inkMk id="145" creationId="{DA466ED3-6078-E6FA-D240-A30A2FEA778E}"/>
          </ac:inkMkLst>
        </pc:inkChg>
        <pc:inkChg chg="add mod">
          <ac:chgData name="Kokchun Giang" userId="67e2125d-ec8c-4323-9653-9824a2ad815f" providerId="ADAL" clId="{10EEDAB3-2DB0-BA4D-8CC6-6424E46A9142}" dt="2024-01-13T13:56:52.737" v="1045"/>
          <ac:inkMkLst>
            <pc:docMk/>
            <pc:sldMk cId="744054261" sldId="328"/>
            <ac:inkMk id="146" creationId="{12C42A29-D421-3C45-7A98-0D8AE5222EEF}"/>
          </ac:inkMkLst>
        </pc:inkChg>
        <pc:inkChg chg="add mod">
          <ac:chgData name="Kokchun Giang" userId="67e2125d-ec8c-4323-9653-9824a2ad815f" providerId="ADAL" clId="{10EEDAB3-2DB0-BA4D-8CC6-6424E46A9142}" dt="2024-01-13T13:56:52.737" v="1045"/>
          <ac:inkMkLst>
            <pc:docMk/>
            <pc:sldMk cId="744054261" sldId="328"/>
            <ac:inkMk id="147" creationId="{BD4D3D2A-EF21-0C62-43FD-099C35F3C37D}"/>
          </ac:inkMkLst>
        </pc:inkChg>
        <pc:inkChg chg="add mod">
          <ac:chgData name="Kokchun Giang" userId="67e2125d-ec8c-4323-9653-9824a2ad815f" providerId="ADAL" clId="{10EEDAB3-2DB0-BA4D-8CC6-6424E46A9142}" dt="2024-01-13T13:56:52.737" v="1045"/>
          <ac:inkMkLst>
            <pc:docMk/>
            <pc:sldMk cId="744054261" sldId="328"/>
            <ac:inkMk id="148" creationId="{53842763-1972-F69C-9D47-898B65F4850A}"/>
          </ac:inkMkLst>
        </pc:inkChg>
        <pc:inkChg chg="add mod">
          <ac:chgData name="Kokchun Giang" userId="67e2125d-ec8c-4323-9653-9824a2ad815f" providerId="ADAL" clId="{10EEDAB3-2DB0-BA4D-8CC6-6424E46A9142}" dt="2024-01-13T13:56:52.737" v="1045"/>
          <ac:inkMkLst>
            <pc:docMk/>
            <pc:sldMk cId="744054261" sldId="328"/>
            <ac:inkMk id="149" creationId="{2FCC5475-DCC3-11CD-380C-8F003B466AEE}"/>
          </ac:inkMkLst>
        </pc:inkChg>
        <pc:inkChg chg="add mod">
          <ac:chgData name="Kokchun Giang" userId="67e2125d-ec8c-4323-9653-9824a2ad815f" providerId="ADAL" clId="{10EEDAB3-2DB0-BA4D-8CC6-6424E46A9142}" dt="2024-01-13T13:56:52.737" v="1045"/>
          <ac:inkMkLst>
            <pc:docMk/>
            <pc:sldMk cId="744054261" sldId="328"/>
            <ac:inkMk id="150" creationId="{9D229F06-F02A-3430-F667-E37213E44B59}"/>
          </ac:inkMkLst>
        </pc:inkChg>
        <pc:inkChg chg="add mod">
          <ac:chgData name="Kokchun Giang" userId="67e2125d-ec8c-4323-9653-9824a2ad815f" providerId="ADAL" clId="{10EEDAB3-2DB0-BA4D-8CC6-6424E46A9142}" dt="2024-01-13T13:57:13.968" v="1068"/>
          <ac:inkMkLst>
            <pc:docMk/>
            <pc:sldMk cId="744054261" sldId="328"/>
            <ac:inkMk id="152" creationId="{E0A5446B-9835-63F4-F214-0822CAD0DD69}"/>
          </ac:inkMkLst>
        </pc:inkChg>
        <pc:inkChg chg="add mod">
          <ac:chgData name="Kokchun Giang" userId="67e2125d-ec8c-4323-9653-9824a2ad815f" providerId="ADAL" clId="{10EEDAB3-2DB0-BA4D-8CC6-6424E46A9142}" dt="2024-01-13T13:57:13.968" v="1068"/>
          <ac:inkMkLst>
            <pc:docMk/>
            <pc:sldMk cId="744054261" sldId="328"/>
            <ac:inkMk id="153" creationId="{A6AE4F06-5EF0-52EA-8671-067F22BE5E09}"/>
          </ac:inkMkLst>
        </pc:inkChg>
        <pc:inkChg chg="add mod">
          <ac:chgData name="Kokchun Giang" userId="67e2125d-ec8c-4323-9653-9824a2ad815f" providerId="ADAL" clId="{10EEDAB3-2DB0-BA4D-8CC6-6424E46A9142}" dt="2024-01-13T13:57:13.968" v="1068"/>
          <ac:inkMkLst>
            <pc:docMk/>
            <pc:sldMk cId="744054261" sldId="328"/>
            <ac:inkMk id="154" creationId="{FC714DD5-19A6-E5F5-2560-A6426BDED278}"/>
          </ac:inkMkLst>
        </pc:inkChg>
        <pc:inkChg chg="add mod">
          <ac:chgData name="Kokchun Giang" userId="67e2125d-ec8c-4323-9653-9824a2ad815f" providerId="ADAL" clId="{10EEDAB3-2DB0-BA4D-8CC6-6424E46A9142}" dt="2024-01-13T13:57:13.968" v="1068"/>
          <ac:inkMkLst>
            <pc:docMk/>
            <pc:sldMk cId="744054261" sldId="328"/>
            <ac:inkMk id="155" creationId="{67A99FFB-A17E-DB00-8230-B80FC24D0253}"/>
          </ac:inkMkLst>
        </pc:inkChg>
        <pc:inkChg chg="add mod">
          <ac:chgData name="Kokchun Giang" userId="67e2125d-ec8c-4323-9653-9824a2ad815f" providerId="ADAL" clId="{10EEDAB3-2DB0-BA4D-8CC6-6424E46A9142}" dt="2024-01-13T13:57:13.968" v="1068"/>
          <ac:inkMkLst>
            <pc:docMk/>
            <pc:sldMk cId="744054261" sldId="328"/>
            <ac:inkMk id="156" creationId="{2D03198A-67EB-D184-E8F4-2394A0C1F4FF}"/>
          </ac:inkMkLst>
        </pc:inkChg>
        <pc:inkChg chg="add mod">
          <ac:chgData name="Kokchun Giang" userId="67e2125d-ec8c-4323-9653-9824a2ad815f" providerId="ADAL" clId="{10EEDAB3-2DB0-BA4D-8CC6-6424E46A9142}" dt="2024-01-13T13:57:13.968" v="1068"/>
          <ac:inkMkLst>
            <pc:docMk/>
            <pc:sldMk cId="744054261" sldId="328"/>
            <ac:inkMk id="157" creationId="{95B9E45E-0E8D-725A-CA28-B595647C2B4C}"/>
          </ac:inkMkLst>
        </pc:inkChg>
        <pc:inkChg chg="add mod">
          <ac:chgData name="Kokchun Giang" userId="67e2125d-ec8c-4323-9653-9824a2ad815f" providerId="ADAL" clId="{10EEDAB3-2DB0-BA4D-8CC6-6424E46A9142}" dt="2024-01-13T13:57:13.968" v="1068"/>
          <ac:inkMkLst>
            <pc:docMk/>
            <pc:sldMk cId="744054261" sldId="328"/>
            <ac:inkMk id="158" creationId="{6BC79CEA-FA5A-3551-3529-EEA96EF1D9FB}"/>
          </ac:inkMkLst>
        </pc:inkChg>
        <pc:inkChg chg="add mod">
          <ac:chgData name="Kokchun Giang" userId="67e2125d-ec8c-4323-9653-9824a2ad815f" providerId="ADAL" clId="{10EEDAB3-2DB0-BA4D-8CC6-6424E46A9142}" dt="2024-01-13T13:57:13.968" v="1068"/>
          <ac:inkMkLst>
            <pc:docMk/>
            <pc:sldMk cId="744054261" sldId="328"/>
            <ac:inkMk id="159" creationId="{2F2E22FE-4150-155B-EDED-B4A605A7AA49}"/>
          </ac:inkMkLst>
        </pc:inkChg>
        <pc:inkChg chg="add mod">
          <ac:chgData name="Kokchun Giang" userId="67e2125d-ec8c-4323-9653-9824a2ad815f" providerId="ADAL" clId="{10EEDAB3-2DB0-BA4D-8CC6-6424E46A9142}" dt="2024-01-13T13:57:13.968" v="1068"/>
          <ac:inkMkLst>
            <pc:docMk/>
            <pc:sldMk cId="744054261" sldId="328"/>
            <ac:inkMk id="160" creationId="{32A4CEF2-C0CC-6B0C-AD5A-7DA5B0BE5CA9}"/>
          </ac:inkMkLst>
        </pc:inkChg>
        <pc:inkChg chg="add mod">
          <ac:chgData name="Kokchun Giang" userId="67e2125d-ec8c-4323-9653-9824a2ad815f" providerId="ADAL" clId="{10EEDAB3-2DB0-BA4D-8CC6-6424E46A9142}" dt="2024-01-13T13:57:13.968" v="1068"/>
          <ac:inkMkLst>
            <pc:docMk/>
            <pc:sldMk cId="744054261" sldId="328"/>
            <ac:inkMk id="161" creationId="{17B12099-9F34-5B50-1FA4-0FE576311F95}"/>
          </ac:inkMkLst>
        </pc:inkChg>
        <pc:inkChg chg="add mod">
          <ac:chgData name="Kokchun Giang" userId="67e2125d-ec8c-4323-9653-9824a2ad815f" providerId="ADAL" clId="{10EEDAB3-2DB0-BA4D-8CC6-6424E46A9142}" dt="2024-01-13T13:57:13.968" v="1068"/>
          <ac:inkMkLst>
            <pc:docMk/>
            <pc:sldMk cId="744054261" sldId="328"/>
            <ac:inkMk id="162" creationId="{CCFA5834-7AC8-C27B-48F2-2BB9BD22C6AA}"/>
          </ac:inkMkLst>
        </pc:inkChg>
        <pc:inkChg chg="add mod">
          <ac:chgData name="Kokchun Giang" userId="67e2125d-ec8c-4323-9653-9824a2ad815f" providerId="ADAL" clId="{10EEDAB3-2DB0-BA4D-8CC6-6424E46A9142}" dt="2024-01-13T13:57:13.968" v="1068"/>
          <ac:inkMkLst>
            <pc:docMk/>
            <pc:sldMk cId="744054261" sldId="328"/>
            <ac:inkMk id="163" creationId="{F0AEE607-CAAC-FBF4-1FC8-C0A62D318721}"/>
          </ac:inkMkLst>
        </pc:inkChg>
        <pc:inkChg chg="add mod">
          <ac:chgData name="Kokchun Giang" userId="67e2125d-ec8c-4323-9653-9824a2ad815f" providerId="ADAL" clId="{10EEDAB3-2DB0-BA4D-8CC6-6424E46A9142}" dt="2024-01-13T13:57:13.968" v="1068"/>
          <ac:inkMkLst>
            <pc:docMk/>
            <pc:sldMk cId="744054261" sldId="328"/>
            <ac:inkMk id="165" creationId="{D07E38BF-BA2D-F906-EED1-CE391719C015}"/>
          </ac:inkMkLst>
        </pc:inkChg>
        <pc:inkChg chg="add mod">
          <ac:chgData name="Kokchun Giang" userId="67e2125d-ec8c-4323-9653-9824a2ad815f" providerId="ADAL" clId="{10EEDAB3-2DB0-BA4D-8CC6-6424E46A9142}" dt="2024-01-13T13:57:13.968" v="1068"/>
          <ac:inkMkLst>
            <pc:docMk/>
            <pc:sldMk cId="744054261" sldId="328"/>
            <ac:inkMk id="166" creationId="{8C62AF1B-C104-1461-96E8-62B985FDB1EE}"/>
          </ac:inkMkLst>
        </pc:inkChg>
        <pc:inkChg chg="add mod">
          <ac:chgData name="Kokchun Giang" userId="67e2125d-ec8c-4323-9653-9824a2ad815f" providerId="ADAL" clId="{10EEDAB3-2DB0-BA4D-8CC6-6424E46A9142}" dt="2024-01-13T13:57:13.968" v="1068"/>
          <ac:inkMkLst>
            <pc:docMk/>
            <pc:sldMk cId="744054261" sldId="328"/>
            <ac:inkMk id="167" creationId="{766AD41B-F346-2412-4FE2-85CEB0ACA66B}"/>
          </ac:inkMkLst>
        </pc:inkChg>
        <pc:inkChg chg="add mod">
          <ac:chgData name="Kokchun Giang" userId="67e2125d-ec8c-4323-9653-9824a2ad815f" providerId="ADAL" clId="{10EEDAB3-2DB0-BA4D-8CC6-6424E46A9142}" dt="2024-01-13T13:57:13.968" v="1068"/>
          <ac:inkMkLst>
            <pc:docMk/>
            <pc:sldMk cId="744054261" sldId="328"/>
            <ac:inkMk id="168" creationId="{75F0D662-E1B2-BEEF-AD95-EF34B970B257}"/>
          </ac:inkMkLst>
        </pc:inkChg>
        <pc:inkChg chg="add mod">
          <ac:chgData name="Kokchun Giang" userId="67e2125d-ec8c-4323-9653-9824a2ad815f" providerId="ADAL" clId="{10EEDAB3-2DB0-BA4D-8CC6-6424E46A9142}" dt="2024-01-13T13:57:13.968" v="1068"/>
          <ac:inkMkLst>
            <pc:docMk/>
            <pc:sldMk cId="744054261" sldId="328"/>
            <ac:inkMk id="169" creationId="{F971A5D7-F4EA-70DC-E24E-110F9F02C76F}"/>
          </ac:inkMkLst>
        </pc:inkChg>
        <pc:inkChg chg="add del">
          <ac:chgData name="Kokchun Giang" userId="67e2125d-ec8c-4323-9653-9824a2ad815f" providerId="ADAL" clId="{10EEDAB3-2DB0-BA4D-8CC6-6424E46A9142}" dt="2024-01-13T15:28:33.444" v="2915" actId="478"/>
          <ac:inkMkLst>
            <pc:docMk/>
            <pc:sldMk cId="744054261" sldId="328"/>
            <ac:inkMk id="170" creationId="{98D2165F-5CF9-9D5B-CC0A-E146F0D89765}"/>
          </ac:inkMkLst>
        </pc:inkChg>
        <pc:inkChg chg="add mod">
          <ac:chgData name="Kokchun Giang" userId="67e2125d-ec8c-4323-9653-9824a2ad815f" providerId="ADAL" clId="{10EEDAB3-2DB0-BA4D-8CC6-6424E46A9142}" dt="2024-01-13T13:57:13.968" v="1068"/>
          <ac:inkMkLst>
            <pc:docMk/>
            <pc:sldMk cId="744054261" sldId="328"/>
            <ac:inkMk id="171" creationId="{CB5E85D1-12DD-8238-C0E4-96A28CC427C9}"/>
          </ac:inkMkLst>
        </pc:inkChg>
        <pc:inkChg chg="add mod">
          <ac:chgData name="Kokchun Giang" userId="67e2125d-ec8c-4323-9653-9824a2ad815f" providerId="ADAL" clId="{10EEDAB3-2DB0-BA4D-8CC6-6424E46A9142}" dt="2024-01-13T13:57:13.968" v="1068"/>
          <ac:inkMkLst>
            <pc:docMk/>
            <pc:sldMk cId="744054261" sldId="328"/>
            <ac:inkMk id="172" creationId="{846E571F-0C7B-E284-FC37-15D06DFF7704}"/>
          </ac:inkMkLst>
        </pc:inkChg>
        <pc:inkChg chg="add mod">
          <ac:chgData name="Kokchun Giang" userId="67e2125d-ec8c-4323-9653-9824a2ad815f" providerId="ADAL" clId="{10EEDAB3-2DB0-BA4D-8CC6-6424E46A9142}" dt="2024-01-13T13:57:37.633" v="1081"/>
          <ac:inkMkLst>
            <pc:docMk/>
            <pc:sldMk cId="744054261" sldId="328"/>
            <ac:inkMk id="176" creationId="{FAE6586E-A4EA-68E8-9A05-7E002B5CE07D}"/>
          </ac:inkMkLst>
        </pc:inkChg>
        <pc:inkChg chg="add mod">
          <ac:chgData name="Kokchun Giang" userId="67e2125d-ec8c-4323-9653-9824a2ad815f" providerId="ADAL" clId="{10EEDAB3-2DB0-BA4D-8CC6-6424E46A9142}" dt="2024-01-13T13:57:37.633" v="1081"/>
          <ac:inkMkLst>
            <pc:docMk/>
            <pc:sldMk cId="744054261" sldId="328"/>
            <ac:inkMk id="177" creationId="{247A9C27-A4BD-663D-62E4-0BAEE5F4D341}"/>
          </ac:inkMkLst>
        </pc:inkChg>
        <pc:inkChg chg="add mod">
          <ac:chgData name="Kokchun Giang" userId="67e2125d-ec8c-4323-9653-9824a2ad815f" providerId="ADAL" clId="{10EEDAB3-2DB0-BA4D-8CC6-6424E46A9142}" dt="2024-01-13T13:57:37.633" v="1081"/>
          <ac:inkMkLst>
            <pc:docMk/>
            <pc:sldMk cId="744054261" sldId="328"/>
            <ac:inkMk id="178" creationId="{74817BE0-6042-AD68-C362-5B40BC85FC81}"/>
          </ac:inkMkLst>
        </pc:inkChg>
        <pc:inkChg chg="add mod">
          <ac:chgData name="Kokchun Giang" userId="67e2125d-ec8c-4323-9653-9824a2ad815f" providerId="ADAL" clId="{10EEDAB3-2DB0-BA4D-8CC6-6424E46A9142}" dt="2024-01-13T13:57:37.633" v="1081"/>
          <ac:inkMkLst>
            <pc:docMk/>
            <pc:sldMk cId="744054261" sldId="328"/>
            <ac:inkMk id="179" creationId="{62F183A6-31D2-6CB5-DD29-3B5D7D50ED40}"/>
          </ac:inkMkLst>
        </pc:inkChg>
        <pc:inkChg chg="add mod">
          <ac:chgData name="Kokchun Giang" userId="67e2125d-ec8c-4323-9653-9824a2ad815f" providerId="ADAL" clId="{10EEDAB3-2DB0-BA4D-8CC6-6424E46A9142}" dt="2024-01-13T13:57:37.633" v="1081"/>
          <ac:inkMkLst>
            <pc:docMk/>
            <pc:sldMk cId="744054261" sldId="328"/>
            <ac:inkMk id="180" creationId="{DA04CD70-33F7-0632-BBD6-6B3645A88AF7}"/>
          </ac:inkMkLst>
        </pc:inkChg>
        <pc:inkChg chg="add mod">
          <ac:chgData name="Kokchun Giang" userId="67e2125d-ec8c-4323-9653-9824a2ad815f" providerId="ADAL" clId="{10EEDAB3-2DB0-BA4D-8CC6-6424E46A9142}" dt="2024-01-13T13:57:37.633" v="1081"/>
          <ac:inkMkLst>
            <pc:docMk/>
            <pc:sldMk cId="744054261" sldId="328"/>
            <ac:inkMk id="181" creationId="{82DF8F50-0FC0-2CD1-7B0A-73A6A6FD7DE6}"/>
          </ac:inkMkLst>
        </pc:inkChg>
        <pc:inkChg chg="add mod">
          <ac:chgData name="Kokchun Giang" userId="67e2125d-ec8c-4323-9653-9824a2ad815f" providerId="ADAL" clId="{10EEDAB3-2DB0-BA4D-8CC6-6424E46A9142}" dt="2024-01-13T13:57:37.633" v="1081"/>
          <ac:inkMkLst>
            <pc:docMk/>
            <pc:sldMk cId="744054261" sldId="328"/>
            <ac:inkMk id="182" creationId="{ADF1FBB2-1946-F151-711D-5E43498CA41A}"/>
          </ac:inkMkLst>
        </pc:inkChg>
        <pc:inkChg chg="add mod">
          <ac:chgData name="Kokchun Giang" userId="67e2125d-ec8c-4323-9653-9824a2ad815f" providerId="ADAL" clId="{10EEDAB3-2DB0-BA4D-8CC6-6424E46A9142}" dt="2024-01-13T13:57:37.633" v="1081"/>
          <ac:inkMkLst>
            <pc:docMk/>
            <pc:sldMk cId="744054261" sldId="328"/>
            <ac:inkMk id="183" creationId="{CAE059EF-A0E4-AD5F-E858-22A1B3B21FE4}"/>
          </ac:inkMkLst>
        </pc:inkChg>
        <pc:inkChg chg="add mod">
          <ac:chgData name="Kokchun Giang" userId="67e2125d-ec8c-4323-9653-9824a2ad815f" providerId="ADAL" clId="{10EEDAB3-2DB0-BA4D-8CC6-6424E46A9142}" dt="2024-01-13T13:57:37.633" v="1081"/>
          <ac:inkMkLst>
            <pc:docMk/>
            <pc:sldMk cId="744054261" sldId="328"/>
            <ac:inkMk id="184" creationId="{E13827B2-25C3-126A-300F-58682D6BAB68}"/>
          </ac:inkMkLst>
        </pc:inkChg>
        <pc:inkChg chg="add mod">
          <ac:chgData name="Kokchun Giang" userId="67e2125d-ec8c-4323-9653-9824a2ad815f" providerId="ADAL" clId="{10EEDAB3-2DB0-BA4D-8CC6-6424E46A9142}" dt="2024-01-13T13:57:37.633" v="1081"/>
          <ac:inkMkLst>
            <pc:docMk/>
            <pc:sldMk cId="744054261" sldId="328"/>
            <ac:inkMk id="185" creationId="{36EE3B3E-F9DA-790D-C7C1-D6F1F73AC0F3}"/>
          </ac:inkMkLst>
        </pc:inkChg>
        <pc:inkChg chg="add mod">
          <ac:chgData name="Kokchun Giang" userId="67e2125d-ec8c-4323-9653-9824a2ad815f" providerId="ADAL" clId="{10EEDAB3-2DB0-BA4D-8CC6-6424E46A9142}" dt="2024-01-13T13:57:37.633" v="1081"/>
          <ac:inkMkLst>
            <pc:docMk/>
            <pc:sldMk cId="744054261" sldId="328"/>
            <ac:inkMk id="186" creationId="{60D0D3BB-EE71-4B1A-54D6-0A5494A623C3}"/>
          </ac:inkMkLst>
        </pc:inkChg>
        <pc:inkChg chg="add mod">
          <ac:chgData name="Kokchun Giang" userId="67e2125d-ec8c-4323-9653-9824a2ad815f" providerId="ADAL" clId="{10EEDAB3-2DB0-BA4D-8CC6-6424E46A9142}" dt="2024-01-13T13:57:37.633" v="1081"/>
          <ac:inkMkLst>
            <pc:docMk/>
            <pc:sldMk cId="744054261" sldId="328"/>
            <ac:inkMk id="187" creationId="{D2E5976F-27CA-519D-9934-D13C0CE636C1}"/>
          </ac:inkMkLst>
        </pc:inkChg>
        <pc:inkChg chg="add mod">
          <ac:chgData name="Kokchun Giang" userId="67e2125d-ec8c-4323-9653-9824a2ad815f" providerId="ADAL" clId="{10EEDAB3-2DB0-BA4D-8CC6-6424E46A9142}" dt="2024-01-13T13:57:45.169" v="1089"/>
          <ac:inkMkLst>
            <pc:docMk/>
            <pc:sldMk cId="744054261" sldId="328"/>
            <ac:inkMk id="190" creationId="{B59D1A4A-67F2-9636-89CF-605316E9FBE5}"/>
          </ac:inkMkLst>
        </pc:inkChg>
        <pc:inkChg chg="add mod">
          <ac:chgData name="Kokchun Giang" userId="67e2125d-ec8c-4323-9653-9824a2ad815f" providerId="ADAL" clId="{10EEDAB3-2DB0-BA4D-8CC6-6424E46A9142}" dt="2024-01-13T13:57:45.169" v="1089"/>
          <ac:inkMkLst>
            <pc:docMk/>
            <pc:sldMk cId="744054261" sldId="328"/>
            <ac:inkMk id="191" creationId="{B70473C0-74C6-98C2-7B6C-9492734001D8}"/>
          </ac:inkMkLst>
        </pc:inkChg>
        <pc:inkChg chg="add mod">
          <ac:chgData name="Kokchun Giang" userId="67e2125d-ec8c-4323-9653-9824a2ad815f" providerId="ADAL" clId="{10EEDAB3-2DB0-BA4D-8CC6-6424E46A9142}" dt="2024-01-13T13:57:45.169" v="1089"/>
          <ac:inkMkLst>
            <pc:docMk/>
            <pc:sldMk cId="744054261" sldId="328"/>
            <ac:inkMk id="192" creationId="{117045E6-BD68-B587-279B-DC9614A8BC73}"/>
          </ac:inkMkLst>
        </pc:inkChg>
        <pc:inkChg chg="add mod">
          <ac:chgData name="Kokchun Giang" userId="67e2125d-ec8c-4323-9653-9824a2ad815f" providerId="ADAL" clId="{10EEDAB3-2DB0-BA4D-8CC6-6424E46A9142}" dt="2024-01-13T13:57:45.169" v="1089"/>
          <ac:inkMkLst>
            <pc:docMk/>
            <pc:sldMk cId="744054261" sldId="328"/>
            <ac:inkMk id="193" creationId="{1DF5D2BF-2D95-4331-89F8-F2D0578BF04B}"/>
          </ac:inkMkLst>
        </pc:inkChg>
        <pc:inkChg chg="add mod">
          <ac:chgData name="Kokchun Giang" userId="67e2125d-ec8c-4323-9653-9824a2ad815f" providerId="ADAL" clId="{10EEDAB3-2DB0-BA4D-8CC6-6424E46A9142}" dt="2024-01-13T13:57:45.169" v="1089"/>
          <ac:inkMkLst>
            <pc:docMk/>
            <pc:sldMk cId="744054261" sldId="328"/>
            <ac:inkMk id="194" creationId="{C9DDD9E6-9B48-F9B9-9302-1770FAEBA33E}"/>
          </ac:inkMkLst>
        </pc:inkChg>
        <pc:inkChg chg="add mod">
          <ac:chgData name="Kokchun Giang" userId="67e2125d-ec8c-4323-9653-9824a2ad815f" providerId="ADAL" clId="{10EEDAB3-2DB0-BA4D-8CC6-6424E46A9142}" dt="2024-01-13T13:57:45.169" v="1089"/>
          <ac:inkMkLst>
            <pc:docMk/>
            <pc:sldMk cId="744054261" sldId="328"/>
            <ac:inkMk id="195" creationId="{2CB9D527-5A7C-9A0C-5749-62291317505C}"/>
          </ac:inkMkLst>
        </pc:inkChg>
        <pc:inkChg chg="add mod">
          <ac:chgData name="Kokchun Giang" userId="67e2125d-ec8c-4323-9653-9824a2ad815f" providerId="ADAL" clId="{10EEDAB3-2DB0-BA4D-8CC6-6424E46A9142}" dt="2024-01-13T13:57:48.838" v="1097"/>
          <ac:inkMkLst>
            <pc:docMk/>
            <pc:sldMk cId="744054261" sldId="328"/>
            <ac:inkMk id="196" creationId="{A0B5A1D6-AD7F-9C91-1BCF-6519FD33DF13}"/>
          </ac:inkMkLst>
        </pc:inkChg>
        <pc:inkChg chg="add mod">
          <ac:chgData name="Kokchun Giang" userId="67e2125d-ec8c-4323-9653-9824a2ad815f" providerId="ADAL" clId="{10EEDAB3-2DB0-BA4D-8CC6-6424E46A9142}" dt="2024-01-13T13:57:48.838" v="1097"/>
          <ac:inkMkLst>
            <pc:docMk/>
            <pc:sldMk cId="744054261" sldId="328"/>
            <ac:inkMk id="199" creationId="{359AE220-B3F8-4D5E-65EB-554037613EE0}"/>
          </ac:inkMkLst>
        </pc:inkChg>
        <pc:inkChg chg="add mod">
          <ac:chgData name="Kokchun Giang" userId="67e2125d-ec8c-4323-9653-9824a2ad815f" providerId="ADAL" clId="{10EEDAB3-2DB0-BA4D-8CC6-6424E46A9142}" dt="2024-01-13T13:57:48.838" v="1097"/>
          <ac:inkMkLst>
            <pc:docMk/>
            <pc:sldMk cId="744054261" sldId="328"/>
            <ac:inkMk id="200" creationId="{DFA62C24-D243-D013-04C0-277F8B75E3CB}"/>
          </ac:inkMkLst>
        </pc:inkChg>
        <pc:inkChg chg="add mod">
          <ac:chgData name="Kokchun Giang" userId="67e2125d-ec8c-4323-9653-9824a2ad815f" providerId="ADAL" clId="{10EEDAB3-2DB0-BA4D-8CC6-6424E46A9142}" dt="2024-01-13T13:57:48.838" v="1097"/>
          <ac:inkMkLst>
            <pc:docMk/>
            <pc:sldMk cId="744054261" sldId="328"/>
            <ac:inkMk id="201" creationId="{5A37F811-E84E-D14F-E35A-1AE338D956AB}"/>
          </ac:inkMkLst>
        </pc:inkChg>
        <pc:inkChg chg="add mod">
          <ac:chgData name="Kokchun Giang" userId="67e2125d-ec8c-4323-9653-9824a2ad815f" providerId="ADAL" clId="{10EEDAB3-2DB0-BA4D-8CC6-6424E46A9142}" dt="2024-01-13T13:57:48.838" v="1097"/>
          <ac:inkMkLst>
            <pc:docMk/>
            <pc:sldMk cId="744054261" sldId="328"/>
            <ac:inkMk id="202" creationId="{4080B42C-772B-DCF7-3997-DB26654D3968}"/>
          </ac:inkMkLst>
        </pc:inkChg>
        <pc:inkChg chg="add mod">
          <ac:chgData name="Kokchun Giang" userId="67e2125d-ec8c-4323-9653-9824a2ad815f" providerId="ADAL" clId="{10EEDAB3-2DB0-BA4D-8CC6-6424E46A9142}" dt="2024-01-13T13:57:48.838" v="1097"/>
          <ac:inkMkLst>
            <pc:docMk/>
            <pc:sldMk cId="744054261" sldId="328"/>
            <ac:inkMk id="203" creationId="{7DA2F7AE-DB1D-56FC-E042-9316991E6590}"/>
          </ac:inkMkLst>
        </pc:inkChg>
        <pc:inkChg chg="add mod">
          <ac:chgData name="Kokchun Giang" userId="67e2125d-ec8c-4323-9653-9824a2ad815f" providerId="ADAL" clId="{10EEDAB3-2DB0-BA4D-8CC6-6424E46A9142}" dt="2024-01-13T13:57:48.838" v="1097"/>
          <ac:inkMkLst>
            <pc:docMk/>
            <pc:sldMk cId="744054261" sldId="328"/>
            <ac:inkMk id="204" creationId="{948470C9-CB56-28DF-B79D-BA58B7DC8314}"/>
          </ac:inkMkLst>
        </pc:inkChg>
        <pc:inkChg chg="add mod">
          <ac:chgData name="Kokchun Giang" userId="67e2125d-ec8c-4323-9653-9824a2ad815f" providerId="ADAL" clId="{10EEDAB3-2DB0-BA4D-8CC6-6424E46A9142}" dt="2024-01-13T13:57:48.838" v="1097"/>
          <ac:inkMkLst>
            <pc:docMk/>
            <pc:sldMk cId="744054261" sldId="328"/>
            <ac:inkMk id="205" creationId="{51F9F99E-2FE9-9CEA-BC10-1C657BF69EC9}"/>
          </ac:inkMkLst>
        </pc:inkChg>
        <pc:inkChg chg="add mod">
          <ac:chgData name="Kokchun Giang" userId="67e2125d-ec8c-4323-9653-9824a2ad815f" providerId="ADAL" clId="{10EEDAB3-2DB0-BA4D-8CC6-6424E46A9142}" dt="2024-01-13T13:58:12.686" v="1120"/>
          <ac:inkMkLst>
            <pc:docMk/>
            <pc:sldMk cId="744054261" sldId="328"/>
            <ac:inkMk id="208" creationId="{4AF58931-AE1E-4411-F67D-9597B4C58F1E}"/>
          </ac:inkMkLst>
        </pc:inkChg>
        <pc:inkChg chg="add mod">
          <ac:chgData name="Kokchun Giang" userId="67e2125d-ec8c-4323-9653-9824a2ad815f" providerId="ADAL" clId="{10EEDAB3-2DB0-BA4D-8CC6-6424E46A9142}" dt="2024-01-13T13:58:12.686" v="1120"/>
          <ac:inkMkLst>
            <pc:docMk/>
            <pc:sldMk cId="744054261" sldId="328"/>
            <ac:inkMk id="209" creationId="{2E776BDE-6FCB-C44E-E3EF-B70B45627749}"/>
          </ac:inkMkLst>
        </pc:inkChg>
        <pc:inkChg chg="add mod">
          <ac:chgData name="Kokchun Giang" userId="67e2125d-ec8c-4323-9653-9824a2ad815f" providerId="ADAL" clId="{10EEDAB3-2DB0-BA4D-8CC6-6424E46A9142}" dt="2024-01-13T13:58:12.686" v="1120"/>
          <ac:inkMkLst>
            <pc:docMk/>
            <pc:sldMk cId="744054261" sldId="328"/>
            <ac:inkMk id="210" creationId="{B5D389A3-DCB7-B4D3-0BA3-BEF46970D350}"/>
          </ac:inkMkLst>
        </pc:inkChg>
        <pc:inkChg chg="add mod">
          <ac:chgData name="Kokchun Giang" userId="67e2125d-ec8c-4323-9653-9824a2ad815f" providerId="ADAL" clId="{10EEDAB3-2DB0-BA4D-8CC6-6424E46A9142}" dt="2024-01-13T13:58:12.686" v="1120"/>
          <ac:inkMkLst>
            <pc:docMk/>
            <pc:sldMk cId="744054261" sldId="328"/>
            <ac:inkMk id="211" creationId="{793C54A6-C69E-7389-1B42-B4D126100C46}"/>
          </ac:inkMkLst>
        </pc:inkChg>
        <pc:inkChg chg="add mod">
          <ac:chgData name="Kokchun Giang" userId="67e2125d-ec8c-4323-9653-9824a2ad815f" providerId="ADAL" clId="{10EEDAB3-2DB0-BA4D-8CC6-6424E46A9142}" dt="2024-01-13T13:58:12.686" v="1120"/>
          <ac:inkMkLst>
            <pc:docMk/>
            <pc:sldMk cId="744054261" sldId="328"/>
            <ac:inkMk id="212" creationId="{21A64400-E5B2-1C63-7656-A97BCB0CECBB}"/>
          </ac:inkMkLst>
        </pc:inkChg>
        <pc:inkChg chg="add mod">
          <ac:chgData name="Kokchun Giang" userId="67e2125d-ec8c-4323-9653-9824a2ad815f" providerId="ADAL" clId="{10EEDAB3-2DB0-BA4D-8CC6-6424E46A9142}" dt="2024-01-13T13:58:12.686" v="1120"/>
          <ac:inkMkLst>
            <pc:docMk/>
            <pc:sldMk cId="744054261" sldId="328"/>
            <ac:inkMk id="213" creationId="{27FFAF67-6892-5D2A-249C-AAA4B58B886B}"/>
          </ac:inkMkLst>
        </pc:inkChg>
        <pc:inkChg chg="add mod">
          <ac:chgData name="Kokchun Giang" userId="67e2125d-ec8c-4323-9653-9824a2ad815f" providerId="ADAL" clId="{10EEDAB3-2DB0-BA4D-8CC6-6424E46A9142}" dt="2024-01-13T13:58:12.686" v="1120"/>
          <ac:inkMkLst>
            <pc:docMk/>
            <pc:sldMk cId="744054261" sldId="328"/>
            <ac:inkMk id="214" creationId="{0AD94486-BC4E-C7D8-30A2-960D7E37F0A1}"/>
          </ac:inkMkLst>
        </pc:inkChg>
        <pc:inkChg chg="add mod">
          <ac:chgData name="Kokchun Giang" userId="67e2125d-ec8c-4323-9653-9824a2ad815f" providerId="ADAL" clId="{10EEDAB3-2DB0-BA4D-8CC6-6424E46A9142}" dt="2024-01-13T13:58:12.686" v="1120"/>
          <ac:inkMkLst>
            <pc:docMk/>
            <pc:sldMk cId="744054261" sldId="328"/>
            <ac:inkMk id="215" creationId="{506009ED-EC76-C6EE-4222-70D74CB4BB5B}"/>
          </ac:inkMkLst>
        </pc:inkChg>
        <pc:inkChg chg="add mod">
          <ac:chgData name="Kokchun Giang" userId="67e2125d-ec8c-4323-9653-9824a2ad815f" providerId="ADAL" clId="{10EEDAB3-2DB0-BA4D-8CC6-6424E46A9142}" dt="2024-01-13T13:58:12.686" v="1120"/>
          <ac:inkMkLst>
            <pc:docMk/>
            <pc:sldMk cId="744054261" sldId="328"/>
            <ac:inkMk id="216" creationId="{B813DCFE-8E61-38C1-7160-1F9019FF6A47}"/>
          </ac:inkMkLst>
        </pc:inkChg>
        <pc:inkChg chg="add mod">
          <ac:chgData name="Kokchun Giang" userId="67e2125d-ec8c-4323-9653-9824a2ad815f" providerId="ADAL" clId="{10EEDAB3-2DB0-BA4D-8CC6-6424E46A9142}" dt="2024-01-13T13:58:12.686" v="1120"/>
          <ac:inkMkLst>
            <pc:docMk/>
            <pc:sldMk cId="744054261" sldId="328"/>
            <ac:inkMk id="217" creationId="{C36FD68C-52A7-9425-9AD2-1839ADA24CD9}"/>
          </ac:inkMkLst>
        </pc:inkChg>
        <pc:inkChg chg="add mod">
          <ac:chgData name="Kokchun Giang" userId="67e2125d-ec8c-4323-9653-9824a2ad815f" providerId="ADAL" clId="{10EEDAB3-2DB0-BA4D-8CC6-6424E46A9142}" dt="2024-01-13T13:58:12.686" v="1120"/>
          <ac:inkMkLst>
            <pc:docMk/>
            <pc:sldMk cId="744054261" sldId="328"/>
            <ac:inkMk id="218" creationId="{F29730B7-27DB-70AF-7767-22869EEEB236}"/>
          </ac:inkMkLst>
        </pc:inkChg>
        <pc:inkChg chg="add mod">
          <ac:chgData name="Kokchun Giang" userId="67e2125d-ec8c-4323-9653-9824a2ad815f" providerId="ADAL" clId="{10EEDAB3-2DB0-BA4D-8CC6-6424E46A9142}" dt="2024-01-13T13:58:12.686" v="1120"/>
          <ac:inkMkLst>
            <pc:docMk/>
            <pc:sldMk cId="744054261" sldId="328"/>
            <ac:inkMk id="219" creationId="{120F6FA8-5739-65A7-2113-2CCC1DE0D186}"/>
          </ac:inkMkLst>
        </pc:inkChg>
        <pc:inkChg chg="add mod">
          <ac:chgData name="Kokchun Giang" userId="67e2125d-ec8c-4323-9653-9824a2ad815f" providerId="ADAL" clId="{10EEDAB3-2DB0-BA4D-8CC6-6424E46A9142}" dt="2024-01-13T13:58:12.686" v="1120"/>
          <ac:inkMkLst>
            <pc:docMk/>
            <pc:sldMk cId="744054261" sldId="328"/>
            <ac:inkMk id="220" creationId="{0FF938A2-EE56-FC1A-EE5A-35F3A03E1A6C}"/>
          </ac:inkMkLst>
        </pc:inkChg>
        <pc:inkChg chg="add mod">
          <ac:chgData name="Kokchun Giang" userId="67e2125d-ec8c-4323-9653-9824a2ad815f" providerId="ADAL" clId="{10EEDAB3-2DB0-BA4D-8CC6-6424E46A9142}" dt="2024-01-13T13:58:12.686" v="1120"/>
          <ac:inkMkLst>
            <pc:docMk/>
            <pc:sldMk cId="744054261" sldId="328"/>
            <ac:inkMk id="221" creationId="{00A90785-F8B2-CDC0-3D3F-E9459598C13C}"/>
          </ac:inkMkLst>
        </pc:inkChg>
        <pc:inkChg chg="add mod">
          <ac:chgData name="Kokchun Giang" userId="67e2125d-ec8c-4323-9653-9824a2ad815f" providerId="ADAL" clId="{10EEDAB3-2DB0-BA4D-8CC6-6424E46A9142}" dt="2024-01-13T13:58:12.686" v="1120"/>
          <ac:inkMkLst>
            <pc:docMk/>
            <pc:sldMk cId="744054261" sldId="328"/>
            <ac:inkMk id="222" creationId="{AB8A6384-3E60-CBD4-1981-7B3E5DED46FA}"/>
          </ac:inkMkLst>
        </pc:inkChg>
        <pc:inkChg chg="add mod">
          <ac:chgData name="Kokchun Giang" userId="67e2125d-ec8c-4323-9653-9824a2ad815f" providerId="ADAL" clId="{10EEDAB3-2DB0-BA4D-8CC6-6424E46A9142}" dt="2024-01-13T13:58:12.686" v="1120"/>
          <ac:inkMkLst>
            <pc:docMk/>
            <pc:sldMk cId="744054261" sldId="328"/>
            <ac:inkMk id="223" creationId="{70D40866-0C2F-80CD-150C-D50E768A59F3}"/>
          </ac:inkMkLst>
        </pc:inkChg>
        <pc:inkChg chg="add mod">
          <ac:chgData name="Kokchun Giang" userId="67e2125d-ec8c-4323-9653-9824a2ad815f" providerId="ADAL" clId="{10EEDAB3-2DB0-BA4D-8CC6-6424E46A9142}" dt="2024-01-13T15:28:57.824" v="2916" actId="164"/>
          <ac:inkMkLst>
            <pc:docMk/>
            <pc:sldMk cId="744054261" sldId="328"/>
            <ac:inkMk id="224" creationId="{DA9640A6-7CD1-2222-54DD-D3FB6CA9861C}"/>
          </ac:inkMkLst>
        </pc:inkChg>
        <pc:inkChg chg="add mod">
          <ac:chgData name="Kokchun Giang" userId="67e2125d-ec8c-4323-9653-9824a2ad815f" providerId="ADAL" clId="{10EEDAB3-2DB0-BA4D-8CC6-6424E46A9142}" dt="2024-01-13T13:58:16.684" v="1124"/>
          <ac:inkMkLst>
            <pc:docMk/>
            <pc:sldMk cId="744054261" sldId="328"/>
            <ac:inkMk id="225" creationId="{66BB9D10-E423-451B-4802-5BC8426FD45F}"/>
          </ac:inkMkLst>
        </pc:inkChg>
        <pc:inkChg chg="add mod">
          <ac:chgData name="Kokchun Giang" userId="67e2125d-ec8c-4323-9653-9824a2ad815f" providerId="ADAL" clId="{10EEDAB3-2DB0-BA4D-8CC6-6424E46A9142}" dt="2024-01-13T13:58:16.684" v="1124"/>
          <ac:inkMkLst>
            <pc:docMk/>
            <pc:sldMk cId="744054261" sldId="328"/>
            <ac:inkMk id="226" creationId="{66523843-F2A1-58F1-E92F-75C1313EE7E6}"/>
          </ac:inkMkLst>
        </pc:inkChg>
        <pc:inkChg chg="add mod">
          <ac:chgData name="Kokchun Giang" userId="67e2125d-ec8c-4323-9653-9824a2ad815f" providerId="ADAL" clId="{10EEDAB3-2DB0-BA4D-8CC6-6424E46A9142}" dt="2024-01-13T13:58:16.684" v="1124"/>
          <ac:inkMkLst>
            <pc:docMk/>
            <pc:sldMk cId="744054261" sldId="328"/>
            <ac:inkMk id="227" creationId="{AC4B0429-7A95-890E-EB04-8B2AE7337DD8}"/>
          </ac:inkMkLst>
        </pc:inkChg>
        <pc:inkChg chg="add mod">
          <ac:chgData name="Kokchun Giang" userId="67e2125d-ec8c-4323-9653-9824a2ad815f" providerId="ADAL" clId="{10EEDAB3-2DB0-BA4D-8CC6-6424E46A9142}" dt="2024-01-13T13:58:13.364" v="1122"/>
          <ac:inkMkLst>
            <pc:docMk/>
            <pc:sldMk cId="744054261" sldId="328"/>
            <ac:inkMk id="228" creationId="{F063C89A-03A8-C233-1D0A-8005FCEC23E1}"/>
          </ac:inkMkLst>
        </pc:inkChg>
        <pc:inkChg chg="add mod">
          <ac:chgData name="Kokchun Giang" userId="67e2125d-ec8c-4323-9653-9824a2ad815f" providerId="ADAL" clId="{10EEDAB3-2DB0-BA4D-8CC6-6424E46A9142}" dt="2024-01-13T13:58:13.364" v="1122"/>
          <ac:inkMkLst>
            <pc:docMk/>
            <pc:sldMk cId="744054261" sldId="328"/>
            <ac:inkMk id="229" creationId="{3A7EDB1E-05F8-779F-36BF-08AA39FEBC0C}"/>
          </ac:inkMkLst>
        </pc:inkChg>
        <pc:inkChg chg="add mod">
          <ac:chgData name="Kokchun Giang" userId="67e2125d-ec8c-4323-9653-9824a2ad815f" providerId="ADAL" clId="{10EEDAB3-2DB0-BA4D-8CC6-6424E46A9142}" dt="2024-01-13T13:58:13.364" v="1122"/>
          <ac:inkMkLst>
            <pc:docMk/>
            <pc:sldMk cId="744054261" sldId="328"/>
            <ac:inkMk id="236" creationId="{07688F4A-97A8-4ACD-A665-94D0D39B49A9}"/>
          </ac:inkMkLst>
        </pc:inkChg>
        <pc:inkChg chg="add mod">
          <ac:chgData name="Kokchun Giang" userId="67e2125d-ec8c-4323-9653-9824a2ad815f" providerId="ADAL" clId="{10EEDAB3-2DB0-BA4D-8CC6-6424E46A9142}" dt="2024-01-13T13:58:16.684" v="1124"/>
          <ac:inkMkLst>
            <pc:docMk/>
            <pc:sldMk cId="744054261" sldId="328"/>
            <ac:inkMk id="238" creationId="{4DF7679A-63E0-A2C4-6519-A392E641B074}"/>
          </ac:inkMkLst>
        </pc:inkChg>
        <pc:inkChg chg="add mod">
          <ac:chgData name="Kokchun Giang" userId="67e2125d-ec8c-4323-9653-9824a2ad815f" providerId="ADAL" clId="{10EEDAB3-2DB0-BA4D-8CC6-6424E46A9142}" dt="2024-01-13T15:28:57.824" v="2916" actId="164"/>
          <ac:inkMkLst>
            <pc:docMk/>
            <pc:sldMk cId="744054261" sldId="328"/>
            <ac:inkMk id="240" creationId="{D2ED3A33-FD58-A7FD-187F-59E32D9ADFF0}"/>
          </ac:inkMkLst>
        </pc:inkChg>
        <pc:inkChg chg="add mod">
          <ac:chgData name="Kokchun Giang" userId="67e2125d-ec8c-4323-9653-9824a2ad815f" providerId="ADAL" clId="{10EEDAB3-2DB0-BA4D-8CC6-6424E46A9142}" dt="2024-01-13T13:58:21.288" v="1136"/>
          <ac:inkMkLst>
            <pc:docMk/>
            <pc:sldMk cId="744054261" sldId="328"/>
            <ac:inkMk id="241" creationId="{0FFFE1CE-477E-DE7C-F91F-5635B406BDD3}"/>
          </ac:inkMkLst>
        </pc:inkChg>
        <pc:inkChg chg="add mod">
          <ac:chgData name="Kokchun Giang" userId="67e2125d-ec8c-4323-9653-9824a2ad815f" providerId="ADAL" clId="{10EEDAB3-2DB0-BA4D-8CC6-6424E46A9142}" dt="2024-01-13T13:58:21.288" v="1136"/>
          <ac:inkMkLst>
            <pc:docMk/>
            <pc:sldMk cId="744054261" sldId="328"/>
            <ac:inkMk id="242" creationId="{674BCE6A-8445-E521-4B93-948EE5BE86BE}"/>
          </ac:inkMkLst>
        </pc:inkChg>
        <pc:inkChg chg="add mod">
          <ac:chgData name="Kokchun Giang" userId="67e2125d-ec8c-4323-9653-9824a2ad815f" providerId="ADAL" clId="{10EEDAB3-2DB0-BA4D-8CC6-6424E46A9142}" dt="2024-01-13T13:58:21.288" v="1136"/>
          <ac:inkMkLst>
            <pc:docMk/>
            <pc:sldMk cId="744054261" sldId="328"/>
            <ac:inkMk id="243" creationId="{C0D5CDC6-79EE-BCC3-9279-491E1AEC67FC}"/>
          </ac:inkMkLst>
        </pc:inkChg>
        <pc:inkChg chg="add mod">
          <ac:chgData name="Kokchun Giang" userId="67e2125d-ec8c-4323-9653-9824a2ad815f" providerId="ADAL" clId="{10EEDAB3-2DB0-BA4D-8CC6-6424E46A9142}" dt="2024-01-13T13:58:21.288" v="1136"/>
          <ac:inkMkLst>
            <pc:docMk/>
            <pc:sldMk cId="744054261" sldId="328"/>
            <ac:inkMk id="244" creationId="{F5FB83B6-361E-D70D-C681-DD6D65AC6548}"/>
          </ac:inkMkLst>
        </pc:inkChg>
        <pc:inkChg chg="add mod">
          <ac:chgData name="Kokchun Giang" userId="67e2125d-ec8c-4323-9653-9824a2ad815f" providerId="ADAL" clId="{10EEDAB3-2DB0-BA4D-8CC6-6424E46A9142}" dt="2024-01-13T13:58:21.288" v="1136"/>
          <ac:inkMkLst>
            <pc:docMk/>
            <pc:sldMk cId="744054261" sldId="328"/>
            <ac:inkMk id="245" creationId="{9736144C-91C5-ADC2-2207-0C64A8411AFA}"/>
          </ac:inkMkLst>
        </pc:inkChg>
        <pc:inkChg chg="add del mod">
          <ac:chgData name="Kokchun Giang" userId="67e2125d-ec8c-4323-9653-9824a2ad815f" providerId="ADAL" clId="{10EEDAB3-2DB0-BA4D-8CC6-6424E46A9142}" dt="2024-01-13T13:58:19.984" v="1134"/>
          <ac:inkMkLst>
            <pc:docMk/>
            <pc:sldMk cId="744054261" sldId="328"/>
            <ac:inkMk id="246" creationId="{62742200-A66B-94D3-0493-A3CF4B4AA91D}"/>
          </ac:inkMkLst>
        </pc:inkChg>
        <pc:inkChg chg="add mod">
          <ac:chgData name="Kokchun Giang" userId="67e2125d-ec8c-4323-9653-9824a2ad815f" providerId="ADAL" clId="{10EEDAB3-2DB0-BA4D-8CC6-6424E46A9142}" dt="2024-01-13T13:58:21.288" v="1136"/>
          <ac:inkMkLst>
            <pc:docMk/>
            <pc:sldMk cId="744054261" sldId="328"/>
            <ac:inkMk id="248" creationId="{012A5F08-D9F0-C29F-FD80-2F19EA38692D}"/>
          </ac:inkMkLst>
        </pc:inkChg>
        <pc:inkChg chg="add mod">
          <ac:chgData name="Kokchun Giang" userId="67e2125d-ec8c-4323-9653-9824a2ad815f" providerId="ADAL" clId="{10EEDAB3-2DB0-BA4D-8CC6-6424E46A9142}" dt="2024-01-13T13:58:25.249" v="1145"/>
          <ac:inkMkLst>
            <pc:docMk/>
            <pc:sldMk cId="744054261" sldId="328"/>
            <ac:inkMk id="250" creationId="{9A30AF23-BD1C-76D3-67A1-E22C7F1EF3BC}"/>
          </ac:inkMkLst>
        </pc:inkChg>
        <pc:inkChg chg="add mod">
          <ac:chgData name="Kokchun Giang" userId="67e2125d-ec8c-4323-9653-9824a2ad815f" providerId="ADAL" clId="{10EEDAB3-2DB0-BA4D-8CC6-6424E46A9142}" dt="2024-01-13T13:58:25.249" v="1145"/>
          <ac:inkMkLst>
            <pc:docMk/>
            <pc:sldMk cId="744054261" sldId="328"/>
            <ac:inkMk id="251" creationId="{75348921-5351-C3FB-9507-C6C8960BCA78}"/>
          </ac:inkMkLst>
        </pc:inkChg>
        <pc:inkChg chg="add mod">
          <ac:chgData name="Kokchun Giang" userId="67e2125d-ec8c-4323-9653-9824a2ad815f" providerId="ADAL" clId="{10EEDAB3-2DB0-BA4D-8CC6-6424E46A9142}" dt="2024-01-13T13:58:25.249" v="1145"/>
          <ac:inkMkLst>
            <pc:docMk/>
            <pc:sldMk cId="744054261" sldId="328"/>
            <ac:inkMk id="252" creationId="{B960F8FC-7759-2415-36FD-263CB18CC5AC}"/>
          </ac:inkMkLst>
        </pc:inkChg>
        <pc:inkChg chg="add mod">
          <ac:chgData name="Kokchun Giang" userId="67e2125d-ec8c-4323-9653-9824a2ad815f" providerId="ADAL" clId="{10EEDAB3-2DB0-BA4D-8CC6-6424E46A9142}" dt="2024-01-13T13:58:25.249" v="1145"/>
          <ac:inkMkLst>
            <pc:docMk/>
            <pc:sldMk cId="744054261" sldId="328"/>
            <ac:inkMk id="253" creationId="{4CC79FE2-3E17-6F87-E81E-4B10D71928E6}"/>
          </ac:inkMkLst>
        </pc:inkChg>
        <pc:inkChg chg="add mod">
          <ac:chgData name="Kokchun Giang" userId="67e2125d-ec8c-4323-9653-9824a2ad815f" providerId="ADAL" clId="{10EEDAB3-2DB0-BA4D-8CC6-6424E46A9142}" dt="2024-01-13T13:58:25.249" v="1145"/>
          <ac:inkMkLst>
            <pc:docMk/>
            <pc:sldMk cId="744054261" sldId="328"/>
            <ac:inkMk id="254" creationId="{4FDD81B4-9711-A7A1-FB53-B21A00F2DEEE}"/>
          </ac:inkMkLst>
        </pc:inkChg>
        <pc:inkChg chg="add mod">
          <ac:chgData name="Kokchun Giang" userId="67e2125d-ec8c-4323-9653-9824a2ad815f" providerId="ADAL" clId="{10EEDAB3-2DB0-BA4D-8CC6-6424E46A9142}" dt="2024-01-13T13:58:25.249" v="1145"/>
          <ac:inkMkLst>
            <pc:docMk/>
            <pc:sldMk cId="744054261" sldId="328"/>
            <ac:inkMk id="255" creationId="{6D7075DC-C8A4-C92D-126D-C083BB894208}"/>
          </ac:inkMkLst>
        </pc:inkChg>
        <pc:inkChg chg="add mod">
          <ac:chgData name="Kokchun Giang" userId="67e2125d-ec8c-4323-9653-9824a2ad815f" providerId="ADAL" clId="{10EEDAB3-2DB0-BA4D-8CC6-6424E46A9142}" dt="2024-01-13T13:58:25.249" v="1145"/>
          <ac:inkMkLst>
            <pc:docMk/>
            <pc:sldMk cId="744054261" sldId="328"/>
            <ac:inkMk id="256" creationId="{62B2FA24-021B-63B7-99CE-80EF22AD94CD}"/>
          </ac:inkMkLst>
        </pc:inkChg>
        <pc:inkChg chg="add mod">
          <ac:chgData name="Kokchun Giang" userId="67e2125d-ec8c-4323-9653-9824a2ad815f" providerId="ADAL" clId="{10EEDAB3-2DB0-BA4D-8CC6-6424E46A9142}" dt="2024-01-13T13:58:25.249" v="1145"/>
          <ac:inkMkLst>
            <pc:docMk/>
            <pc:sldMk cId="744054261" sldId="328"/>
            <ac:inkMk id="257" creationId="{3A6A314B-B43B-9D50-DFDC-FA22C9A4F08E}"/>
          </ac:inkMkLst>
        </pc:inkChg>
        <pc:inkChg chg="add mod">
          <ac:chgData name="Kokchun Giang" userId="67e2125d-ec8c-4323-9653-9824a2ad815f" providerId="ADAL" clId="{10EEDAB3-2DB0-BA4D-8CC6-6424E46A9142}" dt="2024-01-13T13:58:37.433" v="1166"/>
          <ac:inkMkLst>
            <pc:docMk/>
            <pc:sldMk cId="744054261" sldId="328"/>
            <ac:inkMk id="260" creationId="{E1A45CE2-FA7D-1037-E3AF-A1469939B567}"/>
          </ac:inkMkLst>
        </pc:inkChg>
        <pc:inkChg chg="add mod">
          <ac:chgData name="Kokchun Giang" userId="67e2125d-ec8c-4323-9653-9824a2ad815f" providerId="ADAL" clId="{10EEDAB3-2DB0-BA4D-8CC6-6424E46A9142}" dt="2024-01-13T13:58:37.433" v="1166"/>
          <ac:inkMkLst>
            <pc:docMk/>
            <pc:sldMk cId="744054261" sldId="328"/>
            <ac:inkMk id="261" creationId="{FD1011A8-F8C5-F956-C699-6BBCDF1C803F}"/>
          </ac:inkMkLst>
        </pc:inkChg>
        <pc:inkChg chg="add mod">
          <ac:chgData name="Kokchun Giang" userId="67e2125d-ec8c-4323-9653-9824a2ad815f" providerId="ADAL" clId="{10EEDAB3-2DB0-BA4D-8CC6-6424E46A9142}" dt="2024-01-13T13:58:37.433" v="1166"/>
          <ac:inkMkLst>
            <pc:docMk/>
            <pc:sldMk cId="744054261" sldId="328"/>
            <ac:inkMk id="262" creationId="{37C66351-F3A7-D2FC-A648-D130CC765B8C}"/>
          </ac:inkMkLst>
        </pc:inkChg>
        <pc:inkChg chg="add mod">
          <ac:chgData name="Kokchun Giang" userId="67e2125d-ec8c-4323-9653-9824a2ad815f" providerId="ADAL" clId="{10EEDAB3-2DB0-BA4D-8CC6-6424E46A9142}" dt="2024-01-13T13:58:37.433" v="1166"/>
          <ac:inkMkLst>
            <pc:docMk/>
            <pc:sldMk cId="744054261" sldId="328"/>
            <ac:inkMk id="263" creationId="{80DADA47-F45C-E8B3-EC0A-7BB0C7BF08AA}"/>
          </ac:inkMkLst>
        </pc:inkChg>
        <pc:inkChg chg="add mod">
          <ac:chgData name="Kokchun Giang" userId="67e2125d-ec8c-4323-9653-9824a2ad815f" providerId="ADAL" clId="{10EEDAB3-2DB0-BA4D-8CC6-6424E46A9142}" dt="2024-01-13T13:58:37.433" v="1166"/>
          <ac:inkMkLst>
            <pc:docMk/>
            <pc:sldMk cId="744054261" sldId="328"/>
            <ac:inkMk id="264" creationId="{3BC0EA3B-411E-1E52-A353-BB5A8F4544FC}"/>
          </ac:inkMkLst>
        </pc:inkChg>
        <pc:inkChg chg="add mod">
          <ac:chgData name="Kokchun Giang" userId="67e2125d-ec8c-4323-9653-9824a2ad815f" providerId="ADAL" clId="{10EEDAB3-2DB0-BA4D-8CC6-6424E46A9142}" dt="2024-01-13T13:58:37.433" v="1166"/>
          <ac:inkMkLst>
            <pc:docMk/>
            <pc:sldMk cId="744054261" sldId="328"/>
            <ac:inkMk id="265" creationId="{8B5FA379-056B-04AA-8C0A-D02BE37CA636}"/>
          </ac:inkMkLst>
        </pc:inkChg>
        <pc:inkChg chg="add mod">
          <ac:chgData name="Kokchun Giang" userId="67e2125d-ec8c-4323-9653-9824a2ad815f" providerId="ADAL" clId="{10EEDAB3-2DB0-BA4D-8CC6-6424E46A9142}" dt="2024-01-13T13:58:37.433" v="1166"/>
          <ac:inkMkLst>
            <pc:docMk/>
            <pc:sldMk cId="744054261" sldId="328"/>
            <ac:inkMk id="266" creationId="{2B9D27A8-650E-DDEE-E46A-89760D900A65}"/>
          </ac:inkMkLst>
        </pc:inkChg>
        <pc:inkChg chg="add mod">
          <ac:chgData name="Kokchun Giang" userId="67e2125d-ec8c-4323-9653-9824a2ad815f" providerId="ADAL" clId="{10EEDAB3-2DB0-BA4D-8CC6-6424E46A9142}" dt="2024-01-13T13:58:37.433" v="1166"/>
          <ac:inkMkLst>
            <pc:docMk/>
            <pc:sldMk cId="744054261" sldId="328"/>
            <ac:inkMk id="267" creationId="{AAEDB383-6A1E-2039-301B-FDB19373A3A0}"/>
          </ac:inkMkLst>
        </pc:inkChg>
        <pc:inkChg chg="add mod">
          <ac:chgData name="Kokchun Giang" userId="67e2125d-ec8c-4323-9653-9824a2ad815f" providerId="ADAL" clId="{10EEDAB3-2DB0-BA4D-8CC6-6424E46A9142}" dt="2024-01-13T13:58:37.433" v="1166"/>
          <ac:inkMkLst>
            <pc:docMk/>
            <pc:sldMk cId="744054261" sldId="328"/>
            <ac:inkMk id="268" creationId="{45B07A17-A65C-3FA9-8E6C-83018DB97EAF}"/>
          </ac:inkMkLst>
        </pc:inkChg>
        <pc:inkChg chg="add mod">
          <ac:chgData name="Kokchun Giang" userId="67e2125d-ec8c-4323-9653-9824a2ad815f" providerId="ADAL" clId="{10EEDAB3-2DB0-BA4D-8CC6-6424E46A9142}" dt="2024-01-13T13:58:37.433" v="1166"/>
          <ac:inkMkLst>
            <pc:docMk/>
            <pc:sldMk cId="744054261" sldId="328"/>
            <ac:inkMk id="269" creationId="{E3FA5E40-C8E9-DE1A-E68C-2481D2F8C515}"/>
          </ac:inkMkLst>
        </pc:inkChg>
        <pc:inkChg chg="add mod">
          <ac:chgData name="Kokchun Giang" userId="67e2125d-ec8c-4323-9653-9824a2ad815f" providerId="ADAL" clId="{10EEDAB3-2DB0-BA4D-8CC6-6424E46A9142}" dt="2024-01-13T13:58:37.433" v="1166"/>
          <ac:inkMkLst>
            <pc:docMk/>
            <pc:sldMk cId="744054261" sldId="328"/>
            <ac:inkMk id="270" creationId="{A8C7E3E5-31BF-943E-5235-349EF4CE8B0B}"/>
          </ac:inkMkLst>
        </pc:inkChg>
        <pc:inkChg chg="add mod">
          <ac:chgData name="Kokchun Giang" userId="67e2125d-ec8c-4323-9653-9824a2ad815f" providerId="ADAL" clId="{10EEDAB3-2DB0-BA4D-8CC6-6424E46A9142}" dt="2024-01-13T13:58:37.433" v="1166"/>
          <ac:inkMkLst>
            <pc:docMk/>
            <pc:sldMk cId="744054261" sldId="328"/>
            <ac:inkMk id="271" creationId="{9B4303CA-23C8-5E8B-31C2-C85CF3A5E067}"/>
          </ac:inkMkLst>
        </pc:inkChg>
        <pc:inkChg chg="add del">
          <ac:chgData name="Kokchun Giang" userId="67e2125d-ec8c-4323-9653-9824a2ad815f" providerId="ADAL" clId="{10EEDAB3-2DB0-BA4D-8CC6-6424E46A9142}" dt="2024-01-13T13:58:33.197" v="1159" actId="9405"/>
          <ac:inkMkLst>
            <pc:docMk/>
            <pc:sldMk cId="744054261" sldId="328"/>
            <ac:inkMk id="272" creationId="{9F30AE15-3DCA-6F1D-6E3B-120B2CEE580F}"/>
          </ac:inkMkLst>
        </pc:inkChg>
        <pc:inkChg chg="add mod">
          <ac:chgData name="Kokchun Giang" userId="67e2125d-ec8c-4323-9653-9824a2ad815f" providerId="ADAL" clId="{10EEDAB3-2DB0-BA4D-8CC6-6424E46A9142}" dt="2024-01-13T13:58:37.433" v="1166"/>
          <ac:inkMkLst>
            <pc:docMk/>
            <pc:sldMk cId="744054261" sldId="328"/>
            <ac:inkMk id="274" creationId="{075F91A5-23AB-F46E-82E5-E9074E1C75D4}"/>
          </ac:inkMkLst>
        </pc:inkChg>
        <pc:inkChg chg="add mod">
          <ac:chgData name="Kokchun Giang" userId="67e2125d-ec8c-4323-9653-9824a2ad815f" providerId="ADAL" clId="{10EEDAB3-2DB0-BA4D-8CC6-6424E46A9142}" dt="2024-01-13T13:58:37.433" v="1166"/>
          <ac:inkMkLst>
            <pc:docMk/>
            <pc:sldMk cId="744054261" sldId="328"/>
            <ac:inkMk id="276" creationId="{A31E3204-9D81-F0B6-7A67-5453851EFC3B}"/>
          </ac:inkMkLst>
        </pc:inkChg>
        <pc:inkChg chg="add mod">
          <ac:chgData name="Kokchun Giang" userId="67e2125d-ec8c-4323-9653-9824a2ad815f" providerId="ADAL" clId="{10EEDAB3-2DB0-BA4D-8CC6-6424E46A9142}" dt="2024-01-13T13:58:37.433" v="1166"/>
          <ac:inkMkLst>
            <pc:docMk/>
            <pc:sldMk cId="744054261" sldId="328"/>
            <ac:inkMk id="277" creationId="{53A792F8-764B-901B-AAC2-FD1305AD528F}"/>
          </ac:inkMkLst>
        </pc:inkChg>
        <pc:inkChg chg="add mod">
          <ac:chgData name="Kokchun Giang" userId="67e2125d-ec8c-4323-9653-9824a2ad815f" providerId="ADAL" clId="{10EEDAB3-2DB0-BA4D-8CC6-6424E46A9142}" dt="2024-01-13T13:58:37.433" v="1166"/>
          <ac:inkMkLst>
            <pc:docMk/>
            <pc:sldMk cId="744054261" sldId="328"/>
            <ac:inkMk id="278" creationId="{84EF51CC-FA47-4476-CF2A-7C0278649509}"/>
          </ac:inkMkLst>
        </pc:inkChg>
        <pc:inkChg chg="add mod">
          <ac:chgData name="Kokchun Giang" userId="67e2125d-ec8c-4323-9653-9824a2ad815f" providerId="ADAL" clId="{10EEDAB3-2DB0-BA4D-8CC6-6424E46A9142}" dt="2024-01-13T14:01:11.185" v="1177"/>
          <ac:inkMkLst>
            <pc:docMk/>
            <pc:sldMk cId="744054261" sldId="328"/>
            <ac:inkMk id="281" creationId="{254B4EEB-9F51-EA90-D942-EBC31FE0463C}"/>
          </ac:inkMkLst>
        </pc:inkChg>
        <pc:inkChg chg="add mod">
          <ac:chgData name="Kokchun Giang" userId="67e2125d-ec8c-4323-9653-9824a2ad815f" providerId="ADAL" clId="{10EEDAB3-2DB0-BA4D-8CC6-6424E46A9142}" dt="2024-01-13T14:01:11.185" v="1177"/>
          <ac:inkMkLst>
            <pc:docMk/>
            <pc:sldMk cId="744054261" sldId="328"/>
            <ac:inkMk id="282" creationId="{CA2BA734-0C83-B8CF-A1F6-4121CE3A997F}"/>
          </ac:inkMkLst>
        </pc:inkChg>
        <pc:inkChg chg="add mod">
          <ac:chgData name="Kokchun Giang" userId="67e2125d-ec8c-4323-9653-9824a2ad815f" providerId="ADAL" clId="{10EEDAB3-2DB0-BA4D-8CC6-6424E46A9142}" dt="2024-01-13T14:01:11.185" v="1177"/>
          <ac:inkMkLst>
            <pc:docMk/>
            <pc:sldMk cId="744054261" sldId="328"/>
            <ac:inkMk id="284" creationId="{8A87431B-6CF5-2D25-6457-03918D1461E4}"/>
          </ac:inkMkLst>
        </pc:inkChg>
        <pc:inkChg chg="add mod">
          <ac:chgData name="Kokchun Giang" userId="67e2125d-ec8c-4323-9653-9824a2ad815f" providerId="ADAL" clId="{10EEDAB3-2DB0-BA4D-8CC6-6424E46A9142}" dt="2024-01-13T14:01:11.185" v="1177"/>
          <ac:inkMkLst>
            <pc:docMk/>
            <pc:sldMk cId="744054261" sldId="328"/>
            <ac:inkMk id="285" creationId="{0A96D973-6885-EB52-26A1-C736A3522562}"/>
          </ac:inkMkLst>
        </pc:inkChg>
        <pc:inkChg chg="add mod">
          <ac:chgData name="Kokchun Giang" userId="67e2125d-ec8c-4323-9653-9824a2ad815f" providerId="ADAL" clId="{10EEDAB3-2DB0-BA4D-8CC6-6424E46A9142}" dt="2024-01-13T14:01:11.185" v="1177"/>
          <ac:inkMkLst>
            <pc:docMk/>
            <pc:sldMk cId="744054261" sldId="328"/>
            <ac:inkMk id="286" creationId="{A0855E53-7CC0-4B6C-9E15-A2B185E3F631}"/>
          </ac:inkMkLst>
        </pc:inkChg>
        <pc:inkChg chg="add mod">
          <ac:chgData name="Kokchun Giang" userId="67e2125d-ec8c-4323-9653-9824a2ad815f" providerId="ADAL" clId="{10EEDAB3-2DB0-BA4D-8CC6-6424E46A9142}" dt="2024-01-13T14:01:11.185" v="1177"/>
          <ac:inkMkLst>
            <pc:docMk/>
            <pc:sldMk cId="744054261" sldId="328"/>
            <ac:inkMk id="287" creationId="{10D5F38E-EB07-E8DD-CA48-AB2578C0DDE4}"/>
          </ac:inkMkLst>
        </pc:inkChg>
        <pc:inkChg chg="add mod">
          <ac:chgData name="Kokchun Giang" userId="67e2125d-ec8c-4323-9653-9824a2ad815f" providerId="ADAL" clId="{10EEDAB3-2DB0-BA4D-8CC6-6424E46A9142}" dt="2024-01-13T14:01:11.185" v="1177"/>
          <ac:inkMkLst>
            <pc:docMk/>
            <pc:sldMk cId="744054261" sldId="328"/>
            <ac:inkMk id="288" creationId="{A3D0572A-F020-FA45-DCE7-41B438677A5A}"/>
          </ac:inkMkLst>
        </pc:inkChg>
        <pc:inkChg chg="add mod">
          <ac:chgData name="Kokchun Giang" userId="67e2125d-ec8c-4323-9653-9824a2ad815f" providerId="ADAL" clId="{10EEDAB3-2DB0-BA4D-8CC6-6424E46A9142}" dt="2024-01-13T15:30:23.949" v="2921" actId="164"/>
          <ac:inkMkLst>
            <pc:docMk/>
            <pc:sldMk cId="744054261" sldId="328"/>
            <ac:inkMk id="290" creationId="{E9F3B44E-1ABF-E328-1A07-B053DB4566AD}"/>
          </ac:inkMkLst>
        </pc:inkChg>
        <pc:inkChg chg="add mod">
          <ac:chgData name="Kokchun Giang" userId="67e2125d-ec8c-4323-9653-9824a2ad815f" providerId="ADAL" clId="{10EEDAB3-2DB0-BA4D-8CC6-6424E46A9142}" dt="2024-01-13T15:30:23.949" v="2921" actId="164"/>
          <ac:inkMkLst>
            <pc:docMk/>
            <pc:sldMk cId="744054261" sldId="328"/>
            <ac:inkMk id="291" creationId="{5A118EB3-1A62-D3B0-5C4F-EC7CE54553C0}"/>
          </ac:inkMkLst>
        </pc:inkChg>
        <pc:inkChg chg="add mod">
          <ac:chgData name="Kokchun Giang" userId="67e2125d-ec8c-4323-9653-9824a2ad815f" providerId="ADAL" clId="{10EEDAB3-2DB0-BA4D-8CC6-6424E46A9142}" dt="2024-01-13T14:01:18.654" v="1184"/>
          <ac:inkMkLst>
            <pc:docMk/>
            <pc:sldMk cId="744054261" sldId="328"/>
            <ac:inkMk id="292" creationId="{73442BF8-976C-22DF-029B-1D73F7D3EFC1}"/>
          </ac:inkMkLst>
        </pc:inkChg>
        <pc:inkChg chg="add mod">
          <ac:chgData name="Kokchun Giang" userId="67e2125d-ec8c-4323-9653-9824a2ad815f" providerId="ADAL" clId="{10EEDAB3-2DB0-BA4D-8CC6-6424E46A9142}" dt="2024-01-13T14:01:18.654" v="1184"/>
          <ac:inkMkLst>
            <pc:docMk/>
            <pc:sldMk cId="744054261" sldId="328"/>
            <ac:inkMk id="293" creationId="{F1EB4572-87D8-5457-32DF-712F55C597FE}"/>
          </ac:inkMkLst>
        </pc:inkChg>
        <pc:inkChg chg="add mod">
          <ac:chgData name="Kokchun Giang" userId="67e2125d-ec8c-4323-9653-9824a2ad815f" providerId="ADAL" clId="{10EEDAB3-2DB0-BA4D-8CC6-6424E46A9142}" dt="2024-01-13T14:01:18.654" v="1184"/>
          <ac:inkMkLst>
            <pc:docMk/>
            <pc:sldMk cId="744054261" sldId="328"/>
            <ac:inkMk id="294" creationId="{0A9A1C74-D0AA-EC61-D92A-22D5248C54E4}"/>
          </ac:inkMkLst>
        </pc:inkChg>
        <pc:inkChg chg="add mod">
          <ac:chgData name="Kokchun Giang" userId="67e2125d-ec8c-4323-9653-9824a2ad815f" providerId="ADAL" clId="{10EEDAB3-2DB0-BA4D-8CC6-6424E46A9142}" dt="2024-01-13T15:30:23.949" v="2921" actId="164"/>
          <ac:inkMkLst>
            <pc:docMk/>
            <pc:sldMk cId="744054261" sldId="328"/>
            <ac:inkMk id="295" creationId="{7C1FC702-C43F-C675-4EF3-320940B1EAD4}"/>
          </ac:inkMkLst>
        </pc:inkChg>
        <pc:inkChg chg="add mod">
          <ac:chgData name="Kokchun Giang" userId="67e2125d-ec8c-4323-9653-9824a2ad815f" providerId="ADAL" clId="{10EEDAB3-2DB0-BA4D-8CC6-6424E46A9142}" dt="2024-01-13T14:01:24.763" v="1193"/>
          <ac:inkMkLst>
            <pc:docMk/>
            <pc:sldMk cId="744054261" sldId="328"/>
            <ac:inkMk id="297" creationId="{6DBAE978-18B9-2695-EA9E-A375B7A26E09}"/>
          </ac:inkMkLst>
        </pc:inkChg>
        <pc:inkChg chg="add mod">
          <ac:chgData name="Kokchun Giang" userId="67e2125d-ec8c-4323-9653-9824a2ad815f" providerId="ADAL" clId="{10EEDAB3-2DB0-BA4D-8CC6-6424E46A9142}" dt="2024-01-13T14:01:24.763" v="1193"/>
          <ac:inkMkLst>
            <pc:docMk/>
            <pc:sldMk cId="744054261" sldId="328"/>
            <ac:inkMk id="298" creationId="{EBCC02D2-4746-F4FF-D065-CE09B19B46CA}"/>
          </ac:inkMkLst>
        </pc:inkChg>
        <pc:inkChg chg="add mod">
          <ac:chgData name="Kokchun Giang" userId="67e2125d-ec8c-4323-9653-9824a2ad815f" providerId="ADAL" clId="{10EEDAB3-2DB0-BA4D-8CC6-6424E46A9142}" dt="2024-01-13T14:01:24.763" v="1193"/>
          <ac:inkMkLst>
            <pc:docMk/>
            <pc:sldMk cId="744054261" sldId="328"/>
            <ac:inkMk id="299" creationId="{A7A004F9-2946-CEEB-B26F-7F3595FB6312}"/>
          </ac:inkMkLst>
        </pc:inkChg>
        <pc:inkChg chg="add mod">
          <ac:chgData name="Kokchun Giang" userId="67e2125d-ec8c-4323-9653-9824a2ad815f" providerId="ADAL" clId="{10EEDAB3-2DB0-BA4D-8CC6-6424E46A9142}" dt="2024-01-13T14:01:24.763" v="1193"/>
          <ac:inkMkLst>
            <pc:docMk/>
            <pc:sldMk cId="744054261" sldId="328"/>
            <ac:inkMk id="300" creationId="{EA36DBA7-5E8B-D20A-3BCF-25F31A3F0042}"/>
          </ac:inkMkLst>
        </pc:inkChg>
        <pc:inkChg chg="add mod">
          <ac:chgData name="Kokchun Giang" userId="67e2125d-ec8c-4323-9653-9824a2ad815f" providerId="ADAL" clId="{10EEDAB3-2DB0-BA4D-8CC6-6424E46A9142}" dt="2024-01-13T14:01:24.763" v="1193"/>
          <ac:inkMkLst>
            <pc:docMk/>
            <pc:sldMk cId="744054261" sldId="328"/>
            <ac:inkMk id="301" creationId="{067AD0F6-5066-213F-B72A-A9EE50B81C2D}"/>
          </ac:inkMkLst>
        </pc:inkChg>
        <pc:inkChg chg="add mod">
          <ac:chgData name="Kokchun Giang" userId="67e2125d-ec8c-4323-9653-9824a2ad815f" providerId="ADAL" clId="{10EEDAB3-2DB0-BA4D-8CC6-6424E46A9142}" dt="2024-01-13T14:01:24.763" v="1193"/>
          <ac:inkMkLst>
            <pc:docMk/>
            <pc:sldMk cId="744054261" sldId="328"/>
            <ac:inkMk id="303" creationId="{286A94AA-B6E7-AEC7-7DA4-820FF7967523}"/>
          </ac:inkMkLst>
        </pc:inkChg>
        <pc:inkChg chg="add mod">
          <ac:chgData name="Kokchun Giang" userId="67e2125d-ec8c-4323-9653-9824a2ad815f" providerId="ADAL" clId="{10EEDAB3-2DB0-BA4D-8CC6-6424E46A9142}" dt="2024-01-13T14:01:24.763" v="1193"/>
          <ac:inkMkLst>
            <pc:docMk/>
            <pc:sldMk cId="744054261" sldId="328"/>
            <ac:inkMk id="304" creationId="{B88D134A-58F4-3B57-AF88-EBC08449DD41}"/>
          </ac:inkMkLst>
        </pc:inkChg>
        <pc:inkChg chg="add mod">
          <ac:chgData name="Kokchun Giang" userId="67e2125d-ec8c-4323-9653-9824a2ad815f" providerId="ADAL" clId="{10EEDAB3-2DB0-BA4D-8CC6-6424E46A9142}" dt="2024-01-13T15:30:23.949" v="2921" actId="164"/>
          <ac:inkMkLst>
            <pc:docMk/>
            <pc:sldMk cId="744054261" sldId="328"/>
            <ac:inkMk id="306" creationId="{41E36F5B-C63D-02C6-9BFA-31B3646EE184}"/>
          </ac:inkMkLst>
        </pc:inkChg>
        <pc:inkChg chg="add mod">
          <ac:chgData name="Kokchun Giang" userId="67e2125d-ec8c-4323-9653-9824a2ad815f" providerId="ADAL" clId="{10EEDAB3-2DB0-BA4D-8CC6-6424E46A9142}" dt="2024-01-13T14:01:38.411" v="1212"/>
          <ac:inkMkLst>
            <pc:docMk/>
            <pc:sldMk cId="744054261" sldId="328"/>
            <ac:inkMk id="307" creationId="{54AFE81F-E46F-BEE3-C8C5-6E65BBF28C09}"/>
          </ac:inkMkLst>
        </pc:inkChg>
        <pc:inkChg chg="add mod">
          <ac:chgData name="Kokchun Giang" userId="67e2125d-ec8c-4323-9653-9824a2ad815f" providerId="ADAL" clId="{10EEDAB3-2DB0-BA4D-8CC6-6424E46A9142}" dt="2024-01-13T14:01:38.411" v="1212"/>
          <ac:inkMkLst>
            <pc:docMk/>
            <pc:sldMk cId="744054261" sldId="328"/>
            <ac:inkMk id="308" creationId="{3098887E-9BEB-5FB3-C0D4-069970B6C932}"/>
          </ac:inkMkLst>
        </pc:inkChg>
        <pc:inkChg chg="add mod">
          <ac:chgData name="Kokchun Giang" userId="67e2125d-ec8c-4323-9653-9824a2ad815f" providerId="ADAL" clId="{10EEDAB3-2DB0-BA4D-8CC6-6424E46A9142}" dt="2024-01-13T14:01:38.411" v="1212"/>
          <ac:inkMkLst>
            <pc:docMk/>
            <pc:sldMk cId="744054261" sldId="328"/>
            <ac:inkMk id="309" creationId="{99001FEB-4283-DA07-38E2-58097F99362D}"/>
          </ac:inkMkLst>
        </pc:inkChg>
        <pc:inkChg chg="add mod">
          <ac:chgData name="Kokchun Giang" userId="67e2125d-ec8c-4323-9653-9824a2ad815f" providerId="ADAL" clId="{10EEDAB3-2DB0-BA4D-8CC6-6424E46A9142}" dt="2024-01-13T15:30:23.949" v="2921" actId="164"/>
          <ac:inkMkLst>
            <pc:docMk/>
            <pc:sldMk cId="744054261" sldId="328"/>
            <ac:inkMk id="311" creationId="{52F26885-94D1-309D-852A-AF15F9350B98}"/>
          </ac:inkMkLst>
        </pc:inkChg>
        <pc:inkChg chg="add del mod">
          <ac:chgData name="Kokchun Giang" userId="67e2125d-ec8c-4323-9653-9824a2ad815f" providerId="ADAL" clId="{10EEDAB3-2DB0-BA4D-8CC6-6424E46A9142}" dt="2024-01-13T14:01:40.959" v="1221" actId="9405"/>
          <ac:inkMkLst>
            <pc:docMk/>
            <pc:sldMk cId="744054261" sldId="328"/>
            <ac:inkMk id="312" creationId="{D0C3F380-E241-0D5B-008F-DB4AA6442BB4}"/>
          </ac:inkMkLst>
        </pc:inkChg>
        <pc:inkChg chg="add del mod">
          <ac:chgData name="Kokchun Giang" userId="67e2125d-ec8c-4323-9653-9824a2ad815f" providerId="ADAL" clId="{10EEDAB3-2DB0-BA4D-8CC6-6424E46A9142}" dt="2024-01-13T14:01:40.416" v="1220" actId="9405"/>
          <ac:inkMkLst>
            <pc:docMk/>
            <pc:sldMk cId="744054261" sldId="328"/>
            <ac:inkMk id="313" creationId="{AA06AD45-AEB5-05A9-7BED-E6637D2F4689}"/>
          </ac:inkMkLst>
        </pc:inkChg>
        <pc:inkChg chg="add del mod">
          <ac:chgData name="Kokchun Giang" userId="67e2125d-ec8c-4323-9653-9824a2ad815f" providerId="ADAL" clId="{10EEDAB3-2DB0-BA4D-8CC6-6424E46A9142}" dt="2024-01-13T14:01:40.074" v="1219" actId="9405"/>
          <ac:inkMkLst>
            <pc:docMk/>
            <pc:sldMk cId="744054261" sldId="328"/>
            <ac:inkMk id="314" creationId="{06A607A5-22A3-9948-51F4-5A991CEF2E8B}"/>
          </ac:inkMkLst>
        </pc:inkChg>
        <pc:inkChg chg="add del mod">
          <ac:chgData name="Kokchun Giang" userId="67e2125d-ec8c-4323-9653-9824a2ad815f" providerId="ADAL" clId="{10EEDAB3-2DB0-BA4D-8CC6-6424E46A9142}" dt="2024-01-13T14:01:39.713" v="1218" actId="9405"/>
          <ac:inkMkLst>
            <pc:docMk/>
            <pc:sldMk cId="744054261" sldId="328"/>
            <ac:inkMk id="315" creationId="{4305CB68-F0E3-8E11-B811-899C2975F256}"/>
          </ac:inkMkLst>
        </pc:inkChg>
        <pc:inkChg chg="add del mod">
          <ac:chgData name="Kokchun Giang" userId="67e2125d-ec8c-4323-9653-9824a2ad815f" providerId="ADAL" clId="{10EEDAB3-2DB0-BA4D-8CC6-6424E46A9142}" dt="2024-01-13T14:01:39.487" v="1217" actId="9405"/>
          <ac:inkMkLst>
            <pc:docMk/>
            <pc:sldMk cId="744054261" sldId="328"/>
            <ac:inkMk id="316" creationId="{5A0B824F-B232-D70D-2C01-9EE2474920D0}"/>
          </ac:inkMkLst>
        </pc:inkChg>
        <pc:inkChg chg="add del mod">
          <ac:chgData name="Kokchun Giang" userId="67e2125d-ec8c-4323-9653-9824a2ad815f" providerId="ADAL" clId="{10EEDAB3-2DB0-BA4D-8CC6-6424E46A9142}" dt="2024-01-13T14:01:39.225" v="1216" actId="9405"/>
          <ac:inkMkLst>
            <pc:docMk/>
            <pc:sldMk cId="744054261" sldId="328"/>
            <ac:inkMk id="317" creationId="{249B428C-BCD4-ABB6-B10D-E401204038E2}"/>
          </ac:inkMkLst>
        </pc:inkChg>
        <pc:inkChg chg="add del mod">
          <ac:chgData name="Kokchun Giang" userId="67e2125d-ec8c-4323-9653-9824a2ad815f" providerId="ADAL" clId="{10EEDAB3-2DB0-BA4D-8CC6-6424E46A9142}" dt="2024-01-13T14:01:38.983" v="1215" actId="9405"/>
          <ac:inkMkLst>
            <pc:docMk/>
            <pc:sldMk cId="744054261" sldId="328"/>
            <ac:inkMk id="318" creationId="{364E3063-D6E0-56EA-73D7-BDAFC10EFCD9}"/>
          </ac:inkMkLst>
        </pc:inkChg>
        <pc:inkChg chg="add del mod">
          <ac:chgData name="Kokchun Giang" userId="67e2125d-ec8c-4323-9653-9824a2ad815f" providerId="ADAL" clId="{10EEDAB3-2DB0-BA4D-8CC6-6424E46A9142}" dt="2024-01-13T14:01:38.820" v="1214" actId="9405"/>
          <ac:inkMkLst>
            <pc:docMk/>
            <pc:sldMk cId="744054261" sldId="328"/>
            <ac:inkMk id="319" creationId="{F4D58FA8-3A6F-D995-EAC4-C351BF9AC449}"/>
          </ac:inkMkLst>
        </pc:inkChg>
        <pc:inkChg chg="add del mod">
          <ac:chgData name="Kokchun Giang" userId="67e2125d-ec8c-4323-9653-9824a2ad815f" providerId="ADAL" clId="{10EEDAB3-2DB0-BA4D-8CC6-6424E46A9142}" dt="2024-01-13T14:01:38.600" v="1213" actId="9405"/>
          <ac:inkMkLst>
            <pc:docMk/>
            <pc:sldMk cId="744054261" sldId="328"/>
            <ac:inkMk id="320" creationId="{31BF6315-319B-C6CA-2A95-2C7C8337CE9A}"/>
          </ac:inkMkLst>
        </pc:inkChg>
        <pc:inkChg chg="add del mod">
          <ac:chgData name="Kokchun Giang" userId="67e2125d-ec8c-4323-9653-9824a2ad815f" providerId="ADAL" clId="{10EEDAB3-2DB0-BA4D-8CC6-6424E46A9142}" dt="2024-01-13T14:01:38.411" v="1212"/>
          <ac:inkMkLst>
            <pc:docMk/>
            <pc:sldMk cId="744054261" sldId="328"/>
            <ac:inkMk id="321" creationId="{142F24D3-C442-BC01-12FB-1D8EF5D82749}"/>
          </ac:inkMkLst>
        </pc:inkChg>
        <pc:inkChg chg="add mod">
          <ac:chgData name="Kokchun Giang" userId="67e2125d-ec8c-4323-9653-9824a2ad815f" providerId="ADAL" clId="{10EEDAB3-2DB0-BA4D-8CC6-6424E46A9142}" dt="2024-01-13T14:01:48.337" v="1235"/>
          <ac:inkMkLst>
            <pc:docMk/>
            <pc:sldMk cId="744054261" sldId="328"/>
            <ac:inkMk id="323" creationId="{1C1B3ABB-6E74-4A2C-34F4-FD0E8152D7AA}"/>
          </ac:inkMkLst>
        </pc:inkChg>
        <pc:inkChg chg="add mod">
          <ac:chgData name="Kokchun Giang" userId="67e2125d-ec8c-4323-9653-9824a2ad815f" providerId="ADAL" clId="{10EEDAB3-2DB0-BA4D-8CC6-6424E46A9142}" dt="2024-01-13T14:01:48.337" v="1235"/>
          <ac:inkMkLst>
            <pc:docMk/>
            <pc:sldMk cId="744054261" sldId="328"/>
            <ac:inkMk id="324" creationId="{23D0BC77-793E-59F8-BC81-078144663069}"/>
          </ac:inkMkLst>
        </pc:inkChg>
        <pc:inkChg chg="add mod">
          <ac:chgData name="Kokchun Giang" userId="67e2125d-ec8c-4323-9653-9824a2ad815f" providerId="ADAL" clId="{10EEDAB3-2DB0-BA4D-8CC6-6424E46A9142}" dt="2024-01-13T14:01:48.337" v="1235"/>
          <ac:inkMkLst>
            <pc:docMk/>
            <pc:sldMk cId="744054261" sldId="328"/>
            <ac:inkMk id="326" creationId="{A21FC407-0558-BC0B-E756-80046ECABDBB}"/>
          </ac:inkMkLst>
        </pc:inkChg>
        <pc:inkChg chg="add mod">
          <ac:chgData name="Kokchun Giang" userId="67e2125d-ec8c-4323-9653-9824a2ad815f" providerId="ADAL" clId="{10EEDAB3-2DB0-BA4D-8CC6-6424E46A9142}" dt="2024-01-13T14:01:48.337" v="1235"/>
          <ac:inkMkLst>
            <pc:docMk/>
            <pc:sldMk cId="744054261" sldId="328"/>
            <ac:inkMk id="328" creationId="{ABB2869A-7DAA-2813-A86E-98F6694C3250}"/>
          </ac:inkMkLst>
        </pc:inkChg>
        <pc:inkChg chg="add mod">
          <ac:chgData name="Kokchun Giang" userId="67e2125d-ec8c-4323-9653-9824a2ad815f" providerId="ADAL" clId="{10EEDAB3-2DB0-BA4D-8CC6-6424E46A9142}" dt="2024-01-13T14:01:48.337" v="1235"/>
          <ac:inkMkLst>
            <pc:docMk/>
            <pc:sldMk cId="744054261" sldId="328"/>
            <ac:inkMk id="329" creationId="{E08E564C-ED2C-BC06-7E6E-FCA462E4FCAF}"/>
          </ac:inkMkLst>
        </pc:inkChg>
        <pc:inkChg chg="add mod">
          <ac:chgData name="Kokchun Giang" userId="67e2125d-ec8c-4323-9653-9824a2ad815f" providerId="ADAL" clId="{10EEDAB3-2DB0-BA4D-8CC6-6424E46A9142}" dt="2024-01-13T14:01:48.337" v="1235"/>
          <ac:inkMkLst>
            <pc:docMk/>
            <pc:sldMk cId="744054261" sldId="328"/>
            <ac:inkMk id="330" creationId="{D16169D1-CAC9-473A-6745-B058B24FF11E}"/>
          </ac:inkMkLst>
        </pc:inkChg>
        <pc:inkChg chg="add mod">
          <ac:chgData name="Kokchun Giang" userId="67e2125d-ec8c-4323-9653-9824a2ad815f" providerId="ADAL" clId="{10EEDAB3-2DB0-BA4D-8CC6-6424E46A9142}" dt="2024-01-13T14:01:48.337" v="1235"/>
          <ac:inkMkLst>
            <pc:docMk/>
            <pc:sldMk cId="744054261" sldId="328"/>
            <ac:inkMk id="331" creationId="{4853F83F-36AE-A28E-E5B9-B53A7D6E7C5C}"/>
          </ac:inkMkLst>
        </pc:inkChg>
        <pc:inkChg chg="add mod">
          <ac:chgData name="Kokchun Giang" userId="67e2125d-ec8c-4323-9653-9824a2ad815f" providerId="ADAL" clId="{10EEDAB3-2DB0-BA4D-8CC6-6424E46A9142}" dt="2024-01-13T14:01:48.337" v="1235"/>
          <ac:inkMkLst>
            <pc:docMk/>
            <pc:sldMk cId="744054261" sldId="328"/>
            <ac:inkMk id="333" creationId="{3B58D2F1-CDF4-1E64-813B-C493DF283E08}"/>
          </ac:inkMkLst>
        </pc:inkChg>
        <pc:inkChg chg="add mod">
          <ac:chgData name="Kokchun Giang" userId="67e2125d-ec8c-4323-9653-9824a2ad815f" providerId="ADAL" clId="{10EEDAB3-2DB0-BA4D-8CC6-6424E46A9142}" dt="2024-01-13T14:01:48.337" v="1235"/>
          <ac:inkMkLst>
            <pc:docMk/>
            <pc:sldMk cId="744054261" sldId="328"/>
            <ac:inkMk id="334" creationId="{A4DFD582-07E4-E49C-3420-264DEB3DA38B}"/>
          </ac:inkMkLst>
        </pc:inkChg>
        <pc:inkChg chg="add mod">
          <ac:chgData name="Kokchun Giang" userId="67e2125d-ec8c-4323-9653-9824a2ad815f" providerId="ADAL" clId="{10EEDAB3-2DB0-BA4D-8CC6-6424E46A9142}" dt="2024-01-13T14:01:48.337" v="1235"/>
          <ac:inkMkLst>
            <pc:docMk/>
            <pc:sldMk cId="744054261" sldId="328"/>
            <ac:inkMk id="335" creationId="{2144C6E2-925C-DA4E-A1F4-350C82DF2041}"/>
          </ac:inkMkLst>
        </pc:inkChg>
        <pc:inkChg chg="add">
          <ac:chgData name="Kokchun Giang" userId="67e2125d-ec8c-4323-9653-9824a2ad815f" providerId="ADAL" clId="{10EEDAB3-2DB0-BA4D-8CC6-6424E46A9142}" dt="2024-01-13T14:02:02.411" v="1236" actId="9405"/>
          <ac:inkMkLst>
            <pc:docMk/>
            <pc:sldMk cId="744054261" sldId="328"/>
            <ac:inkMk id="337" creationId="{5373C939-B683-BB0E-F28F-FBDE274616E6}"/>
          </ac:inkMkLst>
        </pc:inkChg>
        <pc:inkChg chg="add del mod">
          <ac:chgData name="Kokchun Giang" userId="67e2125d-ec8c-4323-9653-9824a2ad815f" providerId="ADAL" clId="{10EEDAB3-2DB0-BA4D-8CC6-6424E46A9142}" dt="2024-01-13T14:02:33.078" v="1250" actId="9405"/>
          <ac:inkMkLst>
            <pc:docMk/>
            <pc:sldMk cId="744054261" sldId="328"/>
            <ac:inkMk id="338" creationId="{A841A69C-A2AE-403D-F817-801653B7D9DE}"/>
          </ac:inkMkLst>
        </pc:inkChg>
        <pc:inkChg chg="add del mod">
          <ac:chgData name="Kokchun Giang" userId="67e2125d-ec8c-4323-9653-9824a2ad815f" providerId="ADAL" clId="{10EEDAB3-2DB0-BA4D-8CC6-6424E46A9142}" dt="2024-01-13T14:02:32.639" v="1249" actId="9405"/>
          <ac:inkMkLst>
            <pc:docMk/>
            <pc:sldMk cId="744054261" sldId="328"/>
            <ac:inkMk id="339" creationId="{B0964489-9805-E9E0-A350-19D4462C085F}"/>
          </ac:inkMkLst>
        </pc:inkChg>
        <pc:inkChg chg="add del mod">
          <ac:chgData name="Kokchun Giang" userId="67e2125d-ec8c-4323-9653-9824a2ad815f" providerId="ADAL" clId="{10EEDAB3-2DB0-BA4D-8CC6-6424E46A9142}" dt="2024-01-13T14:02:32.070" v="1248" actId="9405"/>
          <ac:inkMkLst>
            <pc:docMk/>
            <pc:sldMk cId="744054261" sldId="328"/>
            <ac:inkMk id="340" creationId="{D482CB59-753F-E38F-B70A-BBA75CB08764}"/>
          </ac:inkMkLst>
        </pc:inkChg>
        <pc:inkChg chg="add del mod">
          <ac:chgData name="Kokchun Giang" userId="67e2125d-ec8c-4323-9653-9824a2ad815f" providerId="ADAL" clId="{10EEDAB3-2DB0-BA4D-8CC6-6424E46A9142}" dt="2024-01-13T14:02:31.879" v="1247" actId="9405"/>
          <ac:inkMkLst>
            <pc:docMk/>
            <pc:sldMk cId="744054261" sldId="328"/>
            <ac:inkMk id="341" creationId="{FA7873CD-5D67-0529-A39F-A31118145579}"/>
          </ac:inkMkLst>
        </pc:inkChg>
        <pc:inkChg chg="add del mod">
          <ac:chgData name="Kokchun Giang" userId="67e2125d-ec8c-4323-9653-9824a2ad815f" providerId="ADAL" clId="{10EEDAB3-2DB0-BA4D-8CC6-6424E46A9142}" dt="2024-01-13T14:02:31.673" v="1246" actId="9405"/>
          <ac:inkMkLst>
            <pc:docMk/>
            <pc:sldMk cId="744054261" sldId="328"/>
            <ac:inkMk id="342" creationId="{CE8375DE-0C38-C644-3680-D916460440A3}"/>
          </ac:inkMkLst>
        </pc:inkChg>
        <pc:inkChg chg="add del mod">
          <ac:chgData name="Kokchun Giang" userId="67e2125d-ec8c-4323-9653-9824a2ad815f" providerId="ADAL" clId="{10EEDAB3-2DB0-BA4D-8CC6-6424E46A9142}" dt="2024-01-13T14:02:31.473" v="1245"/>
          <ac:inkMkLst>
            <pc:docMk/>
            <pc:sldMk cId="744054261" sldId="328"/>
            <ac:inkMk id="343" creationId="{413EB494-A87B-C7B3-E4E3-328525CC4643}"/>
          </ac:inkMkLst>
        </pc:inkChg>
        <pc:inkChg chg="add mod">
          <ac:chgData name="Kokchun Giang" userId="67e2125d-ec8c-4323-9653-9824a2ad815f" providerId="ADAL" clId="{10EEDAB3-2DB0-BA4D-8CC6-6424E46A9142}" dt="2024-01-13T14:02:41.190" v="1263"/>
          <ac:inkMkLst>
            <pc:docMk/>
            <pc:sldMk cId="744054261" sldId="328"/>
            <ac:inkMk id="346" creationId="{2C54F077-2B1A-7594-86BD-9373C1B4A1B2}"/>
          </ac:inkMkLst>
        </pc:inkChg>
        <pc:inkChg chg="add mod">
          <ac:chgData name="Kokchun Giang" userId="67e2125d-ec8c-4323-9653-9824a2ad815f" providerId="ADAL" clId="{10EEDAB3-2DB0-BA4D-8CC6-6424E46A9142}" dt="2024-01-13T14:02:41.190" v="1263"/>
          <ac:inkMkLst>
            <pc:docMk/>
            <pc:sldMk cId="744054261" sldId="328"/>
            <ac:inkMk id="347" creationId="{554D64F9-F265-C7D3-F070-1F204E621B1A}"/>
          </ac:inkMkLst>
        </pc:inkChg>
        <pc:inkChg chg="add mod">
          <ac:chgData name="Kokchun Giang" userId="67e2125d-ec8c-4323-9653-9824a2ad815f" providerId="ADAL" clId="{10EEDAB3-2DB0-BA4D-8CC6-6424E46A9142}" dt="2024-01-13T14:02:41.190" v="1263"/>
          <ac:inkMkLst>
            <pc:docMk/>
            <pc:sldMk cId="744054261" sldId="328"/>
            <ac:inkMk id="348" creationId="{8D18ADE3-9BCA-6F68-0BD3-F5F7A95FC614}"/>
          </ac:inkMkLst>
        </pc:inkChg>
        <pc:inkChg chg="add mod">
          <ac:chgData name="Kokchun Giang" userId="67e2125d-ec8c-4323-9653-9824a2ad815f" providerId="ADAL" clId="{10EEDAB3-2DB0-BA4D-8CC6-6424E46A9142}" dt="2024-01-13T14:02:41.190" v="1263"/>
          <ac:inkMkLst>
            <pc:docMk/>
            <pc:sldMk cId="744054261" sldId="328"/>
            <ac:inkMk id="349" creationId="{66B79A42-2033-47D5-6251-06745CB5C19F}"/>
          </ac:inkMkLst>
        </pc:inkChg>
        <pc:inkChg chg="add mod">
          <ac:chgData name="Kokchun Giang" userId="67e2125d-ec8c-4323-9653-9824a2ad815f" providerId="ADAL" clId="{10EEDAB3-2DB0-BA4D-8CC6-6424E46A9142}" dt="2024-01-13T14:02:41.190" v="1263"/>
          <ac:inkMkLst>
            <pc:docMk/>
            <pc:sldMk cId="744054261" sldId="328"/>
            <ac:inkMk id="350" creationId="{F9072A38-BAB8-8DED-276A-ABA64E941C33}"/>
          </ac:inkMkLst>
        </pc:inkChg>
        <pc:inkChg chg="add mod">
          <ac:chgData name="Kokchun Giang" userId="67e2125d-ec8c-4323-9653-9824a2ad815f" providerId="ADAL" clId="{10EEDAB3-2DB0-BA4D-8CC6-6424E46A9142}" dt="2024-01-13T14:02:41.190" v="1263"/>
          <ac:inkMkLst>
            <pc:docMk/>
            <pc:sldMk cId="744054261" sldId="328"/>
            <ac:inkMk id="351" creationId="{BB2DD2BC-F0AA-5837-5876-84D1C69DE1A2}"/>
          </ac:inkMkLst>
        </pc:inkChg>
        <pc:inkChg chg="add mod">
          <ac:chgData name="Kokchun Giang" userId="67e2125d-ec8c-4323-9653-9824a2ad815f" providerId="ADAL" clId="{10EEDAB3-2DB0-BA4D-8CC6-6424E46A9142}" dt="2024-01-13T14:02:41.190" v="1263"/>
          <ac:inkMkLst>
            <pc:docMk/>
            <pc:sldMk cId="744054261" sldId="328"/>
            <ac:inkMk id="352" creationId="{7B9CD494-09FD-181A-09B0-71D3A9F54D11}"/>
          </ac:inkMkLst>
        </pc:inkChg>
        <pc:inkChg chg="add mod">
          <ac:chgData name="Kokchun Giang" userId="67e2125d-ec8c-4323-9653-9824a2ad815f" providerId="ADAL" clId="{10EEDAB3-2DB0-BA4D-8CC6-6424E46A9142}" dt="2024-01-13T14:02:41.190" v="1263"/>
          <ac:inkMkLst>
            <pc:docMk/>
            <pc:sldMk cId="744054261" sldId="328"/>
            <ac:inkMk id="353" creationId="{97D89F03-939D-8E2B-ED1D-6F24182C70B8}"/>
          </ac:inkMkLst>
        </pc:inkChg>
        <pc:inkChg chg="add mod">
          <ac:chgData name="Kokchun Giang" userId="67e2125d-ec8c-4323-9653-9824a2ad815f" providerId="ADAL" clId="{10EEDAB3-2DB0-BA4D-8CC6-6424E46A9142}" dt="2024-01-13T14:02:41.190" v="1263"/>
          <ac:inkMkLst>
            <pc:docMk/>
            <pc:sldMk cId="744054261" sldId="328"/>
            <ac:inkMk id="354" creationId="{864003FA-70CA-AD10-83FC-C3E34FC87760}"/>
          </ac:inkMkLst>
        </pc:inkChg>
        <pc:inkChg chg="add mod">
          <ac:chgData name="Kokchun Giang" userId="67e2125d-ec8c-4323-9653-9824a2ad815f" providerId="ADAL" clId="{10EEDAB3-2DB0-BA4D-8CC6-6424E46A9142}" dt="2024-01-13T14:02:41.190" v="1263"/>
          <ac:inkMkLst>
            <pc:docMk/>
            <pc:sldMk cId="744054261" sldId="328"/>
            <ac:inkMk id="355" creationId="{28ACD5B8-A206-0B08-B622-186408C8B8DE}"/>
          </ac:inkMkLst>
        </pc:inkChg>
        <pc:inkChg chg="add mod">
          <ac:chgData name="Kokchun Giang" userId="67e2125d-ec8c-4323-9653-9824a2ad815f" providerId="ADAL" clId="{10EEDAB3-2DB0-BA4D-8CC6-6424E46A9142}" dt="2024-01-13T14:02:41.190" v="1263"/>
          <ac:inkMkLst>
            <pc:docMk/>
            <pc:sldMk cId="744054261" sldId="328"/>
            <ac:inkMk id="356" creationId="{5A19C1CB-BA79-AA1D-679D-DC998EBE580D}"/>
          </ac:inkMkLst>
        </pc:inkChg>
        <pc:inkChg chg="del">
          <ac:chgData name="Kokchun Giang" userId="67e2125d-ec8c-4323-9653-9824a2ad815f" providerId="ADAL" clId="{10EEDAB3-2DB0-BA4D-8CC6-6424E46A9142}" dt="2024-01-13T12:52:04.788" v="750" actId="478"/>
          <ac:inkMkLst>
            <pc:docMk/>
            <pc:sldMk cId="744054261" sldId="328"/>
            <ac:inkMk id="357" creationId="{7E0C1F9A-23FF-6538-5313-C936B1EDA007}"/>
          </ac:inkMkLst>
        </pc:inkChg>
        <pc:inkChg chg="add mod">
          <ac:chgData name="Kokchun Giang" userId="67e2125d-ec8c-4323-9653-9824a2ad815f" providerId="ADAL" clId="{10EEDAB3-2DB0-BA4D-8CC6-6424E46A9142}" dt="2024-01-13T14:02:41.190" v="1263"/>
          <ac:inkMkLst>
            <pc:docMk/>
            <pc:sldMk cId="744054261" sldId="328"/>
            <ac:inkMk id="357" creationId="{B98021E3-1EBB-84D8-6154-73128A412A89}"/>
          </ac:inkMkLst>
        </pc:inkChg>
        <pc:inkChg chg="add mod">
          <ac:chgData name="Kokchun Giang" userId="67e2125d-ec8c-4323-9653-9824a2ad815f" providerId="ADAL" clId="{10EEDAB3-2DB0-BA4D-8CC6-6424E46A9142}" dt="2024-01-13T14:02:57.713" v="1286"/>
          <ac:inkMkLst>
            <pc:docMk/>
            <pc:sldMk cId="744054261" sldId="328"/>
            <ac:inkMk id="360" creationId="{3CD8BB5F-EB38-659C-3C2F-458FBFAB7B0A}"/>
          </ac:inkMkLst>
        </pc:inkChg>
        <pc:inkChg chg="add mod">
          <ac:chgData name="Kokchun Giang" userId="67e2125d-ec8c-4323-9653-9824a2ad815f" providerId="ADAL" clId="{10EEDAB3-2DB0-BA4D-8CC6-6424E46A9142}" dt="2024-01-13T14:02:57.713" v="1286"/>
          <ac:inkMkLst>
            <pc:docMk/>
            <pc:sldMk cId="744054261" sldId="328"/>
            <ac:inkMk id="361" creationId="{58364EEA-B576-376B-2702-01558E6703A2}"/>
          </ac:inkMkLst>
        </pc:inkChg>
        <pc:inkChg chg="add mod">
          <ac:chgData name="Kokchun Giang" userId="67e2125d-ec8c-4323-9653-9824a2ad815f" providerId="ADAL" clId="{10EEDAB3-2DB0-BA4D-8CC6-6424E46A9142}" dt="2024-01-13T14:02:57.713" v="1286"/>
          <ac:inkMkLst>
            <pc:docMk/>
            <pc:sldMk cId="744054261" sldId="328"/>
            <ac:inkMk id="363" creationId="{477AE652-25ED-D3FC-075F-95EAFCBB6C43}"/>
          </ac:inkMkLst>
        </pc:inkChg>
        <pc:inkChg chg="add mod">
          <ac:chgData name="Kokchun Giang" userId="67e2125d-ec8c-4323-9653-9824a2ad815f" providerId="ADAL" clId="{10EEDAB3-2DB0-BA4D-8CC6-6424E46A9142}" dt="2024-01-13T15:30:34.441" v="2924" actId="164"/>
          <ac:inkMkLst>
            <pc:docMk/>
            <pc:sldMk cId="744054261" sldId="328"/>
            <ac:inkMk id="365" creationId="{BDB7AA4D-8ADD-3F55-8AE0-6B47B6EE3B31}"/>
          </ac:inkMkLst>
        </pc:inkChg>
        <pc:inkChg chg="add mod">
          <ac:chgData name="Kokchun Giang" userId="67e2125d-ec8c-4323-9653-9824a2ad815f" providerId="ADAL" clId="{10EEDAB3-2DB0-BA4D-8CC6-6424E46A9142}" dt="2024-01-13T15:30:34.441" v="2924" actId="164"/>
          <ac:inkMkLst>
            <pc:docMk/>
            <pc:sldMk cId="744054261" sldId="328"/>
            <ac:inkMk id="366" creationId="{BC022495-6B32-5476-9B54-F5152EFC437A}"/>
          </ac:inkMkLst>
        </pc:inkChg>
        <pc:inkChg chg="add del">
          <ac:chgData name="Kokchun Giang" userId="67e2125d-ec8c-4323-9653-9824a2ad815f" providerId="ADAL" clId="{10EEDAB3-2DB0-BA4D-8CC6-6424E46A9142}" dt="2024-01-13T14:02:49.589" v="1272" actId="9405"/>
          <ac:inkMkLst>
            <pc:docMk/>
            <pc:sldMk cId="744054261" sldId="328"/>
            <ac:inkMk id="367" creationId="{5C3B3C14-02F5-ABD1-1641-81DFC103F571}"/>
          </ac:inkMkLst>
        </pc:inkChg>
        <pc:inkChg chg="add del mod">
          <ac:chgData name="Kokchun Giang" userId="67e2125d-ec8c-4323-9653-9824a2ad815f" providerId="ADAL" clId="{10EEDAB3-2DB0-BA4D-8CC6-6424E46A9142}" dt="2024-01-13T14:02:55.655" v="1284"/>
          <ac:inkMkLst>
            <pc:docMk/>
            <pc:sldMk cId="744054261" sldId="328"/>
            <ac:inkMk id="368" creationId="{4CD71F69-B1FD-336C-A852-113B23D0A4FE}"/>
          </ac:inkMkLst>
        </pc:inkChg>
        <pc:inkChg chg="add del mod">
          <ac:chgData name="Kokchun Giang" userId="67e2125d-ec8c-4323-9653-9824a2ad815f" providerId="ADAL" clId="{10EEDAB3-2DB0-BA4D-8CC6-6424E46A9142}" dt="2024-01-13T14:02:55.434" v="1282"/>
          <ac:inkMkLst>
            <pc:docMk/>
            <pc:sldMk cId="744054261" sldId="328"/>
            <ac:inkMk id="370" creationId="{CC2C4FC1-D467-8E8F-999F-2200E564EDC9}"/>
          </ac:inkMkLst>
        </pc:inkChg>
        <pc:inkChg chg="add del mod">
          <ac:chgData name="Kokchun Giang" userId="67e2125d-ec8c-4323-9653-9824a2ad815f" providerId="ADAL" clId="{10EEDAB3-2DB0-BA4D-8CC6-6424E46A9142}" dt="2024-01-13T14:02:55.200" v="1280"/>
          <ac:inkMkLst>
            <pc:docMk/>
            <pc:sldMk cId="744054261" sldId="328"/>
            <ac:inkMk id="372" creationId="{521EDA8E-843C-A2ED-49B9-39E026AF96A6}"/>
          </ac:inkMkLst>
        </pc:inkChg>
        <pc:inkChg chg="add mod">
          <ac:chgData name="Kokchun Giang" userId="67e2125d-ec8c-4323-9653-9824a2ad815f" providerId="ADAL" clId="{10EEDAB3-2DB0-BA4D-8CC6-6424E46A9142}" dt="2024-01-13T14:02:57.713" v="1286"/>
          <ac:inkMkLst>
            <pc:docMk/>
            <pc:sldMk cId="744054261" sldId="328"/>
            <ac:inkMk id="374" creationId="{E92B31A9-5427-22B0-146F-95CC47D97786}"/>
          </ac:inkMkLst>
        </pc:inkChg>
        <pc:inkChg chg="add mod">
          <ac:chgData name="Kokchun Giang" userId="67e2125d-ec8c-4323-9653-9824a2ad815f" providerId="ADAL" clId="{10EEDAB3-2DB0-BA4D-8CC6-6424E46A9142}" dt="2024-01-13T15:30:34.441" v="2924" actId="164"/>
          <ac:inkMkLst>
            <pc:docMk/>
            <pc:sldMk cId="744054261" sldId="328"/>
            <ac:inkMk id="376" creationId="{D08EE010-8B09-6A50-7C05-E2B4C4F0C2BB}"/>
          </ac:inkMkLst>
        </pc:inkChg>
        <pc:inkChg chg="add mod">
          <ac:chgData name="Kokchun Giang" userId="67e2125d-ec8c-4323-9653-9824a2ad815f" providerId="ADAL" clId="{10EEDAB3-2DB0-BA4D-8CC6-6424E46A9142}" dt="2024-01-13T15:30:34.441" v="2924" actId="164"/>
          <ac:inkMkLst>
            <pc:docMk/>
            <pc:sldMk cId="744054261" sldId="328"/>
            <ac:inkMk id="377" creationId="{9DAE37D8-F532-6A0B-F870-7657FC643468}"/>
          </ac:inkMkLst>
        </pc:inkChg>
        <pc:inkChg chg="add mod">
          <ac:chgData name="Kokchun Giang" userId="67e2125d-ec8c-4323-9653-9824a2ad815f" providerId="ADAL" clId="{10EEDAB3-2DB0-BA4D-8CC6-6424E46A9142}" dt="2024-01-13T15:30:50.807" v="2928" actId="164"/>
          <ac:inkMkLst>
            <pc:docMk/>
            <pc:sldMk cId="744054261" sldId="328"/>
            <ac:inkMk id="378" creationId="{8FF7C389-17AB-EAEF-0E2A-D0C9B07DDDED}"/>
          </ac:inkMkLst>
        </pc:inkChg>
        <pc:inkChg chg="add mod">
          <ac:chgData name="Kokchun Giang" userId="67e2125d-ec8c-4323-9653-9824a2ad815f" providerId="ADAL" clId="{10EEDAB3-2DB0-BA4D-8CC6-6424E46A9142}" dt="2024-01-13T15:30:50.807" v="2928" actId="164"/>
          <ac:inkMkLst>
            <pc:docMk/>
            <pc:sldMk cId="744054261" sldId="328"/>
            <ac:inkMk id="379" creationId="{A72670EE-003F-18C4-B403-CDCA54AEC37A}"/>
          </ac:inkMkLst>
        </pc:inkChg>
        <pc:inkChg chg="add mod">
          <ac:chgData name="Kokchun Giang" userId="67e2125d-ec8c-4323-9653-9824a2ad815f" providerId="ADAL" clId="{10EEDAB3-2DB0-BA4D-8CC6-6424E46A9142}" dt="2024-01-13T15:30:50.807" v="2928" actId="164"/>
          <ac:inkMkLst>
            <pc:docMk/>
            <pc:sldMk cId="744054261" sldId="328"/>
            <ac:inkMk id="380" creationId="{D23DD318-8A62-77CB-FDA8-51C11C9AC77A}"/>
          </ac:inkMkLst>
        </pc:inkChg>
        <pc:inkChg chg="add mod">
          <ac:chgData name="Kokchun Giang" userId="67e2125d-ec8c-4323-9653-9824a2ad815f" providerId="ADAL" clId="{10EEDAB3-2DB0-BA4D-8CC6-6424E46A9142}" dt="2024-01-13T15:30:50.807" v="2928" actId="164"/>
          <ac:inkMkLst>
            <pc:docMk/>
            <pc:sldMk cId="744054261" sldId="328"/>
            <ac:inkMk id="381" creationId="{8E7DE7F5-7A4E-0462-E2F3-1BDE408069B0}"/>
          </ac:inkMkLst>
        </pc:inkChg>
        <pc:inkChg chg="add mod">
          <ac:chgData name="Kokchun Giang" userId="67e2125d-ec8c-4323-9653-9824a2ad815f" providerId="ADAL" clId="{10EEDAB3-2DB0-BA4D-8CC6-6424E46A9142}" dt="2024-01-13T15:30:50.807" v="2928" actId="164"/>
          <ac:inkMkLst>
            <pc:docMk/>
            <pc:sldMk cId="744054261" sldId="328"/>
            <ac:inkMk id="382" creationId="{9349EC3B-45D5-F588-BCC1-28600CE56430}"/>
          </ac:inkMkLst>
        </pc:inkChg>
        <pc:inkChg chg="add mod">
          <ac:chgData name="Kokchun Giang" userId="67e2125d-ec8c-4323-9653-9824a2ad815f" providerId="ADAL" clId="{10EEDAB3-2DB0-BA4D-8CC6-6424E46A9142}" dt="2024-01-13T15:30:50.807" v="2928" actId="164"/>
          <ac:inkMkLst>
            <pc:docMk/>
            <pc:sldMk cId="744054261" sldId="328"/>
            <ac:inkMk id="383" creationId="{52087264-CE92-48AE-B0A1-C7CBC41B8D8D}"/>
          </ac:inkMkLst>
        </pc:inkChg>
        <pc:inkChg chg="add mod">
          <ac:chgData name="Kokchun Giang" userId="67e2125d-ec8c-4323-9653-9824a2ad815f" providerId="ADAL" clId="{10EEDAB3-2DB0-BA4D-8CC6-6424E46A9142}" dt="2024-01-13T15:30:50.807" v="2928" actId="164"/>
          <ac:inkMkLst>
            <pc:docMk/>
            <pc:sldMk cId="744054261" sldId="328"/>
            <ac:inkMk id="384" creationId="{F427C740-3054-E736-C1C7-1D0ADD35B8D0}"/>
          </ac:inkMkLst>
        </pc:inkChg>
        <pc:inkChg chg="add mod">
          <ac:chgData name="Kokchun Giang" userId="67e2125d-ec8c-4323-9653-9824a2ad815f" providerId="ADAL" clId="{10EEDAB3-2DB0-BA4D-8CC6-6424E46A9142}" dt="2024-01-13T15:30:50.807" v="2928" actId="164"/>
          <ac:inkMkLst>
            <pc:docMk/>
            <pc:sldMk cId="744054261" sldId="328"/>
            <ac:inkMk id="385" creationId="{2AAED80B-B8B2-8E48-6107-14E7762D5CD8}"/>
          </ac:inkMkLst>
        </pc:inkChg>
        <pc:inkChg chg="add mod">
          <ac:chgData name="Kokchun Giang" userId="67e2125d-ec8c-4323-9653-9824a2ad815f" providerId="ADAL" clId="{10EEDAB3-2DB0-BA4D-8CC6-6424E46A9142}" dt="2024-01-13T15:30:50.807" v="2928" actId="164"/>
          <ac:inkMkLst>
            <pc:docMk/>
            <pc:sldMk cId="744054261" sldId="328"/>
            <ac:inkMk id="386" creationId="{DFCA5D38-B461-B403-6397-8B7DEEB6E5F9}"/>
          </ac:inkMkLst>
        </pc:inkChg>
        <pc:inkChg chg="add mod">
          <ac:chgData name="Kokchun Giang" userId="67e2125d-ec8c-4323-9653-9824a2ad815f" providerId="ADAL" clId="{10EEDAB3-2DB0-BA4D-8CC6-6424E46A9142}" dt="2024-01-13T15:30:50.807" v="2928" actId="164"/>
          <ac:inkMkLst>
            <pc:docMk/>
            <pc:sldMk cId="744054261" sldId="328"/>
            <ac:inkMk id="387" creationId="{2454582C-75AC-0E31-4394-9440BC33F335}"/>
          </ac:inkMkLst>
        </pc:inkChg>
        <pc:inkChg chg="add del mod">
          <ac:chgData name="Kokchun Giang" userId="67e2125d-ec8c-4323-9653-9824a2ad815f" providerId="ADAL" clId="{10EEDAB3-2DB0-BA4D-8CC6-6424E46A9142}" dt="2024-01-13T14:03:31.532" v="1304" actId="9405"/>
          <ac:inkMkLst>
            <pc:docMk/>
            <pc:sldMk cId="744054261" sldId="328"/>
            <ac:inkMk id="388" creationId="{653CD52B-F519-E194-E86A-21716F8EAEA6}"/>
          </ac:inkMkLst>
        </pc:inkChg>
        <pc:inkChg chg="add del mod">
          <ac:chgData name="Kokchun Giang" userId="67e2125d-ec8c-4323-9653-9824a2ad815f" providerId="ADAL" clId="{10EEDAB3-2DB0-BA4D-8CC6-6424E46A9142}" dt="2024-01-13T14:03:30.974" v="1303"/>
          <ac:inkMkLst>
            <pc:docMk/>
            <pc:sldMk cId="744054261" sldId="328"/>
            <ac:inkMk id="389" creationId="{80C875B6-5021-95DE-2136-1900BCA18E29}"/>
          </ac:inkMkLst>
        </pc:inkChg>
        <pc:inkChg chg="add mod">
          <ac:chgData name="Kokchun Giang" userId="67e2125d-ec8c-4323-9653-9824a2ad815f" providerId="ADAL" clId="{10EEDAB3-2DB0-BA4D-8CC6-6424E46A9142}" dt="2024-01-13T15:30:46.749" v="2927" actId="164"/>
          <ac:inkMkLst>
            <pc:docMk/>
            <pc:sldMk cId="744054261" sldId="328"/>
            <ac:inkMk id="391" creationId="{3CA2623A-DE13-DEC7-C806-90BA6AD5AEAB}"/>
          </ac:inkMkLst>
        </pc:inkChg>
        <pc:inkChg chg="add mod">
          <ac:chgData name="Kokchun Giang" userId="67e2125d-ec8c-4323-9653-9824a2ad815f" providerId="ADAL" clId="{10EEDAB3-2DB0-BA4D-8CC6-6424E46A9142}" dt="2024-01-13T15:30:46.749" v="2927" actId="164"/>
          <ac:inkMkLst>
            <pc:docMk/>
            <pc:sldMk cId="744054261" sldId="328"/>
            <ac:inkMk id="392" creationId="{E6E32ACC-AF62-D2DE-B45F-06EB89597027}"/>
          </ac:inkMkLst>
        </pc:inkChg>
        <pc:inkChg chg="add mod">
          <ac:chgData name="Kokchun Giang" userId="67e2125d-ec8c-4323-9653-9824a2ad815f" providerId="ADAL" clId="{10EEDAB3-2DB0-BA4D-8CC6-6424E46A9142}" dt="2024-01-13T15:30:46.749" v="2927" actId="164"/>
          <ac:inkMkLst>
            <pc:docMk/>
            <pc:sldMk cId="744054261" sldId="328"/>
            <ac:inkMk id="393" creationId="{40203C74-4EE6-900A-6F55-59D4FCFBEAAC}"/>
          </ac:inkMkLst>
        </pc:inkChg>
        <pc:inkChg chg="add mod">
          <ac:chgData name="Kokchun Giang" userId="67e2125d-ec8c-4323-9653-9824a2ad815f" providerId="ADAL" clId="{10EEDAB3-2DB0-BA4D-8CC6-6424E46A9142}" dt="2024-01-13T15:30:46.749" v="2927" actId="164"/>
          <ac:inkMkLst>
            <pc:docMk/>
            <pc:sldMk cId="744054261" sldId="328"/>
            <ac:inkMk id="394" creationId="{F5B06E4D-5FBD-3B1B-9624-2F659D3DF47E}"/>
          </ac:inkMkLst>
        </pc:inkChg>
        <pc:inkChg chg="add mod">
          <ac:chgData name="Kokchun Giang" userId="67e2125d-ec8c-4323-9653-9824a2ad815f" providerId="ADAL" clId="{10EEDAB3-2DB0-BA4D-8CC6-6424E46A9142}" dt="2024-01-13T15:30:46.749" v="2927" actId="164"/>
          <ac:inkMkLst>
            <pc:docMk/>
            <pc:sldMk cId="744054261" sldId="328"/>
            <ac:inkMk id="395" creationId="{0D95736D-C1D3-E4AD-1EFD-873DCD1118C8}"/>
          </ac:inkMkLst>
        </pc:inkChg>
        <pc:inkChg chg="add mod">
          <ac:chgData name="Kokchun Giang" userId="67e2125d-ec8c-4323-9653-9824a2ad815f" providerId="ADAL" clId="{10EEDAB3-2DB0-BA4D-8CC6-6424E46A9142}" dt="2024-01-13T15:30:46.749" v="2927" actId="164"/>
          <ac:inkMkLst>
            <pc:docMk/>
            <pc:sldMk cId="744054261" sldId="328"/>
            <ac:inkMk id="396" creationId="{ABC48E16-C9F7-D8F8-EDA9-B43976FFEE1F}"/>
          </ac:inkMkLst>
        </pc:inkChg>
        <pc:inkChg chg="add mod">
          <ac:chgData name="Kokchun Giang" userId="67e2125d-ec8c-4323-9653-9824a2ad815f" providerId="ADAL" clId="{10EEDAB3-2DB0-BA4D-8CC6-6424E46A9142}" dt="2024-01-13T15:30:46.749" v="2927" actId="164"/>
          <ac:inkMkLst>
            <pc:docMk/>
            <pc:sldMk cId="744054261" sldId="328"/>
            <ac:inkMk id="397" creationId="{DAD3BA66-C721-48F7-EB98-6EC0A3F421C8}"/>
          </ac:inkMkLst>
        </pc:inkChg>
        <pc:inkChg chg="add mod">
          <ac:chgData name="Kokchun Giang" userId="67e2125d-ec8c-4323-9653-9824a2ad815f" providerId="ADAL" clId="{10EEDAB3-2DB0-BA4D-8CC6-6424E46A9142}" dt="2024-01-13T15:30:46.749" v="2927" actId="164"/>
          <ac:inkMkLst>
            <pc:docMk/>
            <pc:sldMk cId="744054261" sldId="328"/>
            <ac:inkMk id="399" creationId="{B415FCFF-6611-84CC-8861-4555B7089D55}"/>
          </ac:inkMkLst>
        </pc:inkChg>
        <pc:inkChg chg="add mod">
          <ac:chgData name="Kokchun Giang" userId="67e2125d-ec8c-4323-9653-9824a2ad815f" providerId="ADAL" clId="{10EEDAB3-2DB0-BA4D-8CC6-6424E46A9142}" dt="2024-01-13T15:30:46.749" v="2927" actId="164"/>
          <ac:inkMkLst>
            <pc:docMk/>
            <pc:sldMk cId="744054261" sldId="328"/>
            <ac:inkMk id="400" creationId="{588693CD-B04B-150E-98E4-1D089196745B}"/>
          </ac:inkMkLst>
        </pc:inkChg>
        <pc:inkChg chg="add mod">
          <ac:chgData name="Kokchun Giang" userId="67e2125d-ec8c-4323-9653-9824a2ad815f" providerId="ADAL" clId="{10EEDAB3-2DB0-BA4D-8CC6-6424E46A9142}" dt="2024-01-13T15:30:46.749" v="2927" actId="164"/>
          <ac:inkMkLst>
            <pc:docMk/>
            <pc:sldMk cId="744054261" sldId="328"/>
            <ac:inkMk id="402" creationId="{0BE84416-8158-20DC-17F3-2CA78170FE28}"/>
          </ac:inkMkLst>
        </pc:inkChg>
        <pc:inkChg chg="add mod">
          <ac:chgData name="Kokchun Giang" userId="67e2125d-ec8c-4323-9653-9824a2ad815f" providerId="ADAL" clId="{10EEDAB3-2DB0-BA4D-8CC6-6424E46A9142}" dt="2024-01-13T15:30:46.749" v="2927" actId="164"/>
          <ac:inkMkLst>
            <pc:docMk/>
            <pc:sldMk cId="744054261" sldId="328"/>
            <ac:inkMk id="403" creationId="{D7E791C8-824A-923A-3E6F-519E7FA83F2C}"/>
          </ac:inkMkLst>
        </pc:inkChg>
        <pc:inkChg chg="add mod">
          <ac:chgData name="Kokchun Giang" userId="67e2125d-ec8c-4323-9653-9824a2ad815f" providerId="ADAL" clId="{10EEDAB3-2DB0-BA4D-8CC6-6424E46A9142}" dt="2024-01-13T15:30:46.749" v="2927" actId="164"/>
          <ac:inkMkLst>
            <pc:docMk/>
            <pc:sldMk cId="744054261" sldId="328"/>
            <ac:inkMk id="405" creationId="{9E5502AD-E098-41BD-4211-DDF165D0AD01}"/>
          </ac:inkMkLst>
        </pc:inkChg>
        <pc:inkChg chg="add mod">
          <ac:chgData name="Kokchun Giang" userId="67e2125d-ec8c-4323-9653-9824a2ad815f" providerId="ADAL" clId="{10EEDAB3-2DB0-BA4D-8CC6-6424E46A9142}" dt="2024-01-13T15:30:46.749" v="2927" actId="164"/>
          <ac:inkMkLst>
            <pc:docMk/>
            <pc:sldMk cId="744054261" sldId="328"/>
            <ac:inkMk id="406" creationId="{65B1B75C-3DC5-5A91-3ECE-03B3D3E417D0}"/>
          </ac:inkMkLst>
        </pc:inkChg>
        <pc:inkChg chg="add mod">
          <ac:chgData name="Kokchun Giang" userId="67e2125d-ec8c-4323-9653-9824a2ad815f" providerId="ADAL" clId="{10EEDAB3-2DB0-BA4D-8CC6-6424E46A9142}" dt="2024-01-13T15:30:46.749" v="2927" actId="164"/>
          <ac:inkMkLst>
            <pc:docMk/>
            <pc:sldMk cId="744054261" sldId="328"/>
            <ac:inkMk id="408" creationId="{A9862B30-CC74-96B5-C31F-EE9735E90212}"/>
          </ac:inkMkLst>
        </pc:inkChg>
        <pc:inkChg chg="add mod">
          <ac:chgData name="Kokchun Giang" userId="67e2125d-ec8c-4323-9653-9824a2ad815f" providerId="ADAL" clId="{10EEDAB3-2DB0-BA4D-8CC6-6424E46A9142}" dt="2024-01-13T15:30:46.749" v="2927" actId="164"/>
          <ac:inkMkLst>
            <pc:docMk/>
            <pc:sldMk cId="744054261" sldId="328"/>
            <ac:inkMk id="409" creationId="{F8B3C118-06F4-ECE9-5DF1-A84F838317F9}"/>
          </ac:inkMkLst>
        </pc:inkChg>
        <pc:inkChg chg="add mod">
          <ac:chgData name="Kokchun Giang" userId="67e2125d-ec8c-4323-9653-9824a2ad815f" providerId="ADAL" clId="{10EEDAB3-2DB0-BA4D-8CC6-6424E46A9142}" dt="2024-01-13T15:30:46.749" v="2927" actId="164"/>
          <ac:inkMkLst>
            <pc:docMk/>
            <pc:sldMk cId="744054261" sldId="328"/>
            <ac:inkMk id="411" creationId="{ABF84B23-52AA-11F3-3C9E-900CD6513597}"/>
          </ac:inkMkLst>
        </pc:inkChg>
        <pc:inkChg chg="add mod">
          <ac:chgData name="Kokchun Giang" userId="67e2125d-ec8c-4323-9653-9824a2ad815f" providerId="ADAL" clId="{10EEDAB3-2DB0-BA4D-8CC6-6424E46A9142}" dt="2024-01-13T15:30:46.749" v="2927" actId="164"/>
          <ac:inkMkLst>
            <pc:docMk/>
            <pc:sldMk cId="744054261" sldId="328"/>
            <ac:inkMk id="412" creationId="{5D161680-54C0-3491-8FC5-DFB8AB39C730}"/>
          </ac:inkMkLst>
        </pc:inkChg>
        <pc:inkChg chg="add mod">
          <ac:chgData name="Kokchun Giang" userId="67e2125d-ec8c-4323-9653-9824a2ad815f" providerId="ADAL" clId="{10EEDAB3-2DB0-BA4D-8CC6-6424E46A9142}" dt="2024-01-13T15:30:46.749" v="2927" actId="164"/>
          <ac:inkMkLst>
            <pc:docMk/>
            <pc:sldMk cId="744054261" sldId="328"/>
            <ac:inkMk id="413" creationId="{71A7E574-15A2-1247-D4D6-D96A440116C6}"/>
          </ac:inkMkLst>
        </pc:inkChg>
        <pc:inkChg chg="add mod">
          <ac:chgData name="Kokchun Giang" userId="67e2125d-ec8c-4323-9653-9824a2ad815f" providerId="ADAL" clId="{10EEDAB3-2DB0-BA4D-8CC6-6424E46A9142}" dt="2024-01-13T15:30:46.749" v="2927" actId="164"/>
          <ac:inkMkLst>
            <pc:docMk/>
            <pc:sldMk cId="744054261" sldId="328"/>
            <ac:inkMk id="414" creationId="{AA7619A6-F4AB-E205-A72A-795320486948}"/>
          </ac:inkMkLst>
        </pc:inkChg>
        <pc:inkChg chg="add mod">
          <ac:chgData name="Kokchun Giang" userId="67e2125d-ec8c-4323-9653-9824a2ad815f" providerId="ADAL" clId="{10EEDAB3-2DB0-BA4D-8CC6-6424E46A9142}" dt="2024-01-13T15:30:57.247" v="2930" actId="164"/>
          <ac:inkMkLst>
            <pc:docMk/>
            <pc:sldMk cId="744054261" sldId="328"/>
            <ac:inkMk id="416" creationId="{50D8D6D6-F4F7-46C4-5D31-C0B3E7456393}"/>
          </ac:inkMkLst>
        </pc:inkChg>
        <pc:inkChg chg="add mod">
          <ac:chgData name="Kokchun Giang" userId="67e2125d-ec8c-4323-9653-9824a2ad815f" providerId="ADAL" clId="{10EEDAB3-2DB0-BA4D-8CC6-6424E46A9142}" dt="2024-01-13T15:30:57.247" v="2930" actId="164"/>
          <ac:inkMkLst>
            <pc:docMk/>
            <pc:sldMk cId="744054261" sldId="328"/>
            <ac:inkMk id="417" creationId="{32AF4850-AD2C-B73E-8C95-C3A8F75F056C}"/>
          </ac:inkMkLst>
        </pc:inkChg>
        <pc:inkChg chg="add mod">
          <ac:chgData name="Kokchun Giang" userId="67e2125d-ec8c-4323-9653-9824a2ad815f" providerId="ADAL" clId="{10EEDAB3-2DB0-BA4D-8CC6-6424E46A9142}" dt="2024-01-13T15:30:57.247" v="2930" actId="164"/>
          <ac:inkMkLst>
            <pc:docMk/>
            <pc:sldMk cId="744054261" sldId="328"/>
            <ac:inkMk id="418" creationId="{3F04B659-0281-3C26-692E-1A5BB310B956}"/>
          </ac:inkMkLst>
        </pc:inkChg>
        <pc:inkChg chg="add mod">
          <ac:chgData name="Kokchun Giang" userId="67e2125d-ec8c-4323-9653-9824a2ad815f" providerId="ADAL" clId="{10EEDAB3-2DB0-BA4D-8CC6-6424E46A9142}" dt="2024-01-13T15:30:57.247" v="2930" actId="164"/>
          <ac:inkMkLst>
            <pc:docMk/>
            <pc:sldMk cId="744054261" sldId="328"/>
            <ac:inkMk id="419" creationId="{942E34D6-F149-439A-C0E7-7AE83C1DE3C6}"/>
          </ac:inkMkLst>
        </pc:inkChg>
        <pc:inkChg chg="add mod">
          <ac:chgData name="Kokchun Giang" userId="67e2125d-ec8c-4323-9653-9824a2ad815f" providerId="ADAL" clId="{10EEDAB3-2DB0-BA4D-8CC6-6424E46A9142}" dt="2024-01-13T15:30:57.247" v="2930" actId="164"/>
          <ac:inkMkLst>
            <pc:docMk/>
            <pc:sldMk cId="744054261" sldId="328"/>
            <ac:inkMk id="420" creationId="{DA403C79-5893-A428-FCEC-3FEEB08D47ED}"/>
          </ac:inkMkLst>
        </pc:inkChg>
        <pc:inkChg chg="add mod">
          <ac:chgData name="Kokchun Giang" userId="67e2125d-ec8c-4323-9653-9824a2ad815f" providerId="ADAL" clId="{10EEDAB3-2DB0-BA4D-8CC6-6424E46A9142}" dt="2024-01-13T15:30:57.247" v="2930" actId="164"/>
          <ac:inkMkLst>
            <pc:docMk/>
            <pc:sldMk cId="744054261" sldId="328"/>
            <ac:inkMk id="421" creationId="{BB32ED89-5336-B347-5526-F09CEE8E8E67}"/>
          </ac:inkMkLst>
        </pc:inkChg>
        <pc:inkChg chg="del">
          <ac:chgData name="Kokchun Giang" userId="67e2125d-ec8c-4323-9653-9824a2ad815f" providerId="ADAL" clId="{10EEDAB3-2DB0-BA4D-8CC6-6424E46A9142}" dt="2024-01-13T12:52:04.788" v="750" actId="478"/>
          <ac:inkMkLst>
            <pc:docMk/>
            <pc:sldMk cId="744054261" sldId="328"/>
            <ac:inkMk id="422" creationId="{2B2DDE4B-FB5D-220C-80FE-9EA45E4412D6}"/>
          </ac:inkMkLst>
        </pc:inkChg>
        <pc:inkChg chg="add del mod">
          <ac:chgData name="Kokchun Giang" userId="67e2125d-ec8c-4323-9653-9824a2ad815f" providerId="ADAL" clId="{10EEDAB3-2DB0-BA4D-8CC6-6424E46A9142}" dt="2024-01-13T14:04:04.579" v="1343" actId="9405"/>
          <ac:inkMkLst>
            <pc:docMk/>
            <pc:sldMk cId="744054261" sldId="328"/>
            <ac:inkMk id="422" creationId="{A6377765-936D-73A2-4545-279E8AA31035}"/>
          </ac:inkMkLst>
        </pc:inkChg>
        <pc:inkChg chg="del">
          <ac:chgData name="Kokchun Giang" userId="67e2125d-ec8c-4323-9653-9824a2ad815f" providerId="ADAL" clId="{10EEDAB3-2DB0-BA4D-8CC6-6424E46A9142}" dt="2024-01-13T12:52:04.788" v="750" actId="478"/>
          <ac:inkMkLst>
            <pc:docMk/>
            <pc:sldMk cId="744054261" sldId="328"/>
            <ac:inkMk id="423" creationId="{75426B72-00FF-8C03-3CCD-5C598A5D9761}"/>
          </ac:inkMkLst>
        </pc:inkChg>
        <pc:inkChg chg="add del mod">
          <ac:chgData name="Kokchun Giang" userId="67e2125d-ec8c-4323-9653-9824a2ad815f" providerId="ADAL" clId="{10EEDAB3-2DB0-BA4D-8CC6-6424E46A9142}" dt="2024-01-13T14:04:03.872" v="1342"/>
          <ac:inkMkLst>
            <pc:docMk/>
            <pc:sldMk cId="744054261" sldId="328"/>
            <ac:inkMk id="423" creationId="{B8DB29DC-822C-64FF-02A4-806B278FC403}"/>
          </ac:inkMkLst>
        </pc:inkChg>
        <pc:inkChg chg="add del">
          <ac:chgData name="Kokchun Giang" userId="67e2125d-ec8c-4323-9653-9824a2ad815f" providerId="ADAL" clId="{10EEDAB3-2DB0-BA4D-8CC6-6424E46A9142}" dt="2024-01-13T14:04:03.564" v="1339" actId="9405"/>
          <ac:inkMkLst>
            <pc:docMk/>
            <pc:sldMk cId="744054261" sldId="328"/>
            <ac:inkMk id="424" creationId="{6CE95A0D-B6E6-0AF1-A83D-156433798296}"/>
          </ac:inkMkLst>
        </pc:inkChg>
        <pc:inkChg chg="del">
          <ac:chgData name="Kokchun Giang" userId="67e2125d-ec8c-4323-9653-9824a2ad815f" providerId="ADAL" clId="{10EEDAB3-2DB0-BA4D-8CC6-6424E46A9142}" dt="2024-01-13T12:52:04.788" v="750" actId="478"/>
          <ac:inkMkLst>
            <pc:docMk/>
            <pc:sldMk cId="744054261" sldId="328"/>
            <ac:inkMk id="424" creationId="{94FDBEA5-B449-586A-760A-F4CC99476603}"/>
          </ac:inkMkLst>
        </pc:inkChg>
        <pc:inkChg chg="del">
          <ac:chgData name="Kokchun Giang" userId="67e2125d-ec8c-4323-9653-9824a2ad815f" providerId="ADAL" clId="{10EEDAB3-2DB0-BA4D-8CC6-6424E46A9142}" dt="2024-01-13T12:52:04.788" v="750" actId="478"/>
          <ac:inkMkLst>
            <pc:docMk/>
            <pc:sldMk cId="744054261" sldId="328"/>
            <ac:inkMk id="425" creationId="{FEA8BD2F-B671-8AB3-9064-7BD10EE8EC4D}"/>
          </ac:inkMkLst>
        </pc:inkChg>
        <pc:inkChg chg="del">
          <ac:chgData name="Kokchun Giang" userId="67e2125d-ec8c-4323-9653-9824a2ad815f" providerId="ADAL" clId="{10EEDAB3-2DB0-BA4D-8CC6-6424E46A9142}" dt="2024-01-13T12:52:04.788" v="750" actId="478"/>
          <ac:inkMkLst>
            <pc:docMk/>
            <pc:sldMk cId="744054261" sldId="328"/>
            <ac:inkMk id="426" creationId="{56F038B0-D276-904F-FE2A-FDB46CA4EB58}"/>
          </ac:inkMkLst>
        </pc:inkChg>
        <pc:inkChg chg="add mod">
          <ac:chgData name="Kokchun Giang" userId="67e2125d-ec8c-4323-9653-9824a2ad815f" providerId="ADAL" clId="{10EEDAB3-2DB0-BA4D-8CC6-6424E46A9142}" dt="2024-01-13T15:30:46.749" v="2927" actId="164"/>
          <ac:inkMkLst>
            <pc:docMk/>
            <pc:sldMk cId="744054261" sldId="328"/>
            <ac:inkMk id="426" creationId="{8E650792-41A6-CFF2-02DB-1AD262A23750}"/>
          </ac:inkMkLst>
        </pc:inkChg>
        <pc:inkChg chg="del">
          <ac:chgData name="Kokchun Giang" userId="67e2125d-ec8c-4323-9653-9824a2ad815f" providerId="ADAL" clId="{10EEDAB3-2DB0-BA4D-8CC6-6424E46A9142}" dt="2024-01-13T12:52:04.788" v="750" actId="478"/>
          <ac:inkMkLst>
            <pc:docMk/>
            <pc:sldMk cId="744054261" sldId="328"/>
            <ac:inkMk id="427" creationId="{1B336D7E-E8E2-2183-EE88-6CE2A7E9F1A7}"/>
          </ac:inkMkLst>
        </pc:inkChg>
        <pc:inkChg chg="add mod">
          <ac:chgData name="Kokchun Giang" userId="67e2125d-ec8c-4323-9653-9824a2ad815f" providerId="ADAL" clId="{10EEDAB3-2DB0-BA4D-8CC6-6424E46A9142}" dt="2024-01-13T15:30:46.749" v="2927" actId="164"/>
          <ac:inkMkLst>
            <pc:docMk/>
            <pc:sldMk cId="744054261" sldId="328"/>
            <ac:inkMk id="427" creationId="{323A0296-3628-D3BB-B11A-2866918FB127}"/>
          </ac:inkMkLst>
        </pc:inkChg>
        <pc:inkChg chg="del">
          <ac:chgData name="Kokchun Giang" userId="67e2125d-ec8c-4323-9653-9824a2ad815f" providerId="ADAL" clId="{10EEDAB3-2DB0-BA4D-8CC6-6424E46A9142}" dt="2024-01-13T12:52:04.788" v="750" actId="478"/>
          <ac:inkMkLst>
            <pc:docMk/>
            <pc:sldMk cId="744054261" sldId="328"/>
            <ac:inkMk id="428" creationId="{9DC3B175-4B4D-64F9-382F-2041C8CB1B38}"/>
          </ac:inkMkLst>
        </pc:inkChg>
        <pc:inkChg chg="add mod">
          <ac:chgData name="Kokchun Giang" userId="67e2125d-ec8c-4323-9653-9824a2ad815f" providerId="ADAL" clId="{10EEDAB3-2DB0-BA4D-8CC6-6424E46A9142}" dt="2024-01-13T15:30:46.749" v="2927" actId="164"/>
          <ac:inkMkLst>
            <pc:docMk/>
            <pc:sldMk cId="744054261" sldId="328"/>
            <ac:inkMk id="428" creationId="{AA3F3D72-761B-92D0-4E97-DBCB73140178}"/>
          </ac:inkMkLst>
        </pc:inkChg>
        <pc:inkChg chg="del">
          <ac:chgData name="Kokchun Giang" userId="67e2125d-ec8c-4323-9653-9824a2ad815f" providerId="ADAL" clId="{10EEDAB3-2DB0-BA4D-8CC6-6424E46A9142}" dt="2024-01-13T12:52:04.788" v="750" actId="478"/>
          <ac:inkMkLst>
            <pc:docMk/>
            <pc:sldMk cId="744054261" sldId="328"/>
            <ac:inkMk id="429" creationId="{6A577B74-E969-81A1-FAF5-458400142804}"/>
          </ac:inkMkLst>
        </pc:inkChg>
        <pc:inkChg chg="add mod">
          <ac:chgData name="Kokchun Giang" userId="67e2125d-ec8c-4323-9653-9824a2ad815f" providerId="ADAL" clId="{10EEDAB3-2DB0-BA4D-8CC6-6424E46A9142}" dt="2024-01-13T15:30:46.749" v="2927" actId="164"/>
          <ac:inkMkLst>
            <pc:docMk/>
            <pc:sldMk cId="744054261" sldId="328"/>
            <ac:inkMk id="429" creationId="{72BBBF02-9418-47A5-4CA6-535CCB81A4CF}"/>
          </ac:inkMkLst>
        </pc:inkChg>
        <pc:inkChg chg="del">
          <ac:chgData name="Kokchun Giang" userId="67e2125d-ec8c-4323-9653-9824a2ad815f" providerId="ADAL" clId="{10EEDAB3-2DB0-BA4D-8CC6-6424E46A9142}" dt="2024-01-13T12:52:04.788" v="750" actId="478"/>
          <ac:inkMkLst>
            <pc:docMk/>
            <pc:sldMk cId="744054261" sldId="328"/>
            <ac:inkMk id="430" creationId="{138745EC-B661-7621-1EDF-A47F36703AB2}"/>
          </ac:inkMkLst>
        </pc:inkChg>
        <pc:inkChg chg="add mod">
          <ac:chgData name="Kokchun Giang" userId="67e2125d-ec8c-4323-9653-9824a2ad815f" providerId="ADAL" clId="{10EEDAB3-2DB0-BA4D-8CC6-6424E46A9142}" dt="2024-01-13T15:30:46.749" v="2927" actId="164"/>
          <ac:inkMkLst>
            <pc:docMk/>
            <pc:sldMk cId="744054261" sldId="328"/>
            <ac:inkMk id="431" creationId="{82891CC8-FCD3-11DA-0B59-8EEED9C3B29D}"/>
          </ac:inkMkLst>
        </pc:inkChg>
        <pc:inkChg chg="del">
          <ac:chgData name="Kokchun Giang" userId="67e2125d-ec8c-4323-9653-9824a2ad815f" providerId="ADAL" clId="{10EEDAB3-2DB0-BA4D-8CC6-6424E46A9142}" dt="2024-01-13T12:52:08.448" v="752" actId="478"/>
          <ac:inkMkLst>
            <pc:docMk/>
            <pc:sldMk cId="744054261" sldId="328"/>
            <ac:inkMk id="431" creationId="{C66F511D-848D-DF97-A44F-ED37DDF36DA4}"/>
          </ac:inkMkLst>
        </pc:inkChg>
        <pc:inkChg chg="add mod">
          <ac:chgData name="Kokchun Giang" userId="67e2125d-ec8c-4323-9653-9824a2ad815f" providerId="ADAL" clId="{10EEDAB3-2DB0-BA4D-8CC6-6424E46A9142}" dt="2024-01-13T15:30:46.749" v="2927" actId="164"/>
          <ac:inkMkLst>
            <pc:docMk/>
            <pc:sldMk cId="744054261" sldId="328"/>
            <ac:inkMk id="432" creationId="{C7ABE41A-D8DA-14BE-5316-48C982847648}"/>
          </ac:inkMkLst>
        </pc:inkChg>
        <pc:inkChg chg="add mod">
          <ac:chgData name="Kokchun Giang" userId="67e2125d-ec8c-4323-9653-9824a2ad815f" providerId="ADAL" clId="{10EEDAB3-2DB0-BA4D-8CC6-6424E46A9142}" dt="2024-01-13T15:30:46.749" v="2927" actId="164"/>
          <ac:inkMkLst>
            <pc:docMk/>
            <pc:sldMk cId="744054261" sldId="328"/>
            <ac:inkMk id="433" creationId="{551DDB82-D067-51A1-8E40-EB57E7F4C6C5}"/>
          </ac:inkMkLst>
        </pc:inkChg>
        <pc:inkChg chg="add mod">
          <ac:chgData name="Kokchun Giang" userId="67e2125d-ec8c-4323-9653-9824a2ad815f" providerId="ADAL" clId="{10EEDAB3-2DB0-BA4D-8CC6-6424E46A9142}" dt="2024-01-13T15:30:46.749" v="2927" actId="164"/>
          <ac:inkMkLst>
            <pc:docMk/>
            <pc:sldMk cId="744054261" sldId="328"/>
            <ac:inkMk id="434" creationId="{A9AF2CE4-509A-C889-C012-984B3E6E1CC7}"/>
          </ac:inkMkLst>
        </pc:inkChg>
        <pc:inkChg chg="add mod">
          <ac:chgData name="Kokchun Giang" userId="67e2125d-ec8c-4323-9653-9824a2ad815f" providerId="ADAL" clId="{10EEDAB3-2DB0-BA4D-8CC6-6424E46A9142}" dt="2024-01-13T15:30:46.749" v="2927" actId="164"/>
          <ac:inkMkLst>
            <pc:docMk/>
            <pc:sldMk cId="744054261" sldId="328"/>
            <ac:inkMk id="436" creationId="{5A1D3A06-2CD2-4AD1-511A-B02F2A134ACB}"/>
          </ac:inkMkLst>
        </pc:inkChg>
        <pc:inkChg chg="add mod">
          <ac:chgData name="Kokchun Giang" userId="67e2125d-ec8c-4323-9653-9824a2ad815f" providerId="ADAL" clId="{10EEDAB3-2DB0-BA4D-8CC6-6424E46A9142}" dt="2024-01-13T15:30:46.749" v="2927" actId="164"/>
          <ac:inkMkLst>
            <pc:docMk/>
            <pc:sldMk cId="744054261" sldId="328"/>
            <ac:inkMk id="437" creationId="{76D7BF42-BDE7-79EE-0F5D-A7F44209E46F}"/>
          </ac:inkMkLst>
        </pc:inkChg>
        <pc:inkChg chg="add mod">
          <ac:chgData name="Kokchun Giang" userId="67e2125d-ec8c-4323-9653-9824a2ad815f" providerId="ADAL" clId="{10EEDAB3-2DB0-BA4D-8CC6-6424E46A9142}" dt="2024-01-13T15:30:46.749" v="2927" actId="164"/>
          <ac:inkMkLst>
            <pc:docMk/>
            <pc:sldMk cId="744054261" sldId="328"/>
            <ac:inkMk id="438" creationId="{475F2BF3-5019-8ECC-69F5-1E5E2C2C45AA}"/>
          </ac:inkMkLst>
        </pc:inkChg>
        <pc:inkChg chg="add mod">
          <ac:chgData name="Kokchun Giang" userId="67e2125d-ec8c-4323-9653-9824a2ad815f" providerId="ADAL" clId="{10EEDAB3-2DB0-BA4D-8CC6-6424E46A9142}" dt="2024-01-13T15:30:46.749" v="2927" actId="164"/>
          <ac:inkMkLst>
            <pc:docMk/>
            <pc:sldMk cId="744054261" sldId="328"/>
            <ac:inkMk id="439" creationId="{3F214E89-72F0-5175-1718-B3B031D849B5}"/>
          </ac:inkMkLst>
        </pc:inkChg>
        <pc:inkChg chg="add mod">
          <ac:chgData name="Kokchun Giang" userId="67e2125d-ec8c-4323-9653-9824a2ad815f" providerId="ADAL" clId="{10EEDAB3-2DB0-BA4D-8CC6-6424E46A9142}" dt="2024-01-13T15:30:46.749" v="2927" actId="164"/>
          <ac:inkMkLst>
            <pc:docMk/>
            <pc:sldMk cId="744054261" sldId="328"/>
            <ac:inkMk id="440" creationId="{8F94525E-79A4-47B6-2456-A5EA47BCEAED}"/>
          </ac:inkMkLst>
        </pc:inkChg>
        <pc:inkChg chg="add mod">
          <ac:chgData name="Kokchun Giang" userId="67e2125d-ec8c-4323-9653-9824a2ad815f" providerId="ADAL" clId="{10EEDAB3-2DB0-BA4D-8CC6-6424E46A9142}" dt="2024-01-13T15:30:46.749" v="2927" actId="164"/>
          <ac:inkMkLst>
            <pc:docMk/>
            <pc:sldMk cId="744054261" sldId="328"/>
            <ac:inkMk id="441" creationId="{091E813E-1A29-5C7A-A280-1DE2441EAE05}"/>
          </ac:inkMkLst>
        </pc:inkChg>
        <pc:inkChg chg="add mod">
          <ac:chgData name="Kokchun Giang" userId="67e2125d-ec8c-4323-9653-9824a2ad815f" providerId="ADAL" clId="{10EEDAB3-2DB0-BA4D-8CC6-6424E46A9142}" dt="2024-01-13T15:30:46.749" v="2927" actId="164"/>
          <ac:inkMkLst>
            <pc:docMk/>
            <pc:sldMk cId="744054261" sldId="328"/>
            <ac:inkMk id="442" creationId="{37B61D8E-18B5-8E4C-D0F0-E5AD435261DF}"/>
          </ac:inkMkLst>
        </pc:inkChg>
        <pc:inkChg chg="add mod">
          <ac:chgData name="Kokchun Giang" userId="67e2125d-ec8c-4323-9653-9824a2ad815f" providerId="ADAL" clId="{10EEDAB3-2DB0-BA4D-8CC6-6424E46A9142}" dt="2024-01-13T15:30:46.749" v="2927" actId="164"/>
          <ac:inkMkLst>
            <pc:docMk/>
            <pc:sldMk cId="744054261" sldId="328"/>
            <ac:inkMk id="443" creationId="{B84B2589-CCF9-2B3A-F66B-FFA4115218C4}"/>
          </ac:inkMkLst>
        </pc:inkChg>
        <pc:inkChg chg="add mod">
          <ac:chgData name="Kokchun Giang" userId="67e2125d-ec8c-4323-9653-9824a2ad815f" providerId="ADAL" clId="{10EEDAB3-2DB0-BA4D-8CC6-6424E46A9142}" dt="2024-01-13T15:30:46.749" v="2927" actId="164"/>
          <ac:inkMkLst>
            <pc:docMk/>
            <pc:sldMk cId="744054261" sldId="328"/>
            <ac:inkMk id="445" creationId="{7152DEBD-30D4-0133-61FE-B09CCD769DE3}"/>
          </ac:inkMkLst>
        </pc:inkChg>
        <pc:inkChg chg="add del mod">
          <ac:chgData name="Kokchun Giang" userId="67e2125d-ec8c-4323-9653-9824a2ad815f" providerId="ADAL" clId="{10EEDAB3-2DB0-BA4D-8CC6-6424E46A9142}" dt="2024-01-13T14:04:51.093" v="1370" actId="9405"/>
          <ac:inkMkLst>
            <pc:docMk/>
            <pc:sldMk cId="744054261" sldId="328"/>
            <ac:inkMk id="447" creationId="{EFAA3804-D415-C688-DEDB-1F48EF1A3659}"/>
          </ac:inkMkLst>
        </pc:inkChg>
        <pc:inkChg chg="add del mod">
          <ac:chgData name="Kokchun Giang" userId="67e2125d-ec8c-4323-9653-9824a2ad815f" providerId="ADAL" clId="{10EEDAB3-2DB0-BA4D-8CC6-6424E46A9142}" dt="2024-01-13T14:04:50.772" v="1369"/>
          <ac:inkMkLst>
            <pc:docMk/>
            <pc:sldMk cId="744054261" sldId="328"/>
            <ac:inkMk id="448" creationId="{014D50C8-B3B0-8C5F-7CAB-FD002FD0EABA}"/>
          </ac:inkMkLst>
        </pc:inkChg>
        <pc:inkChg chg="del">
          <ac:chgData name="Kokchun Giang" userId="67e2125d-ec8c-4323-9653-9824a2ad815f" providerId="ADAL" clId="{10EEDAB3-2DB0-BA4D-8CC6-6424E46A9142}" dt="2024-01-13T12:52:07.290" v="751" actId="478"/>
          <ac:inkMkLst>
            <pc:docMk/>
            <pc:sldMk cId="744054261" sldId="328"/>
            <ac:inkMk id="463" creationId="{132B1EC7-8234-8892-F022-88A9352D5343}"/>
          </ac:inkMkLst>
        </pc:inkChg>
        <pc:inkChg chg="del">
          <ac:chgData name="Kokchun Giang" userId="67e2125d-ec8c-4323-9653-9824a2ad815f" providerId="ADAL" clId="{10EEDAB3-2DB0-BA4D-8CC6-6424E46A9142}" dt="2024-01-13T12:52:07.290" v="751" actId="478"/>
          <ac:inkMkLst>
            <pc:docMk/>
            <pc:sldMk cId="744054261" sldId="328"/>
            <ac:inkMk id="464" creationId="{D8210BA1-6E4C-35DD-50B6-A46A6BBD0150}"/>
          </ac:inkMkLst>
        </pc:inkChg>
        <pc:inkChg chg="del">
          <ac:chgData name="Kokchun Giang" userId="67e2125d-ec8c-4323-9653-9824a2ad815f" providerId="ADAL" clId="{10EEDAB3-2DB0-BA4D-8CC6-6424E46A9142}" dt="2024-01-13T12:52:07.290" v="751" actId="478"/>
          <ac:inkMkLst>
            <pc:docMk/>
            <pc:sldMk cId="744054261" sldId="328"/>
            <ac:inkMk id="465" creationId="{047EACD8-3B93-B61B-E00E-ED81F31E6969}"/>
          </ac:inkMkLst>
        </pc:inkChg>
        <pc:inkChg chg="del">
          <ac:chgData name="Kokchun Giang" userId="67e2125d-ec8c-4323-9653-9824a2ad815f" providerId="ADAL" clId="{10EEDAB3-2DB0-BA4D-8CC6-6424E46A9142}" dt="2024-01-13T12:52:07.290" v="751" actId="478"/>
          <ac:inkMkLst>
            <pc:docMk/>
            <pc:sldMk cId="744054261" sldId="328"/>
            <ac:inkMk id="466" creationId="{84A57748-3D55-032A-F694-2F9B99E521BE}"/>
          </ac:inkMkLst>
        </pc:inkChg>
        <pc:inkChg chg="del">
          <ac:chgData name="Kokchun Giang" userId="67e2125d-ec8c-4323-9653-9824a2ad815f" providerId="ADAL" clId="{10EEDAB3-2DB0-BA4D-8CC6-6424E46A9142}" dt="2024-01-13T12:52:07.290" v="751" actId="478"/>
          <ac:inkMkLst>
            <pc:docMk/>
            <pc:sldMk cId="744054261" sldId="328"/>
            <ac:inkMk id="467" creationId="{1A316319-1542-1D9C-AB6D-12ED554A76C9}"/>
          </ac:inkMkLst>
        </pc:inkChg>
        <pc:inkChg chg="del">
          <ac:chgData name="Kokchun Giang" userId="67e2125d-ec8c-4323-9653-9824a2ad815f" providerId="ADAL" clId="{10EEDAB3-2DB0-BA4D-8CC6-6424E46A9142}" dt="2024-01-13T12:52:07.290" v="751" actId="478"/>
          <ac:inkMkLst>
            <pc:docMk/>
            <pc:sldMk cId="744054261" sldId="328"/>
            <ac:inkMk id="479" creationId="{159AA81C-4A40-3991-C66F-AADCA532746B}"/>
          </ac:inkMkLst>
        </pc:inkChg>
        <pc:cxnChg chg="mod">
          <ac:chgData name="Kokchun Giang" userId="67e2125d-ec8c-4323-9653-9824a2ad815f" providerId="ADAL" clId="{10EEDAB3-2DB0-BA4D-8CC6-6424E46A9142}" dt="2024-01-13T13:53:31.333" v="909" actId="1076"/>
          <ac:cxnSpMkLst>
            <pc:docMk/>
            <pc:sldMk cId="744054261" sldId="328"/>
            <ac:cxnSpMk id="11" creationId="{28FE6B8E-8EF2-1C7B-E415-67CA4159BBFB}"/>
          </ac:cxnSpMkLst>
        </pc:cxnChg>
        <pc:cxnChg chg="mod">
          <ac:chgData name="Kokchun Giang" userId="67e2125d-ec8c-4323-9653-9824a2ad815f" providerId="ADAL" clId="{10EEDAB3-2DB0-BA4D-8CC6-6424E46A9142}" dt="2024-01-13T13:53:28.698" v="907" actId="14100"/>
          <ac:cxnSpMkLst>
            <pc:docMk/>
            <pc:sldMk cId="744054261" sldId="328"/>
            <ac:cxnSpMk id="12" creationId="{612E35A1-B658-A0E0-3DCF-0717569D94EF}"/>
          </ac:cxnSpMkLst>
        </pc:cxnChg>
        <pc:cxnChg chg="add mod">
          <ac:chgData name="Kokchun Giang" userId="67e2125d-ec8c-4323-9653-9824a2ad815f" providerId="ADAL" clId="{10EEDAB3-2DB0-BA4D-8CC6-6424E46A9142}" dt="2024-01-13T13:59:23.412" v="1168" actId="1076"/>
          <ac:cxnSpMkLst>
            <pc:docMk/>
            <pc:sldMk cId="744054261" sldId="328"/>
            <ac:cxnSpMk id="280" creationId="{E15CD59C-BBD7-D831-4CF8-502B208028A9}"/>
          </ac:cxnSpMkLst>
        </pc:cxnChg>
      </pc:sldChg>
      <pc:sldChg chg="addSp delSp modSp add mod delAnim modAnim modNotesTx">
        <pc:chgData name="Kokchun Giang" userId="67e2125d-ec8c-4323-9653-9824a2ad815f" providerId="ADAL" clId="{10EEDAB3-2DB0-BA4D-8CC6-6424E46A9142}" dt="2024-01-13T15:33:28.429" v="2964"/>
        <pc:sldMkLst>
          <pc:docMk/>
          <pc:sldMk cId="3137551220" sldId="329"/>
        </pc:sldMkLst>
        <pc:spChg chg="mod">
          <ac:chgData name="Kokchun Giang" userId="67e2125d-ec8c-4323-9653-9824a2ad815f" providerId="ADAL" clId="{10EEDAB3-2DB0-BA4D-8CC6-6424E46A9142}" dt="2024-01-13T14:06:26.660" v="1425" actId="2711"/>
          <ac:spMkLst>
            <pc:docMk/>
            <pc:sldMk cId="3137551220" sldId="329"/>
            <ac:spMk id="28" creationId="{7E8C0D03-019A-279A-6AD5-A5E7BD2580DB}"/>
          </ac:spMkLst>
        </pc:spChg>
        <pc:grpChg chg="del">
          <ac:chgData name="Kokchun Giang" userId="67e2125d-ec8c-4323-9653-9824a2ad815f" providerId="ADAL" clId="{10EEDAB3-2DB0-BA4D-8CC6-6424E46A9142}" dt="2024-01-13T14:06:45.364" v="1430" actId="478"/>
          <ac:grpSpMkLst>
            <pc:docMk/>
            <pc:sldMk cId="3137551220" sldId="329"/>
            <ac:grpSpMk id="2" creationId="{8D56E9CA-8C6F-3014-AACC-BFD5D3278352}"/>
          </ac:grpSpMkLst>
        </pc:grpChg>
        <pc:grpChg chg="add mod">
          <ac:chgData name="Kokchun Giang" userId="67e2125d-ec8c-4323-9653-9824a2ad815f" providerId="ADAL" clId="{10EEDAB3-2DB0-BA4D-8CC6-6424E46A9142}" dt="2024-01-13T15:31:06.221" v="2932" actId="164"/>
          <ac:grpSpMkLst>
            <pc:docMk/>
            <pc:sldMk cId="3137551220" sldId="329"/>
            <ac:grpSpMk id="2" creationId="{C52D8CB5-6EFE-BAB7-0AE5-B3FD18B1740A}"/>
          </ac:grpSpMkLst>
        </pc:grpChg>
        <pc:grpChg chg="del">
          <ac:chgData name="Kokchun Giang" userId="67e2125d-ec8c-4323-9653-9824a2ad815f" providerId="ADAL" clId="{10EEDAB3-2DB0-BA4D-8CC6-6424E46A9142}" dt="2024-01-13T14:06:45.364" v="1430" actId="478"/>
          <ac:grpSpMkLst>
            <pc:docMk/>
            <pc:sldMk cId="3137551220" sldId="329"/>
            <ac:grpSpMk id="6" creationId="{58B56413-743E-A5DB-A45C-8EEE81F8C619}"/>
          </ac:grpSpMkLst>
        </pc:grpChg>
        <pc:grpChg chg="add mod">
          <ac:chgData name="Kokchun Giang" userId="67e2125d-ec8c-4323-9653-9824a2ad815f" providerId="ADAL" clId="{10EEDAB3-2DB0-BA4D-8CC6-6424E46A9142}" dt="2024-01-13T15:31:39.237" v="2939" actId="164"/>
          <ac:grpSpMkLst>
            <pc:docMk/>
            <pc:sldMk cId="3137551220" sldId="329"/>
            <ac:grpSpMk id="7" creationId="{D4829399-8E81-00B0-A196-973CD5F30241}"/>
          </ac:grpSpMkLst>
        </pc:grpChg>
        <pc:grpChg chg="add mod">
          <ac:chgData name="Kokchun Giang" userId="67e2125d-ec8c-4323-9653-9824a2ad815f" providerId="ADAL" clId="{10EEDAB3-2DB0-BA4D-8CC6-6424E46A9142}" dt="2024-01-13T15:31:47.035" v="2941" actId="164"/>
          <ac:grpSpMkLst>
            <pc:docMk/>
            <pc:sldMk cId="3137551220" sldId="329"/>
            <ac:grpSpMk id="8" creationId="{F05DD42B-12CE-7B85-DE19-AF8478427354}"/>
          </ac:grpSpMkLst>
        </pc:grpChg>
        <pc:grpChg chg="add mod">
          <ac:chgData name="Kokchun Giang" userId="67e2125d-ec8c-4323-9653-9824a2ad815f" providerId="ADAL" clId="{10EEDAB3-2DB0-BA4D-8CC6-6424E46A9142}" dt="2024-01-13T15:31:54.585" v="2943" actId="164"/>
          <ac:grpSpMkLst>
            <pc:docMk/>
            <pc:sldMk cId="3137551220" sldId="329"/>
            <ac:grpSpMk id="9" creationId="{0948E606-9320-0F64-F267-94246C1FDA1D}"/>
          </ac:grpSpMkLst>
        </pc:grpChg>
        <pc:grpChg chg="add mod">
          <ac:chgData name="Kokchun Giang" userId="67e2125d-ec8c-4323-9653-9824a2ad815f" providerId="ADAL" clId="{10EEDAB3-2DB0-BA4D-8CC6-6424E46A9142}" dt="2024-01-13T15:32:05.141" v="2945" actId="164"/>
          <ac:grpSpMkLst>
            <pc:docMk/>
            <pc:sldMk cId="3137551220" sldId="329"/>
            <ac:grpSpMk id="10" creationId="{69AB4709-712B-9E42-00A1-19656834CEDE}"/>
          </ac:grpSpMkLst>
        </pc:grpChg>
        <pc:grpChg chg="del">
          <ac:chgData name="Kokchun Giang" userId="67e2125d-ec8c-4323-9653-9824a2ad815f" providerId="ADAL" clId="{10EEDAB3-2DB0-BA4D-8CC6-6424E46A9142}" dt="2024-01-13T14:06:45.364" v="1430" actId="478"/>
          <ac:grpSpMkLst>
            <pc:docMk/>
            <pc:sldMk cId="3137551220" sldId="329"/>
            <ac:grpSpMk id="10" creationId="{925D1EC6-7509-C1C6-30B3-5208AD5B96CA}"/>
          </ac:grpSpMkLst>
        </pc:grpChg>
        <pc:grpChg chg="add mod">
          <ac:chgData name="Kokchun Giang" userId="67e2125d-ec8c-4323-9653-9824a2ad815f" providerId="ADAL" clId="{10EEDAB3-2DB0-BA4D-8CC6-6424E46A9142}" dt="2024-01-13T15:32:10.023" v="2947" actId="164"/>
          <ac:grpSpMkLst>
            <pc:docMk/>
            <pc:sldMk cId="3137551220" sldId="329"/>
            <ac:grpSpMk id="11" creationId="{689F66EA-18B2-0869-32EA-19C84E1DF3D0}"/>
          </ac:grpSpMkLst>
        </pc:grpChg>
        <pc:grpChg chg="add mod">
          <ac:chgData name="Kokchun Giang" userId="67e2125d-ec8c-4323-9653-9824a2ad815f" providerId="ADAL" clId="{10EEDAB3-2DB0-BA4D-8CC6-6424E46A9142}" dt="2024-01-13T15:32:15.867" v="2949" actId="164"/>
          <ac:grpSpMkLst>
            <pc:docMk/>
            <pc:sldMk cId="3137551220" sldId="329"/>
            <ac:grpSpMk id="12" creationId="{9F7C08F2-1F23-35F1-AEDD-488C0244EC99}"/>
          </ac:grpSpMkLst>
        </pc:grpChg>
        <pc:grpChg chg="add mod">
          <ac:chgData name="Kokchun Giang" userId="67e2125d-ec8c-4323-9653-9824a2ad815f" providerId="ADAL" clId="{10EEDAB3-2DB0-BA4D-8CC6-6424E46A9142}" dt="2024-01-13T15:32:25.183" v="2951" actId="164"/>
          <ac:grpSpMkLst>
            <pc:docMk/>
            <pc:sldMk cId="3137551220" sldId="329"/>
            <ac:grpSpMk id="13" creationId="{2B3E0EDA-FA69-7636-DF73-6CC09E5F1A05}"/>
          </ac:grpSpMkLst>
        </pc:grpChg>
        <pc:grpChg chg="add mod">
          <ac:chgData name="Kokchun Giang" userId="67e2125d-ec8c-4323-9653-9824a2ad815f" providerId="ADAL" clId="{10EEDAB3-2DB0-BA4D-8CC6-6424E46A9142}" dt="2024-01-13T15:32:30.992" v="2953" actId="164"/>
          <ac:grpSpMkLst>
            <pc:docMk/>
            <pc:sldMk cId="3137551220" sldId="329"/>
            <ac:grpSpMk id="15" creationId="{EA325902-5534-CE95-AC85-EEB70F0161FB}"/>
          </ac:grpSpMkLst>
        </pc:grpChg>
        <pc:grpChg chg="add mod">
          <ac:chgData name="Kokchun Giang" userId="67e2125d-ec8c-4323-9653-9824a2ad815f" providerId="ADAL" clId="{10EEDAB3-2DB0-BA4D-8CC6-6424E46A9142}" dt="2024-01-13T15:32:37.170" v="2955" actId="164"/>
          <ac:grpSpMkLst>
            <pc:docMk/>
            <pc:sldMk cId="3137551220" sldId="329"/>
            <ac:grpSpMk id="16" creationId="{6C4254F9-041A-EB58-587B-8794CC165FE1}"/>
          </ac:grpSpMkLst>
        </pc:grpChg>
        <pc:grpChg chg="add mod">
          <ac:chgData name="Kokchun Giang" userId="67e2125d-ec8c-4323-9653-9824a2ad815f" providerId="ADAL" clId="{10EEDAB3-2DB0-BA4D-8CC6-6424E46A9142}" dt="2024-01-13T15:32:52.912" v="2959" actId="164"/>
          <ac:grpSpMkLst>
            <pc:docMk/>
            <pc:sldMk cId="3137551220" sldId="329"/>
            <ac:grpSpMk id="17" creationId="{703E6C8A-ED19-F1B0-AC52-6B642D2A7C3C}"/>
          </ac:grpSpMkLst>
        </pc:grpChg>
        <pc:grpChg chg="del">
          <ac:chgData name="Kokchun Giang" userId="67e2125d-ec8c-4323-9653-9824a2ad815f" providerId="ADAL" clId="{10EEDAB3-2DB0-BA4D-8CC6-6424E46A9142}" dt="2024-01-13T14:06:45.364" v="1430" actId="478"/>
          <ac:grpSpMkLst>
            <pc:docMk/>
            <pc:sldMk cId="3137551220" sldId="329"/>
            <ac:grpSpMk id="20" creationId="{78CE9E8F-35AB-13C5-54DB-D0A785507CE7}"/>
          </ac:grpSpMkLst>
        </pc:grpChg>
        <pc:grpChg chg="del">
          <ac:chgData name="Kokchun Giang" userId="67e2125d-ec8c-4323-9653-9824a2ad815f" providerId="ADAL" clId="{10EEDAB3-2DB0-BA4D-8CC6-6424E46A9142}" dt="2024-01-13T14:06:45.364" v="1430" actId="478"/>
          <ac:grpSpMkLst>
            <pc:docMk/>
            <pc:sldMk cId="3137551220" sldId="329"/>
            <ac:grpSpMk id="38" creationId="{6D5D4F6E-F7B9-ADD1-4B75-8C2885E43881}"/>
          </ac:grpSpMkLst>
        </pc:grpChg>
        <pc:grpChg chg="del">
          <ac:chgData name="Kokchun Giang" userId="67e2125d-ec8c-4323-9653-9824a2ad815f" providerId="ADAL" clId="{10EEDAB3-2DB0-BA4D-8CC6-6424E46A9142}" dt="2024-01-13T14:06:45.364" v="1430" actId="478"/>
          <ac:grpSpMkLst>
            <pc:docMk/>
            <pc:sldMk cId="3137551220" sldId="329"/>
            <ac:grpSpMk id="46" creationId="{9D51CFAE-E945-6F9D-3948-3D5463C530E6}"/>
          </ac:grpSpMkLst>
        </pc:grpChg>
        <pc:grpChg chg="del mod">
          <ac:chgData name="Kokchun Giang" userId="67e2125d-ec8c-4323-9653-9824a2ad815f" providerId="ADAL" clId="{10EEDAB3-2DB0-BA4D-8CC6-6424E46A9142}" dt="2024-01-13T14:07:17.002" v="1438"/>
          <ac:grpSpMkLst>
            <pc:docMk/>
            <pc:sldMk cId="3137551220" sldId="329"/>
            <ac:grpSpMk id="51" creationId="{E1E832CA-52B3-3A23-BCBB-DB5CC9E6C7B1}"/>
          </ac:grpSpMkLst>
        </pc:grpChg>
        <pc:grpChg chg="del">
          <ac:chgData name="Kokchun Giang" userId="67e2125d-ec8c-4323-9653-9824a2ad815f" providerId="ADAL" clId="{10EEDAB3-2DB0-BA4D-8CC6-6424E46A9142}" dt="2024-01-13T14:06:45.364" v="1430" actId="478"/>
          <ac:grpSpMkLst>
            <pc:docMk/>
            <pc:sldMk cId="3137551220" sldId="329"/>
            <ac:grpSpMk id="60" creationId="{50A6E89E-6B21-6357-8AEE-7FF1FE1AA151}"/>
          </ac:grpSpMkLst>
        </pc:grpChg>
        <pc:grpChg chg="del">
          <ac:chgData name="Kokchun Giang" userId="67e2125d-ec8c-4323-9653-9824a2ad815f" providerId="ADAL" clId="{10EEDAB3-2DB0-BA4D-8CC6-6424E46A9142}" dt="2024-01-13T14:06:45.364" v="1430" actId="478"/>
          <ac:grpSpMkLst>
            <pc:docMk/>
            <pc:sldMk cId="3137551220" sldId="329"/>
            <ac:grpSpMk id="72" creationId="{6569500A-A0B8-284E-F51B-EF91C1BED375}"/>
          </ac:grpSpMkLst>
        </pc:grpChg>
        <pc:grpChg chg="del mod">
          <ac:chgData name="Kokchun Giang" userId="67e2125d-ec8c-4323-9653-9824a2ad815f" providerId="ADAL" clId="{10EEDAB3-2DB0-BA4D-8CC6-6424E46A9142}" dt="2024-01-13T14:07:18.839" v="1441"/>
          <ac:grpSpMkLst>
            <pc:docMk/>
            <pc:sldMk cId="3137551220" sldId="329"/>
            <ac:grpSpMk id="77" creationId="{3527698F-F06A-6395-4F2B-4513C4698F29}"/>
          </ac:grpSpMkLst>
        </pc:grpChg>
        <pc:grpChg chg="del mod">
          <ac:chgData name="Kokchun Giang" userId="67e2125d-ec8c-4323-9653-9824a2ad815f" providerId="ADAL" clId="{10EEDAB3-2DB0-BA4D-8CC6-6424E46A9142}" dt="2024-01-13T14:07:19.875" v="1443"/>
          <ac:grpSpMkLst>
            <pc:docMk/>
            <pc:sldMk cId="3137551220" sldId="329"/>
            <ac:grpSpMk id="80" creationId="{99E1A225-BEF9-56F8-4E62-DC20DEFCE207}"/>
          </ac:grpSpMkLst>
        </pc:grpChg>
        <pc:grpChg chg="del mod">
          <ac:chgData name="Kokchun Giang" userId="67e2125d-ec8c-4323-9653-9824a2ad815f" providerId="ADAL" clId="{10EEDAB3-2DB0-BA4D-8CC6-6424E46A9142}" dt="2024-01-13T14:07:21.976" v="1445"/>
          <ac:grpSpMkLst>
            <pc:docMk/>
            <pc:sldMk cId="3137551220" sldId="329"/>
            <ac:grpSpMk id="82" creationId="{1DA3DA39-F9BC-C359-6881-DFBDAFA80D6F}"/>
          </ac:grpSpMkLst>
        </pc:grpChg>
        <pc:grpChg chg="del mod">
          <ac:chgData name="Kokchun Giang" userId="67e2125d-ec8c-4323-9653-9824a2ad815f" providerId="ADAL" clId="{10EEDAB3-2DB0-BA4D-8CC6-6424E46A9142}" dt="2024-01-13T14:07:23.797" v="1448"/>
          <ac:grpSpMkLst>
            <pc:docMk/>
            <pc:sldMk cId="3137551220" sldId="329"/>
            <ac:grpSpMk id="84" creationId="{D4084A0D-857E-61A7-2053-E94832C62968}"/>
          </ac:grpSpMkLst>
        </pc:grpChg>
        <pc:grpChg chg="del">
          <ac:chgData name="Kokchun Giang" userId="67e2125d-ec8c-4323-9653-9824a2ad815f" providerId="ADAL" clId="{10EEDAB3-2DB0-BA4D-8CC6-6424E46A9142}" dt="2024-01-13T14:06:45.364" v="1430" actId="478"/>
          <ac:grpSpMkLst>
            <pc:docMk/>
            <pc:sldMk cId="3137551220" sldId="329"/>
            <ac:grpSpMk id="87" creationId="{432548ED-602C-10C2-D9BF-06717065C7EC}"/>
          </ac:grpSpMkLst>
        </pc:grpChg>
        <pc:grpChg chg="del">
          <ac:chgData name="Kokchun Giang" userId="67e2125d-ec8c-4323-9653-9824a2ad815f" providerId="ADAL" clId="{10EEDAB3-2DB0-BA4D-8CC6-6424E46A9142}" dt="2024-01-13T14:06:45.364" v="1430" actId="478"/>
          <ac:grpSpMkLst>
            <pc:docMk/>
            <pc:sldMk cId="3137551220" sldId="329"/>
            <ac:grpSpMk id="97" creationId="{E2D3C3B4-DD5C-5682-9948-91F1E7C3468C}"/>
          </ac:grpSpMkLst>
        </pc:grpChg>
        <pc:grpChg chg="del">
          <ac:chgData name="Kokchun Giang" userId="67e2125d-ec8c-4323-9653-9824a2ad815f" providerId="ADAL" clId="{10EEDAB3-2DB0-BA4D-8CC6-6424E46A9142}" dt="2024-01-13T14:06:45.364" v="1430" actId="478"/>
          <ac:grpSpMkLst>
            <pc:docMk/>
            <pc:sldMk cId="3137551220" sldId="329"/>
            <ac:grpSpMk id="107" creationId="{3A749F36-0AC1-4E93-2162-1537C2B48376}"/>
          </ac:grpSpMkLst>
        </pc:grpChg>
        <pc:grpChg chg="del">
          <ac:chgData name="Kokchun Giang" userId="67e2125d-ec8c-4323-9653-9824a2ad815f" providerId="ADAL" clId="{10EEDAB3-2DB0-BA4D-8CC6-6424E46A9142}" dt="2024-01-13T14:06:45.364" v="1430" actId="478"/>
          <ac:grpSpMkLst>
            <pc:docMk/>
            <pc:sldMk cId="3137551220" sldId="329"/>
            <ac:grpSpMk id="116" creationId="{AFDCA17A-CA5B-9C98-0FB4-7EB55447FAA1}"/>
          </ac:grpSpMkLst>
        </pc:grpChg>
        <pc:grpChg chg="mod">
          <ac:chgData name="Kokchun Giang" userId="67e2125d-ec8c-4323-9653-9824a2ad815f" providerId="ADAL" clId="{10EEDAB3-2DB0-BA4D-8CC6-6424E46A9142}" dt="2024-01-13T14:08:16.737" v="1492" actId="164"/>
          <ac:grpSpMkLst>
            <pc:docMk/>
            <pc:sldMk cId="3137551220" sldId="329"/>
            <ac:grpSpMk id="119" creationId="{EEF9574C-F5A3-2146-AB74-5993F8CBB18F}"/>
          </ac:grpSpMkLst>
        </pc:grpChg>
        <pc:grpChg chg="mod">
          <ac:chgData name="Kokchun Giang" userId="67e2125d-ec8c-4323-9653-9824a2ad815f" providerId="ADAL" clId="{10EEDAB3-2DB0-BA4D-8CC6-6424E46A9142}" dt="2024-01-13T14:08:16.737" v="1492" actId="164"/>
          <ac:grpSpMkLst>
            <pc:docMk/>
            <pc:sldMk cId="3137551220" sldId="329"/>
            <ac:grpSpMk id="127" creationId="{395C2DF9-594C-32CC-D670-E381628C6919}"/>
          </ac:grpSpMkLst>
        </pc:grpChg>
        <pc:grpChg chg="del">
          <ac:chgData name="Kokchun Giang" userId="67e2125d-ec8c-4323-9653-9824a2ad815f" providerId="ADAL" clId="{10EEDAB3-2DB0-BA4D-8CC6-6424E46A9142}" dt="2024-01-13T14:06:48.505" v="1431" actId="478"/>
          <ac:grpSpMkLst>
            <pc:docMk/>
            <pc:sldMk cId="3137551220" sldId="329"/>
            <ac:grpSpMk id="151" creationId="{6521396A-EA21-BE53-C1E2-58C1209D2A87}"/>
          </ac:grpSpMkLst>
        </pc:grpChg>
        <pc:grpChg chg="del">
          <ac:chgData name="Kokchun Giang" userId="67e2125d-ec8c-4323-9653-9824a2ad815f" providerId="ADAL" clId="{10EEDAB3-2DB0-BA4D-8CC6-6424E46A9142}" dt="2024-01-13T14:06:45.364" v="1430" actId="478"/>
          <ac:grpSpMkLst>
            <pc:docMk/>
            <pc:sldMk cId="3137551220" sldId="329"/>
            <ac:grpSpMk id="173" creationId="{7AFD7003-D2BE-1C5E-D64B-5735F00EA106}"/>
          </ac:grpSpMkLst>
        </pc:grpChg>
        <pc:grpChg chg="del">
          <ac:chgData name="Kokchun Giang" userId="67e2125d-ec8c-4323-9653-9824a2ad815f" providerId="ADAL" clId="{10EEDAB3-2DB0-BA4D-8CC6-6424E46A9142}" dt="2024-01-13T14:06:45.364" v="1430" actId="478"/>
          <ac:grpSpMkLst>
            <pc:docMk/>
            <pc:sldMk cId="3137551220" sldId="329"/>
            <ac:grpSpMk id="174" creationId="{4A5BEC13-E16E-3E4F-0B1E-54A65169CDBB}"/>
          </ac:grpSpMkLst>
        </pc:grpChg>
        <pc:grpChg chg="del">
          <ac:chgData name="Kokchun Giang" userId="67e2125d-ec8c-4323-9653-9824a2ad815f" providerId="ADAL" clId="{10EEDAB3-2DB0-BA4D-8CC6-6424E46A9142}" dt="2024-01-13T14:06:45.364" v="1430" actId="478"/>
          <ac:grpSpMkLst>
            <pc:docMk/>
            <pc:sldMk cId="3137551220" sldId="329"/>
            <ac:grpSpMk id="175" creationId="{9BD019EE-A8ED-40B5-B783-E896BBC9B08A}"/>
          </ac:grpSpMkLst>
        </pc:grpChg>
        <pc:grpChg chg="del">
          <ac:chgData name="Kokchun Giang" userId="67e2125d-ec8c-4323-9653-9824a2ad815f" providerId="ADAL" clId="{10EEDAB3-2DB0-BA4D-8CC6-6424E46A9142}" dt="2024-01-13T14:06:33.570" v="1427" actId="478"/>
          <ac:grpSpMkLst>
            <pc:docMk/>
            <pc:sldMk cId="3137551220" sldId="329"/>
            <ac:grpSpMk id="188" creationId="{932C5C9A-06BA-26EA-4AC0-27B2043F3D50}"/>
          </ac:grpSpMkLst>
        </pc:grpChg>
        <pc:grpChg chg="del">
          <ac:chgData name="Kokchun Giang" userId="67e2125d-ec8c-4323-9653-9824a2ad815f" providerId="ADAL" clId="{10EEDAB3-2DB0-BA4D-8CC6-6424E46A9142}" dt="2024-01-13T14:06:33.570" v="1427" actId="478"/>
          <ac:grpSpMkLst>
            <pc:docMk/>
            <pc:sldMk cId="3137551220" sldId="329"/>
            <ac:grpSpMk id="189" creationId="{D39C79AE-5C3C-579D-08D4-E722BCE7E893}"/>
          </ac:grpSpMkLst>
        </pc:grpChg>
        <pc:grpChg chg="del">
          <ac:chgData name="Kokchun Giang" userId="67e2125d-ec8c-4323-9653-9824a2ad815f" providerId="ADAL" clId="{10EEDAB3-2DB0-BA4D-8CC6-6424E46A9142}" dt="2024-01-13T14:06:40.912" v="1428" actId="478"/>
          <ac:grpSpMkLst>
            <pc:docMk/>
            <pc:sldMk cId="3137551220" sldId="329"/>
            <ac:grpSpMk id="197" creationId="{D8869EA1-9704-3F2A-A902-666FDF4E0AB1}"/>
          </ac:grpSpMkLst>
        </pc:grpChg>
        <pc:grpChg chg="del">
          <ac:chgData name="Kokchun Giang" userId="67e2125d-ec8c-4323-9653-9824a2ad815f" providerId="ADAL" clId="{10EEDAB3-2DB0-BA4D-8CC6-6424E46A9142}" dt="2024-01-13T14:06:33.570" v="1427" actId="478"/>
          <ac:grpSpMkLst>
            <pc:docMk/>
            <pc:sldMk cId="3137551220" sldId="329"/>
            <ac:grpSpMk id="198" creationId="{F1D7E055-9097-CEE9-8479-FB8055CA4ED3}"/>
          </ac:grpSpMkLst>
        </pc:grpChg>
        <pc:grpChg chg="del">
          <ac:chgData name="Kokchun Giang" userId="67e2125d-ec8c-4323-9653-9824a2ad815f" providerId="ADAL" clId="{10EEDAB3-2DB0-BA4D-8CC6-6424E46A9142}" dt="2024-01-13T14:06:33.570" v="1427" actId="478"/>
          <ac:grpSpMkLst>
            <pc:docMk/>
            <pc:sldMk cId="3137551220" sldId="329"/>
            <ac:grpSpMk id="206" creationId="{035C30A0-BB13-AC4C-D8B1-4C4D3B4CB02D}"/>
          </ac:grpSpMkLst>
        </pc:grpChg>
        <pc:grpChg chg="del">
          <ac:chgData name="Kokchun Giang" userId="67e2125d-ec8c-4323-9653-9824a2ad815f" providerId="ADAL" clId="{10EEDAB3-2DB0-BA4D-8CC6-6424E46A9142}" dt="2024-01-13T14:06:33.570" v="1427" actId="478"/>
          <ac:grpSpMkLst>
            <pc:docMk/>
            <pc:sldMk cId="3137551220" sldId="329"/>
            <ac:grpSpMk id="207" creationId="{ED57573B-4059-7BDD-FA88-C4964509F4D3}"/>
          </ac:grpSpMkLst>
        </pc:grpChg>
        <pc:grpChg chg="del">
          <ac:chgData name="Kokchun Giang" userId="67e2125d-ec8c-4323-9653-9824a2ad815f" providerId="ADAL" clId="{10EEDAB3-2DB0-BA4D-8CC6-6424E46A9142}" dt="2024-01-13T14:06:33.570" v="1427" actId="478"/>
          <ac:grpSpMkLst>
            <pc:docMk/>
            <pc:sldMk cId="3137551220" sldId="329"/>
            <ac:grpSpMk id="232" creationId="{81B83FEA-3357-5F49-422A-0165F711B90B}"/>
          </ac:grpSpMkLst>
        </pc:grpChg>
        <pc:grpChg chg="del">
          <ac:chgData name="Kokchun Giang" userId="67e2125d-ec8c-4323-9653-9824a2ad815f" providerId="ADAL" clId="{10EEDAB3-2DB0-BA4D-8CC6-6424E46A9142}" dt="2024-01-13T14:06:33.570" v="1427" actId="478"/>
          <ac:grpSpMkLst>
            <pc:docMk/>
            <pc:sldMk cId="3137551220" sldId="329"/>
            <ac:grpSpMk id="233" creationId="{23C4185A-D1D1-7538-7E54-185CC1F0B59F}"/>
          </ac:grpSpMkLst>
        </pc:grpChg>
        <pc:grpChg chg="del">
          <ac:chgData name="Kokchun Giang" userId="67e2125d-ec8c-4323-9653-9824a2ad815f" providerId="ADAL" clId="{10EEDAB3-2DB0-BA4D-8CC6-6424E46A9142}" dt="2024-01-13T14:06:33.570" v="1427" actId="478"/>
          <ac:grpSpMkLst>
            <pc:docMk/>
            <pc:sldMk cId="3137551220" sldId="329"/>
            <ac:grpSpMk id="234" creationId="{9334830E-C0D7-45C9-399A-A97045CBCA2E}"/>
          </ac:grpSpMkLst>
        </pc:grpChg>
        <pc:grpChg chg="del">
          <ac:chgData name="Kokchun Giang" userId="67e2125d-ec8c-4323-9653-9824a2ad815f" providerId="ADAL" clId="{10EEDAB3-2DB0-BA4D-8CC6-6424E46A9142}" dt="2024-01-13T14:06:40.912" v="1428" actId="478"/>
          <ac:grpSpMkLst>
            <pc:docMk/>
            <pc:sldMk cId="3137551220" sldId="329"/>
            <ac:grpSpMk id="235" creationId="{5DC0AEE7-F493-528E-7667-7011BF7EDF8B}"/>
          </ac:grpSpMkLst>
        </pc:grpChg>
        <pc:grpChg chg="del">
          <ac:chgData name="Kokchun Giang" userId="67e2125d-ec8c-4323-9653-9824a2ad815f" providerId="ADAL" clId="{10EEDAB3-2DB0-BA4D-8CC6-6424E46A9142}" dt="2024-01-13T14:06:33.570" v="1427" actId="478"/>
          <ac:grpSpMkLst>
            <pc:docMk/>
            <pc:sldMk cId="3137551220" sldId="329"/>
            <ac:grpSpMk id="237" creationId="{2532B878-C410-2608-C5C6-CAED0E354AE5}"/>
          </ac:grpSpMkLst>
        </pc:grpChg>
        <pc:grpChg chg="del">
          <ac:chgData name="Kokchun Giang" userId="67e2125d-ec8c-4323-9653-9824a2ad815f" providerId="ADAL" clId="{10EEDAB3-2DB0-BA4D-8CC6-6424E46A9142}" dt="2024-01-13T14:06:33.570" v="1427" actId="478"/>
          <ac:grpSpMkLst>
            <pc:docMk/>
            <pc:sldMk cId="3137551220" sldId="329"/>
            <ac:grpSpMk id="239" creationId="{31BBA110-20EE-862A-7155-2F544AB9EA5C}"/>
          </ac:grpSpMkLst>
        </pc:grpChg>
        <pc:grpChg chg="del">
          <ac:chgData name="Kokchun Giang" userId="67e2125d-ec8c-4323-9653-9824a2ad815f" providerId="ADAL" clId="{10EEDAB3-2DB0-BA4D-8CC6-6424E46A9142}" dt="2024-01-13T14:06:33.570" v="1427" actId="478"/>
          <ac:grpSpMkLst>
            <pc:docMk/>
            <pc:sldMk cId="3137551220" sldId="329"/>
            <ac:grpSpMk id="249" creationId="{F1EA76B2-DBB2-733B-B9CE-951D359075F4}"/>
          </ac:grpSpMkLst>
        </pc:grpChg>
        <pc:grpChg chg="del">
          <ac:chgData name="Kokchun Giang" userId="67e2125d-ec8c-4323-9653-9824a2ad815f" providerId="ADAL" clId="{10EEDAB3-2DB0-BA4D-8CC6-6424E46A9142}" dt="2024-01-13T14:06:40.912" v="1428" actId="478"/>
          <ac:grpSpMkLst>
            <pc:docMk/>
            <pc:sldMk cId="3137551220" sldId="329"/>
            <ac:grpSpMk id="258" creationId="{EB11367C-2D17-A839-8F7E-991375EDC57D}"/>
          </ac:grpSpMkLst>
        </pc:grpChg>
        <pc:grpChg chg="del">
          <ac:chgData name="Kokchun Giang" userId="67e2125d-ec8c-4323-9653-9824a2ad815f" providerId="ADAL" clId="{10EEDAB3-2DB0-BA4D-8CC6-6424E46A9142}" dt="2024-01-13T14:06:33.570" v="1427" actId="478"/>
          <ac:grpSpMkLst>
            <pc:docMk/>
            <pc:sldMk cId="3137551220" sldId="329"/>
            <ac:grpSpMk id="259" creationId="{0AEF5C6A-D25B-2648-10C9-584DA48BC735}"/>
          </ac:grpSpMkLst>
        </pc:grpChg>
        <pc:grpChg chg="del">
          <ac:chgData name="Kokchun Giang" userId="67e2125d-ec8c-4323-9653-9824a2ad815f" providerId="ADAL" clId="{10EEDAB3-2DB0-BA4D-8CC6-6424E46A9142}" dt="2024-01-13T14:06:40.912" v="1428" actId="478"/>
          <ac:grpSpMkLst>
            <pc:docMk/>
            <pc:sldMk cId="3137551220" sldId="329"/>
            <ac:grpSpMk id="279" creationId="{07EF7598-2488-0E2C-6F48-8AB0EBC903C5}"/>
          </ac:grpSpMkLst>
        </pc:grpChg>
        <pc:grpChg chg="del">
          <ac:chgData name="Kokchun Giang" userId="67e2125d-ec8c-4323-9653-9824a2ad815f" providerId="ADAL" clId="{10EEDAB3-2DB0-BA4D-8CC6-6424E46A9142}" dt="2024-01-13T14:06:42.305" v="1429" actId="478"/>
          <ac:grpSpMkLst>
            <pc:docMk/>
            <pc:sldMk cId="3137551220" sldId="329"/>
            <ac:grpSpMk id="289" creationId="{3AC47D12-DC71-F10D-F268-4B3FC0A94016}"/>
          </ac:grpSpMkLst>
        </pc:grpChg>
        <pc:grpChg chg="del">
          <ac:chgData name="Kokchun Giang" userId="67e2125d-ec8c-4323-9653-9824a2ad815f" providerId="ADAL" clId="{10EEDAB3-2DB0-BA4D-8CC6-6424E46A9142}" dt="2024-01-13T14:06:33.570" v="1427" actId="478"/>
          <ac:grpSpMkLst>
            <pc:docMk/>
            <pc:sldMk cId="3137551220" sldId="329"/>
            <ac:grpSpMk id="296" creationId="{6DA56660-CA13-D415-E455-75F3C9B32E5A}"/>
          </ac:grpSpMkLst>
        </pc:grpChg>
        <pc:grpChg chg="mod">
          <ac:chgData name="Kokchun Giang" userId="67e2125d-ec8c-4323-9653-9824a2ad815f" providerId="ADAL" clId="{10EEDAB3-2DB0-BA4D-8CC6-6424E46A9142}" dt="2024-01-13T14:08:16.737" v="1492" actId="164"/>
          <ac:grpSpMkLst>
            <pc:docMk/>
            <pc:sldMk cId="3137551220" sldId="329"/>
            <ac:grpSpMk id="302" creationId="{38606AB0-0797-1884-6322-84AECE099926}"/>
          </ac:grpSpMkLst>
        </pc:grpChg>
        <pc:grpChg chg="del">
          <ac:chgData name="Kokchun Giang" userId="67e2125d-ec8c-4323-9653-9824a2ad815f" providerId="ADAL" clId="{10EEDAB3-2DB0-BA4D-8CC6-6424E46A9142}" dt="2024-01-13T14:06:33.570" v="1427" actId="478"/>
          <ac:grpSpMkLst>
            <pc:docMk/>
            <pc:sldMk cId="3137551220" sldId="329"/>
            <ac:grpSpMk id="305" creationId="{3623D569-7A5A-F331-10D6-3C0E0AD20B62}"/>
          </ac:grpSpMkLst>
        </pc:grpChg>
        <pc:grpChg chg="del">
          <ac:chgData name="Kokchun Giang" userId="67e2125d-ec8c-4323-9653-9824a2ad815f" providerId="ADAL" clId="{10EEDAB3-2DB0-BA4D-8CC6-6424E46A9142}" dt="2024-01-13T14:06:33.570" v="1427" actId="478"/>
          <ac:grpSpMkLst>
            <pc:docMk/>
            <pc:sldMk cId="3137551220" sldId="329"/>
            <ac:grpSpMk id="310" creationId="{8C7F5601-8B51-2E30-F478-3C061537DA41}"/>
          </ac:grpSpMkLst>
        </pc:grpChg>
        <pc:grpChg chg="mod">
          <ac:chgData name="Kokchun Giang" userId="67e2125d-ec8c-4323-9653-9824a2ad815f" providerId="ADAL" clId="{10EEDAB3-2DB0-BA4D-8CC6-6424E46A9142}" dt="2024-01-13T14:08:16.737" v="1492" actId="164"/>
          <ac:grpSpMkLst>
            <pc:docMk/>
            <pc:sldMk cId="3137551220" sldId="329"/>
            <ac:grpSpMk id="316" creationId="{4C8F242E-E2DB-FFFA-81BB-9FE4242CBD5A}"/>
          </ac:grpSpMkLst>
        </pc:grpChg>
        <pc:grpChg chg="mod">
          <ac:chgData name="Kokchun Giang" userId="67e2125d-ec8c-4323-9653-9824a2ad815f" providerId="ADAL" clId="{10EEDAB3-2DB0-BA4D-8CC6-6424E46A9142}" dt="2024-01-13T14:08:16.737" v="1492" actId="164"/>
          <ac:grpSpMkLst>
            <pc:docMk/>
            <pc:sldMk cId="3137551220" sldId="329"/>
            <ac:grpSpMk id="320" creationId="{C1E00B32-50E6-8748-A1FB-5FFD27D7B424}"/>
          </ac:grpSpMkLst>
        </pc:grpChg>
        <pc:grpChg chg="mod">
          <ac:chgData name="Kokchun Giang" userId="67e2125d-ec8c-4323-9653-9824a2ad815f" providerId="ADAL" clId="{10EEDAB3-2DB0-BA4D-8CC6-6424E46A9142}" dt="2024-01-13T14:08:16.737" v="1492" actId="164"/>
          <ac:grpSpMkLst>
            <pc:docMk/>
            <pc:sldMk cId="3137551220" sldId="329"/>
            <ac:grpSpMk id="332" creationId="{6970D930-6A5C-7B6D-49F7-97E49464BE69}"/>
          </ac:grpSpMkLst>
        </pc:grpChg>
        <pc:grpChg chg="del">
          <ac:chgData name="Kokchun Giang" userId="67e2125d-ec8c-4323-9653-9824a2ad815f" providerId="ADAL" clId="{10EEDAB3-2DB0-BA4D-8CC6-6424E46A9142}" dt="2024-01-13T14:06:33.570" v="1427" actId="478"/>
          <ac:grpSpMkLst>
            <pc:docMk/>
            <pc:sldMk cId="3137551220" sldId="329"/>
            <ac:grpSpMk id="336" creationId="{F7896284-D0E2-22C2-7E2F-B07DCBC3C4ED}"/>
          </ac:grpSpMkLst>
        </pc:grpChg>
        <pc:grpChg chg="mod">
          <ac:chgData name="Kokchun Giang" userId="67e2125d-ec8c-4323-9653-9824a2ad815f" providerId="ADAL" clId="{10EEDAB3-2DB0-BA4D-8CC6-6424E46A9142}" dt="2024-01-13T14:08:05.518" v="1491"/>
          <ac:grpSpMkLst>
            <pc:docMk/>
            <pc:sldMk cId="3137551220" sldId="329"/>
            <ac:grpSpMk id="344" creationId="{EA546BDB-5E95-3E04-BB25-C70AB9C51A05}"/>
          </ac:grpSpMkLst>
        </pc:grpChg>
        <pc:grpChg chg="add mod">
          <ac:chgData name="Kokchun Giang" userId="67e2125d-ec8c-4323-9653-9824a2ad815f" providerId="ADAL" clId="{10EEDAB3-2DB0-BA4D-8CC6-6424E46A9142}" dt="2024-01-13T14:20:04.843" v="2247" actId="1076"/>
          <ac:grpSpMkLst>
            <pc:docMk/>
            <pc:sldMk cId="3137551220" sldId="329"/>
            <ac:grpSpMk id="345" creationId="{BC147FF4-1943-43EE-470E-2BBA4A586527}"/>
          </ac:grpSpMkLst>
        </pc:grpChg>
        <pc:grpChg chg="del">
          <ac:chgData name="Kokchun Giang" userId="67e2125d-ec8c-4323-9653-9824a2ad815f" providerId="ADAL" clId="{10EEDAB3-2DB0-BA4D-8CC6-6424E46A9142}" dt="2024-01-13T14:06:30.685" v="1426" actId="478"/>
          <ac:grpSpMkLst>
            <pc:docMk/>
            <pc:sldMk cId="3137551220" sldId="329"/>
            <ac:grpSpMk id="358" creationId="{D0041E76-845B-6A56-79F2-7C1A0B0BA154}"/>
          </ac:grpSpMkLst>
        </pc:grpChg>
        <pc:grpChg chg="del">
          <ac:chgData name="Kokchun Giang" userId="67e2125d-ec8c-4323-9653-9824a2ad815f" providerId="ADAL" clId="{10EEDAB3-2DB0-BA4D-8CC6-6424E46A9142}" dt="2024-01-13T14:06:30.685" v="1426" actId="478"/>
          <ac:grpSpMkLst>
            <pc:docMk/>
            <pc:sldMk cId="3137551220" sldId="329"/>
            <ac:grpSpMk id="359" creationId="{156B4720-4F89-D17A-D0E9-3558FE715E83}"/>
          </ac:grpSpMkLst>
        </pc:grpChg>
        <pc:grpChg chg="del">
          <ac:chgData name="Kokchun Giang" userId="67e2125d-ec8c-4323-9653-9824a2ad815f" providerId="ADAL" clId="{10EEDAB3-2DB0-BA4D-8CC6-6424E46A9142}" dt="2024-01-13T14:06:30.685" v="1426" actId="478"/>
          <ac:grpSpMkLst>
            <pc:docMk/>
            <pc:sldMk cId="3137551220" sldId="329"/>
            <ac:grpSpMk id="375" creationId="{1028B69C-357D-3FC3-6D03-2C063CBD8AE6}"/>
          </ac:grpSpMkLst>
        </pc:grpChg>
        <pc:grpChg chg="del">
          <ac:chgData name="Kokchun Giang" userId="67e2125d-ec8c-4323-9653-9824a2ad815f" providerId="ADAL" clId="{10EEDAB3-2DB0-BA4D-8CC6-6424E46A9142}" dt="2024-01-13T14:06:30.685" v="1426" actId="478"/>
          <ac:grpSpMkLst>
            <pc:docMk/>
            <pc:sldMk cId="3137551220" sldId="329"/>
            <ac:grpSpMk id="398" creationId="{2D53917E-5AA0-C26A-AE1C-4F50C673476F}"/>
          </ac:grpSpMkLst>
        </pc:grpChg>
        <pc:grpChg chg="del">
          <ac:chgData name="Kokchun Giang" userId="67e2125d-ec8c-4323-9653-9824a2ad815f" providerId="ADAL" clId="{10EEDAB3-2DB0-BA4D-8CC6-6424E46A9142}" dt="2024-01-13T14:06:30.685" v="1426" actId="478"/>
          <ac:grpSpMkLst>
            <pc:docMk/>
            <pc:sldMk cId="3137551220" sldId="329"/>
            <ac:grpSpMk id="401" creationId="{74A7A02F-097F-5D74-7A56-6F3A635D479C}"/>
          </ac:grpSpMkLst>
        </pc:grpChg>
        <pc:grpChg chg="del">
          <ac:chgData name="Kokchun Giang" userId="67e2125d-ec8c-4323-9653-9824a2ad815f" providerId="ADAL" clId="{10EEDAB3-2DB0-BA4D-8CC6-6424E46A9142}" dt="2024-01-13T14:06:30.685" v="1426" actId="478"/>
          <ac:grpSpMkLst>
            <pc:docMk/>
            <pc:sldMk cId="3137551220" sldId="329"/>
            <ac:grpSpMk id="407" creationId="{F5F8C07C-87C6-BC4C-1C64-5CA135BE2AAE}"/>
          </ac:grpSpMkLst>
        </pc:grpChg>
        <pc:grpChg chg="del">
          <ac:chgData name="Kokchun Giang" userId="67e2125d-ec8c-4323-9653-9824a2ad815f" providerId="ADAL" clId="{10EEDAB3-2DB0-BA4D-8CC6-6424E46A9142}" dt="2024-01-13T14:06:30.685" v="1426" actId="478"/>
          <ac:grpSpMkLst>
            <pc:docMk/>
            <pc:sldMk cId="3137551220" sldId="329"/>
            <ac:grpSpMk id="415" creationId="{EC53F87D-CDF7-2A58-1E3C-9E68D6693E2F}"/>
          </ac:grpSpMkLst>
        </pc:grpChg>
        <pc:grpChg chg="mod">
          <ac:chgData name="Kokchun Giang" userId="67e2125d-ec8c-4323-9653-9824a2ad815f" providerId="ADAL" clId="{10EEDAB3-2DB0-BA4D-8CC6-6424E46A9142}" dt="2024-01-13T15:31:06.221" v="2932" actId="164"/>
          <ac:grpSpMkLst>
            <pc:docMk/>
            <pc:sldMk cId="3137551220" sldId="329"/>
            <ac:grpSpMk id="422" creationId="{8DEE15A6-CDB8-E938-C3CA-34697B727313}"/>
          </ac:grpSpMkLst>
        </pc:grpChg>
        <pc:grpChg chg="mod">
          <ac:chgData name="Kokchun Giang" userId="67e2125d-ec8c-4323-9653-9824a2ad815f" providerId="ADAL" clId="{10EEDAB3-2DB0-BA4D-8CC6-6424E46A9142}" dt="2024-01-13T15:31:06.221" v="2932" actId="164"/>
          <ac:grpSpMkLst>
            <pc:docMk/>
            <pc:sldMk cId="3137551220" sldId="329"/>
            <ac:grpSpMk id="423" creationId="{AB7F12E8-846B-8DD4-690C-8E860B1AD727}"/>
          </ac:grpSpMkLst>
        </pc:grpChg>
        <pc:grpChg chg="del">
          <ac:chgData name="Kokchun Giang" userId="67e2125d-ec8c-4323-9653-9824a2ad815f" providerId="ADAL" clId="{10EEDAB3-2DB0-BA4D-8CC6-6424E46A9142}" dt="2024-01-13T14:06:30.685" v="1426" actId="478"/>
          <ac:grpSpMkLst>
            <pc:docMk/>
            <pc:sldMk cId="3137551220" sldId="329"/>
            <ac:grpSpMk id="430" creationId="{6DFE5F96-9CF5-205F-E223-193191486107}"/>
          </ac:grpSpMkLst>
        </pc:grpChg>
        <pc:grpChg chg="del">
          <ac:chgData name="Kokchun Giang" userId="67e2125d-ec8c-4323-9653-9824a2ad815f" providerId="ADAL" clId="{10EEDAB3-2DB0-BA4D-8CC6-6424E46A9142}" dt="2024-01-13T14:06:30.685" v="1426" actId="478"/>
          <ac:grpSpMkLst>
            <pc:docMk/>
            <pc:sldMk cId="3137551220" sldId="329"/>
            <ac:grpSpMk id="444" creationId="{89490098-EBE5-AC2A-6FB5-3F8AE834B94F}"/>
          </ac:grpSpMkLst>
        </pc:grpChg>
        <pc:grpChg chg="del">
          <ac:chgData name="Kokchun Giang" userId="67e2125d-ec8c-4323-9653-9824a2ad815f" providerId="ADAL" clId="{10EEDAB3-2DB0-BA4D-8CC6-6424E46A9142}" dt="2024-01-13T14:06:30.685" v="1426" actId="478"/>
          <ac:grpSpMkLst>
            <pc:docMk/>
            <pc:sldMk cId="3137551220" sldId="329"/>
            <ac:grpSpMk id="446" creationId="{45A17CEA-37A1-E34D-9EAC-0B8E6732BA0F}"/>
          </ac:grpSpMkLst>
        </pc:grpChg>
        <pc:grpChg chg="mod">
          <ac:chgData name="Kokchun Giang" userId="67e2125d-ec8c-4323-9653-9824a2ad815f" providerId="ADAL" clId="{10EEDAB3-2DB0-BA4D-8CC6-6424E46A9142}" dt="2024-01-13T15:31:06.221" v="2932" actId="164"/>
          <ac:grpSpMkLst>
            <pc:docMk/>
            <pc:sldMk cId="3137551220" sldId="329"/>
            <ac:grpSpMk id="451" creationId="{246F418A-360D-C771-BE05-2B22C938B1B1}"/>
          </ac:grpSpMkLst>
        </pc:grpChg>
        <pc:grpChg chg="mod">
          <ac:chgData name="Kokchun Giang" userId="67e2125d-ec8c-4323-9653-9824a2ad815f" providerId="ADAL" clId="{10EEDAB3-2DB0-BA4D-8CC6-6424E46A9142}" dt="2024-01-13T15:31:39.237" v="2939" actId="164"/>
          <ac:grpSpMkLst>
            <pc:docMk/>
            <pc:sldMk cId="3137551220" sldId="329"/>
            <ac:grpSpMk id="461" creationId="{C22E6217-841C-748A-AB78-71A836162597}"/>
          </ac:grpSpMkLst>
        </pc:grpChg>
        <pc:grpChg chg="mod">
          <ac:chgData name="Kokchun Giang" userId="67e2125d-ec8c-4323-9653-9824a2ad815f" providerId="ADAL" clId="{10EEDAB3-2DB0-BA4D-8CC6-6424E46A9142}" dt="2024-01-13T15:31:39.237" v="2939" actId="164"/>
          <ac:grpSpMkLst>
            <pc:docMk/>
            <pc:sldMk cId="3137551220" sldId="329"/>
            <ac:grpSpMk id="464" creationId="{E9144AC6-0BBC-9A41-50E7-BF28A8799404}"/>
          </ac:grpSpMkLst>
        </pc:grpChg>
        <pc:grpChg chg="del mod">
          <ac:chgData name="Kokchun Giang" userId="67e2125d-ec8c-4323-9653-9824a2ad815f" providerId="ADAL" clId="{10EEDAB3-2DB0-BA4D-8CC6-6424E46A9142}" dt="2024-01-13T14:09:35.229" v="1548"/>
          <ac:grpSpMkLst>
            <pc:docMk/>
            <pc:sldMk cId="3137551220" sldId="329"/>
            <ac:grpSpMk id="473" creationId="{E9BDDC49-D76D-C0FA-C995-21D693A3F76F}"/>
          </ac:grpSpMkLst>
        </pc:grpChg>
        <pc:grpChg chg="mod">
          <ac:chgData name="Kokchun Giang" userId="67e2125d-ec8c-4323-9653-9824a2ad815f" providerId="ADAL" clId="{10EEDAB3-2DB0-BA4D-8CC6-6424E46A9142}" dt="2024-01-13T15:31:39.237" v="2939" actId="164"/>
          <ac:grpSpMkLst>
            <pc:docMk/>
            <pc:sldMk cId="3137551220" sldId="329"/>
            <ac:grpSpMk id="480" creationId="{BA334C43-7429-8C01-584B-39D43440CF3C}"/>
          </ac:grpSpMkLst>
        </pc:grpChg>
        <pc:grpChg chg="mod">
          <ac:chgData name="Kokchun Giang" userId="67e2125d-ec8c-4323-9653-9824a2ad815f" providerId="ADAL" clId="{10EEDAB3-2DB0-BA4D-8CC6-6424E46A9142}" dt="2024-01-13T15:31:39.237" v="2939" actId="164"/>
          <ac:grpSpMkLst>
            <pc:docMk/>
            <pc:sldMk cId="3137551220" sldId="329"/>
            <ac:grpSpMk id="485" creationId="{24C2B882-0D10-6D14-846A-C6C488AA884A}"/>
          </ac:grpSpMkLst>
        </pc:grpChg>
        <pc:grpChg chg="mod">
          <ac:chgData name="Kokchun Giang" userId="67e2125d-ec8c-4323-9653-9824a2ad815f" providerId="ADAL" clId="{10EEDAB3-2DB0-BA4D-8CC6-6424E46A9142}" dt="2024-01-13T15:31:54.585" v="2943" actId="164"/>
          <ac:grpSpMkLst>
            <pc:docMk/>
            <pc:sldMk cId="3137551220" sldId="329"/>
            <ac:grpSpMk id="497" creationId="{2333C0DC-8FEF-C833-BACA-3140AB407D3D}"/>
          </ac:grpSpMkLst>
        </pc:grpChg>
        <pc:grpChg chg="mod">
          <ac:chgData name="Kokchun Giang" userId="67e2125d-ec8c-4323-9653-9824a2ad815f" providerId="ADAL" clId="{10EEDAB3-2DB0-BA4D-8CC6-6424E46A9142}" dt="2024-01-13T15:31:54.585" v="2943" actId="164"/>
          <ac:grpSpMkLst>
            <pc:docMk/>
            <pc:sldMk cId="3137551220" sldId="329"/>
            <ac:grpSpMk id="504" creationId="{47091483-E78D-2188-2652-DDA7E4BB06E0}"/>
          </ac:grpSpMkLst>
        </pc:grpChg>
        <pc:grpChg chg="add del mod">
          <ac:chgData name="Kokchun Giang" userId="67e2125d-ec8c-4323-9653-9824a2ad815f" providerId="ADAL" clId="{10EEDAB3-2DB0-BA4D-8CC6-6424E46A9142}" dt="2024-01-13T14:10:25.266" v="1600"/>
          <ac:grpSpMkLst>
            <pc:docMk/>
            <pc:sldMk cId="3137551220" sldId="329"/>
            <ac:grpSpMk id="516" creationId="{D8FF479D-7699-7D80-2904-945EB48A5599}"/>
          </ac:grpSpMkLst>
        </pc:grpChg>
        <pc:grpChg chg="mod">
          <ac:chgData name="Kokchun Giang" userId="67e2125d-ec8c-4323-9653-9824a2ad815f" providerId="ADAL" clId="{10EEDAB3-2DB0-BA4D-8CC6-6424E46A9142}" dt="2024-01-13T14:10:21.732" v="1594"/>
          <ac:grpSpMkLst>
            <pc:docMk/>
            <pc:sldMk cId="3137551220" sldId="329"/>
            <ac:grpSpMk id="524" creationId="{43ABBCD6-73B8-CC32-4332-FE06836ED670}"/>
          </ac:grpSpMkLst>
        </pc:grpChg>
        <pc:grpChg chg="mod">
          <ac:chgData name="Kokchun Giang" userId="67e2125d-ec8c-4323-9653-9824a2ad815f" providerId="ADAL" clId="{10EEDAB3-2DB0-BA4D-8CC6-6424E46A9142}" dt="2024-01-13T15:31:54.585" v="2943" actId="164"/>
          <ac:grpSpMkLst>
            <pc:docMk/>
            <pc:sldMk cId="3137551220" sldId="329"/>
            <ac:grpSpMk id="529" creationId="{B767002A-5901-EFD6-2325-6D54EA927946}"/>
          </ac:grpSpMkLst>
        </pc:grpChg>
        <pc:grpChg chg="mod">
          <ac:chgData name="Kokchun Giang" userId="67e2125d-ec8c-4323-9653-9824a2ad815f" providerId="ADAL" clId="{10EEDAB3-2DB0-BA4D-8CC6-6424E46A9142}" dt="2024-01-13T15:32:15.867" v="2949" actId="164"/>
          <ac:grpSpMkLst>
            <pc:docMk/>
            <pc:sldMk cId="3137551220" sldId="329"/>
            <ac:grpSpMk id="537" creationId="{C8FD16CB-D19A-2364-360D-B2CA99C82CD7}"/>
          </ac:grpSpMkLst>
        </pc:grpChg>
        <pc:grpChg chg="del mod">
          <ac:chgData name="Kokchun Giang" userId="67e2125d-ec8c-4323-9653-9824a2ad815f" providerId="ADAL" clId="{10EEDAB3-2DB0-BA4D-8CC6-6424E46A9142}" dt="2024-01-13T14:10:56.618" v="1617"/>
          <ac:grpSpMkLst>
            <pc:docMk/>
            <pc:sldMk cId="3137551220" sldId="329"/>
            <ac:grpSpMk id="543" creationId="{EBC7C5A1-6114-DED8-990A-11BD756B09F1}"/>
          </ac:grpSpMkLst>
        </pc:grpChg>
        <pc:grpChg chg="mod">
          <ac:chgData name="Kokchun Giang" userId="67e2125d-ec8c-4323-9653-9824a2ad815f" providerId="ADAL" clId="{10EEDAB3-2DB0-BA4D-8CC6-6424E46A9142}" dt="2024-01-13T15:32:15.867" v="2949" actId="164"/>
          <ac:grpSpMkLst>
            <pc:docMk/>
            <pc:sldMk cId="3137551220" sldId="329"/>
            <ac:grpSpMk id="544" creationId="{849215A1-0523-31DF-0805-E8603F70B2E1}"/>
          </ac:grpSpMkLst>
        </pc:grpChg>
        <pc:grpChg chg="del mod">
          <ac:chgData name="Kokchun Giang" userId="67e2125d-ec8c-4323-9653-9824a2ad815f" providerId="ADAL" clId="{10EEDAB3-2DB0-BA4D-8CC6-6424E46A9142}" dt="2024-01-13T14:10:57.367" v="1619"/>
          <ac:grpSpMkLst>
            <pc:docMk/>
            <pc:sldMk cId="3137551220" sldId="329"/>
            <ac:grpSpMk id="547" creationId="{CE2F7196-1E3F-6727-C848-0F3F3DD96FEA}"/>
          </ac:grpSpMkLst>
        </pc:grpChg>
        <pc:grpChg chg="del mod">
          <ac:chgData name="Kokchun Giang" userId="67e2125d-ec8c-4323-9653-9824a2ad815f" providerId="ADAL" clId="{10EEDAB3-2DB0-BA4D-8CC6-6424E46A9142}" dt="2024-01-13T14:10:58.230" v="1621"/>
          <ac:grpSpMkLst>
            <pc:docMk/>
            <pc:sldMk cId="3137551220" sldId="329"/>
            <ac:grpSpMk id="549" creationId="{FB338067-DE79-9A89-E1AB-045C0B83DB62}"/>
          </ac:grpSpMkLst>
        </pc:grpChg>
        <pc:grpChg chg="mod">
          <ac:chgData name="Kokchun Giang" userId="67e2125d-ec8c-4323-9653-9824a2ad815f" providerId="ADAL" clId="{10EEDAB3-2DB0-BA4D-8CC6-6424E46A9142}" dt="2024-01-13T15:32:15.867" v="2949" actId="164"/>
          <ac:grpSpMkLst>
            <pc:docMk/>
            <pc:sldMk cId="3137551220" sldId="329"/>
            <ac:grpSpMk id="551" creationId="{D6A9E99D-9E17-D1CD-7810-2809D971E802}"/>
          </ac:grpSpMkLst>
        </pc:grpChg>
        <pc:grpChg chg="add del mod">
          <ac:chgData name="Kokchun Giang" userId="67e2125d-ec8c-4323-9653-9824a2ad815f" providerId="ADAL" clId="{10EEDAB3-2DB0-BA4D-8CC6-6424E46A9142}" dt="2024-01-13T14:11:15.691" v="1649"/>
          <ac:grpSpMkLst>
            <pc:docMk/>
            <pc:sldMk cId="3137551220" sldId="329"/>
            <ac:grpSpMk id="561" creationId="{F33B693D-76F2-B337-834B-5D9F2E37DF86}"/>
          </ac:grpSpMkLst>
        </pc:grpChg>
        <pc:grpChg chg="mod">
          <ac:chgData name="Kokchun Giang" userId="67e2125d-ec8c-4323-9653-9824a2ad815f" providerId="ADAL" clId="{10EEDAB3-2DB0-BA4D-8CC6-6424E46A9142}" dt="2024-01-13T14:11:12.297" v="1643"/>
          <ac:grpSpMkLst>
            <pc:docMk/>
            <pc:sldMk cId="3137551220" sldId="329"/>
            <ac:grpSpMk id="569" creationId="{C236CDF8-F61D-5E11-27DC-B5D29AC50387}"/>
          </ac:grpSpMkLst>
        </pc:grpChg>
        <pc:grpChg chg="mod">
          <ac:chgData name="Kokchun Giang" userId="67e2125d-ec8c-4323-9653-9824a2ad815f" providerId="ADAL" clId="{10EEDAB3-2DB0-BA4D-8CC6-6424E46A9142}" dt="2024-01-13T15:32:15.867" v="2949" actId="164"/>
          <ac:grpSpMkLst>
            <pc:docMk/>
            <pc:sldMk cId="3137551220" sldId="329"/>
            <ac:grpSpMk id="575" creationId="{5A99AAE6-D4C4-4650-07B1-1A8D76B90C68}"/>
          </ac:grpSpMkLst>
        </pc:grpChg>
        <pc:grpChg chg="mod">
          <ac:chgData name="Kokchun Giang" userId="67e2125d-ec8c-4323-9653-9824a2ad815f" providerId="ADAL" clId="{10EEDAB3-2DB0-BA4D-8CC6-6424E46A9142}" dt="2024-01-13T14:17:42.452" v="2159" actId="164"/>
          <ac:grpSpMkLst>
            <pc:docMk/>
            <pc:sldMk cId="3137551220" sldId="329"/>
            <ac:grpSpMk id="580" creationId="{AC37242D-A4E0-6EDF-B817-B2AD17C9A848}"/>
          </ac:grpSpMkLst>
        </pc:grpChg>
        <pc:grpChg chg="mod">
          <ac:chgData name="Kokchun Giang" userId="67e2125d-ec8c-4323-9653-9824a2ad815f" providerId="ADAL" clId="{10EEDAB3-2DB0-BA4D-8CC6-6424E46A9142}" dt="2024-01-13T14:17:42.452" v="2159" actId="164"/>
          <ac:grpSpMkLst>
            <pc:docMk/>
            <pc:sldMk cId="3137551220" sldId="329"/>
            <ac:grpSpMk id="583" creationId="{453E72A4-5E81-36B7-0124-9D6D9257CDCE}"/>
          </ac:grpSpMkLst>
        </pc:grpChg>
        <pc:grpChg chg="del mod">
          <ac:chgData name="Kokchun Giang" userId="67e2125d-ec8c-4323-9653-9824a2ad815f" providerId="ADAL" clId="{10EEDAB3-2DB0-BA4D-8CC6-6424E46A9142}" dt="2024-01-13T14:11:36.565" v="1668"/>
          <ac:grpSpMkLst>
            <pc:docMk/>
            <pc:sldMk cId="3137551220" sldId="329"/>
            <ac:grpSpMk id="589" creationId="{A978B3B2-D8CC-1982-042A-4555FE3ACDB9}"/>
          </ac:grpSpMkLst>
        </pc:grpChg>
        <pc:grpChg chg="del mod">
          <ac:chgData name="Kokchun Giang" userId="67e2125d-ec8c-4323-9653-9824a2ad815f" providerId="ADAL" clId="{10EEDAB3-2DB0-BA4D-8CC6-6424E46A9142}" dt="2024-01-13T14:11:38.182" v="1670"/>
          <ac:grpSpMkLst>
            <pc:docMk/>
            <pc:sldMk cId="3137551220" sldId="329"/>
            <ac:grpSpMk id="594" creationId="{E5A51355-0CBD-CCA9-0064-CF900259CF1B}"/>
          </ac:grpSpMkLst>
        </pc:grpChg>
        <pc:grpChg chg="del mod">
          <ac:chgData name="Kokchun Giang" userId="67e2125d-ec8c-4323-9653-9824a2ad815f" providerId="ADAL" clId="{10EEDAB3-2DB0-BA4D-8CC6-6424E46A9142}" dt="2024-01-13T14:11:51.810" v="1683"/>
          <ac:grpSpMkLst>
            <pc:docMk/>
            <pc:sldMk cId="3137551220" sldId="329"/>
            <ac:grpSpMk id="596" creationId="{2FDE7AAB-80B8-D462-875D-BCC62586C08E}"/>
          </ac:grpSpMkLst>
        </pc:grpChg>
        <pc:grpChg chg="del mod">
          <ac:chgData name="Kokchun Giang" userId="67e2125d-ec8c-4323-9653-9824a2ad815f" providerId="ADAL" clId="{10EEDAB3-2DB0-BA4D-8CC6-6424E46A9142}" dt="2024-01-13T14:11:51.810" v="1683"/>
          <ac:grpSpMkLst>
            <pc:docMk/>
            <pc:sldMk cId="3137551220" sldId="329"/>
            <ac:grpSpMk id="606" creationId="{FCBF95C9-5C6B-9F7A-8E0F-9AF8A8F720D2}"/>
          </ac:grpSpMkLst>
        </pc:grpChg>
        <pc:grpChg chg="mod">
          <ac:chgData name="Kokchun Giang" userId="67e2125d-ec8c-4323-9653-9824a2ad815f" providerId="ADAL" clId="{10EEDAB3-2DB0-BA4D-8CC6-6424E46A9142}" dt="2024-01-13T14:17:42.452" v="2159" actId="164"/>
          <ac:grpSpMkLst>
            <pc:docMk/>
            <pc:sldMk cId="3137551220" sldId="329"/>
            <ac:grpSpMk id="608" creationId="{3F3A5849-9143-4D3B-8791-EE4FD48C2760}"/>
          </ac:grpSpMkLst>
        </pc:grpChg>
        <pc:grpChg chg="mod">
          <ac:chgData name="Kokchun Giang" userId="67e2125d-ec8c-4323-9653-9824a2ad815f" providerId="ADAL" clId="{10EEDAB3-2DB0-BA4D-8CC6-6424E46A9142}" dt="2024-01-13T15:31:47.035" v="2941" actId="164"/>
          <ac:grpSpMkLst>
            <pc:docMk/>
            <pc:sldMk cId="3137551220" sldId="329"/>
            <ac:grpSpMk id="624" creationId="{99C5C320-52CA-874D-E4DE-01B216F2C5F4}"/>
          </ac:grpSpMkLst>
        </pc:grpChg>
        <pc:grpChg chg="mod">
          <ac:chgData name="Kokchun Giang" userId="67e2125d-ec8c-4323-9653-9824a2ad815f" providerId="ADAL" clId="{10EEDAB3-2DB0-BA4D-8CC6-6424E46A9142}" dt="2024-01-13T15:31:47.035" v="2941" actId="164"/>
          <ac:grpSpMkLst>
            <pc:docMk/>
            <pc:sldMk cId="3137551220" sldId="329"/>
            <ac:grpSpMk id="625" creationId="{0ABC0C29-A121-476A-E239-00F1BC59C4A7}"/>
          </ac:grpSpMkLst>
        </pc:grpChg>
        <pc:grpChg chg="del mod">
          <ac:chgData name="Kokchun Giang" userId="67e2125d-ec8c-4323-9653-9824a2ad815f" providerId="ADAL" clId="{10EEDAB3-2DB0-BA4D-8CC6-6424E46A9142}" dt="2024-01-13T14:12:35.100" v="1710"/>
          <ac:grpSpMkLst>
            <pc:docMk/>
            <pc:sldMk cId="3137551220" sldId="329"/>
            <ac:grpSpMk id="631" creationId="{3FE70F62-7590-AA1E-5189-E7FBBB512FF6}"/>
          </ac:grpSpMkLst>
        </pc:grpChg>
        <pc:grpChg chg="mod">
          <ac:chgData name="Kokchun Giang" userId="67e2125d-ec8c-4323-9653-9824a2ad815f" providerId="ADAL" clId="{10EEDAB3-2DB0-BA4D-8CC6-6424E46A9142}" dt="2024-01-13T15:31:47.035" v="2941" actId="164"/>
          <ac:grpSpMkLst>
            <pc:docMk/>
            <pc:sldMk cId="3137551220" sldId="329"/>
            <ac:grpSpMk id="635" creationId="{D0648BA5-3876-EE6F-8175-00EE5EB6F729}"/>
          </ac:grpSpMkLst>
        </pc:grpChg>
        <pc:grpChg chg="mod">
          <ac:chgData name="Kokchun Giang" userId="67e2125d-ec8c-4323-9653-9824a2ad815f" providerId="ADAL" clId="{10EEDAB3-2DB0-BA4D-8CC6-6424E46A9142}" dt="2024-01-13T15:32:05.141" v="2945" actId="164"/>
          <ac:grpSpMkLst>
            <pc:docMk/>
            <pc:sldMk cId="3137551220" sldId="329"/>
            <ac:grpSpMk id="641" creationId="{2453E170-13CE-2EF6-B26A-DA3D4A14E7C9}"/>
          </ac:grpSpMkLst>
        </pc:grpChg>
        <pc:grpChg chg="mod">
          <ac:chgData name="Kokchun Giang" userId="67e2125d-ec8c-4323-9653-9824a2ad815f" providerId="ADAL" clId="{10EEDAB3-2DB0-BA4D-8CC6-6424E46A9142}" dt="2024-01-13T15:32:05.141" v="2945" actId="164"/>
          <ac:grpSpMkLst>
            <pc:docMk/>
            <pc:sldMk cId="3137551220" sldId="329"/>
            <ac:grpSpMk id="645" creationId="{2924A00D-EFA7-E278-1D78-10C92A608DB7}"/>
          </ac:grpSpMkLst>
        </pc:grpChg>
        <pc:grpChg chg="mod">
          <ac:chgData name="Kokchun Giang" userId="67e2125d-ec8c-4323-9653-9824a2ad815f" providerId="ADAL" clId="{10EEDAB3-2DB0-BA4D-8CC6-6424E46A9142}" dt="2024-01-13T15:32:05.141" v="2945" actId="164"/>
          <ac:grpSpMkLst>
            <pc:docMk/>
            <pc:sldMk cId="3137551220" sldId="329"/>
            <ac:grpSpMk id="650" creationId="{5E3AE9C0-772E-D137-AFE1-DB1F4AC05FAE}"/>
          </ac:grpSpMkLst>
        </pc:grpChg>
        <pc:grpChg chg="mod">
          <ac:chgData name="Kokchun Giang" userId="67e2125d-ec8c-4323-9653-9824a2ad815f" providerId="ADAL" clId="{10EEDAB3-2DB0-BA4D-8CC6-6424E46A9142}" dt="2024-01-13T15:32:05.141" v="2945" actId="164"/>
          <ac:grpSpMkLst>
            <pc:docMk/>
            <pc:sldMk cId="3137551220" sldId="329"/>
            <ac:grpSpMk id="651" creationId="{2E50F777-0BAF-60B6-BFFA-884A2E5959D8}"/>
          </ac:grpSpMkLst>
        </pc:grpChg>
        <pc:grpChg chg="mod">
          <ac:chgData name="Kokchun Giang" userId="67e2125d-ec8c-4323-9653-9824a2ad815f" providerId="ADAL" clId="{10EEDAB3-2DB0-BA4D-8CC6-6424E46A9142}" dt="2024-01-13T15:32:05.141" v="2945" actId="164"/>
          <ac:grpSpMkLst>
            <pc:docMk/>
            <pc:sldMk cId="3137551220" sldId="329"/>
            <ac:grpSpMk id="663" creationId="{BEA74F5B-DF05-0D51-F642-F6C8EF48468E}"/>
          </ac:grpSpMkLst>
        </pc:grpChg>
        <pc:grpChg chg="mod">
          <ac:chgData name="Kokchun Giang" userId="67e2125d-ec8c-4323-9653-9824a2ad815f" providerId="ADAL" clId="{10EEDAB3-2DB0-BA4D-8CC6-6424E46A9142}" dt="2024-01-13T15:32:05.141" v="2945" actId="164"/>
          <ac:grpSpMkLst>
            <pc:docMk/>
            <pc:sldMk cId="3137551220" sldId="329"/>
            <ac:grpSpMk id="664" creationId="{B8A36093-DAD4-7509-B2EA-A4B48130D52F}"/>
          </ac:grpSpMkLst>
        </pc:grpChg>
        <pc:grpChg chg="del mod">
          <ac:chgData name="Kokchun Giang" userId="67e2125d-ec8c-4323-9653-9824a2ad815f" providerId="ADAL" clId="{10EEDAB3-2DB0-BA4D-8CC6-6424E46A9142}" dt="2024-01-13T14:13:18.233" v="1758"/>
          <ac:grpSpMkLst>
            <pc:docMk/>
            <pc:sldMk cId="3137551220" sldId="329"/>
            <ac:grpSpMk id="669" creationId="{9B66922F-9795-6C46-C86F-116CCEC98EAF}"/>
          </ac:grpSpMkLst>
        </pc:grpChg>
        <pc:grpChg chg="mod">
          <ac:chgData name="Kokchun Giang" userId="67e2125d-ec8c-4323-9653-9824a2ad815f" providerId="ADAL" clId="{10EEDAB3-2DB0-BA4D-8CC6-6424E46A9142}" dt="2024-01-13T14:13:13.308" v="1750"/>
          <ac:grpSpMkLst>
            <pc:docMk/>
            <pc:sldMk cId="3137551220" sldId="329"/>
            <ac:grpSpMk id="675" creationId="{666B5048-B6C3-F7C1-4E44-B8BD3023CA85}"/>
          </ac:grpSpMkLst>
        </pc:grpChg>
        <pc:grpChg chg="del mod">
          <ac:chgData name="Kokchun Giang" userId="67e2125d-ec8c-4323-9653-9824a2ad815f" providerId="ADAL" clId="{10EEDAB3-2DB0-BA4D-8CC6-6424E46A9142}" dt="2024-01-13T14:13:18.233" v="1758"/>
          <ac:grpSpMkLst>
            <pc:docMk/>
            <pc:sldMk cId="3137551220" sldId="329"/>
            <ac:grpSpMk id="679" creationId="{7F571063-4C46-1E33-EE1F-EB4B872DFA00}"/>
          </ac:grpSpMkLst>
        </pc:grpChg>
        <pc:grpChg chg="mod">
          <ac:chgData name="Kokchun Giang" userId="67e2125d-ec8c-4323-9653-9824a2ad815f" providerId="ADAL" clId="{10EEDAB3-2DB0-BA4D-8CC6-6424E46A9142}" dt="2024-01-13T15:32:05.141" v="2945" actId="164"/>
          <ac:grpSpMkLst>
            <pc:docMk/>
            <pc:sldMk cId="3137551220" sldId="329"/>
            <ac:grpSpMk id="681" creationId="{C7925577-FAFF-0B40-CC83-E2390100C0C4}"/>
          </ac:grpSpMkLst>
        </pc:grpChg>
        <pc:grpChg chg="mod">
          <ac:chgData name="Kokchun Giang" userId="67e2125d-ec8c-4323-9653-9824a2ad815f" providerId="ADAL" clId="{10EEDAB3-2DB0-BA4D-8CC6-6424E46A9142}" dt="2024-01-13T15:32:10.023" v="2947" actId="164"/>
          <ac:grpSpMkLst>
            <pc:docMk/>
            <pc:sldMk cId="3137551220" sldId="329"/>
            <ac:grpSpMk id="686" creationId="{DAC6A95A-81F0-A4B7-0BC6-7B33E158EFF6}"/>
          </ac:grpSpMkLst>
        </pc:grpChg>
        <pc:grpChg chg="mod">
          <ac:chgData name="Kokchun Giang" userId="67e2125d-ec8c-4323-9653-9824a2ad815f" providerId="ADAL" clId="{10EEDAB3-2DB0-BA4D-8CC6-6424E46A9142}" dt="2024-01-13T14:13:28.532" v="1773"/>
          <ac:grpSpMkLst>
            <pc:docMk/>
            <pc:sldMk cId="3137551220" sldId="329"/>
            <ac:grpSpMk id="692" creationId="{64BCE8AD-78D4-A6C4-0AEB-EECC64E307A9}"/>
          </ac:grpSpMkLst>
        </pc:grpChg>
        <pc:grpChg chg="mod">
          <ac:chgData name="Kokchun Giang" userId="67e2125d-ec8c-4323-9653-9824a2ad815f" providerId="ADAL" clId="{10EEDAB3-2DB0-BA4D-8CC6-6424E46A9142}" dt="2024-01-13T15:32:10.023" v="2947" actId="164"/>
          <ac:grpSpMkLst>
            <pc:docMk/>
            <pc:sldMk cId="3137551220" sldId="329"/>
            <ac:grpSpMk id="702" creationId="{DA629DDF-BBB4-BFA9-3135-B5E6D80D7BDF}"/>
          </ac:grpSpMkLst>
        </pc:grpChg>
        <pc:grpChg chg="mod">
          <ac:chgData name="Kokchun Giang" userId="67e2125d-ec8c-4323-9653-9824a2ad815f" providerId="ADAL" clId="{10EEDAB3-2DB0-BA4D-8CC6-6424E46A9142}" dt="2024-01-13T15:32:25.183" v="2951" actId="164"/>
          <ac:grpSpMkLst>
            <pc:docMk/>
            <pc:sldMk cId="3137551220" sldId="329"/>
            <ac:grpSpMk id="712" creationId="{67114681-6D8B-C4BF-B4F1-939E984545D1}"/>
          </ac:grpSpMkLst>
        </pc:grpChg>
        <pc:grpChg chg="mod">
          <ac:chgData name="Kokchun Giang" userId="67e2125d-ec8c-4323-9653-9824a2ad815f" providerId="ADAL" clId="{10EEDAB3-2DB0-BA4D-8CC6-6424E46A9142}" dt="2024-01-13T15:32:25.183" v="2951" actId="164"/>
          <ac:grpSpMkLst>
            <pc:docMk/>
            <pc:sldMk cId="3137551220" sldId="329"/>
            <ac:grpSpMk id="716" creationId="{7C5E3682-992B-D5F8-45E9-DC7F6FA7E894}"/>
          </ac:grpSpMkLst>
        </pc:grpChg>
        <pc:grpChg chg="add mod">
          <ac:chgData name="Kokchun Giang" userId="67e2125d-ec8c-4323-9653-9824a2ad815f" providerId="ADAL" clId="{10EEDAB3-2DB0-BA4D-8CC6-6424E46A9142}" dt="2024-01-13T15:32:30.992" v="2953" actId="164"/>
          <ac:grpSpMkLst>
            <pc:docMk/>
            <pc:sldMk cId="3137551220" sldId="329"/>
            <ac:grpSpMk id="717" creationId="{A7FC279D-600E-7735-EC82-2ED806A9969A}"/>
          </ac:grpSpMkLst>
        </pc:grpChg>
        <pc:grpChg chg="mod">
          <ac:chgData name="Kokchun Giang" userId="67e2125d-ec8c-4323-9653-9824a2ad815f" providerId="ADAL" clId="{10EEDAB3-2DB0-BA4D-8CC6-6424E46A9142}" dt="2024-01-13T15:32:25.183" v="2951" actId="164"/>
          <ac:grpSpMkLst>
            <pc:docMk/>
            <pc:sldMk cId="3137551220" sldId="329"/>
            <ac:grpSpMk id="724" creationId="{46873D4E-A62C-F23E-C4FC-039B5580CAC1}"/>
          </ac:grpSpMkLst>
        </pc:grpChg>
        <pc:grpChg chg="mod">
          <ac:chgData name="Kokchun Giang" userId="67e2125d-ec8c-4323-9653-9824a2ad815f" providerId="ADAL" clId="{10EEDAB3-2DB0-BA4D-8CC6-6424E46A9142}" dt="2024-01-13T15:32:25.183" v="2951" actId="164"/>
          <ac:grpSpMkLst>
            <pc:docMk/>
            <pc:sldMk cId="3137551220" sldId="329"/>
            <ac:grpSpMk id="728" creationId="{89952036-BF2D-8F98-04ED-3ED491F1ABB0}"/>
          </ac:grpSpMkLst>
        </pc:grpChg>
        <pc:grpChg chg="del mod">
          <ac:chgData name="Kokchun Giang" userId="67e2125d-ec8c-4323-9653-9824a2ad815f" providerId="ADAL" clId="{10EEDAB3-2DB0-BA4D-8CC6-6424E46A9142}" dt="2024-01-13T14:18:01.329" v="2177"/>
          <ac:grpSpMkLst>
            <pc:docMk/>
            <pc:sldMk cId="3137551220" sldId="329"/>
            <ac:grpSpMk id="732" creationId="{909B41D9-D209-EF32-6872-A79044EACC90}"/>
          </ac:grpSpMkLst>
        </pc:grpChg>
        <pc:grpChg chg="mod">
          <ac:chgData name="Kokchun Giang" userId="67e2125d-ec8c-4323-9653-9824a2ad815f" providerId="ADAL" clId="{10EEDAB3-2DB0-BA4D-8CC6-6424E46A9142}" dt="2024-01-13T15:32:25.183" v="2951" actId="164"/>
          <ac:grpSpMkLst>
            <pc:docMk/>
            <pc:sldMk cId="3137551220" sldId="329"/>
            <ac:grpSpMk id="735" creationId="{077ED28E-740C-6A92-BF89-365426629768}"/>
          </ac:grpSpMkLst>
        </pc:grpChg>
        <pc:grpChg chg="mod">
          <ac:chgData name="Kokchun Giang" userId="67e2125d-ec8c-4323-9653-9824a2ad815f" providerId="ADAL" clId="{10EEDAB3-2DB0-BA4D-8CC6-6424E46A9142}" dt="2024-01-13T15:32:25.183" v="2951" actId="164"/>
          <ac:grpSpMkLst>
            <pc:docMk/>
            <pc:sldMk cId="3137551220" sldId="329"/>
            <ac:grpSpMk id="740" creationId="{9E281D9F-58D8-807E-9F37-4D31DE989445}"/>
          </ac:grpSpMkLst>
        </pc:grpChg>
        <pc:grpChg chg="mod">
          <ac:chgData name="Kokchun Giang" userId="67e2125d-ec8c-4323-9653-9824a2ad815f" providerId="ADAL" clId="{10EEDAB3-2DB0-BA4D-8CC6-6424E46A9142}" dt="2024-01-13T15:32:25.183" v="2951" actId="164"/>
          <ac:grpSpMkLst>
            <pc:docMk/>
            <pc:sldMk cId="3137551220" sldId="329"/>
            <ac:grpSpMk id="749" creationId="{F8EDFEC7-F4A1-42E5-DF02-9EF3ADD75E6D}"/>
          </ac:grpSpMkLst>
        </pc:grpChg>
        <pc:grpChg chg="del mod">
          <ac:chgData name="Kokchun Giang" userId="67e2125d-ec8c-4323-9653-9824a2ad815f" providerId="ADAL" clId="{10EEDAB3-2DB0-BA4D-8CC6-6424E46A9142}" dt="2024-01-13T14:18:26.086" v="2204"/>
          <ac:grpSpMkLst>
            <pc:docMk/>
            <pc:sldMk cId="3137551220" sldId="329"/>
            <ac:grpSpMk id="756" creationId="{9B54CC7E-FA5E-F433-C765-1723E8C67F6E}"/>
          </ac:grpSpMkLst>
        </pc:grpChg>
        <pc:grpChg chg="mod">
          <ac:chgData name="Kokchun Giang" userId="67e2125d-ec8c-4323-9653-9824a2ad815f" providerId="ADAL" clId="{10EEDAB3-2DB0-BA4D-8CC6-6424E46A9142}" dt="2024-01-13T15:32:25.183" v="2951" actId="164"/>
          <ac:grpSpMkLst>
            <pc:docMk/>
            <pc:sldMk cId="3137551220" sldId="329"/>
            <ac:grpSpMk id="762" creationId="{5B21FA7B-3F9D-230A-C585-311C54BA75C6}"/>
          </ac:grpSpMkLst>
        </pc:grpChg>
        <pc:grpChg chg="mod">
          <ac:chgData name="Kokchun Giang" userId="67e2125d-ec8c-4323-9653-9824a2ad815f" providerId="ADAL" clId="{10EEDAB3-2DB0-BA4D-8CC6-6424E46A9142}" dt="2024-01-13T15:32:37.170" v="2955" actId="164"/>
          <ac:grpSpMkLst>
            <pc:docMk/>
            <pc:sldMk cId="3137551220" sldId="329"/>
            <ac:grpSpMk id="773" creationId="{6EE06C39-3898-80D6-5E2A-042CB3EA0D92}"/>
          </ac:grpSpMkLst>
        </pc:grpChg>
        <pc:grpChg chg="mod">
          <ac:chgData name="Kokchun Giang" userId="67e2125d-ec8c-4323-9653-9824a2ad815f" providerId="ADAL" clId="{10EEDAB3-2DB0-BA4D-8CC6-6424E46A9142}" dt="2024-01-13T15:32:37.170" v="2955" actId="164"/>
          <ac:grpSpMkLst>
            <pc:docMk/>
            <pc:sldMk cId="3137551220" sldId="329"/>
            <ac:grpSpMk id="774" creationId="{9B8EDCA8-00CB-5B0B-552C-0D8871CCD4EE}"/>
          </ac:grpSpMkLst>
        </pc:grpChg>
        <pc:grpChg chg="mod">
          <ac:chgData name="Kokchun Giang" userId="67e2125d-ec8c-4323-9653-9824a2ad815f" providerId="ADAL" clId="{10EEDAB3-2DB0-BA4D-8CC6-6424E46A9142}" dt="2024-01-13T15:32:37.170" v="2955" actId="164"/>
          <ac:grpSpMkLst>
            <pc:docMk/>
            <pc:sldMk cId="3137551220" sldId="329"/>
            <ac:grpSpMk id="778" creationId="{61CD52EC-8733-F58F-8726-36F49FB2BCA6}"/>
          </ac:grpSpMkLst>
        </pc:grpChg>
        <pc:grpChg chg="mod">
          <ac:chgData name="Kokchun Giang" userId="67e2125d-ec8c-4323-9653-9824a2ad815f" providerId="ADAL" clId="{10EEDAB3-2DB0-BA4D-8CC6-6424E46A9142}" dt="2024-01-13T15:32:37.170" v="2955" actId="164"/>
          <ac:grpSpMkLst>
            <pc:docMk/>
            <pc:sldMk cId="3137551220" sldId="329"/>
            <ac:grpSpMk id="787" creationId="{2CC028CF-0102-5FE9-DFD9-90D7F971512F}"/>
          </ac:grpSpMkLst>
        </pc:grpChg>
        <pc:grpChg chg="mod">
          <ac:chgData name="Kokchun Giang" userId="67e2125d-ec8c-4323-9653-9824a2ad815f" providerId="ADAL" clId="{10EEDAB3-2DB0-BA4D-8CC6-6424E46A9142}" dt="2024-01-13T15:32:37.170" v="2955" actId="164"/>
          <ac:grpSpMkLst>
            <pc:docMk/>
            <pc:sldMk cId="3137551220" sldId="329"/>
            <ac:grpSpMk id="788" creationId="{F85A2AE5-3F05-8903-E117-2D957B667F4F}"/>
          </ac:grpSpMkLst>
        </pc:grpChg>
        <pc:grpChg chg="mod">
          <ac:chgData name="Kokchun Giang" userId="67e2125d-ec8c-4323-9653-9824a2ad815f" providerId="ADAL" clId="{10EEDAB3-2DB0-BA4D-8CC6-6424E46A9142}" dt="2024-01-13T14:20:04.843" v="2247" actId="1076"/>
          <ac:grpSpMkLst>
            <pc:docMk/>
            <pc:sldMk cId="3137551220" sldId="329"/>
            <ac:grpSpMk id="806" creationId="{B0E41D1F-7781-5CC2-AEA5-4E38E404660E}"/>
          </ac:grpSpMkLst>
        </pc:grpChg>
        <pc:grpChg chg="mod">
          <ac:chgData name="Kokchun Giang" userId="67e2125d-ec8c-4323-9653-9824a2ad815f" providerId="ADAL" clId="{10EEDAB3-2DB0-BA4D-8CC6-6424E46A9142}" dt="2024-01-13T14:20:04.843" v="2247" actId="1076"/>
          <ac:grpSpMkLst>
            <pc:docMk/>
            <pc:sldMk cId="3137551220" sldId="329"/>
            <ac:grpSpMk id="807" creationId="{D1A8EAAC-BEE9-A639-A047-DB44E2DFC81B}"/>
          </ac:grpSpMkLst>
        </pc:grpChg>
        <pc:grpChg chg="mod">
          <ac:chgData name="Kokchun Giang" userId="67e2125d-ec8c-4323-9653-9824a2ad815f" providerId="ADAL" clId="{10EEDAB3-2DB0-BA4D-8CC6-6424E46A9142}" dt="2024-01-13T15:32:52.912" v="2959" actId="164"/>
          <ac:grpSpMkLst>
            <pc:docMk/>
            <pc:sldMk cId="3137551220" sldId="329"/>
            <ac:grpSpMk id="820" creationId="{79E2E2D4-9AB9-96FB-8010-DAD8DCDE44C6}"/>
          </ac:grpSpMkLst>
        </pc:grpChg>
        <pc:grpChg chg="mod">
          <ac:chgData name="Kokchun Giang" userId="67e2125d-ec8c-4323-9653-9824a2ad815f" providerId="ADAL" clId="{10EEDAB3-2DB0-BA4D-8CC6-6424E46A9142}" dt="2024-01-13T15:32:52.912" v="2959" actId="164"/>
          <ac:grpSpMkLst>
            <pc:docMk/>
            <pc:sldMk cId="3137551220" sldId="329"/>
            <ac:grpSpMk id="821" creationId="{0EC810FE-19C7-9FEA-58D4-30199F513347}"/>
          </ac:grpSpMkLst>
        </pc:grpChg>
        <pc:inkChg chg="add mod">
          <ac:chgData name="Kokchun Giang" userId="67e2125d-ec8c-4323-9653-9824a2ad815f" providerId="ADAL" clId="{10EEDAB3-2DB0-BA4D-8CC6-6424E46A9142}" dt="2024-01-13T15:31:39.237" v="2939" actId="164"/>
          <ac:inkMkLst>
            <pc:docMk/>
            <pc:sldMk cId="3137551220" sldId="329"/>
            <ac:inkMk id="3" creationId="{181272F5-7363-5433-EB58-F7F8F8641D12}"/>
          </ac:inkMkLst>
        </pc:inkChg>
        <pc:inkChg chg="add mod">
          <ac:chgData name="Kokchun Giang" userId="67e2125d-ec8c-4323-9653-9824a2ad815f" providerId="ADAL" clId="{10EEDAB3-2DB0-BA4D-8CC6-6424E46A9142}" dt="2024-01-13T15:31:54.585" v="2943" actId="164"/>
          <ac:inkMkLst>
            <pc:docMk/>
            <pc:sldMk cId="3137551220" sldId="329"/>
            <ac:inkMk id="4" creationId="{5F3B94C9-1009-7071-E85E-6BC56413190D}"/>
          </ac:inkMkLst>
        </pc:inkChg>
        <pc:inkChg chg="add mod">
          <ac:chgData name="Kokchun Giang" userId="67e2125d-ec8c-4323-9653-9824a2ad815f" providerId="ADAL" clId="{10EEDAB3-2DB0-BA4D-8CC6-6424E46A9142}" dt="2024-01-13T15:32:15.867" v="2949" actId="164"/>
          <ac:inkMkLst>
            <pc:docMk/>
            <pc:sldMk cId="3137551220" sldId="329"/>
            <ac:inkMk id="5" creationId="{20DD7B04-94BA-B544-A491-C340EF94B348}"/>
          </ac:inkMkLst>
        </pc:inkChg>
        <pc:inkChg chg="add mod">
          <ac:chgData name="Kokchun Giang" userId="67e2125d-ec8c-4323-9653-9824a2ad815f" providerId="ADAL" clId="{10EEDAB3-2DB0-BA4D-8CC6-6424E46A9142}" dt="2024-01-13T15:32:30.992" v="2953" actId="164"/>
          <ac:inkMkLst>
            <pc:docMk/>
            <pc:sldMk cId="3137551220" sldId="329"/>
            <ac:inkMk id="6" creationId="{19FAA369-8439-81AD-3A58-3FF77C789B29}"/>
          </ac:inkMkLst>
        </pc:inkChg>
        <pc:inkChg chg="add del">
          <ac:chgData name="Kokchun Giang" userId="67e2125d-ec8c-4323-9653-9824a2ad815f" providerId="ADAL" clId="{10EEDAB3-2DB0-BA4D-8CC6-6424E46A9142}" dt="2024-01-13T14:07:11.381" v="1433" actId="9405"/>
          <ac:inkMkLst>
            <pc:docMk/>
            <pc:sldMk cId="3137551220" sldId="329"/>
            <ac:inkMk id="13" creationId="{F6DC7695-CE7D-0901-618B-D4571875FB5F}"/>
          </ac:inkMkLst>
        </pc:inkChg>
        <pc:inkChg chg="add mod">
          <ac:chgData name="Kokchun Giang" userId="67e2125d-ec8c-4323-9653-9824a2ad815f" providerId="ADAL" clId="{10EEDAB3-2DB0-BA4D-8CC6-6424E46A9142}" dt="2024-01-13T14:07:23.797" v="1448"/>
          <ac:inkMkLst>
            <pc:docMk/>
            <pc:sldMk cId="3137551220" sldId="329"/>
            <ac:inkMk id="14" creationId="{D229DC88-4968-7F8D-CE0C-EFCB44F3588F}"/>
          </ac:inkMkLst>
        </pc:inkChg>
        <pc:inkChg chg="add mod">
          <ac:chgData name="Kokchun Giang" userId="67e2125d-ec8c-4323-9653-9824a2ad815f" providerId="ADAL" clId="{10EEDAB3-2DB0-BA4D-8CC6-6424E46A9142}" dt="2024-01-13T14:07:23.797" v="1448"/>
          <ac:inkMkLst>
            <pc:docMk/>
            <pc:sldMk cId="3137551220" sldId="329"/>
            <ac:inkMk id="49" creationId="{6DF07AD1-DF2E-1884-AD81-A6C66CD1DBCD}"/>
          </ac:inkMkLst>
        </pc:inkChg>
        <pc:inkChg chg="del">
          <ac:chgData name="Kokchun Giang" userId="67e2125d-ec8c-4323-9653-9824a2ad815f" providerId="ADAL" clId="{10EEDAB3-2DB0-BA4D-8CC6-6424E46A9142}" dt="2024-01-13T14:06:45.364" v="1430" actId="478"/>
          <ac:inkMkLst>
            <pc:docMk/>
            <pc:sldMk cId="3137551220" sldId="329"/>
            <ac:inkMk id="52" creationId="{D7839A29-EB19-63F0-B209-BEE9664F75D9}"/>
          </ac:inkMkLst>
        </pc:inkChg>
        <pc:inkChg chg="del">
          <ac:chgData name="Kokchun Giang" userId="67e2125d-ec8c-4323-9653-9824a2ad815f" providerId="ADAL" clId="{10EEDAB3-2DB0-BA4D-8CC6-6424E46A9142}" dt="2024-01-13T14:06:45.364" v="1430" actId="478"/>
          <ac:inkMkLst>
            <pc:docMk/>
            <pc:sldMk cId="3137551220" sldId="329"/>
            <ac:inkMk id="73" creationId="{23B9B765-AFF8-A61A-B764-85EFDB790564}"/>
          </ac:inkMkLst>
        </pc:inkChg>
        <pc:inkChg chg="del">
          <ac:chgData name="Kokchun Giang" userId="67e2125d-ec8c-4323-9653-9824a2ad815f" providerId="ADAL" clId="{10EEDAB3-2DB0-BA4D-8CC6-6424E46A9142}" dt="2024-01-13T14:06:45.364" v="1430" actId="478"/>
          <ac:inkMkLst>
            <pc:docMk/>
            <pc:sldMk cId="3137551220" sldId="329"/>
            <ac:inkMk id="74" creationId="{E05F19D9-881F-A278-06A9-F44167148C6E}"/>
          </ac:inkMkLst>
        </pc:inkChg>
        <pc:inkChg chg="del">
          <ac:chgData name="Kokchun Giang" userId="67e2125d-ec8c-4323-9653-9824a2ad815f" providerId="ADAL" clId="{10EEDAB3-2DB0-BA4D-8CC6-6424E46A9142}" dt="2024-01-13T14:06:45.364" v="1430" actId="478"/>
          <ac:inkMkLst>
            <pc:docMk/>
            <pc:sldMk cId="3137551220" sldId="329"/>
            <ac:inkMk id="75" creationId="{40C71D6D-203A-348E-7B79-7E82DCAEFB38}"/>
          </ac:inkMkLst>
        </pc:inkChg>
        <pc:inkChg chg="add mod">
          <ac:chgData name="Kokchun Giang" userId="67e2125d-ec8c-4323-9653-9824a2ad815f" providerId="ADAL" clId="{10EEDAB3-2DB0-BA4D-8CC6-6424E46A9142}" dt="2024-01-13T14:07:23.797" v="1448"/>
          <ac:inkMkLst>
            <pc:docMk/>
            <pc:sldMk cId="3137551220" sldId="329"/>
            <ac:inkMk id="76" creationId="{01D6E6BA-3A72-6445-976B-4E5FC1B55F7A}"/>
          </ac:inkMkLst>
        </pc:inkChg>
        <pc:inkChg chg="add mod">
          <ac:chgData name="Kokchun Giang" userId="67e2125d-ec8c-4323-9653-9824a2ad815f" providerId="ADAL" clId="{10EEDAB3-2DB0-BA4D-8CC6-6424E46A9142}" dt="2024-01-13T14:07:23.797" v="1448"/>
          <ac:inkMkLst>
            <pc:docMk/>
            <pc:sldMk cId="3137551220" sldId="329"/>
            <ac:inkMk id="78" creationId="{2D5DAA29-2B0C-233F-CF6C-16A25DF8FCC7}"/>
          </ac:inkMkLst>
        </pc:inkChg>
        <pc:inkChg chg="add mod">
          <ac:chgData name="Kokchun Giang" userId="67e2125d-ec8c-4323-9653-9824a2ad815f" providerId="ADAL" clId="{10EEDAB3-2DB0-BA4D-8CC6-6424E46A9142}" dt="2024-01-13T14:07:23.797" v="1448"/>
          <ac:inkMkLst>
            <pc:docMk/>
            <pc:sldMk cId="3137551220" sldId="329"/>
            <ac:inkMk id="79" creationId="{127A5BCD-9343-2417-8C3E-FF1F82129EAB}"/>
          </ac:inkMkLst>
        </pc:inkChg>
        <pc:inkChg chg="add mod">
          <ac:chgData name="Kokchun Giang" userId="67e2125d-ec8c-4323-9653-9824a2ad815f" providerId="ADAL" clId="{10EEDAB3-2DB0-BA4D-8CC6-6424E46A9142}" dt="2024-01-13T14:07:23.797" v="1448"/>
          <ac:inkMkLst>
            <pc:docMk/>
            <pc:sldMk cId="3137551220" sldId="329"/>
            <ac:inkMk id="81" creationId="{FA6D536A-EC6A-A430-6C13-A8DCE391132B}"/>
          </ac:inkMkLst>
        </pc:inkChg>
        <pc:inkChg chg="add mod">
          <ac:chgData name="Kokchun Giang" userId="67e2125d-ec8c-4323-9653-9824a2ad815f" providerId="ADAL" clId="{10EEDAB3-2DB0-BA4D-8CC6-6424E46A9142}" dt="2024-01-13T14:07:23.797" v="1448"/>
          <ac:inkMkLst>
            <pc:docMk/>
            <pc:sldMk cId="3137551220" sldId="329"/>
            <ac:inkMk id="83" creationId="{ED87A538-F626-86F2-7564-E650DA12AA15}"/>
          </ac:inkMkLst>
        </pc:inkChg>
        <pc:inkChg chg="del">
          <ac:chgData name="Kokchun Giang" userId="67e2125d-ec8c-4323-9653-9824a2ad815f" providerId="ADAL" clId="{10EEDAB3-2DB0-BA4D-8CC6-6424E46A9142}" dt="2024-01-13T14:06:45.364" v="1430" actId="478"/>
          <ac:inkMkLst>
            <pc:docMk/>
            <pc:sldMk cId="3137551220" sldId="329"/>
            <ac:inkMk id="88" creationId="{34C276A1-9348-2BA7-1F89-BC571C46F36E}"/>
          </ac:inkMkLst>
        </pc:inkChg>
        <pc:inkChg chg="add mod">
          <ac:chgData name="Kokchun Giang" userId="67e2125d-ec8c-4323-9653-9824a2ad815f" providerId="ADAL" clId="{10EEDAB3-2DB0-BA4D-8CC6-6424E46A9142}" dt="2024-01-13T14:07:23.797" v="1448"/>
          <ac:inkMkLst>
            <pc:docMk/>
            <pc:sldMk cId="3137551220" sldId="329"/>
            <ac:inkMk id="95" creationId="{B2E6F0C7-F46F-70B4-FA03-F35A3EC56C77}"/>
          </ac:inkMkLst>
        </pc:inkChg>
        <pc:inkChg chg="del">
          <ac:chgData name="Kokchun Giang" userId="67e2125d-ec8c-4323-9653-9824a2ad815f" providerId="ADAL" clId="{10EEDAB3-2DB0-BA4D-8CC6-6424E46A9142}" dt="2024-01-13T14:06:45.364" v="1430" actId="478"/>
          <ac:inkMkLst>
            <pc:docMk/>
            <pc:sldMk cId="3137551220" sldId="329"/>
            <ac:inkMk id="117" creationId="{116F4E42-BCA1-F23A-5B81-591645FF554A}"/>
          </ac:inkMkLst>
        </pc:inkChg>
        <pc:inkChg chg="add mod">
          <ac:chgData name="Kokchun Giang" userId="67e2125d-ec8c-4323-9653-9824a2ad815f" providerId="ADAL" clId="{10EEDAB3-2DB0-BA4D-8CC6-6424E46A9142}" dt="2024-01-13T14:07:23.797" v="1448"/>
          <ac:inkMkLst>
            <pc:docMk/>
            <pc:sldMk cId="3137551220" sldId="329"/>
            <ac:inkMk id="118" creationId="{86189C02-3F14-A8AE-36E6-97BADB6696E5}"/>
          </ac:inkMkLst>
        </pc:inkChg>
        <pc:inkChg chg="add mod">
          <ac:chgData name="Kokchun Giang" userId="67e2125d-ec8c-4323-9653-9824a2ad815f" providerId="ADAL" clId="{10EEDAB3-2DB0-BA4D-8CC6-6424E46A9142}" dt="2024-01-13T14:07:33.672" v="1456"/>
          <ac:inkMkLst>
            <pc:docMk/>
            <pc:sldMk cId="3137551220" sldId="329"/>
            <ac:inkMk id="120" creationId="{1E70DEA3-8CCD-996F-E067-7C6963088997}"/>
          </ac:inkMkLst>
        </pc:inkChg>
        <pc:inkChg chg="add mod">
          <ac:chgData name="Kokchun Giang" userId="67e2125d-ec8c-4323-9653-9824a2ad815f" providerId="ADAL" clId="{10EEDAB3-2DB0-BA4D-8CC6-6424E46A9142}" dt="2024-01-13T14:07:33.672" v="1456"/>
          <ac:inkMkLst>
            <pc:docMk/>
            <pc:sldMk cId="3137551220" sldId="329"/>
            <ac:inkMk id="121" creationId="{BF4C1856-40A2-5E62-873C-8BC6E481E7C2}"/>
          </ac:inkMkLst>
        </pc:inkChg>
        <pc:inkChg chg="add mod">
          <ac:chgData name="Kokchun Giang" userId="67e2125d-ec8c-4323-9653-9824a2ad815f" providerId="ADAL" clId="{10EEDAB3-2DB0-BA4D-8CC6-6424E46A9142}" dt="2024-01-13T14:07:33.672" v="1456"/>
          <ac:inkMkLst>
            <pc:docMk/>
            <pc:sldMk cId="3137551220" sldId="329"/>
            <ac:inkMk id="122" creationId="{055128FC-9803-5E13-F230-F55F8E5F789F}"/>
          </ac:inkMkLst>
        </pc:inkChg>
        <pc:inkChg chg="add mod">
          <ac:chgData name="Kokchun Giang" userId="67e2125d-ec8c-4323-9653-9824a2ad815f" providerId="ADAL" clId="{10EEDAB3-2DB0-BA4D-8CC6-6424E46A9142}" dt="2024-01-13T14:07:33.672" v="1456"/>
          <ac:inkMkLst>
            <pc:docMk/>
            <pc:sldMk cId="3137551220" sldId="329"/>
            <ac:inkMk id="123" creationId="{3D54E5F5-BB04-7369-30EB-897042B4631E}"/>
          </ac:inkMkLst>
        </pc:inkChg>
        <pc:inkChg chg="add mod">
          <ac:chgData name="Kokchun Giang" userId="67e2125d-ec8c-4323-9653-9824a2ad815f" providerId="ADAL" clId="{10EEDAB3-2DB0-BA4D-8CC6-6424E46A9142}" dt="2024-01-13T14:07:33.672" v="1456"/>
          <ac:inkMkLst>
            <pc:docMk/>
            <pc:sldMk cId="3137551220" sldId="329"/>
            <ac:inkMk id="124" creationId="{26C938A5-AAD4-10C3-8401-D702040E40D5}"/>
          </ac:inkMkLst>
        </pc:inkChg>
        <pc:inkChg chg="add mod">
          <ac:chgData name="Kokchun Giang" userId="67e2125d-ec8c-4323-9653-9824a2ad815f" providerId="ADAL" clId="{10EEDAB3-2DB0-BA4D-8CC6-6424E46A9142}" dt="2024-01-13T14:07:33.672" v="1456"/>
          <ac:inkMkLst>
            <pc:docMk/>
            <pc:sldMk cId="3137551220" sldId="329"/>
            <ac:inkMk id="125" creationId="{DBF5A402-F8A6-DFA7-AB8D-714CC2C87D04}"/>
          </ac:inkMkLst>
        </pc:inkChg>
        <pc:inkChg chg="add mod">
          <ac:chgData name="Kokchun Giang" userId="67e2125d-ec8c-4323-9653-9824a2ad815f" providerId="ADAL" clId="{10EEDAB3-2DB0-BA4D-8CC6-6424E46A9142}" dt="2024-01-13T14:07:33.672" v="1456"/>
          <ac:inkMkLst>
            <pc:docMk/>
            <pc:sldMk cId="3137551220" sldId="329"/>
            <ac:inkMk id="126" creationId="{12B0FC1D-0ED5-539E-15F7-D9BDDA955BB4}"/>
          </ac:inkMkLst>
        </pc:inkChg>
        <pc:inkChg chg="del">
          <ac:chgData name="Kokchun Giang" userId="67e2125d-ec8c-4323-9653-9824a2ad815f" providerId="ADAL" clId="{10EEDAB3-2DB0-BA4D-8CC6-6424E46A9142}" dt="2024-01-13T14:06:45.364" v="1430" actId="478"/>
          <ac:inkMkLst>
            <pc:docMk/>
            <pc:sldMk cId="3137551220" sldId="329"/>
            <ac:inkMk id="128" creationId="{EAF1A641-E57D-EF05-F61E-5351BEDBDA1A}"/>
          </ac:inkMkLst>
        </pc:inkChg>
        <pc:inkChg chg="add mod">
          <ac:chgData name="Kokchun Giang" userId="67e2125d-ec8c-4323-9653-9824a2ad815f" providerId="ADAL" clId="{10EEDAB3-2DB0-BA4D-8CC6-6424E46A9142}" dt="2024-01-13T14:07:40.416" v="1468"/>
          <ac:inkMkLst>
            <pc:docMk/>
            <pc:sldMk cId="3137551220" sldId="329"/>
            <ac:inkMk id="134" creationId="{44ACF898-A3A9-1CC8-AE93-5E75B6172F70}"/>
          </ac:inkMkLst>
        </pc:inkChg>
        <pc:inkChg chg="add mod">
          <ac:chgData name="Kokchun Giang" userId="67e2125d-ec8c-4323-9653-9824a2ad815f" providerId="ADAL" clId="{10EEDAB3-2DB0-BA4D-8CC6-6424E46A9142}" dt="2024-01-13T14:07:40.416" v="1468"/>
          <ac:inkMkLst>
            <pc:docMk/>
            <pc:sldMk cId="3137551220" sldId="329"/>
            <ac:inkMk id="137" creationId="{68CA8274-CE44-13C6-E978-E32C81554B65}"/>
          </ac:inkMkLst>
        </pc:inkChg>
        <pc:inkChg chg="add mod">
          <ac:chgData name="Kokchun Giang" userId="67e2125d-ec8c-4323-9653-9824a2ad815f" providerId="ADAL" clId="{10EEDAB3-2DB0-BA4D-8CC6-6424E46A9142}" dt="2024-01-13T14:07:40.416" v="1468"/>
          <ac:inkMkLst>
            <pc:docMk/>
            <pc:sldMk cId="3137551220" sldId="329"/>
            <ac:inkMk id="164" creationId="{C5E8CD32-6D0E-890A-9DBB-95345EC04488}"/>
          </ac:inkMkLst>
        </pc:inkChg>
        <pc:inkChg chg="del">
          <ac:chgData name="Kokchun Giang" userId="67e2125d-ec8c-4323-9653-9824a2ad815f" providerId="ADAL" clId="{10EEDAB3-2DB0-BA4D-8CC6-6424E46A9142}" dt="2024-01-13T14:06:45.364" v="1430" actId="478"/>
          <ac:inkMkLst>
            <pc:docMk/>
            <pc:sldMk cId="3137551220" sldId="329"/>
            <ac:inkMk id="170" creationId="{98D2165F-5CF9-9D5B-CC0A-E146F0D89765}"/>
          </ac:inkMkLst>
        </pc:inkChg>
        <pc:inkChg chg="del">
          <ac:chgData name="Kokchun Giang" userId="67e2125d-ec8c-4323-9653-9824a2ad815f" providerId="ADAL" clId="{10EEDAB3-2DB0-BA4D-8CC6-6424E46A9142}" dt="2024-01-13T14:06:40.912" v="1428" actId="478"/>
          <ac:inkMkLst>
            <pc:docMk/>
            <pc:sldMk cId="3137551220" sldId="329"/>
            <ac:inkMk id="224" creationId="{DA9640A6-7CD1-2222-54DD-D3FB6CA9861C}"/>
          </ac:inkMkLst>
        </pc:inkChg>
        <pc:inkChg chg="add mod">
          <ac:chgData name="Kokchun Giang" userId="67e2125d-ec8c-4323-9653-9824a2ad815f" providerId="ADAL" clId="{10EEDAB3-2DB0-BA4D-8CC6-6424E46A9142}" dt="2024-01-13T14:07:40.416" v="1468"/>
          <ac:inkMkLst>
            <pc:docMk/>
            <pc:sldMk cId="3137551220" sldId="329"/>
            <ac:inkMk id="230" creationId="{0E3B715F-8AAC-E0B6-902D-CA47D2908649}"/>
          </ac:inkMkLst>
        </pc:inkChg>
        <pc:inkChg chg="add mod">
          <ac:chgData name="Kokchun Giang" userId="67e2125d-ec8c-4323-9653-9824a2ad815f" providerId="ADAL" clId="{10EEDAB3-2DB0-BA4D-8CC6-6424E46A9142}" dt="2024-01-13T14:07:40.416" v="1468"/>
          <ac:inkMkLst>
            <pc:docMk/>
            <pc:sldMk cId="3137551220" sldId="329"/>
            <ac:inkMk id="231" creationId="{1409EB3D-A52C-AC2A-BD12-DE5477EBDA41}"/>
          </ac:inkMkLst>
        </pc:inkChg>
        <pc:inkChg chg="del">
          <ac:chgData name="Kokchun Giang" userId="67e2125d-ec8c-4323-9653-9824a2ad815f" providerId="ADAL" clId="{10EEDAB3-2DB0-BA4D-8CC6-6424E46A9142}" dt="2024-01-13T14:06:33.570" v="1427" actId="478"/>
          <ac:inkMkLst>
            <pc:docMk/>
            <pc:sldMk cId="3137551220" sldId="329"/>
            <ac:inkMk id="240" creationId="{D2ED3A33-FD58-A7FD-187F-59E32D9ADFF0}"/>
          </ac:inkMkLst>
        </pc:inkChg>
        <pc:inkChg chg="add mod">
          <ac:chgData name="Kokchun Giang" userId="67e2125d-ec8c-4323-9653-9824a2ad815f" providerId="ADAL" clId="{10EEDAB3-2DB0-BA4D-8CC6-6424E46A9142}" dt="2024-01-13T14:07:40.416" v="1468"/>
          <ac:inkMkLst>
            <pc:docMk/>
            <pc:sldMk cId="3137551220" sldId="329"/>
            <ac:inkMk id="246" creationId="{32EC8E92-C9C0-5B94-EF09-F06786C25E43}"/>
          </ac:inkMkLst>
        </pc:inkChg>
        <pc:inkChg chg="add mod">
          <ac:chgData name="Kokchun Giang" userId="67e2125d-ec8c-4323-9653-9824a2ad815f" providerId="ADAL" clId="{10EEDAB3-2DB0-BA4D-8CC6-6424E46A9142}" dt="2024-01-13T14:07:40.416" v="1468"/>
          <ac:inkMkLst>
            <pc:docMk/>
            <pc:sldMk cId="3137551220" sldId="329"/>
            <ac:inkMk id="247" creationId="{6A3E2836-352D-C2A1-F676-195875432DF6}"/>
          </ac:inkMkLst>
        </pc:inkChg>
        <pc:inkChg chg="add mod">
          <ac:chgData name="Kokchun Giang" userId="67e2125d-ec8c-4323-9653-9824a2ad815f" providerId="ADAL" clId="{10EEDAB3-2DB0-BA4D-8CC6-6424E46A9142}" dt="2024-01-13T14:07:40.416" v="1468"/>
          <ac:inkMkLst>
            <pc:docMk/>
            <pc:sldMk cId="3137551220" sldId="329"/>
            <ac:inkMk id="272" creationId="{A405CE75-0DB9-BE32-148E-E178A16D365A}"/>
          </ac:inkMkLst>
        </pc:inkChg>
        <pc:inkChg chg="add mod">
          <ac:chgData name="Kokchun Giang" userId="67e2125d-ec8c-4323-9653-9824a2ad815f" providerId="ADAL" clId="{10EEDAB3-2DB0-BA4D-8CC6-6424E46A9142}" dt="2024-01-13T14:07:40.416" v="1468"/>
          <ac:inkMkLst>
            <pc:docMk/>
            <pc:sldMk cId="3137551220" sldId="329"/>
            <ac:inkMk id="273" creationId="{AC9FFFA3-AC8A-1A2B-401B-2A1C05E3852C}"/>
          </ac:inkMkLst>
        </pc:inkChg>
        <pc:inkChg chg="add mod">
          <ac:chgData name="Kokchun Giang" userId="67e2125d-ec8c-4323-9653-9824a2ad815f" providerId="ADAL" clId="{10EEDAB3-2DB0-BA4D-8CC6-6424E46A9142}" dt="2024-01-13T14:07:40.416" v="1468"/>
          <ac:inkMkLst>
            <pc:docMk/>
            <pc:sldMk cId="3137551220" sldId="329"/>
            <ac:inkMk id="275" creationId="{926EAFCE-FFA8-7029-9F42-BCE442EE619D}"/>
          </ac:inkMkLst>
        </pc:inkChg>
        <pc:inkChg chg="add mod">
          <ac:chgData name="Kokchun Giang" userId="67e2125d-ec8c-4323-9653-9824a2ad815f" providerId="ADAL" clId="{10EEDAB3-2DB0-BA4D-8CC6-6424E46A9142}" dt="2024-01-13T14:07:40.416" v="1468"/>
          <ac:inkMkLst>
            <pc:docMk/>
            <pc:sldMk cId="3137551220" sldId="329"/>
            <ac:inkMk id="283" creationId="{27F8BEAD-D3E9-E8F2-286D-58B6495E9174}"/>
          </ac:inkMkLst>
        </pc:inkChg>
        <pc:inkChg chg="del">
          <ac:chgData name="Kokchun Giang" userId="67e2125d-ec8c-4323-9653-9824a2ad815f" providerId="ADAL" clId="{10EEDAB3-2DB0-BA4D-8CC6-6424E46A9142}" dt="2024-01-13T14:06:33.570" v="1427" actId="478"/>
          <ac:inkMkLst>
            <pc:docMk/>
            <pc:sldMk cId="3137551220" sldId="329"/>
            <ac:inkMk id="290" creationId="{E9F3B44E-1ABF-E328-1A07-B053DB4566AD}"/>
          </ac:inkMkLst>
        </pc:inkChg>
        <pc:inkChg chg="del">
          <ac:chgData name="Kokchun Giang" userId="67e2125d-ec8c-4323-9653-9824a2ad815f" providerId="ADAL" clId="{10EEDAB3-2DB0-BA4D-8CC6-6424E46A9142}" dt="2024-01-13T14:06:33.570" v="1427" actId="478"/>
          <ac:inkMkLst>
            <pc:docMk/>
            <pc:sldMk cId="3137551220" sldId="329"/>
            <ac:inkMk id="291" creationId="{5A118EB3-1A62-D3B0-5C4F-EC7CE54553C0}"/>
          </ac:inkMkLst>
        </pc:inkChg>
        <pc:inkChg chg="del">
          <ac:chgData name="Kokchun Giang" userId="67e2125d-ec8c-4323-9653-9824a2ad815f" providerId="ADAL" clId="{10EEDAB3-2DB0-BA4D-8CC6-6424E46A9142}" dt="2024-01-13T14:06:33.570" v="1427" actId="478"/>
          <ac:inkMkLst>
            <pc:docMk/>
            <pc:sldMk cId="3137551220" sldId="329"/>
            <ac:inkMk id="295" creationId="{7C1FC702-C43F-C675-4EF3-320940B1EAD4}"/>
          </ac:inkMkLst>
        </pc:inkChg>
        <pc:inkChg chg="del">
          <ac:chgData name="Kokchun Giang" userId="67e2125d-ec8c-4323-9653-9824a2ad815f" providerId="ADAL" clId="{10EEDAB3-2DB0-BA4D-8CC6-6424E46A9142}" dt="2024-01-13T14:06:33.570" v="1427" actId="478"/>
          <ac:inkMkLst>
            <pc:docMk/>
            <pc:sldMk cId="3137551220" sldId="329"/>
            <ac:inkMk id="306" creationId="{41E36F5B-C63D-02C6-9BFA-31B3646EE184}"/>
          </ac:inkMkLst>
        </pc:inkChg>
        <pc:inkChg chg="del">
          <ac:chgData name="Kokchun Giang" userId="67e2125d-ec8c-4323-9653-9824a2ad815f" providerId="ADAL" clId="{10EEDAB3-2DB0-BA4D-8CC6-6424E46A9142}" dt="2024-01-13T14:06:33.570" v="1427" actId="478"/>
          <ac:inkMkLst>
            <pc:docMk/>
            <pc:sldMk cId="3137551220" sldId="329"/>
            <ac:inkMk id="311" creationId="{52F26885-94D1-309D-852A-AF15F9350B98}"/>
          </ac:inkMkLst>
        </pc:inkChg>
        <pc:inkChg chg="add mod">
          <ac:chgData name="Kokchun Giang" userId="67e2125d-ec8c-4323-9653-9824a2ad815f" providerId="ADAL" clId="{10EEDAB3-2DB0-BA4D-8CC6-6424E46A9142}" dt="2024-01-13T14:07:45.868" v="1473"/>
          <ac:inkMkLst>
            <pc:docMk/>
            <pc:sldMk cId="3137551220" sldId="329"/>
            <ac:inkMk id="312" creationId="{980ABED0-8717-8818-9351-8741E3CB19F9}"/>
          </ac:inkMkLst>
        </pc:inkChg>
        <pc:inkChg chg="add mod">
          <ac:chgData name="Kokchun Giang" userId="67e2125d-ec8c-4323-9653-9824a2ad815f" providerId="ADAL" clId="{10EEDAB3-2DB0-BA4D-8CC6-6424E46A9142}" dt="2024-01-13T14:07:45.868" v="1473"/>
          <ac:inkMkLst>
            <pc:docMk/>
            <pc:sldMk cId="3137551220" sldId="329"/>
            <ac:inkMk id="313" creationId="{BB9769F3-E0C6-C0FE-649B-54982100655F}"/>
          </ac:inkMkLst>
        </pc:inkChg>
        <pc:inkChg chg="add mod">
          <ac:chgData name="Kokchun Giang" userId="67e2125d-ec8c-4323-9653-9824a2ad815f" providerId="ADAL" clId="{10EEDAB3-2DB0-BA4D-8CC6-6424E46A9142}" dt="2024-01-13T14:07:45.868" v="1473"/>
          <ac:inkMkLst>
            <pc:docMk/>
            <pc:sldMk cId="3137551220" sldId="329"/>
            <ac:inkMk id="314" creationId="{86E79290-17AC-5791-70B3-37AB5CA55906}"/>
          </ac:inkMkLst>
        </pc:inkChg>
        <pc:inkChg chg="add mod">
          <ac:chgData name="Kokchun Giang" userId="67e2125d-ec8c-4323-9653-9824a2ad815f" providerId="ADAL" clId="{10EEDAB3-2DB0-BA4D-8CC6-6424E46A9142}" dt="2024-01-13T14:07:45.868" v="1473"/>
          <ac:inkMkLst>
            <pc:docMk/>
            <pc:sldMk cId="3137551220" sldId="329"/>
            <ac:inkMk id="315" creationId="{2A982E08-D44D-E46D-D7D5-E8EBDC087B06}"/>
          </ac:inkMkLst>
        </pc:inkChg>
        <pc:inkChg chg="add mod">
          <ac:chgData name="Kokchun Giang" userId="67e2125d-ec8c-4323-9653-9824a2ad815f" providerId="ADAL" clId="{10EEDAB3-2DB0-BA4D-8CC6-6424E46A9142}" dt="2024-01-13T14:07:48.271" v="1477"/>
          <ac:inkMkLst>
            <pc:docMk/>
            <pc:sldMk cId="3137551220" sldId="329"/>
            <ac:inkMk id="317" creationId="{D5677F42-8656-E74A-AF5B-2A67A8BA8F32}"/>
          </ac:inkMkLst>
        </pc:inkChg>
        <pc:inkChg chg="add mod">
          <ac:chgData name="Kokchun Giang" userId="67e2125d-ec8c-4323-9653-9824a2ad815f" providerId="ADAL" clId="{10EEDAB3-2DB0-BA4D-8CC6-6424E46A9142}" dt="2024-01-13T14:07:48.271" v="1477"/>
          <ac:inkMkLst>
            <pc:docMk/>
            <pc:sldMk cId="3137551220" sldId="329"/>
            <ac:inkMk id="318" creationId="{2413E8BB-CEB9-959A-F827-39C774D5FC14}"/>
          </ac:inkMkLst>
        </pc:inkChg>
        <pc:inkChg chg="add mod">
          <ac:chgData name="Kokchun Giang" userId="67e2125d-ec8c-4323-9653-9824a2ad815f" providerId="ADAL" clId="{10EEDAB3-2DB0-BA4D-8CC6-6424E46A9142}" dt="2024-01-13T14:07:48.271" v="1477"/>
          <ac:inkMkLst>
            <pc:docMk/>
            <pc:sldMk cId="3137551220" sldId="329"/>
            <ac:inkMk id="319" creationId="{64C8F2E1-CCCC-9262-52BF-E2DC02A92AEB}"/>
          </ac:inkMkLst>
        </pc:inkChg>
        <pc:inkChg chg="add mod">
          <ac:chgData name="Kokchun Giang" userId="67e2125d-ec8c-4323-9653-9824a2ad815f" providerId="ADAL" clId="{10EEDAB3-2DB0-BA4D-8CC6-6424E46A9142}" dt="2024-01-13T14:07:57.252" v="1482"/>
          <ac:inkMkLst>
            <pc:docMk/>
            <pc:sldMk cId="3137551220" sldId="329"/>
            <ac:inkMk id="321" creationId="{4DC5A77F-971E-2614-35A6-D7DC76E02A24}"/>
          </ac:inkMkLst>
        </pc:inkChg>
        <pc:inkChg chg="add mod">
          <ac:chgData name="Kokchun Giang" userId="67e2125d-ec8c-4323-9653-9824a2ad815f" providerId="ADAL" clId="{10EEDAB3-2DB0-BA4D-8CC6-6424E46A9142}" dt="2024-01-13T14:07:57.252" v="1482"/>
          <ac:inkMkLst>
            <pc:docMk/>
            <pc:sldMk cId="3137551220" sldId="329"/>
            <ac:inkMk id="322" creationId="{5112180A-AC30-14FC-A091-A5C81FBBCD8E}"/>
          </ac:inkMkLst>
        </pc:inkChg>
        <pc:inkChg chg="add mod">
          <ac:chgData name="Kokchun Giang" userId="67e2125d-ec8c-4323-9653-9824a2ad815f" providerId="ADAL" clId="{10EEDAB3-2DB0-BA4D-8CC6-6424E46A9142}" dt="2024-01-13T14:07:57.252" v="1482"/>
          <ac:inkMkLst>
            <pc:docMk/>
            <pc:sldMk cId="3137551220" sldId="329"/>
            <ac:inkMk id="325" creationId="{DCD1B582-DB7F-4174-3E36-F4C8BE557C07}"/>
          </ac:inkMkLst>
        </pc:inkChg>
        <pc:inkChg chg="add mod">
          <ac:chgData name="Kokchun Giang" userId="67e2125d-ec8c-4323-9653-9824a2ad815f" providerId="ADAL" clId="{10EEDAB3-2DB0-BA4D-8CC6-6424E46A9142}" dt="2024-01-13T14:07:57.252" v="1482"/>
          <ac:inkMkLst>
            <pc:docMk/>
            <pc:sldMk cId="3137551220" sldId="329"/>
            <ac:inkMk id="327" creationId="{D8DF0E83-3ED0-C8DB-DFE8-67A6152E7AEB}"/>
          </ac:inkMkLst>
        </pc:inkChg>
        <pc:inkChg chg="del">
          <ac:chgData name="Kokchun Giang" userId="67e2125d-ec8c-4323-9653-9824a2ad815f" providerId="ADAL" clId="{10EEDAB3-2DB0-BA4D-8CC6-6424E46A9142}" dt="2024-01-13T14:06:40.912" v="1428" actId="478"/>
          <ac:inkMkLst>
            <pc:docMk/>
            <pc:sldMk cId="3137551220" sldId="329"/>
            <ac:inkMk id="337" creationId="{5373C939-B683-BB0E-F28F-FBDE274616E6}"/>
          </ac:inkMkLst>
        </pc:inkChg>
        <pc:inkChg chg="add mod">
          <ac:chgData name="Kokchun Giang" userId="67e2125d-ec8c-4323-9653-9824a2ad815f" providerId="ADAL" clId="{10EEDAB3-2DB0-BA4D-8CC6-6424E46A9142}" dt="2024-01-13T14:08:16.737" v="1492" actId="164"/>
          <ac:inkMkLst>
            <pc:docMk/>
            <pc:sldMk cId="3137551220" sldId="329"/>
            <ac:inkMk id="338" creationId="{0363B43C-31BB-6955-A31B-64E2AECD2083}"/>
          </ac:inkMkLst>
        </pc:inkChg>
        <pc:inkChg chg="add mod">
          <ac:chgData name="Kokchun Giang" userId="67e2125d-ec8c-4323-9653-9824a2ad815f" providerId="ADAL" clId="{10EEDAB3-2DB0-BA4D-8CC6-6424E46A9142}" dt="2024-01-13T14:08:16.737" v="1492" actId="164"/>
          <ac:inkMkLst>
            <pc:docMk/>
            <pc:sldMk cId="3137551220" sldId="329"/>
            <ac:inkMk id="339" creationId="{8B7E5AFE-32E5-85AA-470B-F7227E91CC92}"/>
          </ac:inkMkLst>
        </pc:inkChg>
        <pc:inkChg chg="add mod">
          <ac:chgData name="Kokchun Giang" userId="67e2125d-ec8c-4323-9653-9824a2ad815f" providerId="ADAL" clId="{10EEDAB3-2DB0-BA4D-8CC6-6424E46A9142}" dt="2024-01-13T14:08:16.737" v="1492" actId="164"/>
          <ac:inkMkLst>
            <pc:docMk/>
            <pc:sldMk cId="3137551220" sldId="329"/>
            <ac:inkMk id="340" creationId="{8AEB8483-1C77-0660-2874-A91239BEC860}"/>
          </ac:inkMkLst>
        </pc:inkChg>
        <pc:inkChg chg="add mod">
          <ac:chgData name="Kokchun Giang" userId="67e2125d-ec8c-4323-9653-9824a2ad815f" providerId="ADAL" clId="{10EEDAB3-2DB0-BA4D-8CC6-6424E46A9142}" dt="2024-01-13T14:08:16.737" v="1492" actId="164"/>
          <ac:inkMkLst>
            <pc:docMk/>
            <pc:sldMk cId="3137551220" sldId="329"/>
            <ac:inkMk id="341" creationId="{9EB2F89F-7677-C037-9DB2-AF2719406A3F}"/>
          </ac:inkMkLst>
        </pc:inkChg>
        <pc:inkChg chg="add mod">
          <ac:chgData name="Kokchun Giang" userId="67e2125d-ec8c-4323-9653-9824a2ad815f" providerId="ADAL" clId="{10EEDAB3-2DB0-BA4D-8CC6-6424E46A9142}" dt="2024-01-13T14:08:16.737" v="1492" actId="164"/>
          <ac:inkMkLst>
            <pc:docMk/>
            <pc:sldMk cId="3137551220" sldId="329"/>
            <ac:inkMk id="342" creationId="{469C8BFC-2DC9-9F3D-E753-C7507904E9F7}"/>
          </ac:inkMkLst>
        </pc:inkChg>
        <pc:inkChg chg="add del mod">
          <ac:chgData name="Kokchun Giang" userId="67e2125d-ec8c-4323-9653-9824a2ad815f" providerId="ADAL" clId="{10EEDAB3-2DB0-BA4D-8CC6-6424E46A9142}" dt="2024-01-13T14:08:05.518" v="1491"/>
          <ac:inkMkLst>
            <pc:docMk/>
            <pc:sldMk cId="3137551220" sldId="329"/>
            <ac:inkMk id="343" creationId="{7B8DB64B-6491-4F95-471A-E97E9374B3BA}"/>
          </ac:inkMkLst>
        </pc:inkChg>
        <pc:inkChg chg="add mod">
          <ac:chgData name="Kokchun Giang" userId="67e2125d-ec8c-4323-9653-9824a2ad815f" providerId="ADAL" clId="{10EEDAB3-2DB0-BA4D-8CC6-6424E46A9142}" dt="2024-01-13T14:08:35.754" v="1509"/>
          <ac:inkMkLst>
            <pc:docMk/>
            <pc:sldMk cId="3137551220" sldId="329"/>
            <ac:inkMk id="362" creationId="{40CDB747-01B2-C169-23BF-5E8668AD6357}"/>
          </ac:inkMkLst>
        </pc:inkChg>
        <pc:inkChg chg="add mod">
          <ac:chgData name="Kokchun Giang" userId="67e2125d-ec8c-4323-9653-9824a2ad815f" providerId="ADAL" clId="{10EEDAB3-2DB0-BA4D-8CC6-6424E46A9142}" dt="2024-01-13T14:08:35.754" v="1509"/>
          <ac:inkMkLst>
            <pc:docMk/>
            <pc:sldMk cId="3137551220" sldId="329"/>
            <ac:inkMk id="364" creationId="{A0747F46-160B-7ECE-E36F-FF1910FDEB2B}"/>
          </ac:inkMkLst>
        </pc:inkChg>
        <pc:inkChg chg="del">
          <ac:chgData name="Kokchun Giang" userId="67e2125d-ec8c-4323-9653-9824a2ad815f" providerId="ADAL" clId="{10EEDAB3-2DB0-BA4D-8CC6-6424E46A9142}" dt="2024-01-13T14:06:30.685" v="1426" actId="478"/>
          <ac:inkMkLst>
            <pc:docMk/>
            <pc:sldMk cId="3137551220" sldId="329"/>
            <ac:inkMk id="365" creationId="{BDB7AA4D-8ADD-3F55-8AE0-6B47B6EE3B31}"/>
          </ac:inkMkLst>
        </pc:inkChg>
        <pc:inkChg chg="del">
          <ac:chgData name="Kokchun Giang" userId="67e2125d-ec8c-4323-9653-9824a2ad815f" providerId="ADAL" clId="{10EEDAB3-2DB0-BA4D-8CC6-6424E46A9142}" dt="2024-01-13T14:06:30.685" v="1426" actId="478"/>
          <ac:inkMkLst>
            <pc:docMk/>
            <pc:sldMk cId="3137551220" sldId="329"/>
            <ac:inkMk id="366" creationId="{BC022495-6B32-5476-9B54-F5152EFC437A}"/>
          </ac:inkMkLst>
        </pc:inkChg>
        <pc:inkChg chg="add mod">
          <ac:chgData name="Kokchun Giang" userId="67e2125d-ec8c-4323-9653-9824a2ad815f" providerId="ADAL" clId="{10EEDAB3-2DB0-BA4D-8CC6-6424E46A9142}" dt="2024-01-13T14:08:35.754" v="1509"/>
          <ac:inkMkLst>
            <pc:docMk/>
            <pc:sldMk cId="3137551220" sldId="329"/>
            <ac:inkMk id="367" creationId="{1C53DBB6-35FC-FAA3-32E5-2298774328DC}"/>
          </ac:inkMkLst>
        </pc:inkChg>
        <pc:inkChg chg="add mod">
          <ac:chgData name="Kokchun Giang" userId="67e2125d-ec8c-4323-9653-9824a2ad815f" providerId="ADAL" clId="{10EEDAB3-2DB0-BA4D-8CC6-6424E46A9142}" dt="2024-01-13T15:31:06.221" v="2932" actId="164"/>
          <ac:inkMkLst>
            <pc:docMk/>
            <pc:sldMk cId="3137551220" sldId="329"/>
            <ac:inkMk id="368" creationId="{48D3A853-48A1-02DA-BA76-B58D481AE163}"/>
          </ac:inkMkLst>
        </pc:inkChg>
        <pc:inkChg chg="add mod">
          <ac:chgData name="Kokchun Giang" userId="67e2125d-ec8c-4323-9653-9824a2ad815f" providerId="ADAL" clId="{10EEDAB3-2DB0-BA4D-8CC6-6424E46A9142}" dt="2024-01-13T14:08:35.754" v="1509"/>
          <ac:inkMkLst>
            <pc:docMk/>
            <pc:sldMk cId="3137551220" sldId="329"/>
            <ac:inkMk id="369" creationId="{6C3ADFC7-A239-BEEE-7B0C-89018C022283}"/>
          </ac:inkMkLst>
        </pc:inkChg>
        <pc:inkChg chg="add mod">
          <ac:chgData name="Kokchun Giang" userId="67e2125d-ec8c-4323-9653-9824a2ad815f" providerId="ADAL" clId="{10EEDAB3-2DB0-BA4D-8CC6-6424E46A9142}" dt="2024-01-13T14:08:35.754" v="1509"/>
          <ac:inkMkLst>
            <pc:docMk/>
            <pc:sldMk cId="3137551220" sldId="329"/>
            <ac:inkMk id="370" creationId="{8AC2047F-D0C1-FDB8-171C-FBD62E6D18E6}"/>
          </ac:inkMkLst>
        </pc:inkChg>
        <pc:inkChg chg="add mod">
          <ac:chgData name="Kokchun Giang" userId="67e2125d-ec8c-4323-9653-9824a2ad815f" providerId="ADAL" clId="{10EEDAB3-2DB0-BA4D-8CC6-6424E46A9142}" dt="2024-01-13T14:08:35.754" v="1509"/>
          <ac:inkMkLst>
            <pc:docMk/>
            <pc:sldMk cId="3137551220" sldId="329"/>
            <ac:inkMk id="371" creationId="{AA507D84-D23C-CBC8-24B9-A83332E0B906}"/>
          </ac:inkMkLst>
        </pc:inkChg>
        <pc:inkChg chg="add mod">
          <ac:chgData name="Kokchun Giang" userId="67e2125d-ec8c-4323-9653-9824a2ad815f" providerId="ADAL" clId="{10EEDAB3-2DB0-BA4D-8CC6-6424E46A9142}" dt="2024-01-13T14:08:35.754" v="1509"/>
          <ac:inkMkLst>
            <pc:docMk/>
            <pc:sldMk cId="3137551220" sldId="329"/>
            <ac:inkMk id="372" creationId="{748BDFEF-3D35-A596-9DA4-C6C67B196973}"/>
          </ac:inkMkLst>
        </pc:inkChg>
        <pc:inkChg chg="add mod">
          <ac:chgData name="Kokchun Giang" userId="67e2125d-ec8c-4323-9653-9824a2ad815f" providerId="ADAL" clId="{10EEDAB3-2DB0-BA4D-8CC6-6424E46A9142}" dt="2024-01-13T14:08:35.754" v="1509"/>
          <ac:inkMkLst>
            <pc:docMk/>
            <pc:sldMk cId="3137551220" sldId="329"/>
            <ac:inkMk id="373" creationId="{FAD47F57-7200-846D-F8F2-A960D80D56EB}"/>
          </ac:inkMkLst>
        </pc:inkChg>
        <pc:inkChg chg="del">
          <ac:chgData name="Kokchun Giang" userId="67e2125d-ec8c-4323-9653-9824a2ad815f" providerId="ADAL" clId="{10EEDAB3-2DB0-BA4D-8CC6-6424E46A9142}" dt="2024-01-13T14:06:30.685" v="1426" actId="478"/>
          <ac:inkMkLst>
            <pc:docMk/>
            <pc:sldMk cId="3137551220" sldId="329"/>
            <ac:inkMk id="376" creationId="{D08EE010-8B09-6A50-7C05-E2B4C4F0C2BB}"/>
          </ac:inkMkLst>
        </pc:inkChg>
        <pc:inkChg chg="del">
          <ac:chgData name="Kokchun Giang" userId="67e2125d-ec8c-4323-9653-9824a2ad815f" providerId="ADAL" clId="{10EEDAB3-2DB0-BA4D-8CC6-6424E46A9142}" dt="2024-01-13T14:06:30.685" v="1426" actId="478"/>
          <ac:inkMkLst>
            <pc:docMk/>
            <pc:sldMk cId="3137551220" sldId="329"/>
            <ac:inkMk id="377" creationId="{9DAE37D8-F532-6A0B-F870-7657FC643468}"/>
          </ac:inkMkLst>
        </pc:inkChg>
        <pc:inkChg chg="del">
          <ac:chgData name="Kokchun Giang" userId="67e2125d-ec8c-4323-9653-9824a2ad815f" providerId="ADAL" clId="{10EEDAB3-2DB0-BA4D-8CC6-6424E46A9142}" dt="2024-01-13T14:06:30.685" v="1426" actId="478"/>
          <ac:inkMkLst>
            <pc:docMk/>
            <pc:sldMk cId="3137551220" sldId="329"/>
            <ac:inkMk id="378" creationId="{8FF7C389-17AB-EAEF-0E2A-D0C9B07DDDED}"/>
          </ac:inkMkLst>
        </pc:inkChg>
        <pc:inkChg chg="del">
          <ac:chgData name="Kokchun Giang" userId="67e2125d-ec8c-4323-9653-9824a2ad815f" providerId="ADAL" clId="{10EEDAB3-2DB0-BA4D-8CC6-6424E46A9142}" dt="2024-01-13T14:06:30.685" v="1426" actId="478"/>
          <ac:inkMkLst>
            <pc:docMk/>
            <pc:sldMk cId="3137551220" sldId="329"/>
            <ac:inkMk id="379" creationId="{A72670EE-003F-18C4-B403-CDCA54AEC37A}"/>
          </ac:inkMkLst>
        </pc:inkChg>
        <pc:inkChg chg="del">
          <ac:chgData name="Kokchun Giang" userId="67e2125d-ec8c-4323-9653-9824a2ad815f" providerId="ADAL" clId="{10EEDAB3-2DB0-BA4D-8CC6-6424E46A9142}" dt="2024-01-13T14:06:30.685" v="1426" actId="478"/>
          <ac:inkMkLst>
            <pc:docMk/>
            <pc:sldMk cId="3137551220" sldId="329"/>
            <ac:inkMk id="380" creationId="{D23DD318-8A62-77CB-FDA8-51C11C9AC77A}"/>
          </ac:inkMkLst>
        </pc:inkChg>
        <pc:inkChg chg="del">
          <ac:chgData name="Kokchun Giang" userId="67e2125d-ec8c-4323-9653-9824a2ad815f" providerId="ADAL" clId="{10EEDAB3-2DB0-BA4D-8CC6-6424E46A9142}" dt="2024-01-13T14:06:30.685" v="1426" actId="478"/>
          <ac:inkMkLst>
            <pc:docMk/>
            <pc:sldMk cId="3137551220" sldId="329"/>
            <ac:inkMk id="381" creationId="{8E7DE7F5-7A4E-0462-E2F3-1BDE408069B0}"/>
          </ac:inkMkLst>
        </pc:inkChg>
        <pc:inkChg chg="del">
          <ac:chgData name="Kokchun Giang" userId="67e2125d-ec8c-4323-9653-9824a2ad815f" providerId="ADAL" clId="{10EEDAB3-2DB0-BA4D-8CC6-6424E46A9142}" dt="2024-01-13T14:06:30.685" v="1426" actId="478"/>
          <ac:inkMkLst>
            <pc:docMk/>
            <pc:sldMk cId="3137551220" sldId="329"/>
            <ac:inkMk id="382" creationId="{9349EC3B-45D5-F588-BCC1-28600CE56430}"/>
          </ac:inkMkLst>
        </pc:inkChg>
        <pc:inkChg chg="del">
          <ac:chgData name="Kokchun Giang" userId="67e2125d-ec8c-4323-9653-9824a2ad815f" providerId="ADAL" clId="{10EEDAB3-2DB0-BA4D-8CC6-6424E46A9142}" dt="2024-01-13T14:06:30.685" v="1426" actId="478"/>
          <ac:inkMkLst>
            <pc:docMk/>
            <pc:sldMk cId="3137551220" sldId="329"/>
            <ac:inkMk id="383" creationId="{52087264-CE92-48AE-B0A1-C7CBC41B8D8D}"/>
          </ac:inkMkLst>
        </pc:inkChg>
        <pc:inkChg chg="del">
          <ac:chgData name="Kokchun Giang" userId="67e2125d-ec8c-4323-9653-9824a2ad815f" providerId="ADAL" clId="{10EEDAB3-2DB0-BA4D-8CC6-6424E46A9142}" dt="2024-01-13T14:06:30.685" v="1426" actId="478"/>
          <ac:inkMkLst>
            <pc:docMk/>
            <pc:sldMk cId="3137551220" sldId="329"/>
            <ac:inkMk id="384" creationId="{F427C740-3054-E736-C1C7-1D0ADD35B8D0}"/>
          </ac:inkMkLst>
        </pc:inkChg>
        <pc:inkChg chg="del">
          <ac:chgData name="Kokchun Giang" userId="67e2125d-ec8c-4323-9653-9824a2ad815f" providerId="ADAL" clId="{10EEDAB3-2DB0-BA4D-8CC6-6424E46A9142}" dt="2024-01-13T14:06:30.685" v="1426" actId="478"/>
          <ac:inkMkLst>
            <pc:docMk/>
            <pc:sldMk cId="3137551220" sldId="329"/>
            <ac:inkMk id="385" creationId="{2AAED80B-B8B2-8E48-6107-14E7762D5CD8}"/>
          </ac:inkMkLst>
        </pc:inkChg>
        <pc:inkChg chg="del">
          <ac:chgData name="Kokchun Giang" userId="67e2125d-ec8c-4323-9653-9824a2ad815f" providerId="ADAL" clId="{10EEDAB3-2DB0-BA4D-8CC6-6424E46A9142}" dt="2024-01-13T14:06:30.685" v="1426" actId="478"/>
          <ac:inkMkLst>
            <pc:docMk/>
            <pc:sldMk cId="3137551220" sldId="329"/>
            <ac:inkMk id="386" creationId="{DFCA5D38-B461-B403-6397-8B7DEEB6E5F9}"/>
          </ac:inkMkLst>
        </pc:inkChg>
        <pc:inkChg chg="del">
          <ac:chgData name="Kokchun Giang" userId="67e2125d-ec8c-4323-9653-9824a2ad815f" providerId="ADAL" clId="{10EEDAB3-2DB0-BA4D-8CC6-6424E46A9142}" dt="2024-01-13T14:06:30.685" v="1426" actId="478"/>
          <ac:inkMkLst>
            <pc:docMk/>
            <pc:sldMk cId="3137551220" sldId="329"/>
            <ac:inkMk id="387" creationId="{2454582C-75AC-0E31-4394-9440BC33F335}"/>
          </ac:inkMkLst>
        </pc:inkChg>
        <pc:inkChg chg="add mod">
          <ac:chgData name="Kokchun Giang" userId="67e2125d-ec8c-4323-9653-9824a2ad815f" providerId="ADAL" clId="{10EEDAB3-2DB0-BA4D-8CC6-6424E46A9142}" dt="2024-01-13T14:08:35.754" v="1509"/>
          <ac:inkMkLst>
            <pc:docMk/>
            <pc:sldMk cId="3137551220" sldId="329"/>
            <ac:inkMk id="388" creationId="{A3FD0CB4-2240-BB7C-FC8A-5E275FDD3006}"/>
          </ac:inkMkLst>
        </pc:inkChg>
        <pc:inkChg chg="add mod">
          <ac:chgData name="Kokchun Giang" userId="67e2125d-ec8c-4323-9653-9824a2ad815f" providerId="ADAL" clId="{10EEDAB3-2DB0-BA4D-8CC6-6424E46A9142}" dt="2024-01-13T14:08:35.754" v="1509"/>
          <ac:inkMkLst>
            <pc:docMk/>
            <pc:sldMk cId="3137551220" sldId="329"/>
            <ac:inkMk id="389" creationId="{E334D5E0-51E4-1F54-8F9E-4CBF1388A591}"/>
          </ac:inkMkLst>
        </pc:inkChg>
        <pc:inkChg chg="add mod">
          <ac:chgData name="Kokchun Giang" userId="67e2125d-ec8c-4323-9653-9824a2ad815f" providerId="ADAL" clId="{10EEDAB3-2DB0-BA4D-8CC6-6424E46A9142}" dt="2024-01-13T14:08:35.754" v="1509"/>
          <ac:inkMkLst>
            <pc:docMk/>
            <pc:sldMk cId="3137551220" sldId="329"/>
            <ac:inkMk id="390" creationId="{5E287D29-6F07-E3A6-B4D8-CEC9ED5DE0D4}"/>
          </ac:inkMkLst>
        </pc:inkChg>
        <pc:inkChg chg="add mod">
          <ac:chgData name="Kokchun Giang" userId="67e2125d-ec8c-4323-9653-9824a2ad815f" providerId="ADAL" clId="{10EEDAB3-2DB0-BA4D-8CC6-6424E46A9142}" dt="2024-01-13T14:08:35.754" v="1509"/>
          <ac:inkMkLst>
            <pc:docMk/>
            <pc:sldMk cId="3137551220" sldId="329"/>
            <ac:inkMk id="404" creationId="{5B3FF582-D0DF-C89E-5440-2FCF38314AD4}"/>
          </ac:inkMkLst>
        </pc:inkChg>
        <pc:inkChg chg="add mod">
          <ac:chgData name="Kokchun Giang" userId="67e2125d-ec8c-4323-9653-9824a2ad815f" providerId="ADAL" clId="{10EEDAB3-2DB0-BA4D-8CC6-6424E46A9142}" dt="2024-01-13T14:08:35.754" v="1509"/>
          <ac:inkMkLst>
            <pc:docMk/>
            <pc:sldMk cId="3137551220" sldId="329"/>
            <ac:inkMk id="410" creationId="{F75946B3-A03E-AB39-2FCC-6D17F18D8193}"/>
          </ac:inkMkLst>
        </pc:inkChg>
        <pc:inkChg chg="del">
          <ac:chgData name="Kokchun Giang" userId="67e2125d-ec8c-4323-9653-9824a2ad815f" providerId="ADAL" clId="{10EEDAB3-2DB0-BA4D-8CC6-6424E46A9142}" dt="2024-01-13T14:06:30.685" v="1426" actId="478"/>
          <ac:inkMkLst>
            <pc:docMk/>
            <pc:sldMk cId="3137551220" sldId="329"/>
            <ac:inkMk id="416" creationId="{50D8D6D6-F4F7-46C4-5D31-C0B3E7456393}"/>
          </ac:inkMkLst>
        </pc:inkChg>
        <pc:inkChg chg="del">
          <ac:chgData name="Kokchun Giang" userId="67e2125d-ec8c-4323-9653-9824a2ad815f" providerId="ADAL" clId="{10EEDAB3-2DB0-BA4D-8CC6-6424E46A9142}" dt="2024-01-13T14:06:30.685" v="1426" actId="478"/>
          <ac:inkMkLst>
            <pc:docMk/>
            <pc:sldMk cId="3137551220" sldId="329"/>
            <ac:inkMk id="417" creationId="{32AF4850-AD2C-B73E-8C95-C3A8F75F056C}"/>
          </ac:inkMkLst>
        </pc:inkChg>
        <pc:inkChg chg="del">
          <ac:chgData name="Kokchun Giang" userId="67e2125d-ec8c-4323-9653-9824a2ad815f" providerId="ADAL" clId="{10EEDAB3-2DB0-BA4D-8CC6-6424E46A9142}" dt="2024-01-13T14:06:30.685" v="1426" actId="478"/>
          <ac:inkMkLst>
            <pc:docMk/>
            <pc:sldMk cId="3137551220" sldId="329"/>
            <ac:inkMk id="418" creationId="{3F04B659-0281-3C26-692E-1A5BB310B956}"/>
          </ac:inkMkLst>
        </pc:inkChg>
        <pc:inkChg chg="del">
          <ac:chgData name="Kokchun Giang" userId="67e2125d-ec8c-4323-9653-9824a2ad815f" providerId="ADAL" clId="{10EEDAB3-2DB0-BA4D-8CC6-6424E46A9142}" dt="2024-01-13T14:06:30.685" v="1426" actId="478"/>
          <ac:inkMkLst>
            <pc:docMk/>
            <pc:sldMk cId="3137551220" sldId="329"/>
            <ac:inkMk id="419" creationId="{942E34D6-F149-439A-C0E7-7AE83C1DE3C6}"/>
          </ac:inkMkLst>
        </pc:inkChg>
        <pc:inkChg chg="del">
          <ac:chgData name="Kokchun Giang" userId="67e2125d-ec8c-4323-9653-9824a2ad815f" providerId="ADAL" clId="{10EEDAB3-2DB0-BA4D-8CC6-6424E46A9142}" dt="2024-01-13T14:06:30.685" v="1426" actId="478"/>
          <ac:inkMkLst>
            <pc:docMk/>
            <pc:sldMk cId="3137551220" sldId="329"/>
            <ac:inkMk id="420" creationId="{DA403C79-5893-A428-FCEC-3FEEB08D47ED}"/>
          </ac:inkMkLst>
        </pc:inkChg>
        <pc:inkChg chg="del">
          <ac:chgData name="Kokchun Giang" userId="67e2125d-ec8c-4323-9653-9824a2ad815f" providerId="ADAL" clId="{10EEDAB3-2DB0-BA4D-8CC6-6424E46A9142}" dt="2024-01-13T14:06:30.685" v="1426" actId="478"/>
          <ac:inkMkLst>
            <pc:docMk/>
            <pc:sldMk cId="3137551220" sldId="329"/>
            <ac:inkMk id="421" creationId="{BB32ED89-5336-B347-5526-F09CEE8E8E67}"/>
          </ac:inkMkLst>
        </pc:inkChg>
        <pc:inkChg chg="add mod">
          <ac:chgData name="Kokchun Giang" userId="67e2125d-ec8c-4323-9653-9824a2ad815f" providerId="ADAL" clId="{10EEDAB3-2DB0-BA4D-8CC6-6424E46A9142}" dt="2024-01-13T14:08:38.971" v="1517"/>
          <ac:inkMkLst>
            <pc:docMk/>
            <pc:sldMk cId="3137551220" sldId="329"/>
            <ac:inkMk id="424" creationId="{BBE961CC-044D-DB5B-99DE-E49ADE10BD63}"/>
          </ac:inkMkLst>
        </pc:inkChg>
        <pc:inkChg chg="add mod">
          <ac:chgData name="Kokchun Giang" userId="67e2125d-ec8c-4323-9653-9824a2ad815f" providerId="ADAL" clId="{10EEDAB3-2DB0-BA4D-8CC6-6424E46A9142}" dt="2024-01-13T14:08:38.971" v="1517"/>
          <ac:inkMkLst>
            <pc:docMk/>
            <pc:sldMk cId="3137551220" sldId="329"/>
            <ac:inkMk id="425" creationId="{64FF7ACD-451A-042A-507D-0B4A86EEA813}"/>
          </ac:inkMkLst>
        </pc:inkChg>
        <pc:inkChg chg="add mod">
          <ac:chgData name="Kokchun Giang" userId="67e2125d-ec8c-4323-9653-9824a2ad815f" providerId="ADAL" clId="{10EEDAB3-2DB0-BA4D-8CC6-6424E46A9142}" dt="2024-01-13T14:08:38.971" v="1517"/>
          <ac:inkMkLst>
            <pc:docMk/>
            <pc:sldMk cId="3137551220" sldId="329"/>
            <ac:inkMk id="435" creationId="{6896D94A-BB90-A0D6-9A01-B51C5E1F74F4}"/>
          </ac:inkMkLst>
        </pc:inkChg>
        <pc:inkChg chg="add mod">
          <ac:chgData name="Kokchun Giang" userId="67e2125d-ec8c-4323-9653-9824a2ad815f" providerId="ADAL" clId="{10EEDAB3-2DB0-BA4D-8CC6-6424E46A9142}" dt="2024-01-13T14:08:38.971" v="1517"/>
          <ac:inkMkLst>
            <pc:docMk/>
            <pc:sldMk cId="3137551220" sldId="329"/>
            <ac:inkMk id="447" creationId="{DD982666-7EF0-7052-BA88-F2A5725BA483}"/>
          </ac:inkMkLst>
        </pc:inkChg>
        <pc:inkChg chg="add mod">
          <ac:chgData name="Kokchun Giang" userId="67e2125d-ec8c-4323-9653-9824a2ad815f" providerId="ADAL" clId="{10EEDAB3-2DB0-BA4D-8CC6-6424E46A9142}" dt="2024-01-13T14:08:38.971" v="1517"/>
          <ac:inkMkLst>
            <pc:docMk/>
            <pc:sldMk cId="3137551220" sldId="329"/>
            <ac:inkMk id="448" creationId="{AD5FCC5F-62FD-77D7-88D6-F7D0DB721A0D}"/>
          </ac:inkMkLst>
        </pc:inkChg>
        <pc:inkChg chg="add mod">
          <ac:chgData name="Kokchun Giang" userId="67e2125d-ec8c-4323-9653-9824a2ad815f" providerId="ADAL" clId="{10EEDAB3-2DB0-BA4D-8CC6-6424E46A9142}" dt="2024-01-13T14:08:38.971" v="1517"/>
          <ac:inkMkLst>
            <pc:docMk/>
            <pc:sldMk cId="3137551220" sldId="329"/>
            <ac:inkMk id="449" creationId="{784BDF8F-96D0-6ED7-8A7A-E8894D7FCB23}"/>
          </ac:inkMkLst>
        </pc:inkChg>
        <pc:inkChg chg="add mod">
          <ac:chgData name="Kokchun Giang" userId="67e2125d-ec8c-4323-9653-9824a2ad815f" providerId="ADAL" clId="{10EEDAB3-2DB0-BA4D-8CC6-6424E46A9142}" dt="2024-01-13T14:08:38.971" v="1517"/>
          <ac:inkMkLst>
            <pc:docMk/>
            <pc:sldMk cId="3137551220" sldId="329"/>
            <ac:inkMk id="450" creationId="{F4921733-4928-CD1D-5516-BE3A59480F13}"/>
          </ac:inkMkLst>
        </pc:inkChg>
        <pc:inkChg chg="add del">
          <ac:chgData name="Kokchun Giang" userId="67e2125d-ec8c-4323-9653-9824a2ad815f" providerId="ADAL" clId="{10EEDAB3-2DB0-BA4D-8CC6-6424E46A9142}" dt="2024-01-13T14:08:44.734" v="1519" actId="9405"/>
          <ac:inkMkLst>
            <pc:docMk/>
            <pc:sldMk cId="3137551220" sldId="329"/>
            <ac:inkMk id="452" creationId="{5256B95C-83F9-4F7B-3B9D-4677BE8ABE21}"/>
          </ac:inkMkLst>
        </pc:inkChg>
        <pc:inkChg chg="add mod">
          <ac:chgData name="Kokchun Giang" userId="67e2125d-ec8c-4323-9653-9824a2ad815f" providerId="ADAL" clId="{10EEDAB3-2DB0-BA4D-8CC6-6424E46A9142}" dt="2024-01-13T15:31:06.221" v="2932" actId="164"/>
          <ac:inkMkLst>
            <pc:docMk/>
            <pc:sldMk cId="3137551220" sldId="329"/>
            <ac:inkMk id="453" creationId="{08B9A004-542E-582A-076C-713E2A75BF92}"/>
          </ac:inkMkLst>
        </pc:inkChg>
        <pc:inkChg chg="add mod">
          <ac:chgData name="Kokchun Giang" userId="67e2125d-ec8c-4323-9653-9824a2ad815f" providerId="ADAL" clId="{10EEDAB3-2DB0-BA4D-8CC6-6424E46A9142}" dt="2024-01-13T15:31:06.221" v="2932" actId="164"/>
          <ac:inkMkLst>
            <pc:docMk/>
            <pc:sldMk cId="3137551220" sldId="329"/>
            <ac:inkMk id="454" creationId="{851C0E12-4C55-0DCD-378D-2673043F4B1D}"/>
          </ac:inkMkLst>
        </pc:inkChg>
        <pc:inkChg chg="add mod">
          <ac:chgData name="Kokchun Giang" userId="67e2125d-ec8c-4323-9653-9824a2ad815f" providerId="ADAL" clId="{10EEDAB3-2DB0-BA4D-8CC6-6424E46A9142}" dt="2024-01-13T14:09:23.488" v="1529"/>
          <ac:inkMkLst>
            <pc:docMk/>
            <pc:sldMk cId="3137551220" sldId="329"/>
            <ac:inkMk id="455" creationId="{EFD43FBA-9C9C-2BAE-76F0-6A61C8BB915E}"/>
          </ac:inkMkLst>
        </pc:inkChg>
        <pc:inkChg chg="add mod">
          <ac:chgData name="Kokchun Giang" userId="67e2125d-ec8c-4323-9653-9824a2ad815f" providerId="ADAL" clId="{10EEDAB3-2DB0-BA4D-8CC6-6424E46A9142}" dt="2024-01-13T14:09:23.488" v="1529"/>
          <ac:inkMkLst>
            <pc:docMk/>
            <pc:sldMk cId="3137551220" sldId="329"/>
            <ac:inkMk id="456" creationId="{FAC14B41-1AB3-1897-3C30-4E05556F8AF6}"/>
          </ac:inkMkLst>
        </pc:inkChg>
        <pc:inkChg chg="add mod">
          <ac:chgData name="Kokchun Giang" userId="67e2125d-ec8c-4323-9653-9824a2ad815f" providerId="ADAL" clId="{10EEDAB3-2DB0-BA4D-8CC6-6424E46A9142}" dt="2024-01-13T14:09:23.488" v="1529"/>
          <ac:inkMkLst>
            <pc:docMk/>
            <pc:sldMk cId="3137551220" sldId="329"/>
            <ac:inkMk id="457" creationId="{C31707FC-B1C9-13DC-5251-CF6871E0B08D}"/>
          </ac:inkMkLst>
        </pc:inkChg>
        <pc:inkChg chg="add mod">
          <ac:chgData name="Kokchun Giang" userId="67e2125d-ec8c-4323-9653-9824a2ad815f" providerId="ADAL" clId="{10EEDAB3-2DB0-BA4D-8CC6-6424E46A9142}" dt="2024-01-13T14:09:23.488" v="1529"/>
          <ac:inkMkLst>
            <pc:docMk/>
            <pc:sldMk cId="3137551220" sldId="329"/>
            <ac:inkMk id="458" creationId="{610A1E70-24DF-252F-3052-6375D8B78510}"/>
          </ac:inkMkLst>
        </pc:inkChg>
        <pc:inkChg chg="add mod">
          <ac:chgData name="Kokchun Giang" userId="67e2125d-ec8c-4323-9653-9824a2ad815f" providerId="ADAL" clId="{10EEDAB3-2DB0-BA4D-8CC6-6424E46A9142}" dt="2024-01-13T14:09:23.488" v="1529"/>
          <ac:inkMkLst>
            <pc:docMk/>
            <pc:sldMk cId="3137551220" sldId="329"/>
            <ac:inkMk id="459" creationId="{AF58D4DD-E12C-2758-8E7E-CD91D967E516}"/>
          </ac:inkMkLst>
        </pc:inkChg>
        <pc:inkChg chg="add mod">
          <ac:chgData name="Kokchun Giang" userId="67e2125d-ec8c-4323-9653-9824a2ad815f" providerId="ADAL" clId="{10EEDAB3-2DB0-BA4D-8CC6-6424E46A9142}" dt="2024-01-13T14:09:23.488" v="1529"/>
          <ac:inkMkLst>
            <pc:docMk/>
            <pc:sldMk cId="3137551220" sldId="329"/>
            <ac:inkMk id="460" creationId="{05D17C4E-11A3-CBB2-DB6B-DDA1FD1B685D}"/>
          </ac:inkMkLst>
        </pc:inkChg>
        <pc:inkChg chg="add mod">
          <ac:chgData name="Kokchun Giang" userId="67e2125d-ec8c-4323-9653-9824a2ad815f" providerId="ADAL" clId="{10EEDAB3-2DB0-BA4D-8CC6-6424E46A9142}" dt="2024-01-13T14:09:24.781" v="1532"/>
          <ac:inkMkLst>
            <pc:docMk/>
            <pc:sldMk cId="3137551220" sldId="329"/>
            <ac:inkMk id="462" creationId="{3696523A-341B-845B-D7EE-92DADC5F4711}"/>
          </ac:inkMkLst>
        </pc:inkChg>
        <pc:inkChg chg="add mod">
          <ac:chgData name="Kokchun Giang" userId="67e2125d-ec8c-4323-9653-9824a2ad815f" providerId="ADAL" clId="{10EEDAB3-2DB0-BA4D-8CC6-6424E46A9142}" dt="2024-01-13T14:09:24.781" v="1532"/>
          <ac:inkMkLst>
            <pc:docMk/>
            <pc:sldMk cId="3137551220" sldId="329"/>
            <ac:inkMk id="463" creationId="{ADE94D75-61DB-57BB-E548-EA7C379D207D}"/>
          </ac:inkMkLst>
        </pc:inkChg>
        <pc:inkChg chg="add mod">
          <ac:chgData name="Kokchun Giang" userId="67e2125d-ec8c-4323-9653-9824a2ad815f" providerId="ADAL" clId="{10EEDAB3-2DB0-BA4D-8CC6-6424E46A9142}" dt="2024-01-13T14:09:35.229" v="1548"/>
          <ac:inkMkLst>
            <pc:docMk/>
            <pc:sldMk cId="3137551220" sldId="329"/>
            <ac:inkMk id="465" creationId="{BE76B02B-4A97-0322-A07F-5684429FB8E7}"/>
          </ac:inkMkLst>
        </pc:inkChg>
        <pc:inkChg chg="add mod">
          <ac:chgData name="Kokchun Giang" userId="67e2125d-ec8c-4323-9653-9824a2ad815f" providerId="ADAL" clId="{10EEDAB3-2DB0-BA4D-8CC6-6424E46A9142}" dt="2024-01-13T14:09:35.229" v="1548"/>
          <ac:inkMkLst>
            <pc:docMk/>
            <pc:sldMk cId="3137551220" sldId="329"/>
            <ac:inkMk id="466" creationId="{0CF4A531-6202-798C-62EB-9EFD12849828}"/>
          </ac:inkMkLst>
        </pc:inkChg>
        <pc:inkChg chg="add mod">
          <ac:chgData name="Kokchun Giang" userId="67e2125d-ec8c-4323-9653-9824a2ad815f" providerId="ADAL" clId="{10EEDAB3-2DB0-BA4D-8CC6-6424E46A9142}" dt="2024-01-13T14:09:35.229" v="1548"/>
          <ac:inkMkLst>
            <pc:docMk/>
            <pc:sldMk cId="3137551220" sldId="329"/>
            <ac:inkMk id="467" creationId="{F5A387ED-EB7A-0FE1-A867-7D38BB5CAA89}"/>
          </ac:inkMkLst>
        </pc:inkChg>
        <pc:inkChg chg="add mod">
          <ac:chgData name="Kokchun Giang" userId="67e2125d-ec8c-4323-9653-9824a2ad815f" providerId="ADAL" clId="{10EEDAB3-2DB0-BA4D-8CC6-6424E46A9142}" dt="2024-01-13T14:09:35.229" v="1548"/>
          <ac:inkMkLst>
            <pc:docMk/>
            <pc:sldMk cId="3137551220" sldId="329"/>
            <ac:inkMk id="468" creationId="{DCB624F0-9825-57C5-701B-E757EF97ABEF}"/>
          </ac:inkMkLst>
        </pc:inkChg>
        <pc:inkChg chg="add mod">
          <ac:chgData name="Kokchun Giang" userId="67e2125d-ec8c-4323-9653-9824a2ad815f" providerId="ADAL" clId="{10EEDAB3-2DB0-BA4D-8CC6-6424E46A9142}" dt="2024-01-13T14:09:35.229" v="1548"/>
          <ac:inkMkLst>
            <pc:docMk/>
            <pc:sldMk cId="3137551220" sldId="329"/>
            <ac:inkMk id="469" creationId="{E6C9E8AE-9716-3C40-DC38-1776ED0A63A1}"/>
          </ac:inkMkLst>
        </pc:inkChg>
        <pc:inkChg chg="add mod">
          <ac:chgData name="Kokchun Giang" userId="67e2125d-ec8c-4323-9653-9824a2ad815f" providerId="ADAL" clId="{10EEDAB3-2DB0-BA4D-8CC6-6424E46A9142}" dt="2024-01-13T14:09:35.229" v="1548"/>
          <ac:inkMkLst>
            <pc:docMk/>
            <pc:sldMk cId="3137551220" sldId="329"/>
            <ac:inkMk id="470" creationId="{5B085B71-3EF5-C7BC-881E-A82356BA20DD}"/>
          </ac:inkMkLst>
        </pc:inkChg>
        <pc:inkChg chg="add mod">
          <ac:chgData name="Kokchun Giang" userId="67e2125d-ec8c-4323-9653-9824a2ad815f" providerId="ADAL" clId="{10EEDAB3-2DB0-BA4D-8CC6-6424E46A9142}" dt="2024-01-13T14:09:35.229" v="1548"/>
          <ac:inkMkLst>
            <pc:docMk/>
            <pc:sldMk cId="3137551220" sldId="329"/>
            <ac:inkMk id="471" creationId="{DB0189C3-801A-598D-B696-BEB298300C42}"/>
          </ac:inkMkLst>
        </pc:inkChg>
        <pc:inkChg chg="add mod">
          <ac:chgData name="Kokchun Giang" userId="67e2125d-ec8c-4323-9653-9824a2ad815f" providerId="ADAL" clId="{10EEDAB3-2DB0-BA4D-8CC6-6424E46A9142}" dt="2024-01-13T14:09:35.229" v="1548"/>
          <ac:inkMkLst>
            <pc:docMk/>
            <pc:sldMk cId="3137551220" sldId="329"/>
            <ac:inkMk id="472" creationId="{4E440072-89DA-C3C5-E636-255482E425C4}"/>
          </ac:inkMkLst>
        </pc:inkChg>
        <pc:inkChg chg="add mod">
          <ac:chgData name="Kokchun Giang" userId="67e2125d-ec8c-4323-9653-9824a2ad815f" providerId="ADAL" clId="{10EEDAB3-2DB0-BA4D-8CC6-6424E46A9142}" dt="2024-01-13T14:09:35.229" v="1548"/>
          <ac:inkMkLst>
            <pc:docMk/>
            <pc:sldMk cId="3137551220" sldId="329"/>
            <ac:inkMk id="474" creationId="{E7E87BC6-2E52-9FA2-38A2-8F997C5A567F}"/>
          </ac:inkMkLst>
        </pc:inkChg>
        <pc:inkChg chg="add mod">
          <ac:chgData name="Kokchun Giang" userId="67e2125d-ec8c-4323-9653-9824a2ad815f" providerId="ADAL" clId="{10EEDAB3-2DB0-BA4D-8CC6-6424E46A9142}" dt="2024-01-13T14:09:35.229" v="1548"/>
          <ac:inkMkLst>
            <pc:docMk/>
            <pc:sldMk cId="3137551220" sldId="329"/>
            <ac:inkMk id="475" creationId="{7B9475D8-CF91-6C1A-7F32-C60282D56172}"/>
          </ac:inkMkLst>
        </pc:inkChg>
        <pc:inkChg chg="add mod">
          <ac:chgData name="Kokchun Giang" userId="67e2125d-ec8c-4323-9653-9824a2ad815f" providerId="ADAL" clId="{10EEDAB3-2DB0-BA4D-8CC6-6424E46A9142}" dt="2024-01-13T14:09:35.229" v="1548"/>
          <ac:inkMkLst>
            <pc:docMk/>
            <pc:sldMk cId="3137551220" sldId="329"/>
            <ac:inkMk id="476" creationId="{4C0659A6-C6A6-7F0A-89B6-4312B25D6F9F}"/>
          </ac:inkMkLst>
        </pc:inkChg>
        <pc:inkChg chg="add mod">
          <ac:chgData name="Kokchun Giang" userId="67e2125d-ec8c-4323-9653-9824a2ad815f" providerId="ADAL" clId="{10EEDAB3-2DB0-BA4D-8CC6-6424E46A9142}" dt="2024-01-13T14:09:35.229" v="1548"/>
          <ac:inkMkLst>
            <pc:docMk/>
            <pc:sldMk cId="3137551220" sldId="329"/>
            <ac:inkMk id="477" creationId="{2DEF0B99-4B52-C1FC-5191-390D476F1756}"/>
          </ac:inkMkLst>
        </pc:inkChg>
        <pc:inkChg chg="add mod">
          <ac:chgData name="Kokchun Giang" userId="67e2125d-ec8c-4323-9653-9824a2ad815f" providerId="ADAL" clId="{10EEDAB3-2DB0-BA4D-8CC6-6424E46A9142}" dt="2024-01-13T14:09:35.229" v="1548"/>
          <ac:inkMkLst>
            <pc:docMk/>
            <pc:sldMk cId="3137551220" sldId="329"/>
            <ac:inkMk id="478" creationId="{35D57E67-BA5E-23C4-9D0B-BC364D263E23}"/>
          </ac:inkMkLst>
        </pc:inkChg>
        <pc:inkChg chg="add mod">
          <ac:chgData name="Kokchun Giang" userId="67e2125d-ec8c-4323-9653-9824a2ad815f" providerId="ADAL" clId="{10EEDAB3-2DB0-BA4D-8CC6-6424E46A9142}" dt="2024-01-13T14:09:38.580" v="1553"/>
          <ac:inkMkLst>
            <pc:docMk/>
            <pc:sldMk cId="3137551220" sldId="329"/>
            <ac:inkMk id="479" creationId="{12191604-EC78-A005-B0A7-CCD787ADF02D}"/>
          </ac:inkMkLst>
        </pc:inkChg>
        <pc:inkChg chg="add mod">
          <ac:chgData name="Kokchun Giang" userId="67e2125d-ec8c-4323-9653-9824a2ad815f" providerId="ADAL" clId="{10EEDAB3-2DB0-BA4D-8CC6-6424E46A9142}" dt="2024-01-13T14:09:38.580" v="1553"/>
          <ac:inkMkLst>
            <pc:docMk/>
            <pc:sldMk cId="3137551220" sldId="329"/>
            <ac:inkMk id="481" creationId="{8B471870-A7D8-3AF0-AB38-22287B43657A}"/>
          </ac:inkMkLst>
        </pc:inkChg>
        <pc:inkChg chg="add mod">
          <ac:chgData name="Kokchun Giang" userId="67e2125d-ec8c-4323-9653-9824a2ad815f" providerId="ADAL" clId="{10EEDAB3-2DB0-BA4D-8CC6-6424E46A9142}" dt="2024-01-13T14:09:38.580" v="1553"/>
          <ac:inkMkLst>
            <pc:docMk/>
            <pc:sldMk cId="3137551220" sldId="329"/>
            <ac:inkMk id="482" creationId="{A8387C74-32E4-5D2C-9902-AF332D19D617}"/>
          </ac:inkMkLst>
        </pc:inkChg>
        <pc:inkChg chg="add mod">
          <ac:chgData name="Kokchun Giang" userId="67e2125d-ec8c-4323-9653-9824a2ad815f" providerId="ADAL" clId="{10EEDAB3-2DB0-BA4D-8CC6-6424E46A9142}" dt="2024-01-13T14:09:38.580" v="1553"/>
          <ac:inkMkLst>
            <pc:docMk/>
            <pc:sldMk cId="3137551220" sldId="329"/>
            <ac:inkMk id="483" creationId="{27BD2064-7981-766F-E361-F9A38AC678AA}"/>
          </ac:inkMkLst>
        </pc:inkChg>
        <pc:inkChg chg="add mod">
          <ac:chgData name="Kokchun Giang" userId="67e2125d-ec8c-4323-9653-9824a2ad815f" providerId="ADAL" clId="{10EEDAB3-2DB0-BA4D-8CC6-6424E46A9142}" dt="2024-01-13T14:09:38.580" v="1553"/>
          <ac:inkMkLst>
            <pc:docMk/>
            <pc:sldMk cId="3137551220" sldId="329"/>
            <ac:inkMk id="484" creationId="{13D2A651-8AD7-6762-71C3-3A08AA1C302E}"/>
          </ac:inkMkLst>
        </pc:inkChg>
        <pc:inkChg chg="add mod">
          <ac:chgData name="Kokchun Giang" userId="67e2125d-ec8c-4323-9653-9824a2ad815f" providerId="ADAL" clId="{10EEDAB3-2DB0-BA4D-8CC6-6424E46A9142}" dt="2024-01-13T14:09:56.918" v="1565"/>
          <ac:inkMkLst>
            <pc:docMk/>
            <pc:sldMk cId="3137551220" sldId="329"/>
            <ac:inkMk id="486" creationId="{E4CBDA45-AFB2-BB6E-2DAC-81A356CB0B51}"/>
          </ac:inkMkLst>
        </pc:inkChg>
        <pc:inkChg chg="add mod">
          <ac:chgData name="Kokchun Giang" userId="67e2125d-ec8c-4323-9653-9824a2ad815f" providerId="ADAL" clId="{10EEDAB3-2DB0-BA4D-8CC6-6424E46A9142}" dt="2024-01-13T14:09:56.918" v="1565"/>
          <ac:inkMkLst>
            <pc:docMk/>
            <pc:sldMk cId="3137551220" sldId="329"/>
            <ac:inkMk id="487" creationId="{F8981828-682B-BE30-8E69-6D00E10B6D8A}"/>
          </ac:inkMkLst>
        </pc:inkChg>
        <pc:inkChg chg="add mod">
          <ac:chgData name="Kokchun Giang" userId="67e2125d-ec8c-4323-9653-9824a2ad815f" providerId="ADAL" clId="{10EEDAB3-2DB0-BA4D-8CC6-6424E46A9142}" dt="2024-01-13T14:09:56.918" v="1565"/>
          <ac:inkMkLst>
            <pc:docMk/>
            <pc:sldMk cId="3137551220" sldId="329"/>
            <ac:inkMk id="488" creationId="{ABFE792E-A377-C926-DD2B-8D5A6F684B44}"/>
          </ac:inkMkLst>
        </pc:inkChg>
        <pc:inkChg chg="add mod">
          <ac:chgData name="Kokchun Giang" userId="67e2125d-ec8c-4323-9653-9824a2ad815f" providerId="ADAL" clId="{10EEDAB3-2DB0-BA4D-8CC6-6424E46A9142}" dt="2024-01-13T14:09:56.918" v="1565"/>
          <ac:inkMkLst>
            <pc:docMk/>
            <pc:sldMk cId="3137551220" sldId="329"/>
            <ac:inkMk id="489" creationId="{72580573-EB5D-467D-BC47-0C1CAD8F3E55}"/>
          </ac:inkMkLst>
        </pc:inkChg>
        <pc:inkChg chg="add mod">
          <ac:chgData name="Kokchun Giang" userId="67e2125d-ec8c-4323-9653-9824a2ad815f" providerId="ADAL" clId="{10EEDAB3-2DB0-BA4D-8CC6-6424E46A9142}" dt="2024-01-13T14:09:56.918" v="1565"/>
          <ac:inkMkLst>
            <pc:docMk/>
            <pc:sldMk cId="3137551220" sldId="329"/>
            <ac:inkMk id="490" creationId="{2EC8B9E8-A08C-C62C-B151-7D3B6D4CF35B}"/>
          </ac:inkMkLst>
        </pc:inkChg>
        <pc:inkChg chg="add mod">
          <ac:chgData name="Kokchun Giang" userId="67e2125d-ec8c-4323-9653-9824a2ad815f" providerId="ADAL" clId="{10EEDAB3-2DB0-BA4D-8CC6-6424E46A9142}" dt="2024-01-13T14:09:56.918" v="1565"/>
          <ac:inkMkLst>
            <pc:docMk/>
            <pc:sldMk cId="3137551220" sldId="329"/>
            <ac:inkMk id="491" creationId="{0D7B746C-4F6C-2117-0C57-46E398842C42}"/>
          </ac:inkMkLst>
        </pc:inkChg>
        <pc:inkChg chg="add mod">
          <ac:chgData name="Kokchun Giang" userId="67e2125d-ec8c-4323-9653-9824a2ad815f" providerId="ADAL" clId="{10EEDAB3-2DB0-BA4D-8CC6-6424E46A9142}" dt="2024-01-13T14:09:56.918" v="1565"/>
          <ac:inkMkLst>
            <pc:docMk/>
            <pc:sldMk cId="3137551220" sldId="329"/>
            <ac:inkMk id="492" creationId="{4272A66D-C3D8-1110-2813-C0582C7030BB}"/>
          </ac:inkMkLst>
        </pc:inkChg>
        <pc:inkChg chg="add mod">
          <ac:chgData name="Kokchun Giang" userId="67e2125d-ec8c-4323-9653-9824a2ad815f" providerId="ADAL" clId="{10EEDAB3-2DB0-BA4D-8CC6-6424E46A9142}" dt="2024-01-13T14:09:56.918" v="1565"/>
          <ac:inkMkLst>
            <pc:docMk/>
            <pc:sldMk cId="3137551220" sldId="329"/>
            <ac:inkMk id="493" creationId="{60C5DB0F-AC53-1762-C37D-42B9B57F37E6}"/>
          </ac:inkMkLst>
        </pc:inkChg>
        <pc:inkChg chg="add mod">
          <ac:chgData name="Kokchun Giang" userId="67e2125d-ec8c-4323-9653-9824a2ad815f" providerId="ADAL" clId="{10EEDAB3-2DB0-BA4D-8CC6-6424E46A9142}" dt="2024-01-13T14:09:56.918" v="1565"/>
          <ac:inkMkLst>
            <pc:docMk/>
            <pc:sldMk cId="3137551220" sldId="329"/>
            <ac:inkMk id="494" creationId="{81A75729-FDF1-BEA2-1ECD-4C16BAFE82E7}"/>
          </ac:inkMkLst>
        </pc:inkChg>
        <pc:inkChg chg="add mod">
          <ac:chgData name="Kokchun Giang" userId="67e2125d-ec8c-4323-9653-9824a2ad815f" providerId="ADAL" clId="{10EEDAB3-2DB0-BA4D-8CC6-6424E46A9142}" dt="2024-01-13T14:09:56.918" v="1565"/>
          <ac:inkMkLst>
            <pc:docMk/>
            <pc:sldMk cId="3137551220" sldId="329"/>
            <ac:inkMk id="495" creationId="{262877E6-87C5-F98C-AE58-831CAC7423D3}"/>
          </ac:inkMkLst>
        </pc:inkChg>
        <pc:inkChg chg="add mod">
          <ac:chgData name="Kokchun Giang" userId="67e2125d-ec8c-4323-9653-9824a2ad815f" providerId="ADAL" clId="{10EEDAB3-2DB0-BA4D-8CC6-6424E46A9142}" dt="2024-01-13T14:09:56.918" v="1565"/>
          <ac:inkMkLst>
            <pc:docMk/>
            <pc:sldMk cId="3137551220" sldId="329"/>
            <ac:inkMk id="496" creationId="{D2233E44-AF89-C3ED-3962-8CE4F6E64C4A}"/>
          </ac:inkMkLst>
        </pc:inkChg>
        <pc:inkChg chg="add mod">
          <ac:chgData name="Kokchun Giang" userId="67e2125d-ec8c-4323-9653-9824a2ad815f" providerId="ADAL" clId="{10EEDAB3-2DB0-BA4D-8CC6-6424E46A9142}" dt="2024-01-13T14:10:02.623" v="1572"/>
          <ac:inkMkLst>
            <pc:docMk/>
            <pc:sldMk cId="3137551220" sldId="329"/>
            <ac:inkMk id="498" creationId="{69383D52-1F50-1C8D-0B1C-0C5B260BEA3F}"/>
          </ac:inkMkLst>
        </pc:inkChg>
        <pc:inkChg chg="add mod">
          <ac:chgData name="Kokchun Giang" userId="67e2125d-ec8c-4323-9653-9824a2ad815f" providerId="ADAL" clId="{10EEDAB3-2DB0-BA4D-8CC6-6424E46A9142}" dt="2024-01-13T14:10:02.623" v="1572"/>
          <ac:inkMkLst>
            <pc:docMk/>
            <pc:sldMk cId="3137551220" sldId="329"/>
            <ac:inkMk id="499" creationId="{F89745D4-3502-D191-A1E7-8E47DCE9F8C0}"/>
          </ac:inkMkLst>
        </pc:inkChg>
        <pc:inkChg chg="add mod">
          <ac:chgData name="Kokchun Giang" userId="67e2125d-ec8c-4323-9653-9824a2ad815f" providerId="ADAL" clId="{10EEDAB3-2DB0-BA4D-8CC6-6424E46A9142}" dt="2024-01-13T14:10:02.623" v="1572"/>
          <ac:inkMkLst>
            <pc:docMk/>
            <pc:sldMk cId="3137551220" sldId="329"/>
            <ac:inkMk id="500" creationId="{8D48B96F-CBB9-1F2F-52DA-6071FC0BEAF1}"/>
          </ac:inkMkLst>
        </pc:inkChg>
        <pc:inkChg chg="add mod">
          <ac:chgData name="Kokchun Giang" userId="67e2125d-ec8c-4323-9653-9824a2ad815f" providerId="ADAL" clId="{10EEDAB3-2DB0-BA4D-8CC6-6424E46A9142}" dt="2024-01-13T14:10:02.623" v="1572"/>
          <ac:inkMkLst>
            <pc:docMk/>
            <pc:sldMk cId="3137551220" sldId="329"/>
            <ac:inkMk id="501" creationId="{6D0D4EE0-8027-3CD4-3719-0D3793836905}"/>
          </ac:inkMkLst>
        </pc:inkChg>
        <pc:inkChg chg="add mod">
          <ac:chgData name="Kokchun Giang" userId="67e2125d-ec8c-4323-9653-9824a2ad815f" providerId="ADAL" clId="{10EEDAB3-2DB0-BA4D-8CC6-6424E46A9142}" dt="2024-01-13T14:10:02.623" v="1572"/>
          <ac:inkMkLst>
            <pc:docMk/>
            <pc:sldMk cId="3137551220" sldId="329"/>
            <ac:inkMk id="502" creationId="{179517BA-2534-8AAF-F711-79DD90F0AA76}"/>
          </ac:inkMkLst>
        </pc:inkChg>
        <pc:inkChg chg="add mod">
          <ac:chgData name="Kokchun Giang" userId="67e2125d-ec8c-4323-9653-9824a2ad815f" providerId="ADAL" clId="{10EEDAB3-2DB0-BA4D-8CC6-6424E46A9142}" dt="2024-01-13T14:10:02.623" v="1572"/>
          <ac:inkMkLst>
            <pc:docMk/>
            <pc:sldMk cId="3137551220" sldId="329"/>
            <ac:inkMk id="503" creationId="{CFF7FBB8-5DBC-039D-A486-FE13C7982B0E}"/>
          </ac:inkMkLst>
        </pc:inkChg>
        <pc:inkChg chg="add mod">
          <ac:chgData name="Kokchun Giang" userId="67e2125d-ec8c-4323-9653-9824a2ad815f" providerId="ADAL" clId="{10EEDAB3-2DB0-BA4D-8CC6-6424E46A9142}" dt="2024-01-13T15:31:54.585" v="2943" actId="164"/>
          <ac:inkMkLst>
            <pc:docMk/>
            <pc:sldMk cId="3137551220" sldId="329"/>
            <ac:inkMk id="505" creationId="{7C837A75-115C-6E15-D5FB-59BE9D900D07}"/>
          </ac:inkMkLst>
        </pc:inkChg>
        <pc:inkChg chg="add mod">
          <ac:chgData name="Kokchun Giang" userId="67e2125d-ec8c-4323-9653-9824a2ad815f" providerId="ADAL" clId="{10EEDAB3-2DB0-BA4D-8CC6-6424E46A9142}" dt="2024-01-13T14:10:25.266" v="1600"/>
          <ac:inkMkLst>
            <pc:docMk/>
            <pc:sldMk cId="3137551220" sldId="329"/>
            <ac:inkMk id="506" creationId="{264455B2-12BB-65BB-A1DC-C429E36791FE}"/>
          </ac:inkMkLst>
        </pc:inkChg>
        <pc:inkChg chg="add mod">
          <ac:chgData name="Kokchun Giang" userId="67e2125d-ec8c-4323-9653-9824a2ad815f" providerId="ADAL" clId="{10EEDAB3-2DB0-BA4D-8CC6-6424E46A9142}" dt="2024-01-13T14:10:25.266" v="1600"/>
          <ac:inkMkLst>
            <pc:docMk/>
            <pc:sldMk cId="3137551220" sldId="329"/>
            <ac:inkMk id="507" creationId="{A85B1456-4C4B-3AEC-4627-EC9A8BE76329}"/>
          </ac:inkMkLst>
        </pc:inkChg>
        <pc:inkChg chg="add mod">
          <ac:chgData name="Kokchun Giang" userId="67e2125d-ec8c-4323-9653-9824a2ad815f" providerId="ADAL" clId="{10EEDAB3-2DB0-BA4D-8CC6-6424E46A9142}" dt="2024-01-13T14:10:25.266" v="1600"/>
          <ac:inkMkLst>
            <pc:docMk/>
            <pc:sldMk cId="3137551220" sldId="329"/>
            <ac:inkMk id="508" creationId="{C89C3D6A-367E-FFA0-0773-E86F05BE08F9}"/>
          </ac:inkMkLst>
        </pc:inkChg>
        <pc:inkChg chg="add mod">
          <ac:chgData name="Kokchun Giang" userId="67e2125d-ec8c-4323-9653-9824a2ad815f" providerId="ADAL" clId="{10EEDAB3-2DB0-BA4D-8CC6-6424E46A9142}" dt="2024-01-13T14:10:25.266" v="1600"/>
          <ac:inkMkLst>
            <pc:docMk/>
            <pc:sldMk cId="3137551220" sldId="329"/>
            <ac:inkMk id="509" creationId="{67F7627F-4F54-D2B9-B025-6855F84B2A88}"/>
          </ac:inkMkLst>
        </pc:inkChg>
        <pc:inkChg chg="add mod">
          <ac:chgData name="Kokchun Giang" userId="67e2125d-ec8c-4323-9653-9824a2ad815f" providerId="ADAL" clId="{10EEDAB3-2DB0-BA4D-8CC6-6424E46A9142}" dt="2024-01-13T14:10:25.266" v="1600"/>
          <ac:inkMkLst>
            <pc:docMk/>
            <pc:sldMk cId="3137551220" sldId="329"/>
            <ac:inkMk id="510" creationId="{1CD2E2B2-6986-AC31-28FB-31C7C1C685FB}"/>
          </ac:inkMkLst>
        </pc:inkChg>
        <pc:inkChg chg="add mod">
          <ac:chgData name="Kokchun Giang" userId="67e2125d-ec8c-4323-9653-9824a2ad815f" providerId="ADAL" clId="{10EEDAB3-2DB0-BA4D-8CC6-6424E46A9142}" dt="2024-01-13T14:10:25.266" v="1600"/>
          <ac:inkMkLst>
            <pc:docMk/>
            <pc:sldMk cId="3137551220" sldId="329"/>
            <ac:inkMk id="511" creationId="{F6520385-F887-031F-B35E-BA25D25BD657}"/>
          </ac:inkMkLst>
        </pc:inkChg>
        <pc:inkChg chg="add mod">
          <ac:chgData name="Kokchun Giang" userId="67e2125d-ec8c-4323-9653-9824a2ad815f" providerId="ADAL" clId="{10EEDAB3-2DB0-BA4D-8CC6-6424E46A9142}" dt="2024-01-13T14:10:25.266" v="1600"/>
          <ac:inkMkLst>
            <pc:docMk/>
            <pc:sldMk cId="3137551220" sldId="329"/>
            <ac:inkMk id="512" creationId="{822AD20D-0709-7360-4897-39F62A01B3B8}"/>
          </ac:inkMkLst>
        </pc:inkChg>
        <pc:inkChg chg="add mod">
          <ac:chgData name="Kokchun Giang" userId="67e2125d-ec8c-4323-9653-9824a2ad815f" providerId="ADAL" clId="{10EEDAB3-2DB0-BA4D-8CC6-6424E46A9142}" dt="2024-01-13T14:10:25.266" v="1600"/>
          <ac:inkMkLst>
            <pc:docMk/>
            <pc:sldMk cId="3137551220" sldId="329"/>
            <ac:inkMk id="513" creationId="{A7E31BA1-E67B-B9BF-89D8-BBCE2C171F93}"/>
          </ac:inkMkLst>
        </pc:inkChg>
        <pc:inkChg chg="add mod">
          <ac:chgData name="Kokchun Giang" userId="67e2125d-ec8c-4323-9653-9824a2ad815f" providerId="ADAL" clId="{10EEDAB3-2DB0-BA4D-8CC6-6424E46A9142}" dt="2024-01-13T14:10:25.266" v="1600"/>
          <ac:inkMkLst>
            <pc:docMk/>
            <pc:sldMk cId="3137551220" sldId="329"/>
            <ac:inkMk id="514" creationId="{2B3302C8-2A81-F600-2B0C-9FE5247851F5}"/>
          </ac:inkMkLst>
        </pc:inkChg>
        <pc:inkChg chg="add mod">
          <ac:chgData name="Kokchun Giang" userId="67e2125d-ec8c-4323-9653-9824a2ad815f" providerId="ADAL" clId="{10EEDAB3-2DB0-BA4D-8CC6-6424E46A9142}" dt="2024-01-13T14:10:25.266" v="1600"/>
          <ac:inkMkLst>
            <pc:docMk/>
            <pc:sldMk cId="3137551220" sldId="329"/>
            <ac:inkMk id="515" creationId="{4A620BA6-7A87-A451-697F-F28DB161868D}"/>
          </ac:inkMkLst>
        </pc:inkChg>
        <pc:inkChg chg="add mod">
          <ac:chgData name="Kokchun Giang" userId="67e2125d-ec8c-4323-9653-9824a2ad815f" providerId="ADAL" clId="{10EEDAB3-2DB0-BA4D-8CC6-6424E46A9142}" dt="2024-01-13T14:10:25.266" v="1600"/>
          <ac:inkMkLst>
            <pc:docMk/>
            <pc:sldMk cId="3137551220" sldId="329"/>
            <ac:inkMk id="517" creationId="{92938AA1-A749-5365-CE0F-212042EA18E9}"/>
          </ac:inkMkLst>
        </pc:inkChg>
        <pc:inkChg chg="add mod">
          <ac:chgData name="Kokchun Giang" userId="67e2125d-ec8c-4323-9653-9824a2ad815f" providerId="ADAL" clId="{10EEDAB3-2DB0-BA4D-8CC6-6424E46A9142}" dt="2024-01-13T14:10:25.266" v="1600"/>
          <ac:inkMkLst>
            <pc:docMk/>
            <pc:sldMk cId="3137551220" sldId="329"/>
            <ac:inkMk id="518" creationId="{CEEFDD55-BDCE-1E1B-EE77-F2F3DDBA3DD5}"/>
          </ac:inkMkLst>
        </pc:inkChg>
        <pc:inkChg chg="add mod">
          <ac:chgData name="Kokchun Giang" userId="67e2125d-ec8c-4323-9653-9824a2ad815f" providerId="ADAL" clId="{10EEDAB3-2DB0-BA4D-8CC6-6424E46A9142}" dt="2024-01-13T14:10:25.266" v="1600"/>
          <ac:inkMkLst>
            <pc:docMk/>
            <pc:sldMk cId="3137551220" sldId="329"/>
            <ac:inkMk id="519" creationId="{7A52EA4E-67B0-62E2-6646-5CBE2F8511EA}"/>
          </ac:inkMkLst>
        </pc:inkChg>
        <pc:inkChg chg="add mod">
          <ac:chgData name="Kokchun Giang" userId="67e2125d-ec8c-4323-9653-9824a2ad815f" providerId="ADAL" clId="{10EEDAB3-2DB0-BA4D-8CC6-6424E46A9142}" dt="2024-01-13T14:10:25.266" v="1600"/>
          <ac:inkMkLst>
            <pc:docMk/>
            <pc:sldMk cId="3137551220" sldId="329"/>
            <ac:inkMk id="520" creationId="{EFF94B46-CDF6-FF0B-0959-5919CB4AB5CC}"/>
          </ac:inkMkLst>
        </pc:inkChg>
        <pc:inkChg chg="add mod">
          <ac:chgData name="Kokchun Giang" userId="67e2125d-ec8c-4323-9653-9824a2ad815f" providerId="ADAL" clId="{10EEDAB3-2DB0-BA4D-8CC6-6424E46A9142}" dt="2024-01-13T14:10:25.266" v="1600"/>
          <ac:inkMkLst>
            <pc:docMk/>
            <pc:sldMk cId="3137551220" sldId="329"/>
            <ac:inkMk id="521" creationId="{2B39BF59-C826-F7E3-662B-170CA63787F7}"/>
          </ac:inkMkLst>
        </pc:inkChg>
        <pc:inkChg chg="add del mod">
          <ac:chgData name="Kokchun Giang" userId="67e2125d-ec8c-4323-9653-9824a2ad815f" providerId="ADAL" clId="{10EEDAB3-2DB0-BA4D-8CC6-6424E46A9142}" dt="2024-01-13T14:10:22.031" v="1595" actId="9405"/>
          <ac:inkMkLst>
            <pc:docMk/>
            <pc:sldMk cId="3137551220" sldId="329"/>
            <ac:inkMk id="522" creationId="{42FB02A5-37D3-06A8-9F91-9ED653205904}"/>
          </ac:inkMkLst>
        </pc:inkChg>
        <pc:inkChg chg="add del mod">
          <ac:chgData name="Kokchun Giang" userId="67e2125d-ec8c-4323-9653-9824a2ad815f" providerId="ADAL" clId="{10EEDAB3-2DB0-BA4D-8CC6-6424E46A9142}" dt="2024-01-13T14:10:21.732" v="1594"/>
          <ac:inkMkLst>
            <pc:docMk/>
            <pc:sldMk cId="3137551220" sldId="329"/>
            <ac:inkMk id="523" creationId="{E9C953EA-B562-7BD5-4C22-5BBAF2C6E400}"/>
          </ac:inkMkLst>
        </pc:inkChg>
        <pc:inkChg chg="add mod">
          <ac:chgData name="Kokchun Giang" userId="67e2125d-ec8c-4323-9653-9824a2ad815f" providerId="ADAL" clId="{10EEDAB3-2DB0-BA4D-8CC6-6424E46A9142}" dt="2024-01-13T14:10:25.266" v="1600"/>
          <ac:inkMkLst>
            <pc:docMk/>
            <pc:sldMk cId="3137551220" sldId="329"/>
            <ac:inkMk id="525" creationId="{0BC23924-05F0-5EC6-5F53-ECE6AE6A94D0}"/>
          </ac:inkMkLst>
        </pc:inkChg>
        <pc:inkChg chg="add mod">
          <ac:chgData name="Kokchun Giang" userId="67e2125d-ec8c-4323-9653-9824a2ad815f" providerId="ADAL" clId="{10EEDAB3-2DB0-BA4D-8CC6-6424E46A9142}" dt="2024-01-13T14:10:25.266" v="1600"/>
          <ac:inkMkLst>
            <pc:docMk/>
            <pc:sldMk cId="3137551220" sldId="329"/>
            <ac:inkMk id="526" creationId="{857076B6-629B-1757-E45B-84BBBCF46AAD}"/>
          </ac:inkMkLst>
        </pc:inkChg>
        <pc:inkChg chg="add mod">
          <ac:chgData name="Kokchun Giang" userId="67e2125d-ec8c-4323-9653-9824a2ad815f" providerId="ADAL" clId="{10EEDAB3-2DB0-BA4D-8CC6-6424E46A9142}" dt="2024-01-13T14:10:25.266" v="1600"/>
          <ac:inkMkLst>
            <pc:docMk/>
            <pc:sldMk cId="3137551220" sldId="329"/>
            <ac:inkMk id="527" creationId="{7C6FFA9C-EB40-F8AA-AC2F-6ABB38CA8C73}"/>
          </ac:inkMkLst>
        </pc:inkChg>
        <pc:inkChg chg="add mod">
          <ac:chgData name="Kokchun Giang" userId="67e2125d-ec8c-4323-9653-9824a2ad815f" providerId="ADAL" clId="{10EEDAB3-2DB0-BA4D-8CC6-6424E46A9142}" dt="2024-01-13T14:10:25.266" v="1600"/>
          <ac:inkMkLst>
            <pc:docMk/>
            <pc:sldMk cId="3137551220" sldId="329"/>
            <ac:inkMk id="528" creationId="{427395DD-9EA7-6FC8-06C1-C4AC7E377E65}"/>
          </ac:inkMkLst>
        </pc:inkChg>
        <pc:inkChg chg="add mod">
          <ac:chgData name="Kokchun Giang" userId="67e2125d-ec8c-4323-9653-9824a2ad815f" providerId="ADAL" clId="{10EEDAB3-2DB0-BA4D-8CC6-6424E46A9142}" dt="2024-01-13T15:31:54.585" v="2943" actId="164"/>
          <ac:inkMkLst>
            <pc:docMk/>
            <pc:sldMk cId="3137551220" sldId="329"/>
            <ac:inkMk id="530" creationId="{6E9F3E57-8FBC-2DD8-8637-A44121F0B3BC}"/>
          </ac:inkMkLst>
        </pc:inkChg>
        <pc:inkChg chg="add mod">
          <ac:chgData name="Kokchun Giang" userId="67e2125d-ec8c-4323-9653-9824a2ad815f" providerId="ADAL" clId="{10EEDAB3-2DB0-BA4D-8CC6-6424E46A9142}" dt="2024-01-13T14:10:39.384" v="1608"/>
          <ac:inkMkLst>
            <pc:docMk/>
            <pc:sldMk cId="3137551220" sldId="329"/>
            <ac:inkMk id="531" creationId="{38D78E15-0333-2889-BC89-27F29D8060FF}"/>
          </ac:inkMkLst>
        </pc:inkChg>
        <pc:inkChg chg="add mod">
          <ac:chgData name="Kokchun Giang" userId="67e2125d-ec8c-4323-9653-9824a2ad815f" providerId="ADAL" clId="{10EEDAB3-2DB0-BA4D-8CC6-6424E46A9142}" dt="2024-01-13T14:10:39.384" v="1608"/>
          <ac:inkMkLst>
            <pc:docMk/>
            <pc:sldMk cId="3137551220" sldId="329"/>
            <ac:inkMk id="532" creationId="{882DC3C4-5BB4-67BD-AA76-21561737F58D}"/>
          </ac:inkMkLst>
        </pc:inkChg>
        <pc:inkChg chg="add mod">
          <ac:chgData name="Kokchun Giang" userId="67e2125d-ec8c-4323-9653-9824a2ad815f" providerId="ADAL" clId="{10EEDAB3-2DB0-BA4D-8CC6-6424E46A9142}" dt="2024-01-13T14:10:39.384" v="1608"/>
          <ac:inkMkLst>
            <pc:docMk/>
            <pc:sldMk cId="3137551220" sldId="329"/>
            <ac:inkMk id="533" creationId="{9B517D0A-B371-BF0B-10CB-BF6B53FE8E7F}"/>
          </ac:inkMkLst>
        </pc:inkChg>
        <pc:inkChg chg="add mod">
          <ac:chgData name="Kokchun Giang" userId="67e2125d-ec8c-4323-9653-9824a2ad815f" providerId="ADAL" clId="{10EEDAB3-2DB0-BA4D-8CC6-6424E46A9142}" dt="2024-01-13T14:10:39.384" v="1608"/>
          <ac:inkMkLst>
            <pc:docMk/>
            <pc:sldMk cId="3137551220" sldId="329"/>
            <ac:inkMk id="534" creationId="{AA3C4C38-5D05-7DD2-890C-87F280C82C9C}"/>
          </ac:inkMkLst>
        </pc:inkChg>
        <pc:inkChg chg="add mod">
          <ac:chgData name="Kokchun Giang" userId="67e2125d-ec8c-4323-9653-9824a2ad815f" providerId="ADAL" clId="{10EEDAB3-2DB0-BA4D-8CC6-6424E46A9142}" dt="2024-01-13T14:10:39.384" v="1608"/>
          <ac:inkMkLst>
            <pc:docMk/>
            <pc:sldMk cId="3137551220" sldId="329"/>
            <ac:inkMk id="535" creationId="{6AD8A1FA-00AC-E4A6-5EF0-FD2560BE6CAA}"/>
          </ac:inkMkLst>
        </pc:inkChg>
        <pc:inkChg chg="add mod">
          <ac:chgData name="Kokchun Giang" userId="67e2125d-ec8c-4323-9653-9824a2ad815f" providerId="ADAL" clId="{10EEDAB3-2DB0-BA4D-8CC6-6424E46A9142}" dt="2024-01-13T14:10:39.384" v="1608"/>
          <ac:inkMkLst>
            <pc:docMk/>
            <pc:sldMk cId="3137551220" sldId="329"/>
            <ac:inkMk id="536" creationId="{13AD6D70-7F2A-FAD4-2FE6-45F17D1556CA}"/>
          </ac:inkMkLst>
        </pc:inkChg>
        <pc:inkChg chg="add mod">
          <ac:chgData name="Kokchun Giang" userId="67e2125d-ec8c-4323-9653-9824a2ad815f" providerId="ADAL" clId="{10EEDAB3-2DB0-BA4D-8CC6-6424E46A9142}" dt="2024-01-13T14:10:54.294" v="1614"/>
          <ac:inkMkLst>
            <pc:docMk/>
            <pc:sldMk cId="3137551220" sldId="329"/>
            <ac:inkMk id="538" creationId="{FED1F038-992A-E0CE-5A13-3BE0A604B92F}"/>
          </ac:inkMkLst>
        </pc:inkChg>
        <pc:inkChg chg="add mod">
          <ac:chgData name="Kokchun Giang" userId="67e2125d-ec8c-4323-9653-9824a2ad815f" providerId="ADAL" clId="{10EEDAB3-2DB0-BA4D-8CC6-6424E46A9142}" dt="2024-01-13T14:10:54.294" v="1614"/>
          <ac:inkMkLst>
            <pc:docMk/>
            <pc:sldMk cId="3137551220" sldId="329"/>
            <ac:inkMk id="539" creationId="{2C1F7098-F540-4D8A-027A-3C4435460BD3}"/>
          </ac:inkMkLst>
        </pc:inkChg>
        <pc:inkChg chg="add mod">
          <ac:chgData name="Kokchun Giang" userId="67e2125d-ec8c-4323-9653-9824a2ad815f" providerId="ADAL" clId="{10EEDAB3-2DB0-BA4D-8CC6-6424E46A9142}" dt="2024-01-13T14:10:58.230" v="1621"/>
          <ac:inkMkLst>
            <pc:docMk/>
            <pc:sldMk cId="3137551220" sldId="329"/>
            <ac:inkMk id="540" creationId="{DEC27FAD-4306-22A8-FBCD-7426AF62993B}"/>
          </ac:inkMkLst>
        </pc:inkChg>
        <pc:inkChg chg="add mod">
          <ac:chgData name="Kokchun Giang" userId="67e2125d-ec8c-4323-9653-9824a2ad815f" providerId="ADAL" clId="{10EEDAB3-2DB0-BA4D-8CC6-6424E46A9142}" dt="2024-01-13T14:10:58.230" v="1621"/>
          <ac:inkMkLst>
            <pc:docMk/>
            <pc:sldMk cId="3137551220" sldId="329"/>
            <ac:inkMk id="541" creationId="{CF3A9CFF-BFB8-6080-DC67-0AE119288C6B}"/>
          </ac:inkMkLst>
        </pc:inkChg>
        <pc:inkChg chg="add mod">
          <ac:chgData name="Kokchun Giang" userId="67e2125d-ec8c-4323-9653-9824a2ad815f" providerId="ADAL" clId="{10EEDAB3-2DB0-BA4D-8CC6-6424E46A9142}" dt="2024-01-13T14:10:58.230" v="1621"/>
          <ac:inkMkLst>
            <pc:docMk/>
            <pc:sldMk cId="3137551220" sldId="329"/>
            <ac:inkMk id="542" creationId="{4ABB8EC3-8556-0CF0-9F33-A1BFF0294AD2}"/>
          </ac:inkMkLst>
        </pc:inkChg>
        <pc:inkChg chg="add mod">
          <ac:chgData name="Kokchun Giang" userId="67e2125d-ec8c-4323-9653-9824a2ad815f" providerId="ADAL" clId="{10EEDAB3-2DB0-BA4D-8CC6-6424E46A9142}" dt="2024-01-13T14:10:58.230" v="1621"/>
          <ac:inkMkLst>
            <pc:docMk/>
            <pc:sldMk cId="3137551220" sldId="329"/>
            <ac:inkMk id="545" creationId="{0AEFA941-AEE9-1996-6D3C-C15EC374A475}"/>
          </ac:inkMkLst>
        </pc:inkChg>
        <pc:inkChg chg="add mod">
          <ac:chgData name="Kokchun Giang" userId="67e2125d-ec8c-4323-9653-9824a2ad815f" providerId="ADAL" clId="{10EEDAB3-2DB0-BA4D-8CC6-6424E46A9142}" dt="2024-01-13T14:10:58.230" v="1621"/>
          <ac:inkMkLst>
            <pc:docMk/>
            <pc:sldMk cId="3137551220" sldId="329"/>
            <ac:inkMk id="546" creationId="{369BAD68-9BCA-D4DC-38F7-7BAF10A0B530}"/>
          </ac:inkMkLst>
        </pc:inkChg>
        <pc:inkChg chg="add mod">
          <ac:chgData name="Kokchun Giang" userId="67e2125d-ec8c-4323-9653-9824a2ad815f" providerId="ADAL" clId="{10EEDAB3-2DB0-BA4D-8CC6-6424E46A9142}" dt="2024-01-13T14:10:58.230" v="1621"/>
          <ac:inkMkLst>
            <pc:docMk/>
            <pc:sldMk cId="3137551220" sldId="329"/>
            <ac:inkMk id="548" creationId="{41F911CA-459B-F1D0-A5C7-B546BE589C0E}"/>
          </ac:inkMkLst>
        </pc:inkChg>
        <pc:inkChg chg="add mod">
          <ac:chgData name="Kokchun Giang" userId="67e2125d-ec8c-4323-9653-9824a2ad815f" providerId="ADAL" clId="{10EEDAB3-2DB0-BA4D-8CC6-6424E46A9142}" dt="2024-01-13T14:10:58.230" v="1621"/>
          <ac:inkMkLst>
            <pc:docMk/>
            <pc:sldMk cId="3137551220" sldId="329"/>
            <ac:inkMk id="550" creationId="{1BA6A9D4-87A0-0958-110A-4F6AC666B960}"/>
          </ac:inkMkLst>
        </pc:inkChg>
        <pc:inkChg chg="add mod">
          <ac:chgData name="Kokchun Giang" userId="67e2125d-ec8c-4323-9653-9824a2ad815f" providerId="ADAL" clId="{10EEDAB3-2DB0-BA4D-8CC6-6424E46A9142}" dt="2024-01-13T15:32:15.867" v="2949" actId="164"/>
          <ac:inkMkLst>
            <pc:docMk/>
            <pc:sldMk cId="3137551220" sldId="329"/>
            <ac:inkMk id="552" creationId="{A7C61C3B-220A-62F4-5778-CEDC27EF240F}"/>
          </ac:inkMkLst>
        </pc:inkChg>
        <pc:inkChg chg="add mod">
          <ac:chgData name="Kokchun Giang" userId="67e2125d-ec8c-4323-9653-9824a2ad815f" providerId="ADAL" clId="{10EEDAB3-2DB0-BA4D-8CC6-6424E46A9142}" dt="2024-01-13T14:11:15.691" v="1649"/>
          <ac:inkMkLst>
            <pc:docMk/>
            <pc:sldMk cId="3137551220" sldId="329"/>
            <ac:inkMk id="553" creationId="{28273E0E-8CD8-B71B-EB50-FDA6A41B7E66}"/>
          </ac:inkMkLst>
        </pc:inkChg>
        <pc:inkChg chg="add mod">
          <ac:chgData name="Kokchun Giang" userId="67e2125d-ec8c-4323-9653-9824a2ad815f" providerId="ADAL" clId="{10EEDAB3-2DB0-BA4D-8CC6-6424E46A9142}" dt="2024-01-13T14:11:15.691" v="1649"/>
          <ac:inkMkLst>
            <pc:docMk/>
            <pc:sldMk cId="3137551220" sldId="329"/>
            <ac:inkMk id="554" creationId="{41138352-DD74-5B01-9CD4-FA2ED48C3E3D}"/>
          </ac:inkMkLst>
        </pc:inkChg>
        <pc:inkChg chg="add mod">
          <ac:chgData name="Kokchun Giang" userId="67e2125d-ec8c-4323-9653-9824a2ad815f" providerId="ADAL" clId="{10EEDAB3-2DB0-BA4D-8CC6-6424E46A9142}" dt="2024-01-13T14:11:15.691" v="1649"/>
          <ac:inkMkLst>
            <pc:docMk/>
            <pc:sldMk cId="3137551220" sldId="329"/>
            <ac:inkMk id="555" creationId="{31B09A03-B76D-948D-59BB-C19EE6FA2232}"/>
          </ac:inkMkLst>
        </pc:inkChg>
        <pc:inkChg chg="add mod">
          <ac:chgData name="Kokchun Giang" userId="67e2125d-ec8c-4323-9653-9824a2ad815f" providerId="ADAL" clId="{10EEDAB3-2DB0-BA4D-8CC6-6424E46A9142}" dt="2024-01-13T14:11:15.691" v="1649"/>
          <ac:inkMkLst>
            <pc:docMk/>
            <pc:sldMk cId="3137551220" sldId="329"/>
            <ac:inkMk id="556" creationId="{92C6BB04-493E-AC06-5E2E-2283263F1FD7}"/>
          </ac:inkMkLst>
        </pc:inkChg>
        <pc:inkChg chg="add mod">
          <ac:chgData name="Kokchun Giang" userId="67e2125d-ec8c-4323-9653-9824a2ad815f" providerId="ADAL" clId="{10EEDAB3-2DB0-BA4D-8CC6-6424E46A9142}" dt="2024-01-13T14:11:15.691" v="1649"/>
          <ac:inkMkLst>
            <pc:docMk/>
            <pc:sldMk cId="3137551220" sldId="329"/>
            <ac:inkMk id="557" creationId="{11C9016E-A019-43C2-2590-4B418E8C9C19}"/>
          </ac:inkMkLst>
        </pc:inkChg>
        <pc:inkChg chg="add mod">
          <ac:chgData name="Kokchun Giang" userId="67e2125d-ec8c-4323-9653-9824a2ad815f" providerId="ADAL" clId="{10EEDAB3-2DB0-BA4D-8CC6-6424E46A9142}" dt="2024-01-13T14:11:15.691" v="1649"/>
          <ac:inkMkLst>
            <pc:docMk/>
            <pc:sldMk cId="3137551220" sldId="329"/>
            <ac:inkMk id="558" creationId="{1F3FC626-8953-D6AF-7983-3F3D23D76FAB}"/>
          </ac:inkMkLst>
        </pc:inkChg>
        <pc:inkChg chg="add mod">
          <ac:chgData name="Kokchun Giang" userId="67e2125d-ec8c-4323-9653-9824a2ad815f" providerId="ADAL" clId="{10EEDAB3-2DB0-BA4D-8CC6-6424E46A9142}" dt="2024-01-13T14:11:15.691" v="1649"/>
          <ac:inkMkLst>
            <pc:docMk/>
            <pc:sldMk cId="3137551220" sldId="329"/>
            <ac:inkMk id="559" creationId="{EBA4C82D-5A08-82FA-ECFA-5155DF47EF7D}"/>
          </ac:inkMkLst>
        </pc:inkChg>
        <pc:inkChg chg="add mod">
          <ac:chgData name="Kokchun Giang" userId="67e2125d-ec8c-4323-9653-9824a2ad815f" providerId="ADAL" clId="{10EEDAB3-2DB0-BA4D-8CC6-6424E46A9142}" dt="2024-01-13T14:11:15.691" v="1649"/>
          <ac:inkMkLst>
            <pc:docMk/>
            <pc:sldMk cId="3137551220" sldId="329"/>
            <ac:inkMk id="560" creationId="{E48D65CC-F9BC-9B36-ABD6-1ACBA3C45D0E}"/>
          </ac:inkMkLst>
        </pc:inkChg>
        <pc:inkChg chg="add mod">
          <ac:chgData name="Kokchun Giang" userId="67e2125d-ec8c-4323-9653-9824a2ad815f" providerId="ADAL" clId="{10EEDAB3-2DB0-BA4D-8CC6-6424E46A9142}" dt="2024-01-13T14:11:15.691" v="1649"/>
          <ac:inkMkLst>
            <pc:docMk/>
            <pc:sldMk cId="3137551220" sldId="329"/>
            <ac:inkMk id="562" creationId="{164016AF-D530-DF14-26D5-03AF98474FAD}"/>
          </ac:inkMkLst>
        </pc:inkChg>
        <pc:inkChg chg="add mod">
          <ac:chgData name="Kokchun Giang" userId="67e2125d-ec8c-4323-9653-9824a2ad815f" providerId="ADAL" clId="{10EEDAB3-2DB0-BA4D-8CC6-6424E46A9142}" dt="2024-01-13T14:11:15.691" v="1649"/>
          <ac:inkMkLst>
            <pc:docMk/>
            <pc:sldMk cId="3137551220" sldId="329"/>
            <ac:inkMk id="563" creationId="{8959992A-5368-22F6-EAFA-EC76C0424D46}"/>
          </ac:inkMkLst>
        </pc:inkChg>
        <pc:inkChg chg="add mod">
          <ac:chgData name="Kokchun Giang" userId="67e2125d-ec8c-4323-9653-9824a2ad815f" providerId="ADAL" clId="{10EEDAB3-2DB0-BA4D-8CC6-6424E46A9142}" dt="2024-01-13T14:11:15.691" v="1649"/>
          <ac:inkMkLst>
            <pc:docMk/>
            <pc:sldMk cId="3137551220" sldId="329"/>
            <ac:inkMk id="564" creationId="{AFEC9B70-DE70-5A47-A85E-C3BF6A354FCB}"/>
          </ac:inkMkLst>
        </pc:inkChg>
        <pc:inkChg chg="add mod">
          <ac:chgData name="Kokchun Giang" userId="67e2125d-ec8c-4323-9653-9824a2ad815f" providerId="ADAL" clId="{10EEDAB3-2DB0-BA4D-8CC6-6424E46A9142}" dt="2024-01-13T14:11:15.691" v="1649"/>
          <ac:inkMkLst>
            <pc:docMk/>
            <pc:sldMk cId="3137551220" sldId="329"/>
            <ac:inkMk id="565" creationId="{E5D4B3CC-6792-69E1-A383-264642F3EC07}"/>
          </ac:inkMkLst>
        </pc:inkChg>
        <pc:inkChg chg="add mod">
          <ac:chgData name="Kokchun Giang" userId="67e2125d-ec8c-4323-9653-9824a2ad815f" providerId="ADAL" clId="{10EEDAB3-2DB0-BA4D-8CC6-6424E46A9142}" dt="2024-01-13T14:11:15.691" v="1649"/>
          <ac:inkMkLst>
            <pc:docMk/>
            <pc:sldMk cId="3137551220" sldId="329"/>
            <ac:inkMk id="566" creationId="{6084F0A6-A415-D4AA-8A96-A519A2E1A9F7}"/>
          </ac:inkMkLst>
        </pc:inkChg>
        <pc:inkChg chg="add del mod">
          <ac:chgData name="Kokchun Giang" userId="67e2125d-ec8c-4323-9653-9824a2ad815f" providerId="ADAL" clId="{10EEDAB3-2DB0-BA4D-8CC6-6424E46A9142}" dt="2024-01-13T14:11:12.662" v="1644" actId="9405"/>
          <ac:inkMkLst>
            <pc:docMk/>
            <pc:sldMk cId="3137551220" sldId="329"/>
            <ac:inkMk id="567" creationId="{3AB69F38-7923-E70B-77DB-9C9E5349E1DE}"/>
          </ac:inkMkLst>
        </pc:inkChg>
        <pc:inkChg chg="add del mod">
          <ac:chgData name="Kokchun Giang" userId="67e2125d-ec8c-4323-9653-9824a2ad815f" providerId="ADAL" clId="{10EEDAB3-2DB0-BA4D-8CC6-6424E46A9142}" dt="2024-01-13T14:11:12.297" v="1643"/>
          <ac:inkMkLst>
            <pc:docMk/>
            <pc:sldMk cId="3137551220" sldId="329"/>
            <ac:inkMk id="568" creationId="{022A43A9-FC2D-90D3-5B50-DE72FFBE1A8E}"/>
          </ac:inkMkLst>
        </pc:inkChg>
        <pc:inkChg chg="add del">
          <ac:chgData name="Kokchun Giang" userId="67e2125d-ec8c-4323-9653-9824a2ad815f" providerId="ADAL" clId="{10EEDAB3-2DB0-BA4D-8CC6-6424E46A9142}" dt="2024-01-13T14:11:11.950" v="1641" actId="9405"/>
          <ac:inkMkLst>
            <pc:docMk/>
            <pc:sldMk cId="3137551220" sldId="329"/>
            <ac:inkMk id="570" creationId="{B0FA2A0B-B070-DAB0-1F32-4E1C067B3984}"/>
          </ac:inkMkLst>
        </pc:inkChg>
        <pc:inkChg chg="add mod">
          <ac:chgData name="Kokchun Giang" userId="67e2125d-ec8c-4323-9653-9824a2ad815f" providerId="ADAL" clId="{10EEDAB3-2DB0-BA4D-8CC6-6424E46A9142}" dt="2024-01-13T14:11:15.691" v="1649"/>
          <ac:inkMkLst>
            <pc:docMk/>
            <pc:sldMk cId="3137551220" sldId="329"/>
            <ac:inkMk id="571" creationId="{2E67F4FD-163C-4316-4262-3F9798C7880A}"/>
          </ac:inkMkLst>
        </pc:inkChg>
        <pc:inkChg chg="add mod">
          <ac:chgData name="Kokchun Giang" userId="67e2125d-ec8c-4323-9653-9824a2ad815f" providerId="ADAL" clId="{10EEDAB3-2DB0-BA4D-8CC6-6424E46A9142}" dt="2024-01-13T14:11:15.691" v="1649"/>
          <ac:inkMkLst>
            <pc:docMk/>
            <pc:sldMk cId="3137551220" sldId="329"/>
            <ac:inkMk id="572" creationId="{C6CCC2DF-9BBB-79A5-EEB0-53B09512D65D}"/>
          </ac:inkMkLst>
        </pc:inkChg>
        <pc:inkChg chg="add mod">
          <ac:chgData name="Kokchun Giang" userId="67e2125d-ec8c-4323-9653-9824a2ad815f" providerId="ADAL" clId="{10EEDAB3-2DB0-BA4D-8CC6-6424E46A9142}" dt="2024-01-13T14:11:15.691" v="1649"/>
          <ac:inkMkLst>
            <pc:docMk/>
            <pc:sldMk cId="3137551220" sldId="329"/>
            <ac:inkMk id="573" creationId="{7283A82B-2E52-0D2C-36DB-D9EAF35DF10D}"/>
          </ac:inkMkLst>
        </pc:inkChg>
        <pc:inkChg chg="add mod">
          <ac:chgData name="Kokchun Giang" userId="67e2125d-ec8c-4323-9653-9824a2ad815f" providerId="ADAL" clId="{10EEDAB3-2DB0-BA4D-8CC6-6424E46A9142}" dt="2024-01-13T14:11:15.691" v="1649"/>
          <ac:inkMkLst>
            <pc:docMk/>
            <pc:sldMk cId="3137551220" sldId="329"/>
            <ac:inkMk id="574" creationId="{25716124-A178-D6F3-049C-DCEAE58A9DBC}"/>
          </ac:inkMkLst>
        </pc:inkChg>
        <pc:inkChg chg="add mod">
          <ac:chgData name="Kokchun Giang" userId="67e2125d-ec8c-4323-9653-9824a2ad815f" providerId="ADAL" clId="{10EEDAB3-2DB0-BA4D-8CC6-6424E46A9142}" dt="2024-01-13T15:32:15.867" v="2949" actId="164"/>
          <ac:inkMkLst>
            <pc:docMk/>
            <pc:sldMk cId="3137551220" sldId="329"/>
            <ac:inkMk id="576" creationId="{3C6F1C16-015B-CEFE-8198-964D906A8019}"/>
          </ac:inkMkLst>
        </pc:inkChg>
        <pc:inkChg chg="add mod">
          <ac:chgData name="Kokchun Giang" userId="67e2125d-ec8c-4323-9653-9824a2ad815f" providerId="ADAL" clId="{10EEDAB3-2DB0-BA4D-8CC6-6424E46A9142}" dt="2024-01-13T14:11:24.958" v="1654"/>
          <ac:inkMkLst>
            <pc:docMk/>
            <pc:sldMk cId="3137551220" sldId="329"/>
            <ac:inkMk id="577" creationId="{CA9FC97A-38D9-E603-858A-8C5F03ADC73C}"/>
          </ac:inkMkLst>
        </pc:inkChg>
        <pc:inkChg chg="add mod">
          <ac:chgData name="Kokchun Giang" userId="67e2125d-ec8c-4323-9653-9824a2ad815f" providerId="ADAL" clId="{10EEDAB3-2DB0-BA4D-8CC6-6424E46A9142}" dt="2024-01-13T14:11:24.958" v="1654"/>
          <ac:inkMkLst>
            <pc:docMk/>
            <pc:sldMk cId="3137551220" sldId="329"/>
            <ac:inkMk id="578" creationId="{D3CCB80F-248B-F2EF-4EAD-F55F7849AF18}"/>
          </ac:inkMkLst>
        </pc:inkChg>
        <pc:inkChg chg="add mod">
          <ac:chgData name="Kokchun Giang" userId="67e2125d-ec8c-4323-9653-9824a2ad815f" providerId="ADAL" clId="{10EEDAB3-2DB0-BA4D-8CC6-6424E46A9142}" dt="2024-01-13T14:11:24.958" v="1654"/>
          <ac:inkMkLst>
            <pc:docMk/>
            <pc:sldMk cId="3137551220" sldId="329"/>
            <ac:inkMk id="579" creationId="{9A1E02AC-FC47-7974-7814-195A46C45B3C}"/>
          </ac:inkMkLst>
        </pc:inkChg>
        <pc:inkChg chg="add mod">
          <ac:chgData name="Kokchun Giang" userId="67e2125d-ec8c-4323-9653-9824a2ad815f" providerId="ADAL" clId="{10EEDAB3-2DB0-BA4D-8CC6-6424E46A9142}" dt="2024-01-13T14:11:28.052" v="1657"/>
          <ac:inkMkLst>
            <pc:docMk/>
            <pc:sldMk cId="3137551220" sldId="329"/>
            <ac:inkMk id="581" creationId="{4C3B9D52-01D5-5460-3AAE-9C245A50B455}"/>
          </ac:inkMkLst>
        </pc:inkChg>
        <pc:inkChg chg="add mod">
          <ac:chgData name="Kokchun Giang" userId="67e2125d-ec8c-4323-9653-9824a2ad815f" providerId="ADAL" clId="{10EEDAB3-2DB0-BA4D-8CC6-6424E46A9142}" dt="2024-01-13T14:11:28.052" v="1657"/>
          <ac:inkMkLst>
            <pc:docMk/>
            <pc:sldMk cId="3137551220" sldId="329"/>
            <ac:inkMk id="582" creationId="{1F17AF45-55E1-3054-907D-EACCB54E7200}"/>
          </ac:inkMkLst>
        </pc:inkChg>
        <pc:inkChg chg="add del">
          <ac:chgData name="Kokchun Giang" userId="67e2125d-ec8c-4323-9653-9824a2ad815f" providerId="ADAL" clId="{10EEDAB3-2DB0-BA4D-8CC6-6424E46A9142}" dt="2024-01-13T14:11:48.239" v="1681"/>
          <ac:inkMkLst>
            <pc:docMk/>
            <pc:sldMk cId="3137551220" sldId="329"/>
            <ac:inkMk id="584" creationId="{8183726C-F320-1316-61D5-0DB468E20A4D}"/>
          </ac:inkMkLst>
        </pc:inkChg>
        <pc:inkChg chg="add mod">
          <ac:chgData name="Kokchun Giang" userId="67e2125d-ec8c-4323-9653-9824a2ad815f" providerId="ADAL" clId="{10EEDAB3-2DB0-BA4D-8CC6-6424E46A9142}" dt="2024-01-13T14:11:51.810" v="1683"/>
          <ac:inkMkLst>
            <pc:docMk/>
            <pc:sldMk cId="3137551220" sldId="329"/>
            <ac:inkMk id="585" creationId="{CFE2A35F-04E8-090C-3C06-7B5F8F8ACF96}"/>
          </ac:inkMkLst>
        </pc:inkChg>
        <pc:inkChg chg="add mod">
          <ac:chgData name="Kokchun Giang" userId="67e2125d-ec8c-4323-9653-9824a2ad815f" providerId="ADAL" clId="{10EEDAB3-2DB0-BA4D-8CC6-6424E46A9142}" dt="2024-01-13T14:11:51.810" v="1683"/>
          <ac:inkMkLst>
            <pc:docMk/>
            <pc:sldMk cId="3137551220" sldId="329"/>
            <ac:inkMk id="586" creationId="{6C200C6B-44F1-BEE7-76DF-C9BB210D2F40}"/>
          </ac:inkMkLst>
        </pc:inkChg>
        <pc:inkChg chg="add mod">
          <ac:chgData name="Kokchun Giang" userId="67e2125d-ec8c-4323-9653-9824a2ad815f" providerId="ADAL" clId="{10EEDAB3-2DB0-BA4D-8CC6-6424E46A9142}" dt="2024-01-13T14:11:51.810" v="1683"/>
          <ac:inkMkLst>
            <pc:docMk/>
            <pc:sldMk cId="3137551220" sldId="329"/>
            <ac:inkMk id="587" creationId="{319729A6-7229-59B9-B583-8F5034EACF1F}"/>
          </ac:inkMkLst>
        </pc:inkChg>
        <pc:inkChg chg="add mod">
          <ac:chgData name="Kokchun Giang" userId="67e2125d-ec8c-4323-9653-9824a2ad815f" providerId="ADAL" clId="{10EEDAB3-2DB0-BA4D-8CC6-6424E46A9142}" dt="2024-01-13T14:11:51.810" v="1683"/>
          <ac:inkMkLst>
            <pc:docMk/>
            <pc:sldMk cId="3137551220" sldId="329"/>
            <ac:inkMk id="588" creationId="{2AF8D81C-E8D9-3602-07CB-F66C01F4DD70}"/>
          </ac:inkMkLst>
        </pc:inkChg>
        <pc:inkChg chg="add mod">
          <ac:chgData name="Kokchun Giang" userId="67e2125d-ec8c-4323-9653-9824a2ad815f" providerId="ADAL" clId="{10EEDAB3-2DB0-BA4D-8CC6-6424E46A9142}" dt="2024-01-13T14:11:51.810" v="1683"/>
          <ac:inkMkLst>
            <pc:docMk/>
            <pc:sldMk cId="3137551220" sldId="329"/>
            <ac:inkMk id="590" creationId="{0C237E23-F1DB-326C-06A5-7D57D0EA6F55}"/>
          </ac:inkMkLst>
        </pc:inkChg>
        <pc:inkChg chg="add mod">
          <ac:chgData name="Kokchun Giang" userId="67e2125d-ec8c-4323-9653-9824a2ad815f" providerId="ADAL" clId="{10EEDAB3-2DB0-BA4D-8CC6-6424E46A9142}" dt="2024-01-13T14:11:51.810" v="1683"/>
          <ac:inkMkLst>
            <pc:docMk/>
            <pc:sldMk cId="3137551220" sldId="329"/>
            <ac:inkMk id="591" creationId="{D8E80C79-FD90-9746-464A-47569139D8B9}"/>
          </ac:inkMkLst>
        </pc:inkChg>
        <pc:inkChg chg="add mod">
          <ac:chgData name="Kokchun Giang" userId="67e2125d-ec8c-4323-9653-9824a2ad815f" providerId="ADAL" clId="{10EEDAB3-2DB0-BA4D-8CC6-6424E46A9142}" dt="2024-01-13T14:11:51.810" v="1683"/>
          <ac:inkMkLst>
            <pc:docMk/>
            <pc:sldMk cId="3137551220" sldId="329"/>
            <ac:inkMk id="592" creationId="{753FDE5D-144A-AE4F-B6F8-E81A7D18C5CC}"/>
          </ac:inkMkLst>
        </pc:inkChg>
        <pc:inkChg chg="add mod">
          <ac:chgData name="Kokchun Giang" userId="67e2125d-ec8c-4323-9653-9824a2ad815f" providerId="ADAL" clId="{10EEDAB3-2DB0-BA4D-8CC6-6424E46A9142}" dt="2024-01-13T14:11:51.810" v="1683"/>
          <ac:inkMkLst>
            <pc:docMk/>
            <pc:sldMk cId="3137551220" sldId="329"/>
            <ac:inkMk id="593" creationId="{0AF2B3C8-065F-B051-7A3A-EA81D3C411A8}"/>
          </ac:inkMkLst>
        </pc:inkChg>
        <pc:inkChg chg="add mod">
          <ac:chgData name="Kokchun Giang" userId="67e2125d-ec8c-4323-9653-9824a2ad815f" providerId="ADAL" clId="{10EEDAB3-2DB0-BA4D-8CC6-6424E46A9142}" dt="2024-01-13T14:11:51.810" v="1683"/>
          <ac:inkMkLst>
            <pc:docMk/>
            <pc:sldMk cId="3137551220" sldId="329"/>
            <ac:inkMk id="595" creationId="{B4A68875-2AEA-6F74-66A9-4B4FA7BC69AB}"/>
          </ac:inkMkLst>
        </pc:inkChg>
        <pc:inkChg chg="add mod">
          <ac:chgData name="Kokchun Giang" userId="67e2125d-ec8c-4323-9653-9824a2ad815f" providerId="ADAL" clId="{10EEDAB3-2DB0-BA4D-8CC6-6424E46A9142}" dt="2024-01-13T14:11:51.810" v="1683"/>
          <ac:inkMkLst>
            <pc:docMk/>
            <pc:sldMk cId="3137551220" sldId="329"/>
            <ac:inkMk id="597" creationId="{278E0A78-4327-A329-1486-EAE9AD66C077}"/>
          </ac:inkMkLst>
        </pc:inkChg>
        <pc:inkChg chg="add mod">
          <ac:chgData name="Kokchun Giang" userId="67e2125d-ec8c-4323-9653-9824a2ad815f" providerId="ADAL" clId="{10EEDAB3-2DB0-BA4D-8CC6-6424E46A9142}" dt="2024-01-13T14:11:51.810" v="1683"/>
          <ac:inkMkLst>
            <pc:docMk/>
            <pc:sldMk cId="3137551220" sldId="329"/>
            <ac:inkMk id="598" creationId="{C7E32D81-2818-1616-CB47-8D4736159BB9}"/>
          </ac:inkMkLst>
        </pc:inkChg>
        <pc:inkChg chg="add mod">
          <ac:chgData name="Kokchun Giang" userId="67e2125d-ec8c-4323-9653-9824a2ad815f" providerId="ADAL" clId="{10EEDAB3-2DB0-BA4D-8CC6-6424E46A9142}" dt="2024-01-13T14:11:51.810" v="1683"/>
          <ac:inkMkLst>
            <pc:docMk/>
            <pc:sldMk cId="3137551220" sldId="329"/>
            <ac:inkMk id="599" creationId="{05C76078-8CD8-B5BC-E69F-D2ABC51E6DD5}"/>
          </ac:inkMkLst>
        </pc:inkChg>
        <pc:inkChg chg="add mod">
          <ac:chgData name="Kokchun Giang" userId="67e2125d-ec8c-4323-9653-9824a2ad815f" providerId="ADAL" clId="{10EEDAB3-2DB0-BA4D-8CC6-6424E46A9142}" dt="2024-01-13T14:11:51.810" v="1683"/>
          <ac:inkMkLst>
            <pc:docMk/>
            <pc:sldMk cId="3137551220" sldId="329"/>
            <ac:inkMk id="600" creationId="{629E895D-CE61-D37D-93E3-A196B39FF4CF}"/>
          </ac:inkMkLst>
        </pc:inkChg>
        <pc:inkChg chg="add mod">
          <ac:chgData name="Kokchun Giang" userId="67e2125d-ec8c-4323-9653-9824a2ad815f" providerId="ADAL" clId="{10EEDAB3-2DB0-BA4D-8CC6-6424E46A9142}" dt="2024-01-13T14:11:51.810" v="1683"/>
          <ac:inkMkLst>
            <pc:docMk/>
            <pc:sldMk cId="3137551220" sldId="329"/>
            <ac:inkMk id="601" creationId="{C73F53D7-4523-3E91-39AF-C1E95395AA49}"/>
          </ac:inkMkLst>
        </pc:inkChg>
        <pc:inkChg chg="add mod">
          <ac:chgData name="Kokchun Giang" userId="67e2125d-ec8c-4323-9653-9824a2ad815f" providerId="ADAL" clId="{10EEDAB3-2DB0-BA4D-8CC6-6424E46A9142}" dt="2024-01-13T14:11:51.810" v="1683"/>
          <ac:inkMkLst>
            <pc:docMk/>
            <pc:sldMk cId="3137551220" sldId="329"/>
            <ac:inkMk id="602" creationId="{FCC2AF36-E295-7418-0FDD-9CD3660D7D1C}"/>
          </ac:inkMkLst>
        </pc:inkChg>
        <pc:inkChg chg="add mod">
          <ac:chgData name="Kokchun Giang" userId="67e2125d-ec8c-4323-9653-9824a2ad815f" providerId="ADAL" clId="{10EEDAB3-2DB0-BA4D-8CC6-6424E46A9142}" dt="2024-01-13T14:11:51.810" v="1683"/>
          <ac:inkMkLst>
            <pc:docMk/>
            <pc:sldMk cId="3137551220" sldId="329"/>
            <ac:inkMk id="603" creationId="{274DD8B1-DE92-C471-264B-6727DC05D188}"/>
          </ac:inkMkLst>
        </pc:inkChg>
        <pc:inkChg chg="add mod">
          <ac:chgData name="Kokchun Giang" userId="67e2125d-ec8c-4323-9653-9824a2ad815f" providerId="ADAL" clId="{10EEDAB3-2DB0-BA4D-8CC6-6424E46A9142}" dt="2024-01-13T14:11:51.810" v="1683"/>
          <ac:inkMkLst>
            <pc:docMk/>
            <pc:sldMk cId="3137551220" sldId="329"/>
            <ac:inkMk id="604" creationId="{F289BC0B-49F3-5CD0-0F06-099C6C1E07A5}"/>
          </ac:inkMkLst>
        </pc:inkChg>
        <pc:inkChg chg="add mod">
          <ac:chgData name="Kokchun Giang" userId="67e2125d-ec8c-4323-9653-9824a2ad815f" providerId="ADAL" clId="{10EEDAB3-2DB0-BA4D-8CC6-6424E46A9142}" dt="2024-01-13T14:11:51.810" v="1683"/>
          <ac:inkMkLst>
            <pc:docMk/>
            <pc:sldMk cId="3137551220" sldId="329"/>
            <ac:inkMk id="605" creationId="{43423176-62CD-7F6E-5237-99B4A7FAD09F}"/>
          </ac:inkMkLst>
        </pc:inkChg>
        <pc:inkChg chg="add mod">
          <ac:chgData name="Kokchun Giang" userId="67e2125d-ec8c-4323-9653-9824a2ad815f" providerId="ADAL" clId="{10EEDAB3-2DB0-BA4D-8CC6-6424E46A9142}" dt="2024-01-13T14:11:51.810" v="1683"/>
          <ac:inkMkLst>
            <pc:docMk/>
            <pc:sldMk cId="3137551220" sldId="329"/>
            <ac:inkMk id="607" creationId="{F3DA8E1D-DBE9-A099-8FFD-776B9055B827}"/>
          </ac:inkMkLst>
        </pc:inkChg>
        <pc:inkChg chg="add mod">
          <ac:chgData name="Kokchun Giang" userId="67e2125d-ec8c-4323-9653-9824a2ad815f" providerId="ADAL" clId="{10EEDAB3-2DB0-BA4D-8CC6-6424E46A9142}" dt="2024-01-13T15:31:47.035" v="2941" actId="164"/>
          <ac:inkMkLst>
            <pc:docMk/>
            <pc:sldMk cId="3137551220" sldId="329"/>
            <ac:inkMk id="609" creationId="{895D5388-2290-EE6A-2FD1-79FD6706A9A1}"/>
          </ac:inkMkLst>
        </pc:inkChg>
        <pc:inkChg chg="add mod">
          <ac:chgData name="Kokchun Giang" userId="67e2125d-ec8c-4323-9653-9824a2ad815f" providerId="ADAL" clId="{10EEDAB3-2DB0-BA4D-8CC6-6424E46A9142}" dt="2024-01-13T14:12:28.538" v="1700"/>
          <ac:inkMkLst>
            <pc:docMk/>
            <pc:sldMk cId="3137551220" sldId="329"/>
            <ac:inkMk id="610" creationId="{EEB34893-25E1-3682-AE5B-B3CC71B1F40C}"/>
          </ac:inkMkLst>
        </pc:inkChg>
        <pc:inkChg chg="add mod">
          <ac:chgData name="Kokchun Giang" userId="67e2125d-ec8c-4323-9653-9824a2ad815f" providerId="ADAL" clId="{10EEDAB3-2DB0-BA4D-8CC6-6424E46A9142}" dt="2024-01-13T14:12:28.538" v="1700"/>
          <ac:inkMkLst>
            <pc:docMk/>
            <pc:sldMk cId="3137551220" sldId="329"/>
            <ac:inkMk id="611" creationId="{A0F0F9CA-400A-A853-38BC-2CE92B251B1C}"/>
          </ac:inkMkLst>
        </pc:inkChg>
        <pc:inkChg chg="add mod">
          <ac:chgData name="Kokchun Giang" userId="67e2125d-ec8c-4323-9653-9824a2ad815f" providerId="ADAL" clId="{10EEDAB3-2DB0-BA4D-8CC6-6424E46A9142}" dt="2024-01-13T14:12:28.538" v="1700"/>
          <ac:inkMkLst>
            <pc:docMk/>
            <pc:sldMk cId="3137551220" sldId="329"/>
            <ac:inkMk id="612" creationId="{B60EBFA2-6F9B-BB79-53C6-86CE40B1CA1E}"/>
          </ac:inkMkLst>
        </pc:inkChg>
        <pc:inkChg chg="add mod">
          <ac:chgData name="Kokchun Giang" userId="67e2125d-ec8c-4323-9653-9824a2ad815f" providerId="ADAL" clId="{10EEDAB3-2DB0-BA4D-8CC6-6424E46A9142}" dt="2024-01-13T14:12:28.538" v="1700"/>
          <ac:inkMkLst>
            <pc:docMk/>
            <pc:sldMk cId="3137551220" sldId="329"/>
            <ac:inkMk id="613" creationId="{9D942FA7-CA11-8283-83D0-73B8FBFA5522}"/>
          </ac:inkMkLst>
        </pc:inkChg>
        <pc:inkChg chg="add mod">
          <ac:chgData name="Kokchun Giang" userId="67e2125d-ec8c-4323-9653-9824a2ad815f" providerId="ADAL" clId="{10EEDAB3-2DB0-BA4D-8CC6-6424E46A9142}" dt="2024-01-13T14:12:28.538" v="1700"/>
          <ac:inkMkLst>
            <pc:docMk/>
            <pc:sldMk cId="3137551220" sldId="329"/>
            <ac:inkMk id="614" creationId="{972AE71F-ED7E-8480-5129-370F5D746C01}"/>
          </ac:inkMkLst>
        </pc:inkChg>
        <pc:inkChg chg="add mod">
          <ac:chgData name="Kokchun Giang" userId="67e2125d-ec8c-4323-9653-9824a2ad815f" providerId="ADAL" clId="{10EEDAB3-2DB0-BA4D-8CC6-6424E46A9142}" dt="2024-01-13T14:12:28.538" v="1700"/>
          <ac:inkMkLst>
            <pc:docMk/>
            <pc:sldMk cId="3137551220" sldId="329"/>
            <ac:inkMk id="615" creationId="{5AE91703-F20C-0BF6-EBAE-A1CAD74F8193}"/>
          </ac:inkMkLst>
        </pc:inkChg>
        <pc:inkChg chg="add mod">
          <ac:chgData name="Kokchun Giang" userId="67e2125d-ec8c-4323-9653-9824a2ad815f" providerId="ADAL" clId="{10EEDAB3-2DB0-BA4D-8CC6-6424E46A9142}" dt="2024-01-13T14:12:28.538" v="1700"/>
          <ac:inkMkLst>
            <pc:docMk/>
            <pc:sldMk cId="3137551220" sldId="329"/>
            <ac:inkMk id="616" creationId="{99BB607D-6956-16B2-0CD9-E3E2D6C397A8}"/>
          </ac:inkMkLst>
        </pc:inkChg>
        <pc:inkChg chg="add mod">
          <ac:chgData name="Kokchun Giang" userId="67e2125d-ec8c-4323-9653-9824a2ad815f" providerId="ADAL" clId="{10EEDAB3-2DB0-BA4D-8CC6-6424E46A9142}" dt="2024-01-13T14:12:28.538" v="1700"/>
          <ac:inkMkLst>
            <pc:docMk/>
            <pc:sldMk cId="3137551220" sldId="329"/>
            <ac:inkMk id="617" creationId="{D5544B62-4184-7D10-1584-4BE19A6960E8}"/>
          </ac:inkMkLst>
        </pc:inkChg>
        <pc:inkChg chg="add mod">
          <ac:chgData name="Kokchun Giang" userId="67e2125d-ec8c-4323-9653-9824a2ad815f" providerId="ADAL" clId="{10EEDAB3-2DB0-BA4D-8CC6-6424E46A9142}" dt="2024-01-13T14:12:28.538" v="1700"/>
          <ac:inkMkLst>
            <pc:docMk/>
            <pc:sldMk cId="3137551220" sldId="329"/>
            <ac:inkMk id="618" creationId="{8A411A93-9437-A8E6-90AB-DAC3BA92E523}"/>
          </ac:inkMkLst>
        </pc:inkChg>
        <pc:inkChg chg="add mod">
          <ac:chgData name="Kokchun Giang" userId="67e2125d-ec8c-4323-9653-9824a2ad815f" providerId="ADAL" clId="{10EEDAB3-2DB0-BA4D-8CC6-6424E46A9142}" dt="2024-01-13T14:12:28.538" v="1700"/>
          <ac:inkMkLst>
            <pc:docMk/>
            <pc:sldMk cId="3137551220" sldId="329"/>
            <ac:inkMk id="619" creationId="{F2BD1BFA-2941-6BCC-81F9-1CC41C0DA1A2}"/>
          </ac:inkMkLst>
        </pc:inkChg>
        <pc:inkChg chg="add mod">
          <ac:chgData name="Kokchun Giang" userId="67e2125d-ec8c-4323-9653-9824a2ad815f" providerId="ADAL" clId="{10EEDAB3-2DB0-BA4D-8CC6-6424E46A9142}" dt="2024-01-13T14:12:28.538" v="1700"/>
          <ac:inkMkLst>
            <pc:docMk/>
            <pc:sldMk cId="3137551220" sldId="329"/>
            <ac:inkMk id="620" creationId="{FCD6395A-E101-0CB9-66BB-DC3A015AD316}"/>
          </ac:inkMkLst>
        </pc:inkChg>
        <pc:inkChg chg="add mod">
          <ac:chgData name="Kokchun Giang" userId="67e2125d-ec8c-4323-9653-9824a2ad815f" providerId="ADAL" clId="{10EEDAB3-2DB0-BA4D-8CC6-6424E46A9142}" dt="2024-01-13T14:12:28.538" v="1700"/>
          <ac:inkMkLst>
            <pc:docMk/>
            <pc:sldMk cId="3137551220" sldId="329"/>
            <ac:inkMk id="621" creationId="{EE332689-6AC9-5E9F-E948-E72F156E318F}"/>
          </ac:inkMkLst>
        </pc:inkChg>
        <pc:inkChg chg="add mod">
          <ac:chgData name="Kokchun Giang" userId="67e2125d-ec8c-4323-9653-9824a2ad815f" providerId="ADAL" clId="{10EEDAB3-2DB0-BA4D-8CC6-6424E46A9142}" dt="2024-01-13T14:12:28.538" v="1700"/>
          <ac:inkMkLst>
            <pc:docMk/>
            <pc:sldMk cId="3137551220" sldId="329"/>
            <ac:inkMk id="622" creationId="{F452E26A-82F8-5CCF-9CDA-F52AA125721B}"/>
          </ac:inkMkLst>
        </pc:inkChg>
        <pc:inkChg chg="add mod">
          <ac:chgData name="Kokchun Giang" userId="67e2125d-ec8c-4323-9653-9824a2ad815f" providerId="ADAL" clId="{10EEDAB3-2DB0-BA4D-8CC6-6424E46A9142}" dt="2024-01-13T14:12:28.538" v="1700"/>
          <ac:inkMkLst>
            <pc:docMk/>
            <pc:sldMk cId="3137551220" sldId="329"/>
            <ac:inkMk id="623" creationId="{061559D3-F73B-44AF-A0BE-841FE72EDC20}"/>
          </ac:inkMkLst>
        </pc:inkChg>
        <pc:inkChg chg="add mod">
          <ac:chgData name="Kokchun Giang" userId="67e2125d-ec8c-4323-9653-9824a2ad815f" providerId="ADAL" clId="{10EEDAB3-2DB0-BA4D-8CC6-6424E46A9142}" dt="2024-01-13T14:12:35.100" v="1710"/>
          <ac:inkMkLst>
            <pc:docMk/>
            <pc:sldMk cId="3137551220" sldId="329"/>
            <ac:inkMk id="626" creationId="{CDAAD5E0-1739-F7AA-B979-72ADA35B87A8}"/>
          </ac:inkMkLst>
        </pc:inkChg>
        <pc:inkChg chg="add mod">
          <ac:chgData name="Kokchun Giang" userId="67e2125d-ec8c-4323-9653-9824a2ad815f" providerId="ADAL" clId="{10EEDAB3-2DB0-BA4D-8CC6-6424E46A9142}" dt="2024-01-13T14:12:35.100" v="1710"/>
          <ac:inkMkLst>
            <pc:docMk/>
            <pc:sldMk cId="3137551220" sldId="329"/>
            <ac:inkMk id="627" creationId="{91778380-4D3A-2E3C-731F-2CAE1E52F66A}"/>
          </ac:inkMkLst>
        </pc:inkChg>
        <pc:inkChg chg="add mod">
          <ac:chgData name="Kokchun Giang" userId="67e2125d-ec8c-4323-9653-9824a2ad815f" providerId="ADAL" clId="{10EEDAB3-2DB0-BA4D-8CC6-6424E46A9142}" dt="2024-01-13T14:12:35.100" v="1710"/>
          <ac:inkMkLst>
            <pc:docMk/>
            <pc:sldMk cId="3137551220" sldId="329"/>
            <ac:inkMk id="628" creationId="{60AEEFCB-F132-1050-1735-11C213CAEF05}"/>
          </ac:inkMkLst>
        </pc:inkChg>
        <pc:inkChg chg="add mod">
          <ac:chgData name="Kokchun Giang" userId="67e2125d-ec8c-4323-9653-9824a2ad815f" providerId="ADAL" clId="{10EEDAB3-2DB0-BA4D-8CC6-6424E46A9142}" dt="2024-01-13T14:12:35.100" v="1710"/>
          <ac:inkMkLst>
            <pc:docMk/>
            <pc:sldMk cId="3137551220" sldId="329"/>
            <ac:inkMk id="629" creationId="{50621682-592D-1FA5-D6BF-9C0913E59260}"/>
          </ac:inkMkLst>
        </pc:inkChg>
        <pc:inkChg chg="add mod">
          <ac:chgData name="Kokchun Giang" userId="67e2125d-ec8c-4323-9653-9824a2ad815f" providerId="ADAL" clId="{10EEDAB3-2DB0-BA4D-8CC6-6424E46A9142}" dt="2024-01-13T14:12:35.100" v="1710"/>
          <ac:inkMkLst>
            <pc:docMk/>
            <pc:sldMk cId="3137551220" sldId="329"/>
            <ac:inkMk id="630" creationId="{1250C4FA-E3CD-1A11-FE06-BE5272261483}"/>
          </ac:inkMkLst>
        </pc:inkChg>
        <pc:inkChg chg="add mod">
          <ac:chgData name="Kokchun Giang" userId="67e2125d-ec8c-4323-9653-9824a2ad815f" providerId="ADAL" clId="{10EEDAB3-2DB0-BA4D-8CC6-6424E46A9142}" dt="2024-01-13T14:12:35.100" v="1710"/>
          <ac:inkMkLst>
            <pc:docMk/>
            <pc:sldMk cId="3137551220" sldId="329"/>
            <ac:inkMk id="632" creationId="{747D4828-60D7-9C93-E974-4695FA9DF9CC}"/>
          </ac:inkMkLst>
        </pc:inkChg>
        <pc:inkChg chg="add mod">
          <ac:chgData name="Kokchun Giang" userId="67e2125d-ec8c-4323-9653-9824a2ad815f" providerId="ADAL" clId="{10EEDAB3-2DB0-BA4D-8CC6-6424E46A9142}" dt="2024-01-13T14:12:35.100" v="1710"/>
          <ac:inkMkLst>
            <pc:docMk/>
            <pc:sldMk cId="3137551220" sldId="329"/>
            <ac:inkMk id="633" creationId="{D7300BD9-4FC9-5FE5-0ABC-BB299D07ADD9}"/>
          </ac:inkMkLst>
        </pc:inkChg>
        <pc:inkChg chg="add mod">
          <ac:chgData name="Kokchun Giang" userId="67e2125d-ec8c-4323-9653-9824a2ad815f" providerId="ADAL" clId="{10EEDAB3-2DB0-BA4D-8CC6-6424E46A9142}" dt="2024-01-13T14:12:35.100" v="1710"/>
          <ac:inkMkLst>
            <pc:docMk/>
            <pc:sldMk cId="3137551220" sldId="329"/>
            <ac:inkMk id="634" creationId="{F684A8E8-E5D5-E44E-C82C-5C89280A54C7}"/>
          </ac:inkMkLst>
        </pc:inkChg>
        <pc:inkChg chg="add mod">
          <ac:chgData name="Kokchun Giang" userId="67e2125d-ec8c-4323-9653-9824a2ad815f" providerId="ADAL" clId="{10EEDAB3-2DB0-BA4D-8CC6-6424E46A9142}" dt="2024-01-13T15:32:05.141" v="2945" actId="164"/>
          <ac:inkMkLst>
            <pc:docMk/>
            <pc:sldMk cId="3137551220" sldId="329"/>
            <ac:inkMk id="636" creationId="{56F97D4F-08D9-78F0-011D-E6FB7DF4DB65}"/>
          </ac:inkMkLst>
        </pc:inkChg>
        <pc:inkChg chg="add mod">
          <ac:chgData name="Kokchun Giang" userId="67e2125d-ec8c-4323-9653-9824a2ad815f" providerId="ADAL" clId="{10EEDAB3-2DB0-BA4D-8CC6-6424E46A9142}" dt="2024-01-13T14:12:49.213" v="1716"/>
          <ac:inkMkLst>
            <pc:docMk/>
            <pc:sldMk cId="3137551220" sldId="329"/>
            <ac:inkMk id="637" creationId="{C83DE025-0CA6-0C18-C608-F713CEDF24B8}"/>
          </ac:inkMkLst>
        </pc:inkChg>
        <pc:inkChg chg="add mod">
          <ac:chgData name="Kokchun Giang" userId="67e2125d-ec8c-4323-9653-9824a2ad815f" providerId="ADAL" clId="{10EEDAB3-2DB0-BA4D-8CC6-6424E46A9142}" dt="2024-01-13T14:12:49.213" v="1716"/>
          <ac:inkMkLst>
            <pc:docMk/>
            <pc:sldMk cId="3137551220" sldId="329"/>
            <ac:inkMk id="638" creationId="{C7010448-EA7C-14E2-05B3-6D8BE1E1636F}"/>
          </ac:inkMkLst>
        </pc:inkChg>
        <pc:inkChg chg="add mod">
          <ac:chgData name="Kokchun Giang" userId="67e2125d-ec8c-4323-9653-9824a2ad815f" providerId="ADAL" clId="{10EEDAB3-2DB0-BA4D-8CC6-6424E46A9142}" dt="2024-01-13T14:12:49.213" v="1716"/>
          <ac:inkMkLst>
            <pc:docMk/>
            <pc:sldMk cId="3137551220" sldId="329"/>
            <ac:inkMk id="639" creationId="{A07AA2E1-C0AA-2CBC-5845-54027E60064B}"/>
          </ac:inkMkLst>
        </pc:inkChg>
        <pc:inkChg chg="add mod">
          <ac:chgData name="Kokchun Giang" userId="67e2125d-ec8c-4323-9653-9824a2ad815f" providerId="ADAL" clId="{10EEDAB3-2DB0-BA4D-8CC6-6424E46A9142}" dt="2024-01-13T14:12:49.213" v="1716"/>
          <ac:inkMkLst>
            <pc:docMk/>
            <pc:sldMk cId="3137551220" sldId="329"/>
            <ac:inkMk id="640" creationId="{3AA40549-4C70-2ECD-58C5-95BA1F29A174}"/>
          </ac:inkMkLst>
        </pc:inkChg>
        <pc:inkChg chg="add mod">
          <ac:chgData name="Kokchun Giang" userId="67e2125d-ec8c-4323-9653-9824a2ad815f" providerId="ADAL" clId="{10EEDAB3-2DB0-BA4D-8CC6-6424E46A9142}" dt="2024-01-13T14:12:51.198" v="1720"/>
          <ac:inkMkLst>
            <pc:docMk/>
            <pc:sldMk cId="3137551220" sldId="329"/>
            <ac:inkMk id="642" creationId="{300BD183-07B7-8F0F-5855-FF6275FA2C53}"/>
          </ac:inkMkLst>
        </pc:inkChg>
        <pc:inkChg chg="add mod">
          <ac:chgData name="Kokchun Giang" userId="67e2125d-ec8c-4323-9653-9824a2ad815f" providerId="ADAL" clId="{10EEDAB3-2DB0-BA4D-8CC6-6424E46A9142}" dt="2024-01-13T14:12:51.198" v="1720"/>
          <ac:inkMkLst>
            <pc:docMk/>
            <pc:sldMk cId="3137551220" sldId="329"/>
            <ac:inkMk id="643" creationId="{3ECA030B-D5C1-3605-6F1C-55833448B385}"/>
          </ac:inkMkLst>
        </pc:inkChg>
        <pc:inkChg chg="add mod">
          <ac:chgData name="Kokchun Giang" userId="67e2125d-ec8c-4323-9653-9824a2ad815f" providerId="ADAL" clId="{10EEDAB3-2DB0-BA4D-8CC6-6424E46A9142}" dt="2024-01-13T14:12:51.198" v="1720"/>
          <ac:inkMkLst>
            <pc:docMk/>
            <pc:sldMk cId="3137551220" sldId="329"/>
            <ac:inkMk id="644" creationId="{7F164C5F-93D8-0136-EAC1-612A5BE2E2AA}"/>
          </ac:inkMkLst>
        </pc:inkChg>
        <pc:inkChg chg="add mod">
          <ac:chgData name="Kokchun Giang" userId="67e2125d-ec8c-4323-9653-9824a2ad815f" providerId="ADAL" clId="{10EEDAB3-2DB0-BA4D-8CC6-6424E46A9142}" dt="2024-01-13T14:13:01.808" v="1725"/>
          <ac:inkMkLst>
            <pc:docMk/>
            <pc:sldMk cId="3137551220" sldId="329"/>
            <ac:inkMk id="646" creationId="{39AB6A75-FB0F-8A28-3A4A-7F9C4D7728FE}"/>
          </ac:inkMkLst>
        </pc:inkChg>
        <pc:inkChg chg="add mod">
          <ac:chgData name="Kokchun Giang" userId="67e2125d-ec8c-4323-9653-9824a2ad815f" providerId="ADAL" clId="{10EEDAB3-2DB0-BA4D-8CC6-6424E46A9142}" dt="2024-01-13T14:13:01.808" v="1725"/>
          <ac:inkMkLst>
            <pc:docMk/>
            <pc:sldMk cId="3137551220" sldId="329"/>
            <ac:inkMk id="647" creationId="{A125E966-C96D-4AF3-751B-7067EE545EFC}"/>
          </ac:inkMkLst>
        </pc:inkChg>
        <pc:inkChg chg="add mod">
          <ac:chgData name="Kokchun Giang" userId="67e2125d-ec8c-4323-9653-9824a2ad815f" providerId="ADAL" clId="{10EEDAB3-2DB0-BA4D-8CC6-6424E46A9142}" dt="2024-01-13T14:13:01.808" v="1725"/>
          <ac:inkMkLst>
            <pc:docMk/>
            <pc:sldMk cId="3137551220" sldId="329"/>
            <ac:inkMk id="648" creationId="{CE885B1C-4595-8D58-8949-A0029C3AC668}"/>
          </ac:inkMkLst>
        </pc:inkChg>
        <pc:inkChg chg="add mod">
          <ac:chgData name="Kokchun Giang" userId="67e2125d-ec8c-4323-9653-9824a2ad815f" providerId="ADAL" clId="{10EEDAB3-2DB0-BA4D-8CC6-6424E46A9142}" dt="2024-01-13T14:13:01.808" v="1725"/>
          <ac:inkMkLst>
            <pc:docMk/>
            <pc:sldMk cId="3137551220" sldId="329"/>
            <ac:inkMk id="649" creationId="{1E8D283C-DBCF-2842-546F-021EF61D571B}"/>
          </ac:inkMkLst>
        </pc:inkChg>
        <pc:inkChg chg="add mod">
          <ac:chgData name="Kokchun Giang" userId="67e2125d-ec8c-4323-9653-9824a2ad815f" providerId="ADAL" clId="{10EEDAB3-2DB0-BA4D-8CC6-6424E46A9142}" dt="2024-01-13T14:13:06.831" v="1737"/>
          <ac:inkMkLst>
            <pc:docMk/>
            <pc:sldMk cId="3137551220" sldId="329"/>
            <ac:inkMk id="652" creationId="{E58581EB-88F9-900C-9989-6BA5B9A91A08}"/>
          </ac:inkMkLst>
        </pc:inkChg>
        <pc:inkChg chg="add mod">
          <ac:chgData name="Kokchun Giang" userId="67e2125d-ec8c-4323-9653-9824a2ad815f" providerId="ADAL" clId="{10EEDAB3-2DB0-BA4D-8CC6-6424E46A9142}" dt="2024-01-13T14:13:06.831" v="1737"/>
          <ac:inkMkLst>
            <pc:docMk/>
            <pc:sldMk cId="3137551220" sldId="329"/>
            <ac:inkMk id="653" creationId="{4C2A7061-E324-1504-C45A-5384CF122395}"/>
          </ac:inkMkLst>
        </pc:inkChg>
        <pc:inkChg chg="add mod">
          <ac:chgData name="Kokchun Giang" userId="67e2125d-ec8c-4323-9653-9824a2ad815f" providerId="ADAL" clId="{10EEDAB3-2DB0-BA4D-8CC6-6424E46A9142}" dt="2024-01-13T14:13:06.831" v="1737"/>
          <ac:inkMkLst>
            <pc:docMk/>
            <pc:sldMk cId="3137551220" sldId="329"/>
            <ac:inkMk id="654" creationId="{F82DEA53-3A4A-11DD-A04F-EECF1D656969}"/>
          </ac:inkMkLst>
        </pc:inkChg>
        <pc:inkChg chg="add mod">
          <ac:chgData name="Kokchun Giang" userId="67e2125d-ec8c-4323-9653-9824a2ad815f" providerId="ADAL" clId="{10EEDAB3-2DB0-BA4D-8CC6-6424E46A9142}" dt="2024-01-13T14:13:06.831" v="1737"/>
          <ac:inkMkLst>
            <pc:docMk/>
            <pc:sldMk cId="3137551220" sldId="329"/>
            <ac:inkMk id="655" creationId="{32E5B655-F617-83F9-6D17-486DEA5271AA}"/>
          </ac:inkMkLst>
        </pc:inkChg>
        <pc:inkChg chg="add mod">
          <ac:chgData name="Kokchun Giang" userId="67e2125d-ec8c-4323-9653-9824a2ad815f" providerId="ADAL" clId="{10EEDAB3-2DB0-BA4D-8CC6-6424E46A9142}" dt="2024-01-13T14:13:06.831" v="1737"/>
          <ac:inkMkLst>
            <pc:docMk/>
            <pc:sldMk cId="3137551220" sldId="329"/>
            <ac:inkMk id="656" creationId="{F83D114A-15A8-AF93-ECB6-92825EE8ED22}"/>
          </ac:inkMkLst>
        </pc:inkChg>
        <pc:inkChg chg="add mod">
          <ac:chgData name="Kokchun Giang" userId="67e2125d-ec8c-4323-9653-9824a2ad815f" providerId="ADAL" clId="{10EEDAB3-2DB0-BA4D-8CC6-6424E46A9142}" dt="2024-01-13T14:13:06.831" v="1737"/>
          <ac:inkMkLst>
            <pc:docMk/>
            <pc:sldMk cId="3137551220" sldId="329"/>
            <ac:inkMk id="657" creationId="{3B8772F4-7644-82DD-14C8-61DB39B49D24}"/>
          </ac:inkMkLst>
        </pc:inkChg>
        <pc:inkChg chg="add mod">
          <ac:chgData name="Kokchun Giang" userId="67e2125d-ec8c-4323-9653-9824a2ad815f" providerId="ADAL" clId="{10EEDAB3-2DB0-BA4D-8CC6-6424E46A9142}" dt="2024-01-13T14:13:06.831" v="1737"/>
          <ac:inkMkLst>
            <pc:docMk/>
            <pc:sldMk cId="3137551220" sldId="329"/>
            <ac:inkMk id="658" creationId="{9A2E3AAF-AE64-DDC8-F26C-4224F75AD833}"/>
          </ac:inkMkLst>
        </pc:inkChg>
        <pc:inkChg chg="add mod">
          <ac:chgData name="Kokchun Giang" userId="67e2125d-ec8c-4323-9653-9824a2ad815f" providerId="ADAL" clId="{10EEDAB3-2DB0-BA4D-8CC6-6424E46A9142}" dt="2024-01-13T14:13:06.831" v="1737"/>
          <ac:inkMkLst>
            <pc:docMk/>
            <pc:sldMk cId="3137551220" sldId="329"/>
            <ac:inkMk id="659" creationId="{39174B41-157D-AFF8-9780-F8B018D32BC3}"/>
          </ac:inkMkLst>
        </pc:inkChg>
        <pc:inkChg chg="add mod">
          <ac:chgData name="Kokchun Giang" userId="67e2125d-ec8c-4323-9653-9824a2ad815f" providerId="ADAL" clId="{10EEDAB3-2DB0-BA4D-8CC6-6424E46A9142}" dt="2024-01-13T14:13:06.831" v="1737"/>
          <ac:inkMkLst>
            <pc:docMk/>
            <pc:sldMk cId="3137551220" sldId="329"/>
            <ac:inkMk id="660" creationId="{31A44FE1-29F4-4FC1-AF07-CD900697B80D}"/>
          </ac:inkMkLst>
        </pc:inkChg>
        <pc:inkChg chg="add mod">
          <ac:chgData name="Kokchun Giang" userId="67e2125d-ec8c-4323-9653-9824a2ad815f" providerId="ADAL" clId="{10EEDAB3-2DB0-BA4D-8CC6-6424E46A9142}" dt="2024-01-13T14:13:06.831" v="1737"/>
          <ac:inkMkLst>
            <pc:docMk/>
            <pc:sldMk cId="3137551220" sldId="329"/>
            <ac:inkMk id="661" creationId="{B3363C57-A540-4644-4D5F-5968A89CC0FC}"/>
          </ac:inkMkLst>
        </pc:inkChg>
        <pc:inkChg chg="add mod">
          <ac:chgData name="Kokchun Giang" userId="67e2125d-ec8c-4323-9653-9824a2ad815f" providerId="ADAL" clId="{10EEDAB3-2DB0-BA4D-8CC6-6424E46A9142}" dt="2024-01-13T14:13:06.831" v="1737"/>
          <ac:inkMkLst>
            <pc:docMk/>
            <pc:sldMk cId="3137551220" sldId="329"/>
            <ac:inkMk id="662" creationId="{FA82BC69-AAE4-DE07-9826-5370863E4809}"/>
          </ac:inkMkLst>
        </pc:inkChg>
        <pc:inkChg chg="add mod">
          <ac:chgData name="Kokchun Giang" userId="67e2125d-ec8c-4323-9653-9824a2ad815f" providerId="ADAL" clId="{10EEDAB3-2DB0-BA4D-8CC6-6424E46A9142}" dt="2024-01-13T14:13:18.233" v="1758"/>
          <ac:inkMkLst>
            <pc:docMk/>
            <pc:sldMk cId="3137551220" sldId="329"/>
            <ac:inkMk id="665" creationId="{A3764A7E-9C98-E3D3-CD3F-B88D5DF3D89C}"/>
          </ac:inkMkLst>
        </pc:inkChg>
        <pc:inkChg chg="add mod">
          <ac:chgData name="Kokchun Giang" userId="67e2125d-ec8c-4323-9653-9824a2ad815f" providerId="ADAL" clId="{10EEDAB3-2DB0-BA4D-8CC6-6424E46A9142}" dt="2024-01-13T14:13:18.233" v="1758"/>
          <ac:inkMkLst>
            <pc:docMk/>
            <pc:sldMk cId="3137551220" sldId="329"/>
            <ac:inkMk id="666" creationId="{9FA2C737-E50A-A08E-F837-38335E00FE87}"/>
          </ac:inkMkLst>
        </pc:inkChg>
        <pc:inkChg chg="add mod">
          <ac:chgData name="Kokchun Giang" userId="67e2125d-ec8c-4323-9653-9824a2ad815f" providerId="ADAL" clId="{10EEDAB3-2DB0-BA4D-8CC6-6424E46A9142}" dt="2024-01-13T14:13:18.233" v="1758"/>
          <ac:inkMkLst>
            <pc:docMk/>
            <pc:sldMk cId="3137551220" sldId="329"/>
            <ac:inkMk id="667" creationId="{CD585691-6966-4731-6047-9A02E3872265}"/>
          </ac:inkMkLst>
        </pc:inkChg>
        <pc:inkChg chg="add mod">
          <ac:chgData name="Kokchun Giang" userId="67e2125d-ec8c-4323-9653-9824a2ad815f" providerId="ADAL" clId="{10EEDAB3-2DB0-BA4D-8CC6-6424E46A9142}" dt="2024-01-13T14:13:18.233" v="1758"/>
          <ac:inkMkLst>
            <pc:docMk/>
            <pc:sldMk cId="3137551220" sldId="329"/>
            <ac:inkMk id="668" creationId="{4055272B-C807-A479-973C-B11624417893}"/>
          </ac:inkMkLst>
        </pc:inkChg>
        <pc:inkChg chg="add mod">
          <ac:chgData name="Kokchun Giang" userId="67e2125d-ec8c-4323-9653-9824a2ad815f" providerId="ADAL" clId="{10EEDAB3-2DB0-BA4D-8CC6-6424E46A9142}" dt="2024-01-13T14:13:18.233" v="1758"/>
          <ac:inkMkLst>
            <pc:docMk/>
            <pc:sldMk cId="3137551220" sldId="329"/>
            <ac:inkMk id="670" creationId="{77FCB164-BCF1-EC2E-86DA-8B14C8353E87}"/>
          </ac:inkMkLst>
        </pc:inkChg>
        <pc:inkChg chg="add mod">
          <ac:chgData name="Kokchun Giang" userId="67e2125d-ec8c-4323-9653-9824a2ad815f" providerId="ADAL" clId="{10EEDAB3-2DB0-BA4D-8CC6-6424E46A9142}" dt="2024-01-13T14:13:18.233" v="1758"/>
          <ac:inkMkLst>
            <pc:docMk/>
            <pc:sldMk cId="3137551220" sldId="329"/>
            <ac:inkMk id="671" creationId="{DAEA3860-9811-502B-ED6D-293939A25BE7}"/>
          </ac:inkMkLst>
        </pc:inkChg>
        <pc:inkChg chg="add del mod">
          <ac:chgData name="Kokchun Giang" userId="67e2125d-ec8c-4323-9653-9824a2ad815f" providerId="ADAL" clId="{10EEDAB3-2DB0-BA4D-8CC6-6424E46A9142}" dt="2024-01-13T14:13:13.957" v="1752" actId="9405"/>
          <ac:inkMkLst>
            <pc:docMk/>
            <pc:sldMk cId="3137551220" sldId="329"/>
            <ac:inkMk id="672" creationId="{C969430D-576C-91E8-D175-F84854E51A6E}"/>
          </ac:inkMkLst>
        </pc:inkChg>
        <pc:inkChg chg="add del mod">
          <ac:chgData name="Kokchun Giang" userId="67e2125d-ec8c-4323-9653-9824a2ad815f" providerId="ADAL" clId="{10EEDAB3-2DB0-BA4D-8CC6-6424E46A9142}" dt="2024-01-13T14:13:13.602" v="1751" actId="9405"/>
          <ac:inkMkLst>
            <pc:docMk/>
            <pc:sldMk cId="3137551220" sldId="329"/>
            <ac:inkMk id="673" creationId="{A4F61982-4D02-475A-7FB8-F0EBA3437219}"/>
          </ac:inkMkLst>
        </pc:inkChg>
        <pc:inkChg chg="add del mod">
          <ac:chgData name="Kokchun Giang" userId="67e2125d-ec8c-4323-9653-9824a2ad815f" providerId="ADAL" clId="{10EEDAB3-2DB0-BA4D-8CC6-6424E46A9142}" dt="2024-01-13T14:13:13.308" v="1750"/>
          <ac:inkMkLst>
            <pc:docMk/>
            <pc:sldMk cId="3137551220" sldId="329"/>
            <ac:inkMk id="674" creationId="{03D3EFBF-F5EB-3AE6-1948-18F3A0A2CB43}"/>
          </ac:inkMkLst>
        </pc:inkChg>
        <pc:inkChg chg="add mod">
          <ac:chgData name="Kokchun Giang" userId="67e2125d-ec8c-4323-9653-9824a2ad815f" providerId="ADAL" clId="{10EEDAB3-2DB0-BA4D-8CC6-6424E46A9142}" dt="2024-01-13T14:13:18.233" v="1758"/>
          <ac:inkMkLst>
            <pc:docMk/>
            <pc:sldMk cId="3137551220" sldId="329"/>
            <ac:inkMk id="676" creationId="{5DE022D9-2441-BCEE-2FC5-0CB2E9932755}"/>
          </ac:inkMkLst>
        </pc:inkChg>
        <pc:inkChg chg="add mod">
          <ac:chgData name="Kokchun Giang" userId="67e2125d-ec8c-4323-9653-9824a2ad815f" providerId="ADAL" clId="{10EEDAB3-2DB0-BA4D-8CC6-6424E46A9142}" dt="2024-01-13T14:13:18.233" v="1758"/>
          <ac:inkMkLst>
            <pc:docMk/>
            <pc:sldMk cId="3137551220" sldId="329"/>
            <ac:inkMk id="677" creationId="{66E07F1C-F338-F144-E305-FF886433546D}"/>
          </ac:inkMkLst>
        </pc:inkChg>
        <pc:inkChg chg="add mod">
          <ac:chgData name="Kokchun Giang" userId="67e2125d-ec8c-4323-9653-9824a2ad815f" providerId="ADAL" clId="{10EEDAB3-2DB0-BA4D-8CC6-6424E46A9142}" dt="2024-01-13T14:13:18.233" v="1758"/>
          <ac:inkMkLst>
            <pc:docMk/>
            <pc:sldMk cId="3137551220" sldId="329"/>
            <ac:inkMk id="678" creationId="{0B86F2AD-A8A5-F289-E5EC-4D7C8DE62FE0}"/>
          </ac:inkMkLst>
        </pc:inkChg>
        <pc:inkChg chg="add mod">
          <ac:chgData name="Kokchun Giang" userId="67e2125d-ec8c-4323-9653-9824a2ad815f" providerId="ADAL" clId="{10EEDAB3-2DB0-BA4D-8CC6-6424E46A9142}" dt="2024-01-13T14:13:18.233" v="1758"/>
          <ac:inkMkLst>
            <pc:docMk/>
            <pc:sldMk cId="3137551220" sldId="329"/>
            <ac:inkMk id="680" creationId="{A4F872DA-6F3E-1F61-0F8F-83FAD85FBBCD}"/>
          </ac:inkMkLst>
        </pc:inkChg>
        <pc:inkChg chg="add mod">
          <ac:chgData name="Kokchun Giang" userId="67e2125d-ec8c-4323-9653-9824a2ad815f" providerId="ADAL" clId="{10EEDAB3-2DB0-BA4D-8CC6-6424E46A9142}" dt="2024-01-13T14:13:24.469" v="1763"/>
          <ac:inkMkLst>
            <pc:docMk/>
            <pc:sldMk cId="3137551220" sldId="329"/>
            <ac:inkMk id="682" creationId="{094966D2-F39B-9CC0-F2E3-11EDADE7ADEF}"/>
          </ac:inkMkLst>
        </pc:inkChg>
        <pc:inkChg chg="add mod">
          <ac:chgData name="Kokchun Giang" userId="67e2125d-ec8c-4323-9653-9824a2ad815f" providerId="ADAL" clId="{10EEDAB3-2DB0-BA4D-8CC6-6424E46A9142}" dt="2024-01-13T14:13:24.469" v="1763"/>
          <ac:inkMkLst>
            <pc:docMk/>
            <pc:sldMk cId="3137551220" sldId="329"/>
            <ac:inkMk id="683" creationId="{8212A651-1851-5EF3-CE05-929B9F1853BE}"/>
          </ac:inkMkLst>
        </pc:inkChg>
        <pc:inkChg chg="add mod">
          <ac:chgData name="Kokchun Giang" userId="67e2125d-ec8c-4323-9653-9824a2ad815f" providerId="ADAL" clId="{10EEDAB3-2DB0-BA4D-8CC6-6424E46A9142}" dt="2024-01-13T14:13:24.469" v="1763"/>
          <ac:inkMkLst>
            <pc:docMk/>
            <pc:sldMk cId="3137551220" sldId="329"/>
            <ac:inkMk id="684" creationId="{19BE2D15-6B58-173C-5264-C33D0A5E740A}"/>
          </ac:inkMkLst>
        </pc:inkChg>
        <pc:inkChg chg="add mod">
          <ac:chgData name="Kokchun Giang" userId="67e2125d-ec8c-4323-9653-9824a2ad815f" providerId="ADAL" clId="{10EEDAB3-2DB0-BA4D-8CC6-6424E46A9142}" dt="2024-01-13T14:13:24.469" v="1763"/>
          <ac:inkMkLst>
            <pc:docMk/>
            <pc:sldMk cId="3137551220" sldId="329"/>
            <ac:inkMk id="685" creationId="{277921F9-EFCD-2687-FDA6-89013607C704}"/>
          </ac:inkMkLst>
        </pc:inkChg>
        <pc:inkChg chg="add del mod">
          <ac:chgData name="Kokchun Giang" userId="67e2125d-ec8c-4323-9653-9824a2ad815f" providerId="ADAL" clId="{10EEDAB3-2DB0-BA4D-8CC6-6424E46A9142}" dt="2024-01-13T14:13:29.218" v="1775" actId="9405"/>
          <ac:inkMkLst>
            <pc:docMk/>
            <pc:sldMk cId="3137551220" sldId="329"/>
            <ac:inkMk id="687" creationId="{70143E16-F065-98E0-FC1B-E96076911EB5}"/>
          </ac:inkMkLst>
        </pc:inkChg>
        <pc:inkChg chg="add del mod">
          <ac:chgData name="Kokchun Giang" userId="67e2125d-ec8c-4323-9653-9824a2ad815f" providerId="ADAL" clId="{10EEDAB3-2DB0-BA4D-8CC6-6424E46A9142}" dt="2024-01-13T14:13:28.804" v="1774" actId="9405"/>
          <ac:inkMkLst>
            <pc:docMk/>
            <pc:sldMk cId="3137551220" sldId="329"/>
            <ac:inkMk id="688" creationId="{564EDF15-8F43-7B0D-DE16-D5531C87DBE9}"/>
          </ac:inkMkLst>
        </pc:inkChg>
        <pc:inkChg chg="add del mod">
          <ac:chgData name="Kokchun Giang" userId="67e2125d-ec8c-4323-9653-9824a2ad815f" providerId="ADAL" clId="{10EEDAB3-2DB0-BA4D-8CC6-6424E46A9142}" dt="2024-01-13T14:13:28.532" v="1773"/>
          <ac:inkMkLst>
            <pc:docMk/>
            <pc:sldMk cId="3137551220" sldId="329"/>
            <ac:inkMk id="689" creationId="{716DC7CE-9451-C285-45B7-D2EAD7EFBB1A}"/>
          </ac:inkMkLst>
        </pc:inkChg>
        <pc:inkChg chg="add del">
          <ac:chgData name="Kokchun Giang" userId="67e2125d-ec8c-4323-9653-9824a2ad815f" providerId="ADAL" clId="{10EEDAB3-2DB0-BA4D-8CC6-6424E46A9142}" dt="2024-01-13T14:13:28.316" v="1770" actId="9405"/>
          <ac:inkMkLst>
            <pc:docMk/>
            <pc:sldMk cId="3137551220" sldId="329"/>
            <ac:inkMk id="690" creationId="{EC21BA0B-4387-AF39-633B-3E0D72CDB7F9}"/>
          </ac:inkMkLst>
        </pc:inkChg>
        <pc:inkChg chg="add del">
          <ac:chgData name="Kokchun Giang" userId="67e2125d-ec8c-4323-9653-9824a2ad815f" providerId="ADAL" clId="{10EEDAB3-2DB0-BA4D-8CC6-6424E46A9142}" dt="2024-01-13T14:13:28.084" v="1769" actId="9405"/>
          <ac:inkMkLst>
            <pc:docMk/>
            <pc:sldMk cId="3137551220" sldId="329"/>
            <ac:inkMk id="691" creationId="{31AA21B9-7513-CE73-C8F0-7A9E5D12E50E}"/>
          </ac:inkMkLst>
        </pc:inkChg>
        <pc:inkChg chg="add mod">
          <ac:chgData name="Kokchun Giang" userId="67e2125d-ec8c-4323-9653-9824a2ad815f" providerId="ADAL" clId="{10EEDAB3-2DB0-BA4D-8CC6-6424E46A9142}" dt="2024-01-13T14:13:34.085" v="1785"/>
          <ac:inkMkLst>
            <pc:docMk/>
            <pc:sldMk cId="3137551220" sldId="329"/>
            <ac:inkMk id="693" creationId="{21723F5E-2FF1-CD37-9070-A0046D1A367D}"/>
          </ac:inkMkLst>
        </pc:inkChg>
        <pc:inkChg chg="add mod">
          <ac:chgData name="Kokchun Giang" userId="67e2125d-ec8c-4323-9653-9824a2ad815f" providerId="ADAL" clId="{10EEDAB3-2DB0-BA4D-8CC6-6424E46A9142}" dt="2024-01-13T14:13:34.085" v="1785"/>
          <ac:inkMkLst>
            <pc:docMk/>
            <pc:sldMk cId="3137551220" sldId="329"/>
            <ac:inkMk id="694" creationId="{01A651D1-DBE3-7B85-300B-CF4E7C5191A7}"/>
          </ac:inkMkLst>
        </pc:inkChg>
        <pc:inkChg chg="add mod">
          <ac:chgData name="Kokchun Giang" userId="67e2125d-ec8c-4323-9653-9824a2ad815f" providerId="ADAL" clId="{10EEDAB3-2DB0-BA4D-8CC6-6424E46A9142}" dt="2024-01-13T14:13:34.085" v="1785"/>
          <ac:inkMkLst>
            <pc:docMk/>
            <pc:sldMk cId="3137551220" sldId="329"/>
            <ac:inkMk id="695" creationId="{64EC61D3-765C-947B-8223-1E74FC51402A}"/>
          </ac:inkMkLst>
        </pc:inkChg>
        <pc:inkChg chg="add mod">
          <ac:chgData name="Kokchun Giang" userId="67e2125d-ec8c-4323-9653-9824a2ad815f" providerId="ADAL" clId="{10EEDAB3-2DB0-BA4D-8CC6-6424E46A9142}" dt="2024-01-13T14:13:34.085" v="1785"/>
          <ac:inkMkLst>
            <pc:docMk/>
            <pc:sldMk cId="3137551220" sldId="329"/>
            <ac:inkMk id="696" creationId="{AFF82B97-EB3B-42E2-574E-385E03630B14}"/>
          </ac:inkMkLst>
        </pc:inkChg>
        <pc:inkChg chg="add mod">
          <ac:chgData name="Kokchun Giang" userId="67e2125d-ec8c-4323-9653-9824a2ad815f" providerId="ADAL" clId="{10EEDAB3-2DB0-BA4D-8CC6-6424E46A9142}" dt="2024-01-13T14:13:34.085" v="1785"/>
          <ac:inkMkLst>
            <pc:docMk/>
            <pc:sldMk cId="3137551220" sldId="329"/>
            <ac:inkMk id="697" creationId="{7C43278B-E2A5-7734-79F6-9A5373E489AD}"/>
          </ac:inkMkLst>
        </pc:inkChg>
        <pc:inkChg chg="add mod">
          <ac:chgData name="Kokchun Giang" userId="67e2125d-ec8c-4323-9653-9824a2ad815f" providerId="ADAL" clId="{10EEDAB3-2DB0-BA4D-8CC6-6424E46A9142}" dt="2024-01-13T14:13:34.085" v="1785"/>
          <ac:inkMkLst>
            <pc:docMk/>
            <pc:sldMk cId="3137551220" sldId="329"/>
            <ac:inkMk id="698" creationId="{14985585-FE71-BCBA-068C-DDB383C45EA5}"/>
          </ac:inkMkLst>
        </pc:inkChg>
        <pc:inkChg chg="add mod">
          <ac:chgData name="Kokchun Giang" userId="67e2125d-ec8c-4323-9653-9824a2ad815f" providerId="ADAL" clId="{10EEDAB3-2DB0-BA4D-8CC6-6424E46A9142}" dt="2024-01-13T14:13:34.085" v="1785"/>
          <ac:inkMkLst>
            <pc:docMk/>
            <pc:sldMk cId="3137551220" sldId="329"/>
            <ac:inkMk id="699" creationId="{F1B8311C-45BA-EC91-5617-233C80B13DCD}"/>
          </ac:inkMkLst>
        </pc:inkChg>
        <pc:inkChg chg="add mod">
          <ac:chgData name="Kokchun Giang" userId="67e2125d-ec8c-4323-9653-9824a2ad815f" providerId="ADAL" clId="{10EEDAB3-2DB0-BA4D-8CC6-6424E46A9142}" dt="2024-01-13T14:13:34.085" v="1785"/>
          <ac:inkMkLst>
            <pc:docMk/>
            <pc:sldMk cId="3137551220" sldId="329"/>
            <ac:inkMk id="700" creationId="{4E2180C4-F4AE-E060-3257-1BB0F5B7D987}"/>
          </ac:inkMkLst>
        </pc:inkChg>
        <pc:inkChg chg="add mod">
          <ac:chgData name="Kokchun Giang" userId="67e2125d-ec8c-4323-9653-9824a2ad815f" providerId="ADAL" clId="{10EEDAB3-2DB0-BA4D-8CC6-6424E46A9142}" dt="2024-01-13T14:13:34.085" v="1785"/>
          <ac:inkMkLst>
            <pc:docMk/>
            <pc:sldMk cId="3137551220" sldId="329"/>
            <ac:inkMk id="701" creationId="{1AF7790B-84FB-1824-B0CD-DE55B8A727D0}"/>
          </ac:inkMkLst>
        </pc:inkChg>
        <pc:inkChg chg="add mod">
          <ac:chgData name="Kokchun Giang" userId="67e2125d-ec8c-4323-9653-9824a2ad815f" providerId="ADAL" clId="{10EEDAB3-2DB0-BA4D-8CC6-6424E46A9142}" dt="2024-01-13T15:32:25.183" v="2951" actId="164"/>
          <ac:inkMkLst>
            <pc:docMk/>
            <pc:sldMk cId="3137551220" sldId="329"/>
            <ac:inkMk id="703" creationId="{A5A7732C-CBF1-DC37-6B3D-8B59223AEE36}"/>
          </ac:inkMkLst>
        </pc:inkChg>
        <pc:inkChg chg="add mod">
          <ac:chgData name="Kokchun Giang" userId="67e2125d-ec8c-4323-9653-9824a2ad815f" providerId="ADAL" clId="{10EEDAB3-2DB0-BA4D-8CC6-6424E46A9142}" dt="2024-01-13T14:17:28.464" v="2153"/>
          <ac:inkMkLst>
            <pc:docMk/>
            <pc:sldMk cId="3137551220" sldId="329"/>
            <ac:inkMk id="704" creationId="{6297BDD9-F171-A359-9229-53E08AD6303D}"/>
          </ac:inkMkLst>
        </pc:inkChg>
        <pc:inkChg chg="add mod">
          <ac:chgData name="Kokchun Giang" userId="67e2125d-ec8c-4323-9653-9824a2ad815f" providerId="ADAL" clId="{10EEDAB3-2DB0-BA4D-8CC6-6424E46A9142}" dt="2024-01-13T14:17:28.464" v="2153"/>
          <ac:inkMkLst>
            <pc:docMk/>
            <pc:sldMk cId="3137551220" sldId="329"/>
            <ac:inkMk id="705" creationId="{A0411F93-125A-A266-270A-F900AC8ADFCD}"/>
          </ac:inkMkLst>
        </pc:inkChg>
        <pc:inkChg chg="add mod">
          <ac:chgData name="Kokchun Giang" userId="67e2125d-ec8c-4323-9653-9824a2ad815f" providerId="ADAL" clId="{10EEDAB3-2DB0-BA4D-8CC6-6424E46A9142}" dt="2024-01-13T14:17:28.464" v="2153"/>
          <ac:inkMkLst>
            <pc:docMk/>
            <pc:sldMk cId="3137551220" sldId="329"/>
            <ac:inkMk id="706" creationId="{939CBBED-30C6-206B-CDC2-8A4E9386A442}"/>
          </ac:inkMkLst>
        </pc:inkChg>
        <pc:inkChg chg="add mod">
          <ac:chgData name="Kokchun Giang" userId="67e2125d-ec8c-4323-9653-9824a2ad815f" providerId="ADAL" clId="{10EEDAB3-2DB0-BA4D-8CC6-6424E46A9142}" dt="2024-01-13T14:17:28.464" v="2153"/>
          <ac:inkMkLst>
            <pc:docMk/>
            <pc:sldMk cId="3137551220" sldId="329"/>
            <ac:inkMk id="707" creationId="{BBAFD4DB-2AF8-CB71-019B-EB83FD7D498D}"/>
          </ac:inkMkLst>
        </pc:inkChg>
        <pc:inkChg chg="add mod">
          <ac:chgData name="Kokchun Giang" userId="67e2125d-ec8c-4323-9653-9824a2ad815f" providerId="ADAL" clId="{10EEDAB3-2DB0-BA4D-8CC6-6424E46A9142}" dt="2024-01-13T14:17:28.464" v="2153"/>
          <ac:inkMkLst>
            <pc:docMk/>
            <pc:sldMk cId="3137551220" sldId="329"/>
            <ac:inkMk id="708" creationId="{BB3ACCCF-3159-62B0-0174-8822E0A7A8AA}"/>
          </ac:inkMkLst>
        </pc:inkChg>
        <pc:inkChg chg="add mod">
          <ac:chgData name="Kokchun Giang" userId="67e2125d-ec8c-4323-9653-9824a2ad815f" providerId="ADAL" clId="{10EEDAB3-2DB0-BA4D-8CC6-6424E46A9142}" dt="2024-01-13T14:17:28.464" v="2153"/>
          <ac:inkMkLst>
            <pc:docMk/>
            <pc:sldMk cId="3137551220" sldId="329"/>
            <ac:inkMk id="709" creationId="{F5B61A13-8BBA-B038-9B84-511DFB2BE6E6}"/>
          </ac:inkMkLst>
        </pc:inkChg>
        <pc:inkChg chg="add mod">
          <ac:chgData name="Kokchun Giang" userId="67e2125d-ec8c-4323-9653-9824a2ad815f" providerId="ADAL" clId="{10EEDAB3-2DB0-BA4D-8CC6-6424E46A9142}" dt="2024-01-13T14:17:28.464" v="2153"/>
          <ac:inkMkLst>
            <pc:docMk/>
            <pc:sldMk cId="3137551220" sldId="329"/>
            <ac:inkMk id="710" creationId="{C0664F77-69E6-D0A8-AB52-AD0D98E1C541}"/>
          </ac:inkMkLst>
        </pc:inkChg>
        <pc:inkChg chg="add mod">
          <ac:chgData name="Kokchun Giang" userId="67e2125d-ec8c-4323-9653-9824a2ad815f" providerId="ADAL" clId="{10EEDAB3-2DB0-BA4D-8CC6-6424E46A9142}" dt="2024-01-13T14:17:28.464" v="2153"/>
          <ac:inkMkLst>
            <pc:docMk/>
            <pc:sldMk cId="3137551220" sldId="329"/>
            <ac:inkMk id="711" creationId="{07A84A29-96E2-9472-98B0-753FB7120B92}"/>
          </ac:inkMkLst>
        </pc:inkChg>
        <pc:inkChg chg="add mod">
          <ac:chgData name="Kokchun Giang" userId="67e2125d-ec8c-4323-9653-9824a2ad815f" providerId="ADAL" clId="{10EEDAB3-2DB0-BA4D-8CC6-6424E46A9142}" dt="2024-01-13T14:17:35.796" v="2157"/>
          <ac:inkMkLst>
            <pc:docMk/>
            <pc:sldMk cId="3137551220" sldId="329"/>
            <ac:inkMk id="713" creationId="{5B81EB7F-68DA-6EFE-F583-A5203DFB3188}"/>
          </ac:inkMkLst>
        </pc:inkChg>
        <pc:inkChg chg="add mod">
          <ac:chgData name="Kokchun Giang" userId="67e2125d-ec8c-4323-9653-9824a2ad815f" providerId="ADAL" clId="{10EEDAB3-2DB0-BA4D-8CC6-6424E46A9142}" dt="2024-01-13T14:17:35.796" v="2157"/>
          <ac:inkMkLst>
            <pc:docMk/>
            <pc:sldMk cId="3137551220" sldId="329"/>
            <ac:inkMk id="714" creationId="{5F57F14F-AA6F-2524-C0D5-3859D8301B74}"/>
          </ac:inkMkLst>
        </pc:inkChg>
        <pc:inkChg chg="add mod">
          <ac:chgData name="Kokchun Giang" userId="67e2125d-ec8c-4323-9653-9824a2ad815f" providerId="ADAL" clId="{10EEDAB3-2DB0-BA4D-8CC6-6424E46A9142}" dt="2024-01-13T14:17:35.796" v="2157"/>
          <ac:inkMkLst>
            <pc:docMk/>
            <pc:sldMk cId="3137551220" sldId="329"/>
            <ac:inkMk id="715" creationId="{954B549E-990D-BC09-443D-FE7C0A698BF9}"/>
          </ac:inkMkLst>
        </pc:inkChg>
        <pc:inkChg chg="add mod">
          <ac:chgData name="Kokchun Giang" userId="67e2125d-ec8c-4323-9653-9824a2ad815f" providerId="ADAL" clId="{10EEDAB3-2DB0-BA4D-8CC6-6424E46A9142}" dt="2024-01-13T14:17:49.226" v="2166"/>
          <ac:inkMkLst>
            <pc:docMk/>
            <pc:sldMk cId="3137551220" sldId="329"/>
            <ac:inkMk id="718" creationId="{51F16232-1A78-8DB1-52FE-F40E9851083C}"/>
          </ac:inkMkLst>
        </pc:inkChg>
        <pc:inkChg chg="add mod">
          <ac:chgData name="Kokchun Giang" userId="67e2125d-ec8c-4323-9653-9824a2ad815f" providerId="ADAL" clId="{10EEDAB3-2DB0-BA4D-8CC6-6424E46A9142}" dt="2024-01-13T14:17:49.226" v="2166"/>
          <ac:inkMkLst>
            <pc:docMk/>
            <pc:sldMk cId="3137551220" sldId="329"/>
            <ac:inkMk id="719" creationId="{8754D85B-7913-5350-50FC-226164219F47}"/>
          </ac:inkMkLst>
        </pc:inkChg>
        <pc:inkChg chg="add mod">
          <ac:chgData name="Kokchun Giang" userId="67e2125d-ec8c-4323-9653-9824a2ad815f" providerId="ADAL" clId="{10EEDAB3-2DB0-BA4D-8CC6-6424E46A9142}" dt="2024-01-13T14:17:49.226" v="2166"/>
          <ac:inkMkLst>
            <pc:docMk/>
            <pc:sldMk cId="3137551220" sldId="329"/>
            <ac:inkMk id="720" creationId="{E3244A15-BF6B-678B-1E2C-37F8B5F1BD79}"/>
          </ac:inkMkLst>
        </pc:inkChg>
        <pc:inkChg chg="add mod">
          <ac:chgData name="Kokchun Giang" userId="67e2125d-ec8c-4323-9653-9824a2ad815f" providerId="ADAL" clId="{10EEDAB3-2DB0-BA4D-8CC6-6424E46A9142}" dt="2024-01-13T14:17:49.226" v="2166"/>
          <ac:inkMkLst>
            <pc:docMk/>
            <pc:sldMk cId="3137551220" sldId="329"/>
            <ac:inkMk id="721" creationId="{238A11CA-22E4-C801-A82D-954A0E0F8EDB}"/>
          </ac:inkMkLst>
        </pc:inkChg>
        <pc:inkChg chg="add mod">
          <ac:chgData name="Kokchun Giang" userId="67e2125d-ec8c-4323-9653-9824a2ad815f" providerId="ADAL" clId="{10EEDAB3-2DB0-BA4D-8CC6-6424E46A9142}" dt="2024-01-13T14:17:49.226" v="2166"/>
          <ac:inkMkLst>
            <pc:docMk/>
            <pc:sldMk cId="3137551220" sldId="329"/>
            <ac:inkMk id="722" creationId="{4CC20120-2036-0CE4-5AB3-E2A31C22AD1F}"/>
          </ac:inkMkLst>
        </pc:inkChg>
        <pc:inkChg chg="add mod">
          <ac:chgData name="Kokchun Giang" userId="67e2125d-ec8c-4323-9653-9824a2ad815f" providerId="ADAL" clId="{10EEDAB3-2DB0-BA4D-8CC6-6424E46A9142}" dt="2024-01-13T14:17:49.226" v="2166"/>
          <ac:inkMkLst>
            <pc:docMk/>
            <pc:sldMk cId="3137551220" sldId="329"/>
            <ac:inkMk id="723" creationId="{A930C1D2-C7EE-B403-7AE9-3593B86FC7AE}"/>
          </ac:inkMkLst>
        </pc:inkChg>
        <pc:inkChg chg="add mod">
          <ac:chgData name="Kokchun Giang" userId="67e2125d-ec8c-4323-9653-9824a2ad815f" providerId="ADAL" clId="{10EEDAB3-2DB0-BA4D-8CC6-6424E46A9142}" dt="2024-01-13T14:17:53.413" v="2170"/>
          <ac:inkMkLst>
            <pc:docMk/>
            <pc:sldMk cId="3137551220" sldId="329"/>
            <ac:inkMk id="725" creationId="{238143C9-4689-C599-E928-906667638F97}"/>
          </ac:inkMkLst>
        </pc:inkChg>
        <pc:inkChg chg="add mod">
          <ac:chgData name="Kokchun Giang" userId="67e2125d-ec8c-4323-9653-9824a2ad815f" providerId="ADAL" clId="{10EEDAB3-2DB0-BA4D-8CC6-6424E46A9142}" dt="2024-01-13T14:17:53.413" v="2170"/>
          <ac:inkMkLst>
            <pc:docMk/>
            <pc:sldMk cId="3137551220" sldId="329"/>
            <ac:inkMk id="726" creationId="{583D4058-14FB-91FE-52A6-B2E8FF2D2EEB}"/>
          </ac:inkMkLst>
        </pc:inkChg>
        <pc:inkChg chg="add mod">
          <ac:chgData name="Kokchun Giang" userId="67e2125d-ec8c-4323-9653-9824a2ad815f" providerId="ADAL" clId="{10EEDAB3-2DB0-BA4D-8CC6-6424E46A9142}" dt="2024-01-13T14:17:53.413" v="2170"/>
          <ac:inkMkLst>
            <pc:docMk/>
            <pc:sldMk cId="3137551220" sldId="329"/>
            <ac:inkMk id="727" creationId="{68288243-79C4-9EE1-41D0-BA7A98AB57E6}"/>
          </ac:inkMkLst>
        </pc:inkChg>
        <pc:inkChg chg="add mod">
          <ac:chgData name="Kokchun Giang" userId="67e2125d-ec8c-4323-9653-9824a2ad815f" providerId="ADAL" clId="{10EEDAB3-2DB0-BA4D-8CC6-6424E46A9142}" dt="2024-01-13T14:18:01.329" v="2177"/>
          <ac:inkMkLst>
            <pc:docMk/>
            <pc:sldMk cId="3137551220" sldId="329"/>
            <ac:inkMk id="729" creationId="{C0822234-3402-2E23-0F02-9E060459AB4E}"/>
          </ac:inkMkLst>
        </pc:inkChg>
        <pc:inkChg chg="add mod">
          <ac:chgData name="Kokchun Giang" userId="67e2125d-ec8c-4323-9653-9824a2ad815f" providerId="ADAL" clId="{10EEDAB3-2DB0-BA4D-8CC6-6424E46A9142}" dt="2024-01-13T14:18:01.329" v="2177"/>
          <ac:inkMkLst>
            <pc:docMk/>
            <pc:sldMk cId="3137551220" sldId="329"/>
            <ac:inkMk id="730" creationId="{D60F1913-C7FD-6D04-5A1F-58C17AB33763}"/>
          </ac:inkMkLst>
        </pc:inkChg>
        <pc:inkChg chg="add mod">
          <ac:chgData name="Kokchun Giang" userId="67e2125d-ec8c-4323-9653-9824a2ad815f" providerId="ADAL" clId="{10EEDAB3-2DB0-BA4D-8CC6-6424E46A9142}" dt="2024-01-13T14:18:01.329" v="2177"/>
          <ac:inkMkLst>
            <pc:docMk/>
            <pc:sldMk cId="3137551220" sldId="329"/>
            <ac:inkMk id="731" creationId="{F8414802-8D0F-3CD2-7640-0E21AEB7A84D}"/>
          </ac:inkMkLst>
        </pc:inkChg>
        <pc:inkChg chg="add mod">
          <ac:chgData name="Kokchun Giang" userId="67e2125d-ec8c-4323-9653-9824a2ad815f" providerId="ADAL" clId="{10EEDAB3-2DB0-BA4D-8CC6-6424E46A9142}" dt="2024-01-13T14:18:01.329" v="2177"/>
          <ac:inkMkLst>
            <pc:docMk/>
            <pc:sldMk cId="3137551220" sldId="329"/>
            <ac:inkMk id="733" creationId="{56D6C15C-8E7A-2F5C-F94E-7FDB7A72039C}"/>
          </ac:inkMkLst>
        </pc:inkChg>
        <pc:inkChg chg="add mod">
          <ac:chgData name="Kokchun Giang" userId="67e2125d-ec8c-4323-9653-9824a2ad815f" providerId="ADAL" clId="{10EEDAB3-2DB0-BA4D-8CC6-6424E46A9142}" dt="2024-01-13T14:18:01.329" v="2177"/>
          <ac:inkMkLst>
            <pc:docMk/>
            <pc:sldMk cId="3137551220" sldId="329"/>
            <ac:inkMk id="734" creationId="{BDC2C5B0-89D5-26ED-6AEB-87805632112E}"/>
          </ac:inkMkLst>
        </pc:inkChg>
        <pc:inkChg chg="add mod">
          <ac:chgData name="Kokchun Giang" userId="67e2125d-ec8c-4323-9653-9824a2ad815f" providerId="ADAL" clId="{10EEDAB3-2DB0-BA4D-8CC6-6424E46A9142}" dt="2024-01-13T14:18:05.776" v="2182"/>
          <ac:inkMkLst>
            <pc:docMk/>
            <pc:sldMk cId="3137551220" sldId="329"/>
            <ac:inkMk id="736" creationId="{B81CD05D-29EE-511B-39C5-52AEC591B136}"/>
          </ac:inkMkLst>
        </pc:inkChg>
        <pc:inkChg chg="add mod">
          <ac:chgData name="Kokchun Giang" userId="67e2125d-ec8c-4323-9653-9824a2ad815f" providerId="ADAL" clId="{10EEDAB3-2DB0-BA4D-8CC6-6424E46A9142}" dt="2024-01-13T14:18:05.776" v="2182"/>
          <ac:inkMkLst>
            <pc:docMk/>
            <pc:sldMk cId="3137551220" sldId="329"/>
            <ac:inkMk id="737" creationId="{86D55A58-B49D-7F73-1133-494BD40B06F9}"/>
          </ac:inkMkLst>
        </pc:inkChg>
        <pc:inkChg chg="add mod">
          <ac:chgData name="Kokchun Giang" userId="67e2125d-ec8c-4323-9653-9824a2ad815f" providerId="ADAL" clId="{10EEDAB3-2DB0-BA4D-8CC6-6424E46A9142}" dt="2024-01-13T14:18:05.776" v="2182"/>
          <ac:inkMkLst>
            <pc:docMk/>
            <pc:sldMk cId="3137551220" sldId="329"/>
            <ac:inkMk id="738" creationId="{C66D62BA-B89B-7F04-36AF-317DAA2EF7C8}"/>
          </ac:inkMkLst>
        </pc:inkChg>
        <pc:inkChg chg="add mod">
          <ac:chgData name="Kokchun Giang" userId="67e2125d-ec8c-4323-9653-9824a2ad815f" providerId="ADAL" clId="{10EEDAB3-2DB0-BA4D-8CC6-6424E46A9142}" dt="2024-01-13T14:18:05.776" v="2182"/>
          <ac:inkMkLst>
            <pc:docMk/>
            <pc:sldMk cId="3137551220" sldId="329"/>
            <ac:inkMk id="739" creationId="{070E6384-C0D0-225E-6958-0258BD75D76F}"/>
          </ac:inkMkLst>
        </pc:inkChg>
        <pc:inkChg chg="add mod">
          <ac:chgData name="Kokchun Giang" userId="67e2125d-ec8c-4323-9653-9824a2ad815f" providerId="ADAL" clId="{10EEDAB3-2DB0-BA4D-8CC6-6424E46A9142}" dt="2024-01-13T14:18:12.525" v="2191"/>
          <ac:inkMkLst>
            <pc:docMk/>
            <pc:sldMk cId="3137551220" sldId="329"/>
            <ac:inkMk id="741" creationId="{15932B43-F971-548E-70A8-6004C6B76186}"/>
          </ac:inkMkLst>
        </pc:inkChg>
        <pc:inkChg chg="add mod">
          <ac:chgData name="Kokchun Giang" userId="67e2125d-ec8c-4323-9653-9824a2ad815f" providerId="ADAL" clId="{10EEDAB3-2DB0-BA4D-8CC6-6424E46A9142}" dt="2024-01-13T14:18:12.525" v="2191"/>
          <ac:inkMkLst>
            <pc:docMk/>
            <pc:sldMk cId="3137551220" sldId="329"/>
            <ac:inkMk id="742" creationId="{88990A63-2BF3-CBA4-06FC-4779CD8F24B6}"/>
          </ac:inkMkLst>
        </pc:inkChg>
        <pc:inkChg chg="add mod">
          <ac:chgData name="Kokchun Giang" userId="67e2125d-ec8c-4323-9653-9824a2ad815f" providerId="ADAL" clId="{10EEDAB3-2DB0-BA4D-8CC6-6424E46A9142}" dt="2024-01-13T14:18:12.525" v="2191"/>
          <ac:inkMkLst>
            <pc:docMk/>
            <pc:sldMk cId="3137551220" sldId="329"/>
            <ac:inkMk id="743" creationId="{6DF10A2C-F7B7-6544-E442-C6CF49398B1F}"/>
          </ac:inkMkLst>
        </pc:inkChg>
        <pc:inkChg chg="add mod">
          <ac:chgData name="Kokchun Giang" userId="67e2125d-ec8c-4323-9653-9824a2ad815f" providerId="ADAL" clId="{10EEDAB3-2DB0-BA4D-8CC6-6424E46A9142}" dt="2024-01-13T14:18:12.525" v="2191"/>
          <ac:inkMkLst>
            <pc:docMk/>
            <pc:sldMk cId="3137551220" sldId="329"/>
            <ac:inkMk id="744" creationId="{F4D8DE5F-AD57-129B-70D4-448D6B438BE3}"/>
          </ac:inkMkLst>
        </pc:inkChg>
        <pc:inkChg chg="add mod">
          <ac:chgData name="Kokchun Giang" userId="67e2125d-ec8c-4323-9653-9824a2ad815f" providerId="ADAL" clId="{10EEDAB3-2DB0-BA4D-8CC6-6424E46A9142}" dt="2024-01-13T14:18:12.525" v="2191"/>
          <ac:inkMkLst>
            <pc:docMk/>
            <pc:sldMk cId="3137551220" sldId="329"/>
            <ac:inkMk id="745" creationId="{588EE4D8-5783-EB21-5809-D4F0E9BA55B7}"/>
          </ac:inkMkLst>
        </pc:inkChg>
        <pc:inkChg chg="add mod">
          <ac:chgData name="Kokchun Giang" userId="67e2125d-ec8c-4323-9653-9824a2ad815f" providerId="ADAL" clId="{10EEDAB3-2DB0-BA4D-8CC6-6424E46A9142}" dt="2024-01-13T14:18:12.525" v="2191"/>
          <ac:inkMkLst>
            <pc:docMk/>
            <pc:sldMk cId="3137551220" sldId="329"/>
            <ac:inkMk id="746" creationId="{A8583A45-6520-7374-B116-E816B3CC5FD5}"/>
          </ac:inkMkLst>
        </pc:inkChg>
        <pc:inkChg chg="add mod">
          <ac:chgData name="Kokchun Giang" userId="67e2125d-ec8c-4323-9653-9824a2ad815f" providerId="ADAL" clId="{10EEDAB3-2DB0-BA4D-8CC6-6424E46A9142}" dt="2024-01-13T14:18:12.525" v="2191"/>
          <ac:inkMkLst>
            <pc:docMk/>
            <pc:sldMk cId="3137551220" sldId="329"/>
            <ac:inkMk id="747" creationId="{6F4E1A3E-AD4A-766B-6F2C-139E689AD1C8}"/>
          </ac:inkMkLst>
        </pc:inkChg>
        <pc:inkChg chg="add mod">
          <ac:chgData name="Kokchun Giang" userId="67e2125d-ec8c-4323-9653-9824a2ad815f" providerId="ADAL" clId="{10EEDAB3-2DB0-BA4D-8CC6-6424E46A9142}" dt="2024-01-13T14:18:12.525" v="2191"/>
          <ac:inkMkLst>
            <pc:docMk/>
            <pc:sldMk cId="3137551220" sldId="329"/>
            <ac:inkMk id="748" creationId="{D7B605A8-F945-DB46-B0C5-47AFFA71549F}"/>
          </ac:inkMkLst>
        </pc:inkChg>
        <pc:inkChg chg="add mod">
          <ac:chgData name="Kokchun Giang" userId="67e2125d-ec8c-4323-9653-9824a2ad815f" providerId="ADAL" clId="{10EEDAB3-2DB0-BA4D-8CC6-6424E46A9142}" dt="2024-01-13T14:18:26.086" v="2204"/>
          <ac:inkMkLst>
            <pc:docMk/>
            <pc:sldMk cId="3137551220" sldId="329"/>
            <ac:inkMk id="750" creationId="{6ECDEDF4-4FD6-4772-F9A4-18475D4C7D7D}"/>
          </ac:inkMkLst>
        </pc:inkChg>
        <pc:inkChg chg="add mod">
          <ac:chgData name="Kokchun Giang" userId="67e2125d-ec8c-4323-9653-9824a2ad815f" providerId="ADAL" clId="{10EEDAB3-2DB0-BA4D-8CC6-6424E46A9142}" dt="2024-01-13T14:18:26.086" v="2204"/>
          <ac:inkMkLst>
            <pc:docMk/>
            <pc:sldMk cId="3137551220" sldId="329"/>
            <ac:inkMk id="751" creationId="{926EB53D-1EC4-A69B-C10F-CF1EAFB22348}"/>
          </ac:inkMkLst>
        </pc:inkChg>
        <pc:inkChg chg="add mod">
          <ac:chgData name="Kokchun Giang" userId="67e2125d-ec8c-4323-9653-9824a2ad815f" providerId="ADAL" clId="{10EEDAB3-2DB0-BA4D-8CC6-6424E46A9142}" dt="2024-01-13T14:18:26.086" v="2204"/>
          <ac:inkMkLst>
            <pc:docMk/>
            <pc:sldMk cId="3137551220" sldId="329"/>
            <ac:inkMk id="752" creationId="{16724DEA-83A4-829E-C8E8-E31FD4E609B1}"/>
          </ac:inkMkLst>
        </pc:inkChg>
        <pc:inkChg chg="add mod">
          <ac:chgData name="Kokchun Giang" userId="67e2125d-ec8c-4323-9653-9824a2ad815f" providerId="ADAL" clId="{10EEDAB3-2DB0-BA4D-8CC6-6424E46A9142}" dt="2024-01-13T14:18:26.086" v="2204"/>
          <ac:inkMkLst>
            <pc:docMk/>
            <pc:sldMk cId="3137551220" sldId="329"/>
            <ac:inkMk id="753" creationId="{8D935486-76CE-7ED7-FB91-BF354AE6B0FC}"/>
          </ac:inkMkLst>
        </pc:inkChg>
        <pc:inkChg chg="add mod">
          <ac:chgData name="Kokchun Giang" userId="67e2125d-ec8c-4323-9653-9824a2ad815f" providerId="ADAL" clId="{10EEDAB3-2DB0-BA4D-8CC6-6424E46A9142}" dt="2024-01-13T14:18:26.086" v="2204"/>
          <ac:inkMkLst>
            <pc:docMk/>
            <pc:sldMk cId="3137551220" sldId="329"/>
            <ac:inkMk id="754" creationId="{D914B087-2D83-2694-792D-3E562A5E5F94}"/>
          </ac:inkMkLst>
        </pc:inkChg>
        <pc:inkChg chg="add mod">
          <ac:chgData name="Kokchun Giang" userId="67e2125d-ec8c-4323-9653-9824a2ad815f" providerId="ADAL" clId="{10EEDAB3-2DB0-BA4D-8CC6-6424E46A9142}" dt="2024-01-13T14:18:26.086" v="2204"/>
          <ac:inkMkLst>
            <pc:docMk/>
            <pc:sldMk cId="3137551220" sldId="329"/>
            <ac:inkMk id="755" creationId="{3F38EF40-DB25-52CE-544D-1C999CF774CB}"/>
          </ac:inkMkLst>
        </pc:inkChg>
        <pc:inkChg chg="add mod">
          <ac:chgData name="Kokchun Giang" userId="67e2125d-ec8c-4323-9653-9824a2ad815f" providerId="ADAL" clId="{10EEDAB3-2DB0-BA4D-8CC6-6424E46A9142}" dt="2024-01-13T14:18:26.086" v="2204"/>
          <ac:inkMkLst>
            <pc:docMk/>
            <pc:sldMk cId="3137551220" sldId="329"/>
            <ac:inkMk id="757" creationId="{ADB76A21-6BC1-9056-8F82-12F3A31512BD}"/>
          </ac:inkMkLst>
        </pc:inkChg>
        <pc:inkChg chg="add mod">
          <ac:chgData name="Kokchun Giang" userId="67e2125d-ec8c-4323-9653-9824a2ad815f" providerId="ADAL" clId="{10EEDAB3-2DB0-BA4D-8CC6-6424E46A9142}" dt="2024-01-13T14:18:26.086" v="2204"/>
          <ac:inkMkLst>
            <pc:docMk/>
            <pc:sldMk cId="3137551220" sldId="329"/>
            <ac:inkMk id="758" creationId="{D51C9C5A-50EB-06FE-AAB1-C90BF183BC86}"/>
          </ac:inkMkLst>
        </pc:inkChg>
        <pc:inkChg chg="add mod">
          <ac:chgData name="Kokchun Giang" userId="67e2125d-ec8c-4323-9653-9824a2ad815f" providerId="ADAL" clId="{10EEDAB3-2DB0-BA4D-8CC6-6424E46A9142}" dt="2024-01-13T14:18:26.086" v="2204"/>
          <ac:inkMkLst>
            <pc:docMk/>
            <pc:sldMk cId="3137551220" sldId="329"/>
            <ac:inkMk id="759" creationId="{42DCA43C-633A-5795-C28B-EE5C55E16F1C}"/>
          </ac:inkMkLst>
        </pc:inkChg>
        <pc:inkChg chg="add mod">
          <ac:chgData name="Kokchun Giang" userId="67e2125d-ec8c-4323-9653-9824a2ad815f" providerId="ADAL" clId="{10EEDAB3-2DB0-BA4D-8CC6-6424E46A9142}" dt="2024-01-13T14:18:26.086" v="2204"/>
          <ac:inkMkLst>
            <pc:docMk/>
            <pc:sldMk cId="3137551220" sldId="329"/>
            <ac:inkMk id="760" creationId="{1379724D-B29D-B1E9-4EB3-B7868FBD64F3}"/>
          </ac:inkMkLst>
        </pc:inkChg>
        <pc:inkChg chg="add mod">
          <ac:chgData name="Kokchun Giang" userId="67e2125d-ec8c-4323-9653-9824a2ad815f" providerId="ADAL" clId="{10EEDAB3-2DB0-BA4D-8CC6-6424E46A9142}" dt="2024-01-13T14:18:26.086" v="2204"/>
          <ac:inkMkLst>
            <pc:docMk/>
            <pc:sldMk cId="3137551220" sldId="329"/>
            <ac:inkMk id="761" creationId="{CEA59B64-4C91-9441-AA81-A4080C8F6B7C}"/>
          </ac:inkMkLst>
        </pc:inkChg>
        <pc:inkChg chg="add mod">
          <ac:chgData name="Kokchun Giang" userId="67e2125d-ec8c-4323-9653-9824a2ad815f" providerId="ADAL" clId="{10EEDAB3-2DB0-BA4D-8CC6-6424E46A9142}" dt="2024-01-13T14:18:45.428" v="2215"/>
          <ac:inkMkLst>
            <pc:docMk/>
            <pc:sldMk cId="3137551220" sldId="329"/>
            <ac:inkMk id="763" creationId="{C138EEB3-9B0D-7ACA-82EE-F89E009C2250}"/>
          </ac:inkMkLst>
        </pc:inkChg>
        <pc:inkChg chg="add mod">
          <ac:chgData name="Kokchun Giang" userId="67e2125d-ec8c-4323-9653-9824a2ad815f" providerId="ADAL" clId="{10EEDAB3-2DB0-BA4D-8CC6-6424E46A9142}" dt="2024-01-13T14:18:45.428" v="2215"/>
          <ac:inkMkLst>
            <pc:docMk/>
            <pc:sldMk cId="3137551220" sldId="329"/>
            <ac:inkMk id="764" creationId="{D9995E2D-C4C6-1ED1-9741-7B1419719346}"/>
          </ac:inkMkLst>
        </pc:inkChg>
        <pc:inkChg chg="add mod">
          <ac:chgData name="Kokchun Giang" userId="67e2125d-ec8c-4323-9653-9824a2ad815f" providerId="ADAL" clId="{10EEDAB3-2DB0-BA4D-8CC6-6424E46A9142}" dt="2024-01-13T14:18:45.428" v="2215"/>
          <ac:inkMkLst>
            <pc:docMk/>
            <pc:sldMk cId="3137551220" sldId="329"/>
            <ac:inkMk id="765" creationId="{A82F8C5C-67E8-9410-59E4-4D4CA4B3B14D}"/>
          </ac:inkMkLst>
        </pc:inkChg>
        <pc:inkChg chg="add mod">
          <ac:chgData name="Kokchun Giang" userId="67e2125d-ec8c-4323-9653-9824a2ad815f" providerId="ADAL" clId="{10EEDAB3-2DB0-BA4D-8CC6-6424E46A9142}" dt="2024-01-13T14:18:45.428" v="2215"/>
          <ac:inkMkLst>
            <pc:docMk/>
            <pc:sldMk cId="3137551220" sldId="329"/>
            <ac:inkMk id="766" creationId="{9DC1B9B9-1FD8-4080-E535-ECB1D7BD9274}"/>
          </ac:inkMkLst>
        </pc:inkChg>
        <pc:inkChg chg="add mod">
          <ac:chgData name="Kokchun Giang" userId="67e2125d-ec8c-4323-9653-9824a2ad815f" providerId="ADAL" clId="{10EEDAB3-2DB0-BA4D-8CC6-6424E46A9142}" dt="2024-01-13T14:18:45.428" v="2215"/>
          <ac:inkMkLst>
            <pc:docMk/>
            <pc:sldMk cId="3137551220" sldId="329"/>
            <ac:inkMk id="767" creationId="{3801C28E-E13F-3B44-1DA3-CF883B27224E}"/>
          </ac:inkMkLst>
        </pc:inkChg>
        <pc:inkChg chg="add mod">
          <ac:chgData name="Kokchun Giang" userId="67e2125d-ec8c-4323-9653-9824a2ad815f" providerId="ADAL" clId="{10EEDAB3-2DB0-BA4D-8CC6-6424E46A9142}" dt="2024-01-13T14:18:45.428" v="2215"/>
          <ac:inkMkLst>
            <pc:docMk/>
            <pc:sldMk cId="3137551220" sldId="329"/>
            <ac:inkMk id="768" creationId="{138BDEA0-CE58-4663-3065-D42E15193362}"/>
          </ac:inkMkLst>
        </pc:inkChg>
        <pc:inkChg chg="add mod">
          <ac:chgData name="Kokchun Giang" userId="67e2125d-ec8c-4323-9653-9824a2ad815f" providerId="ADAL" clId="{10EEDAB3-2DB0-BA4D-8CC6-6424E46A9142}" dt="2024-01-13T14:18:45.428" v="2215"/>
          <ac:inkMkLst>
            <pc:docMk/>
            <pc:sldMk cId="3137551220" sldId="329"/>
            <ac:inkMk id="769" creationId="{948CAC6D-2E39-EB61-BBCB-5FBED62EB9BF}"/>
          </ac:inkMkLst>
        </pc:inkChg>
        <pc:inkChg chg="add mod">
          <ac:chgData name="Kokchun Giang" userId="67e2125d-ec8c-4323-9653-9824a2ad815f" providerId="ADAL" clId="{10EEDAB3-2DB0-BA4D-8CC6-6424E46A9142}" dt="2024-01-13T14:18:45.428" v="2215"/>
          <ac:inkMkLst>
            <pc:docMk/>
            <pc:sldMk cId="3137551220" sldId="329"/>
            <ac:inkMk id="770" creationId="{EBE85FDF-7EF4-B3BA-CB75-3EC7297FB5A0}"/>
          </ac:inkMkLst>
        </pc:inkChg>
        <pc:inkChg chg="add mod">
          <ac:chgData name="Kokchun Giang" userId="67e2125d-ec8c-4323-9653-9824a2ad815f" providerId="ADAL" clId="{10EEDAB3-2DB0-BA4D-8CC6-6424E46A9142}" dt="2024-01-13T14:18:45.428" v="2215"/>
          <ac:inkMkLst>
            <pc:docMk/>
            <pc:sldMk cId="3137551220" sldId="329"/>
            <ac:inkMk id="771" creationId="{4A601AD1-280D-55E7-7FD8-1BA4E1ED6A7B}"/>
          </ac:inkMkLst>
        </pc:inkChg>
        <pc:inkChg chg="add mod">
          <ac:chgData name="Kokchun Giang" userId="67e2125d-ec8c-4323-9653-9824a2ad815f" providerId="ADAL" clId="{10EEDAB3-2DB0-BA4D-8CC6-6424E46A9142}" dt="2024-01-13T14:18:45.428" v="2215"/>
          <ac:inkMkLst>
            <pc:docMk/>
            <pc:sldMk cId="3137551220" sldId="329"/>
            <ac:inkMk id="772" creationId="{1F4757E4-46D2-69FC-92D6-04BC84545843}"/>
          </ac:inkMkLst>
        </pc:inkChg>
        <pc:inkChg chg="add mod">
          <ac:chgData name="Kokchun Giang" userId="67e2125d-ec8c-4323-9653-9824a2ad815f" providerId="ADAL" clId="{10EEDAB3-2DB0-BA4D-8CC6-6424E46A9142}" dt="2024-01-13T14:18:48.190" v="2219"/>
          <ac:inkMkLst>
            <pc:docMk/>
            <pc:sldMk cId="3137551220" sldId="329"/>
            <ac:inkMk id="775" creationId="{E23FE8EE-1BF5-47A8-B96F-6976D0CA768E}"/>
          </ac:inkMkLst>
        </pc:inkChg>
        <pc:inkChg chg="add mod">
          <ac:chgData name="Kokchun Giang" userId="67e2125d-ec8c-4323-9653-9824a2ad815f" providerId="ADAL" clId="{10EEDAB3-2DB0-BA4D-8CC6-6424E46A9142}" dt="2024-01-13T14:18:48.190" v="2219"/>
          <ac:inkMkLst>
            <pc:docMk/>
            <pc:sldMk cId="3137551220" sldId="329"/>
            <ac:inkMk id="776" creationId="{4A063C59-C349-FC5D-E24D-53D86E180EEB}"/>
          </ac:inkMkLst>
        </pc:inkChg>
        <pc:inkChg chg="add mod">
          <ac:chgData name="Kokchun Giang" userId="67e2125d-ec8c-4323-9653-9824a2ad815f" providerId="ADAL" clId="{10EEDAB3-2DB0-BA4D-8CC6-6424E46A9142}" dt="2024-01-13T14:18:48.190" v="2219"/>
          <ac:inkMkLst>
            <pc:docMk/>
            <pc:sldMk cId="3137551220" sldId="329"/>
            <ac:inkMk id="777" creationId="{73E6AE7F-602B-BC23-F45B-D0390130A0FD}"/>
          </ac:inkMkLst>
        </pc:inkChg>
        <pc:inkChg chg="add mod">
          <ac:chgData name="Kokchun Giang" userId="67e2125d-ec8c-4323-9653-9824a2ad815f" providerId="ADAL" clId="{10EEDAB3-2DB0-BA4D-8CC6-6424E46A9142}" dt="2024-01-13T14:18:54.523" v="2228"/>
          <ac:inkMkLst>
            <pc:docMk/>
            <pc:sldMk cId="3137551220" sldId="329"/>
            <ac:inkMk id="779" creationId="{1E9B69F1-F8FA-EFFE-BF44-2659D968F420}"/>
          </ac:inkMkLst>
        </pc:inkChg>
        <pc:inkChg chg="add mod">
          <ac:chgData name="Kokchun Giang" userId="67e2125d-ec8c-4323-9653-9824a2ad815f" providerId="ADAL" clId="{10EEDAB3-2DB0-BA4D-8CC6-6424E46A9142}" dt="2024-01-13T14:18:54.523" v="2228"/>
          <ac:inkMkLst>
            <pc:docMk/>
            <pc:sldMk cId="3137551220" sldId="329"/>
            <ac:inkMk id="780" creationId="{A9F8F37C-E4D3-B9BA-3ED8-452FA4D976F7}"/>
          </ac:inkMkLst>
        </pc:inkChg>
        <pc:inkChg chg="add mod">
          <ac:chgData name="Kokchun Giang" userId="67e2125d-ec8c-4323-9653-9824a2ad815f" providerId="ADAL" clId="{10EEDAB3-2DB0-BA4D-8CC6-6424E46A9142}" dt="2024-01-13T14:18:54.523" v="2228"/>
          <ac:inkMkLst>
            <pc:docMk/>
            <pc:sldMk cId="3137551220" sldId="329"/>
            <ac:inkMk id="781" creationId="{C5439077-2D8F-21B7-B6A9-D13F7793D874}"/>
          </ac:inkMkLst>
        </pc:inkChg>
        <pc:inkChg chg="add mod">
          <ac:chgData name="Kokchun Giang" userId="67e2125d-ec8c-4323-9653-9824a2ad815f" providerId="ADAL" clId="{10EEDAB3-2DB0-BA4D-8CC6-6424E46A9142}" dt="2024-01-13T14:18:54.523" v="2228"/>
          <ac:inkMkLst>
            <pc:docMk/>
            <pc:sldMk cId="3137551220" sldId="329"/>
            <ac:inkMk id="782" creationId="{B39301FE-1B9A-8423-5C81-2BD462DBE719}"/>
          </ac:inkMkLst>
        </pc:inkChg>
        <pc:inkChg chg="add mod">
          <ac:chgData name="Kokchun Giang" userId="67e2125d-ec8c-4323-9653-9824a2ad815f" providerId="ADAL" clId="{10EEDAB3-2DB0-BA4D-8CC6-6424E46A9142}" dt="2024-01-13T15:32:37.170" v="2955" actId="164"/>
          <ac:inkMkLst>
            <pc:docMk/>
            <pc:sldMk cId="3137551220" sldId="329"/>
            <ac:inkMk id="783" creationId="{DD886225-BF38-C91A-B0F3-12F47500BFCF}"/>
          </ac:inkMkLst>
        </pc:inkChg>
        <pc:inkChg chg="add mod">
          <ac:chgData name="Kokchun Giang" userId="67e2125d-ec8c-4323-9653-9824a2ad815f" providerId="ADAL" clId="{10EEDAB3-2DB0-BA4D-8CC6-6424E46A9142}" dt="2024-01-13T14:18:54.523" v="2228"/>
          <ac:inkMkLst>
            <pc:docMk/>
            <pc:sldMk cId="3137551220" sldId="329"/>
            <ac:inkMk id="784" creationId="{6940890C-2804-5AB6-6D9B-D43BFCF3C5AE}"/>
          </ac:inkMkLst>
        </pc:inkChg>
        <pc:inkChg chg="add mod">
          <ac:chgData name="Kokchun Giang" userId="67e2125d-ec8c-4323-9653-9824a2ad815f" providerId="ADAL" clId="{10EEDAB3-2DB0-BA4D-8CC6-6424E46A9142}" dt="2024-01-13T14:18:54.523" v="2228"/>
          <ac:inkMkLst>
            <pc:docMk/>
            <pc:sldMk cId="3137551220" sldId="329"/>
            <ac:inkMk id="785" creationId="{CDEC2295-B120-048F-686F-61EBE561F074}"/>
          </ac:inkMkLst>
        </pc:inkChg>
        <pc:inkChg chg="add mod">
          <ac:chgData name="Kokchun Giang" userId="67e2125d-ec8c-4323-9653-9824a2ad815f" providerId="ADAL" clId="{10EEDAB3-2DB0-BA4D-8CC6-6424E46A9142}" dt="2024-01-13T14:18:54.523" v="2228"/>
          <ac:inkMkLst>
            <pc:docMk/>
            <pc:sldMk cId="3137551220" sldId="329"/>
            <ac:inkMk id="786" creationId="{CE31A800-3F01-95CF-EAE3-BAB38A65B6C7}"/>
          </ac:inkMkLst>
        </pc:inkChg>
        <pc:inkChg chg="add mod">
          <ac:chgData name="Kokchun Giang" userId="67e2125d-ec8c-4323-9653-9824a2ad815f" providerId="ADAL" clId="{10EEDAB3-2DB0-BA4D-8CC6-6424E46A9142}" dt="2024-01-13T14:19:03.427" v="2246"/>
          <ac:inkMkLst>
            <pc:docMk/>
            <pc:sldMk cId="3137551220" sldId="329"/>
            <ac:inkMk id="789" creationId="{09C11EA7-557B-E0FD-1ED5-32A4B5B115C5}"/>
          </ac:inkMkLst>
        </pc:inkChg>
        <pc:inkChg chg="add mod">
          <ac:chgData name="Kokchun Giang" userId="67e2125d-ec8c-4323-9653-9824a2ad815f" providerId="ADAL" clId="{10EEDAB3-2DB0-BA4D-8CC6-6424E46A9142}" dt="2024-01-13T14:19:03.427" v="2246"/>
          <ac:inkMkLst>
            <pc:docMk/>
            <pc:sldMk cId="3137551220" sldId="329"/>
            <ac:inkMk id="790" creationId="{658051D3-9AFE-29E9-5F50-3A295333643F}"/>
          </ac:inkMkLst>
        </pc:inkChg>
        <pc:inkChg chg="add mod">
          <ac:chgData name="Kokchun Giang" userId="67e2125d-ec8c-4323-9653-9824a2ad815f" providerId="ADAL" clId="{10EEDAB3-2DB0-BA4D-8CC6-6424E46A9142}" dt="2024-01-13T14:19:03.427" v="2246"/>
          <ac:inkMkLst>
            <pc:docMk/>
            <pc:sldMk cId="3137551220" sldId="329"/>
            <ac:inkMk id="791" creationId="{F9E4FB59-1DA7-DADF-6907-E1DA70B96C86}"/>
          </ac:inkMkLst>
        </pc:inkChg>
        <pc:inkChg chg="add mod">
          <ac:chgData name="Kokchun Giang" userId="67e2125d-ec8c-4323-9653-9824a2ad815f" providerId="ADAL" clId="{10EEDAB3-2DB0-BA4D-8CC6-6424E46A9142}" dt="2024-01-13T14:19:03.427" v="2246"/>
          <ac:inkMkLst>
            <pc:docMk/>
            <pc:sldMk cId="3137551220" sldId="329"/>
            <ac:inkMk id="792" creationId="{81E6C40C-8381-F43E-001F-EA492F094FC2}"/>
          </ac:inkMkLst>
        </pc:inkChg>
        <pc:inkChg chg="add mod">
          <ac:chgData name="Kokchun Giang" userId="67e2125d-ec8c-4323-9653-9824a2ad815f" providerId="ADAL" clId="{10EEDAB3-2DB0-BA4D-8CC6-6424E46A9142}" dt="2024-01-13T14:19:03.427" v="2246"/>
          <ac:inkMkLst>
            <pc:docMk/>
            <pc:sldMk cId="3137551220" sldId="329"/>
            <ac:inkMk id="793" creationId="{1D81CFAE-F8B5-EF4E-3C0E-654C60298B2A}"/>
          </ac:inkMkLst>
        </pc:inkChg>
        <pc:inkChg chg="add mod">
          <ac:chgData name="Kokchun Giang" userId="67e2125d-ec8c-4323-9653-9824a2ad815f" providerId="ADAL" clId="{10EEDAB3-2DB0-BA4D-8CC6-6424E46A9142}" dt="2024-01-13T14:19:03.427" v="2246"/>
          <ac:inkMkLst>
            <pc:docMk/>
            <pc:sldMk cId="3137551220" sldId="329"/>
            <ac:inkMk id="794" creationId="{C70941BC-8677-8564-640C-90F23874412E}"/>
          </ac:inkMkLst>
        </pc:inkChg>
        <pc:inkChg chg="add mod">
          <ac:chgData name="Kokchun Giang" userId="67e2125d-ec8c-4323-9653-9824a2ad815f" providerId="ADAL" clId="{10EEDAB3-2DB0-BA4D-8CC6-6424E46A9142}" dt="2024-01-13T14:19:03.427" v="2246"/>
          <ac:inkMkLst>
            <pc:docMk/>
            <pc:sldMk cId="3137551220" sldId="329"/>
            <ac:inkMk id="795" creationId="{196AA0A5-B771-D6F9-1482-D5A3C458122D}"/>
          </ac:inkMkLst>
        </pc:inkChg>
        <pc:inkChg chg="add mod">
          <ac:chgData name="Kokchun Giang" userId="67e2125d-ec8c-4323-9653-9824a2ad815f" providerId="ADAL" clId="{10EEDAB3-2DB0-BA4D-8CC6-6424E46A9142}" dt="2024-01-13T14:19:03.427" v="2246"/>
          <ac:inkMkLst>
            <pc:docMk/>
            <pc:sldMk cId="3137551220" sldId="329"/>
            <ac:inkMk id="796" creationId="{2B06599C-5B13-F97A-65B0-3D128B34F341}"/>
          </ac:inkMkLst>
        </pc:inkChg>
        <pc:inkChg chg="add mod">
          <ac:chgData name="Kokchun Giang" userId="67e2125d-ec8c-4323-9653-9824a2ad815f" providerId="ADAL" clId="{10EEDAB3-2DB0-BA4D-8CC6-6424E46A9142}" dt="2024-01-13T14:19:03.427" v="2246"/>
          <ac:inkMkLst>
            <pc:docMk/>
            <pc:sldMk cId="3137551220" sldId="329"/>
            <ac:inkMk id="797" creationId="{6636E4EE-380D-BD84-AD3F-06CA9A5FAA82}"/>
          </ac:inkMkLst>
        </pc:inkChg>
        <pc:inkChg chg="add mod">
          <ac:chgData name="Kokchun Giang" userId="67e2125d-ec8c-4323-9653-9824a2ad815f" providerId="ADAL" clId="{10EEDAB3-2DB0-BA4D-8CC6-6424E46A9142}" dt="2024-01-13T14:19:03.427" v="2246"/>
          <ac:inkMkLst>
            <pc:docMk/>
            <pc:sldMk cId="3137551220" sldId="329"/>
            <ac:inkMk id="798" creationId="{AABB17B7-EED2-D383-A943-798494F506E1}"/>
          </ac:inkMkLst>
        </pc:inkChg>
        <pc:inkChg chg="add mod">
          <ac:chgData name="Kokchun Giang" userId="67e2125d-ec8c-4323-9653-9824a2ad815f" providerId="ADAL" clId="{10EEDAB3-2DB0-BA4D-8CC6-6424E46A9142}" dt="2024-01-13T14:19:03.427" v="2246"/>
          <ac:inkMkLst>
            <pc:docMk/>
            <pc:sldMk cId="3137551220" sldId="329"/>
            <ac:inkMk id="799" creationId="{6F50447A-6767-05DA-47BB-205C4B444444}"/>
          </ac:inkMkLst>
        </pc:inkChg>
        <pc:inkChg chg="add mod">
          <ac:chgData name="Kokchun Giang" userId="67e2125d-ec8c-4323-9653-9824a2ad815f" providerId="ADAL" clId="{10EEDAB3-2DB0-BA4D-8CC6-6424E46A9142}" dt="2024-01-13T14:19:03.427" v="2246"/>
          <ac:inkMkLst>
            <pc:docMk/>
            <pc:sldMk cId="3137551220" sldId="329"/>
            <ac:inkMk id="800" creationId="{3F50C26D-C091-B4BE-3336-20B0AF4FA531}"/>
          </ac:inkMkLst>
        </pc:inkChg>
        <pc:inkChg chg="add mod">
          <ac:chgData name="Kokchun Giang" userId="67e2125d-ec8c-4323-9653-9824a2ad815f" providerId="ADAL" clId="{10EEDAB3-2DB0-BA4D-8CC6-6424E46A9142}" dt="2024-01-13T14:19:03.427" v="2246"/>
          <ac:inkMkLst>
            <pc:docMk/>
            <pc:sldMk cId="3137551220" sldId="329"/>
            <ac:inkMk id="801" creationId="{05F78EB6-7F00-06A8-31D8-4A71A124197E}"/>
          </ac:inkMkLst>
        </pc:inkChg>
        <pc:inkChg chg="add mod">
          <ac:chgData name="Kokchun Giang" userId="67e2125d-ec8c-4323-9653-9824a2ad815f" providerId="ADAL" clId="{10EEDAB3-2DB0-BA4D-8CC6-6424E46A9142}" dt="2024-01-13T14:19:03.427" v="2246"/>
          <ac:inkMkLst>
            <pc:docMk/>
            <pc:sldMk cId="3137551220" sldId="329"/>
            <ac:inkMk id="802" creationId="{CEC3D3CC-5093-7787-9C54-08B6CABBBB8C}"/>
          </ac:inkMkLst>
        </pc:inkChg>
        <pc:inkChg chg="add mod">
          <ac:chgData name="Kokchun Giang" userId="67e2125d-ec8c-4323-9653-9824a2ad815f" providerId="ADAL" clId="{10EEDAB3-2DB0-BA4D-8CC6-6424E46A9142}" dt="2024-01-13T14:19:03.427" v="2246"/>
          <ac:inkMkLst>
            <pc:docMk/>
            <pc:sldMk cId="3137551220" sldId="329"/>
            <ac:inkMk id="803" creationId="{A66B53A4-A25E-ACA8-AE22-148EAFCD7ADC}"/>
          </ac:inkMkLst>
        </pc:inkChg>
        <pc:inkChg chg="add mod">
          <ac:chgData name="Kokchun Giang" userId="67e2125d-ec8c-4323-9653-9824a2ad815f" providerId="ADAL" clId="{10EEDAB3-2DB0-BA4D-8CC6-6424E46A9142}" dt="2024-01-13T14:19:03.427" v="2246"/>
          <ac:inkMkLst>
            <pc:docMk/>
            <pc:sldMk cId="3137551220" sldId="329"/>
            <ac:inkMk id="804" creationId="{80BA192C-4632-0C82-53A8-6CE1783318E9}"/>
          </ac:inkMkLst>
        </pc:inkChg>
        <pc:inkChg chg="add mod">
          <ac:chgData name="Kokchun Giang" userId="67e2125d-ec8c-4323-9653-9824a2ad815f" providerId="ADAL" clId="{10EEDAB3-2DB0-BA4D-8CC6-6424E46A9142}" dt="2024-01-13T14:19:03.427" v="2246"/>
          <ac:inkMkLst>
            <pc:docMk/>
            <pc:sldMk cId="3137551220" sldId="329"/>
            <ac:inkMk id="805" creationId="{68FCCE3F-C479-3CD3-6A69-C620D2928247}"/>
          </ac:inkMkLst>
        </pc:inkChg>
        <pc:inkChg chg="add mod">
          <ac:chgData name="Kokchun Giang" userId="67e2125d-ec8c-4323-9653-9824a2ad815f" providerId="ADAL" clId="{10EEDAB3-2DB0-BA4D-8CC6-6424E46A9142}" dt="2024-01-13T14:20:16.853" v="2260"/>
          <ac:inkMkLst>
            <pc:docMk/>
            <pc:sldMk cId="3137551220" sldId="329"/>
            <ac:inkMk id="808" creationId="{1B460066-F015-97AB-C8D2-E242B3F0EA3F}"/>
          </ac:inkMkLst>
        </pc:inkChg>
        <pc:inkChg chg="add mod">
          <ac:chgData name="Kokchun Giang" userId="67e2125d-ec8c-4323-9653-9824a2ad815f" providerId="ADAL" clId="{10EEDAB3-2DB0-BA4D-8CC6-6424E46A9142}" dt="2024-01-13T14:20:16.853" v="2260"/>
          <ac:inkMkLst>
            <pc:docMk/>
            <pc:sldMk cId="3137551220" sldId="329"/>
            <ac:inkMk id="809" creationId="{DC4C1520-15AD-5B7E-1B20-4E86EE18C931}"/>
          </ac:inkMkLst>
        </pc:inkChg>
        <pc:inkChg chg="add mod">
          <ac:chgData name="Kokchun Giang" userId="67e2125d-ec8c-4323-9653-9824a2ad815f" providerId="ADAL" clId="{10EEDAB3-2DB0-BA4D-8CC6-6424E46A9142}" dt="2024-01-13T14:20:16.853" v="2260"/>
          <ac:inkMkLst>
            <pc:docMk/>
            <pc:sldMk cId="3137551220" sldId="329"/>
            <ac:inkMk id="810" creationId="{1E995F36-9E04-AF3B-7DD9-ADC1AA7E0B03}"/>
          </ac:inkMkLst>
        </pc:inkChg>
        <pc:inkChg chg="add mod">
          <ac:chgData name="Kokchun Giang" userId="67e2125d-ec8c-4323-9653-9824a2ad815f" providerId="ADAL" clId="{10EEDAB3-2DB0-BA4D-8CC6-6424E46A9142}" dt="2024-01-13T14:20:16.853" v="2260"/>
          <ac:inkMkLst>
            <pc:docMk/>
            <pc:sldMk cId="3137551220" sldId="329"/>
            <ac:inkMk id="811" creationId="{680F168F-50FE-DF63-D493-2EDBCB531826}"/>
          </ac:inkMkLst>
        </pc:inkChg>
        <pc:inkChg chg="add mod">
          <ac:chgData name="Kokchun Giang" userId="67e2125d-ec8c-4323-9653-9824a2ad815f" providerId="ADAL" clId="{10EEDAB3-2DB0-BA4D-8CC6-6424E46A9142}" dt="2024-01-13T14:20:16.853" v="2260"/>
          <ac:inkMkLst>
            <pc:docMk/>
            <pc:sldMk cId="3137551220" sldId="329"/>
            <ac:inkMk id="812" creationId="{47C84855-81DE-583E-556D-DAF56C527C91}"/>
          </ac:inkMkLst>
        </pc:inkChg>
        <pc:inkChg chg="add mod">
          <ac:chgData name="Kokchun Giang" userId="67e2125d-ec8c-4323-9653-9824a2ad815f" providerId="ADAL" clId="{10EEDAB3-2DB0-BA4D-8CC6-6424E46A9142}" dt="2024-01-13T14:20:16.853" v="2260"/>
          <ac:inkMkLst>
            <pc:docMk/>
            <pc:sldMk cId="3137551220" sldId="329"/>
            <ac:inkMk id="813" creationId="{241CB367-1B44-A338-D4DF-F46F3B51C243}"/>
          </ac:inkMkLst>
        </pc:inkChg>
        <pc:inkChg chg="add mod">
          <ac:chgData name="Kokchun Giang" userId="67e2125d-ec8c-4323-9653-9824a2ad815f" providerId="ADAL" clId="{10EEDAB3-2DB0-BA4D-8CC6-6424E46A9142}" dt="2024-01-13T14:20:16.853" v="2260"/>
          <ac:inkMkLst>
            <pc:docMk/>
            <pc:sldMk cId="3137551220" sldId="329"/>
            <ac:inkMk id="814" creationId="{AE3591EE-A756-2B33-9962-F48AEFB02F91}"/>
          </ac:inkMkLst>
        </pc:inkChg>
        <pc:inkChg chg="add mod">
          <ac:chgData name="Kokchun Giang" userId="67e2125d-ec8c-4323-9653-9824a2ad815f" providerId="ADAL" clId="{10EEDAB3-2DB0-BA4D-8CC6-6424E46A9142}" dt="2024-01-13T14:20:16.853" v="2260"/>
          <ac:inkMkLst>
            <pc:docMk/>
            <pc:sldMk cId="3137551220" sldId="329"/>
            <ac:inkMk id="815" creationId="{5C910964-A69B-ED2E-AED0-4D22E4A411EB}"/>
          </ac:inkMkLst>
        </pc:inkChg>
        <pc:inkChg chg="add mod">
          <ac:chgData name="Kokchun Giang" userId="67e2125d-ec8c-4323-9653-9824a2ad815f" providerId="ADAL" clId="{10EEDAB3-2DB0-BA4D-8CC6-6424E46A9142}" dt="2024-01-13T14:20:16.853" v="2260"/>
          <ac:inkMkLst>
            <pc:docMk/>
            <pc:sldMk cId="3137551220" sldId="329"/>
            <ac:inkMk id="816" creationId="{9501A0A4-7099-8DFF-A6F2-85A6412A0EA5}"/>
          </ac:inkMkLst>
        </pc:inkChg>
        <pc:inkChg chg="add mod">
          <ac:chgData name="Kokchun Giang" userId="67e2125d-ec8c-4323-9653-9824a2ad815f" providerId="ADAL" clId="{10EEDAB3-2DB0-BA4D-8CC6-6424E46A9142}" dt="2024-01-13T14:20:16.853" v="2260"/>
          <ac:inkMkLst>
            <pc:docMk/>
            <pc:sldMk cId="3137551220" sldId="329"/>
            <ac:inkMk id="817" creationId="{5AF4A804-7AF8-E4A9-87AB-22C6BB02BAE9}"/>
          </ac:inkMkLst>
        </pc:inkChg>
        <pc:inkChg chg="add mod">
          <ac:chgData name="Kokchun Giang" userId="67e2125d-ec8c-4323-9653-9824a2ad815f" providerId="ADAL" clId="{10EEDAB3-2DB0-BA4D-8CC6-6424E46A9142}" dt="2024-01-13T14:20:16.853" v="2260"/>
          <ac:inkMkLst>
            <pc:docMk/>
            <pc:sldMk cId="3137551220" sldId="329"/>
            <ac:inkMk id="818" creationId="{E28D5337-A6CD-28F6-35EB-2436E806B682}"/>
          </ac:inkMkLst>
        </pc:inkChg>
        <pc:inkChg chg="add mod">
          <ac:chgData name="Kokchun Giang" userId="67e2125d-ec8c-4323-9653-9824a2ad815f" providerId="ADAL" clId="{10EEDAB3-2DB0-BA4D-8CC6-6424E46A9142}" dt="2024-01-13T14:20:16.853" v="2260"/>
          <ac:inkMkLst>
            <pc:docMk/>
            <pc:sldMk cId="3137551220" sldId="329"/>
            <ac:inkMk id="819" creationId="{BB5FBEDA-CF59-5E33-6B3E-F5692B732395}"/>
          </ac:inkMkLst>
        </pc:inkChg>
        <pc:cxnChg chg="mod">
          <ac:chgData name="Kokchun Giang" userId="67e2125d-ec8c-4323-9653-9824a2ad815f" providerId="ADAL" clId="{10EEDAB3-2DB0-BA4D-8CC6-6424E46A9142}" dt="2024-01-13T14:20:04.843" v="2247" actId="1076"/>
          <ac:cxnSpMkLst>
            <pc:docMk/>
            <pc:sldMk cId="3137551220" sldId="329"/>
            <ac:cxnSpMk id="102" creationId="{6AFD82E3-9FC6-202C-CCC6-3BD139B203D7}"/>
          </ac:cxnSpMkLst>
        </pc:cxnChg>
        <pc:cxnChg chg="mod">
          <ac:chgData name="Kokchun Giang" userId="67e2125d-ec8c-4323-9653-9824a2ad815f" providerId="ADAL" clId="{10EEDAB3-2DB0-BA4D-8CC6-6424E46A9142}" dt="2024-01-13T14:20:04.843" v="2247" actId="1076"/>
          <ac:cxnSpMkLst>
            <pc:docMk/>
            <pc:sldMk cId="3137551220" sldId="329"/>
            <ac:cxnSpMk id="280" creationId="{E15CD59C-BBD7-D831-4CF8-502B208028A9}"/>
          </ac:cxnSpMkLst>
        </pc:cxnChg>
      </pc:sldChg>
      <pc:sldChg chg="addSp delSp modSp add mod modAnim modNotesTx">
        <pc:chgData name="Kokchun Giang" userId="67e2125d-ec8c-4323-9653-9824a2ad815f" providerId="ADAL" clId="{10EEDAB3-2DB0-BA4D-8CC6-6424E46A9142}" dt="2024-01-13T15:36:33.360" v="2986"/>
        <pc:sldMkLst>
          <pc:docMk/>
          <pc:sldMk cId="736019928" sldId="330"/>
        </pc:sldMkLst>
        <pc:spChg chg="mod">
          <ac:chgData name="Kokchun Giang" userId="67e2125d-ec8c-4323-9653-9824a2ad815f" providerId="ADAL" clId="{10EEDAB3-2DB0-BA4D-8CC6-6424E46A9142}" dt="2024-01-13T14:23:58.324" v="2645" actId="20577"/>
          <ac:spMkLst>
            <pc:docMk/>
            <pc:sldMk cId="736019928" sldId="330"/>
            <ac:spMk id="28" creationId="{7E8C0D03-019A-279A-6AD5-A5E7BD2580DB}"/>
          </ac:spMkLst>
        </pc:spChg>
        <pc:grpChg chg="add mod">
          <ac:chgData name="Kokchun Giang" userId="67e2125d-ec8c-4323-9653-9824a2ad815f" providerId="ADAL" clId="{10EEDAB3-2DB0-BA4D-8CC6-6424E46A9142}" dt="2024-01-13T15:33:56.468" v="2965" actId="164"/>
          <ac:grpSpMkLst>
            <pc:docMk/>
            <pc:sldMk cId="736019928" sldId="330"/>
            <ac:grpSpMk id="2" creationId="{9B314EA8-250E-6990-A7B8-3650F6BEC510}"/>
          </ac:grpSpMkLst>
        </pc:grpChg>
        <pc:grpChg chg="add mod">
          <ac:chgData name="Kokchun Giang" userId="67e2125d-ec8c-4323-9653-9824a2ad815f" providerId="ADAL" clId="{10EEDAB3-2DB0-BA4D-8CC6-6424E46A9142}" dt="2024-01-13T15:35:16.525" v="2972" actId="164"/>
          <ac:grpSpMkLst>
            <pc:docMk/>
            <pc:sldMk cId="736019928" sldId="330"/>
            <ac:grpSpMk id="3" creationId="{EA239DF7-F001-E3D2-2999-F65A62AB7253}"/>
          </ac:grpSpMkLst>
        </pc:grpChg>
        <pc:grpChg chg="add mod">
          <ac:chgData name="Kokchun Giang" userId="67e2125d-ec8c-4323-9653-9824a2ad815f" providerId="ADAL" clId="{10EEDAB3-2DB0-BA4D-8CC6-6424E46A9142}" dt="2024-01-13T15:35:00.322" v="2970" actId="164"/>
          <ac:grpSpMkLst>
            <pc:docMk/>
            <pc:sldMk cId="736019928" sldId="330"/>
            <ac:grpSpMk id="4" creationId="{90A6C218-15CA-9179-5278-A0E27816BE74}"/>
          </ac:grpSpMkLst>
        </pc:grpChg>
        <pc:grpChg chg="mod">
          <ac:chgData name="Kokchun Giang" userId="67e2125d-ec8c-4323-9653-9824a2ad815f" providerId="ADAL" clId="{10EEDAB3-2DB0-BA4D-8CC6-6424E46A9142}" dt="2024-01-13T14:24:46.175" v="2662"/>
          <ac:grpSpMkLst>
            <pc:docMk/>
            <pc:sldMk cId="736019928" sldId="330"/>
            <ac:grpSpMk id="5" creationId="{3799037B-FD2A-1764-3A0C-905D2ADA7640}"/>
          </ac:grpSpMkLst>
        </pc:grpChg>
        <pc:grpChg chg="add mod">
          <ac:chgData name="Kokchun Giang" userId="67e2125d-ec8c-4323-9653-9824a2ad815f" providerId="ADAL" clId="{10EEDAB3-2DB0-BA4D-8CC6-6424E46A9142}" dt="2024-01-13T15:35:16.525" v="2972" actId="164"/>
          <ac:grpSpMkLst>
            <pc:docMk/>
            <pc:sldMk cId="736019928" sldId="330"/>
            <ac:grpSpMk id="5" creationId="{D960D2AD-0041-B42A-A271-568AC945CA2A}"/>
          </ac:grpSpMkLst>
        </pc:grpChg>
        <pc:grpChg chg="mod">
          <ac:chgData name="Kokchun Giang" userId="67e2125d-ec8c-4323-9653-9824a2ad815f" providerId="ADAL" clId="{10EEDAB3-2DB0-BA4D-8CC6-6424E46A9142}" dt="2024-01-13T15:33:56.468" v="2965" actId="164"/>
          <ac:grpSpMkLst>
            <pc:docMk/>
            <pc:sldMk cId="736019928" sldId="330"/>
            <ac:grpSpMk id="12" creationId="{4342DFE3-B7E8-46CB-6561-34ED03017E94}"/>
          </ac:grpSpMkLst>
        </pc:grpChg>
        <pc:grpChg chg="add mod">
          <ac:chgData name="Kokchun Giang" userId="67e2125d-ec8c-4323-9653-9824a2ad815f" providerId="ADAL" clId="{10EEDAB3-2DB0-BA4D-8CC6-6424E46A9142}" dt="2024-01-13T15:36:19.162" v="2984" actId="164"/>
          <ac:grpSpMkLst>
            <pc:docMk/>
            <pc:sldMk cId="736019928" sldId="330"/>
            <ac:grpSpMk id="14" creationId="{6DDD85AE-088E-D598-290C-851485837800}"/>
          </ac:grpSpMkLst>
        </pc:grpChg>
        <pc:grpChg chg="mod">
          <ac:chgData name="Kokchun Giang" userId="67e2125d-ec8c-4323-9653-9824a2ad815f" providerId="ADAL" clId="{10EEDAB3-2DB0-BA4D-8CC6-6424E46A9142}" dt="2024-01-13T15:33:56.468" v="2965" actId="164"/>
          <ac:grpSpMkLst>
            <pc:docMk/>
            <pc:sldMk cId="736019928" sldId="330"/>
            <ac:grpSpMk id="20" creationId="{93AAE242-3FE2-F3E9-3075-38B1FA31B23A}"/>
          </ac:grpSpMkLst>
        </pc:grpChg>
        <pc:grpChg chg="mod">
          <ac:chgData name="Kokchun Giang" userId="67e2125d-ec8c-4323-9653-9824a2ad815f" providerId="ADAL" clId="{10EEDAB3-2DB0-BA4D-8CC6-6424E46A9142}" dt="2024-01-13T15:33:56.468" v="2965" actId="164"/>
          <ac:grpSpMkLst>
            <pc:docMk/>
            <pc:sldMk cId="736019928" sldId="330"/>
            <ac:grpSpMk id="33" creationId="{C779328F-C3EF-4715-6B52-B78158D85E56}"/>
          </ac:grpSpMkLst>
        </pc:grpChg>
        <pc:grpChg chg="del mod">
          <ac:chgData name="Kokchun Giang" userId="67e2125d-ec8c-4323-9653-9824a2ad815f" providerId="ADAL" clId="{10EEDAB3-2DB0-BA4D-8CC6-6424E46A9142}" dt="2024-01-13T14:25:08.254" v="2706"/>
          <ac:grpSpMkLst>
            <pc:docMk/>
            <pc:sldMk cId="736019928" sldId="330"/>
            <ac:grpSpMk id="38" creationId="{234ACA94-4C86-A3F5-A69D-B6A3A2B0ADF2}"/>
          </ac:grpSpMkLst>
        </pc:grpChg>
        <pc:grpChg chg="add mod">
          <ac:chgData name="Kokchun Giang" userId="67e2125d-ec8c-4323-9653-9824a2ad815f" providerId="ADAL" clId="{10EEDAB3-2DB0-BA4D-8CC6-6424E46A9142}" dt="2024-01-13T15:36:07.020" v="2982" actId="164"/>
          <ac:grpSpMkLst>
            <pc:docMk/>
            <pc:sldMk cId="736019928" sldId="330"/>
            <ac:grpSpMk id="38" creationId="{AEEC0919-F5BC-F4A6-DDAC-0BD76C8AF15D}"/>
          </ac:grpSpMkLst>
        </pc:grpChg>
        <pc:grpChg chg="add mod">
          <ac:chgData name="Kokchun Giang" userId="67e2125d-ec8c-4323-9653-9824a2ad815f" providerId="ADAL" clId="{10EEDAB3-2DB0-BA4D-8CC6-6424E46A9142}" dt="2024-01-13T15:36:19.162" v="2984" actId="164"/>
          <ac:grpSpMkLst>
            <pc:docMk/>
            <pc:sldMk cId="736019928" sldId="330"/>
            <ac:grpSpMk id="47" creationId="{3496B0FC-16F1-8030-45A2-ADA78724FFE7}"/>
          </ac:grpSpMkLst>
        </pc:grpChg>
        <pc:grpChg chg="mod">
          <ac:chgData name="Kokchun Giang" userId="67e2125d-ec8c-4323-9653-9824a2ad815f" providerId="ADAL" clId="{10EEDAB3-2DB0-BA4D-8CC6-6424E46A9142}" dt="2024-01-13T15:33:56.468" v="2965" actId="164"/>
          <ac:grpSpMkLst>
            <pc:docMk/>
            <pc:sldMk cId="736019928" sldId="330"/>
            <ac:grpSpMk id="48" creationId="{534F14E7-7889-B5D4-BE38-2D8EC56038A1}"/>
          </ac:grpSpMkLst>
        </pc:grpChg>
        <pc:grpChg chg="mod">
          <ac:chgData name="Kokchun Giang" userId="67e2125d-ec8c-4323-9653-9824a2ad815f" providerId="ADAL" clId="{10EEDAB3-2DB0-BA4D-8CC6-6424E46A9142}" dt="2024-01-13T15:34:41.668" v="2968" actId="164"/>
          <ac:grpSpMkLst>
            <pc:docMk/>
            <pc:sldMk cId="736019928" sldId="330"/>
            <ac:grpSpMk id="59" creationId="{ADA7804D-FEAE-2A91-16AF-F993EDFBADBC}"/>
          </ac:grpSpMkLst>
        </pc:grpChg>
        <pc:grpChg chg="del mod">
          <ac:chgData name="Kokchun Giang" userId="67e2125d-ec8c-4323-9653-9824a2ad815f" providerId="ADAL" clId="{10EEDAB3-2DB0-BA4D-8CC6-6424E46A9142}" dt="2024-01-13T14:25:59.896" v="2761"/>
          <ac:grpSpMkLst>
            <pc:docMk/>
            <pc:sldMk cId="736019928" sldId="330"/>
            <ac:grpSpMk id="63" creationId="{11942690-B4E8-FEAA-D092-2915E86806E0}"/>
          </ac:grpSpMkLst>
        </pc:grpChg>
        <pc:grpChg chg="del mod">
          <ac:chgData name="Kokchun Giang" userId="67e2125d-ec8c-4323-9653-9824a2ad815f" providerId="ADAL" clId="{10EEDAB3-2DB0-BA4D-8CC6-6424E46A9142}" dt="2024-01-13T14:25:59.896" v="2761"/>
          <ac:grpSpMkLst>
            <pc:docMk/>
            <pc:sldMk cId="736019928" sldId="330"/>
            <ac:grpSpMk id="67" creationId="{A32CE50B-5336-AA3F-B250-F6536D311815}"/>
          </ac:grpSpMkLst>
        </pc:grpChg>
        <pc:grpChg chg="mod">
          <ac:chgData name="Kokchun Giang" userId="67e2125d-ec8c-4323-9653-9824a2ad815f" providerId="ADAL" clId="{10EEDAB3-2DB0-BA4D-8CC6-6424E46A9142}" dt="2024-01-13T15:34:41.668" v="2968" actId="164"/>
          <ac:grpSpMkLst>
            <pc:docMk/>
            <pc:sldMk cId="736019928" sldId="330"/>
            <ac:grpSpMk id="71" creationId="{5CF556B5-92CA-06A8-D7A7-6F30ED084D24}"/>
          </ac:grpSpMkLst>
        </pc:grpChg>
        <pc:grpChg chg="del mod">
          <ac:chgData name="Kokchun Giang" userId="67e2125d-ec8c-4323-9653-9824a2ad815f" providerId="ADAL" clId="{10EEDAB3-2DB0-BA4D-8CC6-6424E46A9142}" dt="2024-01-13T14:25:59.896" v="2761"/>
          <ac:grpSpMkLst>
            <pc:docMk/>
            <pc:sldMk cId="736019928" sldId="330"/>
            <ac:grpSpMk id="75" creationId="{1E24C787-1F74-4FA1-DDF9-4D939A75852A}"/>
          </ac:grpSpMkLst>
        </pc:grpChg>
        <pc:grpChg chg="del mod">
          <ac:chgData name="Kokchun Giang" userId="67e2125d-ec8c-4323-9653-9824a2ad815f" providerId="ADAL" clId="{10EEDAB3-2DB0-BA4D-8CC6-6424E46A9142}" dt="2024-01-13T14:25:59.896" v="2761"/>
          <ac:grpSpMkLst>
            <pc:docMk/>
            <pc:sldMk cId="736019928" sldId="330"/>
            <ac:grpSpMk id="84" creationId="{2498EB9E-B466-45A4-0A10-51FE9450B2DE}"/>
          </ac:grpSpMkLst>
        </pc:grpChg>
        <pc:grpChg chg="del mod">
          <ac:chgData name="Kokchun Giang" userId="67e2125d-ec8c-4323-9653-9824a2ad815f" providerId="ADAL" clId="{10EEDAB3-2DB0-BA4D-8CC6-6424E46A9142}" dt="2024-01-13T14:25:45.844" v="2741"/>
          <ac:grpSpMkLst>
            <pc:docMk/>
            <pc:sldMk cId="736019928" sldId="330"/>
            <ac:grpSpMk id="87" creationId="{7759A429-3A32-56DA-0777-01158A2E71F5}"/>
          </ac:grpSpMkLst>
        </pc:grpChg>
        <pc:grpChg chg="mod">
          <ac:chgData name="Kokchun Giang" userId="67e2125d-ec8c-4323-9653-9824a2ad815f" providerId="ADAL" clId="{10EEDAB3-2DB0-BA4D-8CC6-6424E46A9142}" dt="2024-01-13T15:34:41.668" v="2968" actId="164"/>
          <ac:grpSpMkLst>
            <pc:docMk/>
            <pc:sldMk cId="736019928" sldId="330"/>
            <ac:grpSpMk id="89" creationId="{51498C4E-E4CC-D4D5-1CB6-1172B358E870}"/>
          </ac:grpSpMkLst>
        </pc:grpChg>
        <pc:grpChg chg="del mod">
          <ac:chgData name="Kokchun Giang" userId="67e2125d-ec8c-4323-9653-9824a2ad815f" providerId="ADAL" clId="{10EEDAB3-2DB0-BA4D-8CC6-6424E46A9142}" dt="2024-01-13T14:25:50.176" v="2747"/>
          <ac:grpSpMkLst>
            <pc:docMk/>
            <pc:sldMk cId="736019928" sldId="330"/>
            <ac:grpSpMk id="93" creationId="{8ECDA8A4-CD4B-E449-1BDB-7FED302922FA}"/>
          </ac:grpSpMkLst>
        </pc:grpChg>
        <pc:grpChg chg="del mod">
          <ac:chgData name="Kokchun Giang" userId="67e2125d-ec8c-4323-9653-9824a2ad815f" providerId="ADAL" clId="{10EEDAB3-2DB0-BA4D-8CC6-6424E46A9142}" dt="2024-01-13T14:25:59.896" v="2761"/>
          <ac:grpSpMkLst>
            <pc:docMk/>
            <pc:sldMk cId="736019928" sldId="330"/>
            <ac:grpSpMk id="96" creationId="{606F7D17-9F94-8057-48A0-F55AE5DFC64E}"/>
          </ac:grpSpMkLst>
        </pc:grpChg>
        <pc:grpChg chg="del mod">
          <ac:chgData name="Kokchun Giang" userId="67e2125d-ec8c-4323-9653-9824a2ad815f" providerId="ADAL" clId="{10EEDAB3-2DB0-BA4D-8CC6-6424E46A9142}" dt="2024-01-13T14:25:59.896" v="2761"/>
          <ac:grpSpMkLst>
            <pc:docMk/>
            <pc:sldMk cId="736019928" sldId="330"/>
            <ac:grpSpMk id="100" creationId="{9179C125-AA77-0C17-3507-AB04F9AFA107}"/>
          </ac:grpSpMkLst>
        </pc:grpChg>
        <pc:grpChg chg="del mod">
          <ac:chgData name="Kokchun Giang" userId="67e2125d-ec8c-4323-9653-9824a2ad815f" providerId="ADAL" clId="{10EEDAB3-2DB0-BA4D-8CC6-6424E46A9142}" dt="2024-01-13T14:25:59.896" v="2761"/>
          <ac:grpSpMkLst>
            <pc:docMk/>
            <pc:sldMk cId="736019928" sldId="330"/>
            <ac:grpSpMk id="109" creationId="{16007E0C-7E41-EFFE-2F97-E3091127DFF7}"/>
          </ac:grpSpMkLst>
        </pc:grpChg>
        <pc:grpChg chg="mod">
          <ac:chgData name="Kokchun Giang" userId="67e2125d-ec8c-4323-9653-9824a2ad815f" providerId="ADAL" clId="{10EEDAB3-2DB0-BA4D-8CC6-6424E46A9142}" dt="2024-01-13T15:34:41.668" v="2968" actId="164"/>
          <ac:grpSpMkLst>
            <pc:docMk/>
            <pc:sldMk cId="736019928" sldId="330"/>
            <ac:grpSpMk id="111" creationId="{E29701FE-00B8-E0FA-1338-715651494AD1}"/>
          </ac:grpSpMkLst>
        </pc:grpChg>
        <pc:grpChg chg="mod">
          <ac:chgData name="Kokchun Giang" userId="67e2125d-ec8c-4323-9653-9824a2ad815f" providerId="ADAL" clId="{10EEDAB3-2DB0-BA4D-8CC6-6424E46A9142}" dt="2024-01-13T14:28:27.757" v="2839" actId="164"/>
          <ac:grpSpMkLst>
            <pc:docMk/>
            <pc:sldMk cId="736019928" sldId="330"/>
            <ac:grpSpMk id="129" creationId="{C339FB92-31F0-46C7-4216-F0DE0B820745}"/>
          </ac:grpSpMkLst>
        </pc:grpChg>
        <pc:grpChg chg="mod">
          <ac:chgData name="Kokchun Giang" userId="67e2125d-ec8c-4323-9653-9824a2ad815f" providerId="ADAL" clId="{10EEDAB3-2DB0-BA4D-8CC6-6424E46A9142}" dt="2024-01-13T15:34:41.668" v="2968" actId="164"/>
          <ac:grpSpMkLst>
            <pc:docMk/>
            <pc:sldMk cId="736019928" sldId="330"/>
            <ac:grpSpMk id="142" creationId="{B68E7A58-C9D7-CE11-4AD3-1FEEF65B3982}"/>
          </ac:grpSpMkLst>
        </pc:grpChg>
        <pc:grpChg chg="mod">
          <ac:chgData name="Kokchun Giang" userId="67e2125d-ec8c-4323-9653-9824a2ad815f" providerId="ADAL" clId="{10EEDAB3-2DB0-BA4D-8CC6-6424E46A9142}" dt="2024-01-13T15:34:41.668" v="2968" actId="164"/>
          <ac:grpSpMkLst>
            <pc:docMk/>
            <pc:sldMk cId="736019928" sldId="330"/>
            <ac:grpSpMk id="166" creationId="{228368BC-528B-F639-CB89-77C8D9553D83}"/>
          </ac:grpSpMkLst>
        </pc:grpChg>
        <pc:grpChg chg="mod">
          <ac:chgData name="Kokchun Giang" userId="67e2125d-ec8c-4323-9653-9824a2ad815f" providerId="ADAL" clId="{10EEDAB3-2DB0-BA4D-8CC6-6424E46A9142}" dt="2024-01-13T15:35:16.525" v="2972" actId="164"/>
          <ac:grpSpMkLst>
            <pc:docMk/>
            <pc:sldMk cId="736019928" sldId="330"/>
            <ac:grpSpMk id="167" creationId="{526EA904-B146-C01F-1A13-2D9103F9B56F}"/>
          </ac:grpSpMkLst>
        </pc:grpChg>
        <pc:grpChg chg="mod">
          <ac:chgData name="Kokchun Giang" userId="67e2125d-ec8c-4323-9653-9824a2ad815f" providerId="ADAL" clId="{10EEDAB3-2DB0-BA4D-8CC6-6424E46A9142}" dt="2024-01-13T15:34:41.668" v="2968" actId="164"/>
          <ac:grpSpMkLst>
            <pc:docMk/>
            <pc:sldMk cId="736019928" sldId="330"/>
            <ac:grpSpMk id="168" creationId="{0CA5462D-56D9-BBBC-070A-C13A482CA7FC}"/>
          </ac:grpSpMkLst>
        </pc:grpChg>
        <pc:grpChg chg="mod">
          <ac:chgData name="Kokchun Giang" userId="67e2125d-ec8c-4323-9653-9824a2ad815f" providerId="ADAL" clId="{10EEDAB3-2DB0-BA4D-8CC6-6424E46A9142}" dt="2024-01-13T15:34:41.668" v="2968" actId="164"/>
          <ac:grpSpMkLst>
            <pc:docMk/>
            <pc:sldMk cId="736019928" sldId="330"/>
            <ac:grpSpMk id="169" creationId="{D5A24DCB-1938-E943-A752-6588F2D01238}"/>
          </ac:grpSpMkLst>
        </pc:grpChg>
        <pc:grpChg chg="mod">
          <ac:chgData name="Kokchun Giang" userId="67e2125d-ec8c-4323-9653-9824a2ad815f" providerId="ADAL" clId="{10EEDAB3-2DB0-BA4D-8CC6-6424E46A9142}" dt="2024-01-13T15:34:41.668" v="2968" actId="164"/>
          <ac:grpSpMkLst>
            <pc:docMk/>
            <pc:sldMk cId="736019928" sldId="330"/>
            <ac:grpSpMk id="170" creationId="{B4CD74FA-0D96-3532-8562-38BE5C03D21E}"/>
          </ac:grpSpMkLst>
        </pc:grpChg>
        <pc:grpChg chg="mod">
          <ac:chgData name="Kokchun Giang" userId="67e2125d-ec8c-4323-9653-9824a2ad815f" providerId="ADAL" clId="{10EEDAB3-2DB0-BA4D-8CC6-6424E46A9142}" dt="2024-01-13T15:35:35.259" v="2975" actId="164"/>
          <ac:grpSpMkLst>
            <pc:docMk/>
            <pc:sldMk cId="736019928" sldId="330"/>
            <ac:grpSpMk id="176" creationId="{27CD2ED6-1A6A-D71E-6FC7-4BBA9FF53B81}"/>
          </ac:grpSpMkLst>
        </pc:grpChg>
        <pc:grpChg chg="mod">
          <ac:chgData name="Kokchun Giang" userId="67e2125d-ec8c-4323-9653-9824a2ad815f" providerId="ADAL" clId="{10EEDAB3-2DB0-BA4D-8CC6-6424E46A9142}" dt="2024-01-13T14:28:38.908" v="2841" actId="164"/>
          <ac:grpSpMkLst>
            <pc:docMk/>
            <pc:sldMk cId="736019928" sldId="330"/>
            <ac:grpSpMk id="193" creationId="{9A07AF01-7707-4C19-2871-88D5FA5E90CA}"/>
          </ac:grpSpMkLst>
        </pc:grpChg>
        <pc:grpChg chg="mod">
          <ac:chgData name="Kokchun Giang" userId="67e2125d-ec8c-4323-9653-9824a2ad815f" providerId="ADAL" clId="{10EEDAB3-2DB0-BA4D-8CC6-6424E46A9142}" dt="2024-01-13T14:28:38.908" v="2841" actId="164"/>
          <ac:grpSpMkLst>
            <pc:docMk/>
            <pc:sldMk cId="736019928" sldId="330"/>
            <ac:grpSpMk id="198" creationId="{F5DBB049-2565-5686-A0CE-7C0B597287A1}"/>
          </ac:grpSpMkLst>
        </pc:grpChg>
        <pc:grpChg chg="add mod">
          <ac:chgData name="Kokchun Giang" userId="67e2125d-ec8c-4323-9653-9824a2ad815f" providerId="ADAL" clId="{10EEDAB3-2DB0-BA4D-8CC6-6424E46A9142}" dt="2024-01-13T15:35:00.322" v="2970" actId="164"/>
          <ac:grpSpMkLst>
            <pc:docMk/>
            <pc:sldMk cId="736019928" sldId="330"/>
            <ac:grpSpMk id="199" creationId="{57C79D15-42BA-EE4E-EC3B-ED8BE80EE36D}"/>
          </ac:grpSpMkLst>
        </pc:grpChg>
        <pc:grpChg chg="add mod">
          <ac:chgData name="Kokchun Giang" userId="67e2125d-ec8c-4323-9653-9824a2ad815f" providerId="ADAL" clId="{10EEDAB3-2DB0-BA4D-8CC6-6424E46A9142}" dt="2024-01-13T14:29:26.650" v="2856" actId="164"/>
          <ac:grpSpMkLst>
            <pc:docMk/>
            <pc:sldMk cId="736019928" sldId="330"/>
            <ac:grpSpMk id="200" creationId="{C2B6FE8F-6566-6A55-4161-B1559C850A48}"/>
          </ac:grpSpMkLst>
        </pc:grpChg>
        <pc:grpChg chg="mod">
          <ac:chgData name="Kokchun Giang" userId="67e2125d-ec8c-4323-9653-9824a2ad815f" providerId="ADAL" clId="{10EEDAB3-2DB0-BA4D-8CC6-6424E46A9142}" dt="2024-01-13T15:36:07.020" v="2982" actId="164"/>
          <ac:grpSpMkLst>
            <pc:docMk/>
            <pc:sldMk cId="736019928" sldId="330"/>
            <ac:grpSpMk id="208" creationId="{B4F31CC2-46AE-E91C-E906-B39EEE8F84E3}"/>
          </ac:grpSpMkLst>
        </pc:grpChg>
        <pc:grpChg chg="mod">
          <ac:chgData name="Kokchun Giang" userId="67e2125d-ec8c-4323-9653-9824a2ad815f" providerId="ADAL" clId="{10EEDAB3-2DB0-BA4D-8CC6-6424E46A9142}" dt="2024-01-13T15:36:07.020" v="2982" actId="164"/>
          <ac:grpSpMkLst>
            <pc:docMk/>
            <pc:sldMk cId="736019928" sldId="330"/>
            <ac:grpSpMk id="211" creationId="{5BDCF639-0894-4C1E-3F16-93E6B5524276}"/>
          </ac:grpSpMkLst>
        </pc:grpChg>
        <pc:grpChg chg="add mod">
          <ac:chgData name="Kokchun Giang" userId="67e2125d-ec8c-4323-9653-9824a2ad815f" providerId="ADAL" clId="{10EEDAB3-2DB0-BA4D-8CC6-6424E46A9142}" dt="2024-01-13T14:29:26.650" v="2856" actId="164"/>
          <ac:grpSpMkLst>
            <pc:docMk/>
            <pc:sldMk cId="736019928" sldId="330"/>
            <ac:grpSpMk id="214" creationId="{BCE21403-51AD-8732-10B7-C32C57A72F4A}"/>
          </ac:grpSpMkLst>
        </pc:grpChg>
        <pc:grpChg chg="del">
          <ac:chgData name="Kokchun Giang" userId="67e2125d-ec8c-4323-9653-9824a2ad815f" providerId="ADAL" clId="{10EEDAB3-2DB0-BA4D-8CC6-6424E46A9142}" dt="2024-01-13T14:24:01.556" v="2646" actId="478"/>
          <ac:grpSpMkLst>
            <pc:docMk/>
            <pc:sldMk cId="736019928" sldId="330"/>
            <ac:grpSpMk id="345" creationId="{BC147FF4-1943-43EE-470E-2BBA4A586527}"/>
          </ac:grpSpMkLst>
        </pc:grpChg>
        <pc:grpChg chg="del">
          <ac:chgData name="Kokchun Giang" userId="67e2125d-ec8c-4323-9653-9824a2ad815f" providerId="ADAL" clId="{10EEDAB3-2DB0-BA4D-8CC6-6424E46A9142}" dt="2024-01-13T14:24:01.556" v="2646" actId="478"/>
          <ac:grpSpMkLst>
            <pc:docMk/>
            <pc:sldMk cId="736019928" sldId="330"/>
            <ac:grpSpMk id="422" creationId="{8DEE15A6-CDB8-E938-C3CA-34697B727313}"/>
          </ac:grpSpMkLst>
        </pc:grpChg>
        <pc:grpChg chg="del">
          <ac:chgData name="Kokchun Giang" userId="67e2125d-ec8c-4323-9653-9824a2ad815f" providerId="ADAL" clId="{10EEDAB3-2DB0-BA4D-8CC6-6424E46A9142}" dt="2024-01-13T14:24:01.556" v="2646" actId="478"/>
          <ac:grpSpMkLst>
            <pc:docMk/>
            <pc:sldMk cId="736019928" sldId="330"/>
            <ac:grpSpMk id="423" creationId="{AB7F12E8-846B-8DD4-690C-8E860B1AD727}"/>
          </ac:grpSpMkLst>
        </pc:grpChg>
        <pc:grpChg chg="del">
          <ac:chgData name="Kokchun Giang" userId="67e2125d-ec8c-4323-9653-9824a2ad815f" providerId="ADAL" clId="{10EEDAB3-2DB0-BA4D-8CC6-6424E46A9142}" dt="2024-01-13T14:24:01.556" v="2646" actId="478"/>
          <ac:grpSpMkLst>
            <pc:docMk/>
            <pc:sldMk cId="736019928" sldId="330"/>
            <ac:grpSpMk id="451" creationId="{246F418A-360D-C771-BE05-2B22C938B1B1}"/>
          </ac:grpSpMkLst>
        </pc:grpChg>
        <pc:grpChg chg="add del">
          <ac:chgData name="Kokchun Giang" userId="67e2125d-ec8c-4323-9653-9824a2ad815f" providerId="ADAL" clId="{10EEDAB3-2DB0-BA4D-8CC6-6424E46A9142}" dt="2024-01-13T14:24:22.734" v="2653" actId="478"/>
          <ac:grpSpMkLst>
            <pc:docMk/>
            <pc:sldMk cId="736019928" sldId="330"/>
            <ac:grpSpMk id="461" creationId="{C22E6217-841C-748A-AB78-71A836162597}"/>
          </ac:grpSpMkLst>
        </pc:grpChg>
        <pc:grpChg chg="add del">
          <ac:chgData name="Kokchun Giang" userId="67e2125d-ec8c-4323-9653-9824a2ad815f" providerId="ADAL" clId="{10EEDAB3-2DB0-BA4D-8CC6-6424E46A9142}" dt="2024-01-13T14:24:12.676" v="2649" actId="478"/>
          <ac:grpSpMkLst>
            <pc:docMk/>
            <pc:sldMk cId="736019928" sldId="330"/>
            <ac:grpSpMk id="464" creationId="{E9144AC6-0BBC-9A41-50E7-BF28A8799404}"/>
          </ac:grpSpMkLst>
        </pc:grpChg>
        <pc:grpChg chg="add del">
          <ac:chgData name="Kokchun Giang" userId="67e2125d-ec8c-4323-9653-9824a2ad815f" providerId="ADAL" clId="{10EEDAB3-2DB0-BA4D-8CC6-6424E46A9142}" dt="2024-01-13T14:24:22.734" v="2653" actId="478"/>
          <ac:grpSpMkLst>
            <pc:docMk/>
            <pc:sldMk cId="736019928" sldId="330"/>
            <ac:grpSpMk id="480" creationId="{BA334C43-7429-8C01-584B-39D43440CF3C}"/>
          </ac:grpSpMkLst>
        </pc:grpChg>
        <pc:grpChg chg="add del">
          <ac:chgData name="Kokchun Giang" userId="67e2125d-ec8c-4323-9653-9824a2ad815f" providerId="ADAL" clId="{10EEDAB3-2DB0-BA4D-8CC6-6424E46A9142}" dt="2024-01-13T14:24:12.676" v="2649" actId="478"/>
          <ac:grpSpMkLst>
            <pc:docMk/>
            <pc:sldMk cId="736019928" sldId="330"/>
            <ac:grpSpMk id="485" creationId="{24C2B882-0D10-6D14-846A-C6C488AA884A}"/>
          </ac:grpSpMkLst>
        </pc:grpChg>
        <pc:grpChg chg="add del">
          <ac:chgData name="Kokchun Giang" userId="67e2125d-ec8c-4323-9653-9824a2ad815f" providerId="ADAL" clId="{10EEDAB3-2DB0-BA4D-8CC6-6424E46A9142}" dt="2024-01-13T14:24:17.701" v="2651" actId="478"/>
          <ac:grpSpMkLst>
            <pc:docMk/>
            <pc:sldMk cId="736019928" sldId="330"/>
            <ac:grpSpMk id="497" creationId="{2333C0DC-8FEF-C833-BACA-3140AB407D3D}"/>
          </ac:grpSpMkLst>
        </pc:grpChg>
        <pc:grpChg chg="add del">
          <ac:chgData name="Kokchun Giang" userId="67e2125d-ec8c-4323-9653-9824a2ad815f" providerId="ADAL" clId="{10EEDAB3-2DB0-BA4D-8CC6-6424E46A9142}" dt="2024-01-13T14:24:12.676" v="2649" actId="478"/>
          <ac:grpSpMkLst>
            <pc:docMk/>
            <pc:sldMk cId="736019928" sldId="330"/>
            <ac:grpSpMk id="504" creationId="{47091483-E78D-2188-2652-DDA7E4BB06E0}"/>
          </ac:grpSpMkLst>
        </pc:grpChg>
        <pc:grpChg chg="add del">
          <ac:chgData name="Kokchun Giang" userId="67e2125d-ec8c-4323-9653-9824a2ad815f" providerId="ADAL" clId="{10EEDAB3-2DB0-BA4D-8CC6-6424E46A9142}" dt="2024-01-13T14:24:12.676" v="2649" actId="478"/>
          <ac:grpSpMkLst>
            <pc:docMk/>
            <pc:sldMk cId="736019928" sldId="330"/>
            <ac:grpSpMk id="529" creationId="{B767002A-5901-EFD6-2325-6D54EA927946}"/>
          </ac:grpSpMkLst>
        </pc:grpChg>
        <pc:grpChg chg="del">
          <ac:chgData name="Kokchun Giang" userId="67e2125d-ec8c-4323-9653-9824a2ad815f" providerId="ADAL" clId="{10EEDAB3-2DB0-BA4D-8CC6-6424E46A9142}" dt="2024-01-13T14:24:22.734" v="2653" actId="478"/>
          <ac:grpSpMkLst>
            <pc:docMk/>
            <pc:sldMk cId="736019928" sldId="330"/>
            <ac:grpSpMk id="537" creationId="{C8FD16CB-D19A-2364-360D-B2CA99C82CD7}"/>
          </ac:grpSpMkLst>
        </pc:grpChg>
        <pc:grpChg chg="del">
          <ac:chgData name="Kokchun Giang" userId="67e2125d-ec8c-4323-9653-9824a2ad815f" providerId="ADAL" clId="{10EEDAB3-2DB0-BA4D-8CC6-6424E46A9142}" dt="2024-01-13T14:24:22.734" v="2653" actId="478"/>
          <ac:grpSpMkLst>
            <pc:docMk/>
            <pc:sldMk cId="736019928" sldId="330"/>
            <ac:grpSpMk id="544" creationId="{849215A1-0523-31DF-0805-E8603F70B2E1}"/>
          </ac:grpSpMkLst>
        </pc:grpChg>
        <pc:grpChg chg="del">
          <ac:chgData name="Kokchun Giang" userId="67e2125d-ec8c-4323-9653-9824a2ad815f" providerId="ADAL" clId="{10EEDAB3-2DB0-BA4D-8CC6-6424E46A9142}" dt="2024-01-13T14:24:24.890" v="2654" actId="478"/>
          <ac:grpSpMkLst>
            <pc:docMk/>
            <pc:sldMk cId="736019928" sldId="330"/>
            <ac:grpSpMk id="551" creationId="{D6A9E99D-9E17-D1CD-7810-2809D971E802}"/>
          </ac:grpSpMkLst>
        </pc:grpChg>
        <pc:grpChg chg="del">
          <ac:chgData name="Kokchun Giang" userId="67e2125d-ec8c-4323-9653-9824a2ad815f" providerId="ADAL" clId="{10EEDAB3-2DB0-BA4D-8CC6-6424E46A9142}" dt="2024-01-13T14:24:24.890" v="2654" actId="478"/>
          <ac:grpSpMkLst>
            <pc:docMk/>
            <pc:sldMk cId="736019928" sldId="330"/>
            <ac:grpSpMk id="575" creationId="{5A99AAE6-D4C4-4650-07B1-1A8D76B90C68}"/>
          </ac:grpSpMkLst>
        </pc:grpChg>
        <pc:grpChg chg="add del">
          <ac:chgData name="Kokchun Giang" userId="67e2125d-ec8c-4323-9653-9824a2ad815f" providerId="ADAL" clId="{10EEDAB3-2DB0-BA4D-8CC6-6424E46A9142}" dt="2024-01-13T14:24:22.734" v="2653" actId="478"/>
          <ac:grpSpMkLst>
            <pc:docMk/>
            <pc:sldMk cId="736019928" sldId="330"/>
            <ac:grpSpMk id="624" creationId="{99C5C320-52CA-874D-E4DE-01B216F2C5F4}"/>
          </ac:grpSpMkLst>
        </pc:grpChg>
        <pc:grpChg chg="add del">
          <ac:chgData name="Kokchun Giang" userId="67e2125d-ec8c-4323-9653-9824a2ad815f" providerId="ADAL" clId="{10EEDAB3-2DB0-BA4D-8CC6-6424E46A9142}" dt="2024-01-13T14:24:17.701" v="2651" actId="478"/>
          <ac:grpSpMkLst>
            <pc:docMk/>
            <pc:sldMk cId="736019928" sldId="330"/>
            <ac:grpSpMk id="625" creationId="{0ABC0C29-A121-476A-E239-00F1BC59C4A7}"/>
          </ac:grpSpMkLst>
        </pc:grpChg>
        <pc:grpChg chg="add del">
          <ac:chgData name="Kokchun Giang" userId="67e2125d-ec8c-4323-9653-9824a2ad815f" providerId="ADAL" clId="{10EEDAB3-2DB0-BA4D-8CC6-6424E46A9142}" dt="2024-01-13T14:24:17.701" v="2651" actId="478"/>
          <ac:grpSpMkLst>
            <pc:docMk/>
            <pc:sldMk cId="736019928" sldId="330"/>
            <ac:grpSpMk id="635" creationId="{D0648BA5-3876-EE6F-8175-00EE5EB6F729}"/>
          </ac:grpSpMkLst>
        </pc:grpChg>
        <pc:grpChg chg="add del">
          <ac:chgData name="Kokchun Giang" userId="67e2125d-ec8c-4323-9653-9824a2ad815f" providerId="ADAL" clId="{10EEDAB3-2DB0-BA4D-8CC6-6424E46A9142}" dt="2024-01-13T14:24:17.701" v="2651" actId="478"/>
          <ac:grpSpMkLst>
            <pc:docMk/>
            <pc:sldMk cId="736019928" sldId="330"/>
            <ac:grpSpMk id="641" creationId="{2453E170-13CE-2EF6-B26A-DA3D4A14E7C9}"/>
          </ac:grpSpMkLst>
        </pc:grpChg>
        <pc:grpChg chg="add del">
          <ac:chgData name="Kokchun Giang" userId="67e2125d-ec8c-4323-9653-9824a2ad815f" providerId="ADAL" clId="{10EEDAB3-2DB0-BA4D-8CC6-6424E46A9142}" dt="2024-01-13T14:24:12.676" v="2649" actId="478"/>
          <ac:grpSpMkLst>
            <pc:docMk/>
            <pc:sldMk cId="736019928" sldId="330"/>
            <ac:grpSpMk id="645" creationId="{2924A00D-EFA7-E278-1D78-10C92A608DB7}"/>
          </ac:grpSpMkLst>
        </pc:grpChg>
        <pc:grpChg chg="add del">
          <ac:chgData name="Kokchun Giang" userId="67e2125d-ec8c-4323-9653-9824a2ad815f" providerId="ADAL" clId="{10EEDAB3-2DB0-BA4D-8CC6-6424E46A9142}" dt="2024-01-13T14:24:14.731" v="2650" actId="478"/>
          <ac:grpSpMkLst>
            <pc:docMk/>
            <pc:sldMk cId="736019928" sldId="330"/>
            <ac:grpSpMk id="650" creationId="{5E3AE9C0-772E-D137-AFE1-DB1F4AC05FAE}"/>
          </ac:grpSpMkLst>
        </pc:grpChg>
        <pc:grpChg chg="add del">
          <ac:chgData name="Kokchun Giang" userId="67e2125d-ec8c-4323-9653-9824a2ad815f" providerId="ADAL" clId="{10EEDAB3-2DB0-BA4D-8CC6-6424E46A9142}" dt="2024-01-13T14:24:12.676" v="2649" actId="478"/>
          <ac:grpSpMkLst>
            <pc:docMk/>
            <pc:sldMk cId="736019928" sldId="330"/>
            <ac:grpSpMk id="651" creationId="{2E50F777-0BAF-60B6-BFFA-884A2E5959D8}"/>
          </ac:grpSpMkLst>
        </pc:grpChg>
        <pc:grpChg chg="add del">
          <ac:chgData name="Kokchun Giang" userId="67e2125d-ec8c-4323-9653-9824a2ad815f" providerId="ADAL" clId="{10EEDAB3-2DB0-BA4D-8CC6-6424E46A9142}" dt="2024-01-13T14:24:12.676" v="2649" actId="478"/>
          <ac:grpSpMkLst>
            <pc:docMk/>
            <pc:sldMk cId="736019928" sldId="330"/>
            <ac:grpSpMk id="663" creationId="{BEA74F5B-DF05-0D51-F642-F6C8EF48468E}"/>
          </ac:grpSpMkLst>
        </pc:grpChg>
        <pc:grpChg chg="add del">
          <ac:chgData name="Kokchun Giang" userId="67e2125d-ec8c-4323-9653-9824a2ad815f" providerId="ADAL" clId="{10EEDAB3-2DB0-BA4D-8CC6-6424E46A9142}" dt="2024-01-13T14:24:17.701" v="2651" actId="478"/>
          <ac:grpSpMkLst>
            <pc:docMk/>
            <pc:sldMk cId="736019928" sldId="330"/>
            <ac:grpSpMk id="664" creationId="{B8A36093-DAD4-7509-B2EA-A4B48130D52F}"/>
          </ac:grpSpMkLst>
        </pc:grpChg>
        <pc:grpChg chg="add del">
          <ac:chgData name="Kokchun Giang" userId="67e2125d-ec8c-4323-9653-9824a2ad815f" providerId="ADAL" clId="{10EEDAB3-2DB0-BA4D-8CC6-6424E46A9142}" dt="2024-01-13T14:24:14.731" v="2650" actId="478"/>
          <ac:grpSpMkLst>
            <pc:docMk/>
            <pc:sldMk cId="736019928" sldId="330"/>
            <ac:grpSpMk id="681" creationId="{C7925577-FAFF-0B40-CC83-E2390100C0C4}"/>
          </ac:grpSpMkLst>
        </pc:grpChg>
        <pc:grpChg chg="add del">
          <ac:chgData name="Kokchun Giang" userId="67e2125d-ec8c-4323-9653-9824a2ad815f" providerId="ADAL" clId="{10EEDAB3-2DB0-BA4D-8CC6-6424E46A9142}" dt="2024-01-13T14:24:19.326" v="2652" actId="478"/>
          <ac:grpSpMkLst>
            <pc:docMk/>
            <pc:sldMk cId="736019928" sldId="330"/>
            <ac:grpSpMk id="686" creationId="{DAC6A95A-81F0-A4B7-0BC6-7B33E158EFF6}"/>
          </ac:grpSpMkLst>
        </pc:grpChg>
        <pc:grpChg chg="add del">
          <ac:chgData name="Kokchun Giang" userId="67e2125d-ec8c-4323-9653-9824a2ad815f" providerId="ADAL" clId="{10EEDAB3-2DB0-BA4D-8CC6-6424E46A9142}" dt="2024-01-13T14:24:12.676" v="2649" actId="478"/>
          <ac:grpSpMkLst>
            <pc:docMk/>
            <pc:sldMk cId="736019928" sldId="330"/>
            <ac:grpSpMk id="702" creationId="{DA629DDF-BBB4-BFA9-3135-B5E6D80D7BDF}"/>
          </ac:grpSpMkLst>
        </pc:grpChg>
        <pc:grpChg chg="del">
          <ac:chgData name="Kokchun Giang" userId="67e2125d-ec8c-4323-9653-9824a2ad815f" providerId="ADAL" clId="{10EEDAB3-2DB0-BA4D-8CC6-6424E46A9142}" dt="2024-01-13T14:24:22.734" v="2653" actId="478"/>
          <ac:grpSpMkLst>
            <pc:docMk/>
            <pc:sldMk cId="736019928" sldId="330"/>
            <ac:grpSpMk id="712" creationId="{67114681-6D8B-C4BF-B4F1-939E984545D1}"/>
          </ac:grpSpMkLst>
        </pc:grpChg>
        <pc:grpChg chg="del">
          <ac:chgData name="Kokchun Giang" userId="67e2125d-ec8c-4323-9653-9824a2ad815f" providerId="ADAL" clId="{10EEDAB3-2DB0-BA4D-8CC6-6424E46A9142}" dt="2024-01-13T14:24:24.890" v="2654" actId="478"/>
          <ac:grpSpMkLst>
            <pc:docMk/>
            <pc:sldMk cId="736019928" sldId="330"/>
            <ac:grpSpMk id="716" creationId="{7C5E3682-992B-D5F8-45E9-DC7F6FA7E894}"/>
          </ac:grpSpMkLst>
        </pc:grpChg>
        <pc:grpChg chg="del">
          <ac:chgData name="Kokchun Giang" userId="67e2125d-ec8c-4323-9653-9824a2ad815f" providerId="ADAL" clId="{10EEDAB3-2DB0-BA4D-8CC6-6424E46A9142}" dt="2024-01-13T14:24:27.246" v="2655" actId="478"/>
          <ac:grpSpMkLst>
            <pc:docMk/>
            <pc:sldMk cId="736019928" sldId="330"/>
            <ac:grpSpMk id="717" creationId="{A7FC279D-600E-7735-EC82-2ED806A9969A}"/>
          </ac:grpSpMkLst>
        </pc:grpChg>
        <pc:grpChg chg="del">
          <ac:chgData name="Kokchun Giang" userId="67e2125d-ec8c-4323-9653-9824a2ad815f" providerId="ADAL" clId="{10EEDAB3-2DB0-BA4D-8CC6-6424E46A9142}" dt="2024-01-13T14:24:22.734" v="2653" actId="478"/>
          <ac:grpSpMkLst>
            <pc:docMk/>
            <pc:sldMk cId="736019928" sldId="330"/>
            <ac:grpSpMk id="724" creationId="{46873D4E-A62C-F23E-C4FC-039B5580CAC1}"/>
          </ac:grpSpMkLst>
        </pc:grpChg>
        <pc:grpChg chg="del">
          <ac:chgData name="Kokchun Giang" userId="67e2125d-ec8c-4323-9653-9824a2ad815f" providerId="ADAL" clId="{10EEDAB3-2DB0-BA4D-8CC6-6424E46A9142}" dt="2024-01-13T14:24:22.734" v="2653" actId="478"/>
          <ac:grpSpMkLst>
            <pc:docMk/>
            <pc:sldMk cId="736019928" sldId="330"/>
            <ac:grpSpMk id="728" creationId="{89952036-BF2D-8F98-04ED-3ED491F1ABB0}"/>
          </ac:grpSpMkLst>
        </pc:grpChg>
        <pc:grpChg chg="del">
          <ac:chgData name="Kokchun Giang" userId="67e2125d-ec8c-4323-9653-9824a2ad815f" providerId="ADAL" clId="{10EEDAB3-2DB0-BA4D-8CC6-6424E46A9142}" dt="2024-01-13T14:24:24.890" v="2654" actId="478"/>
          <ac:grpSpMkLst>
            <pc:docMk/>
            <pc:sldMk cId="736019928" sldId="330"/>
            <ac:grpSpMk id="735" creationId="{077ED28E-740C-6A92-BF89-365426629768}"/>
          </ac:grpSpMkLst>
        </pc:grpChg>
        <pc:grpChg chg="del">
          <ac:chgData name="Kokchun Giang" userId="67e2125d-ec8c-4323-9653-9824a2ad815f" providerId="ADAL" clId="{10EEDAB3-2DB0-BA4D-8CC6-6424E46A9142}" dt="2024-01-13T14:24:14.731" v="2650" actId="478"/>
          <ac:grpSpMkLst>
            <pc:docMk/>
            <pc:sldMk cId="736019928" sldId="330"/>
            <ac:grpSpMk id="740" creationId="{9E281D9F-58D8-807E-9F37-4D31DE989445}"/>
          </ac:grpSpMkLst>
        </pc:grpChg>
        <pc:grpChg chg="del">
          <ac:chgData name="Kokchun Giang" userId="67e2125d-ec8c-4323-9653-9824a2ad815f" providerId="ADAL" clId="{10EEDAB3-2DB0-BA4D-8CC6-6424E46A9142}" dt="2024-01-13T14:24:22.734" v="2653" actId="478"/>
          <ac:grpSpMkLst>
            <pc:docMk/>
            <pc:sldMk cId="736019928" sldId="330"/>
            <ac:grpSpMk id="749" creationId="{F8EDFEC7-F4A1-42E5-DF02-9EF3ADD75E6D}"/>
          </ac:grpSpMkLst>
        </pc:grpChg>
        <pc:grpChg chg="del">
          <ac:chgData name="Kokchun Giang" userId="67e2125d-ec8c-4323-9653-9824a2ad815f" providerId="ADAL" clId="{10EEDAB3-2DB0-BA4D-8CC6-6424E46A9142}" dt="2024-01-13T14:24:24.890" v="2654" actId="478"/>
          <ac:grpSpMkLst>
            <pc:docMk/>
            <pc:sldMk cId="736019928" sldId="330"/>
            <ac:grpSpMk id="762" creationId="{5B21FA7B-3F9D-230A-C585-311C54BA75C6}"/>
          </ac:grpSpMkLst>
        </pc:grpChg>
        <pc:grpChg chg="del">
          <ac:chgData name="Kokchun Giang" userId="67e2125d-ec8c-4323-9653-9824a2ad815f" providerId="ADAL" clId="{10EEDAB3-2DB0-BA4D-8CC6-6424E46A9142}" dt="2024-01-13T14:24:24.890" v="2654" actId="478"/>
          <ac:grpSpMkLst>
            <pc:docMk/>
            <pc:sldMk cId="736019928" sldId="330"/>
            <ac:grpSpMk id="773" creationId="{6EE06C39-3898-80D6-5E2A-042CB3EA0D92}"/>
          </ac:grpSpMkLst>
        </pc:grpChg>
        <pc:grpChg chg="del">
          <ac:chgData name="Kokchun Giang" userId="67e2125d-ec8c-4323-9653-9824a2ad815f" providerId="ADAL" clId="{10EEDAB3-2DB0-BA4D-8CC6-6424E46A9142}" dt="2024-01-13T14:24:27.246" v="2655" actId="478"/>
          <ac:grpSpMkLst>
            <pc:docMk/>
            <pc:sldMk cId="736019928" sldId="330"/>
            <ac:grpSpMk id="774" creationId="{9B8EDCA8-00CB-5B0B-552C-0D8871CCD4EE}"/>
          </ac:grpSpMkLst>
        </pc:grpChg>
        <pc:grpChg chg="del">
          <ac:chgData name="Kokchun Giang" userId="67e2125d-ec8c-4323-9653-9824a2ad815f" providerId="ADAL" clId="{10EEDAB3-2DB0-BA4D-8CC6-6424E46A9142}" dt="2024-01-13T14:24:24.890" v="2654" actId="478"/>
          <ac:grpSpMkLst>
            <pc:docMk/>
            <pc:sldMk cId="736019928" sldId="330"/>
            <ac:grpSpMk id="778" creationId="{61CD52EC-8733-F58F-8726-36F49FB2BCA6}"/>
          </ac:grpSpMkLst>
        </pc:grpChg>
        <pc:grpChg chg="del">
          <ac:chgData name="Kokchun Giang" userId="67e2125d-ec8c-4323-9653-9824a2ad815f" providerId="ADAL" clId="{10EEDAB3-2DB0-BA4D-8CC6-6424E46A9142}" dt="2024-01-13T14:24:24.890" v="2654" actId="478"/>
          <ac:grpSpMkLst>
            <pc:docMk/>
            <pc:sldMk cId="736019928" sldId="330"/>
            <ac:grpSpMk id="787" creationId="{2CC028CF-0102-5FE9-DFD9-90D7F971512F}"/>
          </ac:grpSpMkLst>
        </pc:grpChg>
        <pc:grpChg chg="del">
          <ac:chgData name="Kokchun Giang" userId="67e2125d-ec8c-4323-9653-9824a2ad815f" providerId="ADAL" clId="{10EEDAB3-2DB0-BA4D-8CC6-6424E46A9142}" dt="2024-01-13T14:24:14.731" v="2650" actId="478"/>
          <ac:grpSpMkLst>
            <pc:docMk/>
            <pc:sldMk cId="736019928" sldId="330"/>
            <ac:grpSpMk id="788" creationId="{F85A2AE5-3F05-8903-E117-2D957B667F4F}"/>
          </ac:grpSpMkLst>
        </pc:grpChg>
        <pc:grpChg chg="del">
          <ac:chgData name="Kokchun Giang" userId="67e2125d-ec8c-4323-9653-9824a2ad815f" providerId="ADAL" clId="{10EEDAB3-2DB0-BA4D-8CC6-6424E46A9142}" dt="2024-01-13T14:24:24.890" v="2654" actId="478"/>
          <ac:grpSpMkLst>
            <pc:docMk/>
            <pc:sldMk cId="736019928" sldId="330"/>
            <ac:grpSpMk id="806" creationId="{B0E41D1F-7781-5CC2-AEA5-4E38E404660E}"/>
          </ac:grpSpMkLst>
        </pc:grpChg>
        <pc:grpChg chg="del">
          <ac:chgData name="Kokchun Giang" userId="67e2125d-ec8c-4323-9653-9824a2ad815f" providerId="ADAL" clId="{10EEDAB3-2DB0-BA4D-8CC6-6424E46A9142}" dt="2024-01-13T14:24:27.246" v="2655" actId="478"/>
          <ac:grpSpMkLst>
            <pc:docMk/>
            <pc:sldMk cId="736019928" sldId="330"/>
            <ac:grpSpMk id="807" creationId="{D1A8EAAC-BEE9-A639-A047-DB44E2DFC81B}"/>
          </ac:grpSpMkLst>
        </pc:grpChg>
        <pc:grpChg chg="del">
          <ac:chgData name="Kokchun Giang" userId="67e2125d-ec8c-4323-9653-9824a2ad815f" providerId="ADAL" clId="{10EEDAB3-2DB0-BA4D-8CC6-6424E46A9142}" dt="2024-01-13T14:24:24.890" v="2654" actId="478"/>
          <ac:grpSpMkLst>
            <pc:docMk/>
            <pc:sldMk cId="736019928" sldId="330"/>
            <ac:grpSpMk id="820" creationId="{79E2E2D4-9AB9-96FB-8010-DAD8DCDE44C6}"/>
          </ac:grpSpMkLst>
        </pc:grpChg>
        <pc:grpChg chg="del">
          <ac:chgData name="Kokchun Giang" userId="67e2125d-ec8c-4323-9653-9824a2ad815f" providerId="ADAL" clId="{10EEDAB3-2DB0-BA4D-8CC6-6424E46A9142}" dt="2024-01-13T14:24:27.246" v="2655" actId="478"/>
          <ac:grpSpMkLst>
            <pc:docMk/>
            <pc:sldMk cId="736019928" sldId="330"/>
            <ac:grpSpMk id="821" creationId="{0EC810FE-19C7-9FEA-58D4-30199F513347}"/>
          </ac:grpSpMkLst>
        </pc:grpChg>
        <pc:inkChg chg="add del">
          <ac:chgData name="Kokchun Giang" userId="67e2125d-ec8c-4323-9653-9824a2ad815f" providerId="ADAL" clId="{10EEDAB3-2DB0-BA4D-8CC6-6424E46A9142}" dt="2024-01-13T14:24:46.982" v="2664" actId="9405"/>
          <ac:inkMkLst>
            <pc:docMk/>
            <pc:sldMk cId="736019928" sldId="330"/>
            <ac:inkMk id="2" creationId="{F02EE399-3C6A-10D2-BCA9-F6A548518BDE}"/>
          </ac:inkMkLst>
        </pc:inkChg>
        <pc:inkChg chg="add del mod">
          <ac:chgData name="Kokchun Giang" userId="67e2125d-ec8c-4323-9653-9824a2ad815f" providerId="ADAL" clId="{10EEDAB3-2DB0-BA4D-8CC6-6424E46A9142}" dt="2024-01-13T14:24:46.591" v="2663" actId="9405"/>
          <ac:inkMkLst>
            <pc:docMk/>
            <pc:sldMk cId="736019928" sldId="330"/>
            <ac:inkMk id="3" creationId="{5CEF448C-BB29-F7AB-DFD8-052DB2E19693}"/>
          </ac:inkMkLst>
        </pc:inkChg>
        <pc:inkChg chg="add del mod">
          <ac:chgData name="Kokchun Giang" userId="67e2125d-ec8c-4323-9653-9824a2ad815f" providerId="ADAL" clId="{10EEDAB3-2DB0-BA4D-8CC6-6424E46A9142}" dt="2024-01-13T14:24:46.175" v="2662"/>
          <ac:inkMkLst>
            <pc:docMk/>
            <pc:sldMk cId="736019928" sldId="330"/>
            <ac:inkMk id="4" creationId="{2FAE7495-46E2-33A8-A017-A52C05AFF6E3}"/>
          </ac:inkMkLst>
        </pc:inkChg>
        <pc:inkChg chg="add mod">
          <ac:chgData name="Kokchun Giang" userId="67e2125d-ec8c-4323-9653-9824a2ad815f" providerId="ADAL" clId="{10EEDAB3-2DB0-BA4D-8CC6-6424E46A9142}" dt="2024-01-13T14:24:49.596" v="2671"/>
          <ac:inkMkLst>
            <pc:docMk/>
            <pc:sldMk cId="736019928" sldId="330"/>
            <ac:inkMk id="6" creationId="{E48B1285-AD70-917F-8054-6ACF39B928F4}"/>
          </ac:inkMkLst>
        </pc:inkChg>
        <pc:inkChg chg="add mod">
          <ac:chgData name="Kokchun Giang" userId="67e2125d-ec8c-4323-9653-9824a2ad815f" providerId="ADAL" clId="{10EEDAB3-2DB0-BA4D-8CC6-6424E46A9142}" dt="2024-01-13T14:24:49.596" v="2671"/>
          <ac:inkMkLst>
            <pc:docMk/>
            <pc:sldMk cId="736019928" sldId="330"/>
            <ac:inkMk id="7" creationId="{A7CF0BDF-86C3-BC6A-70CA-CABB3AB08719}"/>
          </ac:inkMkLst>
        </pc:inkChg>
        <pc:inkChg chg="add mod">
          <ac:chgData name="Kokchun Giang" userId="67e2125d-ec8c-4323-9653-9824a2ad815f" providerId="ADAL" clId="{10EEDAB3-2DB0-BA4D-8CC6-6424E46A9142}" dt="2024-01-13T14:24:49.596" v="2671"/>
          <ac:inkMkLst>
            <pc:docMk/>
            <pc:sldMk cId="736019928" sldId="330"/>
            <ac:inkMk id="8" creationId="{63C1C85D-91CF-864E-AF6F-F9726B942E62}"/>
          </ac:inkMkLst>
        </pc:inkChg>
        <pc:inkChg chg="add mod">
          <ac:chgData name="Kokchun Giang" userId="67e2125d-ec8c-4323-9653-9824a2ad815f" providerId="ADAL" clId="{10EEDAB3-2DB0-BA4D-8CC6-6424E46A9142}" dt="2024-01-13T14:24:49.596" v="2671"/>
          <ac:inkMkLst>
            <pc:docMk/>
            <pc:sldMk cId="736019928" sldId="330"/>
            <ac:inkMk id="9" creationId="{DF48661D-C1C9-36F0-2D99-CCAA7376D4E1}"/>
          </ac:inkMkLst>
        </pc:inkChg>
        <pc:inkChg chg="add mod">
          <ac:chgData name="Kokchun Giang" userId="67e2125d-ec8c-4323-9653-9824a2ad815f" providerId="ADAL" clId="{10EEDAB3-2DB0-BA4D-8CC6-6424E46A9142}" dt="2024-01-13T14:24:49.596" v="2671"/>
          <ac:inkMkLst>
            <pc:docMk/>
            <pc:sldMk cId="736019928" sldId="330"/>
            <ac:inkMk id="10" creationId="{33B458A6-5B1B-B378-A59F-2439E8B5E0E1}"/>
          </ac:inkMkLst>
        </pc:inkChg>
        <pc:inkChg chg="add mod">
          <ac:chgData name="Kokchun Giang" userId="67e2125d-ec8c-4323-9653-9824a2ad815f" providerId="ADAL" clId="{10EEDAB3-2DB0-BA4D-8CC6-6424E46A9142}" dt="2024-01-13T15:33:56.468" v="2965" actId="164"/>
          <ac:inkMkLst>
            <pc:docMk/>
            <pc:sldMk cId="736019928" sldId="330"/>
            <ac:inkMk id="11" creationId="{872D9E03-C651-AA49-5DB3-15DF85340E5B}"/>
          </ac:inkMkLst>
        </pc:inkChg>
        <pc:inkChg chg="add mod">
          <ac:chgData name="Kokchun Giang" userId="67e2125d-ec8c-4323-9653-9824a2ad815f" providerId="ADAL" clId="{10EEDAB3-2DB0-BA4D-8CC6-6424E46A9142}" dt="2024-01-13T14:24:53.045" v="2678"/>
          <ac:inkMkLst>
            <pc:docMk/>
            <pc:sldMk cId="736019928" sldId="330"/>
            <ac:inkMk id="13" creationId="{F490B119-CFFB-709B-14E3-EB17353056D4}"/>
          </ac:inkMkLst>
        </pc:inkChg>
        <pc:inkChg chg="add mod">
          <ac:chgData name="Kokchun Giang" userId="67e2125d-ec8c-4323-9653-9824a2ad815f" providerId="ADAL" clId="{10EEDAB3-2DB0-BA4D-8CC6-6424E46A9142}" dt="2024-01-13T14:24:53.045" v="2678"/>
          <ac:inkMkLst>
            <pc:docMk/>
            <pc:sldMk cId="736019928" sldId="330"/>
            <ac:inkMk id="15" creationId="{F3DC1E80-6778-7C5F-B3AB-69405D108DCC}"/>
          </ac:inkMkLst>
        </pc:inkChg>
        <pc:inkChg chg="add mod">
          <ac:chgData name="Kokchun Giang" userId="67e2125d-ec8c-4323-9653-9824a2ad815f" providerId="ADAL" clId="{10EEDAB3-2DB0-BA4D-8CC6-6424E46A9142}" dt="2024-01-13T14:24:53.045" v="2678"/>
          <ac:inkMkLst>
            <pc:docMk/>
            <pc:sldMk cId="736019928" sldId="330"/>
            <ac:inkMk id="16" creationId="{0D859D96-85D7-FF12-431E-28A575065590}"/>
          </ac:inkMkLst>
        </pc:inkChg>
        <pc:inkChg chg="add mod">
          <ac:chgData name="Kokchun Giang" userId="67e2125d-ec8c-4323-9653-9824a2ad815f" providerId="ADAL" clId="{10EEDAB3-2DB0-BA4D-8CC6-6424E46A9142}" dt="2024-01-13T14:24:53.045" v="2678"/>
          <ac:inkMkLst>
            <pc:docMk/>
            <pc:sldMk cId="736019928" sldId="330"/>
            <ac:inkMk id="17" creationId="{F048B9C3-0FAE-819C-4A74-83933F6D3177}"/>
          </ac:inkMkLst>
        </pc:inkChg>
        <pc:inkChg chg="add mod">
          <ac:chgData name="Kokchun Giang" userId="67e2125d-ec8c-4323-9653-9824a2ad815f" providerId="ADAL" clId="{10EEDAB3-2DB0-BA4D-8CC6-6424E46A9142}" dt="2024-01-13T14:24:53.045" v="2678"/>
          <ac:inkMkLst>
            <pc:docMk/>
            <pc:sldMk cId="736019928" sldId="330"/>
            <ac:inkMk id="18" creationId="{CA6E9111-6464-C3A0-4E2B-E02A6798D5AB}"/>
          </ac:inkMkLst>
        </pc:inkChg>
        <pc:inkChg chg="add mod">
          <ac:chgData name="Kokchun Giang" userId="67e2125d-ec8c-4323-9653-9824a2ad815f" providerId="ADAL" clId="{10EEDAB3-2DB0-BA4D-8CC6-6424E46A9142}" dt="2024-01-13T15:33:56.468" v="2965" actId="164"/>
          <ac:inkMkLst>
            <pc:docMk/>
            <pc:sldMk cId="736019928" sldId="330"/>
            <ac:inkMk id="19" creationId="{BB765E42-CAD9-8467-C57C-51A65A69ADE0}"/>
          </ac:inkMkLst>
        </pc:inkChg>
        <pc:inkChg chg="add mod">
          <ac:chgData name="Kokchun Giang" userId="67e2125d-ec8c-4323-9653-9824a2ad815f" providerId="ADAL" clId="{10EEDAB3-2DB0-BA4D-8CC6-6424E46A9142}" dt="2024-01-13T14:24:57.958" v="2690"/>
          <ac:inkMkLst>
            <pc:docMk/>
            <pc:sldMk cId="736019928" sldId="330"/>
            <ac:inkMk id="21" creationId="{E95522E8-AAEF-C195-1567-346751CA4577}"/>
          </ac:inkMkLst>
        </pc:inkChg>
        <pc:inkChg chg="add mod">
          <ac:chgData name="Kokchun Giang" userId="67e2125d-ec8c-4323-9653-9824a2ad815f" providerId="ADAL" clId="{10EEDAB3-2DB0-BA4D-8CC6-6424E46A9142}" dt="2024-01-13T14:24:57.958" v="2690"/>
          <ac:inkMkLst>
            <pc:docMk/>
            <pc:sldMk cId="736019928" sldId="330"/>
            <ac:inkMk id="22" creationId="{31F220A6-EB47-DCE8-0B83-1A49A000EFFD}"/>
          </ac:inkMkLst>
        </pc:inkChg>
        <pc:inkChg chg="add mod">
          <ac:chgData name="Kokchun Giang" userId="67e2125d-ec8c-4323-9653-9824a2ad815f" providerId="ADAL" clId="{10EEDAB3-2DB0-BA4D-8CC6-6424E46A9142}" dt="2024-01-13T14:24:57.958" v="2690"/>
          <ac:inkMkLst>
            <pc:docMk/>
            <pc:sldMk cId="736019928" sldId="330"/>
            <ac:inkMk id="23" creationId="{022BDA5A-3708-E627-569A-1CCA9D326F44}"/>
          </ac:inkMkLst>
        </pc:inkChg>
        <pc:inkChg chg="add mod">
          <ac:chgData name="Kokchun Giang" userId="67e2125d-ec8c-4323-9653-9824a2ad815f" providerId="ADAL" clId="{10EEDAB3-2DB0-BA4D-8CC6-6424E46A9142}" dt="2024-01-13T14:24:57.958" v="2690"/>
          <ac:inkMkLst>
            <pc:docMk/>
            <pc:sldMk cId="736019928" sldId="330"/>
            <ac:inkMk id="24" creationId="{D3599533-5A9B-06C2-F14D-3AFA8C90F9F5}"/>
          </ac:inkMkLst>
        </pc:inkChg>
        <pc:inkChg chg="add mod">
          <ac:chgData name="Kokchun Giang" userId="67e2125d-ec8c-4323-9653-9824a2ad815f" providerId="ADAL" clId="{10EEDAB3-2DB0-BA4D-8CC6-6424E46A9142}" dt="2024-01-13T14:24:57.958" v="2690"/>
          <ac:inkMkLst>
            <pc:docMk/>
            <pc:sldMk cId="736019928" sldId="330"/>
            <ac:inkMk id="25" creationId="{CD967B82-A920-3DB7-00D4-38AF0B56B944}"/>
          </ac:inkMkLst>
        </pc:inkChg>
        <pc:inkChg chg="add mod">
          <ac:chgData name="Kokchun Giang" userId="67e2125d-ec8c-4323-9653-9824a2ad815f" providerId="ADAL" clId="{10EEDAB3-2DB0-BA4D-8CC6-6424E46A9142}" dt="2024-01-13T14:24:57.958" v="2690"/>
          <ac:inkMkLst>
            <pc:docMk/>
            <pc:sldMk cId="736019928" sldId="330"/>
            <ac:inkMk id="26" creationId="{9A576853-0D8C-3E6D-0B0A-FCF719738BAB}"/>
          </ac:inkMkLst>
        </pc:inkChg>
        <pc:inkChg chg="add mod">
          <ac:chgData name="Kokchun Giang" userId="67e2125d-ec8c-4323-9653-9824a2ad815f" providerId="ADAL" clId="{10EEDAB3-2DB0-BA4D-8CC6-6424E46A9142}" dt="2024-01-13T14:24:57.958" v="2690"/>
          <ac:inkMkLst>
            <pc:docMk/>
            <pc:sldMk cId="736019928" sldId="330"/>
            <ac:inkMk id="27" creationId="{1264CA40-B7B3-8B8D-59DE-C088F0373F96}"/>
          </ac:inkMkLst>
        </pc:inkChg>
        <pc:inkChg chg="add mod">
          <ac:chgData name="Kokchun Giang" userId="67e2125d-ec8c-4323-9653-9824a2ad815f" providerId="ADAL" clId="{10EEDAB3-2DB0-BA4D-8CC6-6424E46A9142}" dt="2024-01-13T14:24:57.958" v="2690"/>
          <ac:inkMkLst>
            <pc:docMk/>
            <pc:sldMk cId="736019928" sldId="330"/>
            <ac:inkMk id="29" creationId="{01BE2D0F-428B-4135-6CE9-F65BCDA2A6C8}"/>
          </ac:inkMkLst>
        </pc:inkChg>
        <pc:inkChg chg="add mod">
          <ac:chgData name="Kokchun Giang" userId="67e2125d-ec8c-4323-9653-9824a2ad815f" providerId="ADAL" clId="{10EEDAB3-2DB0-BA4D-8CC6-6424E46A9142}" dt="2024-01-13T14:24:57.958" v="2690"/>
          <ac:inkMkLst>
            <pc:docMk/>
            <pc:sldMk cId="736019928" sldId="330"/>
            <ac:inkMk id="30" creationId="{192D3130-026A-41A5-EEBE-72CC7CEF1A76}"/>
          </ac:inkMkLst>
        </pc:inkChg>
        <pc:inkChg chg="add mod">
          <ac:chgData name="Kokchun Giang" userId="67e2125d-ec8c-4323-9653-9824a2ad815f" providerId="ADAL" clId="{10EEDAB3-2DB0-BA4D-8CC6-6424E46A9142}" dt="2024-01-13T14:24:57.958" v="2690"/>
          <ac:inkMkLst>
            <pc:docMk/>
            <pc:sldMk cId="736019928" sldId="330"/>
            <ac:inkMk id="31" creationId="{38877105-6A8B-8FC3-C2B3-BF42362CCC4D}"/>
          </ac:inkMkLst>
        </pc:inkChg>
        <pc:inkChg chg="add mod">
          <ac:chgData name="Kokchun Giang" userId="67e2125d-ec8c-4323-9653-9824a2ad815f" providerId="ADAL" clId="{10EEDAB3-2DB0-BA4D-8CC6-6424E46A9142}" dt="2024-01-13T14:24:57.958" v="2690"/>
          <ac:inkMkLst>
            <pc:docMk/>
            <pc:sldMk cId="736019928" sldId="330"/>
            <ac:inkMk id="32" creationId="{534CCD34-4E1D-95A3-2B2D-E85EED261383}"/>
          </ac:inkMkLst>
        </pc:inkChg>
        <pc:inkChg chg="add mod">
          <ac:chgData name="Kokchun Giang" userId="67e2125d-ec8c-4323-9653-9824a2ad815f" providerId="ADAL" clId="{10EEDAB3-2DB0-BA4D-8CC6-6424E46A9142}" dt="2024-01-13T15:33:56.468" v="2965" actId="164"/>
          <ac:inkMkLst>
            <pc:docMk/>
            <pc:sldMk cId="736019928" sldId="330"/>
            <ac:inkMk id="34" creationId="{7D4140E7-F0C1-F4EC-405E-DDA118262F87}"/>
          </ac:inkMkLst>
        </pc:inkChg>
        <pc:inkChg chg="add mod">
          <ac:chgData name="Kokchun Giang" userId="67e2125d-ec8c-4323-9653-9824a2ad815f" providerId="ADAL" clId="{10EEDAB3-2DB0-BA4D-8CC6-6424E46A9142}" dt="2024-01-13T14:25:08.254" v="2706"/>
          <ac:inkMkLst>
            <pc:docMk/>
            <pc:sldMk cId="736019928" sldId="330"/>
            <ac:inkMk id="35" creationId="{D4A7824C-9050-219F-DD92-D0CD19EEBEB8}"/>
          </ac:inkMkLst>
        </pc:inkChg>
        <pc:inkChg chg="add mod">
          <ac:chgData name="Kokchun Giang" userId="67e2125d-ec8c-4323-9653-9824a2ad815f" providerId="ADAL" clId="{10EEDAB3-2DB0-BA4D-8CC6-6424E46A9142}" dt="2024-01-13T14:25:08.254" v="2706"/>
          <ac:inkMkLst>
            <pc:docMk/>
            <pc:sldMk cId="736019928" sldId="330"/>
            <ac:inkMk id="36" creationId="{DF13CBBF-D3C5-13EB-69AE-ADF8E0DBCB5C}"/>
          </ac:inkMkLst>
        </pc:inkChg>
        <pc:inkChg chg="add mod">
          <ac:chgData name="Kokchun Giang" userId="67e2125d-ec8c-4323-9653-9824a2ad815f" providerId="ADAL" clId="{10EEDAB3-2DB0-BA4D-8CC6-6424E46A9142}" dt="2024-01-13T14:25:08.254" v="2706"/>
          <ac:inkMkLst>
            <pc:docMk/>
            <pc:sldMk cId="736019928" sldId="330"/>
            <ac:inkMk id="37" creationId="{C7B60EA3-9497-698B-CA6F-587A4A0A0ADD}"/>
          </ac:inkMkLst>
        </pc:inkChg>
        <pc:inkChg chg="add mod">
          <ac:chgData name="Kokchun Giang" userId="67e2125d-ec8c-4323-9653-9824a2ad815f" providerId="ADAL" clId="{10EEDAB3-2DB0-BA4D-8CC6-6424E46A9142}" dt="2024-01-13T14:25:08.254" v="2706"/>
          <ac:inkMkLst>
            <pc:docMk/>
            <pc:sldMk cId="736019928" sldId="330"/>
            <ac:inkMk id="39" creationId="{0FFC72A3-1863-6020-E879-6B8FBA6ED1AC}"/>
          </ac:inkMkLst>
        </pc:inkChg>
        <pc:inkChg chg="add mod">
          <ac:chgData name="Kokchun Giang" userId="67e2125d-ec8c-4323-9653-9824a2ad815f" providerId="ADAL" clId="{10EEDAB3-2DB0-BA4D-8CC6-6424E46A9142}" dt="2024-01-13T14:25:08.254" v="2706"/>
          <ac:inkMkLst>
            <pc:docMk/>
            <pc:sldMk cId="736019928" sldId="330"/>
            <ac:inkMk id="40" creationId="{06E674D5-D49A-83F9-2BA6-423D570115B3}"/>
          </ac:inkMkLst>
        </pc:inkChg>
        <pc:inkChg chg="add mod">
          <ac:chgData name="Kokchun Giang" userId="67e2125d-ec8c-4323-9653-9824a2ad815f" providerId="ADAL" clId="{10EEDAB3-2DB0-BA4D-8CC6-6424E46A9142}" dt="2024-01-13T14:25:08.254" v="2706"/>
          <ac:inkMkLst>
            <pc:docMk/>
            <pc:sldMk cId="736019928" sldId="330"/>
            <ac:inkMk id="41" creationId="{13154CD8-62CF-A933-ADE7-A7CAF7EDF723}"/>
          </ac:inkMkLst>
        </pc:inkChg>
        <pc:inkChg chg="add mod">
          <ac:chgData name="Kokchun Giang" userId="67e2125d-ec8c-4323-9653-9824a2ad815f" providerId="ADAL" clId="{10EEDAB3-2DB0-BA4D-8CC6-6424E46A9142}" dt="2024-01-13T14:25:08.254" v="2706"/>
          <ac:inkMkLst>
            <pc:docMk/>
            <pc:sldMk cId="736019928" sldId="330"/>
            <ac:inkMk id="42" creationId="{BB5460F9-A838-2417-121B-FB806BB726CC}"/>
          </ac:inkMkLst>
        </pc:inkChg>
        <pc:inkChg chg="add mod">
          <ac:chgData name="Kokchun Giang" userId="67e2125d-ec8c-4323-9653-9824a2ad815f" providerId="ADAL" clId="{10EEDAB3-2DB0-BA4D-8CC6-6424E46A9142}" dt="2024-01-13T14:25:08.254" v="2706"/>
          <ac:inkMkLst>
            <pc:docMk/>
            <pc:sldMk cId="736019928" sldId="330"/>
            <ac:inkMk id="43" creationId="{0F2E8FF7-CAAF-682C-298E-243F935632F3}"/>
          </ac:inkMkLst>
        </pc:inkChg>
        <pc:inkChg chg="add mod">
          <ac:chgData name="Kokchun Giang" userId="67e2125d-ec8c-4323-9653-9824a2ad815f" providerId="ADAL" clId="{10EEDAB3-2DB0-BA4D-8CC6-6424E46A9142}" dt="2024-01-13T14:25:08.254" v="2706"/>
          <ac:inkMkLst>
            <pc:docMk/>
            <pc:sldMk cId="736019928" sldId="330"/>
            <ac:inkMk id="44" creationId="{9F92D05E-1D79-A45B-2AF1-47E6437BCFC1}"/>
          </ac:inkMkLst>
        </pc:inkChg>
        <pc:inkChg chg="add mod">
          <ac:chgData name="Kokchun Giang" userId="67e2125d-ec8c-4323-9653-9824a2ad815f" providerId="ADAL" clId="{10EEDAB3-2DB0-BA4D-8CC6-6424E46A9142}" dt="2024-01-13T14:25:08.254" v="2706"/>
          <ac:inkMkLst>
            <pc:docMk/>
            <pc:sldMk cId="736019928" sldId="330"/>
            <ac:inkMk id="45" creationId="{D14D8F06-ABDD-33E8-7953-183BB61ED792}"/>
          </ac:inkMkLst>
        </pc:inkChg>
        <pc:inkChg chg="add mod">
          <ac:chgData name="Kokchun Giang" userId="67e2125d-ec8c-4323-9653-9824a2ad815f" providerId="ADAL" clId="{10EEDAB3-2DB0-BA4D-8CC6-6424E46A9142}" dt="2024-01-13T14:25:08.254" v="2706"/>
          <ac:inkMkLst>
            <pc:docMk/>
            <pc:sldMk cId="736019928" sldId="330"/>
            <ac:inkMk id="46" creationId="{3A295BB2-B51F-A219-671A-65217CE65A15}"/>
          </ac:inkMkLst>
        </pc:inkChg>
        <pc:inkChg chg="add del">
          <ac:chgData name="Kokchun Giang" userId="67e2125d-ec8c-4323-9653-9824a2ad815f" providerId="ADAL" clId="{10EEDAB3-2DB0-BA4D-8CC6-6424E46A9142}" dt="2024-01-13T14:25:07.981" v="2705" actId="9405"/>
          <ac:inkMkLst>
            <pc:docMk/>
            <pc:sldMk cId="736019928" sldId="330"/>
            <ac:inkMk id="47" creationId="{3EA2BAAA-4E27-32B2-DBC9-7F8B005A99FC}"/>
          </ac:inkMkLst>
        </pc:inkChg>
        <pc:inkChg chg="add mod">
          <ac:chgData name="Kokchun Giang" userId="67e2125d-ec8c-4323-9653-9824a2ad815f" providerId="ADAL" clId="{10EEDAB3-2DB0-BA4D-8CC6-6424E46A9142}" dt="2024-01-13T15:33:56.468" v="2965" actId="164"/>
          <ac:inkMkLst>
            <pc:docMk/>
            <pc:sldMk cId="736019928" sldId="330"/>
            <ac:inkMk id="50" creationId="{3639FD86-DEBA-7A9B-9CB0-F70118F3B191}"/>
          </ac:inkMkLst>
        </pc:inkChg>
        <pc:inkChg chg="add mod">
          <ac:chgData name="Kokchun Giang" userId="67e2125d-ec8c-4323-9653-9824a2ad815f" providerId="ADAL" clId="{10EEDAB3-2DB0-BA4D-8CC6-6424E46A9142}" dt="2024-01-13T15:34:41.668" v="2968" actId="164"/>
          <ac:inkMkLst>
            <pc:docMk/>
            <pc:sldMk cId="736019928" sldId="330"/>
            <ac:inkMk id="51" creationId="{1F45CF33-88EC-03C1-9886-4C3A7797FCAF}"/>
          </ac:inkMkLst>
        </pc:inkChg>
        <pc:inkChg chg="add mod">
          <ac:chgData name="Kokchun Giang" userId="67e2125d-ec8c-4323-9653-9824a2ad815f" providerId="ADAL" clId="{10EEDAB3-2DB0-BA4D-8CC6-6424E46A9142}" dt="2024-01-13T15:34:41.668" v="2968" actId="164"/>
          <ac:inkMkLst>
            <pc:docMk/>
            <pc:sldMk cId="736019928" sldId="330"/>
            <ac:inkMk id="52" creationId="{E0958533-8A85-93B2-E991-711D61E4D5EA}"/>
          </ac:inkMkLst>
        </pc:inkChg>
        <pc:inkChg chg="add mod">
          <ac:chgData name="Kokchun Giang" userId="67e2125d-ec8c-4323-9653-9824a2ad815f" providerId="ADAL" clId="{10EEDAB3-2DB0-BA4D-8CC6-6424E46A9142}" dt="2024-01-13T15:34:41.668" v="2968" actId="164"/>
          <ac:inkMkLst>
            <pc:docMk/>
            <pc:sldMk cId="736019928" sldId="330"/>
            <ac:inkMk id="53" creationId="{B2817C19-132F-56B1-668B-191747577E0D}"/>
          </ac:inkMkLst>
        </pc:inkChg>
        <pc:inkChg chg="add mod">
          <ac:chgData name="Kokchun Giang" userId="67e2125d-ec8c-4323-9653-9824a2ad815f" providerId="ADAL" clId="{10EEDAB3-2DB0-BA4D-8CC6-6424E46A9142}" dt="2024-01-13T14:25:29.527" v="2716"/>
          <ac:inkMkLst>
            <pc:docMk/>
            <pc:sldMk cId="736019928" sldId="330"/>
            <ac:inkMk id="54" creationId="{3A966FE5-0644-1FDF-B5E5-49D50EF549B1}"/>
          </ac:inkMkLst>
        </pc:inkChg>
        <pc:inkChg chg="add mod">
          <ac:chgData name="Kokchun Giang" userId="67e2125d-ec8c-4323-9653-9824a2ad815f" providerId="ADAL" clId="{10EEDAB3-2DB0-BA4D-8CC6-6424E46A9142}" dt="2024-01-13T14:25:29.527" v="2716"/>
          <ac:inkMkLst>
            <pc:docMk/>
            <pc:sldMk cId="736019928" sldId="330"/>
            <ac:inkMk id="55" creationId="{66A83F32-BECB-CDE0-B52F-F71BC31BEB09}"/>
          </ac:inkMkLst>
        </pc:inkChg>
        <pc:inkChg chg="add mod">
          <ac:chgData name="Kokchun Giang" userId="67e2125d-ec8c-4323-9653-9824a2ad815f" providerId="ADAL" clId="{10EEDAB3-2DB0-BA4D-8CC6-6424E46A9142}" dt="2024-01-13T14:25:29.527" v="2716"/>
          <ac:inkMkLst>
            <pc:docMk/>
            <pc:sldMk cId="736019928" sldId="330"/>
            <ac:inkMk id="56" creationId="{65208474-8E78-4623-B01C-95C77C27FD81}"/>
          </ac:inkMkLst>
        </pc:inkChg>
        <pc:inkChg chg="add mod">
          <ac:chgData name="Kokchun Giang" userId="67e2125d-ec8c-4323-9653-9824a2ad815f" providerId="ADAL" clId="{10EEDAB3-2DB0-BA4D-8CC6-6424E46A9142}" dt="2024-01-13T14:25:29.527" v="2716"/>
          <ac:inkMkLst>
            <pc:docMk/>
            <pc:sldMk cId="736019928" sldId="330"/>
            <ac:inkMk id="57" creationId="{457CFB15-BFED-4CBD-4897-7DECEA8B2B9E}"/>
          </ac:inkMkLst>
        </pc:inkChg>
        <pc:inkChg chg="add mod">
          <ac:chgData name="Kokchun Giang" userId="67e2125d-ec8c-4323-9653-9824a2ad815f" providerId="ADAL" clId="{10EEDAB3-2DB0-BA4D-8CC6-6424E46A9142}" dt="2024-01-13T14:25:29.527" v="2716"/>
          <ac:inkMkLst>
            <pc:docMk/>
            <pc:sldMk cId="736019928" sldId="330"/>
            <ac:inkMk id="58" creationId="{A0FC808F-043B-4B9E-28F0-8784A97E97D5}"/>
          </ac:inkMkLst>
        </pc:inkChg>
        <pc:inkChg chg="add mod">
          <ac:chgData name="Kokchun Giang" userId="67e2125d-ec8c-4323-9653-9824a2ad815f" providerId="ADAL" clId="{10EEDAB3-2DB0-BA4D-8CC6-6424E46A9142}" dt="2024-01-13T14:25:59.896" v="2761"/>
          <ac:inkMkLst>
            <pc:docMk/>
            <pc:sldMk cId="736019928" sldId="330"/>
            <ac:inkMk id="60" creationId="{AAA94601-AED9-7B21-C33D-C313BCBDB4DB}"/>
          </ac:inkMkLst>
        </pc:inkChg>
        <pc:inkChg chg="add mod">
          <ac:chgData name="Kokchun Giang" userId="67e2125d-ec8c-4323-9653-9824a2ad815f" providerId="ADAL" clId="{10EEDAB3-2DB0-BA4D-8CC6-6424E46A9142}" dt="2024-01-13T14:25:59.896" v="2761"/>
          <ac:inkMkLst>
            <pc:docMk/>
            <pc:sldMk cId="736019928" sldId="330"/>
            <ac:inkMk id="61" creationId="{3D3BEAD0-934A-4012-9EB5-E6489AEE5A34}"/>
          </ac:inkMkLst>
        </pc:inkChg>
        <pc:inkChg chg="add mod">
          <ac:chgData name="Kokchun Giang" userId="67e2125d-ec8c-4323-9653-9824a2ad815f" providerId="ADAL" clId="{10EEDAB3-2DB0-BA4D-8CC6-6424E46A9142}" dt="2024-01-13T14:25:59.896" v="2761"/>
          <ac:inkMkLst>
            <pc:docMk/>
            <pc:sldMk cId="736019928" sldId="330"/>
            <ac:inkMk id="62" creationId="{2AD77A8C-8E72-B77D-D847-B3D75324CE48}"/>
          </ac:inkMkLst>
        </pc:inkChg>
        <pc:inkChg chg="add mod">
          <ac:chgData name="Kokchun Giang" userId="67e2125d-ec8c-4323-9653-9824a2ad815f" providerId="ADAL" clId="{10EEDAB3-2DB0-BA4D-8CC6-6424E46A9142}" dt="2024-01-13T14:25:59.896" v="2761"/>
          <ac:inkMkLst>
            <pc:docMk/>
            <pc:sldMk cId="736019928" sldId="330"/>
            <ac:inkMk id="64" creationId="{C05142E0-DB13-FAA2-79C6-C0929468D828}"/>
          </ac:inkMkLst>
        </pc:inkChg>
        <pc:inkChg chg="add mod">
          <ac:chgData name="Kokchun Giang" userId="67e2125d-ec8c-4323-9653-9824a2ad815f" providerId="ADAL" clId="{10EEDAB3-2DB0-BA4D-8CC6-6424E46A9142}" dt="2024-01-13T14:25:59.896" v="2761"/>
          <ac:inkMkLst>
            <pc:docMk/>
            <pc:sldMk cId="736019928" sldId="330"/>
            <ac:inkMk id="65" creationId="{30A1FF48-D14B-DE5B-E0EC-6E4A9D71D368}"/>
          </ac:inkMkLst>
        </pc:inkChg>
        <pc:inkChg chg="add mod">
          <ac:chgData name="Kokchun Giang" userId="67e2125d-ec8c-4323-9653-9824a2ad815f" providerId="ADAL" clId="{10EEDAB3-2DB0-BA4D-8CC6-6424E46A9142}" dt="2024-01-13T14:25:59.896" v="2761"/>
          <ac:inkMkLst>
            <pc:docMk/>
            <pc:sldMk cId="736019928" sldId="330"/>
            <ac:inkMk id="66" creationId="{3A1F8752-14A6-CF37-88B6-2F0869C0CDFB}"/>
          </ac:inkMkLst>
        </pc:inkChg>
        <pc:inkChg chg="add mod">
          <ac:chgData name="Kokchun Giang" userId="67e2125d-ec8c-4323-9653-9824a2ad815f" providerId="ADAL" clId="{10EEDAB3-2DB0-BA4D-8CC6-6424E46A9142}" dt="2024-01-13T14:25:37.206" v="2728"/>
          <ac:inkMkLst>
            <pc:docMk/>
            <pc:sldMk cId="736019928" sldId="330"/>
            <ac:inkMk id="68" creationId="{82A16D0B-CBCA-F787-A2D7-10615A8F5AA1}"/>
          </ac:inkMkLst>
        </pc:inkChg>
        <pc:inkChg chg="add mod">
          <ac:chgData name="Kokchun Giang" userId="67e2125d-ec8c-4323-9653-9824a2ad815f" providerId="ADAL" clId="{10EEDAB3-2DB0-BA4D-8CC6-6424E46A9142}" dt="2024-01-13T14:25:37.206" v="2728"/>
          <ac:inkMkLst>
            <pc:docMk/>
            <pc:sldMk cId="736019928" sldId="330"/>
            <ac:inkMk id="69" creationId="{006BF70E-9179-D07C-A041-2CCF406C3EFD}"/>
          </ac:inkMkLst>
        </pc:inkChg>
        <pc:inkChg chg="add mod">
          <ac:chgData name="Kokchun Giang" userId="67e2125d-ec8c-4323-9653-9824a2ad815f" providerId="ADAL" clId="{10EEDAB3-2DB0-BA4D-8CC6-6424E46A9142}" dt="2024-01-13T15:34:41.668" v="2968" actId="164"/>
          <ac:inkMkLst>
            <pc:docMk/>
            <pc:sldMk cId="736019928" sldId="330"/>
            <ac:inkMk id="70" creationId="{FED608FB-A4FD-6FE9-D008-C127DBA93D8B}"/>
          </ac:inkMkLst>
        </pc:inkChg>
        <pc:inkChg chg="add mod">
          <ac:chgData name="Kokchun Giang" userId="67e2125d-ec8c-4323-9653-9824a2ad815f" providerId="ADAL" clId="{10EEDAB3-2DB0-BA4D-8CC6-6424E46A9142}" dt="2024-01-13T14:25:59.896" v="2761"/>
          <ac:inkMkLst>
            <pc:docMk/>
            <pc:sldMk cId="736019928" sldId="330"/>
            <ac:inkMk id="72" creationId="{46C236EF-D5F8-5ADC-E45B-181C4F119FCF}"/>
          </ac:inkMkLst>
        </pc:inkChg>
        <pc:inkChg chg="add mod">
          <ac:chgData name="Kokchun Giang" userId="67e2125d-ec8c-4323-9653-9824a2ad815f" providerId="ADAL" clId="{10EEDAB3-2DB0-BA4D-8CC6-6424E46A9142}" dt="2024-01-13T14:25:59.896" v="2761"/>
          <ac:inkMkLst>
            <pc:docMk/>
            <pc:sldMk cId="736019928" sldId="330"/>
            <ac:inkMk id="73" creationId="{4EE251EB-5D7B-4EDA-0275-479CCC44C023}"/>
          </ac:inkMkLst>
        </pc:inkChg>
        <pc:inkChg chg="add mod">
          <ac:chgData name="Kokchun Giang" userId="67e2125d-ec8c-4323-9653-9824a2ad815f" providerId="ADAL" clId="{10EEDAB3-2DB0-BA4D-8CC6-6424E46A9142}" dt="2024-01-13T14:25:59.896" v="2761"/>
          <ac:inkMkLst>
            <pc:docMk/>
            <pc:sldMk cId="736019928" sldId="330"/>
            <ac:inkMk id="74" creationId="{56B982AB-E379-E795-3E4B-447820E5D8F1}"/>
          </ac:inkMkLst>
        </pc:inkChg>
        <pc:inkChg chg="add mod">
          <ac:chgData name="Kokchun Giang" userId="67e2125d-ec8c-4323-9653-9824a2ad815f" providerId="ADAL" clId="{10EEDAB3-2DB0-BA4D-8CC6-6424E46A9142}" dt="2024-01-13T14:25:59.896" v="2761"/>
          <ac:inkMkLst>
            <pc:docMk/>
            <pc:sldMk cId="736019928" sldId="330"/>
            <ac:inkMk id="77" creationId="{10C704C9-6D80-77BC-A4EF-06E0BE559515}"/>
          </ac:inkMkLst>
        </pc:inkChg>
        <pc:inkChg chg="add mod">
          <ac:chgData name="Kokchun Giang" userId="67e2125d-ec8c-4323-9653-9824a2ad815f" providerId="ADAL" clId="{10EEDAB3-2DB0-BA4D-8CC6-6424E46A9142}" dt="2024-01-13T14:25:59.896" v="2761"/>
          <ac:inkMkLst>
            <pc:docMk/>
            <pc:sldMk cId="736019928" sldId="330"/>
            <ac:inkMk id="80" creationId="{3845C6A5-F9A0-0DB0-F4E1-4FCACF487632}"/>
          </ac:inkMkLst>
        </pc:inkChg>
        <pc:inkChg chg="add mod">
          <ac:chgData name="Kokchun Giang" userId="67e2125d-ec8c-4323-9653-9824a2ad815f" providerId="ADAL" clId="{10EEDAB3-2DB0-BA4D-8CC6-6424E46A9142}" dt="2024-01-13T14:25:59.896" v="2761"/>
          <ac:inkMkLst>
            <pc:docMk/>
            <pc:sldMk cId="736019928" sldId="330"/>
            <ac:inkMk id="82" creationId="{6034DC8C-E580-CF90-7622-24AA85BB3994}"/>
          </ac:inkMkLst>
        </pc:inkChg>
        <pc:inkChg chg="add mod">
          <ac:chgData name="Kokchun Giang" userId="67e2125d-ec8c-4323-9653-9824a2ad815f" providerId="ADAL" clId="{10EEDAB3-2DB0-BA4D-8CC6-6424E46A9142}" dt="2024-01-13T14:25:45.844" v="2741"/>
          <ac:inkMkLst>
            <pc:docMk/>
            <pc:sldMk cId="736019928" sldId="330"/>
            <ac:inkMk id="85" creationId="{538A06CF-9293-C6A5-E3B9-236CB9517C47}"/>
          </ac:inkMkLst>
        </pc:inkChg>
        <pc:inkChg chg="add mod">
          <ac:chgData name="Kokchun Giang" userId="67e2125d-ec8c-4323-9653-9824a2ad815f" providerId="ADAL" clId="{10EEDAB3-2DB0-BA4D-8CC6-6424E46A9142}" dt="2024-01-13T14:25:45.844" v="2741"/>
          <ac:inkMkLst>
            <pc:docMk/>
            <pc:sldMk cId="736019928" sldId="330"/>
            <ac:inkMk id="86" creationId="{BC101ACB-56B1-DEBF-1A0D-9A4235F92F2F}"/>
          </ac:inkMkLst>
        </pc:inkChg>
        <pc:inkChg chg="add mod">
          <ac:chgData name="Kokchun Giang" userId="67e2125d-ec8c-4323-9653-9824a2ad815f" providerId="ADAL" clId="{10EEDAB3-2DB0-BA4D-8CC6-6424E46A9142}" dt="2024-01-13T14:25:45.844" v="2741"/>
          <ac:inkMkLst>
            <pc:docMk/>
            <pc:sldMk cId="736019928" sldId="330"/>
            <ac:inkMk id="88" creationId="{3CE3571A-3B9C-C9EF-4E81-ABA640848EDC}"/>
          </ac:inkMkLst>
        </pc:inkChg>
        <pc:inkChg chg="add mod">
          <ac:chgData name="Kokchun Giang" userId="67e2125d-ec8c-4323-9653-9824a2ad815f" providerId="ADAL" clId="{10EEDAB3-2DB0-BA4D-8CC6-6424E46A9142}" dt="2024-01-13T14:25:59.896" v="2761"/>
          <ac:inkMkLst>
            <pc:docMk/>
            <pc:sldMk cId="736019928" sldId="330"/>
            <ac:inkMk id="90" creationId="{C5AF0C43-7F73-943A-4742-668871CE26FA}"/>
          </ac:inkMkLst>
        </pc:inkChg>
        <pc:inkChg chg="add mod">
          <ac:chgData name="Kokchun Giang" userId="67e2125d-ec8c-4323-9653-9824a2ad815f" providerId="ADAL" clId="{10EEDAB3-2DB0-BA4D-8CC6-6424E46A9142}" dt="2024-01-13T14:25:59.896" v="2761"/>
          <ac:inkMkLst>
            <pc:docMk/>
            <pc:sldMk cId="736019928" sldId="330"/>
            <ac:inkMk id="91" creationId="{C687541A-AEF4-E031-1A55-6090E33E9327}"/>
          </ac:inkMkLst>
        </pc:inkChg>
        <pc:inkChg chg="add mod">
          <ac:chgData name="Kokchun Giang" userId="67e2125d-ec8c-4323-9653-9824a2ad815f" providerId="ADAL" clId="{10EEDAB3-2DB0-BA4D-8CC6-6424E46A9142}" dt="2024-01-13T14:25:59.896" v="2761"/>
          <ac:inkMkLst>
            <pc:docMk/>
            <pc:sldMk cId="736019928" sldId="330"/>
            <ac:inkMk id="92" creationId="{B590A23A-8308-60D4-FEA9-B8F16648BA7A}"/>
          </ac:inkMkLst>
        </pc:inkChg>
        <pc:inkChg chg="add mod">
          <ac:chgData name="Kokchun Giang" userId="67e2125d-ec8c-4323-9653-9824a2ad815f" providerId="ADAL" clId="{10EEDAB3-2DB0-BA4D-8CC6-6424E46A9142}" dt="2024-01-13T14:25:59.896" v="2761"/>
          <ac:inkMkLst>
            <pc:docMk/>
            <pc:sldMk cId="736019928" sldId="330"/>
            <ac:inkMk id="94" creationId="{4B43540C-4AD5-26BE-6C12-3E9387AFD53C}"/>
          </ac:inkMkLst>
        </pc:inkChg>
        <pc:inkChg chg="add mod">
          <ac:chgData name="Kokchun Giang" userId="67e2125d-ec8c-4323-9653-9824a2ad815f" providerId="ADAL" clId="{10EEDAB3-2DB0-BA4D-8CC6-6424E46A9142}" dt="2024-01-13T14:25:59.896" v="2761"/>
          <ac:inkMkLst>
            <pc:docMk/>
            <pc:sldMk cId="736019928" sldId="330"/>
            <ac:inkMk id="97" creationId="{9007E587-5C64-C108-2B1A-1891FEB000A6}"/>
          </ac:inkMkLst>
        </pc:inkChg>
        <pc:inkChg chg="add mod">
          <ac:chgData name="Kokchun Giang" userId="67e2125d-ec8c-4323-9653-9824a2ad815f" providerId="ADAL" clId="{10EEDAB3-2DB0-BA4D-8CC6-6424E46A9142}" dt="2024-01-13T14:25:59.896" v="2761"/>
          <ac:inkMkLst>
            <pc:docMk/>
            <pc:sldMk cId="736019928" sldId="330"/>
            <ac:inkMk id="98" creationId="{FCC1BC7B-B3BE-1273-31E4-8379EF6D05D3}"/>
          </ac:inkMkLst>
        </pc:inkChg>
        <pc:inkChg chg="add mod">
          <ac:chgData name="Kokchun Giang" userId="67e2125d-ec8c-4323-9653-9824a2ad815f" providerId="ADAL" clId="{10EEDAB3-2DB0-BA4D-8CC6-6424E46A9142}" dt="2024-01-13T14:25:59.896" v="2761"/>
          <ac:inkMkLst>
            <pc:docMk/>
            <pc:sldMk cId="736019928" sldId="330"/>
            <ac:inkMk id="99" creationId="{03992291-15A3-9C67-BDF7-E9163C51DE06}"/>
          </ac:inkMkLst>
        </pc:inkChg>
        <pc:inkChg chg="add mod">
          <ac:chgData name="Kokchun Giang" userId="67e2125d-ec8c-4323-9653-9824a2ad815f" providerId="ADAL" clId="{10EEDAB3-2DB0-BA4D-8CC6-6424E46A9142}" dt="2024-01-13T15:34:41.668" v="2968" actId="164"/>
          <ac:inkMkLst>
            <pc:docMk/>
            <pc:sldMk cId="736019928" sldId="330"/>
            <ac:inkMk id="101" creationId="{C2E67F88-B433-7477-C1BA-BAC48E4505D8}"/>
          </ac:inkMkLst>
        </pc:inkChg>
        <pc:inkChg chg="add mod">
          <ac:chgData name="Kokchun Giang" userId="67e2125d-ec8c-4323-9653-9824a2ad815f" providerId="ADAL" clId="{10EEDAB3-2DB0-BA4D-8CC6-6424E46A9142}" dt="2024-01-13T14:25:59.896" v="2761"/>
          <ac:inkMkLst>
            <pc:docMk/>
            <pc:sldMk cId="736019928" sldId="330"/>
            <ac:inkMk id="103" creationId="{F5AEF22C-C293-92A2-59EF-F916C7B3B9CC}"/>
          </ac:inkMkLst>
        </pc:inkChg>
        <pc:inkChg chg="add mod">
          <ac:chgData name="Kokchun Giang" userId="67e2125d-ec8c-4323-9653-9824a2ad815f" providerId="ADAL" clId="{10EEDAB3-2DB0-BA4D-8CC6-6424E46A9142}" dt="2024-01-13T14:25:59.896" v="2761"/>
          <ac:inkMkLst>
            <pc:docMk/>
            <pc:sldMk cId="736019928" sldId="330"/>
            <ac:inkMk id="104" creationId="{B7C80E33-E584-A917-2115-5D86ECDBB81E}"/>
          </ac:inkMkLst>
        </pc:inkChg>
        <pc:inkChg chg="add mod">
          <ac:chgData name="Kokchun Giang" userId="67e2125d-ec8c-4323-9653-9824a2ad815f" providerId="ADAL" clId="{10EEDAB3-2DB0-BA4D-8CC6-6424E46A9142}" dt="2024-01-13T14:25:59.896" v="2761"/>
          <ac:inkMkLst>
            <pc:docMk/>
            <pc:sldMk cId="736019928" sldId="330"/>
            <ac:inkMk id="105" creationId="{1852C913-8299-DE3A-0557-F0D24782EEE6}"/>
          </ac:inkMkLst>
        </pc:inkChg>
        <pc:inkChg chg="add mod">
          <ac:chgData name="Kokchun Giang" userId="67e2125d-ec8c-4323-9653-9824a2ad815f" providerId="ADAL" clId="{10EEDAB3-2DB0-BA4D-8CC6-6424E46A9142}" dt="2024-01-13T14:25:59.896" v="2761"/>
          <ac:inkMkLst>
            <pc:docMk/>
            <pc:sldMk cId="736019928" sldId="330"/>
            <ac:inkMk id="106" creationId="{B5488584-6C1F-2C10-D9C1-A259694D7785}"/>
          </ac:inkMkLst>
        </pc:inkChg>
        <pc:inkChg chg="add mod">
          <ac:chgData name="Kokchun Giang" userId="67e2125d-ec8c-4323-9653-9824a2ad815f" providerId="ADAL" clId="{10EEDAB3-2DB0-BA4D-8CC6-6424E46A9142}" dt="2024-01-13T14:25:59.896" v="2761"/>
          <ac:inkMkLst>
            <pc:docMk/>
            <pc:sldMk cId="736019928" sldId="330"/>
            <ac:inkMk id="107" creationId="{050BB576-1464-ACFA-D9C6-7FEA47F93D19}"/>
          </ac:inkMkLst>
        </pc:inkChg>
        <pc:inkChg chg="add mod">
          <ac:chgData name="Kokchun Giang" userId="67e2125d-ec8c-4323-9653-9824a2ad815f" providerId="ADAL" clId="{10EEDAB3-2DB0-BA4D-8CC6-6424E46A9142}" dt="2024-01-13T14:25:59.896" v="2761"/>
          <ac:inkMkLst>
            <pc:docMk/>
            <pc:sldMk cId="736019928" sldId="330"/>
            <ac:inkMk id="108" creationId="{57DAAFD6-A096-B601-D6B4-C17A2FDAF1CF}"/>
          </ac:inkMkLst>
        </pc:inkChg>
        <pc:inkChg chg="add mod">
          <ac:chgData name="Kokchun Giang" userId="67e2125d-ec8c-4323-9653-9824a2ad815f" providerId="ADAL" clId="{10EEDAB3-2DB0-BA4D-8CC6-6424E46A9142}" dt="2024-01-13T14:25:59.896" v="2761"/>
          <ac:inkMkLst>
            <pc:docMk/>
            <pc:sldMk cId="736019928" sldId="330"/>
            <ac:inkMk id="110" creationId="{9265067A-C36E-8961-CC4C-4AEC4DE7D406}"/>
          </ac:inkMkLst>
        </pc:inkChg>
        <pc:inkChg chg="add mod">
          <ac:chgData name="Kokchun Giang" userId="67e2125d-ec8c-4323-9653-9824a2ad815f" providerId="ADAL" clId="{10EEDAB3-2DB0-BA4D-8CC6-6424E46A9142}" dt="2024-01-13T15:35:00.322" v="2970" actId="164"/>
          <ac:inkMkLst>
            <pc:docMk/>
            <pc:sldMk cId="736019928" sldId="330"/>
            <ac:inkMk id="112" creationId="{C4EB806D-1F87-3D57-934A-22A27BD06883}"/>
          </ac:inkMkLst>
        </pc:inkChg>
        <pc:inkChg chg="add mod">
          <ac:chgData name="Kokchun Giang" userId="67e2125d-ec8c-4323-9653-9824a2ad815f" providerId="ADAL" clId="{10EEDAB3-2DB0-BA4D-8CC6-6424E46A9142}" dt="2024-01-13T14:26:16.976" v="2770"/>
          <ac:inkMkLst>
            <pc:docMk/>
            <pc:sldMk cId="736019928" sldId="330"/>
            <ac:inkMk id="113" creationId="{663E0B1B-80F3-3A2E-ED2A-916E46DBB07A}"/>
          </ac:inkMkLst>
        </pc:inkChg>
        <pc:inkChg chg="add mod">
          <ac:chgData name="Kokchun Giang" userId="67e2125d-ec8c-4323-9653-9824a2ad815f" providerId="ADAL" clId="{10EEDAB3-2DB0-BA4D-8CC6-6424E46A9142}" dt="2024-01-13T14:26:16.976" v="2770"/>
          <ac:inkMkLst>
            <pc:docMk/>
            <pc:sldMk cId="736019928" sldId="330"/>
            <ac:inkMk id="114" creationId="{48A06A50-C33C-D2DE-1C9C-85DABE1BDBFD}"/>
          </ac:inkMkLst>
        </pc:inkChg>
        <pc:inkChg chg="add mod">
          <ac:chgData name="Kokchun Giang" userId="67e2125d-ec8c-4323-9653-9824a2ad815f" providerId="ADAL" clId="{10EEDAB3-2DB0-BA4D-8CC6-6424E46A9142}" dt="2024-01-13T14:26:16.976" v="2770"/>
          <ac:inkMkLst>
            <pc:docMk/>
            <pc:sldMk cId="736019928" sldId="330"/>
            <ac:inkMk id="115" creationId="{7B8E7A1C-00FB-A343-1A05-9EF3BC754FDC}"/>
          </ac:inkMkLst>
        </pc:inkChg>
        <pc:inkChg chg="add mod">
          <ac:chgData name="Kokchun Giang" userId="67e2125d-ec8c-4323-9653-9824a2ad815f" providerId="ADAL" clId="{10EEDAB3-2DB0-BA4D-8CC6-6424E46A9142}" dt="2024-01-13T14:26:16.976" v="2770"/>
          <ac:inkMkLst>
            <pc:docMk/>
            <pc:sldMk cId="736019928" sldId="330"/>
            <ac:inkMk id="116" creationId="{974754B6-6AF2-6346-F065-2BF041B8D969}"/>
          </ac:inkMkLst>
        </pc:inkChg>
        <pc:inkChg chg="add mod">
          <ac:chgData name="Kokchun Giang" userId="67e2125d-ec8c-4323-9653-9824a2ad815f" providerId="ADAL" clId="{10EEDAB3-2DB0-BA4D-8CC6-6424E46A9142}" dt="2024-01-13T14:26:16.976" v="2770"/>
          <ac:inkMkLst>
            <pc:docMk/>
            <pc:sldMk cId="736019928" sldId="330"/>
            <ac:inkMk id="117" creationId="{ECF9BE53-F061-370D-3A5C-BCDC343BEB7B}"/>
          </ac:inkMkLst>
        </pc:inkChg>
        <pc:inkChg chg="add del mod">
          <ac:chgData name="Kokchun Giang" userId="67e2125d-ec8c-4323-9653-9824a2ad815f" providerId="ADAL" clId="{10EEDAB3-2DB0-BA4D-8CC6-6424E46A9142}" dt="2024-01-13T14:26:16.976" v="2770"/>
          <ac:inkMkLst>
            <pc:docMk/>
            <pc:sldMk cId="736019928" sldId="330"/>
            <ac:inkMk id="128" creationId="{F32F6F88-27EE-2A31-4F1B-9B6E4281AAC3}"/>
          </ac:inkMkLst>
        </pc:inkChg>
        <pc:inkChg chg="add mod">
          <ac:chgData name="Kokchun Giang" userId="67e2125d-ec8c-4323-9653-9824a2ad815f" providerId="ADAL" clId="{10EEDAB3-2DB0-BA4D-8CC6-6424E46A9142}" dt="2024-01-13T14:28:27.757" v="2839" actId="164"/>
          <ac:inkMkLst>
            <pc:docMk/>
            <pc:sldMk cId="736019928" sldId="330"/>
            <ac:inkMk id="130" creationId="{A4ADB93A-2D94-3083-38EC-51C2DFD3E718}"/>
          </ac:inkMkLst>
        </pc:inkChg>
        <pc:inkChg chg="add mod">
          <ac:chgData name="Kokchun Giang" userId="67e2125d-ec8c-4323-9653-9824a2ad815f" providerId="ADAL" clId="{10EEDAB3-2DB0-BA4D-8CC6-6424E46A9142}" dt="2024-01-13T15:34:41.668" v="2968" actId="164"/>
          <ac:inkMkLst>
            <pc:docMk/>
            <pc:sldMk cId="736019928" sldId="330"/>
            <ac:inkMk id="131" creationId="{C1C3D903-86D9-0016-FB0C-BA83D5BFADE8}"/>
          </ac:inkMkLst>
        </pc:inkChg>
        <pc:inkChg chg="add mod">
          <ac:chgData name="Kokchun Giang" userId="67e2125d-ec8c-4323-9653-9824a2ad815f" providerId="ADAL" clId="{10EEDAB3-2DB0-BA4D-8CC6-6424E46A9142}" dt="2024-01-13T15:34:41.668" v="2968" actId="164"/>
          <ac:inkMkLst>
            <pc:docMk/>
            <pc:sldMk cId="736019928" sldId="330"/>
            <ac:inkMk id="132" creationId="{5F008215-456F-8EC5-18A4-4233AA5892CE}"/>
          </ac:inkMkLst>
        </pc:inkChg>
        <pc:inkChg chg="add mod">
          <ac:chgData name="Kokchun Giang" userId="67e2125d-ec8c-4323-9653-9824a2ad815f" providerId="ADAL" clId="{10EEDAB3-2DB0-BA4D-8CC6-6424E46A9142}" dt="2024-01-13T15:34:41.668" v="2968" actId="164"/>
          <ac:inkMkLst>
            <pc:docMk/>
            <pc:sldMk cId="736019928" sldId="330"/>
            <ac:inkMk id="133" creationId="{6FCE8E9E-CF8D-3273-6B14-30D78CF68F70}"/>
          </ac:inkMkLst>
        </pc:inkChg>
        <pc:inkChg chg="add mod">
          <ac:chgData name="Kokchun Giang" userId="67e2125d-ec8c-4323-9653-9824a2ad815f" providerId="ADAL" clId="{10EEDAB3-2DB0-BA4D-8CC6-6424E46A9142}" dt="2024-01-13T15:34:41.668" v="2968" actId="164"/>
          <ac:inkMkLst>
            <pc:docMk/>
            <pc:sldMk cId="736019928" sldId="330"/>
            <ac:inkMk id="135" creationId="{3160886B-C4C0-EFAD-5B74-D114B81582F4}"/>
          </ac:inkMkLst>
        </pc:inkChg>
        <pc:inkChg chg="add mod">
          <ac:chgData name="Kokchun Giang" userId="67e2125d-ec8c-4323-9653-9824a2ad815f" providerId="ADAL" clId="{10EEDAB3-2DB0-BA4D-8CC6-6424E46A9142}" dt="2024-01-13T14:26:25.539" v="2781"/>
          <ac:inkMkLst>
            <pc:docMk/>
            <pc:sldMk cId="736019928" sldId="330"/>
            <ac:inkMk id="136" creationId="{04688FF6-C6FD-C516-A549-53E9E9AEE297}"/>
          </ac:inkMkLst>
        </pc:inkChg>
        <pc:inkChg chg="add mod">
          <ac:chgData name="Kokchun Giang" userId="67e2125d-ec8c-4323-9653-9824a2ad815f" providerId="ADAL" clId="{10EEDAB3-2DB0-BA4D-8CC6-6424E46A9142}" dt="2024-01-13T14:26:25.539" v="2781"/>
          <ac:inkMkLst>
            <pc:docMk/>
            <pc:sldMk cId="736019928" sldId="330"/>
            <ac:inkMk id="138" creationId="{A2D95050-DBD5-A35A-41D7-BDA17940243C}"/>
          </ac:inkMkLst>
        </pc:inkChg>
        <pc:inkChg chg="add mod">
          <ac:chgData name="Kokchun Giang" userId="67e2125d-ec8c-4323-9653-9824a2ad815f" providerId="ADAL" clId="{10EEDAB3-2DB0-BA4D-8CC6-6424E46A9142}" dt="2024-01-13T15:34:41.668" v="2968" actId="164"/>
          <ac:inkMkLst>
            <pc:docMk/>
            <pc:sldMk cId="736019928" sldId="330"/>
            <ac:inkMk id="139" creationId="{B217EBD8-9837-163D-3A33-C1F54D15B998}"/>
          </ac:inkMkLst>
        </pc:inkChg>
        <pc:inkChg chg="add mod">
          <ac:chgData name="Kokchun Giang" userId="67e2125d-ec8c-4323-9653-9824a2ad815f" providerId="ADAL" clId="{10EEDAB3-2DB0-BA4D-8CC6-6424E46A9142}" dt="2024-01-13T15:34:41.668" v="2968" actId="164"/>
          <ac:inkMkLst>
            <pc:docMk/>
            <pc:sldMk cId="736019928" sldId="330"/>
            <ac:inkMk id="140" creationId="{2771319C-D7CD-C963-EC81-CAE1E900EA4A}"/>
          </ac:inkMkLst>
        </pc:inkChg>
        <pc:inkChg chg="add mod">
          <ac:chgData name="Kokchun Giang" userId="67e2125d-ec8c-4323-9653-9824a2ad815f" providerId="ADAL" clId="{10EEDAB3-2DB0-BA4D-8CC6-6424E46A9142}" dt="2024-01-13T14:26:31.866" v="2804"/>
          <ac:inkMkLst>
            <pc:docMk/>
            <pc:sldMk cId="736019928" sldId="330"/>
            <ac:inkMk id="141" creationId="{5D8725A2-B2F0-4942-87CA-38BCA695D115}"/>
          </ac:inkMkLst>
        </pc:inkChg>
        <pc:inkChg chg="add mod">
          <ac:chgData name="Kokchun Giang" userId="67e2125d-ec8c-4323-9653-9824a2ad815f" providerId="ADAL" clId="{10EEDAB3-2DB0-BA4D-8CC6-6424E46A9142}" dt="2024-01-13T14:26:31.866" v="2804"/>
          <ac:inkMkLst>
            <pc:docMk/>
            <pc:sldMk cId="736019928" sldId="330"/>
            <ac:inkMk id="143" creationId="{70D71A0F-1B84-3EE6-896A-3D194D6AE966}"/>
          </ac:inkMkLst>
        </pc:inkChg>
        <pc:inkChg chg="add mod">
          <ac:chgData name="Kokchun Giang" userId="67e2125d-ec8c-4323-9653-9824a2ad815f" providerId="ADAL" clId="{10EEDAB3-2DB0-BA4D-8CC6-6424E46A9142}" dt="2024-01-13T14:26:31.866" v="2804"/>
          <ac:inkMkLst>
            <pc:docMk/>
            <pc:sldMk cId="736019928" sldId="330"/>
            <ac:inkMk id="144" creationId="{B209B94B-51B4-5659-74FE-1B6003BAEFEE}"/>
          </ac:inkMkLst>
        </pc:inkChg>
        <pc:inkChg chg="add mod">
          <ac:chgData name="Kokchun Giang" userId="67e2125d-ec8c-4323-9653-9824a2ad815f" providerId="ADAL" clId="{10EEDAB3-2DB0-BA4D-8CC6-6424E46A9142}" dt="2024-01-13T14:26:31.866" v="2804"/>
          <ac:inkMkLst>
            <pc:docMk/>
            <pc:sldMk cId="736019928" sldId="330"/>
            <ac:inkMk id="145" creationId="{253C64B8-8CD2-52F4-AEBB-D8EA7DF1F85F}"/>
          </ac:inkMkLst>
        </pc:inkChg>
        <pc:inkChg chg="add mod">
          <ac:chgData name="Kokchun Giang" userId="67e2125d-ec8c-4323-9653-9824a2ad815f" providerId="ADAL" clId="{10EEDAB3-2DB0-BA4D-8CC6-6424E46A9142}" dt="2024-01-13T14:26:31.866" v="2804"/>
          <ac:inkMkLst>
            <pc:docMk/>
            <pc:sldMk cId="736019928" sldId="330"/>
            <ac:inkMk id="146" creationId="{B877EA0E-ABAA-9D25-BA02-E499AF2F2B3D}"/>
          </ac:inkMkLst>
        </pc:inkChg>
        <pc:inkChg chg="add mod">
          <ac:chgData name="Kokchun Giang" userId="67e2125d-ec8c-4323-9653-9824a2ad815f" providerId="ADAL" clId="{10EEDAB3-2DB0-BA4D-8CC6-6424E46A9142}" dt="2024-01-13T14:26:31.866" v="2804"/>
          <ac:inkMkLst>
            <pc:docMk/>
            <pc:sldMk cId="736019928" sldId="330"/>
            <ac:inkMk id="147" creationId="{5B842625-9627-9188-7350-D073ED67D31E}"/>
          </ac:inkMkLst>
        </pc:inkChg>
        <pc:inkChg chg="add mod">
          <ac:chgData name="Kokchun Giang" userId="67e2125d-ec8c-4323-9653-9824a2ad815f" providerId="ADAL" clId="{10EEDAB3-2DB0-BA4D-8CC6-6424E46A9142}" dt="2024-01-13T14:26:31.866" v="2804"/>
          <ac:inkMkLst>
            <pc:docMk/>
            <pc:sldMk cId="736019928" sldId="330"/>
            <ac:inkMk id="148" creationId="{4673F7ED-EF87-8610-DF59-DE2E56A669B3}"/>
          </ac:inkMkLst>
        </pc:inkChg>
        <pc:inkChg chg="add mod">
          <ac:chgData name="Kokchun Giang" userId="67e2125d-ec8c-4323-9653-9824a2ad815f" providerId="ADAL" clId="{10EEDAB3-2DB0-BA4D-8CC6-6424E46A9142}" dt="2024-01-13T14:26:31.866" v="2804"/>
          <ac:inkMkLst>
            <pc:docMk/>
            <pc:sldMk cId="736019928" sldId="330"/>
            <ac:inkMk id="149" creationId="{9D9D7A38-AD2E-B3B7-A6B0-02F413A89242}"/>
          </ac:inkMkLst>
        </pc:inkChg>
        <pc:inkChg chg="add mod">
          <ac:chgData name="Kokchun Giang" userId="67e2125d-ec8c-4323-9653-9824a2ad815f" providerId="ADAL" clId="{10EEDAB3-2DB0-BA4D-8CC6-6424E46A9142}" dt="2024-01-13T14:26:31.866" v="2804"/>
          <ac:inkMkLst>
            <pc:docMk/>
            <pc:sldMk cId="736019928" sldId="330"/>
            <ac:inkMk id="150" creationId="{5EFB6511-36E0-DC59-B695-268467A20752}"/>
          </ac:inkMkLst>
        </pc:inkChg>
        <pc:inkChg chg="add mod">
          <ac:chgData name="Kokchun Giang" userId="67e2125d-ec8c-4323-9653-9824a2ad815f" providerId="ADAL" clId="{10EEDAB3-2DB0-BA4D-8CC6-6424E46A9142}" dt="2024-01-13T14:26:31.866" v="2804"/>
          <ac:inkMkLst>
            <pc:docMk/>
            <pc:sldMk cId="736019928" sldId="330"/>
            <ac:inkMk id="151" creationId="{569E6E7B-B7DD-E7EF-3347-82D22B6D61BD}"/>
          </ac:inkMkLst>
        </pc:inkChg>
        <pc:inkChg chg="add mod">
          <ac:chgData name="Kokchun Giang" userId="67e2125d-ec8c-4323-9653-9824a2ad815f" providerId="ADAL" clId="{10EEDAB3-2DB0-BA4D-8CC6-6424E46A9142}" dt="2024-01-13T14:26:31.866" v="2804"/>
          <ac:inkMkLst>
            <pc:docMk/>
            <pc:sldMk cId="736019928" sldId="330"/>
            <ac:inkMk id="152" creationId="{94D8CEDC-84EE-5D6E-C73E-2257FD5B3548}"/>
          </ac:inkMkLst>
        </pc:inkChg>
        <pc:inkChg chg="add mod">
          <ac:chgData name="Kokchun Giang" userId="67e2125d-ec8c-4323-9653-9824a2ad815f" providerId="ADAL" clId="{10EEDAB3-2DB0-BA4D-8CC6-6424E46A9142}" dt="2024-01-13T14:26:31.866" v="2804"/>
          <ac:inkMkLst>
            <pc:docMk/>
            <pc:sldMk cId="736019928" sldId="330"/>
            <ac:inkMk id="153" creationId="{C8B8606C-8560-1DE3-28AD-68E411D49696}"/>
          </ac:inkMkLst>
        </pc:inkChg>
        <pc:inkChg chg="add mod">
          <ac:chgData name="Kokchun Giang" userId="67e2125d-ec8c-4323-9653-9824a2ad815f" providerId="ADAL" clId="{10EEDAB3-2DB0-BA4D-8CC6-6424E46A9142}" dt="2024-01-13T14:26:31.866" v="2804"/>
          <ac:inkMkLst>
            <pc:docMk/>
            <pc:sldMk cId="736019928" sldId="330"/>
            <ac:inkMk id="154" creationId="{C028CEB6-8D39-5521-3EE3-ECD8745414DF}"/>
          </ac:inkMkLst>
        </pc:inkChg>
        <pc:inkChg chg="add mod">
          <ac:chgData name="Kokchun Giang" userId="67e2125d-ec8c-4323-9653-9824a2ad815f" providerId="ADAL" clId="{10EEDAB3-2DB0-BA4D-8CC6-6424E46A9142}" dt="2024-01-13T14:26:31.866" v="2804"/>
          <ac:inkMkLst>
            <pc:docMk/>
            <pc:sldMk cId="736019928" sldId="330"/>
            <ac:inkMk id="155" creationId="{79EB3B12-340D-96B6-6BB6-AF8E0C8A5F4E}"/>
          </ac:inkMkLst>
        </pc:inkChg>
        <pc:inkChg chg="add mod">
          <ac:chgData name="Kokchun Giang" userId="67e2125d-ec8c-4323-9653-9824a2ad815f" providerId="ADAL" clId="{10EEDAB3-2DB0-BA4D-8CC6-6424E46A9142}" dt="2024-01-13T14:26:31.866" v="2804"/>
          <ac:inkMkLst>
            <pc:docMk/>
            <pc:sldMk cId="736019928" sldId="330"/>
            <ac:inkMk id="156" creationId="{BF2A90B8-0758-4510-7129-EFDD688CA385}"/>
          </ac:inkMkLst>
        </pc:inkChg>
        <pc:inkChg chg="add mod">
          <ac:chgData name="Kokchun Giang" userId="67e2125d-ec8c-4323-9653-9824a2ad815f" providerId="ADAL" clId="{10EEDAB3-2DB0-BA4D-8CC6-6424E46A9142}" dt="2024-01-13T14:26:31.866" v="2804"/>
          <ac:inkMkLst>
            <pc:docMk/>
            <pc:sldMk cId="736019928" sldId="330"/>
            <ac:inkMk id="157" creationId="{D983F259-37F4-970B-5EFB-58C6B55E0697}"/>
          </ac:inkMkLst>
        </pc:inkChg>
        <pc:inkChg chg="add mod">
          <ac:chgData name="Kokchun Giang" userId="67e2125d-ec8c-4323-9653-9824a2ad815f" providerId="ADAL" clId="{10EEDAB3-2DB0-BA4D-8CC6-6424E46A9142}" dt="2024-01-13T14:26:31.866" v="2804"/>
          <ac:inkMkLst>
            <pc:docMk/>
            <pc:sldMk cId="736019928" sldId="330"/>
            <ac:inkMk id="158" creationId="{9C5DCE81-3C74-0A24-7DBA-8BCF8447D09C}"/>
          </ac:inkMkLst>
        </pc:inkChg>
        <pc:inkChg chg="add mod">
          <ac:chgData name="Kokchun Giang" userId="67e2125d-ec8c-4323-9653-9824a2ad815f" providerId="ADAL" clId="{10EEDAB3-2DB0-BA4D-8CC6-6424E46A9142}" dt="2024-01-13T14:26:31.866" v="2804"/>
          <ac:inkMkLst>
            <pc:docMk/>
            <pc:sldMk cId="736019928" sldId="330"/>
            <ac:inkMk id="159" creationId="{9656016F-119B-BCE3-EEDB-2E36D2CB24B5}"/>
          </ac:inkMkLst>
        </pc:inkChg>
        <pc:inkChg chg="add mod">
          <ac:chgData name="Kokchun Giang" userId="67e2125d-ec8c-4323-9653-9824a2ad815f" providerId="ADAL" clId="{10EEDAB3-2DB0-BA4D-8CC6-6424E46A9142}" dt="2024-01-13T14:26:31.866" v="2804"/>
          <ac:inkMkLst>
            <pc:docMk/>
            <pc:sldMk cId="736019928" sldId="330"/>
            <ac:inkMk id="160" creationId="{EB966CE2-A0B4-4295-9E51-409226BC713F}"/>
          </ac:inkMkLst>
        </pc:inkChg>
        <pc:inkChg chg="add mod">
          <ac:chgData name="Kokchun Giang" userId="67e2125d-ec8c-4323-9653-9824a2ad815f" providerId="ADAL" clId="{10EEDAB3-2DB0-BA4D-8CC6-6424E46A9142}" dt="2024-01-13T14:26:31.866" v="2804"/>
          <ac:inkMkLst>
            <pc:docMk/>
            <pc:sldMk cId="736019928" sldId="330"/>
            <ac:inkMk id="161" creationId="{479CB3CF-2016-5D6C-5CDA-F6BBFB74E78F}"/>
          </ac:inkMkLst>
        </pc:inkChg>
        <pc:inkChg chg="add mod">
          <ac:chgData name="Kokchun Giang" userId="67e2125d-ec8c-4323-9653-9824a2ad815f" providerId="ADAL" clId="{10EEDAB3-2DB0-BA4D-8CC6-6424E46A9142}" dt="2024-01-13T15:34:41.668" v="2968" actId="164"/>
          <ac:inkMkLst>
            <pc:docMk/>
            <pc:sldMk cId="736019928" sldId="330"/>
            <ac:inkMk id="162" creationId="{0FCAF3AD-FDBC-E089-CC16-46263A318E65}"/>
          </ac:inkMkLst>
        </pc:inkChg>
        <pc:inkChg chg="add mod">
          <ac:chgData name="Kokchun Giang" userId="67e2125d-ec8c-4323-9653-9824a2ad815f" providerId="ADAL" clId="{10EEDAB3-2DB0-BA4D-8CC6-6424E46A9142}" dt="2024-01-13T14:26:31.866" v="2804"/>
          <ac:inkMkLst>
            <pc:docMk/>
            <pc:sldMk cId="736019928" sldId="330"/>
            <ac:inkMk id="163" creationId="{A9C53D6C-B1E5-6D04-4F7D-D99ECE3D291E}"/>
          </ac:inkMkLst>
        </pc:inkChg>
        <pc:inkChg chg="add mod">
          <ac:chgData name="Kokchun Giang" userId="67e2125d-ec8c-4323-9653-9824a2ad815f" providerId="ADAL" clId="{10EEDAB3-2DB0-BA4D-8CC6-6424E46A9142}" dt="2024-01-13T14:26:31.866" v="2804"/>
          <ac:inkMkLst>
            <pc:docMk/>
            <pc:sldMk cId="736019928" sldId="330"/>
            <ac:inkMk id="165" creationId="{BAE1D91A-DFEB-6F2C-FF8E-2972C8CB9616}"/>
          </ac:inkMkLst>
        </pc:inkChg>
        <pc:inkChg chg="add mod">
          <ac:chgData name="Kokchun Giang" userId="67e2125d-ec8c-4323-9653-9824a2ad815f" providerId="ADAL" clId="{10EEDAB3-2DB0-BA4D-8CC6-6424E46A9142}" dt="2024-01-13T15:35:35.259" v="2975" actId="164"/>
          <ac:inkMkLst>
            <pc:docMk/>
            <pc:sldMk cId="736019928" sldId="330"/>
            <ac:inkMk id="171" creationId="{AC131F33-C836-C26F-CD61-73F883486A78}"/>
          </ac:inkMkLst>
        </pc:inkChg>
        <pc:inkChg chg="add mod">
          <ac:chgData name="Kokchun Giang" userId="67e2125d-ec8c-4323-9653-9824a2ad815f" providerId="ADAL" clId="{10EEDAB3-2DB0-BA4D-8CC6-6424E46A9142}" dt="2024-01-13T14:26:43.719" v="2810"/>
          <ac:inkMkLst>
            <pc:docMk/>
            <pc:sldMk cId="736019928" sldId="330"/>
            <ac:inkMk id="172" creationId="{40D3E9F5-BDDD-8766-98A1-6A61071EDFC7}"/>
          </ac:inkMkLst>
        </pc:inkChg>
        <pc:inkChg chg="add mod">
          <ac:chgData name="Kokchun Giang" userId="67e2125d-ec8c-4323-9653-9824a2ad815f" providerId="ADAL" clId="{10EEDAB3-2DB0-BA4D-8CC6-6424E46A9142}" dt="2024-01-13T14:26:43.719" v="2810"/>
          <ac:inkMkLst>
            <pc:docMk/>
            <pc:sldMk cId="736019928" sldId="330"/>
            <ac:inkMk id="173" creationId="{BB6DE04C-82E5-3DB1-B6E9-A090CD2E8615}"/>
          </ac:inkMkLst>
        </pc:inkChg>
        <pc:inkChg chg="add mod">
          <ac:chgData name="Kokchun Giang" userId="67e2125d-ec8c-4323-9653-9824a2ad815f" providerId="ADAL" clId="{10EEDAB3-2DB0-BA4D-8CC6-6424E46A9142}" dt="2024-01-13T14:26:43.719" v="2810"/>
          <ac:inkMkLst>
            <pc:docMk/>
            <pc:sldMk cId="736019928" sldId="330"/>
            <ac:inkMk id="174" creationId="{750DA22A-89EA-C26A-F01B-68E2906FBC12}"/>
          </ac:inkMkLst>
        </pc:inkChg>
        <pc:inkChg chg="add mod">
          <ac:chgData name="Kokchun Giang" userId="67e2125d-ec8c-4323-9653-9824a2ad815f" providerId="ADAL" clId="{10EEDAB3-2DB0-BA4D-8CC6-6424E46A9142}" dt="2024-01-13T15:36:19.162" v="2984" actId="164"/>
          <ac:inkMkLst>
            <pc:docMk/>
            <pc:sldMk cId="736019928" sldId="330"/>
            <ac:inkMk id="175" creationId="{27BBDA90-5424-E4D1-AC43-35571A5F698E}"/>
          </ac:inkMkLst>
        </pc:inkChg>
        <pc:inkChg chg="add del">
          <ac:chgData name="Kokchun Giang" userId="67e2125d-ec8c-4323-9653-9824a2ad815f" providerId="ADAL" clId="{10EEDAB3-2DB0-BA4D-8CC6-6424E46A9142}" dt="2024-01-13T14:26:57.521" v="2812" actId="9405"/>
          <ac:inkMkLst>
            <pc:docMk/>
            <pc:sldMk cId="736019928" sldId="330"/>
            <ac:inkMk id="177" creationId="{3F9FCB9F-B1A6-EC60-34AD-9F8C38CF7939}"/>
          </ac:inkMkLst>
        </pc:inkChg>
        <pc:inkChg chg="add">
          <ac:chgData name="Kokchun Giang" userId="67e2125d-ec8c-4323-9653-9824a2ad815f" providerId="ADAL" clId="{10EEDAB3-2DB0-BA4D-8CC6-6424E46A9142}" dt="2024-01-13T14:27:08.910" v="2813" actId="9405"/>
          <ac:inkMkLst>
            <pc:docMk/>
            <pc:sldMk cId="736019928" sldId="330"/>
            <ac:inkMk id="178" creationId="{041B0FF4-6DF1-5015-DF96-A3E9599956C6}"/>
          </ac:inkMkLst>
        </pc:inkChg>
        <pc:inkChg chg="add">
          <ac:chgData name="Kokchun Giang" userId="67e2125d-ec8c-4323-9653-9824a2ad815f" providerId="ADAL" clId="{10EEDAB3-2DB0-BA4D-8CC6-6424E46A9142}" dt="2024-01-13T14:27:11.015" v="2814" actId="9405"/>
          <ac:inkMkLst>
            <pc:docMk/>
            <pc:sldMk cId="736019928" sldId="330"/>
            <ac:inkMk id="179" creationId="{E1EC1460-CC37-B5B2-3DBF-F9255ACFF46A}"/>
          </ac:inkMkLst>
        </pc:inkChg>
        <pc:inkChg chg="add">
          <ac:chgData name="Kokchun Giang" userId="67e2125d-ec8c-4323-9653-9824a2ad815f" providerId="ADAL" clId="{10EEDAB3-2DB0-BA4D-8CC6-6424E46A9142}" dt="2024-01-13T14:27:14.067" v="2815" actId="9405"/>
          <ac:inkMkLst>
            <pc:docMk/>
            <pc:sldMk cId="736019928" sldId="330"/>
            <ac:inkMk id="180" creationId="{AB587BB7-1483-CECA-E4E4-7229BDD03CDB}"/>
          </ac:inkMkLst>
        </pc:inkChg>
        <pc:inkChg chg="add">
          <ac:chgData name="Kokchun Giang" userId="67e2125d-ec8c-4323-9653-9824a2ad815f" providerId="ADAL" clId="{10EEDAB3-2DB0-BA4D-8CC6-6424E46A9142}" dt="2024-01-13T14:27:16.571" v="2816" actId="9405"/>
          <ac:inkMkLst>
            <pc:docMk/>
            <pc:sldMk cId="736019928" sldId="330"/>
            <ac:inkMk id="181" creationId="{298EA9EF-7758-5FA1-B668-AE57D23070AD}"/>
          </ac:inkMkLst>
        </pc:inkChg>
        <pc:inkChg chg="add del">
          <ac:chgData name="Kokchun Giang" userId="67e2125d-ec8c-4323-9653-9824a2ad815f" providerId="ADAL" clId="{10EEDAB3-2DB0-BA4D-8CC6-6424E46A9142}" dt="2024-01-13T14:27:28.239" v="2818" actId="9405"/>
          <ac:inkMkLst>
            <pc:docMk/>
            <pc:sldMk cId="736019928" sldId="330"/>
            <ac:inkMk id="182" creationId="{759026FC-4B0E-56CF-50FB-CCC833C1DE8F}"/>
          </ac:inkMkLst>
        </pc:inkChg>
        <pc:inkChg chg="add mod">
          <ac:chgData name="Kokchun Giang" userId="67e2125d-ec8c-4323-9653-9824a2ad815f" providerId="ADAL" clId="{10EEDAB3-2DB0-BA4D-8CC6-6424E46A9142}" dt="2024-01-13T14:28:38.908" v="2841" actId="164"/>
          <ac:inkMkLst>
            <pc:docMk/>
            <pc:sldMk cId="736019928" sldId="330"/>
            <ac:inkMk id="183" creationId="{3932AF86-CC7F-3E2C-B6C0-8C80CDAD9C88}"/>
          </ac:inkMkLst>
        </pc:inkChg>
        <pc:inkChg chg="add mod">
          <ac:chgData name="Kokchun Giang" userId="67e2125d-ec8c-4323-9653-9824a2ad815f" providerId="ADAL" clId="{10EEDAB3-2DB0-BA4D-8CC6-6424E46A9142}" dt="2024-01-13T14:28:38.908" v="2841" actId="164"/>
          <ac:inkMkLst>
            <pc:docMk/>
            <pc:sldMk cId="736019928" sldId="330"/>
            <ac:inkMk id="184" creationId="{7D840C02-FD34-9D2A-3F61-FA1B104DE43D}"/>
          </ac:inkMkLst>
        </pc:inkChg>
        <pc:inkChg chg="add mod">
          <ac:chgData name="Kokchun Giang" userId="67e2125d-ec8c-4323-9653-9824a2ad815f" providerId="ADAL" clId="{10EEDAB3-2DB0-BA4D-8CC6-6424E46A9142}" dt="2024-01-13T14:27:44.964" v="2829"/>
          <ac:inkMkLst>
            <pc:docMk/>
            <pc:sldMk cId="736019928" sldId="330"/>
            <ac:inkMk id="185" creationId="{D37C94F6-6148-8E8D-4B1E-F5CB057529B8}"/>
          </ac:inkMkLst>
        </pc:inkChg>
        <pc:inkChg chg="add mod">
          <ac:chgData name="Kokchun Giang" userId="67e2125d-ec8c-4323-9653-9824a2ad815f" providerId="ADAL" clId="{10EEDAB3-2DB0-BA4D-8CC6-6424E46A9142}" dt="2024-01-13T14:27:44.964" v="2829"/>
          <ac:inkMkLst>
            <pc:docMk/>
            <pc:sldMk cId="736019928" sldId="330"/>
            <ac:inkMk id="186" creationId="{4697134D-6F3A-1AEC-A2EA-894DADC76A77}"/>
          </ac:inkMkLst>
        </pc:inkChg>
        <pc:inkChg chg="add mod">
          <ac:chgData name="Kokchun Giang" userId="67e2125d-ec8c-4323-9653-9824a2ad815f" providerId="ADAL" clId="{10EEDAB3-2DB0-BA4D-8CC6-6424E46A9142}" dt="2024-01-13T14:27:44.964" v="2829"/>
          <ac:inkMkLst>
            <pc:docMk/>
            <pc:sldMk cId="736019928" sldId="330"/>
            <ac:inkMk id="187" creationId="{47164C5E-FF4F-E790-F1EF-5E0CECA66C93}"/>
          </ac:inkMkLst>
        </pc:inkChg>
        <pc:inkChg chg="add mod">
          <ac:chgData name="Kokchun Giang" userId="67e2125d-ec8c-4323-9653-9824a2ad815f" providerId="ADAL" clId="{10EEDAB3-2DB0-BA4D-8CC6-6424E46A9142}" dt="2024-01-13T14:27:44.964" v="2829"/>
          <ac:inkMkLst>
            <pc:docMk/>
            <pc:sldMk cId="736019928" sldId="330"/>
            <ac:inkMk id="188" creationId="{EDFA0E5D-5BC6-0273-E136-B7C983EF5BEF}"/>
          </ac:inkMkLst>
        </pc:inkChg>
        <pc:inkChg chg="add mod">
          <ac:chgData name="Kokchun Giang" userId="67e2125d-ec8c-4323-9653-9824a2ad815f" providerId="ADAL" clId="{10EEDAB3-2DB0-BA4D-8CC6-6424E46A9142}" dt="2024-01-13T14:27:44.964" v="2829"/>
          <ac:inkMkLst>
            <pc:docMk/>
            <pc:sldMk cId="736019928" sldId="330"/>
            <ac:inkMk id="189" creationId="{15B565A3-2DB4-DC32-1663-C042E9ACE9DD}"/>
          </ac:inkMkLst>
        </pc:inkChg>
        <pc:inkChg chg="add mod">
          <ac:chgData name="Kokchun Giang" userId="67e2125d-ec8c-4323-9653-9824a2ad815f" providerId="ADAL" clId="{10EEDAB3-2DB0-BA4D-8CC6-6424E46A9142}" dt="2024-01-13T14:27:44.964" v="2829"/>
          <ac:inkMkLst>
            <pc:docMk/>
            <pc:sldMk cId="736019928" sldId="330"/>
            <ac:inkMk id="190" creationId="{F94CC2C0-314F-A94D-92EB-F157243BA93E}"/>
          </ac:inkMkLst>
        </pc:inkChg>
        <pc:inkChg chg="add mod">
          <ac:chgData name="Kokchun Giang" userId="67e2125d-ec8c-4323-9653-9824a2ad815f" providerId="ADAL" clId="{10EEDAB3-2DB0-BA4D-8CC6-6424E46A9142}" dt="2024-01-13T14:27:44.964" v="2829"/>
          <ac:inkMkLst>
            <pc:docMk/>
            <pc:sldMk cId="736019928" sldId="330"/>
            <ac:inkMk id="191" creationId="{B895673D-5CE9-B8A1-FB45-D7D3505C87CF}"/>
          </ac:inkMkLst>
        </pc:inkChg>
        <pc:inkChg chg="add mod">
          <ac:chgData name="Kokchun Giang" userId="67e2125d-ec8c-4323-9653-9824a2ad815f" providerId="ADAL" clId="{10EEDAB3-2DB0-BA4D-8CC6-6424E46A9142}" dt="2024-01-13T14:27:44.964" v="2829"/>
          <ac:inkMkLst>
            <pc:docMk/>
            <pc:sldMk cId="736019928" sldId="330"/>
            <ac:inkMk id="192" creationId="{AF86034A-2D90-CBEB-CAFC-E0C0E4D1BA36}"/>
          </ac:inkMkLst>
        </pc:inkChg>
        <pc:inkChg chg="add mod">
          <ac:chgData name="Kokchun Giang" userId="67e2125d-ec8c-4323-9653-9824a2ad815f" providerId="ADAL" clId="{10EEDAB3-2DB0-BA4D-8CC6-6424E46A9142}" dt="2024-01-13T14:28:02.134" v="2834"/>
          <ac:inkMkLst>
            <pc:docMk/>
            <pc:sldMk cId="736019928" sldId="330"/>
            <ac:inkMk id="194" creationId="{36289E50-3594-BA08-02CD-81BADDF3457B}"/>
          </ac:inkMkLst>
        </pc:inkChg>
        <pc:inkChg chg="add mod">
          <ac:chgData name="Kokchun Giang" userId="67e2125d-ec8c-4323-9653-9824a2ad815f" providerId="ADAL" clId="{10EEDAB3-2DB0-BA4D-8CC6-6424E46A9142}" dt="2024-01-13T14:28:02.134" v="2834"/>
          <ac:inkMkLst>
            <pc:docMk/>
            <pc:sldMk cId="736019928" sldId="330"/>
            <ac:inkMk id="195" creationId="{49E68C10-B06F-F278-E52D-01BA86C4ABBB}"/>
          </ac:inkMkLst>
        </pc:inkChg>
        <pc:inkChg chg="add mod">
          <ac:chgData name="Kokchun Giang" userId="67e2125d-ec8c-4323-9653-9824a2ad815f" providerId="ADAL" clId="{10EEDAB3-2DB0-BA4D-8CC6-6424E46A9142}" dt="2024-01-13T14:28:02.134" v="2834"/>
          <ac:inkMkLst>
            <pc:docMk/>
            <pc:sldMk cId="736019928" sldId="330"/>
            <ac:inkMk id="196" creationId="{34478190-E49E-C2AB-FED6-1B68D84681F2}"/>
          </ac:inkMkLst>
        </pc:inkChg>
        <pc:inkChg chg="add mod">
          <ac:chgData name="Kokchun Giang" userId="67e2125d-ec8c-4323-9653-9824a2ad815f" providerId="ADAL" clId="{10EEDAB3-2DB0-BA4D-8CC6-6424E46A9142}" dt="2024-01-13T14:28:02.134" v="2834"/>
          <ac:inkMkLst>
            <pc:docMk/>
            <pc:sldMk cId="736019928" sldId="330"/>
            <ac:inkMk id="197" creationId="{B6831B2D-116C-C0E9-92CE-E111E95DA13F}"/>
          </ac:inkMkLst>
        </pc:inkChg>
        <pc:inkChg chg="add">
          <ac:chgData name="Kokchun Giang" userId="67e2125d-ec8c-4323-9653-9824a2ad815f" providerId="ADAL" clId="{10EEDAB3-2DB0-BA4D-8CC6-6424E46A9142}" dt="2024-01-13T14:28:53.461" v="2843" actId="9405"/>
          <ac:inkMkLst>
            <pc:docMk/>
            <pc:sldMk cId="736019928" sldId="330"/>
            <ac:inkMk id="201" creationId="{0E670315-BE35-1D09-308D-BE18E879135C}"/>
          </ac:inkMkLst>
        </pc:inkChg>
        <pc:inkChg chg="add mod">
          <ac:chgData name="Kokchun Giang" userId="67e2125d-ec8c-4323-9653-9824a2ad815f" providerId="ADAL" clId="{10EEDAB3-2DB0-BA4D-8CC6-6424E46A9142}" dt="2024-01-13T15:36:07.020" v="2982" actId="164"/>
          <ac:inkMkLst>
            <pc:docMk/>
            <pc:sldMk cId="736019928" sldId="330"/>
            <ac:inkMk id="202" creationId="{8E7366BA-551C-3AA4-9F14-B404281B9A73}"/>
          </ac:inkMkLst>
        </pc:inkChg>
        <pc:inkChg chg="add mod">
          <ac:chgData name="Kokchun Giang" userId="67e2125d-ec8c-4323-9653-9824a2ad815f" providerId="ADAL" clId="{10EEDAB3-2DB0-BA4D-8CC6-6424E46A9142}" dt="2024-01-13T14:29:12.466" v="2850"/>
          <ac:inkMkLst>
            <pc:docMk/>
            <pc:sldMk cId="736019928" sldId="330"/>
            <ac:inkMk id="203" creationId="{089BE45B-C3C5-B99E-C9DE-6AD9CCFB434C}"/>
          </ac:inkMkLst>
        </pc:inkChg>
        <pc:inkChg chg="add mod">
          <ac:chgData name="Kokchun Giang" userId="67e2125d-ec8c-4323-9653-9824a2ad815f" providerId="ADAL" clId="{10EEDAB3-2DB0-BA4D-8CC6-6424E46A9142}" dt="2024-01-13T14:29:12.466" v="2850"/>
          <ac:inkMkLst>
            <pc:docMk/>
            <pc:sldMk cId="736019928" sldId="330"/>
            <ac:inkMk id="204" creationId="{0D53A882-D66B-5356-FD97-C6E0487633CB}"/>
          </ac:inkMkLst>
        </pc:inkChg>
        <pc:inkChg chg="add mod">
          <ac:chgData name="Kokchun Giang" userId="67e2125d-ec8c-4323-9653-9824a2ad815f" providerId="ADAL" clId="{10EEDAB3-2DB0-BA4D-8CC6-6424E46A9142}" dt="2024-01-13T14:29:12.466" v="2850"/>
          <ac:inkMkLst>
            <pc:docMk/>
            <pc:sldMk cId="736019928" sldId="330"/>
            <ac:inkMk id="205" creationId="{7E157ED3-08E5-BD62-B400-99FD5100FB80}"/>
          </ac:inkMkLst>
        </pc:inkChg>
        <pc:inkChg chg="add mod">
          <ac:chgData name="Kokchun Giang" userId="67e2125d-ec8c-4323-9653-9824a2ad815f" providerId="ADAL" clId="{10EEDAB3-2DB0-BA4D-8CC6-6424E46A9142}" dt="2024-01-13T14:29:12.466" v="2850"/>
          <ac:inkMkLst>
            <pc:docMk/>
            <pc:sldMk cId="736019928" sldId="330"/>
            <ac:inkMk id="206" creationId="{CB7C0C90-6207-42C0-4CBB-3E5997ADBCAD}"/>
          </ac:inkMkLst>
        </pc:inkChg>
        <pc:inkChg chg="add mod">
          <ac:chgData name="Kokchun Giang" userId="67e2125d-ec8c-4323-9653-9824a2ad815f" providerId="ADAL" clId="{10EEDAB3-2DB0-BA4D-8CC6-6424E46A9142}" dt="2024-01-13T14:29:12.466" v="2850"/>
          <ac:inkMkLst>
            <pc:docMk/>
            <pc:sldMk cId="736019928" sldId="330"/>
            <ac:inkMk id="207" creationId="{1B1EE595-4924-255A-7CBB-5DB8DC5F431B}"/>
          </ac:inkMkLst>
        </pc:inkChg>
        <pc:inkChg chg="add mod">
          <ac:chgData name="Kokchun Giang" userId="67e2125d-ec8c-4323-9653-9824a2ad815f" providerId="ADAL" clId="{10EEDAB3-2DB0-BA4D-8CC6-6424E46A9142}" dt="2024-01-13T14:29:17.500" v="2853"/>
          <ac:inkMkLst>
            <pc:docMk/>
            <pc:sldMk cId="736019928" sldId="330"/>
            <ac:inkMk id="209" creationId="{261BDAED-F993-2873-8085-ADE2404848E3}"/>
          </ac:inkMkLst>
        </pc:inkChg>
        <pc:inkChg chg="add mod">
          <ac:chgData name="Kokchun Giang" userId="67e2125d-ec8c-4323-9653-9824a2ad815f" providerId="ADAL" clId="{10EEDAB3-2DB0-BA4D-8CC6-6424E46A9142}" dt="2024-01-13T14:29:17.500" v="2853"/>
          <ac:inkMkLst>
            <pc:docMk/>
            <pc:sldMk cId="736019928" sldId="330"/>
            <ac:inkMk id="210" creationId="{5DDD0BA5-7242-AEE7-AD0B-A2EA97040C54}"/>
          </ac:inkMkLst>
        </pc:inkChg>
        <pc:inkChg chg="add mod">
          <ac:chgData name="Kokchun Giang" userId="67e2125d-ec8c-4323-9653-9824a2ad815f" providerId="ADAL" clId="{10EEDAB3-2DB0-BA4D-8CC6-6424E46A9142}" dt="2024-01-13T14:29:26.650" v="2856" actId="164"/>
          <ac:inkMkLst>
            <pc:docMk/>
            <pc:sldMk cId="736019928" sldId="330"/>
            <ac:inkMk id="212" creationId="{E46EC089-F859-242C-767F-4AD42DE1B005}"/>
          </ac:inkMkLst>
        </pc:inkChg>
        <pc:inkChg chg="add mod">
          <ac:chgData name="Kokchun Giang" userId="67e2125d-ec8c-4323-9653-9824a2ad815f" providerId="ADAL" clId="{10EEDAB3-2DB0-BA4D-8CC6-6424E46A9142}" dt="2024-01-13T15:36:07.020" v="2982" actId="164"/>
          <ac:inkMkLst>
            <pc:docMk/>
            <pc:sldMk cId="736019928" sldId="330"/>
            <ac:inkMk id="213" creationId="{D213C8CB-4497-4A01-3E8B-B11B48A21C3B}"/>
          </ac:inkMkLst>
        </pc:inkChg>
        <pc:inkChg chg="del">
          <ac:chgData name="Kokchun Giang" userId="67e2125d-ec8c-4323-9653-9824a2ad815f" providerId="ADAL" clId="{10EEDAB3-2DB0-BA4D-8CC6-6424E46A9142}" dt="2024-01-13T14:24:01.556" v="2646" actId="478"/>
          <ac:inkMkLst>
            <pc:docMk/>
            <pc:sldMk cId="736019928" sldId="330"/>
            <ac:inkMk id="368" creationId="{48D3A853-48A1-02DA-BA76-B58D481AE163}"/>
          </ac:inkMkLst>
        </pc:inkChg>
        <pc:inkChg chg="del">
          <ac:chgData name="Kokchun Giang" userId="67e2125d-ec8c-4323-9653-9824a2ad815f" providerId="ADAL" clId="{10EEDAB3-2DB0-BA4D-8CC6-6424E46A9142}" dt="2024-01-13T14:24:01.556" v="2646" actId="478"/>
          <ac:inkMkLst>
            <pc:docMk/>
            <pc:sldMk cId="736019928" sldId="330"/>
            <ac:inkMk id="453" creationId="{08B9A004-542E-582A-076C-713E2A75BF92}"/>
          </ac:inkMkLst>
        </pc:inkChg>
        <pc:inkChg chg="del">
          <ac:chgData name="Kokchun Giang" userId="67e2125d-ec8c-4323-9653-9824a2ad815f" providerId="ADAL" clId="{10EEDAB3-2DB0-BA4D-8CC6-6424E46A9142}" dt="2024-01-13T14:24:01.556" v="2646" actId="478"/>
          <ac:inkMkLst>
            <pc:docMk/>
            <pc:sldMk cId="736019928" sldId="330"/>
            <ac:inkMk id="454" creationId="{851C0E12-4C55-0DCD-378D-2673043F4B1D}"/>
          </ac:inkMkLst>
        </pc:inkChg>
        <pc:inkChg chg="add del">
          <ac:chgData name="Kokchun Giang" userId="67e2125d-ec8c-4323-9653-9824a2ad815f" providerId="ADAL" clId="{10EEDAB3-2DB0-BA4D-8CC6-6424E46A9142}" dt="2024-01-13T14:24:12.676" v="2649" actId="478"/>
          <ac:inkMkLst>
            <pc:docMk/>
            <pc:sldMk cId="736019928" sldId="330"/>
            <ac:inkMk id="505" creationId="{7C837A75-115C-6E15-D5FB-59BE9D900D07}"/>
          </ac:inkMkLst>
        </pc:inkChg>
        <pc:inkChg chg="add del">
          <ac:chgData name="Kokchun Giang" userId="67e2125d-ec8c-4323-9653-9824a2ad815f" providerId="ADAL" clId="{10EEDAB3-2DB0-BA4D-8CC6-6424E46A9142}" dt="2024-01-13T14:24:12.676" v="2649" actId="478"/>
          <ac:inkMkLst>
            <pc:docMk/>
            <pc:sldMk cId="736019928" sldId="330"/>
            <ac:inkMk id="530" creationId="{6E9F3E57-8FBC-2DD8-8637-A44121F0B3BC}"/>
          </ac:inkMkLst>
        </pc:inkChg>
        <pc:inkChg chg="del">
          <ac:chgData name="Kokchun Giang" userId="67e2125d-ec8c-4323-9653-9824a2ad815f" providerId="ADAL" clId="{10EEDAB3-2DB0-BA4D-8CC6-6424E46A9142}" dt="2024-01-13T14:24:24.890" v="2654" actId="478"/>
          <ac:inkMkLst>
            <pc:docMk/>
            <pc:sldMk cId="736019928" sldId="330"/>
            <ac:inkMk id="552" creationId="{A7C61C3B-220A-62F4-5778-CEDC27EF240F}"/>
          </ac:inkMkLst>
        </pc:inkChg>
        <pc:inkChg chg="del">
          <ac:chgData name="Kokchun Giang" userId="67e2125d-ec8c-4323-9653-9824a2ad815f" providerId="ADAL" clId="{10EEDAB3-2DB0-BA4D-8CC6-6424E46A9142}" dt="2024-01-13T14:24:24.890" v="2654" actId="478"/>
          <ac:inkMkLst>
            <pc:docMk/>
            <pc:sldMk cId="736019928" sldId="330"/>
            <ac:inkMk id="576" creationId="{3C6F1C16-015B-CEFE-8198-964D906A8019}"/>
          </ac:inkMkLst>
        </pc:inkChg>
        <pc:inkChg chg="add del">
          <ac:chgData name="Kokchun Giang" userId="67e2125d-ec8c-4323-9653-9824a2ad815f" providerId="ADAL" clId="{10EEDAB3-2DB0-BA4D-8CC6-6424E46A9142}" dt="2024-01-13T14:24:17.701" v="2651" actId="478"/>
          <ac:inkMkLst>
            <pc:docMk/>
            <pc:sldMk cId="736019928" sldId="330"/>
            <ac:inkMk id="609" creationId="{895D5388-2290-EE6A-2FD1-79FD6706A9A1}"/>
          </ac:inkMkLst>
        </pc:inkChg>
        <pc:inkChg chg="add del">
          <ac:chgData name="Kokchun Giang" userId="67e2125d-ec8c-4323-9653-9824a2ad815f" providerId="ADAL" clId="{10EEDAB3-2DB0-BA4D-8CC6-6424E46A9142}" dt="2024-01-13T14:24:17.701" v="2651" actId="478"/>
          <ac:inkMkLst>
            <pc:docMk/>
            <pc:sldMk cId="736019928" sldId="330"/>
            <ac:inkMk id="636" creationId="{56F97D4F-08D9-78F0-011D-E6FB7DF4DB65}"/>
          </ac:inkMkLst>
        </pc:inkChg>
        <pc:inkChg chg="del">
          <ac:chgData name="Kokchun Giang" userId="67e2125d-ec8c-4323-9653-9824a2ad815f" providerId="ADAL" clId="{10EEDAB3-2DB0-BA4D-8CC6-6424E46A9142}" dt="2024-01-13T14:24:22.734" v="2653" actId="478"/>
          <ac:inkMkLst>
            <pc:docMk/>
            <pc:sldMk cId="736019928" sldId="330"/>
            <ac:inkMk id="703" creationId="{A5A7732C-CBF1-DC37-6B3D-8B59223AEE36}"/>
          </ac:inkMkLst>
        </pc:inkChg>
        <pc:inkChg chg="del">
          <ac:chgData name="Kokchun Giang" userId="67e2125d-ec8c-4323-9653-9824a2ad815f" providerId="ADAL" clId="{10EEDAB3-2DB0-BA4D-8CC6-6424E46A9142}" dt="2024-01-13T14:24:24.890" v="2654" actId="478"/>
          <ac:inkMkLst>
            <pc:docMk/>
            <pc:sldMk cId="736019928" sldId="330"/>
            <ac:inkMk id="783" creationId="{DD886225-BF38-C91A-B0F3-12F47500BFCF}"/>
          </ac:inkMkLst>
        </pc:inkChg>
        <pc:cxnChg chg="add del">
          <ac:chgData name="Kokchun Giang" userId="67e2125d-ec8c-4323-9653-9824a2ad815f" providerId="ADAL" clId="{10EEDAB3-2DB0-BA4D-8CC6-6424E46A9142}" dt="2024-01-13T14:24:08.573" v="2648" actId="478"/>
          <ac:cxnSpMkLst>
            <pc:docMk/>
            <pc:sldMk cId="736019928" sldId="330"/>
            <ac:cxnSpMk id="280" creationId="{E15CD59C-BBD7-D831-4CF8-502B208028A9}"/>
          </ac:cxnSpMkLst>
        </pc:cxnChg>
      </pc:sldChg>
    </pc:docChg>
  </pc:docChgLst>
  <pc:docChgLst>
    <pc:chgData name="Kokchun Giang" userId="67e2125d-ec8c-4323-9653-9824a2ad815f" providerId="ADAL" clId="{C25B542B-E4E8-D141-AA14-043D930A865A}"/>
    <pc:docChg chg="undo redo custSel addSld delSld modSld">
      <pc:chgData name="Kokchun Giang" userId="67e2125d-ec8c-4323-9653-9824a2ad815f" providerId="ADAL" clId="{C25B542B-E4E8-D141-AA14-043D930A865A}" dt="2024-01-24T20:00:38.908" v="1950" actId="2696"/>
      <pc:docMkLst>
        <pc:docMk/>
      </pc:docMkLst>
      <pc:sldChg chg="addSp delSp modSp mod">
        <pc:chgData name="Kokchun Giang" userId="67e2125d-ec8c-4323-9653-9824a2ad815f" providerId="ADAL" clId="{C25B542B-E4E8-D141-AA14-043D930A865A}" dt="2024-01-24T19:01:14.172" v="109" actId="1076"/>
        <pc:sldMkLst>
          <pc:docMk/>
          <pc:sldMk cId="2807130090" sldId="256"/>
        </pc:sldMkLst>
        <pc:spChg chg="mod">
          <ac:chgData name="Kokchun Giang" userId="67e2125d-ec8c-4323-9653-9824a2ad815f" providerId="ADAL" clId="{C25B542B-E4E8-D141-AA14-043D930A865A}" dt="2024-01-24T19:00:54.319" v="105" actId="20577"/>
          <ac:spMkLst>
            <pc:docMk/>
            <pc:sldMk cId="2807130090" sldId="256"/>
            <ac:spMk id="4" creationId="{A491F632-0683-CE4A-A015-93F47CEEB6DE}"/>
          </ac:spMkLst>
        </pc:spChg>
        <pc:picChg chg="del">
          <ac:chgData name="Kokchun Giang" userId="67e2125d-ec8c-4323-9653-9824a2ad815f" providerId="ADAL" clId="{C25B542B-E4E8-D141-AA14-043D930A865A}" dt="2024-01-24T18:55:47.107" v="0" actId="478"/>
          <ac:picMkLst>
            <pc:docMk/>
            <pc:sldMk cId="2807130090" sldId="256"/>
            <ac:picMk id="2" creationId="{653C555F-AE57-6A7D-2AB3-E54AB21BCF4B}"/>
          </ac:picMkLst>
        </pc:picChg>
        <pc:picChg chg="add del mod">
          <ac:chgData name="Kokchun Giang" userId="67e2125d-ec8c-4323-9653-9824a2ad815f" providerId="ADAL" clId="{C25B542B-E4E8-D141-AA14-043D930A865A}" dt="2024-01-24T19:01:07.575" v="106" actId="478"/>
          <ac:picMkLst>
            <pc:docMk/>
            <pc:sldMk cId="2807130090" sldId="256"/>
            <ac:picMk id="1026" creationId="{801A19A2-C0AE-7170-FA4F-D4232E4080D5}"/>
          </ac:picMkLst>
        </pc:picChg>
        <pc:picChg chg="add mod">
          <ac:chgData name="Kokchun Giang" userId="67e2125d-ec8c-4323-9653-9824a2ad815f" providerId="ADAL" clId="{C25B542B-E4E8-D141-AA14-043D930A865A}" dt="2024-01-24T19:01:14.172" v="109" actId="1076"/>
          <ac:picMkLst>
            <pc:docMk/>
            <pc:sldMk cId="2807130090" sldId="256"/>
            <ac:picMk id="1028" creationId="{741B562B-24FB-D56B-AAFE-B786A7662802}"/>
          </ac:picMkLst>
        </pc:picChg>
      </pc:sldChg>
      <pc:sldChg chg="addSp delSp modSp mod delAnim modAnim">
        <pc:chgData name="Kokchun Giang" userId="67e2125d-ec8c-4323-9653-9824a2ad815f" providerId="ADAL" clId="{C25B542B-E4E8-D141-AA14-043D930A865A}" dt="2024-01-24T19:55:26.975" v="1894"/>
        <pc:sldMkLst>
          <pc:docMk/>
          <pc:sldMk cId="2303502608" sldId="331"/>
        </pc:sldMkLst>
        <pc:spChg chg="mod">
          <ac:chgData name="Kokchun Giang" userId="67e2125d-ec8c-4323-9653-9824a2ad815f" providerId="ADAL" clId="{C25B542B-E4E8-D141-AA14-043D930A865A}" dt="2024-01-24T19:27:38.308" v="953" actId="20577"/>
          <ac:spMkLst>
            <pc:docMk/>
            <pc:sldMk cId="2303502608" sldId="331"/>
            <ac:spMk id="28" creationId="{7E8C0D03-019A-279A-6AD5-A5E7BD2580DB}"/>
          </ac:spMkLst>
        </pc:spChg>
        <pc:spChg chg="add mod">
          <ac:chgData name="Kokchun Giang" userId="67e2125d-ec8c-4323-9653-9824a2ad815f" providerId="ADAL" clId="{C25B542B-E4E8-D141-AA14-043D930A865A}" dt="2024-01-24T19:18:24.677" v="637" actId="1076"/>
          <ac:spMkLst>
            <pc:docMk/>
            <pc:sldMk cId="2303502608" sldId="331"/>
            <ac:spMk id="516" creationId="{E581D562-278C-CB69-F080-C04DC2B602C7}"/>
          </ac:spMkLst>
        </pc:spChg>
        <pc:grpChg chg="add mod">
          <ac:chgData name="Kokchun Giang" userId="67e2125d-ec8c-4323-9653-9824a2ad815f" providerId="ADAL" clId="{C25B542B-E4E8-D141-AA14-043D930A865A}" dt="2024-01-24T19:11:00.366" v="391" actId="164"/>
          <ac:grpSpMkLst>
            <pc:docMk/>
            <pc:sldMk cId="2303502608" sldId="331"/>
            <ac:grpSpMk id="3" creationId="{582B4985-6177-A6D2-FBD1-91CF75EA7F8C}"/>
          </ac:grpSpMkLst>
        </pc:grpChg>
        <pc:grpChg chg="del mod">
          <ac:chgData name="Kokchun Giang" userId="67e2125d-ec8c-4323-9653-9824a2ad815f" providerId="ADAL" clId="{C25B542B-E4E8-D141-AA14-043D930A865A}" dt="2024-01-24T19:07:42.670" v="232"/>
          <ac:grpSpMkLst>
            <pc:docMk/>
            <pc:sldMk cId="2303502608" sldId="331"/>
            <ac:grpSpMk id="26" creationId="{9F0F4CE7-6603-1F9A-67BE-03B739708805}"/>
          </ac:grpSpMkLst>
        </pc:grpChg>
        <pc:grpChg chg="mod">
          <ac:chgData name="Kokchun Giang" userId="67e2125d-ec8c-4323-9653-9824a2ad815f" providerId="ADAL" clId="{C25B542B-E4E8-D141-AA14-043D930A865A}" dt="2024-01-24T19:14:49.023" v="495"/>
          <ac:grpSpMkLst>
            <pc:docMk/>
            <pc:sldMk cId="2303502608" sldId="331"/>
            <ac:grpSpMk id="30" creationId="{091DF8E7-AFD9-1931-B82F-607ED7B604E5}"/>
          </ac:grpSpMkLst>
        </pc:grpChg>
        <pc:grpChg chg="mod">
          <ac:chgData name="Kokchun Giang" userId="67e2125d-ec8c-4323-9653-9824a2ad815f" providerId="ADAL" clId="{C25B542B-E4E8-D141-AA14-043D930A865A}" dt="2024-01-24T19:14:49.023" v="495"/>
          <ac:grpSpMkLst>
            <pc:docMk/>
            <pc:sldMk cId="2303502608" sldId="331"/>
            <ac:grpSpMk id="40" creationId="{F1418D19-3C71-4F94-04B6-C0C544559D3A}"/>
          </ac:grpSpMkLst>
        </pc:grpChg>
        <pc:grpChg chg="mod">
          <ac:chgData name="Kokchun Giang" userId="67e2125d-ec8c-4323-9653-9824a2ad815f" providerId="ADAL" clId="{C25B542B-E4E8-D141-AA14-043D930A865A}" dt="2024-01-24T19:14:49.023" v="495"/>
          <ac:grpSpMkLst>
            <pc:docMk/>
            <pc:sldMk cId="2303502608" sldId="331"/>
            <ac:grpSpMk id="44" creationId="{BBE2C8FE-E1EA-87AD-6154-DE6A7388B7EE}"/>
          </ac:grpSpMkLst>
        </pc:grpChg>
        <pc:grpChg chg="mod">
          <ac:chgData name="Kokchun Giang" userId="67e2125d-ec8c-4323-9653-9824a2ad815f" providerId="ADAL" clId="{C25B542B-E4E8-D141-AA14-043D930A865A}" dt="2024-01-24T19:09:04.597" v="286"/>
          <ac:grpSpMkLst>
            <pc:docMk/>
            <pc:sldMk cId="2303502608" sldId="331"/>
            <ac:grpSpMk id="46" creationId="{C54C7E3C-DC9F-8272-AB9A-B07647E9FC3C}"/>
          </ac:grpSpMkLst>
        </pc:grpChg>
        <pc:grpChg chg="mod">
          <ac:chgData name="Kokchun Giang" userId="67e2125d-ec8c-4323-9653-9824a2ad815f" providerId="ADAL" clId="{C25B542B-E4E8-D141-AA14-043D930A865A}" dt="2024-01-24T19:14:49.023" v="495"/>
          <ac:grpSpMkLst>
            <pc:docMk/>
            <pc:sldMk cId="2303502608" sldId="331"/>
            <ac:grpSpMk id="49" creationId="{F388E460-1644-EB48-4047-4655CE538A79}"/>
          </ac:grpSpMkLst>
        </pc:grpChg>
        <pc:grpChg chg="mod">
          <ac:chgData name="Kokchun Giang" userId="67e2125d-ec8c-4323-9653-9824a2ad815f" providerId="ADAL" clId="{C25B542B-E4E8-D141-AA14-043D930A865A}" dt="2024-01-24T19:14:49.023" v="495"/>
          <ac:grpSpMkLst>
            <pc:docMk/>
            <pc:sldMk cId="2303502608" sldId="331"/>
            <ac:grpSpMk id="52" creationId="{1014815B-6EC5-1155-C33C-C219497DA2F5}"/>
          </ac:grpSpMkLst>
        </pc:grpChg>
        <pc:grpChg chg="mod">
          <ac:chgData name="Kokchun Giang" userId="67e2125d-ec8c-4323-9653-9824a2ad815f" providerId="ADAL" clId="{C25B542B-E4E8-D141-AA14-043D930A865A}" dt="2024-01-24T19:14:51.408" v="510"/>
          <ac:grpSpMkLst>
            <pc:docMk/>
            <pc:sldMk cId="2303502608" sldId="331"/>
            <ac:grpSpMk id="55" creationId="{280569DE-77E8-DB9B-D432-75C6F3DF6F40}"/>
          </ac:grpSpMkLst>
        </pc:grpChg>
        <pc:grpChg chg="mod">
          <ac:chgData name="Kokchun Giang" userId="67e2125d-ec8c-4323-9653-9824a2ad815f" providerId="ADAL" clId="{C25B542B-E4E8-D141-AA14-043D930A865A}" dt="2024-01-24T19:09:04.597" v="286"/>
          <ac:grpSpMkLst>
            <pc:docMk/>
            <pc:sldMk cId="2303502608" sldId="331"/>
            <ac:grpSpMk id="55" creationId="{82803E1F-73DD-CA7A-31EA-56CEE4421280}"/>
          </ac:grpSpMkLst>
        </pc:grpChg>
        <pc:grpChg chg="del mod">
          <ac:chgData name="Kokchun Giang" userId="67e2125d-ec8c-4323-9653-9824a2ad815f" providerId="ADAL" clId="{C25B542B-E4E8-D141-AA14-043D930A865A}" dt="2024-01-24T19:08:06.322" v="260"/>
          <ac:grpSpMkLst>
            <pc:docMk/>
            <pc:sldMk cId="2303502608" sldId="331"/>
            <ac:grpSpMk id="62" creationId="{D4769ED1-799C-84C2-776A-010D748EABE3}"/>
          </ac:grpSpMkLst>
        </pc:grpChg>
        <pc:grpChg chg="mod">
          <ac:chgData name="Kokchun Giang" userId="67e2125d-ec8c-4323-9653-9824a2ad815f" providerId="ADAL" clId="{C25B542B-E4E8-D141-AA14-043D930A865A}" dt="2024-01-24T19:14:49.023" v="495"/>
          <ac:grpSpMkLst>
            <pc:docMk/>
            <pc:sldMk cId="2303502608" sldId="331"/>
            <ac:grpSpMk id="63" creationId="{8C4623A3-D763-81A8-3CB7-9A466FF6E3AA}"/>
          </ac:grpSpMkLst>
        </pc:grpChg>
        <pc:grpChg chg="del mod">
          <ac:chgData name="Kokchun Giang" userId="67e2125d-ec8c-4323-9653-9824a2ad815f" providerId="ADAL" clId="{C25B542B-E4E8-D141-AA14-043D930A865A}" dt="2024-01-24T19:08:12.924" v="268"/>
          <ac:grpSpMkLst>
            <pc:docMk/>
            <pc:sldMk cId="2303502608" sldId="331"/>
            <ac:grpSpMk id="390" creationId="{2EFA7F86-D9C6-0CBD-7598-7EEBCC36A8AC}"/>
          </ac:grpSpMkLst>
        </pc:grpChg>
        <pc:grpChg chg="mod">
          <ac:chgData name="Kokchun Giang" userId="67e2125d-ec8c-4323-9653-9824a2ad815f" providerId="ADAL" clId="{C25B542B-E4E8-D141-AA14-043D930A865A}" dt="2024-01-24T19:14:49.023" v="495"/>
          <ac:grpSpMkLst>
            <pc:docMk/>
            <pc:sldMk cId="2303502608" sldId="331"/>
            <ac:grpSpMk id="401" creationId="{CF74A21E-19F0-2846-22F4-F2810EB3D6A6}"/>
          </ac:grpSpMkLst>
        </pc:grpChg>
        <pc:grpChg chg="mod">
          <ac:chgData name="Kokchun Giang" userId="67e2125d-ec8c-4323-9653-9824a2ad815f" providerId="ADAL" clId="{C25B542B-E4E8-D141-AA14-043D930A865A}" dt="2024-01-24T19:14:49.023" v="495"/>
          <ac:grpSpMkLst>
            <pc:docMk/>
            <pc:sldMk cId="2303502608" sldId="331"/>
            <ac:grpSpMk id="402" creationId="{467DC622-9087-28BA-5787-A01E30597424}"/>
          </ac:grpSpMkLst>
        </pc:grpChg>
        <pc:grpChg chg="del mod">
          <ac:chgData name="Kokchun Giang" userId="67e2125d-ec8c-4323-9653-9824a2ad815f" providerId="ADAL" clId="{C25B542B-E4E8-D141-AA14-043D930A865A}" dt="2024-01-24T19:08:18.357" v="273"/>
          <ac:grpSpMkLst>
            <pc:docMk/>
            <pc:sldMk cId="2303502608" sldId="331"/>
            <ac:grpSpMk id="406" creationId="{B863D2D9-6D69-BE97-2EA5-CDF94970E331}"/>
          </ac:grpSpMkLst>
        </pc:grpChg>
        <pc:grpChg chg="mod">
          <ac:chgData name="Kokchun Giang" userId="67e2125d-ec8c-4323-9653-9824a2ad815f" providerId="ADAL" clId="{C25B542B-E4E8-D141-AA14-043D930A865A}" dt="2024-01-24T19:14:49.023" v="495"/>
          <ac:grpSpMkLst>
            <pc:docMk/>
            <pc:sldMk cId="2303502608" sldId="331"/>
            <ac:grpSpMk id="408" creationId="{5F3E32B7-5BA3-EB88-E0FC-5B9E90C09635}"/>
          </ac:grpSpMkLst>
        </pc:grpChg>
        <pc:grpChg chg="mod">
          <ac:chgData name="Kokchun Giang" userId="67e2125d-ec8c-4323-9653-9824a2ad815f" providerId="ADAL" clId="{C25B542B-E4E8-D141-AA14-043D930A865A}" dt="2024-01-24T19:13:44.753" v="453" actId="164"/>
          <ac:grpSpMkLst>
            <pc:docMk/>
            <pc:sldMk cId="2303502608" sldId="331"/>
            <ac:grpSpMk id="409" creationId="{A20C6FED-98A2-9CCE-B8BC-EF2BF41607E7}"/>
          </ac:grpSpMkLst>
        </pc:grpChg>
        <pc:grpChg chg="mod">
          <ac:chgData name="Kokchun Giang" userId="67e2125d-ec8c-4323-9653-9824a2ad815f" providerId="ADAL" clId="{C25B542B-E4E8-D141-AA14-043D930A865A}" dt="2024-01-24T19:13:44.753" v="453" actId="164"/>
          <ac:grpSpMkLst>
            <pc:docMk/>
            <pc:sldMk cId="2303502608" sldId="331"/>
            <ac:grpSpMk id="410" creationId="{F2F309A3-94BE-DC25-9553-6DA89BEB1623}"/>
          </ac:grpSpMkLst>
        </pc:grpChg>
        <pc:grpChg chg="mod">
          <ac:chgData name="Kokchun Giang" userId="67e2125d-ec8c-4323-9653-9824a2ad815f" providerId="ADAL" clId="{C25B542B-E4E8-D141-AA14-043D930A865A}" dt="2024-01-24T19:13:44.753" v="453" actId="164"/>
          <ac:grpSpMkLst>
            <pc:docMk/>
            <pc:sldMk cId="2303502608" sldId="331"/>
            <ac:grpSpMk id="411" creationId="{3BDC7BC2-56CD-2D7E-D75B-BD8D50144758}"/>
          </ac:grpSpMkLst>
        </pc:grpChg>
        <pc:grpChg chg="mod">
          <ac:chgData name="Kokchun Giang" userId="67e2125d-ec8c-4323-9653-9824a2ad815f" providerId="ADAL" clId="{C25B542B-E4E8-D141-AA14-043D930A865A}" dt="2024-01-24T19:13:44.753" v="453" actId="164"/>
          <ac:grpSpMkLst>
            <pc:docMk/>
            <pc:sldMk cId="2303502608" sldId="331"/>
            <ac:grpSpMk id="420" creationId="{DD8E244A-837D-06F5-1855-590BD6EB78A5}"/>
          </ac:grpSpMkLst>
        </pc:grpChg>
        <pc:grpChg chg="mod">
          <ac:chgData name="Kokchun Giang" userId="67e2125d-ec8c-4323-9653-9824a2ad815f" providerId="ADAL" clId="{C25B542B-E4E8-D141-AA14-043D930A865A}" dt="2024-01-24T19:13:44.753" v="453" actId="164"/>
          <ac:grpSpMkLst>
            <pc:docMk/>
            <pc:sldMk cId="2303502608" sldId="331"/>
            <ac:grpSpMk id="421" creationId="{42DC127E-0AD3-97F0-E00B-62E643C53465}"/>
          </ac:grpSpMkLst>
        </pc:grpChg>
        <pc:grpChg chg="del mod">
          <ac:chgData name="Kokchun Giang" userId="67e2125d-ec8c-4323-9653-9824a2ad815f" providerId="ADAL" clId="{C25B542B-E4E8-D141-AA14-043D930A865A}" dt="2024-01-24T19:09:56.366" v="332"/>
          <ac:grpSpMkLst>
            <pc:docMk/>
            <pc:sldMk cId="2303502608" sldId="331"/>
            <ac:grpSpMk id="425" creationId="{8274C428-FA7A-7827-CAD9-81A91F9C7E71}"/>
          </ac:grpSpMkLst>
        </pc:grpChg>
        <pc:grpChg chg="mod">
          <ac:chgData name="Kokchun Giang" userId="67e2125d-ec8c-4323-9653-9824a2ad815f" providerId="ADAL" clId="{C25B542B-E4E8-D141-AA14-043D930A865A}" dt="2024-01-24T19:11:00.366" v="391" actId="164"/>
          <ac:grpSpMkLst>
            <pc:docMk/>
            <pc:sldMk cId="2303502608" sldId="331"/>
            <ac:grpSpMk id="436" creationId="{41194E69-A5ED-4E33-C2B3-8268645212A8}"/>
          </ac:grpSpMkLst>
        </pc:grpChg>
        <pc:grpChg chg="mod">
          <ac:chgData name="Kokchun Giang" userId="67e2125d-ec8c-4323-9653-9824a2ad815f" providerId="ADAL" clId="{C25B542B-E4E8-D141-AA14-043D930A865A}" dt="2024-01-24T19:16:44.225" v="550" actId="1076"/>
          <ac:grpSpMkLst>
            <pc:docMk/>
            <pc:sldMk cId="2303502608" sldId="331"/>
            <ac:grpSpMk id="437" creationId="{D8CD7F62-9E00-C114-4DF9-C26977BFB98B}"/>
          </ac:grpSpMkLst>
        </pc:grpChg>
        <pc:grpChg chg="mod">
          <ac:chgData name="Kokchun Giang" userId="67e2125d-ec8c-4323-9653-9824a2ad815f" providerId="ADAL" clId="{C25B542B-E4E8-D141-AA14-043D930A865A}" dt="2024-01-24T19:10:00.001" v="339"/>
          <ac:grpSpMkLst>
            <pc:docMk/>
            <pc:sldMk cId="2303502608" sldId="331"/>
            <ac:grpSpMk id="441" creationId="{56BACF3E-99F5-06AD-236B-D5B8B54EDB70}"/>
          </ac:grpSpMkLst>
        </pc:grpChg>
        <pc:grpChg chg="mod">
          <ac:chgData name="Kokchun Giang" userId="67e2125d-ec8c-4323-9653-9824a2ad815f" providerId="ADAL" clId="{C25B542B-E4E8-D141-AA14-043D930A865A}" dt="2024-01-24T19:11:00.366" v="391" actId="164"/>
          <ac:grpSpMkLst>
            <pc:docMk/>
            <pc:sldMk cId="2303502608" sldId="331"/>
            <ac:grpSpMk id="451" creationId="{D3D71FFE-66C5-B9A1-16FC-AE1BC22510C6}"/>
          </ac:grpSpMkLst>
        </pc:grpChg>
        <pc:grpChg chg="mod">
          <ac:chgData name="Kokchun Giang" userId="67e2125d-ec8c-4323-9653-9824a2ad815f" providerId="ADAL" clId="{C25B542B-E4E8-D141-AA14-043D930A865A}" dt="2024-01-24T19:11:32.219" v="394" actId="164"/>
          <ac:grpSpMkLst>
            <pc:docMk/>
            <pc:sldMk cId="2303502608" sldId="331"/>
            <ac:grpSpMk id="460" creationId="{6F767243-CCFC-3393-6E96-544133A70095}"/>
          </ac:grpSpMkLst>
        </pc:grpChg>
        <pc:grpChg chg="mod">
          <ac:chgData name="Kokchun Giang" userId="67e2125d-ec8c-4323-9653-9824a2ad815f" providerId="ADAL" clId="{C25B542B-E4E8-D141-AA14-043D930A865A}" dt="2024-01-24T19:14:51.408" v="510"/>
          <ac:grpSpMkLst>
            <pc:docMk/>
            <pc:sldMk cId="2303502608" sldId="331"/>
            <ac:grpSpMk id="463" creationId="{9E7448C4-EB16-582D-3A45-6CB6453D80C1}"/>
          </ac:grpSpMkLst>
        </pc:grpChg>
        <pc:grpChg chg="mod">
          <ac:chgData name="Kokchun Giang" userId="67e2125d-ec8c-4323-9653-9824a2ad815f" providerId="ADAL" clId="{C25B542B-E4E8-D141-AA14-043D930A865A}" dt="2024-01-24T19:10:20.212" v="371"/>
          <ac:grpSpMkLst>
            <pc:docMk/>
            <pc:sldMk cId="2303502608" sldId="331"/>
            <ac:grpSpMk id="468" creationId="{A6296CDB-8863-0A15-64CB-B597186C4592}"/>
          </ac:grpSpMkLst>
        </pc:grpChg>
        <pc:grpChg chg="add del mod">
          <ac:chgData name="Kokchun Giang" userId="67e2125d-ec8c-4323-9653-9824a2ad815f" providerId="ADAL" clId="{C25B542B-E4E8-D141-AA14-043D930A865A}" dt="2024-01-24T19:16:44.225" v="550" actId="1076"/>
          <ac:grpSpMkLst>
            <pc:docMk/>
            <pc:sldMk cId="2303502608" sldId="331"/>
            <ac:grpSpMk id="477" creationId="{7E979BAF-22CC-063A-1A24-993C3B6C1044}"/>
          </ac:grpSpMkLst>
        </pc:grpChg>
        <pc:grpChg chg="add mod">
          <ac:chgData name="Kokchun Giang" userId="67e2125d-ec8c-4323-9653-9824a2ad815f" providerId="ADAL" clId="{C25B542B-E4E8-D141-AA14-043D930A865A}" dt="2024-01-24T19:16:44.225" v="550" actId="1076"/>
          <ac:grpSpMkLst>
            <pc:docMk/>
            <pc:sldMk cId="2303502608" sldId="331"/>
            <ac:grpSpMk id="478" creationId="{081E90D3-64A8-1A38-B469-D674C7358A40}"/>
          </ac:grpSpMkLst>
        </pc:grpChg>
        <pc:grpChg chg="add mod">
          <ac:chgData name="Kokchun Giang" userId="67e2125d-ec8c-4323-9653-9824a2ad815f" providerId="ADAL" clId="{C25B542B-E4E8-D141-AA14-043D930A865A}" dt="2024-01-24T19:16:44.225" v="550" actId="1076"/>
          <ac:grpSpMkLst>
            <pc:docMk/>
            <pc:sldMk cId="2303502608" sldId="331"/>
            <ac:grpSpMk id="479" creationId="{0F0C6CBD-095A-9BB2-6D18-54068F44199A}"/>
          </ac:grpSpMkLst>
        </pc:grpChg>
        <pc:grpChg chg="add mod">
          <ac:chgData name="Kokchun Giang" userId="67e2125d-ec8c-4323-9653-9824a2ad815f" providerId="ADAL" clId="{C25B542B-E4E8-D141-AA14-043D930A865A}" dt="2024-01-24T19:16:44.225" v="550" actId="1076"/>
          <ac:grpSpMkLst>
            <pc:docMk/>
            <pc:sldMk cId="2303502608" sldId="331"/>
            <ac:grpSpMk id="480" creationId="{585AD799-F391-7403-EEB9-240D07749BD6}"/>
          </ac:grpSpMkLst>
        </pc:grpChg>
        <pc:grpChg chg="add mod">
          <ac:chgData name="Kokchun Giang" userId="67e2125d-ec8c-4323-9653-9824a2ad815f" providerId="ADAL" clId="{C25B542B-E4E8-D141-AA14-043D930A865A}" dt="2024-01-24T19:13:46.482" v="454" actId="164"/>
          <ac:grpSpMkLst>
            <pc:docMk/>
            <pc:sldMk cId="2303502608" sldId="331"/>
            <ac:grpSpMk id="481" creationId="{1D1239E1-B9F4-3C73-0FF3-0D2238FB2656}"/>
          </ac:grpSpMkLst>
        </pc:grpChg>
        <pc:grpChg chg="add mod">
          <ac:chgData name="Kokchun Giang" userId="67e2125d-ec8c-4323-9653-9824a2ad815f" providerId="ADAL" clId="{C25B542B-E4E8-D141-AA14-043D930A865A}" dt="2024-01-24T19:13:46.482" v="454" actId="164"/>
          <ac:grpSpMkLst>
            <pc:docMk/>
            <pc:sldMk cId="2303502608" sldId="331"/>
            <ac:grpSpMk id="482" creationId="{5F8E575C-C4E3-D786-259B-6F95665339A8}"/>
          </ac:grpSpMkLst>
        </pc:grpChg>
        <pc:grpChg chg="add mod">
          <ac:chgData name="Kokchun Giang" userId="67e2125d-ec8c-4323-9653-9824a2ad815f" providerId="ADAL" clId="{C25B542B-E4E8-D141-AA14-043D930A865A}" dt="2024-01-24T19:16:44.225" v="550" actId="1076"/>
          <ac:grpSpMkLst>
            <pc:docMk/>
            <pc:sldMk cId="2303502608" sldId="331"/>
            <ac:grpSpMk id="483" creationId="{050F617E-2057-27B9-0BA0-36417753A9DA}"/>
          </ac:grpSpMkLst>
        </pc:grpChg>
        <pc:grpChg chg="mod">
          <ac:chgData name="Kokchun Giang" userId="67e2125d-ec8c-4323-9653-9824a2ad815f" providerId="ADAL" clId="{C25B542B-E4E8-D141-AA14-043D930A865A}" dt="2024-01-24T19:14:49.142" v="497"/>
          <ac:grpSpMkLst>
            <pc:docMk/>
            <pc:sldMk cId="2303502608" sldId="331"/>
            <ac:grpSpMk id="488" creationId="{F32F39AE-97C1-F857-EE3D-AF47C2A74751}"/>
          </ac:grpSpMkLst>
        </pc:grpChg>
        <pc:grpChg chg="mod">
          <ac:chgData name="Kokchun Giang" userId="67e2125d-ec8c-4323-9653-9824a2ad815f" providerId="ADAL" clId="{C25B542B-E4E8-D141-AA14-043D930A865A}" dt="2024-01-24T19:14:49.142" v="497"/>
          <ac:grpSpMkLst>
            <pc:docMk/>
            <pc:sldMk cId="2303502608" sldId="331"/>
            <ac:grpSpMk id="489" creationId="{496907F3-F342-3DCC-DA2C-AD3087DD20E5}"/>
          </ac:grpSpMkLst>
        </pc:grpChg>
        <pc:grpChg chg="mod">
          <ac:chgData name="Kokchun Giang" userId="67e2125d-ec8c-4323-9653-9824a2ad815f" providerId="ADAL" clId="{C25B542B-E4E8-D141-AA14-043D930A865A}" dt="2024-01-24T19:13:32.213" v="416"/>
          <ac:grpSpMkLst>
            <pc:docMk/>
            <pc:sldMk cId="2303502608" sldId="331"/>
            <ac:grpSpMk id="489" creationId="{CE02097A-B2F6-CBFF-45FB-6BDE1A78ADB7}"/>
          </ac:grpSpMkLst>
        </pc:grpChg>
        <pc:grpChg chg="mod">
          <ac:chgData name="Kokchun Giang" userId="67e2125d-ec8c-4323-9653-9824a2ad815f" providerId="ADAL" clId="{C25B542B-E4E8-D141-AA14-043D930A865A}" dt="2024-01-24T19:14:49.142" v="497"/>
          <ac:grpSpMkLst>
            <pc:docMk/>
            <pc:sldMk cId="2303502608" sldId="331"/>
            <ac:grpSpMk id="492" creationId="{D551D1BC-7EF7-28C7-8E8E-4A8746D9D783}"/>
          </ac:grpSpMkLst>
        </pc:grpChg>
        <pc:grpChg chg="add del mod">
          <ac:chgData name="Kokchun Giang" userId="67e2125d-ec8c-4323-9653-9824a2ad815f" providerId="ADAL" clId="{C25B542B-E4E8-D141-AA14-043D930A865A}" dt="2024-01-24T19:14:49.142" v="497"/>
          <ac:grpSpMkLst>
            <pc:docMk/>
            <pc:sldMk cId="2303502608" sldId="331"/>
            <ac:grpSpMk id="493" creationId="{D06D235E-B4C0-976D-F2D5-4BBA23EC2B39}"/>
          </ac:grpSpMkLst>
        </pc:grpChg>
        <pc:grpChg chg="mod">
          <ac:chgData name="Kokchun Giang" userId="67e2125d-ec8c-4323-9653-9824a2ad815f" providerId="ADAL" clId="{C25B542B-E4E8-D141-AA14-043D930A865A}" dt="2024-01-24T19:13:39.399" v="435"/>
          <ac:grpSpMkLst>
            <pc:docMk/>
            <pc:sldMk cId="2303502608" sldId="331"/>
            <ac:grpSpMk id="501" creationId="{E9A632E3-546E-AD12-7563-4B633FBADDB1}"/>
          </ac:grpSpMkLst>
        </pc:grpChg>
        <pc:grpChg chg="mod">
          <ac:chgData name="Kokchun Giang" userId="67e2125d-ec8c-4323-9653-9824a2ad815f" providerId="ADAL" clId="{C25B542B-E4E8-D141-AA14-043D930A865A}" dt="2024-01-24T19:13:39.399" v="435"/>
          <ac:grpSpMkLst>
            <pc:docMk/>
            <pc:sldMk cId="2303502608" sldId="331"/>
            <ac:grpSpMk id="502" creationId="{DBBB42FD-17E1-9DEB-0ECA-32957D1C69C3}"/>
          </ac:grpSpMkLst>
        </pc:grpChg>
        <pc:grpChg chg="mod">
          <ac:chgData name="Kokchun Giang" userId="67e2125d-ec8c-4323-9653-9824a2ad815f" providerId="ADAL" clId="{C25B542B-E4E8-D141-AA14-043D930A865A}" dt="2024-01-24T19:15:30.252" v="540" actId="164"/>
          <ac:grpSpMkLst>
            <pc:docMk/>
            <pc:sldMk cId="2303502608" sldId="331"/>
            <ac:grpSpMk id="506" creationId="{A2E7A5DA-8EEF-1FDF-1B88-6804AE1A848D}"/>
          </ac:grpSpMkLst>
        </pc:grpChg>
        <pc:grpChg chg="mod">
          <ac:chgData name="Kokchun Giang" userId="67e2125d-ec8c-4323-9653-9824a2ad815f" providerId="ADAL" clId="{C25B542B-E4E8-D141-AA14-043D930A865A}" dt="2024-01-24T19:15:30.252" v="540" actId="164"/>
          <ac:grpSpMkLst>
            <pc:docMk/>
            <pc:sldMk cId="2303502608" sldId="331"/>
            <ac:grpSpMk id="507" creationId="{9382F30B-CC5F-142A-DD25-5A145DA7C00A}"/>
          </ac:grpSpMkLst>
        </pc:grpChg>
        <pc:grpChg chg="mod">
          <ac:chgData name="Kokchun Giang" userId="67e2125d-ec8c-4323-9653-9824a2ad815f" providerId="ADAL" clId="{C25B542B-E4E8-D141-AA14-043D930A865A}" dt="2024-01-24T19:16:44.225" v="550" actId="1076"/>
          <ac:grpSpMkLst>
            <pc:docMk/>
            <pc:sldMk cId="2303502608" sldId="331"/>
            <ac:grpSpMk id="510" creationId="{DA930E97-DC89-5C42-59BA-2657B7F1E04E}"/>
          </ac:grpSpMkLst>
        </pc:grpChg>
        <pc:grpChg chg="mod">
          <ac:chgData name="Kokchun Giang" userId="67e2125d-ec8c-4323-9653-9824a2ad815f" providerId="ADAL" clId="{C25B542B-E4E8-D141-AA14-043D930A865A}" dt="2024-01-24T19:16:44.225" v="550" actId="1076"/>
          <ac:grpSpMkLst>
            <pc:docMk/>
            <pc:sldMk cId="2303502608" sldId="331"/>
            <ac:grpSpMk id="513" creationId="{E8DDF0CB-37BC-5D76-C171-20198B2819A9}"/>
          </ac:grpSpMkLst>
        </pc:grpChg>
        <pc:grpChg chg="add mod">
          <ac:chgData name="Kokchun Giang" userId="67e2125d-ec8c-4323-9653-9824a2ad815f" providerId="ADAL" clId="{C25B542B-E4E8-D141-AA14-043D930A865A}" dt="2024-01-24T19:16:44.225" v="550" actId="1076"/>
          <ac:grpSpMkLst>
            <pc:docMk/>
            <pc:sldMk cId="2303502608" sldId="331"/>
            <ac:grpSpMk id="514" creationId="{85606CD8-5103-EF70-C7F9-B7BF3C809245}"/>
          </ac:grpSpMkLst>
        </pc:grpChg>
        <pc:grpChg chg="add mod">
          <ac:chgData name="Kokchun Giang" userId="67e2125d-ec8c-4323-9653-9824a2ad815f" providerId="ADAL" clId="{C25B542B-E4E8-D141-AA14-043D930A865A}" dt="2024-01-24T19:16:44.225" v="550" actId="1076"/>
          <ac:grpSpMkLst>
            <pc:docMk/>
            <pc:sldMk cId="2303502608" sldId="331"/>
            <ac:grpSpMk id="515" creationId="{73CBE0EC-BB2E-3284-57EB-F3CD1FAE6668}"/>
          </ac:grpSpMkLst>
        </pc:grpChg>
        <pc:grpChg chg="mod">
          <ac:chgData name="Kokchun Giang" userId="67e2125d-ec8c-4323-9653-9824a2ad815f" providerId="ADAL" clId="{C25B542B-E4E8-D141-AA14-043D930A865A}" dt="2024-01-24T19:52:29.598" v="1863" actId="164"/>
          <ac:grpSpMkLst>
            <pc:docMk/>
            <pc:sldMk cId="2303502608" sldId="331"/>
            <ac:grpSpMk id="520" creationId="{1776F2E4-47E6-98AB-AF84-66B1127A4F52}"/>
          </ac:grpSpMkLst>
        </pc:grpChg>
        <pc:grpChg chg="mod">
          <ac:chgData name="Kokchun Giang" userId="67e2125d-ec8c-4323-9653-9824a2ad815f" providerId="ADAL" clId="{C25B542B-E4E8-D141-AA14-043D930A865A}" dt="2024-01-24T19:52:29.598" v="1863" actId="164"/>
          <ac:grpSpMkLst>
            <pc:docMk/>
            <pc:sldMk cId="2303502608" sldId="331"/>
            <ac:grpSpMk id="526" creationId="{DF9DDF65-D805-5E4B-67F5-91AC910D3046}"/>
          </ac:grpSpMkLst>
        </pc:grpChg>
        <pc:grpChg chg="del mod">
          <ac:chgData name="Kokchun Giang" userId="67e2125d-ec8c-4323-9653-9824a2ad815f" providerId="ADAL" clId="{C25B542B-E4E8-D141-AA14-043D930A865A}" dt="2024-01-24T19:20:49.727" v="653"/>
          <ac:grpSpMkLst>
            <pc:docMk/>
            <pc:sldMk cId="2303502608" sldId="331"/>
            <ac:grpSpMk id="529" creationId="{8831CFC9-9EEC-BC7B-70CD-F0525CAD9093}"/>
          </ac:grpSpMkLst>
        </pc:grpChg>
        <pc:grpChg chg="mod">
          <ac:chgData name="Kokchun Giang" userId="67e2125d-ec8c-4323-9653-9824a2ad815f" providerId="ADAL" clId="{C25B542B-E4E8-D141-AA14-043D930A865A}" dt="2024-01-24T19:52:45.951" v="1864" actId="164"/>
          <ac:grpSpMkLst>
            <pc:docMk/>
            <pc:sldMk cId="2303502608" sldId="331"/>
            <ac:grpSpMk id="531" creationId="{0F7B8609-C4FE-625F-9AE2-449453681B53}"/>
          </ac:grpSpMkLst>
        </pc:grpChg>
        <pc:grpChg chg="mod">
          <ac:chgData name="Kokchun Giang" userId="67e2125d-ec8c-4323-9653-9824a2ad815f" providerId="ADAL" clId="{C25B542B-E4E8-D141-AA14-043D930A865A}" dt="2024-01-24T19:52:45.951" v="1864" actId="164"/>
          <ac:grpSpMkLst>
            <pc:docMk/>
            <pc:sldMk cId="2303502608" sldId="331"/>
            <ac:grpSpMk id="537" creationId="{06D7FA0F-5D09-CED8-0B31-A46D43414CA4}"/>
          </ac:grpSpMkLst>
        </pc:grpChg>
        <pc:grpChg chg="del mod">
          <ac:chgData name="Kokchun Giang" userId="67e2125d-ec8c-4323-9653-9824a2ad815f" providerId="ADAL" clId="{C25B542B-E4E8-D141-AA14-043D930A865A}" dt="2024-01-24T19:21:10.574" v="678"/>
          <ac:grpSpMkLst>
            <pc:docMk/>
            <pc:sldMk cId="2303502608" sldId="331"/>
            <ac:grpSpMk id="547" creationId="{B79DB016-AB13-3190-B224-B5F4BBE12603}"/>
          </ac:grpSpMkLst>
        </pc:grpChg>
        <pc:grpChg chg="mod">
          <ac:chgData name="Kokchun Giang" userId="67e2125d-ec8c-4323-9653-9824a2ad815f" providerId="ADAL" clId="{C25B542B-E4E8-D141-AA14-043D930A865A}" dt="2024-01-24T19:52:45.951" v="1864" actId="164"/>
          <ac:grpSpMkLst>
            <pc:docMk/>
            <pc:sldMk cId="2303502608" sldId="331"/>
            <ac:grpSpMk id="556" creationId="{BA9631BD-62EA-793F-F988-29CC2AF10C91}"/>
          </ac:grpSpMkLst>
        </pc:grpChg>
        <pc:grpChg chg="mod">
          <ac:chgData name="Kokchun Giang" userId="67e2125d-ec8c-4323-9653-9824a2ad815f" providerId="ADAL" clId="{C25B542B-E4E8-D141-AA14-043D930A865A}" dt="2024-01-24T19:52:57.697" v="1865" actId="164"/>
          <ac:grpSpMkLst>
            <pc:docMk/>
            <pc:sldMk cId="2303502608" sldId="331"/>
            <ac:grpSpMk id="559" creationId="{612B270D-1A87-8FBF-DD29-01DDF359B7B6}"/>
          </ac:grpSpMkLst>
        </pc:grpChg>
        <pc:grpChg chg="mod">
          <ac:chgData name="Kokchun Giang" userId="67e2125d-ec8c-4323-9653-9824a2ad815f" providerId="ADAL" clId="{C25B542B-E4E8-D141-AA14-043D930A865A}" dt="2024-01-24T19:52:57.697" v="1865" actId="164"/>
          <ac:grpSpMkLst>
            <pc:docMk/>
            <pc:sldMk cId="2303502608" sldId="331"/>
            <ac:grpSpMk id="565" creationId="{B4C5A92A-D261-2900-8769-F896CEC0FD99}"/>
          </ac:grpSpMkLst>
        </pc:grpChg>
        <pc:grpChg chg="mod">
          <ac:chgData name="Kokchun Giang" userId="67e2125d-ec8c-4323-9653-9824a2ad815f" providerId="ADAL" clId="{C25B542B-E4E8-D141-AA14-043D930A865A}" dt="2024-01-24T19:52:57.697" v="1865" actId="164"/>
          <ac:grpSpMkLst>
            <pc:docMk/>
            <pc:sldMk cId="2303502608" sldId="331"/>
            <ac:grpSpMk id="571" creationId="{4653928A-93B9-2527-44DD-7E9273A634C3}"/>
          </ac:grpSpMkLst>
        </pc:grpChg>
        <pc:grpChg chg="mod">
          <ac:chgData name="Kokchun Giang" userId="67e2125d-ec8c-4323-9653-9824a2ad815f" providerId="ADAL" clId="{C25B542B-E4E8-D141-AA14-043D930A865A}" dt="2024-01-24T19:21:52.999" v="702"/>
          <ac:grpSpMkLst>
            <pc:docMk/>
            <pc:sldMk cId="2303502608" sldId="331"/>
            <ac:grpSpMk id="577" creationId="{C6A90E2E-6757-EC06-7576-C231DF07AF98}"/>
          </ac:grpSpMkLst>
        </pc:grpChg>
        <pc:grpChg chg="add del mod">
          <ac:chgData name="Kokchun Giang" userId="67e2125d-ec8c-4323-9653-9824a2ad815f" providerId="ADAL" clId="{C25B542B-E4E8-D141-AA14-043D930A865A}" dt="2024-01-24T19:22:05.021" v="734"/>
          <ac:grpSpMkLst>
            <pc:docMk/>
            <pc:sldMk cId="2303502608" sldId="331"/>
            <ac:grpSpMk id="580" creationId="{02CBDDFB-6953-8E44-EA64-DEA2FAF41D65}"/>
          </ac:grpSpMkLst>
        </pc:grpChg>
        <pc:grpChg chg="mod">
          <ac:chgData name="Kokchun Giang" userId="67e2125d-ec8c-4323-9653-9824a2ad815f" providerId="ADAL" clId="{C25B542B-E4E8-D141-AA14-043D930A865A}" dt="2024-01-24T19:22:02.702" v="721"/>
          <ac:grpSpMkLst>
            <pc:docMk/>
            <pc:sldMk cId="2303502608" sldId="331"/>
            <ac:grpSpMk id="593" creationId="{2022950A-BFAA-CF66-D575-73234CC1EB6E}"/>
          </ac:grpSpMkLst>
        </pc:grpChg>
        <pc:grpChg chg="mod">
          <ac:chgData name="Kokchun Giang" userId="67e2125d-ec8c-4323-9653-9824a2ad815f" providerId="ADAL" clId="{C25B542B-E4E8-D141-AA14-043D930A865A}" dt="2024-01-24T19:53:03.984" v="1866" actId="164"/>
          <ac:grpSpMkLst>
            <pc:docMk/>
            <pc:sldMk cId="2303502608" sldId="331"/>
            <ac:grpSpMk id="599" creationId="{44C06A86-8D95-C7CB-1921-8DE7475C891C}"/>
          </ac:grpSpMkLst>
        </pc:grpChg>
        <pc:grpChg chg="del mod">
          <ac:chgData name="Kokchun Giang" userId="67e2125d-ec8c-4323-9653-9824a2ad815f" providerId="ADAL" clId="{C25B542B-E4E8-D141-AA14-043D930A865A}" dt="2024-01-24T19:22:27.557" v="759"/>
          <ac:grpSpMkLst>
            <pc:docMk/>
            <pc:sldMk cId="2303502608" sldId="331"/>
            <ac:grpSpMk id="610" creationId="{2123840E-CAF0-6EDD-7462-B3E16BBA4A24}"/>
          </ac:grpSpMkLst>
        </pc:grpChg>
        <pc:grpChg chg="mod">
          <ac:chgData name="Kokchun Giang" userId="67e2125d-ec8c-4323-9653-9824a2ad815f" providerId="ADAL" clId="{C25B542B-E4E8-D141-AA14-043D930A865A}" dt="2024-01-24T19:53:03.984" v="1866" actId="164"/>
          <ac:grpSpMkLst>
            <pc:docMk/>
            <pc:sldMk cId="2303502608" sldId="331"/>
            <ac:grpSpMk id="612" creationId="{E64D5AB1-F9D0-DDFD-2B7E-9CAE8C8CC6F9}"/>
          </ac:grpSpMkLst>
        </pc:grpChg>
        <pc:grpChg chg="del mod">
          <ac:chgData name="Kokchun Giang" userId="67e2125d-ec8c-4323-9653-9824a2ad815f" providerId="ADAL" clId="{C25B542B-E4E8-D141-AA14-043D930A865A}" dt="2024-01-24T19:22:33.772" v="766"/>
          <ac:grpSpMkLst>
            <pc:docMk/>
            <pc:sldMk cId="2303502608" sldId="331"/>
            <ac:grpSpMk id="617" creationId="{EEFE0226-4EAC-F650-FF8C-E7826283CA7E}"/>
          </ac:grpSpMkLst>
        </pc:grpChg>
        <pc:grpChg chg="del mod">
          <ac:chgData name="Kokchun Giang" userId="67e2125d-ec8c-4323-9653-9824a2ad815f" providerId="ADAL" clId="{C25B542B-E4E8-D141-AA14-043D930A865A}" dt="2024-01-24T19:22:34.853" v="768"/>
          <ac:grpSpMkLst>
            <pc:docMk/>
            <pc:sldMk cId="2303502608" sldId="331"/>
            <ac:grpSpMk id="619" creationId="{CAAC7610-EB0A-BBBA-EDD2-69C69B97E40A}"/>
          </ac:grpSpMkLst>
        </pc:grpChg>
        <pc:grpChg chg="del mod">
          <ac:chgData name="Kokchun Giang" userId="67e2125d-ec8c-4323-9653-9824a2ad815f" providerId="ADAL" clId="{C25B542B-E4E8-D141-AA14-043D930A865A}" dt="2024-01-24T19:22:36.794" v="770"/>
          <ac:grpSpMkLst>
            <pc:docMk/>
            <pc:sldMk cId="2303502608" sldId="331"/>
            <ac:grpSpMk id="621" creationId="{BDF6614A-14C6-8A4E-2802-7F4B252E0BB8}"/>
          </ac:grpSpMkLst>
        </pc:grpChg>
        <pc:grpChg chg="del mod">
          <ac:chgData name="Kokchun Giang" userId="67e2125d-ec8c-4323-9653-9824a2ad815f" providerId="ADAL" clId="{C25B542B-E4E8-D141-AA14-043D930A865A}" dt="2024-01-24T19:22:44.496" v="780"/>
          <ac:grpSpMkLst>
            <pc:docMk/>
            <pc:sldMk cId="2303502608" sldId="331"/>
            <ac:grpSpMk id="623" creationId="{CF3C262B-6900-8D58-E6C7-04D96783C150}"/>
          </ac:grpSpMkLst>
        </pc:grpChg>
        <pc:grpChg chg="del mod">
          <ac:chgData name="Kokchun Giang" userId="67e2125d-ec8c-4323-9653-9824a2ad815f" providerId="ADAL" clId="{C25B542B-E4E8-D141-AA14-043D930A865A}" dt="2024-01-24T19:22:44.496" v="780"/>
          <ac:grpSpMkLst>
            <pc:docMk/>
            <pc:sldMk cId="2303502608" sldId="331"/>
            <ac:grpSpMk id="627" creationId="{95BDA699-287D-C6AC-4DE1-1F607F1052B8}"/>
          </ac:grpSpMkLst>
        </pc:grpChg>
        <pc:grpChg chg="del mod">
          <ac:chgData name="Kokchun Giang" userId="67e2125d-ec8c-4323-9653-9824a2ad815f" providerId="ADAL" clId="{C25B542B-E4E8-D141-AA14-043D930A865A}" dt="2024-01-24T19:23:56.873" v="801"/>
          <ac:grpSpMkLst>
            <pc:docMk/>
            <pc:sldMk cId="2303502608" sldId="331"/>
            <ac:grpSpMk id="633" creationId="{4D58E58E-25EC-A29C-7EE2-5F0821F14EF2}"/>
          </ac:grpSpMkLst>
        </pc:grpChg>
        <pc:grpChg chg="del mod">
          <ac:chgData name="Kokchun Giang" userId="67e2125d-ec8c-4323-9653-9824a2ad815f" providerId="ADAL" clId="{C25B542B-E4E8-D141-AA14-043D930A865A}" dt="2024-01-24T19:23:56.873" v="801"/>
          <ac:grpSpMkLst>
            <pc:docMk/>
            <pc:sldMk cId="2303502608" sldId="331"/>
            <ac:grpSpMk id="637" creationId="{A293EA28-C563-8615-EF13-4B35B5581FE1}"/>
          </ac:grpSpMkLst>
        </pc:grpChg>
        <pc:grpChg chg="mod">
          <ac:chgData name="Kokchun Giang" userId="67e2125d-ec8c-4323-9653-9824a2ad815f" providerId="ADAL" clId="{C25B542B-E4E8-D141-AA14-043D930A865A}" dt="2024-01-24T19:53:33.941" v="1872" actId="1076"/>
          <ac:grpSpMkLst>
            <pc:docMk/>
            <pc:sldMk cId="2303502608" sldId="331"/>
            <ac:grpSpMk id="649" creationId="{191C0D97-B5D4-BA9F-AD57-85C71D0AB955}"/>
          </ac:grpSpMkLst>
        </pc:grpChg>
        <pc:grpChg chg="mod">
          <ac:chgData name="Kokchun Giang" userId="67e2125d-ec8c-4323-9653-9824a2ad815f" providerId="ADAL" clId="{C25B542B-E4E8-D141-AA14-043D930A865A}" dt="2024-01-24T19:53:49.517" v="1874" actId="164"/>
          <ac:grpSpMkLst>
            <pc:docMk/>
            <pc:sldMk cId="2303502608" sldId="331"/>
            <ac:grpSpMk id="659" creationId="{19E9BEEF-C69E-E896-08C3-A7DEC57F9D1A}"/>
          </ac:grpSpMkLst>
        </pc:grpChg>
        <pc:grpChg chg="mod">
          <ac:chgData name="Kokchun Giang" userId="67e2125d-ec8c-4323-9653-9824a2ad815f" providerId="ADAL" clId="{C25B542B-E4E8-D141-AA14-043D930A865A}" dt="2024-01-24T19:53:49.517" v="1874" actId="164"/>
          <ac:grpSpMkLst>
            <pc:docMk/>
            <pc:sldMk cId="2303502608" sldId="331"/>
            <ac:grpSpMk id="660" creationId="{956A2E80-0EC2-1DF4-96DA-D2AF0E64EF44}"/>
          </ac:grpSpMkLst>
        </pc:grpChg>
        <pc:grpChg chg="mod">
          <ac:chgData name="Kokchun Giang" userId="67e2125d-ec8c-4323-9653-9824a2ad815f" providerId="ADAL" clId="{C25B542B-E4E8-D141-AA14-043D930A865A}" dt="2024-01-24T19:53:49.517" v="1874" actId="164"/>
          <ac:grpSpMkLst>
            <pc:docMk/>
            <pc:sldMk cId="2303502608" sldId="331"/>
            <ac:grpSpMk id="663" creationId="{705FEF20-53B2-5856-446F-108F13ED7F33}"/>
          </ac:grpSpMkLst>
        </pc:grpChg>
        <pc:grpChg chg="mod">
          <ac:chgData name="Kokchun Giang" userId="67e2125d-ec8c-4323-9653-9824a2ad815f" providerId="ADAL" clId="{C25B542B-E4E8-D141-AA14-043D930A865A}" dt="2024-01-24T19:53:49.517" v="1874" actId="164"/>
          <ac:grpSpMkLst>
            <pc:docMk/>
            <pc:sldMk cId="2303502608" sldId="331"/>
            <ac:grpSpMk id="674" creationId="{AB19BAA0-B0CB-8432-0876-519EAB36C885}"/>
          </ac:grpSpMkLst>
        </pc:grpChg>
        <pc:grpChg chg="mod">
          <ac:chgData name="Kokchun Giang" userId="67e2125d-ec8c-4323-9653-9824a2ad815f" providerId="ADAL" clId="{C25B542B-E4E8-D141-AA14-043D930A865A}" dt="2024-01-24T19:53:49.517" v="1874" actId="164"/>
          <ac:grpSpMkLst>
            <pc:docMk/>
            <pc:sldMk cId="2303502608" sldId="331"/>
            <ac:grpSpMk id="675" creationId="{CE57C6AC-6460-7F23-F6B9-B35A8AE7519B}"/>
          </ac:grpSpMkLst>
        </pc:grpChg>
        <pc:grpChg chg="mod">
          <ac:chgData name="Kokchun Giang" userId="67e2125d-ec8c-4323-9653-9824a2ad815f" providerId="ADAL" clId="{C25B542B-E4E8-D141-AA14-043D930A865A}" dt="2024-01-24T19:53:49.517" v="1874" actId="164"/>
          <ac:grpSpMkLst>
            <pc:docMk/>
            <pc:sldMk cId="2303502608" sldId="331"/>
            <ac:grpSpMk id="676" creationId="{99DCE2AD-B4C8-66A7-4123-1BD80B8008E9}"/>
          </ac:grpSpMkLst>
        </pc:grpChg>
        <pc:grpChg chg="mod">
          <ac:chgData name="Kokchun Giang" userId="67e2125d-ec8c-4323-9653-9824a2ad815f" providerId="ADAL" clId="{C25B542B-E4E8-D141-AA14-043D930A865A}" dt="2024-01-24T19:24:33.076" v="836"/>
          <ac:grpSpMkLst>
            <pc:docMk/>
            <pc:sldMk cId="2303502608" sldId="331"/>
            <ac:grpSpMk id="685" creationId="{CB4A3C81-204A-FD11-A636-40CC2419B0F9}"/>
          </ac:grpSpMkLst>
        </pc:grpChg>
        <pc:grpChg chg="mod">
          <ac:chgData name="Kokchun Giang" userId="67e2125d-ec8c-4323-9653-9824a2ad815f" providerId="ADAL" clId="{C25B542B-E4E8-D141-AA14-043D930A865A}" dt="2024-01-24T19:24:33.076" v="836"/>
          <ac:grpSpMkLst>
            <pc:docMk/>
            <pc:sldMk cId="2303502608" sldId="331"/>
            <ac:grpSpMk id="686" creationId="{E873C26A-7462-1C2B-B55C-C098A9250B52}"/>
          </ac:grpSpMkLst>
        </pc:grpChg>
        <pc:grpChg chg="mod">
          <ac:chgData name="Kokchun Giang" userId="67e2125d-ec8c-4323-9653-9824a2ad815f" providerId="ADAL" clId="{C25B542B-E4E8-D141-AA14-043D930A865A}" dt="2024-01-24T19:53:49.517" v="1874" actId="164"/>
          <ac:grpSpMkLst>
            <pc:docMk/>
            <pc:sldMk cId="2303502608" sldId="331"/>
            <ac:grpSpMk id="690" creationId="{2839F6F6-5219-38D3-D7AB-A37F8FA1EFF4}"/>
          </ac:grpSpMkLst>
        </pc:grpChg>
        <pc:grpChg chg="mod">
          <ac:chgData name="Kokchun Giang" userId="67e2125d-ec8c-4323-9653-9824a2ad815f" providerId="ADAL" clId="{C25B542B-E4E8-D141-AA14-043D930A865A}" dt="2024-01-24T19:53:49.517" v="1874" actId="164"/>
          <ac:grpSpMkLst>
            <pc:docMk/>
            <pc:sldMk cId="2303502608" sldId="331"/>
            <ac:grpSpMk id="701" creationId="{53F92277-5575-2FDF-1597-5875084416E1}"/>
          </ac:grpSpMkLst>
        </pc:grpChg>
        <pc:grpChg chg="mod">
          <ac:chgData name="Kokchun Giang" userId="67e2125d-ec8c-4323-9653-9824a2ad815f" providerId="ADAL" clId="{C25B542B-E4E8-D141-AA14-043D930A865A}" dt="2024-01-24T19:53:49.517" v="1874" actId="164"/>
          <ac:grpSpMkLst>
            <pc:docMk/>
            <pc:sldMk cId="2303502608" sldId="331"/>
            <ac:grpSpMk id="702" creationId="{3F44E4CE-7AEB-FB07-BFD0-0A645E010230}"/>
          </ac:grpSpMkLst>
        </pc:grpChg>
        <pc:grpChg chg="mod">
          <ac:chgData name="Kokchun Giang" userId="67e2125d-ec8c-4323-9653-9824a2ad815f" providerId="ADAL" clId="{C25B542B-E4E8-D141-AA14-043D930A865A}" dt="2024-01-24T19:53:49.517" v="1874" actId="164"/>
          <ac:grpSpMkLst>
            <pc:docMk/>
            <pc:sldMk cId="2303502608" sldId="331"/>
            <ac:grpSpMk id="708" creationId="{FAF4C6C8-4581-73FB-958D-C269C1A02C74}"/>
          </ac:grpSpMkLst>
        </pc:grpChg>
        <pc:grpChg chg="mod">
          <ac:chgData name="Kokchun Giang" userId="67e2125d-ec8c-4323-9653-9824a2ad815f" providerId="ADAL" clId="{C25B542B-E4E8-D141-AA14-043D930A865A}" dt="2024-01-24T19:53:49.517" v="1874" actId="164"/>
          <ac:grpSpMkLst>
            <pc:docMk/>
            <pc:sldMk cId="2303502608" sldId="331"/>
            <ac:grpSpMk id="712" creationId="{40B79DC1-2D58-A9BE-F962-7F3B031187D7}"/>
          </ac:grpSpMkLst>
        </pc:grpChg>
        <pc:grpChg chg="mod">
          <ac:chgData name="Kokchun Giang" userId="67e2125d-ec8c-4323-9653-9824a2ad815f" providerId="ADAL" clId="{C25B542B-E4E8-D141-AA14-043D930A865A}" dt="2024-01-24T19:53:57.126" v="1876" actId="164"/>
          <ac:grpSpMkLst>
            <pc:docMk/>
            <pc:sldMk cId="2303502608" sldId="331"/>
            <ac:grpSpMk id="723" creationId="{9D28EB31-AB7D-FF80-4556-A857C091A382}"/>
          </ac:grpSpMkLst>
        </pc:grpChg>
        <pc:grpChg chg="mod">
          <ac:chgData name="Kokchun Giang" userId="67e2125d-ec8c-4323-9653-9824a2ad815f" providerId="ADAL" clId="{C25B542B-E4E8-D141-AA14-043D930A865A}" dt="2024-01-24T19:53:57.126" v="1876" actId="164"/>
          <ac:grpSpMkLst>
            <pc:docMk/>
            <pc:sldMk cId="2303502608" sldId="331"/>
            <ac:grpSpMk id="728" creationId="{CD76B42F-8669-9098-EFE8-6015C12D7A96}"/>
          </ac:grpSpMkLst>
        </pc:grpChg>
        <pc:grpChg chg="del mod">
          <ac:chgData name="Kokchun Giang" userId="67e2125d-ec8c-4323-9653-9824a2ad815f" providerId="ADAL" clId="{C25B542B-E4E8-D141-AA14-043D930A865A}" dt="2024-01-24T19:25:43.269" v="893"/>
          <ac:grpSpMkLst>
            <pc:docMk/>
            <pc:sldMk cId="2303502608" sldId="331"/>
            <ac:grpSpMk id="737" creationId="{3AC6CA9F-BD1B-FB4D-E94D-A5F8FC3E652F}"/>
          </ac:grpSpMkLst>
        </pc:grpChg>
        <pc:grpChg chg="mod">
          <ac:chgData name="Kokchun Giang" userId="67e2125d-ec8c-4323-9653-9824a2ad815f" providerId="ADAL" clId="{C25B542B-E4E8-D141-AA14-043D930A865A}" dt="2024-01-24T19:53:57.126" v="1876" actId="164"/>
          <ac:grpSpMkLst>
            <pc:docMk/>
            <pc:sldMk cId="2303502608" sldId="331"/>
            <ac:grpSpMk id="742" creationId="{DDF1E37A-DE53-30C9-A81B-9B6E4B22CC41}"/>
          </ac:grpSpMkLst>
        </pc:grpChg>
        <pc:grpChg chg="del mod">
          <ac:chgData name="Kokchun Giang" userId="67e2125d-ec8c-4323-9653-9824a2ad815f" providerId="ADAL" clId="{C25B542B-E4E8-D141-AA14-043D930A865A}" dt="2024-01-24T19:26:00.755" v="916"/>
          <ac:grpSpMkLst>
            <pc:docMk/>
            <pc:sldMk cId="2303502608" sldId="331"/>
            <ac:grpSpMk id="756" creationId="{FAFEA813-9A58-2CBD-BC17-78A37DDF389F}"/>
          </ac:grpSpMkLst>
        </pc:grpChg>
        <pc:grpChg chg="mod">
          <ac:chgData name="Kokchun Giang" userId="67e2125d-ec8c-4323-9653-9824a2ad815f" providerId="ADAL" clId="{C25B542B-E4E8-D141-AA14-043D930A865A}" dt="2024-01-24T19:53:57.126" v="1876" actId="164"/>
          <ac:grpSpMkLst>
            <pc:docMk/>
            <pc:sldMk cId="2303502608" sldId="331"/>
            <ac:grpSpMk id="757" creationId="{0E36F8CA-CF88-8767-7803-2A7D40BEAB07}"/>
          </ac:grpSpMkLst>
        </pc:grpChg>
        <pc:grpChg chg="mod">
          <ac:chgData name="Kokchun Giang" userId="67e2125d-ec8c-4323-9653-9824a2ad815f" providerId="ADAL" clId="{C25B542B-E4E8-D141-AA14-043D930A865A}" dt="2024-01-24T19:53:57.126" v="1876" actId="164"/>
          <ac:grpSpMkLst>
            <pc:docMk/>
            <pc:sldMk cId="2303502608" sldId="331"/>
            <ac:grpSpMk id="766" creationId="{50A2A420-C46D-0D4D-E9E3-333EA599F9F4}"/>
          </ac:grpSpMkLst>
        </pc:grpChg>
        <pc:grpChg chg="mod">
          <ac:chgData name="Kokchun Giang" userId="67e2125d-ec8c-4323-9653-9824a2ad815f" providerId="ADAL" clId="{C25B542B-E4E8-D141-AA14-043D930A865A}" dt="2024-01-24T19:53:57.126" v="1876" actId="164"/>
          <ac:grpSpMkLst>
            <pc:docMk/>
            <pc:sldMk cId="2303502608" sldId="331"/>
            <ac:grpSpMk id="782" creationId="{A0FE48D1-D8B1-3D24-E847-F4926F9D0C47}"/>
          </ac:grpSpMkLst>
        </pc:grpChg>
        <pc:grpChg chg="mod">
          <ac:chgData name="Kokchun Giang" userId="67e2125d-ec8c-4323-9653-9824a2ad815f" providerId="ADAL" clId="{C25B542B-E4E8-D141-AA14-043D930A865A}" dt="2024-01-24T19:26:16.383" v="937"/>
          <ac:grpSpMkLst>
            <pc:docMk/>
            <pc:sldMk cId="2303502608" sldId="331"/>
            <ac:grpSpMk id="785" creationId="{84B529F7-C82E-CF48-3EBB-F9178BA4CD02}"/>
          </ac:grpSpMkLst>
        </pc:grpChg>
        <pc:grpChg chg="mod">
          <ac:chgData name="Kokchun Giang" userId="67e2125d-ec8c-4323-9653-9824a2ad815f" providerId="ADAL" clId="{C25B542B-E4E8-D141-AA14-043D930A865A}" dt="2024-01-24T19:53:57.126" v="1876" actId="164"/>
          <ac:grpSpMkLst>
            <pc:docMk/>
            <pc:sldMk cId="2303502608" sldId="331"/>
            <ac:grpSpMk id="789" creationId="{44EB9C7E-817D-5473-7473-1F0E33A2FFC6}"/>
          </ac:grpSpMkLst>
        </pc:grpChg>
        <pc:grpChg chg="add mod">
          <ac:chgData name="Kokchun Giang" userId="67e2125d-ec8c-4323-9653-9824a2ad815f" providerId="ADAL" clId="{C25B542B-E4E8-D141-AA14-043D930A865A}" dt="2024-01-24T19:52:29.598" v="1863" actId="164"/>
          <ac:grpSpMkLst>
            <pc:docMk/>
            <pc:sldMk cId="2303502608" sldId="331"/>
            <ac:grpSpMk id="790" creationId="{9491FD81-0914-7BFF-0AE1-63CB5E480BB7}"/>
          </ac:grpSpMkLst>
        </pc:grpChg>
        <pc:grpChg chg="add mod">
          <ac:chgData name="Kokchun Giang" userId="67e2125d-ec8c-4323-9653-9824a2ad815f" providerId="ADAL" clId="{C25B542B-E4E8-D141-AA14-043D930A865A}" dt="2024-01-24T19:52:45.951" v="1864" actId="164"/>
          <ac:grpSpMkLst>
            <pc:docMk/>
            <pc:sldMk cId="2303502608" sldId="331"/>
            <ac:grpSpMk id="791" creationId="{2928BD2B-973A-0161-8976-53AB869B3F4F}"/>
          </ac:grpSpMkLst>
        </pc:grpChg>
        <pc:grpChg chg="add mod">
          <ac:chgData name="Kokchun Giang" userId="67e2125d-ec8c-4323-9653-9824a2ad815f" providerId="ADAL" clId="{C25B542B-E4E8-D141-AA14-043D930A865A}" dt="2024-01-24T19:52:57.697" v="1865" actId="164"/>
          <ac:grpSpMkLst>
            <pc:docMk/>
            <pc:sldMk cId="2303502608" sldId="331"/>
            <ac:grpSpMk id="792" creationId="{460532E1-3911-B8BB-370D-21BD7F414EBD}"/>
          </ac:grpSpMkLst>
        </pc:grpChg>
        <pc:grpChg chg="add mod">
          <ac:chgData name="Kokchun Giang" userId="67e2125d-ec8c-4323-9653-9824a2ad815f" providerId="ADAL" clId="{C25B542B-E4E8-D141-AA14-043D930A865A}" dt="2024-01-24T19:53:03.984" v="1866" actId="164"/>
          <ac:grpSpMkLst>
            <pc:docMk/>
            <pc:sldMk cId="2303502608" sldId="331"/>
            <ac:grpSpMk id="793" creationId="{E8C21EE4-D88C-18A2-B1E1-C7E514040225}"/>
          </ac:grpSpMkLst>
        </pc:grpChg>
        <pc:grpChg chg="add mod">
          <ac:chgData name="Kokchun Giang" userId="67e2125d-ec8c-4323-9653-9824a2ad815f" providerId="ADAL" clId="{C25B542B-E4E8-D141-AA14-043D930A865A}" dt="2024-01-24T19:53:49.517" v="1874" actId="164"/>
          <ac:grpSpMkLst>
            <pc:docMk/>
            <pc:sldMk cId="2303502608" sldId="331"/>
            <ac:grpSpMk id="794" creationId="{B01AC7AE-5C49-DE29-F729-B34E81CA0B3D}"/>
          </ac:grpSpMkLst>
        </pc:grpChg>
        <pc:grpChg chg="add mod">
          <ac:chgData name="Kokchun Giang" userId="67e2125d-ec8c-4323-9653-9824a2ad815f" providerId="ADAL" clId="{C25B542B-E4E8-D141-AA14-043D930A865A}" dt="2024-01-24T19:53:57.126" v="1876" actId="164"/>
          <ac:grpSpMkLst>
            <pc:docMk/>
            <pc:sldMk cId="2303502608" sldId="331"/>
            <ac:grpSpMk id="795" creationId="{614691FE-B391-F224-0FD4-67183BAED134}"/>
          </ac:grpSpMkLst>
        </pc:grpChg>
        <pc:grpChg chg="del">
          <ac:chgData name="Kokchun Giang" userId="67e2125d-ec8c-4323-9653-9824a2ad815f" providerId="ADAL" clId="{C25B542B-E4E8-D141-AA14-043D930A865A}" dt="2024-01-24T19:01:26.975" v="110" actId="478"/>
          <ac:grpSpMkLst>
            <pc:docMk/>
            <pc:sldMk cId="2303502608" sldId="331"/>
            <ac:grpSpMk id="802" creationId="{1D3CCE38-07C2-BF20-AD6C-18809CCB40D9}"/>
          </ac:grpSpMkLst>
        </pc:grpChg>
        <pc:grpChg chg="del">
          <ac:chgData name="Kokchun Giang" userId="67e2125d-ec8c-4323-9653-9824a2ad815f" providerId="ADAL" clId="{C25B542B-E4E8-D141-AA14-043D930A865A}" dt="2024-01-24T19:01:26.975" v="110" actId="478"/>
          <ac:grpSpMkLst>
            <pc:docMk/>
            <pc:sldMk cId="2303502608" sldId="331"/>
            <ac:grpSpMk id="911" creationId="{889E9641-AF50-FF18-80EE-2939BC019AA4}"/>
          </ac:grpSpMkLst>
        </pc:grpChg>
        <pc:grpChg chg="del">
          <ac:chgData name="Kokchun Giang" userId="67e2125d-ec8c-4323-9653-9824a2ad815f" providerId="ADAL" clId="{C25B542B-E4E8-D141-AA14-043D930A865A}" dt="2024-01-24T19:01:26.975" v="110" actId="478"/>
          <ac:grpSpMkLst>
            <pc:docMk/>
            <pc:sldMk cId="2303502608" sldId="331"/>
            <ac:grpSpMk id="952" creationId="{C33101FC-87CF-303B-794B-C19872FE629D}"/>
          </ac:grpSpMkLst>
        </pc:grpChg>
        <pc:grpChg chg="del">
          <ac:chgData name="Kokchun Giang" userId="67e2125d-ec8c-4323-9653-9824a2ad815f" providerId="ADAL" clId="{C25B542B-E4E8-D141-AA14-043D930A865A}" dt="2024-01-24T19:01:26.975" v="110" actId="478"/>
          <ac:grpSpMkLst>
            <pc:docMk/>
            <pc:sldMk cId="2303502608" sldId="331"/>
            <ac:grpSpMk id="1025" creationId="{C1E00A59-B481-429E-EEE4-8FFDC32271C2}"/>
          </ac:grpSpMkLst>
        </pc:grpChg>
        <pc:grpChg chg="del">
          <ac:chgData name="Kokchun Giang" userId="67e2125d-ec8c-4323-9653-9824a2ad815f" providerId="ADAL" clId="{C25B542B-E4E8-D141-AA14-043D930A865A}" dt="2024-01-24T19:01:26.975" v="110" actId="478"/>
          <ac:grpSpMkLst>
            <pc:docMk/>
            <pc:sldMk cId="2303502608" sldId="331"/>
            <ac:grpSpMk id="1032" creationId="{11997E55-BA3C-2A73-EBEA-AE1D2769B846}"/>
          </ac:grpSpMkLst>
        </pc:grpChg>
        <pc:grpChg chg="del">
          <ac:chgData name="Kokchun Giang" userId="67e2125d-ec8c-4323-9653-9824a2ad815f" providerId="ADAL" clId="{C25B542B-E4E8-D141-AA14-043D930A865A}" dt="2024-01-24T19:01:26.975" v="110" actId="478"/>
          <ac:grpSpMkLst>
            <pc:docMk/>
            <pc:sldMk cId="2303502608" sldId="331"/>
            <ac:grpSpMk id="1180" creationId="{86BE86ED-D4A5-1146-4DB3-61F3FBD1AD73}"/>
          </ac:grpSpMkLst>
        </pc:grpChg>
        <pc:grpChg chg="del">
          <ac:chgData name="Kokchun Giang" userId="67e2125d-ec8c-4323-9653-9824a2ad815f" providerId="ADAL" clId="{C25B542B-E4E8-D141-AA14-043D930A865A}" dt="2024-01-24T19:01:26.975" v="110" actId="478"/>
          <ac:grpSpMkLst>
            <pc:docMk/>
            <pc:sldMk cId="2303502608" sldId="331"/>
            <ac:grpSpMk id="1181" creationId="{75A5E2C8-BC75-4E93-9709-9E455E5CDF6C}"/>
          </ac:grpSpMkLst>
        </pc:grpChg>
        <pc:grpChg chg="del">
          <ac:chgData name="Kokchun Giang" userId="67e2125d-ec8c-4323-9653-9824a2ad815f" providerId="ADAL" clId="{C25B542B-E4E8-D141-AA14-043D930A865A}" dt="2024-01-24T19:01:26.975" v="110" actId="478"/>
          <ac:grpSpMkLst>
            <pc:docMk/>
            <pc:sldMk cId="2303502608" sldId="331"/>
            <ac:grpSpMk id="1182" creationId="{BA2F354C-1461-F9E6-005B-35BD079CD083}"/>
          </ac:grpSpMkLst>
        </pc:grpChg>
        <pc:grpChg chg="del">
          <ac:chgData name="Kokchun Giang" userId="67e2125d-ec8c-4323-9653-9824a2ad815f" providerId="ADAL" clId="{C25B542B-E4E8-D141-AA14-043D930A865A}" dt="2024-01-24T19:01:26.975" v="110" actId="478"/>
          <ac:grpSpMkLst>
            <pc:docMk/>
            <pc:sldMk cId="2303502608" sldId="331"/>
            <ac:grpSpMk id="1183" creationId="{07E2F2AC-98B7-C24D-8AFC-97284533DE15}"/>
          </ac:grpSpMkLst>
        </pc:grpChg>
        <pc:grpChg chg="del">
          <ac:chgData name="Kokchun Giang" userId="67e2125d-ec8c-4323-9653-9824a2ad815f" providerId="ADAL" clId="{C25B542B-E4E8-D141-AA14-043D930A865A}" dt="2024-01-24T19:01:26.975" v="110" actId="478"/>
          <ac:grpSpMkLst>
            <pc:docMk/>
            <pc:sldMk cId="2303502608" sldId="331"/>
            <ac:grpSpMk id="1184" creationId="{891FE3F7-B07D-1627-4747-2D17FF92419B}"/>
          </ac:grpSpMkLst>
        </pc:grpChg>
        <pc:grpChg chg="del">
          <ac:chgData name="Kokchun Giang" userId="67e2125d-ec8c-4323-9653-9824a2ad815f" providerId="ADAL" clId="{C25B542B-E4E8-D141-AA14-043D930A865A}" dt="2024-01-24T19:01:26.975" v="110" actId="478"/>
          <ac:grpSpMkLst>
            <pc:docMk/>
            <pc:sldMk cId="2303502608" sldId="331"/>
            <ac:grpSpMk id="1185" creationId="{C77D534F-9EE1-B73C-D7AD-BA6D84B8252D}"/>
          </ac:grpSpMkLst>
        </pc:grpChg>
        <pc:grpChg chg="del">
          <ac:chgData name="Kokchun Giang" userId="67e2125d-ec8c-4323-9653-9824a2ad815f" providerId="ADAL" clId="{C25B542B-E4E8-D141-AA14-043D930A865A}" dt="2024-01-24T19:01:28.963" v="111" actId="478"/>
          <ac:grpSpMkLst>
            <pc:docMk/>
            <pc:sldMk cId="2303502608" sldId="331"/>
            <ac:grpSpMk id="1186" creationId="{36FD1336-54DC-5836-5532-B80196FA34FA}"/>
          </ac:grpSpMkLst>
        </pc:grpChg>
        <pc:grpChg chg="del">
          <ac:chgData name="Kokchun Giang" userId="67e2125d-ec8c-4323-9653-9824a2ad815f" providerId="ADAL" clId="{C25B542B-E4E8-D141-AA14-043D930A865A}" dt="2024-01-24T19:01:26.975" v="110" actId="478"/>
          <ac:grpSpMkLst>
            <pc:docMk/>
            <pc:sldMk cId="2303502608" sldId="331"/>
            <ac:grpSpMk id="1187" creationId="{1501F5A4-CD77-E70E-33CD-CE26C9F566C2}"/>
          </ac:grpSpMkLst>
        </pc:grpChg>
        <pc:inkChg chg="add del">
          <ac:chgData name="Kokchun Giang" userId="67e2125d-ec8c-4323-9653-9824a2ad815f" providerId="ADAL" clId="{C25B542B-E4E8-D141-AA14-043D930A865A}" dt="2024-01-24T19:09:07.372" v="295" actId="9405"/>
          <ac:inkMkLst>
            <pc:docMk/>
            <pc:sldMk cId="2303502608" sldId="331"/>
            <ac:inkMk id="5" creationId="{28A1B774-FD60-ACA9-3D6C-78199CCC55DF}"/>
          </ac:inkMkLst>
        </pc:inkChg>
        <pc:inkChg chg="add mod">
          <ac:chgData name="Kokchun Giang" userId="67e2125d-ec8c-4323-9653-9824a2ad815f" providerId="ADAL" clId="{C25B542B-E4E8-D141-AA14-043D930A865A}" dt="2024-01-24T19:15:25.580" v="539" actId="164"/>
          <ac:inkMkLst>
            <pc:docMk/>
            <pc:sldMk cId="2303502608" sldId="331"/>
            <ac:inkMk id="5" creationId="{3107C20B-19E9-10A8-21B5-FB841715B4D9}"/>
          </ac:inkMkLst>
        </pc:inkChg>
        <pc:inkChg chg="add mod">
          <ac:chgData name="Kokchun Giang" userId="67e2125d-ec8c-4323-9653-9824a2ad815f" providerId="ADAL" clId="{C25B542B-E4E8-D141-AA14-043D930A865A}" dt="2024-01-24T19:15:25.580" v="539" actId="164"/>
          <ac:inkMkLst>
            <pc:docMk/>
            <pc:sldMk cId="2303502608" sldId="331"/>
            <ac:inkMk id="7" creationId="{2B5B239C-E6C0-C197-5CC0-9D972DABEEAF}"/>
          </ac:inkMkLst>
        </pc:inkChg>
        <pc:inkChg chg="add del">
          <ac:chgData name="Kokchun Giang" userId="67e2125d-ec8c-4323-9653-9824a2ad815f" providerId="ADAL" clId="{C25B542B-E4E8-D141-AA14-043D930A865A}" dt="2024-01-24T19:09:07.246" v="294" actId="9405"/>
          <ac:inkMkLst>
            <pc:docMk/>
            <pc:sldMk cId="2303502608" sldId="331"/>
            <ac:inkMk id="7" creationId="{F9BE2A2D-6391-884E-49B8-F39DE6B69435}"/>
          </ac:inkMkLst>
        </pc:inkChg>
        <pc:inkChg chg="add mod">
          <ac:chgData name="Kokchun Giang" userId="67e2125d-ec8c-4323-9653-9824a2ad815f" providerId="ADAL" clId="{C25B542B-E4E8-D141-AA14-043D930A865A}" dt="2024-01-24T19:14:49.023" v="495"/>
          <ac:inkMkLst>
            <pc:docMk/>
            <pc:sldMk cId="2303502608" sldId="331"/>
            <ac:inkMk id="8" creationId="{96850D9E-3B63-400F-5EB7-F271B97A5F46}"/>
          </ac:inkMkLst>
        </pc:inkChg>
        <pc:inkChg chg="add mod">
          <ac:chgData name="Kokchun Giang" userId="67e2125d-ec8c-4323-9653-9824a2ad815f" providerId="ADAL" clId="{C25B542B-E4E8-D141-AA14-043D930A865A}" dt="2024-01-24T19:14:49.023" v="495"/>
          <ac:inkMkLst>
            <pc:docMk/>
            <pc:sldMk cId="2303502608" sldId="331"/>
            <ac:inkMk id="9" creationId="{732472C6-9E01-454E-6180-4BA59106E04A}"/>
          </ac:inkMkLst>
        </pc:inkChg>
        <pc:inkChg chg="add mod">
          <ac:chgData name="Kokchun Giang" userId="67e2125d-ec8c-4323-9653-9824a2ad815f" providerId="ADAL" clId="{C25B542B-E4E8-D141-AA14-043D930A865A}" dt="2024-01-24T19:15:25.580" v="539" actId="164"/>
          <ac:inkMkLst>
            <pc:docMk/>
            <pc:sldMk cId="2303502608" sldId="331"/>
            <ac:inkMk id="10" creationId="{2E6612E7-E7F4-B589-3040-F70616144FFB}"/>
          </ac:inkMkLst>
        </pc:inkChg>
        <pc:inkChg chg="add del mod">
          <ac:chgData name="Kokchun Giang" userId="67e2125d-ec8c-4323-9653-9824a2ad815f" providerId="ADAL" clId="{C25B542B-E4E8-D141-AA14-043D930A865A}" dt="2024-01-24T19:09:06.831" v="293" actId="9405"/>
          <ac:inkMkLst>
            <pc:docMk/>
            <pc:sldMk cId="2303502608" sldId="331"/>
            <ac:inkMk id="10" creationId="{45604BAC-272E-F7DF-EC2B-8CB6FC2A43A1}"/>
          </ac:inkMkLst>
        </pc:inkChg>
        <pc:inkChg chg="add mod">
          <ac:chgData name="Kokchun Giang" userId="67e2125d-ec8c-4323-9653-9824a2ad815f" providerId="ADAL" clId="{C25B542B-E4E8-D141-AA14-043D930A865A}" dt="2024-01-24T19:14:49.023" v="495"/>
          <ac:inkMkLst>
            <pc:docMk/>
            <pc:sldMk cId="2303502608" sldId="331"/>
            <ac:inkMk id="11" creationId="{1BBD4AD9-0AFF-BA66-9EE6-A15A8EE9EFAC}"/>
          </ac:inkMkLst>
        </pc:inkChg>
        <pc:inkChg chg="add mod">
          <ac:chgData name="Kokchun Giang" userId="67e2125d-ec8c-4323-9653-9824a2ad815f" providerId="ADAL" clId="{C25B542B-E4E8-D141-AA14-043D930A865A}" dt="2024-01-24T19:14:49.023" v="495"/>
          <ac:inkMkLst>
            <pc:docMk/>
            <pc:sldMk cId="2303502608" sldId="331"/>
            <ac:inkMk id="12" creationId="{08D5CDAF-97C2-5E9B-1605-306F149BCD9C}"/>
          </ac:inkMkLst>
        </pc:inkChg>
        <pc:inkChg chg="add del mod">
          <ac:chgData name="Kokchun Giang" userId="67e2125d-ec8c-4323-9653-9824a2ad815f" providerId="ADAL" clId="{C25B542B-E4E8-D141-AA14-043D930A865A}" dt="2024-01-24T19:14:49.023" v="495"/>
          <ac:inkMkLst>
            <pc:docMk/>
            <pc:sldMk cId="2303502608" sldId="331"/>
            <ac:inkMk id="13" creationId="{81DC858B-BE37-2209-F4EA-C0A01149C7B8}"/>
          </ac:inkMkLst>
        </pc:inkChg>
        <pc:inkChg chg="add mod">
          <ac:chgData name="Kokchun Giang" userId="67e2125d-ec8c-4323-9653-9824a2ad815f" providerId="ADAL" clId="{C25B542B-E4E8-D141-AA14-043D930A865A}" dt="2024-01-24T19:14:49.023" v="495"/>
          <ac:inkMkLst>
            <pc:docMk/>
            <pc:sldMk cId="2303502608" sldId="331"/>
            <ac:inkMk id="14" creationId="{7A86AFC8-1924-E836-0B6E-5C1F929E1A44}"/>
          </ac:inkMkLst>
        </pc:inkChg>
        <pc:inkChg chg="add del mod">
          <ac:chgData name="Kokchun Giang" userId="67e2125d-ec8c-4323-9653-9824a2ad815f" providerId="ADAL" clId="{C25B542B-E4E8-D141-AA14-043D930A865A}" dt="2024-01-24T19:09:06.644" v="292" actId="9405"/>
          <ac:inkMkLst>
            <pc:docMk/>
            <pc:sldMk cId="2303502608" sldId="331"/>
            <ac:inkMk id="15" creationId="{3659F9A7-ED9B-91FA-0ED7-B5C912A7F101}"/>
          </ac:inkMkLst>
        </pc:inkChg>
        <pc:inkChg chg="add mod">
          <ac:chgData name="Kokchun Giang" userId="67e2125d-ec8c-4323-9653-9824a2ad815f" providerId="ADAL" clId="{C25B542B-E4E8-D141-AA14-043D930A865A}" dt="2024-01-24T19:15:25.580" v="539" actId="164"/>
          <ac:inkMkLst>
            <pc:docMk/>
            <pc:sldMk cId="2303502608" sldId="331"/>
            <ac:inkMk id="15" creationId="{CC99DCFF-ACF7-1527-E049-106423479789}"/>
          </ac:inkMkLst>
        </pc:inkChg>
        <pc:inkChg chg="add mod">
          <ac:chgData name="Kokchun Giang" userId="67e2125d-ec8c-4323-9653-9824a2ad815f" providerId="ADAL" clId="{C25B542B-E4E8-D141-AA14-043D930A865A}" dt="2024-01-24T19:14:49.023" v="495"/>
          <ac:inkMkLst>
            <pc:docMk/>
            <pc:sldMk cId="2303502608" sldId="331"/>
            <ac:inkMk id="16" creationId="{1EE0DC6D-D35D-DE74-3B3C-66C9AC0084D9}"/>
          </ac:inkMkLst>
        </pc:inkChg>
        <pc:inkChg chg="add mod">
          <ac:chgData name="Kokchun Giang" userId="67e2125d-ec8c-4323-9653-9824a2ad815f" providerId="ADAL" clId="{C25B542B-E4E8-D141-AA14-043D930A865A}" dt="2024-01-24T19:14:49.023" v="495"/>
          <ac:inkMkLst>
            <pc:docMk/>
            <pc:sldMk cId="2303502608" sldId="331"/>
            <ac:inkMk id="17" creationId="{0C2BDAC6-E8FF-07C4-A6CB-2CD287883A7F}"/>
          </ac:inkMkLst>
        </pc:inkChg>
        <pc:inkChg chg="add del mod">
          <ac:chgData name="Kokchun Giang" userId="67e2125d-ec8c-4323-9653-9824a2ad815f" providerId="ADAL" clId="{C25B542B-E4E8-D141-AA14-043D930A865A}" dt="2024-01-24T19:14:49.023" v="495"/>
          <ac:inkMkLst>
            <pc:docMk/>
            <pc:sldMk cId="2303502608" sldId="331"/>
            <ac:inkMk id="18" creationId="{3AF24256-D60E-8074-71D0-F35E75960A7F}"/>
          </ac:inkMkLst>
        </pc:inkChg>
        <pc:inkChg chg="add mod">
          <ac:chgData name="Kokchun Giang" userId="67e2125d-ec8c-4323-9653-9824a2ad815f" providerId="ADAL" clId="{C25B542B-E4E8-D141-AA14-043D930A865A}" dt="2024-01-24T19:14:49.023" v="495"/>
          <ac:inkMkLst>
            <pc:docMk/>
            <pc:sldMk cId="2303502608" sldId="331"/>
            <ac:inkMk id="19" creationId="{AAA0ABB7-D727-C838-00A3-84AD411086D1}"/>
          </ac:inkMkLst>
        </pc:inkChg>
        <pc:inkChg chg="add mod">
          <ac:chgData name="Kokchun Giang" userId="67e2125d-ec8c-4323-9653-9824a2ad815f" providerId="ADAL" clId="{C25B542B-E4E8-D141-AA14-043D930A865A}" dt="2024-01-24T19:14:49.023" v="495"/>
          <ac:inkMkLst>
            <pc:docMk/>
            <pc:sldMk cId="2303502608" sldId="331"/>
            <ac:inkMk id="20" creationId="{C6C2C944-EC6F-D76F-E696-F97CC95F5364}"/>
          </ac:inkMkLst>
        </pc:inkChg>
        <pc:inkChg chg="add del">
          <ac:chgData name="Kokchun Giang" userId="67e2125d-ec8c-4323-9653-9824a2ad815f" providerId="ADAL" clId="{C25B542B-E4E8-D141-AA14-043D930A865A}" dt="2024-01-24T19:09:06.528" v="291" actId="9405"/>
          <ac:inkMkLst>
            <pc:docMk/>
            <pc:sldMk cId="2303502608" sldId="331"/>
            <ac:inkMk id="21" creationId="{405450D8-DEF1-F301-1934-9270D2B71296}"/>
          </ac:inkMkLst>
        </pc:inkChg>
        <pc:inkChg chg="add mod">
          <ac:chgData name="Kokchun Giang" userId="67e2125d-ec8c-4323-9653-9824a2ad815f" providerId="ADAL" clId="{C25B542B-E4E8-D141-AA14-043D930A865A}" dt="2024-01-24T19:15:25.580" v="539" actId="164"/>
          <ac:inkMkLst>
            <pc:docMk/>
            <pc:sldMk cId="2303502608" sldId="331"/>
            <ac:inkMk id="21" creationId="{D496C2EA-BDF7-409F-9EFB-050C344A26A7}"/>
          </ac:inkMkLst>
        </pc:inkChg>
        <pc:inkChg chg="add mod">
          <ac:chgData name="Kokchun Giang" userId="67e2125d-ec8c-4323-9653-9824a2ad815f" providerId="ADAL" clId="{C25B542B-E4E8-D141-AA14-043D930A865A}" dt="2024-01-24T19:14:49.023" v="495"/>
          <ac:inkMkLst>
            <pc:docMk/>
            <pc:sldMk cId="2303502608" sldId="331"/>
            <ac:inkMk id="22" creationId="{0FC18638-63D7-47EF-44F5-FCA83392CB19}"/>
          </ac:inkMkLst>
        </pc:inkChg>
        <pc:inkChg chg="add mod">
          <ac:chgData name="Kokchun Giang" userId="67e2125d-ec8c-4323-9653-9824a2ad815f" providerId="ADAL" clId="{C25B542B-E4E8-D141-AA14-043D930A865A}" dt="2024-01-24T19:14:49.023" v="495"/>
          <ac:inkMkLst>
            <pc:docMk/>
            <pc:sldMk cId="2303502608" sldId="331"/>
            <ac:inkMk id="23" creationId="{FC58886F-0902-FF38-B3A8-1A29FECA08C1}"/>
          </ac:inkMkLst>
        </pc:inkChg>
        <pc:inkChg chg="add mod">
          <ac:chgData name="Kokchun Giang" userId="67e2125d-ec8c-4323-9653-9824a2ad815f" providerId="ADAL" clId="{C25B542B-E4E8-D141-AA14-043D930A865A}" dt="2024-01-24T19:14:49.023" v="495"/>
          <ac:inkMkLst>
            <pc:docMk/>
            <pc:sldMk cId="2303502608" sldId="331"/>
            <ac:inkMk id="24" creationId="{04FF61D8-7062-5D58-90A1-A9C3ED04BCD5}"/>
          </ac:inkMkLst>
        </pc:inkChg>
        <pc:inkChg chg="add mod">
          <ac:chgData name="Kokchun Giang" userId="67e2125d-ec8c-4323-9653-9824a2ad815f" providerId="ADAL" clId="{C25B542B-E4E8-D141-AA14-043D930A865A}" dt="2024-01-24T19:14:49.023" v="495"/>
          <ac:inkMkLst>
            <pc:docMk/>
            <pc:sldMk cId="2303502608" sldId="331"/>
            <ac:inkMk id="25" creationId="{5C575A08-2784-52B5-59A5-5D8505E87C05}"/>
          </ac:inkMkLst>
        </pc:inkChg>
        <pc:inkChg chg="add del">
          <ac:chgData name="Kokchun Giang" userId="67e2125d-ec8c-4323-9653-9824a2ad815f" providerId="ADAL" clId="{C25B542B-E4E8-D141-AA14-043D930A865A}" dt="2024-01-24T19:09:06.047" v="290" actId="9405"/>
          <ac:inkMkLst>
            <pc:docMk/>
            <pc:sldMk cId="2303502608" sldId="331"/>
            <ac:inkMk id="26" creationId="{B7BE111C-B9C0-8938-CD47-43F09E39D2F9}"/>
          </ac:inkMkLst>
        </pc:inkChg>
        <pc:inkChg chg="add mod">
          <ac:chgData name="Kokchun Giang" userId="67e2125d-ec8c-4323-9653-9824a2ad815f" providerId="ADAL" clId="{C25B542B-E4E8-D141-AA14-043D930A865A}" dt="2024-01-24T19:15:25.580" v="539" actId="164"/>
          <ac:inkMkLst>
            <pc:docMk/>
            <pc:sldMk cId="2303502608" sldId="331"/>
            <ac:inkMk id="26" creationId="{E2F94B91-4E7F-C01F-B74D-B80CAEC1BFB2}"/>
          </ac:inkMkLst>
        </pc:inkChg>
        <pc:inkChg chg="add mod">
          <ac:chgData name="Kokchun Giang" userId="67e2125d-ec8c-4323-9653-9824a2ad815f" providerId="ADAL" clId="{C25B542B-E4E8-D141-AA14-043D930A865A}" dt="2024-01-24T19:14:49.023" v="495"/>
          <ac:inkMkLst>
            <pc:docMk/>
            <pc:sldMk cId="2303502608" sldId="331"/>
            <ac:inkMk id="27" creationId="{740FF4D8-0CBC-6F30-7C80-DFB66BB84F2E}"/>
          </ac:inkMkLst>
        </pc:inkChg>
        <pc:inkChg chg="add del">
          <ac:chgData name="Kokchun Giang" userId="67e2125d-ec8c-4323-9653-9824a2ad815f" providerId="ADAL" clId="{C25B542B-E4E8-D141-AA14-043D930A865A}" dt="2024-01-24T19:09:05.861" v="289" actId="9405"/>
          <ac:inkMkLst>
            <pc:docMk/>
            <pc:sldMk cId="2303502608" sldId="331"/>
            <ac:inkMk id="29" creationId="{47078CFB-C0B9-C2A3-D832-63A9EAFCBA69}"/>
          </ac:inkMkLst>
        </pc:inkChg>
        <pc:inkChg chg="add mod">
          <ac:chgData name="Kokchun Giang" userId="67e2125d-ec8c-4323-9653-9824a2ad815f" providerId="ADAL" clId="{C25B542B-E4E8-D141-AA14-043D930A865A}" dt="2024-01-24T19:15:25.580" v="539" actId="164"/>
          <ac:inkMkLst>
            <pc:docMk/>
            <pc:sldMk cId="2303502608" sldId="331"/>
            <ac:inkMk id="29" creationId="{CD3DBA88-36C1-E66F-B798-B50D9B630BB0}"/>
          </ac:inkMkLst>
        </pc:inkChg>
        <pc:inkChg chg="add mod">
          <ac:chgData name="Kokchun Giang" userId="67e2125d-ec8c-4323-9653-9824a2ad815f" providerId="ADAL" clId="{C25B542B-E4E8-D141-AA14-043D930A865A}" dt="2024-01-24T19:15:25.580" v="539" actId="164"/>
          <ac:inkMkLst>
            <pc:docMk/>
            <pc:sldMk cId="2303502608" sldId="331"/>
            <ac:inkMk id="31" creationId="{04F4CE6D-D004-0902-AC83-6FF59620514A}"/>
          </ac:inkMkLst>
        </pc:inkChg>
        <pc:inkChg chg="add del">
          <ac:chgData name="Kokchun Giang" userId="67e2125d-ec8c-4323-9653-9824a2ad815f" providerId="ADAL" clId="{C25B542B-E4E8-D141-AA14-043D930A865A}" dt="2024-01-24T19:09:05.737" v="288" actId="9405"/>
          <ac:inkMkLst>
            <pc:docMk/>
            <pc:sldMk cId="2303502608" sldId="331"/>
            <ac:inkMk id="31" creationId="{A1881AD9-2712-7A32-B2EF-87C54E277469}"/>
          </ac:inkMkLst>
        </pc:inkChg>
        <pc:inkChg chg="add mod">
          <ac:chgData name="Kokchun Giang" userId="67e2125d-ec8c-4323-9653-9824a2ad815f" providerId="ADAL" clId="{C25B542B-E4E8-D141-AA14-043D930A865A}" dt="2024-01-24T19:14:49.023" v="495"/>
          <ac:inkMkLst>
            <pc:docMk/>
            <pc:sldMk cId="2303502608" sldId="331"/>
            <ac:inkMk id="32" creationId="{EE73D841-3773-ABE5-1343-34BD36670AF3}"/>
          </ac:inkMkLst>
        </pc:inkChg>
        <pc:inkChg chg="add mod">
          <ac:chgData name="Kokchun Giang" userId="67e2125d-ec8c-4323-9653-9824a2ad815f" providerId="ADAL" clId="{C25B542B-E4E8-D141-AA14-043D930A865A}" dt="2024-01-24T19:14:49.023" v="495"/>
          <ac:inkMkLst>
            <pc:docMk/>
            <pc:sldMk cId="2303502608" sldId="331"/>
            <ac:inkMk id="33" creationId="{4A2F71E5-CC1A-8291-F81B-28EE8355E8C4}"/>
          </ac:inkMkLst>
        </pc:inkChg>
        <pc:inkChg chg="add mod">
          <ac:chgData name="Kokchun Giang" userId="67e2125d-ec8c-4323-9653-9824a2ad815f" providerId="ADAL" clId="{C25B542B-E4E8-D141-AA14-043D930A865A}" dt="2024-01-24T19:14:49.023" v="495"/>
          <ac:inkMkLst>
            <pc:docMk/>
            <pc:sldMk cId="2303502608" sldId="331"/>
            <ac:inkMk id="34" creationId="{27657B22-C3CA-254A-245B-4D1E3CC7C774}"/>
          </ac:inkMkLst>
        </pc:inkChg>
        <pc:inkChg chg="add mod">
          <ac:chgData name="Kokchun Giang" userId="67e2125d-ec8c-4323-9653-9824a2ad815f" providerId="ADAL" clId="{C25B542B-E4E8-D141-AA14-043D930A865A}" dt="2024-01-24T19:14:49.023" v="495"/>
          <ac:inkMkLst>
            <pc:docMk/>
            <pc:sldMk cId="2303502608" sldId="331"/>
            <ac:inkMk id="35" creationId="{1E4D17DB-EFCE-62EC-6092-6DA77F383B5B}"/>
          </ac:inkMkLst>
        </pc:inkChg>
        <pc:inkChg chg="add mod">
          <ac:chgData name="Kokchun Giang" userId="67e2125d-ec8c-4323-9653-9824a2ad815f" providerId="ADAL" clId="{C25B542B-E4E8-D141-AA14-043D930A865A}" dt="2024-01-24T19:14:49.023" v="495"/>
          <ac:inkMkLst>
            <pc:docMk/>
            <pc:sldMk cId="2303502608" sldId="331"/>
            <ac:inkMk id="36" creationId="{85BCE560-094C-554F-1AE6-10CFDC984723}"/>
          </ac:inkMkLst>
        </pc:inkChg>
        <pc:inkChg chg="add mod">
          <ac:chgData name="Kokchun Giang" userId="67e2125d-ec8c-4323-9653-9824a2ad815f" providerId="ADAL" clId="{C25B542B-E4E8-D141-AA14-043D930A865A}" dt="2024-01-24T19:15:25.580" v="539" actId="164"/>
          <ac:inkMkLst>
            <pc:docMk/>
            <pc:sldMk cId="2303502608" sldId="331"/>
            <ac:inkMk id="37" creationId="{CD211D27-EF2C-DFA4-1D75-C2FB7635B0CE}"/>
          </ac:inkMkLst>
        </pc:inkChg>
        <pc:inkChg chg="add del mod">
          <ac:chgData name="Kokchun Giang" userId="67e2125d-ec8c-4323-9653-9824a2ad815f" providerId="ADAL" clId="{C25B542B-E4E8-D141-AA14-043D930A865A}" dt="2024-01-24T19:09:05.610" v="287" actId="9405"/>
          <ac:inkMkLst>
            <pc:docMk/>
            <pc:sldMk cId="2303502608" sldId="331"/>
            <ac:inkMk id="37" creationId="{D0BFF934-9598-E7C8-DFB0-E1D5CAD5B3F9}"/>
          </ac:inkMkLst>
        </pc:inkChg>
        <pc:inkChg chg="add mod">
          <ac:chgData name="Kokchun Giang" userId="67e2125d-ec8c-4323-9653-9824a2ad815f" providerId="ADAL" clId="{C25B542B-E4E8-D141-AA14-043D930A865A}" dt="2024-01-24T19:14:49.023" v="495"/>
          <ac:inkMkLst>
            <pc:docMk/>
            <pc:sldMk cId="2303502608" sldId="331"/>
            <ac:inkMk id="38" creationId="{98E94799-8536-C776-1049-812DA9E02DB3}"/>
          </ac:inkMkLst>
        </pc:inkChg>
        <pc:inkChg chg="add mod">
          <ac:chgData name="Kokchun Giang" userId="67e2125d-ec8c-4323-9653-9824a2ad815f" providerId="ADAL" clId="{C25B542B-E4E8-D141-AA14-043D930A865A}" dt="2024-01-24T19:14:49.023" v="495"/>
          <ac:inkMkLst>
            <pc:docMk/>
            <pc:sldMk cId="2303502608" sldId="331"/>
            <ac:inkMk id="39" creationId="{AF3908F1-8EC7-6CA7-28BD-F42D172B8335}"/>
          </ac:inkMkLst>
        </pc:inkChg>
        <pc:inkChg chg="add mod">
          <ac:chgData name="Kokchun Giang" userId="67e2125d-ec8c-4323-9653-9824a2ad815f" providerId="ADAL" clId="{C25B542B-E4E8-D141-AA14-043D930A865A}" dt="2024-01-24T19:14:49.023" v="495"/>
          <ac:inkMkLst>
            <pc:docMk/>
            <pc:sldMk cId="2303502608" sldId="331"/>
            <ac:inkMk id="41" creationId="{FD690181-0910-C793-E992-89D9C70A50F9}"/>
          </ac:inkMkLst>
        </pc:inkChg>
        <pc:inkChg chg="add mod">
          <ac:chgData name="Kokchun Giang" userId="67e2125d-ec8c-4323-9653-9824a2ad815f" providerId="ADAL" clId="{C25B542B-E4E8-D141-AA14-043D930A865A}" dt="2024-01-24T19:14:49.023" v="495"/>
          <ac:inkMkLst>
            <pc:docMk/>
            <pc:sldMk cId="2303502608" sldId="331"/>
            <ac:inkMk id="42" creationId="{D180ADF4-F0F3-2F6F-12B6-BDA107F797A9}"/>
          </ac:inkMkLst>
        </pc:inkChg>
        <pc:inkChg chg="add mod">
          <ac:chgData name="Kokchun Giang" userId="67e2125d-ec8c-4323-9653-9824a2ad815f" providerId="ADAL" clId="{C25B542B-E4E8-D141-AA14-043D930A865A}" dt="2024-01-24T19:14:49.023" v="495"/>
          <ac:inkMkLst>
            <pc:docMk/>
            <pc:sldMk cId="2303502608" sldId="331"/>
            <ac:inkMk id="43" creationId="{E1DBA02A-2577-9607-00AB-683FC03EDD80}"/>
          </ac:inkMkLst>
        </pc:inkChg>
        <pc:inkChg chg="add del mod">
          <ac:chgData name="Kokchun Giang" userId="67e2125d-ec8c-4323-9653-9824a2ad815f" providerId="ADAL" clId="{C25B542B-E4E8-D141-AA14-043D930A865A}" dt="2024-01-24T19:14:51.409" v="511" actId="9405"/>
          <ac:inkMkLst>
            <pc:docMk/>
            <pc:sldMk cId="2303502608" sldId="331"/>
            <ac:inkMk id="45" creationId="{CF524CA5-336B-2C47-DEF5-208467E4A350}"/>
          </ac:inkMkLst>
        </pc:inkChg>
        <pc:inkChg chg="add del mod">
          <ac:chgData name="Kokchun Giang" userId="67e2125d-ec8c-4323-9653-9824a2ad815f" providerId="ADAL" clId="{C25B542B-E4E8-D141-AA14-043D930A865A}" dt="2024-01-24T19:09:04.597" v="286"/>
          <ac:inkMkLst>
            <pc:docMk/>
            <pc:sldMk cId="2303502608" sldId="331"/>
            <ac:inkMk id="45" creationId="{F8A5E670-44AB-8B1D-6D3F-2ED6BE706807}"/>
          </ac:inkMkLst>
        </pc:inkChg>
        <pc:inkChg chg="add del mod">
          <ac:chgData name="Kokchun Giang" userId="67e2125d-ec8c-4323-9653-9824a2ad815f" providerId="ADAL" clId="{C25B542B-E4E8-D141-AA14-043D930A865A}" dt="2024-01-24T19:14:51.408" v="510"/>
          <ac:inkMkLst>
            <pc:docMk/>
            <pc:sldMk cId="2303502608" sldId="331"/>
            <ac:inkMk id="46" creationId="{D6A9C989-DF18-753F-083D-5387A4E799E8}"/>
          </ac:inkMkLst>
        </pc:inkChg>
        <pc:inkChg chg="add mod">
          <ac:chgData name="Kokchun Giang" userId="67e2125d-ec8c-4323-9653-9824a2ad815f" providerId="ADAL" clId="{C25B542B-E4E8-D141-AA14-043D930A865A}" dt="2024-01-24T19:14:49.023" v="495"/>
          <ac:inkMkLst>
            <pc:docMk/>
            <pc:sldMk cId="2303502608" sldId="331"/>
            <ac:inkMk id="47" creationId="{382EC558-7FDA-E032-E8BB-6FACBA74A914}"/>
          </ac:inkMkLst>
        </pc:inkChg>
        <pc:inkChg chg="add mod">
          <ac:chgData name="Kokchun Giang" userId="67e2125d-ec8c-4323-9653-9824a2ad815f" providerId="ADAL" clId="{C25B542B-E4E8-D141-AA14-043D930A865A}" dt="2024-01-24T19:14:49.023" v="495"/>
          <ac:inkMkLst>
            <pc:docMk/>
            <pc:sldMk cId="2303502608" sldId="331"/>
            <ac:inkMk id="48" creationId="{D7525D3A-4A0A-18F0-80A1-C64EBE631D64}"/>
          </ac:inkMkLst>
        </pc:inkChg>
        <pc:inkChg chg="add mod">
          <ac:chgData name="Kokchun Giang" userId="67e2125d-ec8c-4323-9653-9824a2ad815f" providerId="ADAL" clId="{C25B542B-E4E8-D141-AA14-043D930A865A}" dt="2024-01-24T19:14:49.023" v="495"/>
          <ac:inkMkLst>
            <pc:docMk/>
            <pc:sldMk cId="2303502608" sldId="331"/>
            <ac:inkMk id="50" creationId="{CCB2F79B-708C-D738-6F1B-6AE7B147105F}"/>
          </ac:inkMkLst>
        </pc:inkChg>
        <pc:inkChg chg="add mod">
          <ac:chgData name="Kokchun Giang" userId="67e2125d-ec8c-4323-9653-9824a2ad815f" providerId="ADAL" clId="{C25B542B-E4E8-D141-AA14-043D930A865A}" dt="2024-01-24T19:14:49.023" v="495"/>
          <ac:inkMkLst>
            <pc:docMk/>
            <pc:sldMk cId="2303502608" sldId="331"/>
            <ac:inkMk id="51" creationId="{0BD267AD-6494-AB2A-D111-B2B7659EE57B}"/>
          </ac:inkMkLst>
        </pc:inkChg>
        <pc:inkChg chg="add mod">
          <ac:chgData name="Kokchun Giang" userId="67e2125d-ec8c-4323-9653-9824a2ad815f" providerId="ADAL" clId="{C25B542B-E4E8-D141-AA14-043D930A865A}" dt="2024-01-24T19:14:49.023" v="495"/>
          <ac:inkMkLst>
            <pc:docMk/>
            <pc:sldMk cId="2303502608" sldId="331"/>
            <ac:inkMk id="53" creationId="{7881B55E-4A7E-11B0-91C8-15AC87A0C3A0}"/>
          </ac:inkMkLst>
        </pc:inkChg>
        <pc:inkChg chg="add mod">
          <ac:chgData name="Kokchun Giang" userId="67e2125d-ec8c-4323-9653-9824a2ad815f" providerId="ADAL" clId="{C25B542B-E4E8-D141-AA14-043D930A865A}" dt="2024-01-24T19:14:49.023" v="495"/>
          <ac:inkMkLst>
            <pc:docMk/>
            <pc:sldMk cId="2303502608" sldId="331"/>
            <ac:inkMk id="54" creationId="{C5F8409F-80D4-724D-402E-54188482BD2D}"/>
          </ac:inkMkLst>
        </pc:inkChg>
        <pc:inkChg chg="add mod">
          <ac:chgData name="Kokchun Giang" userId="67e2125d-ec8c-4323-9653-9824a2ad815f" providerId="ADAL" clId="{C25B542B-E4E8-D141-AA14-043D930A865A}" dt="2024-01-24T19:13:44.753" v="453" actId="164"/>
          <ac:inkMkLst>
            <pc:docMk/>
            <pc:sldMk cId="2303502608" sldId="331"/>
            <ac:inkMk id="56" creationId="{805B2A7E-EFEB-FF94-8FD4-3AF395567C90}"/>
          </ac:inkMkLst>
        </pc:inkChg>
        <pc:inkChg chg="add mod">
          <ac:chgData name="Kokchun Giang" userId="67e2125d-ec8c-4323-9653-9824a2ad815f" providerId="ADAL" clId="{C25B542B-E4E8-D141-AA14-043D930A865A}" dt="2024-01-24T19:13:44.753" v="453" actId="164"/>
          <ac:inkMkLst>
            <pc:docMk/>
            <pc:sldMk cId="2303502608" sldId="331"/>
            <ac:inkMk id="57" creationId="{5F14A2C0-D87D-0ED8-51D6-AA968F729EE1}"/>
          </ac:inkMkLst>
        </pc:inkChg>
        <pc:inkChg chg="add mod">
          <ac:chgData name="Kokchun Giang" userId="67e2125d-ec8c-4323-9653-9824a2ad815f" providerId="ADAL" clId="{C25B542B-E4E8-D141-AA14-043D930A865A}" dt="2024-01-24T19:13:44.753" v="453" actId="164"/>
          <ac:inkMkLst>
            <pc:docMk/>
            <pc:sldMk cId="2303502608" sldId="331"/>
            <ac:inkMk id="58" creationId="{EB76E960-420E-8B89-4F1F-5B5CBB86807F}"/>
          </ac:inkMkLst>
        </pc:inkChg>
        <pc:inkChg chg="add mod">
          <ac:chgData name="Kokchun Giang" userId="67e2125d-ec8c-4323-9653-9824a2ad815f" providerId="ADAL" clId="{C25B542B-E4E8-D141-AA14-043D930A865A}" dt="2024-01-24T19:13:44.753" v="453" actId="164"/>
          <ac:inkMkLst>
            <pc:docMk/>
            <pc:sldMk cId="2303502608" sldId="331"/>
            <ac:inkMk id="59" creationId="{00606604-E496-1906-6FBB-EEE212086D8B}"/>
          </ac:inkMkLst>
        </pc:inkChg>
        <pc:inkChg chg="add mod">
          <ac:chgData name="Kokchun Giang" userId="67e2125d-ec8c-4323-9653-9824a2ad815f" providerId="ADAL" clId="{C25B542B-E4E8-D141-AA14-043D930A865A}" dt="2024-01-24T19:14:49.023" v="495"/>
          <ac:inkMkLst>
            <pc:docMk/>
            <pc:sldMk cId="2303502608" sldId="331"/>
            <ac:inkMk id="60" creationId="{537AA9B4-578A-45B2-403E-A764465116DD}"/>
          </ac:inkMkLst>
        </pc:inkChg>
        <pc:inkChg chg="add mod">
          <ac:chgData name="Kokchun Giang" userId="67e2125d-ec8c-4323-9653-9824a2ad815f" providerId="ADAL" clId="{C25B542B-E4E8-D141-AA14-043D930A865A}" dt="2024-01-24T19:14:49.023" v="495"/>
          <ac:inkMkLst>
            <pc:docMk/>
            <pc:sldMk cId="2303502608" sldId="331"/>
            <ac:inkMk id="61" creationId="{9A9B2FC4-B3DC-10D6-4089-D9E5FCB7B851}"/>
          </ac:inkMkLst>
        </pc:inkChg>
        <pc:inkChg chg="add mod">
          <ac:chgData name="Kokchun Giang" userId="67e2125d-ec8c-4323-9653-9824a2ad815f" providerId="ADAL" clId="{C25B542B-E4E8-D141-AA14-043D930A865A}" dt="2024-01-24T19:13:44.753" v="453" actId="164"/>
          <ac:inkMkLst>
            <pc:docMk/>
            <pc:sldMk cId="2303502608" sldId="331"/>
            <ac:inkMk id="62" creationId="{AB4328DC-AE00-37EA-D4EA-D11D725BEFCB}"/>
          </ac:inkMkLst>
        </pc:inkChg>
        <pc:inkChg chg="add mod">
          <ac:chgData name="Kokchun Giang" userId="67e2125d-ec8c-4323-9653-9824a2ad815f" providerId="ADAL" clId="{C25B542B-E4E8-D141-AA14-043D930A865A}" dt="2024-01-24T19:14:49.023" v="495"/>
          <ac:inkMkLst>
            <pc:docMk/>
            <pc:sldMk cId="2303502608" sldId="331"/>
            <ac:inkMk id="384" creationId="{DD760EEB-DE1E-11FB-0649-78CC4E36DA23}"/>
          </ac:inkMkLst>
        </pc:inkChg>
        <pc:inkChg chg="add mod">
          <ac:chgData name="Kokchun Giang" userId="67e2125d-ec8c-4323-9653-9824a2ad815f" providerId="ADAL" clId="{C25B542B-E4E8-D141-AA14-043D930A865A}" dt="2024-01-24T19:14:49.023" v="495"/>
          <ac:inkMkLst>
            <pc:docMk/>
            <pc:sldMk cId="2303502608" sldId="331"/>
            <ac:inkMk id="385" creationId="{11DEE96A-75AF-C87D-5DAF-BD1660184DEE}"/>
          </ac:inkMkLst>
        </pc:inkChg>
        <pc:inkChg chg="add mod">
          <ac:chgData name="Kokchun Giang" userId="67e2125d-ec8c-4323-9653-9824a2ad815f" providerId="ADAL" clId="{C25B542B-E4E8-D141-AA14-043D930A865A}" dt="2024-01-24T19:14:49.023" v="495"/>
          <ac:inkMkLst>
            <pc:docMk/>
            <pc:sldMk cId="2303502608" sldId="331"/>
            <ac:inkMk id="386" creationId="{42B6C258-3CDC-441A-E941-BC457B46BDBA}"/>
          </ac:inkMkLst>
        </pc:inkChg>
        <pc:inkChg chg="add mod">
          <ac:chgData name="Kokchun Giang" userId="67e2125d-ec8c-4323-9653-9824a2ad815f" providerId="ADAL" clId="{C25B542B-E4E8-D141-AA14-043D930A865A}" dt="2024-01-24T19:13:44.753" v="453" actId="164"/>
          <ac:inkMkLst>
            <pc:docMk/>
            <pc:sldMk cId="2303502608" sldId="331"/>
            <ac:inkMk id="387" creationId="{00378640-AA40-AC8D-EC7C-727FB8316E10}"/>
          </ac:inkMkLst>
        </pc:inkChg>
        <pc:inkChg chg="add mod">
          <ac:chgData name="Kokchun Giang" userId="67e2125d-ec8c-4323-9653-9824a2ad815f" providerId="ADAL" clId="{C25B542B-E4E8-D141-AA14-043D930A865A}" dt="2024-01-24T19:14:49.023" v="495"/>
          <ac:inkMkLst>
            <pc:docMk/>
            <pc:sldMk cId="2303502608" sldId="331"/>
            <ac:inkMk id="388" creationId="{247C869F-282D-35B7-DE75-DC228945CB03}"/>
          </ac:inkMkLst>
        </pc:inkChg>
        <pc:inkChg chg="add mod">
          <ac:chgData name="Kokchun Giang" userId="67e2125d-ec8c-4323-9653-9824a2ad815f" providerId="ADAL" clId="{C25B542B-E4E8-D141-AA14-043D930A865A}" dt="2024-01-24T19:13:44.753" v="453" actId="164"/>
          <ac:inkMkLst>
            <pc:docMk/>
            <pc:sldMk cId="2303502608" sldId="331"/>
            <ac:inkMk id="389" creationId="{EC4FE0B3-40F2-EC78-CC7E-940C44EDE495}"/>
          </ac:inkMkLst>
        </pc:inkChg>
        <pc:inkChg chg="add mod">
          <ac:chgData name="Kokchun Giang" userId="67e2125d-ec8c-4323-9653-9824a2ad815f" providerId="ADAL" clId="{C25B542B-E4E8-D141-AA14-043D930A865A}" dt="2024-01-24T19:13:44.753" v="453" actId="164"/>
          <ac:inkMkLst>
            <pc:docMk/>
            <pc:sldMk cId="2303502608" sldId="331"/>
            <ac:inkMk id="390" creationId="{48EA3C4C-6D64-2115-DC86-7BC18619E05D}"/>
          </ac:inkMkLst>
        </pc:inkChg>
        <pc:inkChg chg="add mod">
          <ac:chgData name="Kokchun Giang" userId="67e2125d-ec8c-4323-9653-9824a2ad815f" providerId="ADAL" clId="{C25B542B-E4E8-D141-AA14-043D930A865A}" dt="2024-01-24T19:13:44.753" v="453" actId="164"/>
          <ac:inkMkLst>
            <pc:docMk/>
            <pc:sldMk cId="2303502608" sldId="331"/>
            <ac:inkMk id="391" creationId="{746403B6-3B90-0D02-82BC-75176BBAB093}"/>
          </ac:inkMkLst>
        </pc:inkChg>
        <pc:inkChg chg="add mod">
          <ac:chgData name="Kokchun Giang" userId="67e2125d-ec8c-4323-9653-9824a2ad815f" providerId="ADAL" clId="{C25B542B-E4E8-D141-AA14-043D930A865A}" dt="2024-01-24T19:14:49.023" v="495"/>
          <ac:inkMkLst>
            <pc:docMk/>
            <pc:sldMk cId="2303502608" sldId="331"/>
            <ac:inkMk id="393" creationId="{13C24E4C-526E-5ED0-84D4-440C01E2AC0D}"/>
          </ac:inkMkLst>
        </pc:inkChg>
        <pc:inkChg chg="add mod">
          <ac:chgData name="Kokchun Giang" userId="67e2125d-ec8c-4323-9653-9824a2ad815f" providerId="ADAL" clId="{C25B542B-E4E8-D141-AA14-043D930A865A}" dt="2024-01-24T19:13:44.753" v="453" actId="164"/>
          <ac:inkMkLst>
            <pc:docMk/>
            <pc:sldMk cId="2303502608" sldId="331"/>
            <ac:inkMk id="394" creationId="{8207BC9C-752B-8D22-84EE-746F60CC3E4F}"/>
          </ac:inkMkLst>
        </pc:inkChg>
        <pc:inkChg chg="add mod">
          <ac:chgData name="Kokchun Giang" userId="67e2125d-ec8c-4323-9653-9824a2ad815f" providerId="ADAL" clId="{C25B542B-E4E8-D141-AA14-043D930A865A}" dt="2024-01-24T19:14:49.023" v="495"/>
          <ac:inkMkLst>
            <pc:docMk/>
            <pc:sldMk cId="2303502608" sldId="331"/>
            <ac:inkMk id="395" creationId="{56BDAB0A-5B12-0C65-EE6B-F70D9F2322F3}"/>
          </ac:inkMkLst>
        </pc:inkChg>
        <pc:inkChg chg="add mod">
          <ac:chgData name="Kokchun Giang" userId="67e2125d-ec8c-4323-9653-9824a2ad815f" providerId="ADAL" clId="{C25B542B-E4E8-D141-AA14-043D930A865A}" dt="2024-01-24T19:14:49.023" v="495"/>
          <ac:inkMkLst>
            <pc:docMk/>
            <pc:sldMk cId="2303502608" sldId="331"/>
            <ac:inkMk id="396" creationId="{2A5290F2-C728-FDBE-BDAC-7AEC2E22F202}"/>
          </ac:inkMkLst>
        </pc:inkChg>
        <pc:inkChg chg="add mod">
          <ac:chgData name="Kokchun Giang" userId="67e2125d-ec8c-4323-9653-9824a2ad815f" providerId="ADAL" clId="{C25B542B-E4E8-D141-AA14-043D930A865A}" dt="2024-01-24T19:14:49.023" v="495"/>
          <ac:inkMkLst>
            <pc:docMk/>
            <pc:sldMk cId="2303502608" sldId="331"/>
            <ac:inkMk id="397" creationId="{91D4B390-11EE-22AC-23CA-0FF30A0047D2}"/>
          </ac:inkMkLst>
        </pc:inkChg>
        <pc:inkChg chg="add mod">
          <ac:chgData name="Kokchun Giang" userId="67e2125d-ec8c-4323-9653-9824a2ad815f" providerId="ADAL" clId="{C25B542B-E4E8-D141-AA14-043D930A865A}" dt="2024-01-24T19:14:49.023" v="495"/>
          <ac:inkMkLst>
            <pc:docMk/>
            <pc:sldMk cId="2303502608" sldId="331"/>
            <ac:inkMk id="398" creationId="{F9E00D61-759A-A6C4-AE5D-6209F8BA8135}"/>
          </ac:inkMkLst>
        </pc:inkChg>
        <pc:inkChg chg="add mod">
          <ac:chgData name="Kokchun Giang" userId="67e2125d-ec8c-4323-9653-9824a2ad815f" providerId="ADAL" clId="{C25B542B-E4E8-D141-AA14-043D930A865A}" dt="2024-01-24T19:14:49.023" v="495"/>
          <ac:inkMkLst>
            <pc:docMk/>
            <pc:sldMk cId="2303502608" sldId="331"/>
            <ac:inkMk id="399" creationId="{172735D6-681B-A4FF-5559-44DEDA06F515}"/>
          </ac:inkMkLst>
        </pc:inkChg>
        <pc:inkChg chg="add mod">
          <ac:chgData name="Kokchun Giang" userId="67e2125d-ec8c-4323-9653-9824a2ad815f" providerId="ADAL" clId="{C25B542B-E4E8-D141-AA14-043D930A865A}" dt="2024-01-24T19:14:49.023" v="495"/>
          <ac:inkMkLst>
            <pc:docMk/>
            <pc:sldMk cId="2303502608" sldId="331"/>
            <ac:inkMk id="400" creationId="{65C6F6F4-DBB2-9156-0A76-0338DC1597FF}"/>
          </ac:inkMkLst>
        </pc:inkChg>
        <pc:inkChg chg="add mod">
          <ac:chgData name="Kokchun Giang" userId="67e2125d-ec8c-4323-9653-9824a2ad815f" providerId="ADAL" clId="{C25B542B-E4E8-D141-AA14-043D930A865A}" dt="2024-01-24T19:13:44.753" v="453" actId="164"/>
          <ac:inkMkLst>
            <pc:docMk/>
            <pc:sldMk cId="2303502608" sldId="331"/>
            <ac:inkMk id="403" creationId="{77E79ECF-63A1-0DEB-AA86-295C3A394ED5}"/>
          </ac:inkMkLst>
        </pc:inkChg>
        <pc:inkChg chg="add mod">
          <ac:chgData name="Kokchun Giang" userId="67e2125d-ec8c-4323-9653-9824a2ad815f" providerId="ADAL" clId="{C25B542B-E4E8-D141-AA14-043D930A865A}" dt="2024-01-24T19:14:49.023" v="495"/>
          <ac:inkMkLst>
            <pc:docMk/>
            <pc:sldMk cId="2303502608" sldId="331"/>
            <ac:inkMk id="404" creationId="{D422B949-8496-B4E1-3159-4E074C90FC71}"/>
          </ac:inkMkLst>
        </pc:inkChg>
        <pc:inkChg chg="add mod">
          <ac:chgData name="Kokchun Giang" userId="67e2125d-ec8c-4323-9653-9824a2ad815f" providerId="ADAL" clId="{C25B542B-E4E8-D141-AA14-043D930A865A}" dt="2024-01-24T19:14:49.023" v="495"/>
          <ac:inkMkLst>
            <pc:docMk/>
            <pc:sldMk cId="2303502608" sldId="331"/>
            <ac:inkMk id="405" creationId="{B8E8A06C-C240-8204-03DF-242EE1171ED5}"/>
          </ac:inkMkLst>
        </pc:inkChg>
        <pc:inkChg chg="add mod">
          <ac:chgData name="Kokchun Giang" userId="67e2125d-ec8c-4323-9653-9824a2ad815f" providerId="ADAL" clId="{C25B542B-E4E8-D141-AA14-043D930A865A}" dt="2024-01-24T19:13:44.753" v="453" actId="164"/>
          <ac:inkMkLst>
            <pc:docMk/>
            <pc:sldMk cId="2303502608" sldId="331"/>
            <ac:inkMk id="406" creationId="{7CCE9BF1-DDDC-A0F5-21F0-060D7A719029}"/>
          </ac:inkMkLst>
        </pc:inkChg>
        <pc:inkChg chg="add mod">
          <ac:chgData name="Kokchun Giang" userId="67e2125d-ec8c-4323-9653-9824a2ad815f" providerId="ADAL" clId="{C25B542B-E4E8-D141-AA14-043D930A865A}" dt="2024-01-24T19:14:49.023" v="495"/>
          <ac:inkMkLst>
            <pc:docMk/>
            <pc:sldMk cId="2303502608" sldId="331"/>
            <ac:inkMk id="407" creationId="{C6471B7F-11A3-4F21-70AC-04E5D8DE6D1C}"/>
          </ac:inkMkLst>
        </pc:inkChg>
        <pc:inkChg chg="add mod">
          <ac:chgData name="Kokchun Giang" userId="67e2125d-ec8c-4323-9653-9824a2ad815f" providerId="ADAL" clId="{C25B542B-E4E8-D141-AA14-043D930A865A}" dt="2024-01-24T19:13:44.753" v="453" actId="164"/>
          <ac:inkMkLst>
            <pc:docMk/>
            <pc:sldMk cId="2303502608" sldId="331"/>
            <ac:inkMk id="412" creationId="{AE0347F3-DB52-9B86-41D6-3DDAFD2EFB54}"/>
          </ac:inkMkLst>
        </pc:inkChg>
        <pc:inkChg chg="add mod">
          <ac:chgData name="Kokchun Giang" userId="67e2125d-ec8c-4323-9653-9824a2ad815f" providerId="ADAL" clId="{C25B542B-E4E8-D141-AA14-043D930A865A}" dt="2024-01-24T19:13:44.753" v="453" actId="164"/>
          <ac:inkMkLst>
            <pc:docMk/>
            <pc:sldMk cId="2303502608" sldId="331"/>
            <ac:inkMk id="413" creationId="{622925DB-6E45-D6E3-50D9-D4911F8169CB}"/>
          </ac:inkMkLst>
        </pc:inkChg>
        <pc:inkChg chg="add mod">
          <ac:chgData name="Kokchun Giang" userId="67e2125d-ec8c-4323-9653-9824a2ad815f" providerId="ADAL" clId="{C25B542B-E4E8-D141-AA14-043D930A865A}" dt="2024-01-24T19:13:44.753" v="453" actId="164"/>
          <ac:inkMkLst>
            <pc:docMk/>
            <pc:sldMk cId="2303502608" sldId="331"/>
            <ac:inkMk id="414" creationId="{1CFE929B-84F4-5C9F-9711-A334AC245687}"/>
          </ac:inkMkLst>
        </pc:inkChg>
        <pc:inkChg chg="add mod">
          <ac:chgData name="Kokchun Giang" userId="67e2125d-ec8c-4323-9653-9824a2ad815f" providerId="ADAL" clId="{C25B542B-E4E8-D141-AA14-043D930A865A}" dt="2024-01-24T19:13:44.753" v="453" actId="164"/>
          <ac:inkMkLst>
            <pc:docMk/>
            <pc:sldMk cId="2303502608" sldId="331"/>
            <ac:inkMk id="415" creationId="{D6EE13E6-F737-BEA5-0384-178DF5029EA1}"/>
          </ac:inkMkLst>
        </pc:inkChg>
        <pc:inkChg chg="add mod">
          <ac:chgData name="Kokchun Giang" userId="67e2125d-ec8c-4323-9653-9824a2ad815f" providerId="ADAL" clId="{C25B542B-E4E8-D141-AA14-043D930A865A}" dt="2024-01-24T19:13:44.753" v="453" actId="164"/>
          <ac:inkMkLst>
            <pc:docMk/>
            <pc:sldMk cId="2303502608" sldId="331"/>
            <ac:inkMk id="416" creationId="{B8E9DA43-792B-4D98-DA16-45032D69C666}"/>
          </ac:inkMkLst>
        </pc:inkChg>
        <pc:inkChg chg="add mod">
          <ac:chgData name="Kokchun Giang" userId="67e2125d-ec8c-4323-9653-9824a2ad815f" providerId="ADAL" clId="{C25B542B-E4E8-D141-AA14-043D930A865A}" dt="2024-01-24T19:13:44.753" v="453" actId="164"/>
          <ac:inkMkLst>
            <pc:docMk/>
            <pc:sldMk cId="2303502608" sldId="331"/>
            <ac:inkMk id="417" creationId="{156C4E04-98BC-DC9B-D75B-A3C174C31A5E}"/>
          </ac:inkMkLst>
        </pc:inkChg>
        <pc:inkChg chg="add mod">
          <ac:chgData name="Kokchun Giang" userId="67e2125d-ec8c-4323-9653-9824a2ad815f" providerId="ADAL" clId="{C25B542B-E4E8-D141-AA14-043D930A865A}" dt="2024-01-24T19:13:44.753" v="453" actId="164"/>
          <ac:inkMkLst>
            <pc:docMk/>
            <pc:sldMk cId="2303502608" sldId="331"/>
            <ac:inkMk id="418" creationId="{D08E6D53-CD3A-9DC6-2D08-47C8E7D02A25}"/>
          </ac:inkMkLst>
        </pc:inkChg>
        <pc:inkChg chg="add mod">
          <ac:chgData name="Kokchun Giang" userId="67e2125d-ec8c-4323-9653-9824a2ad815f" providerId="ADAL" clId="{C25B542B-E4E8-D141-AA14-043D930A865A}" dt="2024-01-24T19:13:44.753" v="453" actId="164"/>
          <ac:inkMkLst>
            <pc:docMk/>
            <pc:sldMk cId="2303502608" sldId="331"/>
            <ac:inkMk id="419" creationId="{46F58173-849B-B19D-40C7-128C4AE59887}"/>
          </ac:inkMkLst>
        </pc:inkChg>
        <pc:inkChg chg="add mod">
          <ac:chgData name="Kokchun Giang" userId="67e2125d-ec8c-4323-9653-9824a2ad815f" providerId="ADAL" clId="{C25B542B-E4E8-D141-AA14-043D930A865A}" dt="2024-01-24T19:09:56.366" v="332"/>
          <ac:inkMkLst>
            <pc:docMk/>
            <pc:sldMk cId="2303502608" sldId="331"/>
            <ac:inkMk id="422" creationId="{66045EEA-2D6C-0908-7424-3FEB27A0F58B}"/>
          </ac:inkMkLst>
        </pc:inkChg>
        <pc:inkChg chg="add mod">
          <ac:chgData name="Kokchun Giang" userId="67e2125d-ec8c-4323-9653-9824a2ad815f" providerId="ADAL" clId="{C25B542B-E4E8-D141-AA14-043D930A865A}" dt="2024-01-24T19:09:56.366" v="332"/>
          <ac:inkMkLst>
            <pc:docMk/>
            <pc:sldMk cId="2303502608" sldId="331"/>
            <ac:inkMk id="423" creationId="{6ADDD48E-62F4-0E9F-CDD1-04C0FF70351B}"/>
          </ac:inkMkLst>
        </pc:inkChg>
        <pc:inkChg chg="add mod">
          <ac:chgData name="Kokchun Giang" userId="67e2125d-ec8c-4323-9653-9824a2ad815f" providerId="ADAL" clId="{C25B542B-E4E8-D141-AA14-043D930A865A}" dt="2024-01-24T19:09:56.366" v="332"/>
          <ac:inkMkLst>
            <pc:docMk/>
            <pc:sldMk cId="2303502608" sldId="331"/>
            <ac:inkMk id="424" creationId="{26302472-4E39-7E79-7C25-7A701203960E}"/>
          </ac:inkMkLst>
        </pc:inkChg>
        <pc:inkChg chg="add mod">
          <ac:chgData name="Kokchun Giang" userId="67e2125d-ec8c-4323-9653-9824a2ad815f" providerId="ADAL" clId="{C25B542B-E4E8-D141-AA14-043D930A865A}" dt="2024-01-24T19:15:07.858" v="530"/>
          <ac:inkMkLst>
            <pc:docMk/>
            <pc:sldMk cId="2303502608" sldId="331"/>
            <ac:inkMk id="425" creationId="{7AA0E6E3-5D05-9ABC-586F-C8372B94586A}"/>
          </ac:inkMkLst>
        </pc:inkChg>
        <pc:inkChg chg="add mod">
          <ac:chgData name="Kokchun Giang" userId="67e2125d-ec8c-4323-9653-9824a2ad815f" providerId="ADAL" clId="{C25B542B-E4E8-D141-AA14-043D930A865A}" dt="2024-01-24T19:09:56.366" v="332"/>
          <ac:inkMkLst>
            <pc:docMk/>
            <pc:sldMk cId="2303502608" sldId="331"/>
            <ac:inkMk id="426" creationId="{8AC99F8A-EB78-5017-3709-88A83FE2CAAA}"/>
          </ac:inkMkLst>
        </pc:inkChg>
        <pc:inkChg chg="add mod">
          <ac:chgData name="Kokchun Giang" userId="67e2125d-ec8c-4323-9653-9824a2ad815f" providerId="ADAL" clId="{C25B542B-E4E8-D141-AA14-043D930A865A}" dt="2024-01-24T19:09:56.366" v="332"/>
          <ac:inkMkLst>
            <pc:docMk/>
            <pc:sldMk cId="2303502608" sldId="331"/>
            <ac:inkMk id="427" creationId="{852C8C63-99B3-9467-4102-3402C7CE82DC}"/>
          </ac:inkMkLst>
        </pc:inkChg>
        <pc:inkChg chg="add mod">
          <ac:chgData name="Kokchun Giang" userId="67e2125d-ec8c-4323-9653-9824a2ad815f" providerId="ADAL" clId="{C25B542B-E4E8-D141-AA14-043D930A865A}" dt="2024-01-24T19:09:56.366" v="332"/>
          <ac:inkMkLst>
            <pc:docMk/>
            <pc:sldMk cId="2303502608" sldId="331"/>
            <ac:inkMk id="428" creationId="{ADA91B33-DF28-C6C3-D91F-CAD6311412F8}"/>
          </ac:inkMkLst>
        </pc:inkChg>
        <pc:inkChg chg="add mod">
          <ac:chgData name="Kokchun Giang" userId="67e2125d-ec8c-4323-9653-9824a2ad815f" providerId="ADAL" clId="{C25B542B-E4E8-D141-AA14-043D930A865A}" dt="2024-01-24T19:09:56.366" v="332"/>
          <ac:inkMkLst>
            <pc:docMk/>
            <pc:sldMk cId="2303502608" sldId="331"/>
            <ac:inkMk id="429" creationId="{D432E215-4922-6F6D-3D6D-DE2515A00966}"/>
          </ac:inkMkLst>
        </pc:inkChg>
        <pc:inkChg chg="add mod">
          <ac:chgData name="Kokchun Giang" userId="67e2125d-ec8c-4323-9653-9824a2ad815f" providerId="ADAL" clId="{C25B542B-E4E8-D141-AA14-043D930A865A}" dt="2024-01-24T19:09:56.366" v="332"/>
          <ac:inkMkLst>
            <pc:docMk/>
            <pc:sldMk cId="2303502608" sldId="331"/>
            <ac:inkMk id="430" creationId="{4E4FF1D3-1CB8-EA01-A3AC-AD6EB4003516}"/>
          </ac:inkMkLst>
        </pc:inkChg>
        <pc:inkChg chg="add mod">
          <ac:chgData name="Kokchun Giang" userId="67e2125d-ec8c-4323-9653-9824a2ad815f" providerId="ADAL" clId="{C25B542B-E4E8-D141-AA14-043D930A865A}" dt="2024-01-24T19:09:56.366" v="332"/>
          <ac:inkMkLst>
            <pc:docMk/>
            <pc:sldMk cId="2303502608" sldId="331"/>
            <ac:inkMk id="431" creationId="{49A6483F-F32B-4CCF-09AA-751084258A85}"/>
          </ac:inkMkLst>
        </pc:inkChg>
        <pc:inkChg chg="add mod">
          <ac:chgData name="Kokchun Giang" userId="67e2125d-ec8c-4323-9653-9824a2ad815f" providerId="ADAL" clId="{C25B542B-E4E8-D141-AA14-043D930A865A}" dt="2024-01-24T19:09:56.366" v="332"/>
          <ac:inkMkLst>
            <pc:docMk/>
            <pc:sldMk cId="2303502608" sldId="331"/>
            <ac:inkMk id="432" creationId="{694C0163-C74B-3047-285D-D2AA4A7864CA}"/>
          </ac:inkMkLst>
        </pc:inkChg>
        <pc:inkChg chg="add mod">
          <ac:chgData name="Kokchun Giang" userId="67e2125d-ec8c-4323-9653-9824a2ad815f" providerId="ADAL" clId="{C25B542B-E4E8-D141-AA14-043D930A865A}" dt="2024-01-24T19:09:56.366" v="332"/>
          <ac:inkMkLst>
            <pc:docMk/>
            <pc:sldMk cId="2303502608" sldId="331"/>
            <ac:inkMk id="433" creationId="{C21CA4CB-E963-B713-13E3-BC2BD0692746}"/>
          </ac:inkMkLst>
        </pc:inkChg>
        <pc:inkChg chg="add mod">
          <ac:chgData name="Kokchun Giang" userId="67e2125d-ec8c-4323-9653-9824a2ad815f" providerId="ADAL" clId="{C25B542B-E4E8-D141-AA14-043D930A865A}" dt="2024-01-24T19:09:56.366" v="332"/>
          <ac:inkMkLst>
            <pc:docMk/>
            <pc:sldMk cId="2303502608" sldId="331"/>
            <ac:inkMk id="434" creationId="{B053A59F-AD3C-FC91-880C-F4F2BFC76A34}"/>
          </ac:inkMkLst>
        </pc:inkChg>
        <pc:inkChg chg="add mod">
          <ac:chgData name="Kokchun Giang" userId="67e2125d-ec8c-4323-9653-9824a2ad815f" providerId="ADAL" clId="{C25B542B-E4E8-D141-AA14-043D930A865A}" dt="2024-01-24T19:09:56.366" v="332"/>
          <ac:inkMkLst>
            <pc:docMk/>
            <pc:sldMk cId="2303502608" sldId="331"/>
            <ac:inkMk id="435" creationId="{6646C4A0-5800-D94B-5721-FFA0F91F7854}"/>
          </ac:inkMkLst>
        </pc:inkChg>
        <pc:inkChg chg="add del mod">
          <ac:chgData name="Kokchun Giang" userId="67e2125d-ec8c-4323-9653-9824a2ad815f" providerId="ADAL" clId="{C25B542B-E4E8-D141-AA14-043D930A865A}" dt="2024-01-24T19:10:01.119" v="342" actId="9405"/>
          <ac:inkMkLst>
            <pc:docMk/>
            <pc:sldMk cId="2303502608" sldId="331"/>
            <ac:inkMk id="437" creationId="{DF2566FE-65D6-6409-2C7B-FE172CEF4647}"/>
          </ac:inkMkLst>
        </pc:inkChg>
        <pc:inkChg chg="add del mod">
          <ac:chgData name="Kokchun Giang" userId="67e2125d-ec8c-4323-9653-9824a2ad815f" providerId="ADAL" clId="{C25B542B-E4E8-D141-AA14-043D930A865A}" dt="2024-01-24T19:10:00.564" v="341" actId="9405"/>
          <ac:inkMkLst>
            <pc:docMk/>
            <pc:sldMk cId="2303502608" sldId="331"/>
            <ac:inkMk id="438" creationId="{734BB3F7-041E-FF3E-3EDE-7553C73F7E00}"/>
          </ac:inkMkLst>
        </pc:inkChg>
        <pc:inkChg chg="add del">
          <ac:chgData name="Kokchun Giang" userId="67e2125d-ec8c-4323-9653-9824a2ad815f" providerId="ADAL" clId="{C25B542B-E4E8-D141-AA14-043D930A865A}" dt="2024-01-24T19:15:10.176" v="534" actId="9405"/>
          <ac:inkMkLst>
            <pc:docMk/>
            <pc:sldMk cId="2303502608" sldId="331"/>
            <ac:inkMk id="438" creationId="{BD548779-FD2C-2BCD-2917-241416C8D6B3}"/>
          </ac:inkMkLst>
        </pc:inkChg>
        <pc:inkChg chg="add del">
          <ac:chgData name="Kokchun Giang" userId="67e2125d-ec8c-4323-9653-9824a2ad815f" providerId="ADAL" clId="{C25B542B-E4E8-D141-AA14-043D930A865A}" dt="2024-01-24T19:15:09.543" v="533" actId="9405"/>
          <ac:inkMkLst>
            <pc:docMk/>
            <pc:sldMk cId="2303502608" sldId="331"/>
            <ac:inkMk id="439" creationId="{337167D8-935F-222E-1043-3B6E4B92BE53}"/>
          </ac:inkMkLst>
        </pc:inkChg>
        <pc:inkChg chg="add del mod">
          <ac:chgData name="Kokchun Giang" userId="67e2125d-ec8c-4323-9653-9824a2ad815f" providerId="ADAL" clId="{C25B542B-E4E8-D141-AA14-043D930A865A}" dt="2024-01-24T19:10:00.215" v="340" actId="9405"/>
          <ac:inkMkLst>
            <pc:docMk/>
            <pc:sldMk cId="2303502608" sldId="331"/>
            <ac:inkMk id="439" creationId="{71873E2B-8A7F-3482-E906-2F0B8CD9B8B8}"/>
          </ac:inkMkLst>
        </pc:inkChg>
        <pc:inkChg chg="add mod">
          <ac:chgData name="Kokchun Giang" userId="67e2125d-ec8c-4323-9653-9824a2ad815f" providerId="ADAL" clId="{C25B542B-E4E8-D141-AA14-043D930A865A}" dt="2024-01-24T19:15:13.184" v="538"/>
          <ac:inkMkLst>
            <pc:docMk/>
            <pc:sldMk cId="2303502608" sldId="331"/>
            <ac:inkMk id="440" creationId="{099A67E4-B22B-2F2D-E3F0-AAD29A4F40EF}"/>
          </ac:inkMkLst>
        </pc:inkChg>
        <pc:inkChg chg="add del mod">
          <ac:chgData name="Kokchun Giang" userId="67e2125d-ec8c-4323-9653-9824a2ad815f" providerId="ADAL" clId="{C25B542B-E4E8-D141-AA14-043D930A865A}" dt="2024-01-24T19:10:00.001" v="339"/>
          <ac:inkMkLst>
            <pc:docMk/>
            <pc:sldMk cId="2303502608" sldId="331"/>
            <ac:inkMk id="440" creationId="{0C723264-981D-57E1-0C15-8904DB11F357}"/>
          </ac:inkMkLst>
        </pc:inkChg>
        <pc:inkChg chg="add mod">
          <ac:chgData name="Kokchun Giang" userId="67e2125d-ec8c-4323-9653-9824a2ad815f" providerId="ADAL" clId="{C25B542B-E4E8-D141-AA14-043D930A865A}" dt="2024-01-24T19:15:13.184" v="538"/>
          <ac:inkMkLst>
            <pc:docMk/>
            <pc:sldMk cId="2303502608" sldId="331"/>
            <ac:inkMk id="441" creationId="{CE2E5275-3017-2E22-B76D-219B265A12AA}"/>
          </ac:inkMkLst>
        </pc:inkChg>
        <pc:inkChg chg="add mod">
          <ac:chgData name="Kokchun Giang" userId="67e2125d-ec8c-4323-9653-9824a2ad815f" providerId="ADAL" clId="{C25B542B-E4E8-D141-AA14-043D930A865A}" dt="2024-01-24T19:10:04.752" v="352"/>
          <ac:inkMkLst>
            <pc:docMk/>
            <pc:sldMk cId="2303502608" sldId="331"/>
            <ac:inkMk id="442" creationId="{B6BD915D-4480-761B-7BC5-7E39AB47CA50}"/>
          </ac:inkMkLst>
        </pc:inkChg>
        <pc:inkChg chg="add mod">
          <ac:chgData name="Kokchun Giang" userId="67e2125d-ec8c-4323-9653-9824a2ad815f" providerId="ADAL" clId="{C25B542B-E4E8-D141-AA14-043D930A865A}" dt="2024-01-24T19:10:04.752" v="352"/>
          <ac:inkMkLst>
            <pc:docMk/>
            <pc:sldMk cId="2303502608" sldId="331"/>
            <ac:inkMk id="443" creationId="{ACEB7EE1-D1DF-1ADF-C1E4-05645D75DFAC}"/>
          </ac:inkMkLst>
        </pc:inkChg>
        <pc:inkChg chg="add mod">
          <ac:chgData name="Kokchun Giang" userId="67e2125d-ec8c-4323-9653-9824a2ad815f" providerId="ADAL" clId="{C25B542B-E4E8-D141-AA14-043D930A865A}" dt="2024-01-24T19:10:04.752" v="352"/>
          <ac:inkMkLst>
            <pc:docMk/>
            <pc:sldMk cId="2303502608" sldId="331"/>
            <ac:inkMk id="444" creationId="{F72D1259-8EED-AB21-0AB0-290995881C7A}"/>
          </ac:inkMkLst>
        </pc:inkChg>
        <pc:inkChg chg="add mod">
          <ac:chgData name="Kokchun Giang" userId="67e2125d-ec8c-4323-9653-9824a2ad815f" providerId="ADAL" clId="{C25B542B-E4E8-D141-AA14-043D930A865A}" dt="2024-01-24T19:10:04.752" v="352"/>
          <ac:inkMkLst>
            <pc:docMk/>
            <pc:sldMk cId="2303502608" sldId="331"/>
            <ac:inkMk id="445" creationId="{BDF0C5BF-E502-343A-F23F-C97D897AF143}"/>
          </ac:inkMkLst>
        </pc:inkChg>
        <pc:inkChg chg="add mod">
          <ac:chgData name="Kokchun Giang" userId="67e2125d-ec8c-4323-9653-9824a2ad815f" providerId="ADAL" clId="{C25B542B-E4E8-D141-AA14-043D930A865A}" dt="2024-01-24T19:10:04.752" v="352"/>
          <ac:inkMkLst>
            <pc:docMk/>
            <pc:sldMk cId="2303502608" sldId="331"/>
            <ac:inkMk id="446" creationId="{9A4590F6-F78B-EFF4-F291-4CA39D909CFB}"/>
          </ac:inkMkLst>
        </pc:inkChg>
        <pc:inkChg chg="add mod">
          <ac:chgData name="Kokchun Giang" userId="67e2125d-ec8c-4323-9653-9824a2ad815f" providerId="ADAL" clId="{C25B542B-E4E8-D141-AA14-043D930A865A}" dt="2024-01-24T19:10:04.752" v="352"/>
          <ac:inkMkLst>
            <pc:docMk/>
            <pc:sldMk cId="2303502608" sldId="331"/>
            <ac:inkMk id="447" creationId="{10C38711-F518-3230-6945-0DEBEF008CFA}"/>
          </ac:inkMkLst>
        </pc:inkChg>
        <pc:inkChg chg="add mod">
          <ac:chgData name="Kokchun Giang" userId="67e2125d-ec8c-4323-9653-9824a2ad815f" providerId="ADAL" clId="{C25B542B-E4E8-D141-AA14-043D930A865A}" dt="2024-01-24T19:10:04.752" v="352"/>
          <ac:inkMkLst>
            <pc:docMk/>
            <pc:sldMk cId="2303502608" sldId="331"/>
            <ac:inkMk id="448" creationId="{43E5E304-A3AB-4A86-7120-B68823437317}"/>
          </ac:inkMkLst>
        </pc:inkChg>
        <pc:inkChg chg="add mod">
          <ac:chgData name="Kokchun Giang" userId="67e2125d-ec8c-4323-9653-9824a2ad815f" providerId="ADAL" clId="{C25B542B-E4E8-D141-AA14-043D930A865A}" dt="2024-01-24T19:10:04.752" v="352"/>
          <ac:inkMkLst>
            <pc:docMk/>
            <pc:sldMk cId="2303502608" sldId="331"/>
            <ac:inkMk id="449" creationId="{2CF31384-A071-18B5-EB06-0FAC2E9AE85A}"/>
          </ac:inkMkLst>
        </pc:inkChg>
        <pc:inkChg chg="add mod">
          <ac:chgData name="Kokchun Giang" userId="67e2125d-ec8c-4323-9653-9824a2ad815f" providerId="ADAL" clId="{C25B542B-E4E8-D141-AA14-043D930A865A}" dt="2024-01-24T19:10:04.752" v="352"/>
          <ac:inkMkLst>
            <pc:docMk/>
            <pc:sldMk cId="2303502608" sldId="331"/>
            <ac:inkMk id="450" creationId="{5CE4E939-3845-F4D5-22D8-1FCC265754B4}"/>
          </ac:inkMkLst>
        </pc:inkChg>
        <pc:inkChg chg="add mod">
          <ac:chgData name="Kokchun Giang" userId="67e2125d-ec8c-4323-9653-9824a2ad815f" providerId="ADAL" clId="{C25B542B-E4E8-D141-AA14-043D930A865A}" dt="2024-01-24T19:11:32.219" v="394" actId="164"/>
          <ac:inkMkLst>
            <pc:docMk/>
            <pc:sldMk cId="2303502608" sldId="331"/>
            <ac:inkMk id="452" creationId="{B6919C36-9C99-9FF9-4662-8B93091B3D87}"/>
          </ac:inkMkLst>
        </pc:inkChg>
        <pc:inkChg chg="add mod">
          <ac:chgData name="Kokchun Giang" userId="67e2125d-ec8c-4323-9653-9824a2ad815f" providerId="ADAL" clId="{C25B542B-E4E8-D141-AA14-043D930A865A}" dt="2024-01-24T19:10:13.951" v="361"/>
          <ac:inkMkLst>
            <pc:docMk/>
            <pc:sldMk cId="2303502608" sldId="331"/>
            <ac:inkMk id="453" creationId="{F8224E80-00A6-750A-D718-9FD8A96CA2A9}"/>
          </ac:inkMkLst>
        </pc:inkChg>
        <pc:inkChg chg="add mod">
          <ac:chgData name="Kokchun Giang" userId="67e2125d-ec8c-4323-9653-9824a2ad815f" providerId="ADAL" clId="{C25B542B-E4E8-D141-AA14-043D930A865A}" dt="2024-01-24T19:10:13.951" v="361"/>
          <ac:inkMkLst>
            <pc:docMk/>
            <pc:sldMk cId="2303502608" sldId="331"/>
            <ac:inkMk id="454" creationId="{B866C616-8BCC-A7A1-C19F-6F894E8C44F2}"/>
          </ac:inkMkLst>
        </pc:inkChg>
        <pc:inkChg chg="add mod">
          <ac:chgData name="Kokchun Giang" userId="67e2125d-ec8c-4323-9653-9824a2ad815f" providerId="ADAL" clId="{C25B542B-E4E8-D141-AA14-043D930A865A}" dt="2024-01-24T19:10:13.951" v="361"/>
          <ac:inkMkLst>
            <pc:docMk/>
            <pc:sldMk cId="2303502608" sldId="331"/>
            <ac:inkMk id="455" creationId="{BD3EAC2F-A683-58BE-1CF7-3DC3C14D14CE}"/>
          </ac:inkMkLst>
        </pc:inkChg>
        <pc:inkChg chg="add mod">
          <ac:chgData name="Kokchun Giang" userId="67e2125d-ec8c-4323-9653-9824a2ad815f" providerId="ADAL" clId="{C25B542B-E4E8-D141-AA14-043D930A865A}" dt="2024-01-24T19:10:13.951" v="361"/>
          <ac:inkMkLst>
            <pc:docMk/>
            <pc:sldMk cId="2303502608" sldId="331"/>
            <ac:inkMk id="456" creationId="{866D8600-2490-821D-C07B-C8E3CAD3C517}"/>
          </ac:inkMkLst>
        </pc:inkChg>
        <pc:inkChg chg="add mod">
          <ac:chgData name="Kokchun Giang" userId="67e2125d-ec8c-4323-9653-9824a2ad815f" providerId="ADAL" clId="{C25B542B-E4E8-D141-AA14-043D930A865A}" dt="2024-01-24T19:10:13.951" v="361"/>
          <ac:inkMkLst>
            <pc:docMk/>
            <pc:sldMk cId="2303502608" sldId="331"/>
            <ac:inkMk id="457" creationId="{0975CDFB-6462-4630-07E8-E1EC6A1028F9}"/>
          </ac:inkMkLst>
        </pc:inkChg>
        <pc:inkChg chg="add mod">
          <ac:chgData name="Kokchun Giang" userId="67e2125d-ec8c-4323-9653-9824a2ad815f" providerId="ADAL" clId="{C25B542B-E4E8-D141-AA14-043D930A865A}" dt="2024-01-24T19:10:13.951" v="361"/>
          <ac:inkMkLst>
            <pc:docMk/>
            <pc:sldMk cId="2303502608" sldId="331"/>
            <ac:inkMk id="458" creationId="{87830E34-90B3-53DA-5BB4-0290C739ABBD}"/>
          </ac:inkMkLst>
        </pc:inkChg>
        <pc:inkChg chg="add mod">
          <ac:chgData name="Kokchun Giang" userId="67e2125d-ec8c-4323-9653-9824a2ad815f" providerId="ADAL" clId="{C25B542B-E4E8-D141-AA14-043D930A865A}" dt="2024-01-24T19:10:13.951" v="361"/>
          <ac:inkMkLst>
            <pc:docMk/>
            <pc:sldMk cId="2303502608" sldId="331"/>
            <ac:inkMk id="459" creationId="{6C698834-CD67-BF8B-B21B-207527200DA7}"/>
          </ac:inkMkLst>
        </pc:inkChg>
        <pc:inkChg chg="add mod">
          <ac:chgData name="Kokchun Giang" userId="67e2125d-ec8c-4323-9653-9824a2ad815f" providerId="ADAL" clId="{C25B542B-E4E8-D141-AA14-043D930A865A}" dt="2024-01-24T19:13:39.399" v="435"/>
          <ac:inkMkLst>
            <pc:docMk/>
            <pc:sldMk cId="2303502608" sldId="331"/>
            <ac:inkMk id="461" creationId="{EF7A2AE5-759B-2A3F-4660-CE19F33AF901}"/>
          </ac:inkMkLst>
        </pc:inkChg>
        <pc:inkChg chg="add mod">
          <ac:chgData name="Kokchun Giang" userId="67e2125d-ec8c-4323-9653-9824a2ad815f" providerId="ADAL" clId="{C25B542B-E4E8-D141-AA14-043D930A865A}" dt="2024-01-24T19:13:39.399" v="435"/>
          <ac:inkMkLst>
            <pc:docMk/>
            <pc:sldMk cId="2303502608" sldId="331"/>
            <ac:inkMk id="462" creationId="{4C1A7CB4-96D4-078E-A766-4D168AF763E3}"/>
          </ac:inkMkLst>
        </pc:inkChg>
        <pc:inkChg chg="add del mod">
          <ac:chgData name="Kokchun Giang" userId="67e2125d-ec8c-4323-9653-9824a2ad815f" providerId="ADAL" clId="{C25B542B-E4E8-D141-AA14-043D930A865A}" dt="2024-01-24T19:10:21.538" v="375" actId="9405"/>
          <ac:inkMkLst>
            <pc:docMk/>
            <pc:sldMk cId="2303502608" sldId="331"/>
            <ac:inkMk id="463" creationId="{05CF3D6E-45E0-880C-A0A5-8F37853939E0}"/>
          </ac:inkMkLst>
        </pc:inkChg>
        <pc:inkChg chg="add del mod">
          <ac:chgData name="Kokchun Giang" userId="67e2125d-ec8c-4323-9653-9824a2ad815f" providerId="ADAL" clId="{C25B542B-E4E8-D141-AA14-043D930A865A}" dt="2024-01-24T19:14:51.192" v="508" actId="9405"/>
          <ac:inkMkLst>
            <pc:docMk/>
            <pc:sldMk cId="2303502608" sldId="331"/>
            <ac:inkMk id="464" creationId="{3B7FDE90-289E-B09D-2DE8-CCCB9EE6BE25}"/>
          </ac:inkMkLst>
        </pc:inkChg>
        <pc:inkChg chg="add del mod">
          <ac:chgData name="Kokchun Giang" userId="67e2125d-ec8c-4323-9653-9824a2ad815f" providerId="ADAL" clId="{C25B542B-E4E8-D141-AA14-043D930A865A}" dt="2024-01-24T19:10:21.103" v="374" actId="9405"/>
          <ac:inkMkLst>
            <pc:docMk/>
            <pc:sldMk cId="2303502608" sldId="331"/>
            <ac:inkMk id="464" creationId="{79B651DE-3258-4BA0-94D7-E40DF740474A}"/>
          </ac:inkMkLst>
        </pc:inkChg>
        <pc:inkChg chg="add del mod">
          <ac:chgData name="Kokchun Giang" userId="67e2125d-ec8c-4323-9653-9824a2ad815f" providerId="ADAL" clId="{C25B542B-E4E8-D141-AA14-043D930A865A}" dt="2024-01-24T19:10:20.764" v="373" actId="9405"/>
          <ac:inkMkLst>
            <pc:docMk/>
            <pc:sldMk cId="2303502608" sldId="331"/>
            <ac:inkMk id="465" creationId="{1DBD5352-A4F8-C8C1-ED93-7DAE94E2D5C5}"/>
          </ac:inkMkLst>
        </pc:inkChg>
        <pc:inkChg chg="add del mod">
          <ac:chgData name="Kokchun Giang" userId="67e2125d-ec8c-4323-9653-9824a2ad815f" providerId="ADAL" clId="{C25B542B-E4E8-D141-AA14-043D930A865A}" dt="2024-01-24T19:14:51.190" v="507" actId="9405"/>
          <ac:inkMkLst>
            <pc:docMk/>
            <pc:sldMk cId="2303502608" sldId="331"/>
            <ac:inkMk id="465" creationId="{A26C3083-0FA0-1169-00CA-04C4A6737149}"/>
          </ac:inkMkLst>
        </pc:inkChg>
        <pc:inkChg chg="add del mod">
          <ac:chgData name="Kokchun Giang" userId="67e2125d-ec8c-4323-9653-9824a2ad815f" providerId="ADAL" clId="{C25B542B-E4E8-D141-AA14-043D930A865A}" dt="2024-01-24T19:14:50.975" v="506" actId="9405"/>
          <ac:inkMkLst>
            <pc:docMk/>
            <pc:sldMk cId="2303502608" sldId="331"/>
            <ac:inkMk id="466" creationId="{34E802C4-A3C3-9089-0BB1-6B1A110F6D63}"/>
          </ac:inkMkLst>
        </pc:inkChg>
        <pc:inkChg chg="add del mod">
          <ac:chgData name="Kokchun Giang" userId="67e2125d-ec8c-4323-9653-9824a2ad815f" providerId="ADAL" clId="{C25B542B-E4E8-D141-AA14-043D930A865A}" dt="2024-01-24T19:10:20.471" v="372" actId="9405"/>
          <ac:inkMkLst>
            <pc:docMk/>
            <pc:sldMk cId="2303502608" sldId="331"/>
            <ac:inkMk id="466" creationId="{D48E965B-3B31-BBCB-447E-3840A791ACD8}"/>
          </ac:inkMkLst>
        </pc:inkChg>
        <pc:inkChg chg="add del mod">
          <ac:chgData name="Kokchun Giang" userId="67e2125d-ec8c-4323-9653-9824a2ad815f" providerId="ADAL" clId="{C25B542B-E4E8-D141-AA14-043D930A865A}" dt="2024-01-24T19:14:50.966" v="505" actId="9405"/>
          <ac:inkMkLst>
            <pc:docMk/>
            <pc:sldMk cId="2303502608" sldId="331"/>
            <ac:inkMk id="467" creationId="{6968DFF4-7417-AD13-37D9-0BE7F4707ECD}"/>
          </ac:inkMkLst>
        </pc:inkChg>
        <pc:inkChg chg="add del mod">
          <ac:chgData name="Kokchun Giang" userId="67e2125d-ec8c-4323-9653-9824a2ad815f" providerId="ADAL" clId="{C25B542B-E4E8-D141-AA14-043D930A865A}" dt="2024-01-24T19:10:20.212" v="371"/>
          <ac:inkMkLst>
            <pc:docMk/>
            <pc:sldMk cId="2303502608" sldId="331"/>
            <ac:inkMk id="467" creationId="{99DA1A3F-3ED7-099C-BA02-E78B9BC1A059}"/>
          </ac:inkMkLst>
        </pc:inkChg>
        <pc:inkChg chg="add del mod">
          <ac:chgData name="Kokchun Giang" userId="67e2125d-ec8c-4323-9653-9824a2ad815f" providerId="ADAL" clId="{C25B542B-E4E8-D141-AA14-043D930A865A}" dt="2024-01-24T19:14:50.748" v="504" actId="9405"/>
          <ac:inkMkLst>
            <pc:docMk/>
            <pc:sldMk cId="2303502608" sldId="331"/>
            <ac:inkMk id="468" creationId="{FD4314C3-D4C9-85FA-3E49-168949B3F34C}"/>
          </ac:inkMkLst>
        </pc:inkChg>
        <pc:inkChg chg="add del mod">
          <ac:chgData name="Kokchun Giang" userId="67e2125d-ec8c-4323-9653-9824a2ad815f" providerId="ADAL" clId="{C25B542B-E4E8-D141-AA14-043D930A865A}" dt="2024-01-24T19:14:50.640" v="503" actId="9405"/>
          <ac:inkMkLst>
            <pc:docMk/>
            <pc:sldMk cId="2303502608" sldId="331"/>
            <ac:inkMk id="469" creationId="{4F806E98-93F2-DF76-193D-3CE10C9C01F2}"/>
          </ac:inkMkLst>
        </pc:inkChg>
        <pc:inkChg chg="add del">
          <ac:chgData name="Kokchun Giang" userId="67e2125d-ec8c-4323-9653-9824a2ad815f" providerId="ADAL" clId="{C25B542B-E4E8-D141-AA14-043D930A865A}" dt="2024-01-24T19:10:24.699" v="381" actId="9405"/>
          <ac:inkMkLst>
            <pc:docMk/>
            <pc:sldMk cId="2303502608" sldId="331"/>
            <ac:inkMk id="469" creationId="{F00C5300-42D6-B31E-3AEB-28F5C839FCD7}"/>
          </ac:inkMkLst>
        </pc:inkChg>
        <pc:inkChg chg="add del mod">
          <ac:chgData name="Kokchun Giang" userId="67e2125d-ec8c-4323-9653-9824a2ad815f" providerId="ADAL" clId="{C25B542B-E4E8-D141-AA14-043D930A865A}" dt="2024-01-24T19:14:50.106" v="502" actId="9405"/>
          <ac:inkMkLst>
            <pc:docMk/>
            <pc:sldMk cId="2303502608" sldId="331"/>
            <ac:inkMk id="470" creationId="{106251C8-0284-B700-9F1E-D8391E105345}"/>
          </ac:inkMkLst>
        </pc:inkChg>
        <pc:inkChg chg="add del">
          <ac:chgData name="Kokchun Giang" userId="67e2125d-ec8c-4323-9653-9824a2ad815f" providerId="ADAL" clId="{C25B542B-E4E8-D141-AA14-043D930A865A}" dt="2024-01-24T19:10:24.072" v="380" actId="9405"/>
          <ac:inkMkLst>
            <pc:docMk/>
            <pc:sldMk cId="2303502608" sldId="331"/>
            <ac:inkMk id="470" creationId="{E8FEA532-9CB0-85F3-D8FD-F4FAAB31F8D3}"/>
          </ac:inkMkLst>
        </pc:inkChg>
        <pc:inkChg chg="add del">
          <ac:chgData name="Kokchun Giang" userId="67e2125d-ec8c-4323-9653-9824a2ad815f" providerId="ADAL" clId="{C25B542B-E4E8-D141-AA14-043D930A865A}" dt="2024-01-24T19:14:49.988" v="501" actId="9405"/>
          <ac:inkMkLst>
            <pc:docMk/>
            <pc:sldMk cId="2303502608" sldId="331"/>
            <ac:inkMk id="471" creationId="{3B2AD95E-B73D-BAA6-E748-E876EC09B1E5}"/>
          </ac:inkMkLst>
        </pc:inkChg>
        <pc:inkChg chg="add del">
          <ac:chgData name="Kokchun Giang" userId="67e2125d-ec8c-4323-9653-9824a2ad815f" providerId="ADAL" clId="{C25B542B-E4E8-D141-AA14-043D930A865A}" dt="2024-01-24T19:10:23.604" v="379" actId="9405"/>
          <ac:inkMkLst>
            <pc:docMk/>
            <pc:sldMk cId="2303502608" sldId="331"/>
            <ac:inkMk id="471" creationId="{ED123EC1-33FD-35F9-644D-99941728601C}"/>
          </ac:inkMkLst>
        </pc:inkChg>
        <pc:inkChg chg="add mod">
          <ac:chgData name="Kokchun Giang" userId="67e2125d-ec8c-4323-9653-9824a2ad815f" providerId="ADAL" clId="{C25B542B-E4E8-D141-AA14-043D930A865A}" dt="2024-01-24T19:13:39.399" v="435"/>
          <ac:inkMkLst>
            <pc:docMk/>
            <pc:sldMk cId="2303502608" sldId="331"/>
            <ac:inkMk id="472" creationId="{A527864F-14FD-F467-B56A-C1D48A3B614F}"/>
          </ac:inkMkLst>
        </pc:inkChg>
        <pc:inkChg chg="add mod">
          <ac:chgData name="Kokchun Giang" userId="67e2125d-ec8c-4323-9653-9824a2ad815f" providerId="ADAL" clId="{C25B542B-E4E8-D141-AA14-043D930A865A}" dt="2024-01-24T19:13:39.399" v="435"/>
          <ac:inkMkLst>
            <pc:docMk/>
            <pc:sldMk cId="2303502608" sldId="331"/>
            <ac:inkMk id="473" creationId="{747FB6F2-2FC4-10B4-3ABC-092813116860}"/>
          </ac:inkMkLst>
        </pc:inkChg>
        <pc:inkChg chg="add mod">
          <ac:chgData name="Kokchun Giang" userId="67e2125d-ec8c-4323-9653-9824a2ad815f" providerId="ADAL" clId="{C25B542B-E4E8-D141-AA14-043D930A865A}" dt="2024-01-24T19:13:39.399" v="435"/>
          <ac:inkMkLst>
            <pc:docMk/>
            <pc:sldMk cId="2303502608" sldId="331"/>
            <ac:inkMk id="474" creationId="{D29E2892-F293-2F3C-F1E8-E86899FE28CD}"/>
          </ac:inkMkLst>
        </pc:inkChg>
        <pc:inkChg chg="add mod">
          <ac:chgData name="Kokchun Giang" userId="67e2125d-ec8c-4323-9653-9824a2ad815f" providerId="ADAL" clId="{C25B542B-E4E8-D141-AA14-043D930A865A}" dt="2024-01-24T19:13:39.399" v="435"/>
          <ac:inkMkLst>
            <pc:docMk/>
            <pc:sldMk cId="2303502608" sldId="331"/>
            <ac:inkMk id="475" creationId="{D2D4883C-723F-A181-0B7F-6B4AF8989749}"/>
          </ac:inkMkLst>
        </pc:inkChg>
        <pc:inkChg chg="add mod">
          <ac:chgData name="Kokchun Giang" userId="67e2125d-ec8c-4323-9653-9824a2ad815f" providerId="ADAL" clId="{C25B542B-E4E8-D141-AA14-043D930A865A}" dt="2024-01-24T19:13:39.399" v="435"/>
          <ac:inkMkLst>
            <pc:docMk/>
            <pc:sldMk cId="2303502608" sldId="331"/>
            <ac:inkMk id="476" creationId="{3413E2C2-F682-4065-CC9A-DFD929F44C61}"/>
          </ac:inkMkLst>
        </pc:inkChg>
        <pc:inkChg chg="add del mod">
          <ac:chgData name="Kokchun Giang" userId="67e2125d-ec8c-4323-9653-9824a2ad815f" providerId="ADAL" clId="{C25B542B-E4E8-D141-AA14-043D930A865A}" dt="2024-01-24T19:13:33.568" v="420" actId="9405"/>
          <ac:inkMkLst>
            <pc:docMk/>
            <pc:sldMk cId="2303502608" sldId="331"/>
            <ac:inkMk id="484" creationId="{583A34CA-EB45-E37B-D790-0BDBB9A15528}"/>
          </ac:inkMkLst>
        </pc:inkChg>
        <pc:inkChg chg="add del">
          <ac:chgData name="Kokchun Giang" userId="67e2125d-ec8c-4323-9653-9824a2ad815f" providerId="ADAL" clId="{C25B542B-E4E8-D141-AA14-043D930A865A}" dt="2024-01-24T19:14:49.591" v="500" actId="9405"/>
          <ac:inkMkLst>
            <pc:docMk/>
            <pc:sldMk cId="2303502608" sldId="331"/>
            <ac:inkMk id="484" creationId="{D62396CE-0C0E-DE46-51EC-937EC5B94CAA}"/>
          </ac:inkMkLst>
        </pc:inkChg>
        <pc:inkChg chg="add del mod">
          <ac:chgData name="Kokchun Giang" userId="67e2125d-ec8c-4323-9653-9824a2ad815f" providerId="ADAL" clId="{C25B542B-E4E8-D141-AA14-043D930A865A}" dt="2024-01-24T19:14:49.406" v="499" actId="9405"/>
          <ac:inkMkLst>
            <pc:docMk/>
            <pc:sldMk cId="2303502608" sldId="331"/>
            <ac:inkMk id="485" creationId="{ABE36FD2-9B40-6BE3-46FE-DE32B24C4E33}"/>
          </ac:inkMkLst>
        </pc:inkChg>
        <pc:inkChg chg="add del mod">
          <ac:chgData name="Kokchun Giang" userId="67e2125d-ec8c-4323-9653-9824a2ad815f" providerId="ADAL" clId="{C25B542B-E4E8-D141-AA14-043D930A865A}" dt="2024-01-24T19:13:33.226" v="419" actId="9405"/>
          <ac:inkMkLst>
            <pc:docMk/>
            <pc:sldMk cId="2303502608" sldId="331"/>
            <ac:inkMk id="485" creationId="{B7282520-6A9E-B59A-83D4-2D1CC135C0BF}"/>
          </ac:inkMkLst>
        </pc:inkChg>
        <pc:inkChg chg="add del mod">
          <ac:chgData name="Kokchun Giang" userId="67e2125d-ec8c-4323-9653-9824a2ad815f" providerId="ADAL" clId="{C25B542B-E4E8-D141-AA14-043D930A865A}" dt="2024-01-24T19:14:49.272" v="498" actId="9405"/>
          <ac:inkMkLst>
            <pc:docMk/>
            <pc:sldMk cId="2303502608" sldId="331"/>
            <ac:inkMk id="486" creationId="{E9BDDBA9-DC5F-E5FF-4F97-D817FD6E6EDA}"/>
          </ac:inkMkLst>
        </pc:inkChg>
        <pc:inkChg chg="add del mod">
          <ac:chgData name="Kokchun Giang" userId="67e2125d-ec8c-4323-9653-9824a2ad815f" providerId="ADAL" clId="{C25B542B-E4E8-D141-AA14-043D930A865A}" dt="2024-01-24T19:13:32.901" v="418" actId="9405"/>
          <ac:inkMkLst>
            <pc:docMk/>
            <pc:sldMk cId="2303502608" sldId="331"/>
            <ac:inkMk id="486" creationId="{F956B54C-BDFE-EAFF-90E4-AB79F4C30B1C}"/>
          </ac:inkMkLst>
        </pc:inkChg>
        <pc:inkChg chg="add del">
          <ac:chgData name="Kokchun Giang" userId="67e2125d-ec8c-4323-9653-9824a2ad815f" providerId="ADAL" clId="{C25B542B-E4E8-D141-AA14-043D930A865A}" dt="2024-01-24T19:13:32.566" v="417" actId="9405"/>
          <ac:inkMkLst>
            <pc:docMk/>
            <pc:sldMk cId="2303502608" sldId="331"/>
            <ac:inkMk id="487" creationId="{6A66A23B-4A6A-DF5B-45BF-6501BC47AB4A}"/>
          </ac:inkMkLst>
        </pc:inkChg>
        <pc:inkChg chg="add del">
          <ac:chgData name="Kokchun Giang" userId="67e2125d-ec8c-4323-9653-9824a2ad815f" providerId="ADAL" clId="{C25B542B-E4E8-D141-AA14-043D930A865A}" dt="2024-01-24T19:14:49.142" v="497"/>
          <ac:inkMkLst>
            <pc:docMk/>
            <pc:sldMk cId="2303502608" sldId="331"/>
            <ac:inkMk id="487" creationId="{EE1A9218-B30C-E1CB-2643-7D416769A688}"/>
          </ac:inkMkLst>
        </pc:inkChg>
        <pc:inkChg chg="add del">
          <ac:chgData name="Kokchun Giang" userId="67e2125d-ec8c-4323-9653-9824a2ad815f" providerId="ADAL" clId="{C25B542B-E4E8-D141-AA14-043D930A865A}" dt="2024-01-24T19:13:32.213" v="416"/>
          <ac:inkMkLst>
            <pc:docMk/>
            <pc:sldMk cId="2303502608" sldId="331"/>
            <ac:inkMk id="488" creationId="{A1E9384B-BAB7-E3FA-F4C2-5ED884074FED}"/>
          </ac:inkMkLst>
        </pc:inkChg>
        <pc:inkChg chg="add del mod">
          <ac:chgData name="Kokchun Giang" userId="67e2125d-ec8c-4323-9653-9824a2ad815f" providerId="ADAL" clId="{C25B542B-E4E8-D141-AA14-043D930A865A}" dt="2024-01-24T19:15:25.580" v="539" actId="164"/>
          <ac:inkMkLst>
            <pc:docMk/>
            <pc:sldMk cId="2303502608" sldId="331"/>
            <ac:inkMk id="490" creationId="{21297581-E100-2F90-AE39-2F3D8F511165}"/>
          </ac:inkMkLst>
        </pc:inkChg>
        <pc:inkChg chg="add del mod">
          <ac:chgData name="Kokchun Giang" userId="67e2125d-ec8c-4323-9653-9824a2ad815f" providerId="ADAL" clId="{C25B542B-E4E8-D141-AA14-043D930A865A}" dt="2024-01-24T19:15:25.580" v="539" actId="164"/>
          <ac:inkMkLst>
            <pc:docMk/>
            <pc:sldMk cId="2303502608" sldId="331"/>
            <ac:inkMk id="491" creationId="{3DA5ED0C-6362-E8CD-F240-FD225D637183}"/>
          </ac:inkMkLst>
        </pc:inkChg>
        <pc:inkChg chg="add del mod">
          <ac:chgData name="Kokchun Giang" userId="67e2125d-ec8c-4323-9653-9824a2ad815f" providerId="ADAL" clId="{C25B542B-E4E8-D141-AA14-043D930A865A}" dt="2024-01-24T19:13:41.909" v="443" actId="9405"/>
          <ac:inkMkLst>
            <pc:docMk/>
            <pc:sldMk cId="2303502608" sldId="331"/>
            <ac:inkMk id="492" creationId="{DC852148-7F9F-C37B-902A-70A90E2FC1B2}"/>
          </ac:inkMkLst>
        </pc:inkChg>
        <pc:inkChg chg="add del mod">
          <ac:chgData name="Kokchun Giang" userId="67e2125d-ec8c-4323-9653-9824a2ad815f" providerId="ADAL" clId="{C25B542B-E4E8-D141-AA14-043D930A865A}" dt="2024-01-24T19:13:41.606" v="442" actId="9405"/>
          <ac:inkMkLst>
            <pc:docMk/>
            <pc:sldMk cId="2303502608" sldId="331"/>
            <ac:inkMk id="493" creationId="{6A47B0BE-5F36-3754-8EE1-7EFB56043742}"/>
          </ac:inkMkLst>
        </pc:inkChg>
        <pc:inkChg chg="add mod">
          <ac:chgData name="Kokchun Giang" userId="67e2125d-ec8c-4323-9653-9824a2ad815f" providerId="ADAL" clId="{C25B542B-E4E8-D141-AA14-043D930A865A}" dt="2024-01-24T19:15:25.580" v="539" actId="164"/>
          <ac:inkMkLst>
            <pc:docMk/>
            <pc:sldMk cId="2303502608" sldId="331"/>
            <ac:inkMk id="494" creationId="{529A774D-CC0B-A02C-6A78-28579495A68A}"/>
          </ac:inkMkLst>
        </pc:inkChg>
        <pc:inkChg chg="add del mod">
          <ac:chgData name="Kokchun Giang" userId="67e2125d-ec8c-4323-9653-9824a2ad815f" providerId="ADAL" clId="{C25B542B-E4E8-D141-AA14-043D930A865A}" dt="2024-01-24T19:13:41.291" v="441" actId="9405"/>
          <ac:inkMkLst>
            <pc:docMk/>
            <pc:sldMk cId="2303502608" sldId="331"/>
            <ac:inkMk id="494" creationId="{89A1ECAA-40CD-A9CA-EE70-CC28CE3A0E03}"/>
          </ac:inkMkLst>
        </pc:inkChg>
        <pc:inkChg chg="add mod">
          <ac:chgData name="Kokchun Giang" userId="67e2125d-ec8c-4323-9653-9824a2ad815f" providerId="ADAL" clId="{C25B542B-E4E8-D141-AA14-043D930A865A}" dt="2024-01-24T19:14:58.809" v="524"/>
          <ac:inkMkLst>
            <pc:docMk/>
            <pc:sldMk cId="2303502608" sldId="331"/>
            <ac:inkMk id="495" creationId="{02C48A01-9A08-412F-633A-3A9ECBB95F4D}"/>
          </ac:inkMkLst>
        </pc:inkChg>
        <pc:inkChg chg="add del mod">
          <ac:chgData name="Kokchun Giang" userId="67e2125d-ec8c-4323-9653-9824a2ad815f" providerId="ADAL" clId="{C25B542B-E4E8-D141-AA14-043D930A865A}" dt="2024-01-24T19:13:40.974" v="440" actId="9405"/>
          <ac:inkMkLst>
            <pc:docMk/>
            <pc:sldMk cId="2303502608" sldId="331"/>
            <ac:inkMk id="495" creationId="{D0380A31-16C3-ACEB-8C3D-E2433A372BFE}"/>
          </ac:inkMkLst>
        </pc:inkChg>
        <pc:inkChg chg="add del">
          <ac:chgData name="Kokchun Giang" userId="67e2125d-ec8c-4323-9653-9824a2ad815f" providerId="ADAL" clId="{C25B542B-E4E8-D141-AA14-043D930A865A}" dt="2024-01-24T19:13:40.673" v="439" actId="9405"/>
          <ac:inkMkLst>
            <pc:docMk/>
            <pc:sldMk cId="2303502608" sldId="331"/>
            <ac:inkMk id="496" creationId="{A1B6B7A5-C793-321B-A47B-1AF3AB45AD3D}"/>
          </ac:inkMkLst>
        </pc:inkChg>
        <pc:inkChg chg="add mod">
          <ac:chgData name="Kokchun Giang" userId="67e2125d-ec8c-4323-9653-9824a2ad815f" providerId="ADAL" clId="{C25B542B-E4E8-D141-AA14-043D930A865A}" dt="2024-01-24T19:14:58.809" v="524"/>
          <ac:inkMkLst>
            <pc:docMk/>
            <pc:sldMk cId="2303502608" sldId="331"/>
            <ac:inkMk id="496" creationId="{AF2FAF86-9A20-3218-376A-EACDC441B653}"/>
          </ac:inkMkLst>
        </pc:inkChg>
        <pc:inkChg chg="add mod">
          <ac:chgData name="Kokchun Giang" userId="67e2125d-ec8c-4323-9653-9824a2ad815f" providerId="ADAL" clId="{C25B542B-E4E8-D141-AA14-043D930A865A}" dt="2024-01-24T19:14:58.809" v="524"/>
          <ac:inkMkLst>
            <pc:docMk/>
            <pc:sldMk cId="2303502608" sldId="331"/>
            <ac:inkMk id="497" creationId="{2086503A-863B-9B86-A7E1-C82CF272173E}"/>
          </ac:inkMkLst>
        </pc:inkChg>
        <pc:inkChg chg="add del">
          <ac:chgData name="Kokchun Giang" userId="67e2125d-ec8c-4323-9653-9824a2ad815f" providerId="ADAL" clId="{C25B542B-E4E8-D141-AA14-043D930A865A}" dt="2024-01-24T19:13:40.357" v="438" actId="9405"/>
          <ac:inkMkLst>
            <pc:docMk/>
            <pc:sldMk cId="2303502608" sldId="331"/>
            <ac:inkMk id="497" creationId="{A34DA087-FAA8-EC20-6954-5B952EA89566}"/>
          </ac:inkMkLst>
        </pc:inkChg>
        <pc:inkChg chg="add mod">
          <ac:chgData name="Kokchun Giang" userId="67e2125d-ec8c-4323-9653-9824a2ad815f" providerId="ADAL" clId="{C25B542B-E4E8-D141-AA14-043D930A865A}" dt="2024-01-24T19:14:58.809" v="524"/>
          <ac:inkMkLst>
            <pc:docMk/>
            <pc:sldMk cId="2303502608" sldId="331"/>
            <ac:inkMk id="498" creationId="{27DD2E05-A3DF-A485-DB82-69E2B20333EF}"/>
          </ac:inkMkLst>
        </pc:inkChg>
        <pc:inkChg chg="add del">
          <ac:chgData name="Kokchun Giang" userId="67e2125d-ec8c-4323-9653-9824a2ad815f" providerId="ADAL" clId="{C25B542B-E4E8-D141-AA14-043D930A865A}" dt="2024-01-24T19:13:40.040" v="437" actId="9405"/>
          <ac:inkMkLst>
            <pc:docMk/>
            <pc:sldMk cId="2303502608" sldId="331"/>
            <ac:inkMk id="498" creationId="{6A248156-80FD-2980-FD85-0710ECF254CC}"/>
          </ac:inkMkLst>
        </pc:inkChg>
        <pc:inkChg chg="add del mod">
          <ac:chgData name="Kokchun Giang" userId="67e2125d-ec8c-4323-9653-9824a2ad815f" providerId="ADAL" clId="{C25B542B-E4E8-D141-AA14-043D930A865A}" dt="2024-01-24T19:13:39.724" v="436" actId="9405"/>
          <ac:inkMkLst>
            <pc:docMk/>
            <pc:sldMk cId="2303502608" sldId="331"/>
            <ac:inkMk id="499" creationId="{366FD862-FEA2-9196-F73E-05EBA77916A4}"/>
          </ac:inkMkLst>
        </pc:inkChg>
        <pc:inkChg chg="add mod">
          <ac:chgData name="Kokchun Giang" userId="67e2125d-ec8c-4323-9653-9824a2ad815f" providerId="ADAL" clId="{C25B542B-E4E8-D141-AA14-043D930A865A}" dt="2024-01-24T19:14:58.809" v="524"/>
          <ac:inkMkLst>
            <pc:docMk/>
            <pc:sldMk cId="2303502608" sldId="331"/>
            <ac:inkMk id="499" creationId="{C7E22254-5DD2-415A-933D-D81B400CBF18}"/>
          </ac:inkMkLst>
        </pc:inkChg>
        <pc:inkChg chg="add mod">
          <ac:chgData name="Kokchun Giang" userId="67e2125d-ec8c-4323-9653-9824a2ad815f" providerId="ADAL" clId="{C25B542B-E4E8-D141-AA14-043D930A865A}" dt="2024-01-24T19:14:58.809" v="524"/>
          <ac:inkMkLst>
            <pc:docMk/>
            <pc:sldMk cId="2303502608" sldId="331"/>
            <ac:inkMk id="500" creationId="{02C73339-872A-E787-4142-3DD78942A848}"/>
          </ac:inkMkLst>
        </pc:inkChg>
        <pc:inkChg chg="add del mod">
          <ac:chgData name="Kokchun Giang" userId="67e2125d-ec8c-4323-9653-9824a2ad815f" providerId="ADAL" clId="{C25B542B-E4E8-D141-AA14-043D930A865A}" dt="2024-01-24T19:13:39.399" v="435"/>
          <ac:inkMkLst>
            <pc:docMk/>
            <pc:sldMk cId="2303502608" sldId="331"/>
            <ac:inkMk id="500" creationId="{3017C03B-48EA-414B-BB96-DFF9E8E906F2}"/>
          </ac:inkMkLst>
        </pc:inkChg>
        <pc:inkChg chg="add mod">
          <ac:chgData name="Kokchun Giang" userId="67e2125d-ec8c-4323-9653-9824a2ad815f" providerId="ADAL" clId="{C25B542B-E4E8-D141-AA14-043D930A865A}" dt="2024-01-24T19:14:58.809" v="524"/>
          <ac:inkMkLst>
            <pc:docMk/>
            <pc:sldMk cId="2303502608" sldId="331"/>
            <ac:inkMk id="501" creationId="{5308BA11-FFE3-E1E4-190B-2FC4EC74DE22}"/>
          </ac:inkMkLst>
        </pc:inkChg>
        <pc:inkChg chg="add mod">
          <ac:chgData name="Kokchun Giang" userId="67e2125d-ec8c-4323-9653-9824a2ad815f" providerId="ADAL" clId="{C25B542B-E4E8-D141-AA14-043D930A865A}" dt="2024-01-24T19:14:58.809" v="524"/>
          <ac:inkMkLst>
            <pc:docMk/>
            <pc:sldMk cId="2303502608" sldId="331"/>
            <ac:inkMk id="502" creationId="{A2FD3ECF-6C26-8847-AB6C-DAA6DE43FBD3}"/>
          </ac:inkMkLst>
        </pc:inkChg>
        <pc:inkChg chg="add mod">
          <ac:chgData name="Kokchun Giang" userId="67e2125d-ec8c-4323-9653-9824a2ad815f" providerId="ADAL" clId="{C25B542B-E4E8-D141-AA14-043D930A865A}" dt="2024-01-24T19:14:58.809" v="524"/>
          <ac:inkMkLst>
            <pc:docMk/>
            <pc:sldMk cId="2303502608" sldId="331"/>
            <ac:inkMk id="503" creationId="{61DC0929-5B78-FE16-0614-1B1F346BF041}"/>
          </ac:inkMkLst>
        </pc:inkChg>
        <pc:inkChg chg="add mod">
          <ac:chgData name="Kokchun Giang" userId="67e2125d-ec8c-4323-9653-9824a2ad815f" providerId="ADAL" clId="{C25B542B-E4E8-D141-AA14-043D930A865A}" dt="2024-01-24T19:15:30.252" v="540" actId="164"/>
          <ac:inkMkLst>
            <pc:docMk/>
            <pc:sldMk cId="2303502608" sldId="331"/>
            <ac:inkMk id="504" creationId="{BDD4D3DE-AE95-EF74-E6D8-F508C2F2CA0D}"/>
          </ac:inkMkLst>
        </pc:inkChg>
        <pc:inkChg chg="add mod">
          <ac:chgData name="Kokchun Giang" userId="67e2125d-ec8c-4323-9653-9824a2ad815f" providerId="ADAL" clId="{C25B542B-E4E8-D141-AA14-043D930A865A}" dt="2024-01-24T19:15:30.252" v="540" actId="164"/>
          <ac:inkMkLst>
            <pc:docMk/>
            <pc:sldMk cId="2303502608" sldId="331"/>
            <ac:inkMk id="505" creationId="{2626F761-0B31-1B05-D125-C4B14A100605}"/>
          </ac:inkMkLst>
        </pc:inkChg>
        <pc:inkChg chg="add mod">
          <ac:chgData name="Kokchun Giang" userId="67e2125d-ec8c-4323-9653-9824a2ad815f" providerId="ADAL" clId="{C25B542B-E4E8-D141-AA14-043D930A865A}" dt="2024-01-24T19:15:04.678" v="527"/>
          <ac:inkMkLst>
            <pc:docMk/>
            <pc:sldMk cId="2303502608" sldId="331"/>
            <ac:inkMk id="508" creationId="{463FE002-8F7F-E0FF-D8FE-5F111A31D1AC}"/>
          </ac:inkMkLst>
        </pc:inkChg>
        <pc:inkChg chg="add mod">
          <ac:chgData name="Kokchun Giang" userId="67e2125d-ec8c-4323-9653-9824a2ad815f" providerId="ADAL" clId="{C25B542B-E4E8-D141-AA14-043D930A865A}" dt="2024-01-24T19:15:04.678" v="527"/>
          <ac:inkMkLst>
            <pc:docMk/>
            <pc:sldMk cId="2303502608" sldId="331"/>
            <ac:inkMk id="509" creationId="{8BCBC626-580A-7010-7DB5-2942D7163F74}"/>
          </ac:inkMkLst>
        </pc:inkChg>
        <pc:inkChg chg="add mod">
          <ac:chgData name="Kokchun Giang" userId="67e2125d-ec8c-4323-9653-9824a2ad815f" providerId="ADAL" clId="{C25B542B-E4E8-D141-AA14-043D930A865A}" dt="2024-01-24T19:15:07.858" v="530"/>
          <ac:inkMkLst>
            <pc:docMk/>
            <pc:sldMk cId="2303502608" sldId="331"/>
            <ac:inkMk id="511" creationId="{478F2349-5791-7C13-557A-65A91C920954}"/>
          </ac:inkMkLst>
        </pc:inkChg>
        <pc:inkChg chg="add mod">
          <ac:chgData name="Kokchun Giang" userId="67e2125d-ec8c-4323-9653-9824a2ad815f" providerId="ADAL" clId="{C25B542B-E4E8-D141-AA14-043D930A865A}" dt="2024-01-24T19:15:13.184" v="538"/>
          <ac:inkMkLst>
            <pc:docMk/>
            <pc:sldMk cId="2303502608" sldId="331"/>
            <ac:inkMk id="512" creationId="{F45EC965-2B5D-FC5B-3C81-24312677B711}"/>
          </ac:inkMkLst>
        </pc:inkChg>
        <pc:inkChg chg="add mod">
          <ac:chgData name="Kokchun Giang" userId="67e2125d-ec8c-4323-9653-9824a2ad815f" providerId="ADAL" clId="{C25B542B-E4E8-D141-AA14-043D930A865A}" dt="2024-01-24T19:52:29.598" v="1863" actId="164"/>
          <ac:inkMkLst>
            <pc:docMk/>
            <pc:sldMk cId="2303502608" sldId="331"/>
            <ac:inkMk id="517" creationId="{D2F0923E-7FD7-9E91-61B3-07A3C8127477}"/>
          </ac:inkMkLst>
        </pc:inkChg>
        <pc:inkChg chg="add mod">
          <ac:chgData name="Kokchun Giang" userId="67e2125d-ec8c-4323-9653-9824a2ad815f" providerId="ADAL" clId="{C25B542B-E4E8-D141-AA14-043D930A865A}" dt="2024-01-24T19:20:20.199" v="642"/>
          <ac:inkMkLst>
            <pc:docMk/>
            <pc:sldMk cId="2303502608" sldId="331"/>
            <ac:inkMk id="518" creationId="{4FE9DB46-6033-E69F-C6F7-C5C31F839B17}"/>
          </ac:inkMkLst>
        </pc:inkChg>
        <pc:inkChg chg="add mod">
          <ac:chgData name="Kokchun Giang" userId="67e2125d-ec8c-4323-9653-9824a2ad815f" providerId="ADAL" clId="{C25B542B-E4E8-D141-AA14-043D930A865A}" dt="2024-01-24T19:20:20.199" v="642"/>
          <ac:inkMkLst>
            <pc:docMk/>
            <pc:sldMk cId="2303502608" sldId="331"/>
            <ac:inkMk id="519" creationId="{6B76355B-CFA5-5E10-3134-99C4FFF46840}"/>
          </ac:inkMkLst>
        </pc:inkChg>
        <pc:inkChg chg="add mod">
          <ac:chgData name="Kokchun Giang" userId="67e2125d-ec8c-4323-9653-9824a2ad815f" providerId="ADAL" clId="{C25B542B-E4E8-D141-AA14-043D930A865A}" dt="2024-01-24T19:52:29.598" v="1863" actId="164"/>
          <ac:inkMkLst>
            <pc:docMk/>
            <pc:sldMk cId="2303502608" sldId="331"/>
            <ac:inkMk id="521" creationId="{CE725051-2AFD-DB92-35B7-176DC70C99E9}"/>
          </ac:inkMkLst>
        </pc:inkChg>
        <pc:inkChg chg="add mod">
          <ac:chgData name="Kokchun Giang" userId="67e2125d-ec8c-4323-9653-9824a2ad815f" providerId="ADAL" clId="{C25B542B-E4E8-D141-AA14-043D930A865A}" dt="2024-01-24T19:20:25.080" v="648"/>
          <ac:inkMkLst>
            <pc:docMk/>
            <pc:sldMk cId="2303502608" sldId="331"/>
            <ac:inkMk id="522" creationId="{9A27D13D-AA41-7F41-58F4-924F1CB26922}"/>
          </ac:inkMkLst>
        </pc:inkChg>
        <pc:inkChg chg="add mod">
          <ac:chgData name="Kokchun Giang" userId="67e2125d-ec8c-4323-9653-9824a2ad815f" providerId="ADAL" clId="{C25B542B-E4E8-D141-AA14-043D930A865A}" dt="2024-01-24T19:20:25.080" v="648"/>
          <ac:inkMkLst>
            <pc:docMk/>
            <pc:sldMk cId="2303502608" sldId="331"/>
            <ac:inkMk id="523" creationId="{136D3EB6-D187-300D-4BCC-A28797FA168D}"/>
          </ac:inkMkLst>
        </pc:inkChg>
        <pc:inkChg chg="add mod">
          <ac:chgData name="Kokchun Giang" userId="67e2125d-ec8c-4323-9653-9824a2ad815f" providerId="ADAL" clId="{C25B542B-E4E8-D141-AA14-043D930A865A}" dt="2024-01-24T19:20:25.080" v="648"/>
          <ac:inkMkLst>
            <pc:docMk/>
            <pc:sldMk cId="2303502608" sldId="331"/>
            <ac:inkMk id="524" creationId="{626789A4-9C0E-36D9-F029-C7316350C3D8}"/>
          </ac:inkMkLst>
        </pc:inkChg>
        <pc:inkChg chg="add mod">
          <ac:chgData name="Kokchun Giang" userId="67e2125d-ec8c-4323-9653-9824a2ad815f" providerId="ADAL" clId="{C25B542B-E4E8-D141-AA14-043D930A865A}" dt="2024-01-24T19:20:25.080" v="648"/>
          <ac:inkMkLst>
            <pc:docMk/>
            <pc:sldMk cId="2303502608" sldId="331"/>
            <ac:inkMk id="525" creationId="{A9FA79CC-E120-02AA-54BF-DB9E16BD9D0E}"/>
          </ac:inkMkLst>
        </pc:inkChg>
        <pc:inkChg chg="add mod">
          <ac:chgData name="Kokchun Giang" userId="67e2125d-ec8c-4323-9653-9824a2ad815f" providerId="ADAL" clId="{C25B542B-E4E8-D141-AA14-043D930A865A}" dt="2024-01-24T19:20:49.727" v="653"/>
          <ac:inkMkLst>
            <pc:docMk/>
            <pc:sldMk cId="2303502608" sldId="331"/>
            <ac:inkMk id="527" creationId="{13B2164C-9EC7-FB77-EC83-C2F9A0FF800C}"/>
          </ac:inkMkLst>
        </pc:inkChg>
        <pc:inkChg chg="add mod">
          <ac:chgData name="Kokchun Giang" userId="67e2125d-ec8c-4323-9653-9824a2ad815f" providerId="ADAL" clId="{C25B542B-E4E8-D141-AA14-043D930A865A}" dt="2024-01-24T19:20:49.727" v="653"/>
          <ac:inkMkLst>
            <pc:docMk/>
            <pc:sldMk cId="2303502608" sldId="331"/>
            <ac:inkMk id="528" creationId="{3A5C14DB-F608-18E0-3A0B-9B728E017F4E}"/>
          </ac:inkMkLst>
        </pc:inkChg>
        <pc:inkChg chg="add mod">
          <ac:chgData name="Kokchun Giang" userId="67e2125d-ec8c-4323-9653-9824a2ad815f" providerId="ADAL" clId="{C25B542B-E4E8-D141-AA14-043D930A865A}" dt="2024-01-24T19:20:49.727" v="653"/>
          <ac:inkMkLst>
            <pc:docMk/>
            <pc:sldMk cId="2303502608" sldId="331"/>
            <ac:inkMk id="530" creationId="{7A2615DF-2650-2908-2ECF-681F41418F8F}"/>
          </ac:inkMkLst>
        </pc:inkChg>
        <pc:inkChg chg="add mod">
          <ac:chgData name="Kokchun Giang" userId="67e2125d-ec8c-4323-9653-9824a2ad815f" providerId="ADAL" clId="{C25B542B-E4E8-D141-AA14-043D930A865A}" dt="2024-01-24T19:20:58.389" v="659"/>
          <ac:inkMkLst>
            <pc:docMk/>
            <pc:sldMk cId="2303502608" sldId="331"/>
            <ac:inkMk id="532" creationId="{CBE9E599-4D5B-2BB9-AF17-FD7C2DF170CF}"/>
          </ac:inkMkLst>
        </pc:inkChg>
        <pc:inkChg chg="add mod">
          <ac:chgData name="Kokchun Giang" userId="67e2125d-ec8c-4323-9653-9824a2ad815f" providerId="ADAL" clId="{C25B542B-E4E8-D141-AA14-043D930A865A}" dt="2024-01-24T19:20:58.389" v="659"/>
          <ac:inkMkLst>
            <pc:docMk/>
            <pc:sldMk cId="2303502608" sldId="331"/>
            <ac:inkMk id="533" creationId="{2EC87FB9-60F5-1B4F-7A0C-DE06061370EF}"/>
          </ac:inkMkLst>
        </pc:inkChg>
        <pc:inkChg chg="add mod">
          <ac:chgData name="Kokchun Giang" userId="67e2125d-ec8c-4323-9653-9824a2ad815f" providerId="ADAL" clId="{C25B542B-E4E8-D141-AA14-043D930A865A}" dt="2024-01-24T19:20:58.389" v="659"/>
          <ac:inkMkLst>
            <pc:docMk/>
            <pc:sldMk cId="2303502608" sldId="331"/>
            <ac:inkMk id="534" creationId="{C30B4054-298D-0BE9-2623-B0037EABDF40}"/>
          </ac:inkMkLst>
        </pc:inkChg>
        <pc:inkChg chg="add mod">
          <ac:chgData name="Kokchun Giang" userId="67e2125d-ec8c-4323-9653-9824a2ad815f" providerId="ADAL" clId="{C25B542B-E4E8-D141-AA14-043D930A865A}" dt="2024-01-24T19:20:58.389" v="659"/>
          <ac:inkMkLst>
            <pc:docMk/>
            <pc:sldMk cId="2303502608" sldId="331"/>
            <ac:inkMk id="535" creationId="{7352EDC3-DFB6-EC84-3306-C1ACDE221FAC}"/>
          </ac:inkMkLst>
        </pc:inkChg>
        <pc:inkChg chg="add mod">
          <ac:chgData name="Kokchun Giang" userId="67e2125d-ec8c-4323-9653-9824a2ad815f" providerId="ADAL" clId="{C25B542B-E4E8-D141-AA14-043D930A865A}" dt="2024-01-24T19:20:58.389" v="659"/>
          <ac:inkMkLst>
            <pc:docMk/>
            <pc:sldMk cId="2303502608" sldId="331"/>
            <ac:inkMk id="536" creationId="{435A5595-354B-7EFF-D492-1DB937F038AF}"/>
          </ac:inkMkLst>
        </pc:inkChg>
        <pc:inkChg chg="add mod">
          <ac:chgData name="Kokchun Giang" userId="67e2125d-ec8c-4323-9653-9824a2ad815f" providerId="ADAL" clId="{C25B542B-E4E8-D141-AA14-043D930A865A}" dt="2024-01-24T19:21:10.574" v="678"/>
          <ac:inkMkLst>
            <pc:docMk/>
            <pc:sldMk cId="2303502608" sldId="331"/>
            <ac:inkMk id="538" creationId="{B287A21C-3C1E-EB65-E1E3-23B8FADD38E2}"/>
          </ac:inkMkLst>
        </pc:inkChg>
        <pc:inkChg chg="add mod">
          <ac:chgData name="Kokchun Giang" userId="67e2125d-ec8c-4323-9653-9824a2ad815f" providerId="ADAL" clId="{C25B542B-E4E8-D141-AA14-043D930A865A}" dt="2024-01-24T19:21:10.574" v="678"/>
          <ac:inkMkLst>
            <pc:docMk/>
            <pc:sldMk cId="2303502608" sldId="331"/>
            <ac:inkMk id="539" creationId="{DEB6448B-78FD-8B4B-C245-73ED128A9EC3}"/>
          </ac:inkMkLst>
        </pc:inkChg>
        <pc:inkChg chg="add mod">
          <ac:chgData name="Kokchun Giang" userId="67e2125d-ec8c-4323-9653-9824a2ad815f" providerId="ADAL" clId="{C25B542B-E4E8-D141-AA14-043D930A865A}" dt="2024-01-24T19:21:10.574" v="678"/>
          <ac:inkMkLst>
            <pc:docMk/>
            <pc:sldMk cId="2303502608" sldId="331"/>
            <ac:inkMk id="540" creationId="{FB320649-A9BE-C66B-C2A7-0D93845BE7C8}"/>
          </ac:inkMkLst>
        </pc:inkChg>
        <pc:inkChg chg="add mod">
          <ac:chgData name="Kokchun Giang" userId="67e2125d-ec8c-4323-9653-9824a2ad815f" providerId="ADAL" clId="{C25B542B-E4E8-D141-AA14-043D930A865A}" dt="2024-01-24T19:21:10.574" v="678"/>
          <ac:inkMkLst>
            <pc:docMk/>
            <pc:sldMk cId="2303502608" sldId="331"/>
            <ac:inkMk id="541" creationId="{1A76E3CA-D9FE-E5CE-9FBC-6ED441327C78}"/>
          </ac:inkMkLst>
        </pc:inkChg>
        <pc:inkChg chg="add mod">
          <ac:chgData name="Kokchun Giang" userId="67e2125d-ec8c-4323-9653-9824a2ad815f" providerId="ADAL" clId="{C25B542B-E4E8-D141-AA14-043D930A865A}" dt="2024-01-24T19:21:10.574" v="678"/>
          <ac:inkMkLst>
            <pc:docMk/>
            <pc:sldMk cId="2303502608" sldId="331"/>
            <ac:inkMk id="542" creationId="{15E26293-445C-168B-89EC-5943DBF81371}"/>
          </ac:inkMkLst>
        </pc:inkChg>
        <pc:inkChg chg="add mod">
          <ac:chgData name="Kokchun Giang" userId="67e2125d-ec8c-4323-9653-9824a2ad815f" providerId="ADAL" clId="{C25B542B-E4E8-D141-AA14-043D930A865A}" dt="2024-01-24T19:21:10.574" v="678"/>
          <ac:inkMkLst>
            <pc:docMk/>
            <pc:sldMk cId="2303502608" sldId="331"/>
            <ac:inkMk id="543" creationId="{52192D1D-6B44-80D3-06F4-DE97A2629A65}"/>
          </ac:inkMkLst>
        </pc:inkChg>
        <pc:inkChg chg="add mod">
          <ac:chgData name="Kokchun Giang" userId="67e2125d-ec8c-4323-9653-9824a2ad815f" providerId="ADAL" clId="{C25B542B-E4E8-D141-AA14-043D930A865A}" dt="2024-01-24T19:21:10.574" v="678"/>
          <ac:inkMkLst>
            <pc:docMk/>
            <pc:sldMk cId="2303502608" sldId="331"/>
            <ac:inkMk id="544" creationId="{E3353CE6-A770-0F37-4B9F-4E2CB3C956E7}"/>
          </ac:inkMkLst>
        </pc:inkChg>
        <pc:inkChg chg="add mod">
          <ac:chgData name="Kokchun Giang" userId="67e2125d-ec8c-4323-9653-9824a2ad815f" providerId="ADAL" clId="{C25B542B-E4E8-D141-AA14-043D930A865A}" dt="2024-01-24T19:21:10.574" v="678"/>
          <ac:inkMkLst>
            <pc:docMk/>
            <pc:sldMk cId="2303502608" sldId="331"/>
            <ac:inkMk id="545" creationId="{21AF4066-FF0E-F33C-5D5C-066AEA6CABE0}"/>
          </ac:inkMkLst>
        </pc:inkChg>
        <pc:inkChg chg="add mod">
          <ac:chgData name="Kokchun Giang" userId="67e2125d-ec8c-4323-9653-9824a2ad815f" providerId="ADAL" clId="{C25B542B-E4E8-D141-AA14-043D930A865A}" dt="2024-01-24T19:21:10.574" v="678"/>
          <ac:inkMkLst>
            <pc:docMk/>
            <pc:sldMk cId="2303502608" sldId="331"/>
            <ac:inkMk id="546" creationId="{59196588-C1D4-4766-9AB2-08A85B20B83A}"/>
          </ac:inkMkLst>
        </pc:inkChg>
        <pc:inkChg chg="add mod">
          <ac:chgData name="Kokchun Giang" userId="67e2125d-ec8c-4323-9653-9824a2ad815f" providerId="ADAL" clId="{C25B542B-E4E8-D141-AA14-043D930A865A}" dt="2024-01-24T19:21:10.574" v="678"/>
          <ac:inkMkLst>
            <pc:docMk/>
            <pc:sldMk cId="2303502608" sldId="331"/>
            <ac:inkMk id="548" creationId="{FD5495C1-DFB5-76B4-93F8-3F790745D954}"/>
          </ac:inkMkLst>
        </pc:inkChg>
        <pc:inkChg chg="add mod">
          <ac:chgData name="Kokchun Giang" userId="67e2125d-ec8c-4323-9653-9824a2ad815f" providerId="ADAL" clId="{C25B542B-E4E8-D141-AA14-043D930A865A}" dt="2024-01-24T19:21:10.574" v="678"/>
          <ac:inkMkLst>
            <pc:docMk/>
            <pc:sldMk cId="2303502608" sldId="331"/>
            <ac:inkMk id="549" creationId="{DEAF8E81-79CF-AFED-D62E-FAFD2DE8E461}"/>
          </ac:inkMkLst>
        </pc:inkChg>
        <pc:inkChg chg="add mod">
          <ac:chgData name="Kokchun Giang" userId="67e2125d-ec8c-4323-9653-9824a2ad815f" providerId="ADAL" clId="{C25B542B-E4E8-D141-AA14-043D930A865A}" dt="2024-01-24T19:21:10.574" v="678"/>
          <ac:inkMkLst>
            <pc:docMk/>
            <pc:sldMk cId="2303502608" sldId="331"/>
            <ac:inkMk id="550" creationId="{716F6C99-DA72-57E4-C885-BC9759E50DBD}"/>
          </ac:inkMkLst>
        </pc:inkChg>
        <pc:inkChg chg="add mod">
          <ac:chgData name="Kokchun Giang" userId="67e2125d-ec8c-4323-9653-9824a2ad815f" providerId="ADAL" clId="{C25B542B-E4E8-D141-AA14-043D930A865A}" dt="2024-01-24T19:21:10.574" v="678"/>
          <ac:inkMkLst>
            <pc:docMk/>
            <pc:sldMk cId="2303502608" sldId="331"/>
            <ac:inkMk id="551" creationId="{3D2D4A06-585E-C68F-7468-6B24E39B09E6}"/>
          </ac:inkMkLst>
        </pc:inkChg>
        <pc:inkChg chg="add mod">
          <ac:chgData name="Kokchun Giang" userId="67e2125d-ec8c-4323-9653-9824a2ad815f" providerId="ADAL" clId="{C25B542B-E4E8-D141-AA14-043D930A865A}" dt="2024-01-24T19:21:10.574" v="678"/>
          <ac:inkMkLst>
            <pc:docMk/>
            <pc:sldMk cId="2303502608" sldId="331"/>
            <ac:inkMk id="552" creationId="{69B2EB2B-7507-5696-74EA-9DB20A889128}"/>
          </ac:inkMkLst>
        </pc:inkChg>
        <pc:inkChg chg="add mod">
          <ac:chgData name="Kokchun Giang" userId="67e2125d-ec8c-4323-9653-9824a2ad815f" providerId="ADAL" clId="{C25B542B-E4E8-D141-AA14-043D930A865A}" dt="2024-01-24T19:21:10.574" v="678"/>
          <ac:inkMkLst>
            <pc:docMk/>
            <pc:sldMk cId="2303502608" sldId="331"/>
            <ac:inkMk id="553" creationId="{812D074A-B5FB-54DA-F6C2-D11D2C62B077}"/>
          </ac:inkMkLst>
        </pc:inkChg>
        <pc:inkChg chg="add mod">
          <ac:chgData name="Kokchun Giang" userId="67e2125d-ec8c-4323-9653-9824a2ad815f" providerId="ADAL" clId="{C25B542B-E4E8-D141-AA14-043D930A865A}" dt="2024-01-24T19:21:10.574" v="678"/>
          <ac:inkMkLst>
            <pc:docMk/>
            <pc:sldMk cId="2303502608" sldId="331"/>
            <ac:inkMk id="554" creationId="{74F19740-56E7-E386-0EE0-3EB1CD1D12DB}"/>
          </ac:inkMkLst>
        </pc:inkChg>
        <pc:inkChg chg="add mod">
          <ac:chgData name="Kokchun Giang" userId="67e2125d-ec8c-4323-9653-9824a2ad815f" providerId="ADAL" clId="{C25B542B-E4E8-D141-AA14-043D930A865A}" dt="2024-01-24T19:21:10.574" v="678"/>
          <ac:inkMkLst>
            <pc:docMk/>
            <pc:sldMk cId="2303502608" sldId="331"/>
            <ac:inkMk id="555" creationId="{0163EC17-7012-4DA9-55A3-E43AEB4A4885}"/>
          </ac:inkMkLst>
        </pc:inkChg>
        <pc:inkChg chg="add mod">
          <ac:chgData name="Kokchun Giang" userId="67e2125d-ec8c-4323-9653-9824a2ad815f" providerId="ADAL" clId="{C25B542B-E4E8-D141-AA14-043D930A865A}" dt="2024-01-24T19:21:17.785" v="681"/>
          <ac:inkMkLst>
            <pc:docMk/>
            <pc:sldMk cId="2303502608" sldId="331"/>
            <ac:inkMk id="557" creationId="{1F27E7B2-C8F8-D952-F638-CBB18D70F5E2}"/>
          </ac:inkMkLst>
        </pc:inkChg>
        <pc:inkChg chg="add mod">
          <ac:chgData name="Kokchun Giang" userId="67e2125d-ec8c-4323-9653-9824a2ad815f" providerId="ADAL" clId="{C25B542B-E4E8-D141-AA14-043D930A865A}" dt="2024-01-24T19:21:17.785" v="681"/>
          <ac:inkMkLst>
            <pc:docMk/>
            <pc:sldMk cId="2303502608" sldId="331"/>
            <ac:inkMk id="558" creationId="{AAC9309B-54A4-3EC7-5882-0508965FE392}"/>
          </ac:inkMkLst>
        </pc:inkChg>
        <pc:inkChg chg="add mod">
          <ac:chgData name="Kokchun Giang" userId="67e2125d-ec8c-4323-9653-9824a2ad815f" providerId="ADAL" clId="{C25B542B-E4E8-D141-AA14-043D930A865A}" dt="2024-01-24T19:52:57.697" v="1865" actId="164"/>
          <ac:inkMkLst>
            <pc:docMk/>
            <pc:sldMk cId="2303502608" sldId="331"/>
            <ac:inkMk id="560" creationId="{AB231084-86DE-FF1C-C958-6CEA2B4CE38C}"/>
          </ac:inkMkLst>
        </pc:inkChg>
        <pc:inkChg chg="add mod">
          <ac:chgData name="Kokchun Giang" userId="67e2125d-ec8c-4323-9653-9824a2ad815f" providerId="ADAL" clId="{C25B542B-E4E8-D141-AA14-043D930A865A}" dt="2024-01-24T19:21:21.838" v="687"/>
          <ac:inkMkLst>
            <pc:docMk/>
            <pc:sldMk cId="2303502608" sldId="331"/>
            <ac:inkMk id="561" creationId="{4EE29E04-8716-0635-C9B7-12E9304BCAD5}"/>
          </ac:inkMkLst>
        </pc:inkChg>
        <pc:inkChg chg="add mod">
          <ac:chgData name="Kokchun Giang" userId="67e2125d-ec8c-4323-9653-9824a2ad815f" providerId="ADAL" clId="{C25B542B-E4E8-D141-AA14-043D930A865A}" dt="2024-01-24T19:21:21.838" v="687"/>
          <ac:inkMkLst>
            <pc:docMk/>
            <pc:sldMk cId="2303502608" sldId="331"/>
            <ac:inkMk id="562" creationId="{50409821-CB4A-57B4-ABB9-5A2022BA0B9C}"/>
          </ac:inkMkLst>
        </pc:inkChg>
        <pc:inkChg chg="add mod">
          <ac:chgData name="Kokchun Giang" userId="67e2125d-ec8c-4323-9653-9824a2ad815f" providerId="ADAL" clId="{C25B542B-E4E8-D141-AA14-043D930A865A}" dt="2024-01-24T19:21:21.838" v="687"/>
          <ac:inkMkLst>
            <pc:docMk/>
            <pc:sldMk cId="2303502608" sldId="331"/>
            <ac:inkMk id="563" creationId="{C295D8C7-377C-B552-F6F6-D22C04F63575}"/>
          </ac:inkMkLst>
        </pc:inkChg>
        <pc:inkChg chg="add mod">
          <ac:chgData name="Kokchun Giang" userId="67e2125d-ec8c-4323-9653-9824a2ad815f" providerId="ADAL" clId="{C25B542B-E4E8-D141-AA14-043D930A865A}" dt="2024-01-24T19:21:21.838" v="687"/>
          <ac:inkMkLst>
            <pc:docMk/>
            <pc:sldMk cId="2303502608" sldId="331"/>
            <ac:inkMk id="564" creationId="{300C1D9F-97F2-1691-7D68-BC0BA70955D8}"/>
          </ac:inkMkLst>
        </pc:inkChg>
        <pc:inkChg chg="add mod">
          <ac:chgData name="Kokchun Giang" userId="67e2125d-ec8c-4323-9653-9824a2ad815f" providerId="ADAL" clId="{C25B542B-E4E8-D141-AA14-043D930A865A}" dt="2024-01-24T19:21:25.204" v="693"/>
          <ac:inkMkLst>
            <pc:docMk/>
            <pc:sldMk cId="2303502608" sldId="331"/>
            <ac:inkMk id="566" creationId="{7E0C0E1D-3E32-39C8-76E6-616FF3BCE3C2}"/>
          </ac:inkMkLst>
        </pc:inkChg>
        <pc:inkChg chg="add mod">
          <ac:chgData name="Kokchun Giang" userId="67e2125d-ec8c-4323-9653-9824a2ad815f" providerId="ADAL" clId="{C25B542B-E4E8-D141-AA14-043D930A865A}" dt="2024-01-24T19:21:25.204" v="693"/>
          <ac:inkMkLst>
            <pc:docMk/>
            <pc:sldMk cId="2303502608" sldId="331"/>
            <ac:inkMk id="567" creationId="{D70E73DC-B50A-DD85-A2B4-17869A4B91A9}"/>
          </ac:inkMkLst>
        </pc:inkChg>
        <pc:inkChg chg="add mod">
          <ac:chgData name="Kokchun Giang" userId="67e2125d-ec8c-4323-9653-9824a2ad815f" providerId="ADAL" clId="{C25B542B-E4E8-D141-AA14-043D930A865A}" dt="2024-01-24T19:21:25.204" v="693"/>
          <ac:inkMkLst>
            <pc:docMk/>
            <pc:sldMk cId="2303502608" sldId="331"/>
            <ac:inkMk id="568" creationId="{E16A5575-76D4-72E4-FBA0-C0BCB4AA44B3}"/>
          </ac:inkMkLst>
        </pc:inkChg>
        <pc:inkChg chg="add mod">
          <ac:chgData name="Kokchun Giang" userId="67e2125d-ec8c-4323-9653-9824a2ad815f" providerId="ADAL" clId="{C25B542B-E4E8-D141-AA14-043D930A865A}" dt="2024-01-24T19:21:25.204" v="693"/>
          <ac:inkMkLst>
            <pc:docMk/>
            <pc:sldMk cId="2303502608" sldId="331"/>
            <ac:inkMk id="569" creationId="{A4B6E698-ADFA-E0E3-B82F-54BE08EC6050}"/>
          </ac:inkMkLst>
        </pc:inkChg>
        <pc:inkChg chg="add mod">
          <ac:chgData name="Kokchun Giang" userId="67e2125d-ec8c-4323-9653-9824a2ad815f" providerId="ADAL" clId="{C25B542B-E4E8-D141-AA14-043D930A865A}" dt="2024-01-24T19:21:25.204" v="693"/>
          <ac:inkMkLst>
            <pc:docMk/>
            <pc:sldMk cId="2303502608" sldId="331"/>
            <ac:inkMk id="570" creationId="{AE2AFB4A-829F-D323-3EF2-1BA62ADC3D03}"/>
          </ac:inkMkLst>
        </pc:inkChg>
        <pc:inkChg chg="add del">
          <ac:chgData name="Kokchun Giang" userId="67e2125d-ec8c-4323-9653-9824a2ad815f" providerId="ADAL" clId="{C25B542B-E4E8-D141-AA14-043D930A865A}" dt="2024-01-24T19:21:35.880" v="695" actId="9405"/>
          <ac:inkMkLst>
            <pc:docMk/>
            <pc:sldMk cId="2303502608" sldId="331"/>
            <ac:inkMk id="572" creationId="{DC3B5AE4-BB57-B08B-056E-03955F880507}"/>
          </ac:inkMkLst>
        </pc:inkChg>
        <pc:inkChg chg="add del">
          <ac:chgData name="Kokchun Giang" userId="67e2125d-ec8c-4323-9653-9824a2ad815f" providerId="ADAL" clId="{C25B542B-E4E8-D141-AA14-043D930A865A}" dt="2024-01-24T19:22:05.887" v="737" actId="9405"/>
          <ac:inkMkLst>
            <pc:docMk/>
            <pc:sldMk cId="2303502608" sldId="331"/>
            <ac:inkMk id="573" creationId="{0668A8A5-56B7-9F0F-9D53-309E2AF95B73}"/>
          </ac:inkMkLst>
        </pc:inkChg>
        <pc:inkChg chg="add del">
          <ac:chgData name="Kokchun Giang" userId="67e2125d-ec8c-4323-9653-9824a2ad815f" providerId="ADAL" clId="{C25B542B-E4E8-D141-AA14-043D930A865A}" dt="2024-01-24T19:22:05.569" v="736" actId="9405"/>
          <ac:inkMkLst>
            <pc:docMk/>
            <pc:sldMk cId="2303502608" sldId="331"/>
            <ac:inkMk id="574" creationId="{D11D06D3-2186-5775-35F0-E5034CE17E80}"/>
          </ac:inkMkLst>
        </pc:inkChg>
        <pc:inkChg chg="add del mod">
          <ac:chgData name="Kokchun Giang" userId="67e2125d-ec8c-4323-9653-9824a2ad815f" providerId="ADAL" clId="{C25B542B-E4E8-D141-AA14-043D930A865A}" dt="2024-01-24T19:21:53.672" v="703" actId="9405"/>
          <ac:inkMkLst>
            <pc:docMk/>
            <pc:sldMk cId="2303502608" sldId="331"/>
            <ac:inkMk id="575" creationId="{3FD32758-D1C2-04CF-0443-CD215E7ADFBD}"/>
          </ac:inkMkLst>
        </pc:inkChg>
        <pc:inkChg chg="add del mod">
          <ac:chgData name="Kokchun Giang" userId="67e2125d-ec8c-4323-9653-9824a2ad815f" providerId="ADAL" clId="{C25B542B-E4E8-D141-AA14-043D930A865A}" dt="2024-01-24T19:21:52.999" v="702"/>
          <ac:inkMkLst>
            <pc:docMk/>
            <pc:sldMk cId="2303502608" sldId="331"/>
            <ac:inkMk id="576" creationId="{527F6D4F-21A1-FAC8-4068-7DA9586B924A}"/>
          </ac:inkMkLst>
        </pc:inkChg>
        <pc:inkChg chg="add del mod">
          <ac:chgData name="Kokchun Giang" userId="67e2125d-ec8c-4323-9653-9824a2ad815f" providerId="ADAL" clId="{C25B542B-E4E8-D141-AA14-043D930A865A}" dt="2024-01-24T19:22:05.220" v="735" actId="9405"/>
          <ac:inkMkLst>
            <pc:docMk/>
            <pc:sldMk cId="2303502608" sldId="331"/>
            <ac:inkMk id="578" creationId="{69AED327-5A89-5374-DB58-8AEAD49231F8}"/>
          </ac:inkMkLst>
        </pc:inkChg>
        <pc:inkChg chg="add del mod">
          <ac:chgData name="Kokchun Giang" userId="67e2125d-ec8c-4323-9653-9824a2ad815f" providerId="ADAL" clId="{C25B542B-E4E8-D141-AA14-043D930A865A}" dt="2024-01-24T19:22:05.021" v="734"/>
          <ac:inkMkLst>
            <pc:docMk/>
            <pc:sldMk cId="2303502608" sldId="331"/>
            <ac:inkMk id="579" creationId="{F46F4ADB-4CFD-BD06-5BA2-DB7AFB757ACD}"/>
          </ac:inkMkLst>
        </pc:inkChg>
        <pc:inkChg chg="add del mod">
          <ac:chgData name="Kokchun Giang" userId="67e2125d-ec8c-4323-9653-9824a2ad815f" providerId="ADAL" clId="{C25B542B-E4E8-D141-AA14-043D930A865A}" dt="2024-01-24T19:22:04.838" v="732" actId="9405"/>
          <ac:inkMkLst>
            <pc:docMk/>
            <pc:sldMk cId="2303502608" sldId="331"/>
            <ac:inkMk id="581" creationId="{F9F07329-4B75-959C-0019-FE39CADB1BCD}"/>
          </ac:inkMkLst>
        </pc:inkChg>
        <pc:inkChg chg="add del mod">
          <ac:chgData name="Kokchun Giang" userId="67e2125d-ec8c-4323-9653-9824a2ad815f" providerId="ADAL" clId="{C25B542B-E4E8-D141-AA14-043D930A865A}" dt="2024-01-24T19:22:04.652" v="731" actId="9405"/>
          <ac:inkMkLst>
            <pc:docMk/>
            <pc:sldMk cId="2303502608" sldId="331"/>
            <ac:inkMk id="582" creationId="{2F1D4213-5E48-5198-4295-CFEDBC3103A8}"/>
          </ac:inkMkLst>
        </pc:inkChg>
        <pc:inkChg chg="add del mod">
          <ac:chgData name="Kokchun Giang" userId="67e2125d-ec8c-4323-9653-9824a2ad815f" providerId="ADAL" clId="{C25B542B-E4E8-D141-AA14-043D930A865A}" dt="2024-01-24T19:22:04.470" v="730" actId="9405"/>
          <ac:inkMkLst>
            <pc:docMk/>
            <pc:sldMk cId="2303502608" sldId="331"/>
            <ac:inkMk id="583" creationId="{7B7529FF-A95E-C2A2-84AC-E7C172421A07}"/>
          </ac:inkMkLst>
        </pc:inkChg>
        <pc:inkChg chg="add del mod">
          <ac:chgData name="Kokchun Giang" userId="67e2125d-ec8c-4323-9653-9824a2ad815f" providerId="ADAL" clId="{C25B542B-E4E8-D141-AA14-043D930A865A}" dt="2024-01-24T19:22:04.287" v="729" actId="9405"/>
          <ac:inkMkLst>
            <pc:docMk/>
            <pc:sldMk cId="2303502608" sldId="331"/>
            <ac:inkMk id="584" creationId="{2F783E8A-1147-5258-B334-2D5FFB99BF45}"/>
          </ac:inkMkLst>
        </pc:inkChg>
        <pc:inkChg chg="add del mod">
          <ac:chgData name="Kokchun Giang" userId="67e2125d-ec8c-4323-9653-9824a2ad815f" providerId="ADAL" clId="{C25B542B-E4E8-D141-AA14-043D930A865A}" dt="2024-01-24T19:22:04.095" v="728" actId="9405"/>
          <ac:inkMkLst>
            <pc:docMk/>
            <pc:sldMk cId="2303502608" sldId="331"/>
            <ac:inkMk id="585" creationId="{E32A2D1A-A196-6C5A-D9D3-498A1CF0FC76}"/>
          </ac:inkMkLst>
        </pc:inkChg>
        <pc:inkChg chg="add del mod">
          <ac:chgData name="Kokchun Giang" userId="67e2125d-ec8c-4323-9653-9824a2ad815f" providerId="ADAL" clId="{C25B542B-E4E8-D141-AA14-043D930A865A}" dt="2024-01-24T19:22:03.903" v="727" actId="9405"/>
          <ac:inkMkLst>
            <pc:docMk/>
            <pc:sldMk cId="2303502608" sldId="331"/>
            <ac:inkMk id="586" creationId="{0B7EA028-B575-3553-C626-427E3F087E92}"/>
          </ac:inkMkLst>
        </pc:inkChg>
        <pc:inkChg chg="add del mod">
          <ac:chgData name="Kokchun Giang" userId="67e2125d-ec8c-4323-9653-9824a2ad815f" providerId="ADAL" clId="{C25B542B-E4E8-D141-AA14-043D930A865A}" dt="2024-01-24T19:22:03.719" v="726" actId="9405"/>
          <ac:inkMkLst>
            <pc:docMk/>
            <pc:sldMk cId="2303502608" sldId="331"/>
            <ac:inkMk id="587" creationId="{DD1D3CAF-CA2E-65DC-BD8A-5582A588010F}"/>
          </ac:inkMkLst>
        </pc:inkChg>
        <pc:inkChg chg="add del mod">
          <ac:chgData name="Kokchun Giang" userId="67e2125d-ec8c-4323-9653-9824a2ad815f" providerId="ADAL" clId="{C25B542B-E4E8-D141-AA14-043D930A865A}" dt="2024-01-24T19:22:03.528" v="725" actId="9405"/>
          <ac:inkMkLst>
            <pc:docMk/>
            <pc:sldMk cId="2303502608" sldId="331"/>
            <ac:inkMk id="588" creationId="{8375012F-0FA4-C1B0-452C-B7626741A20C}"/>
          </ac:inkMkLst>
        </pc:inkChg>
        <pc:inkChg chg="add del mod">
          <ac:chgData name="Kokchun Giang" userId="67e2125d-ec8c-4323-9653-9824a2ad815f" providerId="ADAL" clId="{C25B542B-E4E8-D141-AA14-043D930A865A}" dt="2024-01-24T19:22:03.344" v="724" actId="9405"/>
          <ac:inkMkLst>
            <pc:docMk/>
            <pc:sldMk cId="2303502608" sldId="331"/>
            <ac:inkMk id="589" creationId="{B7425902-886B-467D-2C6B-65CBF2576635}"/>
          </ac:inkMkLst>
        </pc:inkChg>
        <pc:inkChg chg="add del mod">
          <ac:chgData name="Kokchun Giang" userId="67e2125d-ec8c-4323-9653-9824a2ad815f" providerId="ADAL" clId="{C25B542B-E4E8-D141-AA14-043D930A865A}" dt="2024-01-24T19:22:03.144" v="723" actId="9405"/>
          <ac:inkMkLst>
            <pc:docMk/>
            <pc:sldMk cId="2303502608" sldId="331"/>
            <ac:inkMk id="590" creationId="{6A26BDA1-BB2A-DF80-C4AC-2E58D8E4DAF9}"/>
          </ac:inkMkLst>
        </pc:inkChg>
        <pc:inkChg chg="add del mod">
          <ac:chgData name="Kokchun Giang" userId="67e2125d-ec8c-4323-9653-9824a2ad815f" providerId="ADAL" clId="{C25B542B-E4E8-D141-AA14-043D930A865A}" dt="2024-01-24T19:22:02.936" v="722" actId="9405"/>
          <ac:inkMkLst>
            <pc:docMk/>
            <pc:sldMk cId="2303502608" sldId="331"/>
            <ac:inkMk id="591" creationId="{1AF8B9FD-916B-1481-01F7-D6D93C463517}"/>
          </ac:inkMkLst>
        </pc:inkChg>
        <pc:inkChg chg="add del mod">
          <ac:chgData name="Kokchun Giang" userId="67e2125d-ec8c-4323-9653-9824a2ad815f" providerId="ADAL" clId="{C25B542B-E4E8-D141-AA14-043D930A865A}" dt="2024-01-24T19:22:02.702" v="721"/>
          <ac:inkMkLst>
            <pc:docMk/>
            <pc:sldMk cId="2303502608" sldId="331"/>
            <ac:inkMk id="592" creationId="{10402C96-9B71-4026-4801-5CE2C092AD81}"/>
          </ac:inkMkLst>
        </pc:inkChg>
        <pc:inkChg chg="add mod">
          <ac:chgData name="Kokchun Giang" userId="67e2125d-ec8c-4323-9653-9824a2ad815f" providerId="ADAL" clId="{C25B542B-E4E8-D141-AA14-043D930A865A}" dt="2024-01-24T19:52:45.951" v="1864" actId="164"/>
          <ac:inkMkLst>
            <pc:docMk/>
            <pc:sldMk cId="2303502608" sldId="331"/>
            <ac:inkMk id="594" creationId="{348C38A6-EEFD-0B62-3F45-478ECA9A6299}"/>
          </ac:inkMkLst>
        </pc:inkChg>
        <pc:inkChg chg="add del mod">
          <ac:chgData name="Kokchun Giang" userId="67e2125d-ec8c-4323-9653-9824a2ad815f" providerId="ADAL" clId="{C25B542B-E4E8-D141-AA14-043D930A865A}" dt="2024-01-24T19:52:57.697" v="1865" actId="164"/>
          <ac:inkMkLst>
            <pc:docMk/>
            <pc:sldMk cId="2303502608" sldId="331"/>
            <ac:inkMk id="595" creationId="{5C747A01-C471-234C-1F4B-17C2853127FB}"/>
          </ac:inkMkLst>
        </pc:inkChg>
        <pc:inkChg chg="add del">
          <ac:chgData name="Kokchun Giang" userId="67e2125d-ec8c-4323-9653-9824a2ad815f" providerId="ADAL" clId="{C25B542B-E4E8-D141-AA14-043D930A865A}" dt="2024-01-24T19:22:14.641" v="741" actId="9405"/>
          <ac:inkMkLst>
            <pc:docMk/>
            <pc:sldMk cId="2303502608" sldId="331"/>
            <ac:inkMk id="596" creationId="{3FCF81B4-10FE-FDA4-2E3E-C89D84D9E931}"/>
          </ac:inkMkLst>
        </pc:inkChg>
        <pc:inkChg chg="add mod">
          <ac:chgData name="Kokchun Giang" userId="67e2125d-ec8c-4323-9653-9824a2ad815f" providerId="ADAL" clId="{C25B542B-E4E8-D141-AA14-043D930A865A}" dt="2024-01-24T19:22:19.585" v="746"/>
          <ac:inkMkLst>
            <pc:docMk/>
            <pc:sldMk cId="2303502608" sldId="331"/>
            <ac:inkMk id="597" creationId="{5B60741C-4419-E37B-25E8-E862DA81DBC7}"/>
          </ac:inkMkLst>
        </pc:inkChg>
        <pc:inkChg chg="add mod">
          <ac:chgData name="Kokchun Giang" userId="67e2125d-ec8c-4323-9653-9824a2ad815f" providerId="ADAL" clId="{C25B542B-E4E8-D141-AA14-043D930A865A}" dt="2024-01-24T19:22:19.585" v="746"/>
          <ac:inkMkLst>
            <pc:docMk/>
            <pc:sldMk cId="2303502608" sldId="331"/>
            <ac:inkMk id="598" creationId="{E9D5C35B-607E-6C68-13B0-3D033292D568}"/>
          </ac:inkMkLst>
        </pc:inkChg>
        <pc:inkChg chg="add mod">
          <ac:chgData name="Kokchun Giang" userId="67e2125d-ec8c-4323-9653-9824a2ad815f" providerId="ADAL" clId="{C25B542B-E4E8-D141-AA14-043D930A865A}" dt="2024-01-24T19:22:27.557" v="759"/>
          <ac:inkMkLst>
            <pc:docMk/>
            <pc:sldMk cId="2303502608" sldId="331"/>
            <ac:inkMk id="600" creationId="{A7DA6AA2-3C2C-B06B-E0E0-8221A8D50FFE}"/>
          </ac:inkMkLst>
        </pc:inkChg>
        <pc:inkChg chg="add mod">
          <ac:chgData name="Kokchun Giang" userId="67e2125d-ec8c-4323-9653-9824a2ad815f" providerId="ADAL" clId="{C25B542B-E4E8-D141-AA14-043D930A865A}" dt="2024-01-24T19:22:27.557" v="759"/>
          <ac:inkMkLst>
            <pc:docMk/>
            <pc:sldMk cId="2303502608" sldId="331"/>
            <ac:inkMk id="601" creationId="{D7AF3DF4-686A-336D-0F92-88AC0F965AC4}"/>
          </ac:inkMkLst>
        </pc:inkChg>
        <pc:inkChg chg="add mod">
          <ac:chgData name="Kokchun Giang" userId="67e2125d-ec8c-4323-9653-9824a2ad815f" providerId="ADAL" clId="{C25B542B-E4E8-D141-AA14-043D930A865A}" dt="2024-01-24T19:22:27.557" v="759"/>
          <ac:inkMkLst>
            <pc:docMk/>
            <pc:sldMk cId="2303502608" sldId="331"/>
            <ac:inkMk id="602" creationId="{96C1E96A-78C5-F45C-6175-94BC805D309D}"/>
          </ac:inkMkLst>
        </pc:inkChg>
        <pc:inkChg chg="add mod">
          <ac:chgData name="Kokchun Giang" userId="67e2125d-ec8c-4323-9653-9824a2ad815f" providerId="ADAL" clId="{C25B542B-E4E8-D141-AA14-043D930A865A}" dt="2024-01-24T19:22:27.557" v="759"/>
          <ac:inkMkLst>
            <pc:docMk/>
            <pc:sldMk cId="2303502608" sldId="331"/>
            <ac:inkMk id="603" creationId="{CC2F1850-90DE-8957-3251-6088EE401E04}"/>
          </ac:inkMkLst>
        </pc:inkChg>
        <pc:inkChg chg="add mod">
          <ac:chgData name="Kokchun Giang" userId="67e2125d-ec8c-4323-9653-9824a2ad815f" providerId="ADAL" clId="{C25B542B-E4E8-D141-AA14-043D930A865A}" dt="2024-01-24T19:22:27.557" v="759"/>
          <ac:inkMkLst>
            <pc:docMk/>
            <pc:sldMk cId="2303502608" sldId="331"/>
            <ac:inkMk id="604" creationId="{7D6E53BB-F015-D7D8-52F3-BFB6258DF3F2}"/>
          </ac:inkMkLst>
        </pc:inkChg>
        <pc:inkChg chg="add mod">
          <ac:chgData name="Kokchun Giang" userId="67e2125d-ec8c-4323-9653-9824a2ad815f" providerId="ADAL" clId="{C25B542B-E4E8-D141-AA14-043D930A865A}" dt="2024-01-24T19:22:27.557" v="759"/>
          <ac:inkMkLst>
            <pc:docMk/>
            <pc:sldMk cId="2303502608" sldId="331"/>
            <ac:inkMk id="605" creationId="{F8DF481A-7F28-FB28-7CA1-75B76437C74F}"/>
          </ac:inkMkLst>
        </pc:inkChg>
        <pc:inkChg chg="add mod">
          <ac:chgData name="Kokchun Giang" userId="67e2125d-ec8c-4323-9653-9824a2ad815f" providerId="ADAL" clId="{C25B542B-E4E8-D141-AA14-043D930A865A}" dt="2024-01-24T19:22:27.557" v="759"/>
          <ac:inkMkLst>
            <pc:docMk/>
            <pc:sldMk cId="2303502608" sldId="331"/>
            <ac:inkMk id="606" creationId="{BA4F2F6C-FE1B-0E06-5676-5217FC30556A}"/>
          </ac:inkMkLst>
        </pc:inkChg>
        <pc:inkChg chg="add mod">
          <ac:chgData name="Kokchun Giang" userId="67e2125d-ec8c-4323-9653-9824a2ad815f" providerId="ADAL" clId="{C25B542B-E4E8-D141-AA14-043D930A865A}" dt="2024-01-24T19:22:27.557" v="759"/>
          <ac:inkMkLst>
            <pc:docMk/>
            <pc:sldMk cId="2303502608" sldId="331"/>
            <ac:inkMk id="607" creationId="{1552BA9C-FAC2-5EFC-0CD4-BD0D1D68A976}"/>
          </ac:inkMkLst>
        </pc:inkChg>
        <pc:inkChg chg="add mod">
          <ac:chgData name="Kokchun Giang" userId="67e2125d-ec8c-4323-9653-9824a2ad815f" providerId="ADAL" clId="{C25B542B-E4E8-D141-AA14-043D930A865A}" dt="2024-01-24T19:22:27.557" v="759"/>
          <ac:inkMkLst>
            <pc:docMk/>
            <pc:sldMk cId="2303502608" sldId="331"/>
            <ac:inkMk id="608" creationId="{3A4B9517-48E1-EB42-5223-7EA8B46CC21B}"/>
          </ac:inkMkLst>
        </pc:inkChg>
        <pc:inkChg chg="add mod">
          <ac:chgData name="Kokchun Giang" userId="67e2125d-ec8c-4323-9653-9824a2ad815f" providerId="ADAL" clId="{C25B542B-E4E8-D141-AA14-043D930A865A}" dt="2024-01-24T19:22:27.557" v="759"/>
          <ac:inkMkLst>
            <pc:docMk/>
            <pc:sldMk cId="2303502608" sldId="331"/>
            <ac:inkMk id="609" creationId="{2D0103FE-EE3F-5E29-484E-E2573E1FAA2D}"/>
          </ac:inkMkLst>
        </pc:inkChg>
        <pc:inkChg chg="add mod">
          <ac:chgData name="Kokchun Giang" userId="67e2125d-ec8c-4323-9653-9824a2ad815f" providerId="ADAL" clId="{C25B542B-E4E8-D141-AA14-043D930A865A}" dt="2024-01-24T19:22:27.557" v="759"/>
          <ac:inkMkLst>
            <pc:docMk/>
            <pc:sldMk cId="2303502608" sldId="331"/>
            <ac:inkMk id="611" creationId="{E536FB52-632F-1F23-1036-AE61C2855CE9}"/>
          </ac:inkMkLst>
        </pc:inkChg>
        <pc:inkChg chg="add mod">
          <ac:chgData name="Kokchun Giang" userId="67e2125d-ec8c-4323-9653-9824a2ad815f" providerId="ADAL" clId="{C25B542B-E4E8-D141-AA14-043D930A865A}" dt="2024-01-24T19:23:56.873" v="801"/>
          <ac:inkMkLst>
            <pc:docMk/>
            <pc:sldMk cId="2303502608" sldId="331"/>
            <ac:inkMk id="613" creationId="{43B10586-10D8-7E67-8EAA-80F03DCCC7C3}"/>
          </ac:inkMkLst>
        </pc:inkChg>
        <pc:inkChg chg="add mod">
          <ac:chgData name="Kokchun Giang" userId="67e2125d-ec8c-4323-9653-9824a2ad815f" providerId="ADAL" clId="{C25B542B-E4E8-D141-AA14-043D930A865A}" dt="2024-01-24T19:23:56.873" v="801"/>
          <ac:inkMkLst>
            <pc:docMk/>
            <pc:sldMk cId="2303502608" sldId="331"/>
            <ac:inkMk id="614" creationId="{D6928DF3-D524-1192-3A5E-34DB5B7DBBAB}"/>
          </ac:inkMkLst>
        </pc:inkChg>
        <pc:inkChg chg="add mod">
          <ac:chgData name="Kokchun Giang" userId="67e2125d-ec8c-4323-9653-9824a2ad815f" providerId="ADAL" clId="{C25B542B-E4E8-D141-AA14-043D930A865A}" dt="2024-01-24T19:23:56.873" v="801"/>
          <ac:inkMkLst>
            <pc:docMk/>
            <pc:sldMk cId="2303502608" sldId="331"/>
            <ac:inkMk id="615" creationId="{FACDD497-535A-35A8-F48F-D775B95478D5}"/>
          </ac:inkMkLst>
        </pc:inkChg>
        <pc:inkChg chg="add mod">
          <ac:chgData name="Kokchun Giang" userId="67e2125d-ec8c-4323-9653-9824a2ad815f" providerId="ADAL" clId="{C25B542B-E4E8-D141-AA14-043D930A865A}" dt="2024-01-24T19:23:56.873" v="801"/>
          <ac:inkMkLst>
            <pc:docMk/>
            <pc:sldMk cId="2303502608" sldId="331"/>
            <ac:inkMk id="616" creationId="{C8F1C4C2-8888-FF4C-56B0-5A3BFD619457}"/>
          </ac:inkMkLst>
        </pc:inkChg>
        <pc:inkChg chg="add mod">
          <ac:chgData name="Kokchun Giang" userId="67e2125d-ec8c-4323-9653-9824a2ad815f" providerId="ADAL" clId="{C25B542B-E4E8-D141-AA14-043D930A865A}" dt="2024-01-24T19:23:56.873" v="801"/>
          <ac:inkMkLst>
            <pc:docMk/>
            <pc:sldMk cId="2303502608" sldId="331"/>
            <ac:inkMk id="618" creationId="{4E56C63E-DBA1-BD40-403A-89A641735F8C}"/>
          </ac:inkMkLst>
        </pc:inkChg>
        <pc:inkChg chg="add mod">
          <ac:chgData name="Kokchun Giang" userId="67e2125d-ec8c-4323-9653-9824a2ad815f" providerId="ADAL" clId="{C25B542B-E4E8-D141-AA14-043D930A865A}" dt="2024-01-24T19:23:56.873" v="801"/>
          <ac:inkMkLst>
            <pc:docMk/>
            <pc:sldMk cId="2303502608" sldId="331"/>
            <ac:inkMk id="620" creationId="{78FCC121-030A-0AEF-1273-2E7EF073802B}"/>
          </ac:inkMkLst>
        </pc:inkChg>
        <pc:inkChg chg="add mod">
          <ac:chgData name="Kokchun Giang" userId="67e2125d-ec8c-4323-9653-9824a2ad815f" providerId="ADAL" clId="{C25B542B-E4E8-D141-AA14-043D930A865A}" dt="2024-01-24T19:23:56.873" v="801"/>
          <ac:inkMkLst>
            <pc:docMk/>
            <pc:sldMk cId="2303502608" sldId="331"/>
            <ac:inkMk id="622" creationId="{2B38AB27-0E9B-F249-7404-CE6AB14E9EF3}"/>
          </ac:inkMkLst>
        </pc:inkChg>
        <pc:inkChg chg="add mod">
          <ac:chgData name="Kokchun Giang" userId="67e2125d-ec8c-4323-9653-9824a2ad815f" providerId="ADAL" clId="{C25B542B-E4E8-D141-AA14-043D930A865A}" dt="2024-01-24T19:23:56.873" v="801"/>
          <ac:inkMkLst>
            <pc:docMk/>
            <pc:sldMk cId="2303502608" sldId="331"/>
            <ac:inkMk id="624" creationId="{62225CEC-4862-D4F5-D47E-A2928E79E7B9}"/>
          </ac:inkMkLst>
        </pc:inkChg>
        <pc:inkChg chg="add mod">
          <ac:chgData name="Kokchun Giang" userId="67e2125d-ec8c-4323-9653-9824a2ad815f" providerId="ADAL" clId="{C25B542B-E4E8-D141-AA14-043D930A865A}" dt="2024-01-24T19:23:56.873" v="801"/>
          <ac:inkMkLst>
            <pc:docMk/>
            <pc:sldMk cId="2303502608" sldId="331"/>
            <ac:inkMk id="625" creationId="{94DD1504-F14D-5E13-EC64-AA41181DCEA2}"/>
          </ac:inkMkLst>
        </pc:inkChg>
        <pc:inkChg chg="add mod">
          <ac:chgData name="Kokchun Giang" userId="67e2125d-ec8c-4323-9653-9824a2ad815f" providerId="ADAL" clId="{C25B542B-E4E8-D141-AA14-043D930A865A}" dt="2024-01-24T19:23:56.873" v="801"/>
          <ac:inkMkLst>
            <pc:docMk/>
            <pc:sldMk cId="2303502608" sldId="331"/>
            <ac:inkMk id="626" creationId="{9203C807-2475-C558-8DA4-B86D15AAE497}"/>
          </ac:inkMkLst>
        </pc:inkChg>
        <pc:inkChg chg="add del mod">
          <ac:chgData name="Kokchun Giang" userId="67e2125d-ec8c-4323-9653-9824a2ad815f" providerId="ADAL" clId="{C25B542B-E4E8-D141-AA14-043D930A865A}" dt="2024-01-24T19:23:45.750" v="781"/>
          <ac:inkMkLst>
            <pc:docMk/>
            <pc:sldMk cId="2303502608" sldId="331"/>
            <ac:inkMk id="628" creationId="{D302F006-16C7-52D3-F667-6615E88BC439}"/>
          </ac:inkMkLst>
        </pc:inkChg>
        <pc:inkChg chg="add del mod">
          <ac:chgData name="Kokchun Giang" userId="67e2125d-ec8c-4323-9653-9824a2ad815f" providerId="ADAL" clId="{C25B542B-E4E8-D141-AA14-043D930A865A}" dt="2024-01-24T19:23:45.755" v="785"/>
          <ac:inkMkLst>
            <pc:docMk/>
            <pc:sldMk cId="2303502608" sldId="331"/>
            <ac:inkMk id="629" creationId="{8B81D19F-2CCA-8528-04BB-9533C97149DF}"/>
          </ac:inkMkLst>
        </pc:inkChg>
        <pc:inkChg chg="add del mod">
          <ac:chgData name="Kokchun Giang" userId="67e2125d-ec8c-4323-9653-9824a2ad815f" providerId="ADAL" clId="{C25B542B-E4E8-D141-AA14-043D930A865A}" dt="2024-01-24T19:23:45.753" v="782"/>
          <ac:inkMkLst>
            <pc:docMk/>
            <pc:sldMk cId="2303502608" sldId="331"/>
            <ac:inkMk id="630" creationId="{0437BCFD-C75A-99D4-FADE-93D9EFD1177E}"/>
          </ac:inkMkLst>
        </pc:inkChg>
        <pc:inkChg chg="add del mod">
          <ac:chgData name="Kokchun Giang" userId="67e2125d-ec8c-4323-9653-9824a2ad815f" providerId="ADAL" clId="{C25B542B-E4E8-D141-AA14-043D930A865A}" dt="2024-01-24T19:23:45.754" v="784"/>
          <ac:inkMkLst>
            <pc:docMk/>
            <pc:sldMk cId="2303502608" sldId="331"/>
            <ac:inkMk id="631" creationId="{7299C2C2-6D09-B175-07E4-38C105498D27}"/>
          </ac:inkMkLst>
        </pc:inkChg>
        <pc:inkChg chg="add del mod">
          <ac:chgData name="Kokchun Giang" userId="67e2125d-ec8c-4323-9653-9824a2ad815f" providerId="ADAL" clId="{C25B542B-E4E8-D141-AA14-043D930A865A}" dt="2024-01-24T19:23:45.754" v="783"/>
          <ac:inkMkLst>
            <pc:docMk/>
            <pc:sldMk cId="2303502608" sldId="331"/>
            <ac:inkMk id="632" creationId="{145F95FC-DBC0-2286-597C-B7BC63FCAD4A}"/>
          </ac:inkMkLst>
        </pc:inkChg>
        <pc:inkChg chg="add mod">
          <ac:chgData name="Kokchun Giang" userId="67e2125d-ec8c-4323-9653-9824a2ad815f" providerId="ADAL" clId="{C25B542B-E4E8-D141-AA14-043D930A865A}" dt="2024-01-24T19:23:56.873" v="801"/>
          <ac:inkMkLst>
            <pc:docMk/>
            <pc:sldMk cId="2303502608" sldId="331"/>
            <ac:inkMk id="634" creationId="{1736AF09-9C85-6515-A955-D6A0C176FBED}"/>
          </ac:inkMkLst>
        </pc:inkChg>
        <pc:inkChg chg="add mod">
          <ac:chgData name="Kokchun Giang" userId="67e2125d-ec8c-4323-9653-9824a2ad815f" providerId="ADAL" clId="{C25B542B-E4E8-D141-AA14-043D930A865A}" dt="2024-01-24T19:23:56.873" v="801"/>
          <ac:inkMkLst>
            <pc:docMk/>
            <pc:sldMk cId="2303502608" sldId="331"/>
            <ac:inkMk id="635" creationId="{D858A824-BE6E-AE4B-C71D-A3487E433AB2}"/>
          </ac:inkMkLst>
        </pc:inkChg>
        <pc:inkChg chg="add mod">
          <ac:chgData name="Kokchun Giang" userId="67e2125d-ec8c-4323-9653-9824a2ad815f" providerId="ADAL" clId="{C25B542B-E4E8-D141-AA14-043D930A865A}" dt="2024-01-24T19:23:56.873" v="801"/>
          <ac:inkMkLst>
            <pc:docMk/>
            <pc:sldMk cId="2303502608" sldId="331"/>
            <ac:inkMk id="636" creationId="{F0328F17-657A-771F-A8E8-4CE8FFE0627F}"/>
          </ac:inkMkLst>
        </pc:inkChg>
        <pc:inkChg chg="add mod">
          <ac:chgData name="Kokchun Giang" userId="67e2125d-ec8c-4323-9653-9824a2ad815f" providerId="ADAL" clId="{C25B542B-E4E8-D141-AA14-043D930A865A}" dt="2024-01-24T19:23:56.873" v="801"/>
          <ac:inkMkLst>
            <pc:docMk/>
            <pc:sldMk cId="2303502608" sldId="331"/>
            <ac:inkMk id="638" creationId="{B65A1AFC-227D-F80C-8B4D-DC3D9FC73878}"/>
          </ac:inkMkLst>
        </pc:inkChg>
        <pc:inkChg chg="add mod">
          <ac:chgData name="Kokchun Giang" userId="67e2125d-ec8c-4323-9653-9824a2ad815f" providerId="ADAL" clId="{C25B542B-E4E8-D141-AA14-043D930A865A}" dt="2024-01-24T19:23:56.873" v="801"/>
          <ac:inkMkLst>
            <pc:docMk/>
            <pc:sldMk cId="2303502608" sldId="331"/>
            <ac:inkMk id="639" creationId="{81BD03B0-3F5D-C035-7F55-730055AB918F}"/>
          </ac:inkMkLst>
        </pc:inkChg>
        <pc:inkChg chg="add mod">
          <ac:chgData name="Kokchun Giang" userId="67e2125d-ec8c-4323-9653-9824a2ad815f" providerId="ADAL" clId="{C25B542B-E4E8-D141-AA14-043D930A865A}" dt="2024-01-24T19:23:56.873" v="801"/>
          <ac:inkMkLst>
            <pc:docMk/>
            <pc:sldMk cId="2303502608" sldId="331"/>
            <ac:inkMk id="640" creationId="{93E64899-B245-4B90-BF3E-7349B3BB40EC}"/>
          </ac:inkMkLst>
        </pc:inkChg>
        <pc:inkChg chg="add mod">
          <ac:chgData name="Kokchun Giang" userId="67e2125d-ec8c-4323-9653-9824a2ad815f" providerId="ADAL" clId="{C25B542B-E4E8-D141-AA14-043D930A865A}" dt="2024-01-24T19:23:56.873" v="801"/>
          <ac:inkMkLst>
            <pc:docMk/>
            <pc:sldMk cId="2303502608" sldId="331"/>
            <ac:inkMk id="641" creationId="{3C88511B-3114-0869-BDFC-890E884BEC8A}"/>
          </ac:inkMkLst>
        </pc:inkChg>
        <pc:inkChg chg="add mod">
          <ac:chgData name="Kokchun Giang" userId="67e2125d-ec8c-4323-9653-9824a2ad815f" providerId="ADAL" clId="{C25B542B-E4E8-D141-AA14-043D930A865A}" dt="2024-01-24T19:23:56.873" v="801"/>
          <ac:inkMkLst>
            <pc:docMk/>
            <pc:sldMk cId="2303502608" sldId="331"/>
            <ac:inkMk id="642" creationId="{3BA91182-199F-9A12-41E3-BB1CD8756BDB}"/>
          </ac:inkMkLst>
        </pc:inkChg>
        <pc:inkChg chg="add mod">
          <ac:chgData name="Kokchun Giang" userId="67e2125d-ec8c-4323-9653-9824a2ad815f" providerId="ADAL" clId="{C25B542B-E4E8-D141-AA14-043D930A865A}" dt="2024-01-24T19:23:56.873" v="801"/>
          <ac:inkMkLst>
            <pc:docMk/>
            <pc:sldMk cId="2303502608" sldId="331"/>
            <ac:inkMk id="643" creationId="{CDF365E8-2C0A-3FB5-0433-C4F9371C2AD2}"/>
          </ac:inkMkLst>
        </pc:inkChg>
        <pc:inkChg chg="add mod">
          <ac:chgData name="Kokchun Giang" userId="67e2125d-ec8c-4323-9653-9824a2ad815f" providerId="ADAL" clId="{C25B542B-E4E8-D141-AA14-043D930A865A}" dt="2024-01-24T19:23:56.873" v="801"/>
          <ac:inkMkLst>
            <pc:docMk/>
            <pc:sldMk cId="2303502608" sldId="331"/>
            <ac:inkMk id="644" creationId="{FF1F4A9E-5C79-8102-2600-4BA14022D208}"/>
          </ac:inkMkLst>
        </pc:inkChg>
        <pc:inkChg chg="add mod">
          <ac:chgData name="Kokchun Giang" userId="67e2125d-ec8c-4323-9653-9824a2ad815f" providerId="ADAL" clId="{C25B542B-E4E8-D141-AA14-043D930A865A}" dt="2024-01-24T19:23:56.873" v="801"/>
          <ac:inkMkLst>
            <pc:docMk/>
            <pc:sldMk cId="2303502608" sldId="331"/>
            <ac:inkMk id="645" creationId="{581028A9-449B-4616-4E8D-9DC83319766A}"/>
          </ac:inkMkLst>
        </pc:inkChg>
        <pc:inkChg chg="add mod">
          <ac:chgData name="Kokchun Giang" userId="67e2125d-ec8c-4323-9653-9824a2ad815f" providerId="ADAL" clId="{C25B542B-E4E8-D141-AA14-043D930A865A}" dt="2024-01-24T19:23:56.873" v="801"/>
          <ac:inkMkLst>
            <pc:docMk/>
            <pc:sldMk cId="2303502608" sldId="331"/>
            <ac:inkMk id="646" creationId="{9B30A262-7C7D-3BDA-CA81-1C9C436ABEBE}"/>
          </ac:inkMkLst>
        </pc:inkChg>
        <pc:inkChg chg="add mod">
          <ac:chgData name="Kokchun Giang" userId="67e2125d-ec8c-4323-9653-9824a2ad815f" providerId="ADAL" clId="{C25B542B-E4E8-D141-AA14-043D930A865A}" dt="2024-01-24T19:23:56.873" v="801"/>
          <ac:inkMkLst>
            <pc:docMk/>
            <pc:sldMk cId="2303502608" sldId="331"/>
            <ac:inkMk id="647" creationId="{7477D5E0-893E-5E25-C4F7-85EA92A0705F}"/>
          </ac:inkMkLst>
        </pc:inkChg>
        <pc:inkChg chg="add mod">
          <ac:chgData name="Kokchun Giang" userId="67e2125d-ec8c-4323-9653-9824a2ad815f" providerId="ADAL" clId="{C25B542B-E4E8-D141-AA14-043D930A865A}" dt="2024-01-24T19:23:56.873" v="801"/>
          <ac:inkMkLst>
            <pc:docMk/>
            <pc:sldMk cId="2303502608" sldId="331"/>
            <ac:inkMk id="648" creationId="{DEC8C9B9-1FBD-D601-116F-DA24ED12649D}"/>
          </ac:inkMkLst>
        </pc:inkChg>
        <pc:inkChg chg="add mod">
          <ac:chgData name="Kokchun Giang" userId="67e2125d-ec8c-4323-9653-9824a2ad815f" providerId="ADAL" clId="{C25B542B-E4E8-D141-AA14-043D930A865A}" dt="2024-01-24T19:24:13.546" v="811"/>
          <ac:inkMkLst>
            <pc:docMk/>
            <pc:sldMk cId="2303502608" sldId="331"/>
            <ac:inkMk id="650" creationId="{1BC084D5-6569-E899-EF73-9D39EF99066D}"/>
          </ac:inkMkLst>
        </pc:inkChg>
        <pc:inkChg chg="add mod">
          <ac:chgData name="Kokchun Giang" userId="67e2125d-ec8c-4323-9653-9824a2ad815f" providerId="ADAL" clId="{C25B542B-E4E8-D141-AA14-043D930A865A}" dt="2024-01-24T19:24:13.546" v="811"/>
          <ac:inkMkLst>
            <pc:docMk/>
            <pc:sldMk cId="2303502608" sldId="331"/>
            <ac:inkMk id="651" creationId="{B07591A7-25B9-B12A-0254-19B1CFBE936F}"/>
          </ac:inkMkLst>
        </pc:inkChg>
        <pc:inkChg chg="add mod">
          <ac:chgData name="Kokchun Giang" userId="67e2125d-ec8c-4323-9653-9824a2ad815f" providerId="ADAL" clId="{C25B542B-E4E8-D141-AA14-043D930A865A}" dt="2024-01-24T19:24:13.546" v="811"/>
          <ac:inkMkLst>
            <pc:docMk/>
            <pc:sldMk cId="2303502608" sldId="331"/>
            <ac:inkMk id="652" creationId="{7BF33DD8-7344-0727-F194-4C5A2ECF993C}"/>
          </ac:inkMkLst>
        </pc:inkChg>
        <pc:inkChg chg="add mod">
          <ac:chgData name="Kokchun Giang" userId="67e2125d-ec8c-4323-9653-9824a2ad815f" providerId="ADAL" clId="{C25B542B-E4E8-D141-AA14-043D930A865A}" dt="2024-01-24T19:24:13.546" v="811"/>
          <ac:inkMkLst>
            <pc:docMk/>
            <pc:sldMk cId="2303502608" sldId="331"/>
            <ac:inkMk id="653" creationId="{94A81BB8-7895-C6FE-9DF0-1A74103DA536}"/>
          </ac:inkMkLst>
        </pc:inkChg>
        <pc:inkChg chg="add mod">
          <ac:chgData name="Kokchun Giang" userId="67e2125d-ec8c-4323-9653-9824a2ad815f" providerId="ADAL" clId="{C25B542B-E4E8-D141-AA14-043D930A865A}" dt="2024-01-24T19:24:13.546" v="811"/>
          <ac:inkMkLst>
            <pc:docMk/>
            <pc:sldMk cId="2303502608" sldId="331"/>
            <ac:inkMk id="654" creationId="{8BE8F082-D904-8A86-2B80-395FF5C6B882}"/>
          </ac:inkMkLst>
        </pc:inkChg>
        <pc:inkChg chg="add mod">
          <ac:chgData name="Kokchun Giang" userId="67e2125d-ec8c-4323-9653-9824a2ad815f" providerId="ADAL" clId="{C25B542B-E4E8-D141-AA14-043D930A865A}" dt="2024-01-24T19:24:13.546" v="811"/>
          <ac:inkMkLst>
            <pc:docMk/>
            <pc:sldMk cId="2303502608" sldId="331"/>
            <ac:inkMk id="655" creationId="{3644924B-804B-C3A8-E906-96614F350B16}"/>
          </ac:inkMkLst>
        </pc:inkChg>
        <pc:inkChg chg="add mod">
          <ac:chgData name="Kokchun Giang" userId="67e2125d-ec8c-4323-9653-9824a2ad815f" providerId="ADAL" clId="{C25B542B-E4E8-D141-AA14-043D930A865A}" dt="2024-01-24T19:24:13.546" v="811"/>
          <ac:inkMkLst>
            <pc:docMk/>
            <pc:sldMk cId="2303502608" sldId="331"/>
            <ac:inkMk id="656" creationId="{101BE03D-5CB6-AB1B-0F56-79F5573B5F19}"/>
          </ac:inkMkLst>
        </pc:inkChg>
        <pc:inkChg chg="add mod">
          <ac:chgData name="Kokchun Giang" userId="67e2125d-ec8c-4323-9653-9824a2ad815f" providerId="ADAL" clId="{C25B542B-E4E8-D141-AA14-043D930A865A}" dt="2024-01-24T19:24:13.546" v="811"/>
          <ac:inkMkLst>
            <pc:docMk/>
            <pc:sldMk cId="2303502608" sldId="331"/>
            <ac:inkMk id="657" creationId="{E15DAE74-B4AD-56A3-2F6A-16D1A9E6F9F3}"/>
          </ac:inkMkLst>
        </pc:inkChg>
        <pc:inkChg chg="add mod">
          <ac:chgData name="Kokchun Giang" userId="67e2125d-ec8c-4323-9653-9824a2ad815f" providerId="ADAL" clId="{C25B542B-E4E8-D141-AA14-043D930A865A}" dt="2024-01-24T19:24:13.546" v="811"/>
          <ac:inkMkLst>
            <pc:docMk/>
            <pc:sldMk cId="2303502608" sldId="331"/>
            <ac:inkMk id="658" creationId="{06F3248C-2586-D56A-2AAC-9D38ABEB6EA6}"/>
          </ac:inkMkLst>
        </pc:inkChg>
        <pc:inkChg chg="add mod">
          <ac:chgData name="Kokchun Giang" userId="67e2125d-ec8c-4323-9653-9824a2ad815f" providerId="ADAL" clId="{C25B542B-E4E8-D141-AA14-043D930A865A}" dt="2024-01-24T19:24:15.985" v="814"/>
          <ac:inkMkLst>
            <pc:docMk/>
            <pc:sldMk cId="2303502608" sldId="331"/>
            <ac:inkMk id="661" creationId="{E35D8ABC-E62E-F641-255F-0CF944939DCA}"/>
          </ac:inkMkLst>
        </pc:inkChg>
        <pc:inkChg chg="add mod">
          <ac:chgData name="Kokchun Giang" userId="67e2125d-ec8c-4323-9653-9824a2ad815f" providerId="ADAL" clId="{C25B542B-E4E8-D141-AA14-043D930A865A}" dt="2024-01-24T19:24:15.985" v="814"/>
          <ac:inkMkLst>
            <pc:docMk/>
            <pc:sldMk cId="2303502608" sldId="331"/>
            <ac:inkMk id="662" creationId="{55335A5E-CD34-F1B1-B1B7-A9FF06B1444A}"/>
          </ac:inkMkLst>
        </pc:inkChg>
        <pc:inkChg chg="add mod">
          <ac:chgData name="Kokchun Giang" userId="67e2125d-ec8c-4323-9653-9824a2ad815f" providerId="ADAL" clId="{C25B542B-E4E8-D141-AA14-043D930A865A}" dt="2024-01-24T19:24:25.448" v="825"/>
          <ac:inkMkLst>
            <pc:docMk/>
            <pc:sldMk cId="2303502608" sldId="331"/>
            <ac:inkMk id="664" creationId="{EF03ACF1-F77F-3526-15C2-E63A9E819662}"/>
          </ac:inkMkLst>
        </pc:inkChg>
        <pc:inkChg chg="add mod">
          <ac:chgData name="Kokchun Giang" userId="67e2125d-ec8c-4323-9653-9824a2ad815f" providerId="ADAL" clId="{C25B542B-E4E8-D141-AA14-043D930A865A}" dt="2024-01-24T19:24:25.448" v="825"/>
          <ac:inkMkLst>
            <pc:docMk/>
            <pc:sldMk cId="2303502608" sldId="331"/>
            <ac:inkMk id="665" creationId="{D875F5CA-F14F-8BD8-1E35-53A6C005ADF7}"/>
          </ac:inkMkLst>
        </pc:inkChg>
        <pc:inkChg chg="add mod">
          <ac:chgData name="Kokchun Giang" userId="67e2125d-ec8c-4323-9653-9824a2ad815f" providerId="ADAL" clId="{C25B542B-E4E8-D141-AA14-043D930A865A}" dt="2024-01-24T19:24:25.448" v="825"/>
          <ac:inkMkLst>
            <pc:docMk/>
            <pc:sldMk cId="2303502608" sldId="331"/>
            <ac:inkMk id="666" creationId="{56149C26-75BA-4354-1FE0-F26C1A4A5CE3}"/>
          </ac:inkMkLst>
        </pc:inkChg>
        <pc:inkChg chg="add mod">
          <ac:chgData name="Kokchun Giang" userId="67e2125d-ec8c-4323-9653-9824a2ad815f" providerId="ADAL" clId="{C25B542B-E4E8-D141-AA14-043D930A865A}" dt="2024-01-24T19:24:25.448" v="825"/>
          <ac:inkMkLst>
            <pc:docMk/>
            <pc:sldMk cId="2303502608" sldId="331"/>
            <ac:inkMk id="667" creationId="{02C450FE-9E8B-A805-2737-DE767FED5B7E}"/>
          </ac:inkMkLst>
        </pc:inkChg>
        <pc:inkChg chg="add mod">
          <ac:chgData name="Kokchun Giang" userId="67e2125d-ec8c-4323-9653-9824a2ad815f" providerId="ADAL" clId="{C25B542B-E4E8-D141-AA14-043D930A865A}" dt="2024-01-24T19:24:25.448" v="825"/>
          <ac:inkMkLst>
            <pc:docMk/>
            <pc:sldMk cId="2303502608" sldId="331"/>
            <ac:inkMk id="668" creationId="{989189A0-6E06-92C8-BFB5-0321D0D8DCD7}"/>
          </ac:inkMkLst>
        </pc:inkChg>
        <pc:inkChg chg="add mod">
          <ac:chgData name="Kokchun Giang" userId="67e2125d-ec8c-4323-9653-9824a2ad815f" providerId="ADAL" clId="{C25B542B-E4E8-D141-AA14-043D930A865A}" dt="2024-01-24T19:24:25.448" v="825"/>
          <ac:inkMkLst>
            <pc:docMk/>
            <pc:sldMk cId="2303502608" sldId="331"/>
            <ac:inkMk id="669" creationId="{687BF5FD-8772-9C57-933C-CC6090B59549}"/>
          </ac:inkMkLst>
        </pc:inkChg>
        <pc:inkChg chg="add mod">
          <ac:chgData name="Kokchun Giang" userId="67e2125d-ec8c-4323-9653-9824a2ad815f" providerId="ADAL" clId="{C25B542B-E4E8-D141-AA14-043D930A865A}" dt="2024-01-24T19:24:25.448" v="825"/>
          <ac:inkMkLst>
            <pc:docMk/>
            <pc:sldMk cId="2303502608" sldId="331"/>
            <ac:inkMk id="670" creationId="{50099B7A-2F03-7C74-A52E-4E875EEA5E68}"/>
          </ac:inkMkLst>
        </pc:inkChg>
        <pc:inkChg chg="add mod">
          <ac:chgData name="Kokchun Giang" userId="67e2125d-ec8c-4323-9653-9824a2ad815f" providerId="ADAL" clId="{C25B542B-E4E8-D141-AA14-043D930A865A}" dt="2024-01-24T19:24:25.448" v="825"/>
          <ac:inkMkLst>
            <pc:docMk/>
            <pc:sldMk cId="2303502608" sldId="331"/>
            <ac:inkMk id="671" creationId="{D25898D8-EF66-6E6B-9C5F-CE89806A3F57}"/>
          </ac:inkMkLst>
        </pc:inkChg>
        <pc:inkChg chg="add mod">
          <ac:chgData name="Kokchun Giang" userId="67e2125d-ec8c-4323-9653-9824a2ad815f" providerId="ADAL" clId="{C25B542B-E4E8-D141-AA14-043D930A865A}" dt="2024-01-24T19:24:25.448" v="825"/>
          <ac:inkMkLst>
            <pc:docMk/>
            <pc:sldMk cId="2303502608" sldId="331"/>
            <ac:inkMk id="672" creationId="{3427C8BA-1FAC-DD96-1492-D866F364F70D}"/>
          </ac:inkMkLst>
        </pc:inkChg>
        <pc:inkChg chg="add mod">
          <ac:chgData name="Kokchun Giang" userId="67e2125d-ec8c-4323-9653-9824a2ad815f" providerId="ADAL" clId="{C25B542B-E4E8-D141-AA14-043D930A865A}" dt="2024-01-24T19:24:25.448" v="825"/>
          <ac:inkMkLst>
            <pc:docMk/>
            <pc:sldMk cId="2303502608" sldId="331"/>
            <ac:inkMk id="673" creationId="{B30A2962-0A55-3E4E-BBBD-7430A20DA74F}"/>
          </ac:inkMkLst>
        </pc:inkChg>
        <pc:inkChg chg="add mod">
          <ac:chgData name="Kokchun Giang" userId="67e2125d-ec8c-4323-9653-9824a2ad815f" providerId="ADAL" clId="{C25B542B-E4E8-D141-AA14-043D930A865A}" dt="2024-01-24T19:53:49.517" v="1874" actId="164"/>
          <ac:inkMkLst>
            <pc:docMk/>
            <pc:sldMk cId="2303502608" sldId="331"/>
            <ac:inkMk id="677" creationId="{CAB9C937-7EE1-AD81-D9CB-1804629E4488}"/>
          </ac:inkMkLst>
        </pc:inkChg>
        <pc:inkChg chg="add mod">
          <ac:chgData name="Kokchun Giang" userId="67e2125d-ec8c-4323-9653-9824a2ad815f" providerId="ADAL" clId="{C25B542B-E4E8-D141-AA14-043D930A865A}" dt="2024-01-24T19:53:49.517" v="1874" actId="164"/>
          <ac:inkMkLst>
            <pc:docMk/>
            <pc:sldMk cId="2303502608" sldId="331"/>
            <ac:inkMk id="678" creationId="{3853A7B5-D444-E416-ED44-1A3C16688A66}"/>
          </ac:inkMkLst>
        </pc:inkChg>
        <pc:inkChg chg="add mod">
          <ac:chgData name="Kokchun Giang" userId="67e2125d-ec8c-4323-9653-9824a2ad815f" providerId="ADAL" clId="{C25B542B-E4E8-D141-AA14-043D930A865A}" dt="2024-01-24T19:53:49.517" v="1874" actId="164"/>
          <ac:inkMkLst>
            <pc:docMk/>
            <pc:sldMk cId="2303502608" sldId="331"/>
            <ac:inkMk id="679" creationId="{C4161654-2919-D205-8785-3DFFEBAEFC67}"/>
          </ac:inkMkLst>
        </pc:inkChg>
        <pc:inkChg chg="add mod">
          <ac:chgData name="Kokchun Giang" userId="67e2125d-ec8c-4323-9653-9824a2ad815f" providerId="ADAL" clId="{C25B542B-E4E8-D141-AA14-043D930A865A}" dt="2024-01-24T19:53:49.517" v="1874" actId="164"/>
          <ac:inkMkLst>
            <pc:docMk/>
            <pc:sldMk cId="2303502608" sldId="331"/>
            <ac:inkMk id="680" creationId="{CB65B214-7BDC-08DF-5C84-3C8ABC13244F}"/>
          </ac:inkMkLst>
        </pc:inkChg>
        <pc:inkChg chg="add mod">
          <ac:chgData name="Kokchun Giang" userId="67e2125d-ec8c-4323-9653-9824a2ad815f" providerId="ADAL" clId="{C25B542B-E4E8-D141-AA14-043D930A865A}" dt="2024-01-24T19:53:49.517" v="1874" actId="164"/>
          <ac:inkMkLst>
            <pc:docMk/>
            <pc:sldMk cId="2303502608" sldId="331"/>
            <ac:inkMk id="681" creationId="{30F91883-3D90-A365-1F32-9A4C36E6F924}"/>
          </ac:inkMkLst>
        </pc:inkChg>
        <pc:inkChg chg="add del mod">
          <ac:chgData name="Kokchun Giang" userId="67e2125d-ec8c-4323-9653-9824a2ad815f" providerId="ADAL" clId="{C25B542B-E4E8-D141-AA14-043D930A865A}" dt="2024-01-24T19:24:33.969" v="838" actId="9405"/>
          <ac:inkMkLst>
            <pc:docMk/>
            <pc:sldMk cId="2303502608" sldId="331"/>
            <ac:inkMk id="682" creationId="{D939FE00-7A18-4CC1-4218-F6246F5A6A9F}"/>
          </ac:inkMkLst>
        </pc:inkChg>
        <pc:inkChg chg="add del mod">
          <ac:chgData name="Kokchun Giang" userId="67e2125d-ec8c-4323-9653-9824a2ad815f" providerId="ADAL" clId="{C25B542B-E4E8-D141-AA14-043D930A865A}" dt="2024-01-24T19:24:33.403" v="837" actId="9405"/>
          <ac:inkMkLst>
            <pc:docMk/>
            <pc:sldMk cId="2303502608" sldId="331"/>
            <ac:inkMk id="683" creationId="{D28642C4-FFCE-EC04-241A-3A08AE1FABC3}"/>
          </ac:inkMkLst>
        </pc:inkChg>
        <pc:inkChg chg="add del mod">
          <ac:chgData name="Kokchun Giang" userId="67e2125d-ec8c-4323-9653-9824a2ad815f" providerId="ADAL" clId="{C25B542B-E4E8-D141-AA14-043D930A865A}" dt="2024-01-24T19:24:33.076" v="836"/>
          <ac:inkMkLst>
            <pc:docMk/>
            <pc:sldMk cId="2303502608" sldId="331"/>
            <ac:inkMk id="684" creationId="{D322136B-7DE0-74DD-C215-220D90DDA415}"/>
          </ac:inkMkLst>
        </pc:inkChg>
        <pc:inkChg chg="add mod">
          <ac:chgData name="Kokchun Giang" userId="67e2125d-ec8c-4323-9653-9824a2ad815f" providerId="ADAL" clId="{C25B542B-E4E8-D141-AA14-043D930A865A}" dt="2024-01-24T19:24:36.658" v="842"/>
          <ac:inkMkLst>
            <pc:docMk/>
            <pc:sldMk cId="2303502608" sldId="331"/>
            <ac:inkMk id="687" creationId="{5637BF87-6D6A-77B9-9523-7F3B4C96A2DF}"/>
          </ac:inkMkLst>
        </pc:inkChg>
        <pc:inkChg chg="add mod">
          <ac:chgData name="Kokchun Giang" userId="67e2125d-ec8c-4323-9653-9824a2ad815f" providerId="ADAL" clId="{C25B542B-E4E8-D141-AA14-043D930A865A}" dt="2024-01-24T19:24:36.658" v="842"/>
          <ac:inkMkLst>
            <pc:docMk/>
            <pc:sldMk cId="2303502608" sldId="331"/>
            <ac:inkMk id="688" creationId="{DDA9FAE5-50B9-F34D-A918-6B0A11A225EC}"/>
          </ac:inkMkLst>
        </pc:inkChg>
        <pc:inkChg chg="add mod">
          <ac:chgData name="Kokchun Giang" userId="67e2125d-ec8c-4323-9653-9824a2ad815f" providerId="ADAL" clId="{C25B542B-E4E8-D141-AA14-043D930A865A}" dt="2024-01-24T19:24:36.658" v="842"/>
          <ac:inkMkLst>
            <pc:docMk/>
            <pc:sldMk cId="2303502608" sldId="331"/>
            <ac:inkMk id="689" creationId="{2CE85F99-39F3-F130-BCDF-9ED2D735ADB2}"/>
          </ac:inkMkLst>
        </pc:inkChg>
        <pc:inkChg chg="add mod">
          <ac:chgData name="Kokchun Giang" userId="67e2125d-ec8c-4323-9653-9824a2ad815f" providerId="ADAL" clId="{C25B542B-E4E8-D141-AA14-043D930A865A}" dt="2024-01-24T19:24:41.982" v="853"/>
          <ac:inkMkLst>
            <pc:docMk/>
            <pc:sldMk cId="2303502608" sldId="331"/>
            <ac:inkMk id="691" creationId="{D0B0B086-A867-635B-D74D-C16ECC670997}"/>
          </ac:inkMkLst>
        </pc:inkChg>
        <pc:inkChg chg="add mod">
          <ac:chgData name="Kokchun Giang" userId="67e2125d-ec8c-4323-9653-9824a2ad815f" providerId="ADAL" clId="{C25B542B-E4E8-D141-AA14-043D930A865A}" dt="2024-01-24T19:24:41.982" v="853"/>
          <ac:inkMkLst>
            <pc:docMk/>
            <pc:sldMk cId="2303502608" sldId="331"/>
            <ac:inkMk id="692" creationId="{238BA3D3-2E85-70E2-3A69-723CF6FBAC84}"/>
          </ac:inkMkLst>
        </pc:inkChg>
        <pc:inkChg chg="add mod">
          <ac:chgData name="Kokchun Giang" userId="67e2125d-ec8c-4323-9653-9824a2ad815f" providerId="ADAL" clId="{C25B542B-E4E8-D141-AA14-043D930A865A}" dt="2024-01-24T19:24:41.982" v="853"/>
          <ac:inkMkLst>
            <pc:docMk/>
            <pc:sldMk cId="2303502608" sldId="331"/>
            <ac:inkMk id="693" creationId="{31BEF44B-A593-A79E-09AB-C7633FDBD024}"/>
          </ac:inkMkLst>
        </pc:inkChg>
        <pc:inkChg chg="add mod">
          <ac:chgData name="Kokchun Giang" userId="67e2125d-ec8c-4323-9653-9824a2ad815f" providerId="ADAL" clId="{C25B542B-E4E8-D141-AA14-043D930A865A}" dt="2024-01-24T19:24:41.982" v="853"/>
          <ac:inkMkLst>
            <pc:docMk/>
            <pc:sldMk cId="2303502608" sldId="331"/>
            <ac:inkMk id="694" creationId="{5791A928-D402-7DA2-C7E7-9AFC6E979568}"/>
          </ac:inkMkLst>
        </pc:inkChg>
        <pc:inkChg chg="add mod">
          <ac:chgData name="Kokchun Giang" userId="67e2125d-ec8c-4323-9653-9824a2ad815f" providerId="ADAL" clId="{C25B542B-E4E8-D141-AA14-043D930A865A}" dt="2024-01-24T19:24:41.982" v="853"/>
          <ac:inkMkLst>
            <pc:docMk/>
            <pc:sldMk cId="2303502608" sldId="331"/>
            <ac:inkMk id="695" creationId="{F5612D1F-8B54-D4CF-928A-4D1277D7AD96}"/>
          </ac:inkMkLst>
        </pc:inkChg>
        <pc:inkChg chg="add mod">
          <ac:chgData name="Kokchun Giang" userId="67e2125d-ec8c-4323-9653-9824a2ad815f" providerId="ADAL" clId="{C25B542B-E4E8-D141-AA14-043D930A865A}" dt="2024-01-24T19:24:41.982" v="853"/>
          <ac:inkMkLst>
            <pc:docMk/>
            <pc:sldMk cId="2303502608" sldId="331"/>
            <ac:inkMk id="696" creationId="{807A7D6A-3BBA-7F8E-AC4D-325C7509E6AB}"/>
          </ac:inkMkLst>
        </pc:inkChg>
        <pc:inkChg chg="add mod">
          <ac:chgData name="Kokchun Giang" userId="67e2125d-ec8c-4323-9653-9824a2ad815f" providerId="ADAL" clId="{C25B542B-E4E8-D141-AA14-043D930A865A}" dt="2024-01-24T19:24:41.982" v="853"/>
          <ac:inkMkLst>
            <pc:docMk/>
            <pc:sldMk cId="2303502608" sldId="331"/>
            <ac:inkMk id="697" creationId="{30CCC420-EA6E-2DA7-D6B9-838C18099ED9}"/>
          </ac:inkMkLst>
        </pc:inkChg>
        <pc:inkChg chg="add mod">
          <ac:chgData name="Kokchun Giang" userId="67e2125d-ec8c-4323-9653-9824a2ad815f" providerId="ADAL" clId="{C25B542B-E4E8-D141-AA14-043D930A865A}" dt="2024-01-24T19:24:41.982" v="853"/>
          <ac:inkMkLst>
            <pc:docMk/>
            <pc:sldMk cId="2303502608" sldId="331"/>
            <ac:inkMk id="698" creationId="{EA79D3B3-ED52-5798-CA89-4C426E12FD59}"/>
          </ac:inkMkLst>
        </pc:inkChg>
        <pc:inkChg chg="add mod">
          <ac:chgData name="Kokchun Giang" userId="67e2125d-ec8c-4323-9653-9824a2ad815f" providerId="ADAL" clId="{C25B542B-E4E8-D141-AA14-043D930A865A}" dt="2024-01-24T19:24:41.982" v="853"/>
          <ac:inkMkLst>
            <pc:docMk/>
            <pc:sldMk cId="2303502608" sldId="331"/>
            <ac:inkMk id="699" creationId="{5D0CC96F-F8F2-3D6D-A7D9-9B8F738201B2}"/>
          </ac:inkMkLst>
        </pc:inkChg>
        <pc:inkChg chg="add mod">
          <ac:chgData name="Kokchun Giang" userId="67e2125d-ec8c-4323-9653-9824a2ad815f" providerId="ADAL" clId="{C25B542B-E4E8-D141-AA14-043D930A865A}" dt="2024-01-24T19:24:41.982" v="853"/>
          <ac:inkMkLst>
            <pc:docMk/>
            <pc:sldMk cId="2303502608" sldId="331"/>
            <ac:inkMk id="700" creationId="{04C0E99E-8AD9-3182-42EC-00CA18DF49F0}"/>
          </ac:inkMkLst>
        </pc:inkChg>
        <pc:inkChg chg="add mod">
          <ac:chgData name="Kokchun Giang" userId="67e2125d-ec8c-4323-9653-9824a2ad815f" providerId="ADAL" clId="{C25B542B-E4E8-D141-AA14-043D930A865A}" dt="2024-01-24T19:24:47.550" v="859"/>
          <ac:inkMkLst>
            <pc:docMk/>
            <pc:sldMk cId="2303502608" sldId="331"/>
            <ac:inkMk id="703" creationId="{34E855A6-90BB-B7D5-D564-FB7006484D47}"/>
          </ac:inkMkLst>
        </pc:inkChg>
        <pc:inkChg chg="add mod">
          <ac:chgData name="Kokchun Giang" userId="67e2125d-ec8c-4323-9653-9824a2ad815f" providerId="ADAL" clId="{C25B542B-E4E8-D141-AA14-043D930A865A}" dt="2024-01-24T19:24:47.550" v="859"/>
          <ac:inkMkLst>
            <pc:docMk/>
            <pc:sldMk cId="2303502608" sldId="331"/>
            <ac:inkMk id="704" creationId="{E3CD455C-5DDB-AD59-2BD0-4CBEBB1D1494}"/>
          </ac:inkMkLst>
        </pc:inkChg>
        <pc:inkChg chg="add mod">
          <ac:chgData name="Kokchun Giang" userId="67e2125d-ec8c-4323-9653-9824a2ad815f" providerId="ADAL" clId="{C25B542B-E4E8-D141-AA14-043D930A865A}" dt="2024-01-24T19:24:47.550" v="859"/>
          <ac:inkMkLst>
            <pc:docMk/>
            <pc:sldMk cId="2303502608" sldId="331"/>
            <ac:inkMk id="705" creationId="{F271BBE4-FF53-9EC6-8BB5-94D4DB2ECD45}"/>
          </ac:inkMkLst>
        </pc:inkChg>
        <pc:inkChg chg="add mod">
          <ac:chgData name="Kokchun Giang" userId="67e2125d-ec8c-4323-9653-9824a2ad815f" providerId="ADAL" clId="{C25B542B-E4E8-D141-AA14-043D930A865A}" dt="2024-01-24T19:24:47.550" v="859"/>
          <ac:inkMkLst>
            <pc:docMk/>
            <pc:sldMk cId="2303502608" sldId="331"/>
            <ac:inkMk id="706" creationId="{98D26108-E687-4BBE-A032-EA9074BFD12E}"/>
          </ac:inkMkLst>
        </pc:inkChg>
        <pc:inkChg chg="add mod">
          <ac:chgData name="Kokchun Giang" userId="67e2125d-ec8c-4323-9653-9824a2ad815f" providerId="ADAL" clId="{C25B542B-E4E8-D141-AA14-043D930A865A}" dt="2024-01-24T19:24:47.550" v="859"/>
          <ac:inkMkLst>
            <pc:docMk/>
            <pc:sldMk cId="2303502608" sldId="331"/>
            <ac:inkMk id="707" creationId="{56391BF8-7420-77B2-4B72-E1CB8A20F60D}"/>
          </ac:inkMkLst>
        </pc:inkChg>
        <pc:inkChg chg="add mod">
          <ac:chgData name="Kokchun Giang" userId="67e2125d-ec8c-4323-9653-9824a2ad815f" providerId="ADAL" clId="{C25B542B-E4E8-D141-AA14-043D930A865A}" dt="2024-01-24T19:24:49.997" v="863"/>
          <ac:inkMkLst>
            <pc:docMk/>
            <pc:sldMk cId="2303502608" sldId="331"/>
            <ac:inkMk id="709" creationId="{9158E552-517B-910C-2185-1EACA1FC927A}"/>
          </ac:inkMkLst>
        </pc:inkChg>
        <pc:inkChg chg="add mod">
          <ac:chgData name="Kokchun Giang" userId="67e2125d-ec8c-4323-9653-9824a2ad815f" providerId="ADAL" clId="{C25B542B-E4E8-D141-AA14-043D930A865A}" dt="2024-01-24T19:24:49.997" v="863"/>
          <ac:inkMkLst>
            <pc:docMk/>
            <pc:sldMk cId="2303502608" sldId="331"/>
            <ac:inkMk id="710" creationId="{5FAF922B-2926-2118-72BF-A16DD1FE24DE}"/>
          </ac:inkMkLst>
        </pc:inkChg>
        <pc:inkChg chg="add mod">
          <ac:chgData name="Kokchun Giang" userId="67e2125d-ec8c-4323-9653-9824a2ad815f" providerId="ADAL" clId="{C25B542B-E4E8-D141-AA14-043D930A865A}" dt="2024-01-24T19:24:49.997" v="863"/>
          <ac:inkMkLst>
            <pc:docMk/>
            <pc:sldMk cId="2303502608" sldId="331"/>
            <ac:inkMk id="711" creationId="{4DD50D15-87BB-54A0-3BEF-889E41BE9768}"/>
          </ac:inkMkLst>
        </pc:inkChg>
        <pc:inkChg chg="add mod">
          <ac:chgData name="Kokchun Giang" userId="67e2125d-ec8c-4323-9653-9824a2ad815f" providerId="ADAL" clId="{C25B542B-E4E8-D141-AA14-043D930A865A}" dt="2024-01-24T19:25:21.514" v="874"/>
          <ac:inkMkLst>
            <pc:docMk/>
            <pc:sldMk cId="2303502608" sldId="331"/>
            <ac:inkMk id="713" creationId="{09E073BD-50D2-7713-E4F3-7C11AD8170AD}"/>
          </ac:inkMkLst>
        </pc:inkChg>
        <pc:inkChg chg="add mod">
          <ac:chgData name="Kokchun Giang" userId="67e2125d-ec8c-4323-9653-9824a2ad815f" providerId="ADAL" clId="{C25B542B-E4E8-D141-AA14-043D930A865A}" dt="2024-01-24T19:25:21.514" v="874"/>
          <ac:inkMkLst>
            <pc:docMk/>
            <pc:sldMk cId="2303502608" sldId="331"/>
            <ac:inkMk id="714" creationId="{9BDBC4D2-978D-D206-3B33-2613336A2BB5}"/>
          </ac:inkMkLst>
        </pc:inkChg>
        <pc:inkChg chg="add mod">
          <ac:chgData name="Kokchun Giang" userId="67e2125d-ec8c-4323-9653-9824a2ad815f" providerId="ADAL" clId="{C25B542B-E4E8-D141-AA14-043D930A865A}" dt="2024-01-24T19:25:21.514" v="874"/>
          <ac:inkMkLst>
            <pc:docMk/>
            <pc:sldMk cId="2303502608" sldId="331"/>
            <ac:inkMk id="715" creationId="{76CE2BF9-F1D5-8647-B0DE-BCBC2D7D51DD}"/>
          </ac:inkMkLst>
        </pc:inkChg>
        <pc:inkChg chg="add mod">
          <ac:chgData name="Kokchun Giang" userId="67e2125d-ec8c-4323-9653-9824a2ad815f" providerId="ADAL" clId="{C25B542B-E4E8-D141-AA14-043D930A865A}" dt="2024-01-24T19:25:21.514" v="874"/>
          <ac:inkMkLst>
            <pc:docMk/>
            <pc:sldMk cId="2303502608" sldId="331"/>
            <ac:inkMk id="716" creationId="{CBAC4846-EF98-1F73-4142-7A466A19E75D}"/>
          </ac:inkMkLst>
        </pc:inkChg>
        <pc:inkChg chg="add mod">
          <ac:chgData name="Kokchun Giang" userId="67e2125d-ec8c-4323-9653-9824a2ad815f" providerId="ADAL" clId="{C25B542B-E4E8-D141-AA14-043D930A865A}" dt="2024-01-24T19:25:21.514" v="874"/>
          <ac:inkMkLst>
            <pc:docMk/>
            <pc:sldMk cId="2303502608" sldId="331"/>
            <ac:inkMk id="717" creationId="{23A908EA-56AF-E745-8C51-01FC7AF5E6C9}"/>
          </ac:inkMkLst>
        </pc:inkChg>
        <pc:inkChg chg="add mod">
          <ac:chgData name="Kokchun Giang" userId="67e2125d-ec8c-4323-9653-9824a2ad815f" providerId="ADAL" clId="{C25B542B-E4E8-D141-AA14-043D930A865A}" dt="2024-01-24T19:25:21.514" v="874"/>
          <ac:inkMkLst>
            <pc:docMk/>
            <pc:sldMk cId="2303502608" sldId="331"/>
            <ac:inkMk id="718" creationId="{149662EE-598C-D1F5-1015-01B6E1B5529B}"/>
          </ac:inkMkLst>
        </pc:inkChg>
        <pc:inkChg chg="add mod">
          <ac:chgData name="Kokchun Giang" userId="67e2125d-ec8c-4323-9653-9824a2ad815f" providerId="ADAL" clId="{C25B542B-E4E8-D141-AA14-043D930A865A}" dt="2024-01-24T19:25:21.514" v="874"/>
          <ac:inkMkLst>
            <pc:docMk/>
            <pc:sldMk cId="2303502608" sldId="331"/>
            <ac:inkMk id="719" creationId="{64713F3F-735F-39C1-99C6-70005224871B}"/>
          </ac:inkMkLst>
        </pc:inkChg>
        <pc:inkChg chg="add mod">
          <ac:chgData name="Kokchun Giang" userId="67e2125d-ec8c-4323-9653-9824a2ad815f" providerId="ADAL" clId="{C25B542B-E4E8-D141-AA14-043D930A865A}" dt="2024-01-24T19:25:21.514" v="874"/>
          <ac:inkMkLst>
            <pc:docMk/>
            <pc:sldMk cId="2303502608" sldId="331"/>
            <ac:inkMk id="720" creationId="{D1871D5D-7601-3A53-F0AE-D606385BF950}"/>
          </ac:inkMkLst>
        </pc:inkChg>
        <pc:inkChg chg="add mod">
          <ac:chgData name="Kokchun Giang" userId="67e2125d-ec8c-4323-9653-9824a2ad815f" providerId="ADAL" clId="{C25B542B-E4E8-D141-AA14-043D930A865A}" dt="2024-01-24T19:25:21.514" v="874"/>
          <ac:inkMkLst>
            <pc:docMk/>
            <pc:sldMk cId="2303502608" sldId="331"/>
            <ac:inkMk id="721" creationId="{17106502-EC40-4187-E33E-8BF91CA60ED2}"/>
          </ac:inkMkLst>
        </pc:inkChg>
        <pc:inkChg chg="add mod">
          <ac:chgData name="Kokchun Giang" userId="67e2125d-ec8c-4323-9653-9824a2ad815f" providerId="ADAL" clId="{C25B542B-E4E8-D141-AA14-043D930A865A}" dt="2024-01-24T19:25:21.514" v="874"/>
          <ac:inkMkLst>
            <pc:docMk/>
            <pc:sldMk cId="2303502608" sldId="331"/>
            <ac:inkMk id="722" creationId="{D2E1C483-FE54-DCF7-B995-71D97ABB16A2}"/>
          </ac:inkMkLst>
        </pc:inkChg>
        <pc:inkChg chg="add mod">
          <ac:chgData name="Kokchun Giang" userId="67e2125d-ec8c-4323-9653-9824a2ad815f" providerId="ADAL" clId="{C25B542B-E4E8-D141-AA14-043D930A865A}" dt="2024-01-24T19:25:29.414" v="879"/>
          <ac:inkMkLst>
            <pc:docMk/>
            <pc:sldMk cId="2303502608" sldId="331"/>
            <ac:inkMk id="724" creationId="{24FB95B0-1FBF-FDF2-A750-2648EF3B801D}"/>
          </ac:inkMkLst>
        </pc:inkChg>
        <pc:inkChg chg="add mod">
          <ac:chgData name="Kokchun Giang" userId="67e2125d-ec8c-4323-9653-9824a2ad815f" providerId="ADAL" clId="{C25B542B-E4E8-D141-AA14-043D930A865A}" dt="2024-01-24T19:25:29.414" v="879"/>
          <ac:inkMkLst>
            <pc:docMk/>
            <pc:sldMk cId="2303502608" sldId="331"/>
            <ac:inkMk id="725" creationId="{0AC15E5F-CBB8-6874-4C15-209AD3F31A94}"/>
          </ac:inkMkLst>
        </pc:inkChg>
        <pc:inkChg chg="add mod">
          <ac:chgData name="Kokchun Giang" userId="67e2125d-ec8c-4323-9653-9824a2ad815f" providerId="ADAL" clId="{C25B542B-E4E8-D141-AA14-043D930A865A}" dt="2024-01-24T19:25:29.414" v="879"/>
          <ac:inkMkLst>
            <pc:docMk/>
            <pc:sldMk cId="2303502608" sldId="331"/>
            <ac:inkMk id="726" creationId="{4B564FD5-715E-2F59-8324-4B2E531F23EB}"/>
          </ac:inkMkLst>
        </pc:inkChg>
        <pc:inkChg chg="add mod">
          <ac:chgData name="Kokchun Giang" userId="67e2125d-ec8c-4323-9653-9824a2ad815f" providerId="ADAL" clId="{C25B542B-E4E8-D141-AA14-043D930A865A}" dt="2024-01-24T19:25:29.414" v="879"/>
          <ac:inkMkLst>
            <pc:docMk/>
            <pc:sldMk cId="2303502608" sldId="331"/>
            <ac:inkMk id="727" creationId="{C1AC911B-F767-28D4-F5DD-A13A93EA1A97}"/>
          </ac:inkMkLst>
        </pc:inkChg>
        <pc:inkChg chg="add mod">
          <ac:chgData name="Kokchun Giang" userId="67e2125d-ec8c-4323-9653-9824a2ad815f" providerId="ADAL" clId="{C25B542B-E4E8-D141-AA14-043D930A865A}" dt="2024-01-24T19:25:43.269" v="893"/>
          <ac:inkMkLst>
            <pc:docMk/>
            <pc:sldMk cId="2303502608" sldId="331"/>
            <ac:inkMk id="729" creationId="{8626B5E9-EF74-F231-FA4C-D294C7459EFD}"/>
          </ac:inkMkLst>
        </pc:inkChg>
        <pc:inkChg chg="add mod">
          <ac:chgData name="Kokchun Giang" userId="67e2125d-ec8c-4323-9653-9824a2ad815f" providerId="ADAL" clId="{C25B542B-E4E8-D141-AA14-043D930A865A}" dt="2024-01-24T19:25:43.269" v="893"/>
          <ac:inkMkLst>
            <pc:docMk/>
            <pc:sldMk cId="2303502608" sldId="331"/>
            <ac:inkMk id="730" creationId="{39AF801C-544D-027F-4521-E43B44EE2693}"/>
          </ac:inkMkLst>
        </pc:inkChg>
        <pc:inkChg chg="add mod">
          <ac:chgData name="Kokchun Giang" userId="67e2125d-ec8c-4323-9653-9824a2ad815f" providerId="ADAL" clId="{C25B542B-E4E8-D141-AA14-043D930A865A}" dt="2024-01-24T19:25:43.269" v="893"/>
          <ac:inkMkLst>
            <pc:docMk/>
            <pc:sldMk cId="2303502608" sldId="331"/>
            <ac:inkMk id="731" creationId="{95D7DE03-05E7-103C-21E1-00D6567B18D0}"/>
          </ac:inkMkLst>
        </pc:inkChg>
        <pc:inkChg chg="add mod">
          <ac:chgData name="Kokchun Giang" userId="67e2125d-ec8c-4323-9653-9824a2ad815f" providerId="ADAL" clId="{C25B542B-E4E8-D141-AA14-043D930A865A}" dt="2024-01-24T19:25:43.269" v="893"/>
          <ac:inkMkLst>
            <pc:docMk/>
            <pc:sldMk cId="2303502608" sldId="331"/>
            <ac:inkMk id="732" creationId="{1A78F71C-04C2-A21F-D754-BCBCDCD9E196}"/>
          </ac:inkMkLst>
        </pc:inkChg>
        <pc:inkChg chg="add mod">
          <ac:chgData name="Kokchun Giang" userId="67e2125d-ec8c-4323-9653-9824a2ad815f" providerId="ADAL" clId="{C25B542B-E4E8-D141-AA14-043D930A865A}" dt="2024-01-24T19:25:43.269" v="893"/>
          <ac:inkMkLst>
            <pc:docMk/>
            <pc:sldMk cId="2303502608" sldId="331"/>
            <ac:inkMk id="733" creationId="{79F3AE35-D0E5-B292-AAA5-48B755AB3026}"/>
          </ac:inkMkLst>
        </pc:inkChg>
        <pc:inkChg chg="add mod">
          <ac:chgData name="Kokchun Giang" userId="67e2125d-ec8c-4323-9653-9824a2ad815f" providerId="ADAL" clId="{C25B542B-E4E8-D141-AA14-043D930A865A}" dt="2024-01-24T19:25:43.269" v="893"/>
          <ac:inkMkLst>
            <pc:docMk/>
            <pc:sldMk cId="2303502608" sldId="331"/>
            <ac:inkMk id="734" creationId="{2B45FCC0-7C87-C4B6-95FD-F752878B2EF5}"/>
          </ac:inkMkLst>
        </pc:inkChg>
        <pc:inkChg chg="add mod">
          <ac:chgData name="Kokchun Giang" userId="67e2125d-ec8c-4323-9653-9824a2ad815f" providerId="ADAL" clId="{C25B542B-E4E8-D141-AA14-043D930A865A}" dt="2024-01-24T19:25:43.269" v="893"/>
          <ac:inkMkLst>
            <pc:docMk/>
            <pc:sldMk cId="2303502608" sldId="331"/>
            <ac:inkMk id="735" creationId="{292B175C-1BF9-480E-EDE4-3F6AAC7071F4}"/>
          </ac:inkMkLst>
        </pc:inkChg>
        <pc:inkChg chg="add mod">
          <ac:chgData name="Kokchun Giang" userId="67e2125d-ec8c-4323-9653-9824a2ad815f" providerId="ADAL" clId="{C25B542B-E4E8-D141-AA14-043D930A865A}" dt="2024-01-24T19:25:43.269" v="893"/>
          <ac:inkMkLst>
            <pc:docMk/>
            <pc:sldMk cId="2303502608" sldId="331"/>
            <ac:inkMk id="736" creationId="{D22B3C67-3F3A-5E20-BE72-C59E77874808}"/>
          </ac:inkMkLst>
        </pc:inkChg>
        <pc:inkChg chg="add mod">
          <ac:chgData name="Kokchun Giang" userId="67e2125d-ec8c-4323-9653-9824a2ad815f" providerId="ADAL" clId="{C25B542B-E4E8-D141-AA14-043D930A865A}" dt="2024-01-24T19:25:43.269" v="893"/>
          <ac:inkMkLst>
            <pc:docMk/>
            <pc:sldMk cId="2303502608" sldId="331"/>
            <ac:inkMk id="738" creationId="{352CEDFC-64A7-803C-C31C-AA0CC4D27D87}"/>
          </ac:inkMkLst>
        </pc:inkChg>
        <pc:inkChg chg="add mod">
          <ac:chgData name="Kokchun Giang" userId="67e2125d-ec8c-4323-9653-9824a2ad815f" providerId="ADAL" clId="{C25B542B-E4E8-D141-AA14-043D930A865A}" dt="2024-01-24T19:25:43.269" v="893"/>
          <ac:inkMkLst>
            <pc:docMk/>
            <pc:sldMk cId="2303502608" sldId="331"/>
            <ac:inkMk id="739" creationId="{0D6B80DE-A751-F51D-66B2-9145B520A54B}"/>
          </ac:inkMkLst>
        </pc:inkChg>
        <pc:inkChg chg="add mod">
          <ac:chgData name="Kokchun Giang" userId="67e2125d-ec8c-4323-9653-9824a2ad815f" providerId="ADAL" clId="{C25B542B-E4E8-D141-AA14-043D930A865A}" dt="2024-01-24T19:25:43.269" v="893"/>
          <ac:inkMkLst>
            <pc:docMk/>
            <pc:sldMk cId="2303502608" sldId="331"/>
            <ac:inkMk id="740" creationId="{16C33C4F-35A7-7EC3-A32C-6274BFF47037}"/>
          </ac:inkMkLst>
        </pc:inkChg>
        <pc:inkChg chg="add mod">
          <ac:chgData name="Kokchun Giang" userId="67e2125d-ec8c-4323-9653-9824a2ad815f" providerId="ADAL" clId="{C25B542B-E4E8-D141-AA14-043D930A865A}" dt="2024-01-24T19:25:43.269" v="893"/>
          <ac:inkMkLst>
            <pc:docMk/>
            <pc:sldMk cId="2303502608" sldId="331"/>
            <ac:inkMk id="741" creationId="{E0F70C66-E11C-08AD-DDB7-136F17FFF61C}"/>
          </ac:inkMkLst>
        </pc:inkChg>
        <pc:inkChg chg="add mod">
          <ac:chgData name="Kokchun Giang" userId="67e2125d-ec8c-4323-9653-9824a2ad815f" providerId="ADAL" clId="{C25B542B-E4E8-D141-AA14-043D930A865A}" dt="2024-01-24T19:25:56.962" v="907"/>
          <ac:inkMkLst>
            <pc:docMk/>
            <pc:sldMk cId="2303502608" sldId="331"/>
            <ac:inkMk id="743" creationId="{3877EA89-961B-27C1-940F-755C44056E1D}"/>
          </ac:inkMkLst>
        </pc:inkChg>
        <pc:inkChg chg="add mod">
          <ac:chgData name="Kokchun Giang" userId="67e2125d-ec8c-4323-9653-9824a2ad815f" providerId="ADAL" clId="{C25B542B-E4E8-D141-AA14-043D930A865A}" dt="2024-01-24T19:25:56.962" v="907"/>
          <ac:inkMkLst>
            <pc:docMk/>
            <pc:sldMk cId="2303502608" sldId="331"/>
            <ac:inkMk id="744" creationId="{8F792901-F099-0BF7-E585-DD1FE1E767F8}"/>
          </ac:inkMkLst>
        </pc:inkChg>
        <pc:inkChg chg="add mod">
          <ac:chgData name="Kokchun Giang" userId="67e2125d-ec8c-4323-9653-9824a2ad815f" providerId="ADAL" clId="{C25B542B-E4E8-D141-AA14-043D930A865A}" dt="2024-01-24T19:25:56.962" v="907"/>
          <ac:inkMkLst>
            <pc:docMk/>
            <pc:sldMk cId="2303502608" sldId="331"/>
            <ac:inkMk id="745" creationId="{AEE5E0E5-93BC-A3C2-C09C-47248B6179FC}"/>
          </ac:inkMkLst>
        </pc:inkChg>
        <pc:inkChg chg="add mod">
          <ac:chgData name="Kokchun Giang" userId="67e2125d-ec8c-4323-9653-9824a2ad815f" providerId="ADAL" clId="{C25B542B-E4E8-D141-AA14-043D930A865A}" dt="2024-01-24T19:25:56.962" v="907"/>
          <ac:inkMkLst>
            <pc:docMk/>
            <pc:sldMk cId="2303502608" sldId="331"/>
            <ac:inkMk id="746" creationId="{2C87FF0F-CD49-6D02-359D-3EA227350532}"/>
          </ac:inkMkLst>
        </pc:inkChg>
        <pc:inkChg chg="add mod">
          <ac:chgData name="Kokchun Giang" userId="67e2125d-ec8c-4323-9653-9824a2ad815f" providerId="ADAL" clId="{C25B542B-E4E8-D141-AA14-043D930A865A}" dt="2024-01-24T19:25:56.962" v="907"/>
          <ac:inkMkLst>
            <pc:docMk/>
            <pc:sldMk cId="2303502608" sldId="331"/>
            <ac:inkMk id="747" creationId="{1FFF42A9-190C-406D-C7AE-5AADB1BF3628}"/>
          </ac:inkMkLst>
        </pc:inkChg>
        <pc:inkChg chg="add mod">
          <ac:chgData name="Kokchun Giang" userId="67e2125d-ec8c-4323-9653-9824a2ad815f" providerId="ADAL" clId="{C25B542B-E4E8-D141-AA14-043D930A865A}" dt="2024-01-24T19:25:56.962" v="907"/>
          <ac:inkMkLst>
            <pc:docMk/>
            <pc:sldMk cId="2303502608" sldId="331"/>
            <ac:inkMk id="748" creationId="{08501B0F-15C3-D648-D0C2-3042760D68C5}"/>
          </ac:inkMkLst>
        </pc:inkChg>
        <pc:inkChg chg="add mod">
          <ac:chgData name="Kokchun Giang" userId="67e2125d-ec8c-4323-9653-9824a2ad815f" providerId="ADAL" clId="{C25B542B-E4E8-D141-AA14-043D930A865A}" dt="2024-01-24T19:25:56.962" v="907"/>
          <ac:inkMkLst>
            <pc:docMk/>
            <pc:sldMk cId="2303502608" sldId="331"/>
            <ac:inkMk id="749" creationId="{C470D543-C146-5961-0810-AC9C3FE39A70}"/>
          </ac:inkMkLst>
        </pc:inkChg>
        <pc:inkChg chg="add mod">
          <ac:chgData name="Kokchun Giang" userId="67e2125d-ec8c-4323-9653-9824a2ad815f" providerId="ADAL" clId="{C25B542B-E4E8-D141-AA14-043D930A865A}" dt="2024-01-24T19:25:56.962" v="907"/>
          <ac:inkMkLst>
            <pc:docMk/>
            <pc:sldMk cId="2303502608" sldId="331"/>
            <ac:inkMk id="750" creationId="{2DC4037D-D708-E9EA-FEB1-84753E12A7B4}"/>
          </ac:inkMkLst>
        </pc:inkChg>
        <pc:inkChg chg="add mod">
          <ac:chgData name="Kokchun Giang" userId="67e2125d-ec8c-4323-9653-9824a2ad815f" providerId="ADAL" clId="{C25B542B-E4E8-D141-AA14-043D930A865A}" dt="2024-01-24T19:25:56.962" v="907"/>
          <ac:inkMkLst>
            <pc:docMk/>
            <pc:sldMk cId="2303502608" sldId="331"/>
            <ac:inkMk id="751" creationId="{8DA0A6BF-E5A7-012D-15C9-6F2CE5D33831}"/>
          </ac:inkMkLst>
        </pc:inkChg>
        <pc:inkChg chg="add mod">
          <ac:chgData name="Kokchun Giang" userId="67e2125d-ec8c-4323-9653-9824a2ad815f" providerId="ADAL" clId="{C25B542B-E4E8-D141-AA14-043D930A865A}" dt="2024-01-24T19:25:56.962" v="907"/>
          <ac:inkMkLst>
            <pc:docMk/>
            <pc:sldMk cId="2303502608" sldId="331"/>
            <ac:inkMk id="752" creationId="{33C993DC-5758-3849-73D0-67996026056F}"/>
          </ac:inkMkLst>
        </pc:inkChg>
        <pc:inkChg chg="add mod">
          <ac:chgData name="Kokchun Giang" userId="67e2125d-ec8c-4323-9653-9824a2ad815f" providerId="ADAL" clId="{C25B542B-E4E8-D141-AA14-043D930A865A}" dt="2024-01-24T19:25:56.962" v="907"/>
          <ac:inkMkLst>
            <pc:docMk/>
            <pc:sldMk cId="2303502608" sldId="331"/>
            <ac:inkMk id="753" creationId="{677D00CD-73FD-1B6C-D687-C4B9D8CD35A3}"/>
          </ac:inkMkLst>
        </pc:inkChg>
        <pc:inkChg chg="add mod">
          <ac:chgData name="Kokchun Giang" userId="67e2125d-ec8c-4323-9653-9824a2ad815f" providerId="ADAL" clId="{C25B542B-E4E8-D141-AA14-043D930A865A}" dt="2024-01-24T19:26:00.755" v="916"/>
          <ac:inkMkLst>
            <pc:docMk/>
            <pc:sldMk cId="2303502608" sldId="331"/>
            <ac:inkMk id="754" creationId="{791BDBA1-D7BC-F206-A082-8179501BA594}"/>
          </ac:inkMkLst>
        </pc:inkChg>
        <pc:inkChg chg="add mod">
          <ac:chgData name="Kokchun Giang" userId="67e2125d-ec8c-4323-9653-9824a2ad815f" providerId="ADAL" clId="{C25B542B-E4E8-D141-AA14-043D930A865A}" dt="2024-01-24T19:26:00.755" v="916"/>
          <ac:inkMkLst>
            <pc:docMk/>
            <pc:sldMk cId="2303502608" sldId="331"/>
            <ac:inkMk id="755" creationId="{ECA36B79-C859-CBFA-ED78-C618096B5A4C}"/>
          </ac:inkMkLst>
        </pc:inkChg>
        <pc:inkChg chg="add mod">
          <ac:chgData name="Kokchun Giang" userId="67e2125d-ec8c-4323-9653-9824a2ad815f" providerId="ADAL" clId="{C25B542B-E4E8-D141-AA14-043D930A865A}" dt="2024-01-24T19:26:00.755" v="916"/>
          <ac:inkMkLst>
            <pc:docMk/>
            <pc:sldMk cId="2303502608" sldId="331"/>
            <ac:inkMk id="758" creationId="{BA99EF40-EF87-89B1-CEB4-92591C0E46AC}"/>
          </ac:inkMkLst>
        </pc:inkChg>
        <pc:inkChg chg="add mod">
          <ac:chgData name="Kokchun Giang" userId="67e2125d-ec8c-4323-9653-9824a2ad815f" providerId="ADAL" clId="{C25B542B-E4E8-D141-AA14-043D930A865A}" dt="2024-01-24T19:26:00.755" v="916"/>
          <ac:inkMkLst>
            <pc:docMk/>
            <pc:sldMk cId="2303502608" sldId="331"/>
            <ac:inkMk id="759" creationId="{FA71B009-508A-9107-0CE9-6B09BB4C7F23}"/>
          </ac:inkMkLst>
        </pc:inkChg>
        <pc:inkChg chg="add mod">
          <ac:chgData name="Kokchun Giang" userId="67e2125d-ec8c-4323-9653-9824a2ad815f" providerId="ADAL" clId="{C25B542B-E4E8-D141-AA14-043D930A865A}" dt="2024-01-24T19:26:00.755" v="916"/>
          <ac:inkMkLst>
            <pc:docMk/>
            <pc:sldMk cId="2303502608" sldId="331"/>
            <ac:inkMk id="760" creationId="{4D0456DE-3B5A-9BEF-F2A7-39B54ACEB3D9}"/>
          </ac:inkMkLst>
        </pc:inkChg>
        <pc:inkChg chg="add mod">
          <ac:chgData name="Kokchun Giang" userId="67e2125d-ec8c-4323-9653-9824a2ad815f" providerId="ADAL" clId="{C25B542B-E4E8-D141-AA14-043D930A865A}" dt="2024-01-24T19:26:00.755" v="916"/>
          <ac:inkMkLst>
            <pc:docMk/>
            <pc:sldMk cId="2303502608" sldId="331"/>
            <ac:inkMk id="761" creationId="{E7022A5F-8D89-BB19-7F15-C42356851CEA}"/>
          </ac:inkMkLst>
        </pc:inkChg>
        <pc:inkChg chg="add mod">
          <ac:chgData name="Kokchun Giang" userId="67e2125d-ec8c-4323-9653-9824a2ad815f" providerId="ADAL" clId="{C25B542B-E4E8-D141-AA14-043D930A865A}" dt="2024-01-24T19:26:00.755" v="916"/>
          <ac:inkMkLst>
            <pc:docMk/>
            <pc:sldMk cId="2303502608" sldId="331"/>
            <ac:inkMk id="762" creationId="{78991463-4F3E-E5AE-654E-B4AA2BBFC8B2}"/>
          </ac:inkMkLst>
        </pc:inkChg>
        <pc:inkChg chg="add mod">
          <ac:chgData name="Kokchun Giang" userId="67e2125d-ec8c-4323-9653-9824a2ad815f" providerId="ADAL" clId="{C25B542B-E4E8-D141-AA14-043D930A865A}" dt="2024-01-24T19:26:00.755" v="916"/>
          <ac:inkMkLst>
            <pc:docMk/>
            <pc:sldMk cId="2303502608" sldId="331"/>
            <ac:inkMk id="763" creationId="{85B15F59-21DC-A062-ACA3-08D750F25264}"/>
          </ac:inkMkLst>
        </pc:inkChg>
        <pc:inkChg chg="add mod">
          <ac:chgData name="Kokchun Giang" userId="67e2125d-ec8c-4323-9653-9824a2ad815f" providerId="ADAL" clId="{C25B542B-E4E8-D141-AA14-043D930A865A}" dt="2024-01-24T19:26:00.755" v="916"/>
          <ac:inkMkLst>
            <pc:docMk/>
            <pc:sldMk cId="2303502608" sldId="331"/>
            <ac:inkMk id="764" creationId="{E0880395-AEEC-19CB-E072-36C225F25BD4}"/>
          </ac:inkMkLst>
        </pc:inkChg>
        <pc:inkChg chg="add mod">
          <ac:chgData name="Kokchun Giang" userId="67e2125d-ec8c-4323-9653-9824a2ad815f" providerId="ADAL" clId="{C25B542B-E4E8-D141-AA14-043D930A865A}" dt="2024-01-24T19:26:00.755" v="916"/>
          <ac:inkMkLst>
            <pc:docMk/>
            <pc:sldMk cId="2303502608" sldId="331"/>
            <ac:inkMk id="765" creationId="{9EC0D8F1-DBD7-6550-AA33-4CFCA3416C84}"/>
          </ac:inkMkLst>
        </pc:inkChg>
        <pc:inkChg chg="add mod">
          <ac:chgData name="Kokchun Giang" userId="67e2125d-ec8c-4323-9653-9824a2ad815f" providerId="ADAL" clId="{C25B542B-E4E8-D141-AA14-043D930A865A}" dt="2024-01-24T19:26:10.354" v="932"/>
          <ac:inkMkLst>
            <pc:docMk/>
            <pc:sldMk cId="2303502608" sldId="331"/>
            <ac:inkMk id="767" creationId="{4B077630-BF57-90F4-BE7D-5CAFB0F9C079}"/>
          </ac:inkMkLst>
        </pc:inkChg>
        <pc:inkChg chg="add mod">
          <ac:chgData name="Kokchun Giang" userId="67e2125d-ec8c-4323-9653-9824a2ad815f" providerId="ADAL" clId="{C25B542B-E4E8-D141-AA14-043D930A865A}" dt="2024-01-24T19:26:10.354" v="932"/>
          <ac:inkMkLst>
            <pc:docMk/>
            <pc:sldMk cId="2303502608" sldId="331"/>
            <ac:inkMk id="768" creationId="{3654175D-71D2-25FE-D2B3-03927FA7EDA0}"/>
          </ac:inkMkLst>
        </pc:inkChg>
        <pc:inkChg chg="add mod">
          <ac:chgData name="Kokchun Giang" userId="67e2125d-ec8c-4323-9653-9824a2ad815f" providerId="ADAL" clId="{C25B542B-E4E8-D141-AA14-043D930A865A}" dt="2024-01-24T19:26:10.354" v="932"/>
          <ac:inkMkLst>
            <pc:docMk/>
            <pc:sldMk cId="2303502608" sldId="331"/>
            <ac:inkMk id="769" creationId="{D17348E1-71C9-9155-37FC-928F3633B27D}"/>
          </ac:inkMkLst>
        </pc:inkChg>
        <pc:inkChg chg="add mod">
          <ac:chgData name="Kokchun Giang" userId="67e2125d-ec8c-4323-9653-9824a2ad815f" providerId="ADAL" clId="{C25B542B-E4E8-D141-AA14-043D930A865A}" dt="2024-01-24T19:26:10.354" v="932"/>
          <ac:inkMkLst>
            <pc:docMk/>
            <pc:sldMk cId="2303502608" sldId="331"/>
            <ac:inkMk id="770" creationId="{0ADAD600-C32D-028E-1517-A1812FC9D425}"/>
          </ac:inkMkLst>
        </pc:inkChg>
        <pc:inkChg chg="add mod">
          <ac:chgData name="Kokchun Giang" userId="67e2125d-ec8c-4323-9653-9824a2ad815f" providerId="ADAL" clId="{C25B542B-E4E8-D141-AA14-043D930A865A}" dt="2024-01-24T19:26:10.354" v="932"/>
          <ac:inkMkLst>
            <pc:docMk/>
            <pc:sldMk cId="2303502608" sldId="331"/>
            <ac:inkMk id="771" creationId="{2D62AC92-4A36-31FE-D626-F366DD4B9819}"/>
          </ac:inkMkLst>
        </pc:inkChg>
        <pc:inkChg chg="add mod">
          <ac:chgData name="Kokchun Giang" userId="67e2125d-ec8c-4323-9653-9824a2ad815f" providerId="ADAL" clId="{C25B542B-E4E8-D141-AA14-043D930A865A}" dt="2024-01-24T19:26:10.354" v="932"/>
          <ac:inkMkLst>
            <pc:docMk/>
            <pc:sldMk cId="2303502608" sldId="331"/>
            <ac:inkMk id="772" creationId="{1E3435A9-1016-0307-5D2B-935B67B23792}"/>
          </ac:inkMkLst>
        </pc:inkChg>
        <pc:inkChg chg="add mod">
          <ac:chgData name="Kokchun Giang" userId="67e2125d-ec8c-4323-9653-9824a2ad815f" providerId="ADAL" clId="{C25B542B-E4E8-D141-AA14-043D930A865A}" dt="2024-01-24T19:26:10.354" v="932"/>
          <ac:inkMkLst>
            <pc:docMk/>
            <pc:sldMk cId="2303502608" sldId="331"/>
            <ac:inkMk id="773" creationId="{C3AEA39C-148F-B541-151F-C0DFC7720C81}"/>
          </ac:inkMkLst>
        </pc:inkChg>
        <pc:inkChg chg="add mod">
          <ac:chgData name="Kokchun Giang" userId="67e2125d-ec8c-4323-9653-9824a2ad815f" providerId="ADAL" clId="{C25B542B-E4E8-D141-AA14-043D930A865A}" dt="2024-01-24T19:26:10.354" v="932"/>
          <ac:inkMkLst>
            <pc:docMk/>
            <pc:sldMk cId="2303502608" sldId="331"/>
            <ac:inkMk id="774" creationId="{2F3358E5-3F65-96DB-B587-04CE284E06B5}"/>
          </ac:inkMkLst>
        </pc:inkChg>
        <pc:inkChg chg="add mod">
          <ac:chgData name="Kokchun Giang" userId="67e2125d-ec8c-4323-9653-9824a2ad815f" providerId="ADAL" clId="{C25B542B-E4E8-D141-AA14-043D930A865A}" dt="2024-01-24T19:26:10.354" v="932"/>
          <ac:inkMkLst>
            <pc:docMk/>
            <pc:sldMk cId="2303502608" sldId="331"/>
            <ac:inkMk id="775" creationId="{DA4D8A45-25ED-732A-F9E2-6594B8616ADF}"/>
          </ac:inkMkLst>
        </pc:inkChg>
        <pc:inkChg chg="add mod">
          <ac:chgData name="Kokchun Giang" userId="67e2125d-ec8c-4323-9653-9824a2ad815f" providerId="ADAL" clId="{C25B542B-E4E8-D141-AA14-043D930A865A}" dt="2024-01-24T19:26:10.354" v="932"/>
          <ac:inkMkLst>
            <pc:docMk/>
            <pc:sldMk cId="2303502608" sldId="331"/>
            <ac:inkMk id="776" creationId="{2087C608-F2BB-92A7-8F36-B9237BCA8036}"/>
          </ac:inkMkLst>
        </pc:inkChg>
        <pc:inkChg chg="add mod">
          <ac:chgData name="Kokchun Giang" userId="67e2125d-ec8c-4323-9653-9824a2ad815f" providerId="ADAL" clId="{C25B542B-E4E8-D141-AA14-043D930A865A}" dt="2024-01-24T19:26:10.354" v="932"/>
          <ac:inkMkLst>
            <pc:docMk/>
            <pc:sldMk cId="2303502608" sldId="331"/>
            <ac:inkMk id="777" creationId="{E915A920-1FF5-422D-0E15-92E50692F434}"/>
          </ac:inkMkLst>
        </pc:inkChg>
        <pc:inkChg chg="add mod">
          <ac:chgData name="Kokchun Giang" userId="67e2125d-ec8c-4323-9653-9824a2ad815f" providerId="ADAL" clId="{C25B542B-E4E8-D141-AA14-043D930A865A}" dt="2024-01-24T19:26:10.354" v="932"/>
          <ac:inkMkLst>
            <pc:docMk/>
            <pc:sldMk cId="2303502608" sldId="331"/>
            <ac:inkMk id="778" creationId="{7802F837-6C98-C296-BF1B-07E5925FE069}"/>
          </ac:inkMkLst>
        </pc:inkChg>
        <pc:inkChg chg="add mod">
          <ac:chgData name="Kokchun Giang" userId="67e2125d-ec8c-4323-9653-9824a2ad815f" providerId="ADAL" clId="{C25B542B-E4E8-D141-AA14-043D930A865A}" dt="2024-01-24T19:26:10.354" v="932"/>
          <ac:inkMkLst>
            <pc:docMk/>
            <pc:sldMk cId="2303502608" sldId="331"/>
            <ac:inkMk id="779" creationId="{43BB22A5-1E66-DBD5-A03D-805B387BC338}"/>
          </ac:inkMkLst>
        </pc:inkChg>
        <pc:inkChg chg="add mod">
          <ac:chgData name="Kokchun Giang" userId="67e2125d-ec8c-4323-9653-9824a2ad815f" providerId="ADAL" clId="{C25B542B-E4E8-D141-AA14-043D930A865A}" dt="2024-01-24T19:26:10.354" v="932"/>
          <ac:inkMkLst>
            <pc:docMk/>
            <pc:sldMk cId="2303502608" sldId="331"/>
            <ac:inkMk id="780" creationId="{86BD0DD2-3BC3-5111-DAF6-8FAF442C38B1}"/>
          </ac:inkMkLst>
        </pc:inkChg>
        <pc:inkChg chg="add mod">
          <ac:chgData name="Kokchun Giang" userId="67e2125d-ec8c-4323-9653-9824a2ad815f" providerId="ADAL" clId="{C25B542B-E4E8-D141-AA14-043D930A865A}" dt="2024-01-24T19:26:10.354" v="932"/>
          <ac:inkMkLst>
            <pc:docMk/>
            <pc:sldMk cId="2303502608" sldId="331"/>
            <ac:inkMk id="781" creationId="{7EE6DF0A-2E29-42B6-8D96-C84335CD18A6}"/>
          </ac:inkMkLst>
        </pc:inkChg>
        <pc:inkChg chg="add mod">
          <ac:chgData name="Kokchun Giang" userId="67e2125d-ec8c-4323-9653-9824a2ad815f" providerId="ADAL" clId="{C25B542B-E4E8-D141-AA14-043D930A865A}" dt="2024-01-24T19:53:57.126" v="1876" actId="164"/>
          <ac:inkMkLst>
            <pc:docMk/>
            <pc:sldMk cId="2303502608" sldId="331"/>
            <ac:inkMk id="783" creationId="{4EE12F53-888E-5A5A-CA49-A0ABA8D40E4C}"/>
          </ac:inkMkLst>
        </pc:inkChg>
        <pc:inkChg chg="add del mod">
          <ac:chgData name="Kokchun Giang" userId="67e2125d-ec8c-4323-9653-9824a2ad815f" providerId="ADAL" clId="{C25B542B-E4E8-D141-AA14-043D930A865A}" dt="2024-01-24T19:26:16.383" v="937"/>
          <ac:inkMkLst>
            <pc:docMk/>
            <pc:sldMk cId="2303502608" sldId="331"/>
            <ac:inkMk id="784" creationId="{EFF393E3-3040-6938-B49B-84113B24D170}"/>
          </ac:inkMkLst>
        </pc:inkChg>
        <pc:inkChg chg="add mod">
          <ac:chgData name="Kokchun Giang" userId="67e2125d-ec8c-4323-9653-9824a2ad815f" providerId="ADAL" clId="{C25B542B-E4E8-D141-AA14-043D930A865A}" dt="2024-01-24T19:26:19.785" v="941"/>
          <ac:inkMkLst>
            <pc:docMk/>
            <pc:sldMk cId="2303502608" sldId="331"/>
            <ac:inkMk id="786" creationId="{299E446A-B802-E416-302F-B0EBB670807D}"/>
          </ac:inkMkLst>
        </pc:inkChg>
        <pc:inkChg chg="add mod">
          <ac:chgData name="Kokchun Giang" userId="67e2125d-ec8c-4323-9653-9824a2ad815f" providerId="ADAL" clId="{C25B542B-E4E8-D141-AA14-043D930A865A}" dt="2024-01-24T19:26:19.785" v="941"/>
          <ac:inkMkLst>
            <pc:docMk/>
            <pc:sldMk cId="2303502608" sldId="331"/>
            <ac:inkMk id="787" creationId="{EB49CA42-11B8-CF9E-D994-650D8F89C937}"/>
          </ac:inkMkLst>
        </pc:inkChg>
        <pc:inkChg chg="add mod">
          <ac:chgData name="Kokchun Giang" userId="67e2125d-ec8c-4323-9653-9824a2ad815f" providerId="ADAL" clId="{C25B542B-E4E8-D141-AA14-043D930A865A}" dt="2024-01-24T19:26:19.785" v="941"/>
          <ac:inkMkLst>
            <pc:docMk/>
            <pc:sldMk cId="2303502608" sldId="331"/>
            <ac:inkMk id="788" creationId="{8992AE4B-C064-3A24-7393-D30513502720}"/>
          </ac:inkMkLst>
        </pc:inkChg>
        <pc:inkChg chg="del">
          <ac:chgData name="Kokchun Giang" userId="67e2125d-ec8c-4323-9653-9824a2ad815f" providerId="ADAL" clId="{C25B542B-E4E8-D141-AA14-043D930A865A}" dt="2024-01-24T19:01:26.975" v="110" actId="478"/>
          <ac:inkMkLst>
            <pc:docMk/>
            <pc:sldMk cId="2303502608" sldId="331"/>
            <ac:inkMk id="965" creationId="{9FEC784A-ACE0-5372-36A1-C171FFA231B4}"/>
          </ac:inkMkLst>
        </pc:inkChg>
        <pc:cxnChg chg="mod">
          <ac:chgData name="Kokchun Giang" userId="67e2125d-ec8c-4323-9653-9824a2ad815f" providerId="ADAL" clId="{C25B542B-E4E8-D141-AA14-043D930A865A}" dt="2024-01-24T19:06:13.507" v="209"/>
          <ac:cxnSpMkLst>
            <pc:docMk/>
            <pc:sldMk cId="2303502608" sldId="331"/>
            <ac:cxnSpMk id="4" creationId="{04D28717-3D0E-2EA0-D28F-56A8DDB91E40}"/>
          </ac:cxnSpMkLst>
        </pc:cxnChg>
        <pc:cxnChg chg="mod">
          <ac:chgData name="Kokchun Giang" userId="67e2125d-ec8c-4323-9653-9824a2ad815f" providerId="ADAL" clId="{C25B542B-E4E8-D141-AA14-043D930A865A}" dt="2024-01-24T19:06:13.507" v="209"/>
          <ac:cxnSpMkLst>
            <pc:docMk/>
            <pc:sldMk cId="2303502608" sldId="331"/>
            <ac:cxnSpMk id="6" creationId="{943DE23A-B150-B5F7-69F9-F9E52C5340EB}"/>
          </ac:cxnSpMkLst>
        </pc:cxnChg>
      </pc:sldChg>
      <pc:sldChg chg="addSp delSp modSp add mod delAnim modAnim">
        <pc:chgData name="Kokchun Giang" userId="67e2125d-ec8c-4323-9653-9824a2ad815f" providerId="ADAL" clId="{C25B542B-E4E8-D141-AA14-043D930A865A}" dt="2024-01-24T19:58:50.841" v="1928"/>
        <pc:sldMkLst>
          <pc:docMk/>
          <pc:sldMk cId="2374835458" sldId="332"/>
        </pc:sldMkLst>
        <pc:spChg chg="mod">
          <ac:chgData name="Kokchun Giang" userId="67e2125d-ec8c-4323-9653-9824a2ad815f" providerId="ADAL" clId="{C25B542B-E4E8-D141-AA14-043D930A865A}" dt="2024-01-24T19:36:34.834" v="1236" actId="20577"/>
          <ac:spMkLst>
            <pc:docMk/>
            <pc:sldMk cId="2374835458" sldId="332"/>
            <ac:spMk id="28" creationId="{B6771C1F-81FB-CFF9-8EA8-1D62692EE064}"/>
          </ac:spMkLst>
        </pc:spChg>
        <pc:spChg chg="del">
          <ac:chgData name="Kokchun Giang" userId="67e2125d-ec8c-4323-9653-9824a2ad815f" providerId="ADAL" clId="{C25B542B-E4E8-D141-AA14-043D930A865A}" dt="2024-01-24T19:28:15.781" v="955" actId="478"/>
          <ac:spMkLst>
            <pc:docMk/>
            <pc:sldMk cId="2374835458" sldId="332"/>
            <ac:spMk id="516" creationId="{BDEC6302-28C7-B9EB-C535-5AC23E5DE60E}"/>
          </ac:spMkLst>
        </pc:spChg>
        <pc:grpChg chg="del mod">
          <ac:chgData name="Kokchun Giang" userId="67e2125d-ec8c-4323-9653-9824a2ad815f" providerId="ADAL" clId="{C25B542B-E4E8-D141-AA14-043D930A865A}" dt="2024-01-24T19:32:22.640" v="974"/>
          <ac:grpSpMkLst>
            <pc:docMk/>
            <pc:sldMk cId="2374835458" sldId="332"/>
            <ac:grpSpMk id="55" creationId="{CF2F13CE-9853-5478-EE69-CE59E5F2A639}"/>
          </ac:grpSpMkLst>
        </pc:grpChg>
        <pc:grpChg chg="del">
          <ac:chgData name="Kokchun Giang" userId="67e2125d-ec8c-4323-9653-9824a2ad815f" providerId="ADAL" clId="{C25B542B-E4E8-D141-AA14-043D930A865A}" dt="2024-01-24T19:28:15.781" v="955" actId="478"/>
          <ac:grpSpMkLst>
            <pc:docMk/>
            <pc:sldMk cId="2374835458" sldId="332"/>
            <ac:grpSpMk id="437" creationId="{5374C2CC-7501-B7BD-87B9-8D6C7ABD8340}"/>
          </ac:grpSpMkLst>
        </pc:grpChg>
        <pc:grpChg chg="del">
          <ac:chgData name="Kokchun Giang" userId="67e2125d-ec8c-4323-9653-9824a2ad815f" providerId="ADAL" clId="{C25B542B-E4E8-D141-AA14-043D930A865A}" dt="2024-01-24T19:28:15.781" v="955" actId="478"/>
          <ac:grpSpMkLst>
            <pc:docMk/>
            <pc:sldMk cId="2374835458" sldId="332"/>
            <ac:grpSpMk id="477" creationId="{7887EFBF-E9C6-F1F9-087B-573FF9CD29DD}"/>
          </ac:grpSpMkLst>
        </pc:grpChg>
        <pc:grpChg chg="del">
          <ac:chgData name="Kokchun Giang" userId="67e2125d-ec8c-4323-9653-9824a2ad815f" providerId="ADAL" clId="{C25B542B-E4E8-D141-AA14-043D930A865A}" dt="2024-01-24T19:28:15.781" v="955" actId="478"/>
          <ac:grpSpMkLst>
            <pc:docMk/>
            <pc:sldMk cId="2374835458" sldId="332"/>
            <ac:grpSpMk id="478" creationId="{B2F89161-644E-AF06-D08A-F53CA0395DEA}"/>
          </ac:grpSpMkLst>
        </pc:grpChg>
        <pc:grpChg chg="del">
          <ac:chgData name="Kokchun Giang" userId="67e2125d-ec8c-4323-9653-9824a2ad815f" providerId="ADAL" clId="{C25B542B-E4E8-D141-AA14-043D930A865A}" dt="2024-01-24T19:28:16.918" v="956" actId="478"/>
          <ac:grpSpMkLst>
            <pc:docMk/>
            <pc:sldMk cId="2374835458" sldId="332"/>
            <ac:grpSpMk id="479" creationId="{1EB2C32C-F137-8610-8753-B1F8B22588A4}"/>
          </ac:grpSpMkLst>
        </pc:grpChg>
        <pc:grpChg chg="del">
          <ac:chgData name="Kokchun Giang" userId="67e2125d-ec8c-4323-9653-9824a2ad815f" providerId="ADAL" clId="{C25B542B-E4E8-D141-AA14-043D930A865A}" dt="2024-01-24T19:28:15.781" v="955" actId="478"/>
          <ac:grpSpMkLst>
            <pc:docMk/>
            <pc:sldMk cId="2374835458" sldId="332"/>
            <ac:grpSpMk id="480" creationId="{D5DBAD91-9280-B083-54CA-D69B9C2EC1AF}"/>
          </ac:grpSpMkLst>
        </pc:grpChg>
        <pc:grpChg chg="del">
          <ac:chgData name="Kokchun Giang" userId="67e2125d-ec8c-4323-9653-9824a2ad815f" providerId="ADAL" clId="{C25B542B-E4E8-D141-AA14-043D930A865A}" dt="2024-01-24T19:28:15.781" v="955" actId="478"/>
          <ac:grpSpMkLst>
            <pc:docMk/>
            <pc:sldMk cId="2374835458" sldId="332"/>
            <ac:grpSpMk id="483" creationId="{51295761-B4B7-56EE-9CF8-2755CB6C6EA1}"/>
          </ac:grpSpMkLst>
        </pc:grpChg>
        <pc:grpChg chg="mod">
          <ac:chgData name="Kokchun Giang" userId="67e2125d-ec8c-4323-9653-9824a2ad815f" providerId="ADAL" clId="{C25B542B-E4E8-D141-AA14-043D930A865A}" dt="2024-01-24T19:55:48.008" v="1895" actId="164"/>
          <ac:grpSpMkLst>
            <pc:docMk/>
            <pc:sldMk cId="2374835458" sldId="332"/>
            <ac:grpSpMk id="487" creationId="{B862457C-7C07-6EF1-B6AF-5AB19474C48C}"/>
          </ac:grpSpMkLst>
        </pc:grpChg>
        <pc:grpChg chg="mod">
          <ac:chgData name="Kokchun Giang" userId="67e2125d-ec8c-4323-9653-9824a2ad815f" providerId="ADAL" clId="{C25B542B-E4E8-D141-AA14-043D930A865A}" dt="2024-01-24T19:55:48.008" v="1895" actId="164"/>
          <ac:grpSpMkLst>
            <pc:docMk/>
            <pc:sldMk cId="2374835458" sldId="332"/>
            <ac:grpSpMk id="488" creationId="{724F2F1F-E7D6-A976-267F-0D6D19211F67}"/>
          </ac:grpSpMkLst>
        </pc:grpChg>
        <pc:grpChg chg="del">
          <ac:chgData name="Kokchun Giang" userId="67e2125d-ec8c-4323-9653-9824a2ad815f" providerId="ADAL" clId="{C25B542B-E4E8-D141-AA14-043D930A865A}" dt="2024-01-24T19:28:15.781" v="955" actId="478"/>
          <ac:grpSpMkLst>
            <pc:docMk/>
            <pc:sldMk cId="2374835458" sldId="332"/>
            <ac:grpSpMk id="510" creationId="{C1C675EC-1C89-78B7-F247-7BCD23EA4E04}"/>
          </ac:grpSpMkLst>
        </pc:grpChg>
        <pc:grpChg chg="del">
          <ac:chgData name="Kokchun Giang" userId="67e2125d-ec8c-4323-9653-9824a2ad815f" providerId="ADAL" clId="{C25B542B-E4E8-D141-AA14-043D930A865A}" dt="2024-01-24T19:28:15.781" v="955" actId="478"/>
          <ac:grpSpMkLst>
            <pc:docMk/>
            <pc:sldMk cId="2374835458" sldId="332"/>
            <ac:grpSpMk id="513" creationId="{3C59DA7B-611D-99C1-8344-72CCC0AF3EAF}"/>
          </ac:grpSpMkLst>
        </pc:grpChg>
        <pc:grpChg chg="del">
          <ac:chgData name="Kokchun Giang" userId="67e2125d-ec8c-4323-9653-9824a2ad815f" providerId="ADAL" clId="{C25B542B-E4E8-D141-AA14-043D930A865A}" dt="2024-01-24T19:28:15.781" v="955" actId="478"/>
          <ac:grpSpMkLst>
            <pc:docMk/>
            <pc:sldMk cId="2374835458" sldId="332"/>
            <ac:grpSpMk id="514" creationId="{9A023F7F-AE2D-6479-4A38-8BFC6E5A6DD1}"/>
          </ac:grpSpMkLst>
        </pc:grpChg>
        <pc:grpChg chg="del">
          <ac:chgData name="Kokchun Giang" userId="67e2125d-ec8c-4323-9653-9824a2ad815f" providerId="ADAL" clId="{C25B542B-E4E8-D141-AA14-043D930A865A}" dt="2024-01-24T19:28:15.781" v="955" actId="478"/>
          <ac:grpSpMkLst>
            <pc:docMk/>
            <pc:sldMk cId="2374835458" sldId="332"/>
            <ac:grpSpMk id="515" creationId="{E334D8C1-41AF-9D40-6D10-2A1B4C73ED10}"/>
          </ac:grpSpMkLst>
        </pc:grpChg>
        <pc:grpChg chg="del">
          <ac:chgData name="Kokchun Giang" userId="67e2125d-ec8c-4323-9653-9824a2ad815f" providerId="ADAL" clId="{C25B542B-E4E8-D141-AA14-043D930A865A}" dt="2024-01-24T19:28:20.285" v="957" actId="478"/>
          <ac:grpSpMkLst>
            <pc:docMk/>
            <pc:sldMk cId="2374835458" sldId="332"/>
            <ac:grpSpMk id="520" creationId="{BF26F4D3-589C-3EC8-1CF8-E9F5DCF6E610}"/>
          </ac:grpSpMkLst>
        </pc:grpChg>
        <pc:grpChg chg="del">
          <ac:chgData name="Kokchun Giang" userId="67e2125d-ec8c-4323-9653-9824a2ad815f" providerId="ADAL" clId="{C25B542B-E4E8-D141-AA14-043D930A865A}" dt="2024-01-24T19:28:20.285" v="957" actId="478"/>
          <ac:grpSpMkLst>
            <pc:docMk/>
            <pc:sldMk cId="2374835458" sldId="332"/>
            <ac:grpSpMk id="526" creationId="{C72A1F7C-6499-711F-7511-65170DEABE2B}"/>
          </ac:grpSpMkLst>
        </pc:grpChg>
        <pc:grpChg chg="del">
          <ac:chgData name="Kokchun Giang" userId="67e2125d-ec8c-4323-9653-9824a2ad815f" providerId="ADAL" clId="{C25B542B-E4E8-D141-AA14-043D930A865A}" dt="2024-01-24T19:28:20.285" v="957" actId="478"/>
          <ac:grpSpMkLst>
            <pc:docMk/>
            <pc:sldMk cId="2374835458" sldId="332"/>
            <ac:grpSpMk id="531" creationId="{BCDDBBC8-2C44-D134-683B-CE28BB115EB3}"/>
          </ac:grpSpMkLst>
        </pc:grpChg>
        <pc:grpChg chg="del">
          <ac:chgData name="Kokchun Giang" userId="67e2125d-ec8c-4323-9653-9824a2ad815f" providerId="ADAL" clId="{C25B542B-E4E8-D141-AA14-043D930A865A}" dt="2024-01-24T19:28:20.285" v="957" actId="478"/>
          <ac:grpSpMkLst>
            <pc:docMk/>
            <pc:sldMk cId="2374835458" sldId="332"/>
            <ac:grpSpMk id="537" creationId="{DDBB39DC-651B-3A0E-88F7-D1C258D9F68C}"/>
          </ac:grpSpMkLst>
        </pc:grpChg>
        <pc:grpChg chg="del">
          <ac:chgData name="Kokchun Giang" userId="67e2125d-ec8c-4323-9653-9824a2ad815f" providerId="ADAL" clId="{C25B542B-E4E8-D141-AA14-043D930A865A}" dt="2024-01-24T19:28:20.285" v="957" actId="478"/>
          <ac:grpSpMkLst>
            <pc:docMk/>
            <pc:sldMk cId="2374835458" sldId="332"/>
            <ac:grpSpMk id="556" creationId="{C5249D27-4261-CA23-4330-BE448F5E2621}"/>
          </ac:grpSpMkLst>
        </pc:grpChg>
        <pc:grpChg chg="del">
          <ac:chgData name="Kokchun Giang" userId="67e2125d-ec8c-4323-9653-9824a2ad815f" providerId="ADAL" clId="{C25B542B-E4E8-D141-AA14-043D930A865A}" dt="2024-01-24T19:28:20.285" v="957" actId="478"/>
          <ac:grpSpMkLst>
            <pc:docMk/>
            <pc:sldMk cId="2374835458" sldId="332"/>
            <ac:grpSpMk id="559" creationId="{BDAE61FD-E626-30DF-8CE1-315AA8CE29EC}"/>
          </ac:grpSpMkLst>
        </pc:grpChg>
        <pc:grpChg chg="del">
          <ac:chgData name="Kokchun Giang" userId="67e2125d-ec8c-4323-9653-9824a2ad815f" providerId="ADAL" clId="{C25B542B-E4E8-D141-AA14-043D930A865A}" dt="2024-01-24T19:28:20.285" v="957" actId="478"/>
          <ac:grpSpMkLst>
            <pc:docMk/>
            <pc:sldMk cId="2374835458" sldId="332"/>
            <ac:grpSpMk id="565" creationId="{F6E9150C-95A2-E42F-604A-FD32944335CB}"/>
          </ac:grpSpMkLst>
        </pc:grpChg>
        <pc:grpChg chg="del">
          <ac:chgData name="Kokchun Giang" userId="67e2125d-ec8c-4323-9653-9824a2ad815f" providerId="ADAL" clId="{C25B542B-E4E8-D141-AA14-043D930A865A}" dt="2024-01-24T19:28:20.285" v="957" actId="478"/>
          <ac:grpSpMkLst>
            <pc:docMk/>
            <pc:sldMk cId="2374835458" sldId="332"/>
            <ac:grpSpMk id="571" creationId="{11C2D549-EA4C-B7CE-B52F-C9EADE18F463}"/>
          </ac:grpSpMkLst>
        </pc:grpChg>
        <pc:grpChg chg="mod">
          <ac:chgData name="Kokchun Giang" userId="67e2125d-ec8c-4323-9653-9824a2ad815f" providerId="ADAL" clId="{C25B542B-E4E8-D141-AA14-043D930A865A}" dt="2024-01-24T19:55:48.008" v="1895" actId="164"/>
          <ac:grpSpMkLst>
            <pc:docMk/>
            <pc:sldMk cId="2374835458" sldId="332"/>
            <ac:grpSpMk id="581" creationId="{19BDA6EE-792B-2F8F-3252-22876130A2B1}"/>
          </ac:grpSpMkLst>
        </pc:grpChg>
        <pc:grpChg chg="mod">
          <ac:chgData name="Kokchun Giang" userId="67e2125d-ec8c-4323-9653-9824a2ad815f" providerId="ADAL" clId="{C25B542B-E4E8-D141-AA14-043D930A865A}" dt="2024-01-24T19:55:48.008" v="1895" actId="164"/>
          <ac:grpSpMkLst>
            <pc:docMk/>
            <pc:sldMk cId="2374835458" sldId="332"/>
            <ac:grpSpMk id="582" creationId="{DEEC98E4-4DAC-D45A-D610-EFDD250AF73B}"/>
          </ac:grpSpMkLst>
        </pc:grpChg>
        <pc:grpChg chg="del">
          <ac:chgData name="Kokchun Giang" userId="67e2125d-ec8c-4323-9653-9824a2ad815f" providerId="ADAL" clId="{C25B542B-E4E8-D141-AA14-043D930A865A}" dt="2024-01-24T19:28:20.285" v="957" actId="478"/>
          <ac:grpSpMkLst>
            <pc:docMk/>
            <pc:sldMk cId="2374835458" sldId="332"/>
            <ac:grpSpMk id="599" creationId="{D49F5277-F2B9-9A49-2781-25476542659F}"/>
          </ac:grpSpMkLst>
        </pc:grpChg>
        <pc:grpChg chg="del">
          <ac:chgData name="Kokchun Giang" userId="67e2125d-ec8c-4323-9653-9824a2ad815f" providerId="ADAL" clId="{C25B542B-E4E8-D141-AA14-043D930A865A}" dt="2024-01-24T19:28:20.285" v="957" actId="478"/>
          <ac:grpSpMkLst>
            <pc:docMk/>
            <pc:sldMk cId="2374835458" sldId="332"/>
            <ac:grpSpMk id="612" creationId="{B378CCC0-561C-DD04-186E-83654B0A5D17}"/>
          </ac:grpSpMkLst>
        </pc:grpChg>
        <pc:grpChg chg="mod">
          <ac:chgData name="Kokchun Giang" userId="67e2125d-ec8c-4323-9653-9824a2ad815f" providerId="ADAL" clId="{C25B542B-E4E8-D141-AA14-043D930A865A}" dt="2024-01-24T19:33:08.873" v="1021"/>
          <ac:grpSpMkLst>
            <pc:docMk/>
            <pc:sldMk cId="2374835458" sldId="332"/>
            <ac:grpSpMk id="617" creationId="{AD80C1D0-494E-A4A3-CB97-ACA79D623DC8}"/>
          </ac:grpSpMkLst>
        </pc:grpChg>
        <pc:grpChg chg="mod">
          <ac:chgData name="Kokchun Giang" userId="67e2125d-ec8c-4323-9653-9824a2ad815f" providerId="ADAL" clId="{C25B542B-E4E8-D141-AA14-043D930A865A}" dt="2024-01-24T19:33:07.272" v="1013"/>
          <ac:grpSpMkLst>
            <pc:docMk/>
            <pc:sldMk cId="2374835458" sldId="332"/>
            <ac:grpSpMk id="631" creationId="{E20B8D8A-CD51-8A80-321B-22A9DBCDA982}"/>
          </ac:grpSpMkLst>
        </pc:grpChg>
        <pc:grpChg chg="mod">
          <ac:chgData name="Kokchun Giang" userId="67e2125d-ec8c-4323-9653-9824a2ad815f" providerId="ADAL" clId="{C25B542B-E4E8-D141-AA14-043D930A865A}" dt="2024-01-24T19:33:07.272" v="1013"/>
          <ac:grpSpMkLst>
            <pc:docMk/>
            <pc:sldMk cId="2374835458" sldId="332"/>
            <ac:grpSpMk id="632" creationId="{2DE429A9-EB62-66E3-598B-75A28C859335}"/>
          </ac:grpSpMkLst>
        </pc:grpChg>
        <pc:grpChg chg="del">
          <ac:chgData name="Kokchun Giang" userId="67e2125d-ec8c-4323-9653-9824a2ad815f" providerId="ADAL" clId="{C25B542B-E4E8-D141-AA14-043D930A865A}" dt="2024-01-24T19:28:20.285" v="957" actId="478"/>
          <ac:grpSpMkLst>
            <pc:docMk/>
            <pc:sldMk cId="2374835458" sldId="332"/>
            <ac:grpSpMk id="649" creationId="{589EA7A0-393A-1132-4591-DB8BFAB2A809}"/>
          </ac:grpSpMkLst>
        </pc:grpChg>
        <pc:grpChg chg="del">
          <ac:chgData name="Kokchun Giang" userId="67e2125d-ec8c-4323-9653-9824a2ad815f" providerId="ADAL" clId="{C25B542B-E4E8-D141-AA14-043D930A865A}" dt="2024-01-24T19:28:22.655" v="958" actId="478"/>
          <ac:grpSpMkLst>
            <pc:docMk/>
            <pc:sldMk cId="2374835458" sldId="332"/>
            <ac:grpSpMk id="659" creationId="{1E442B25-C243-50D7-0743-9E0F0CE0A6EB}"/>
          </ac:grpSpMkLst>
        </pc:grpChg>
        <pc:grpChg chg="del">
          <ac:chgData name="Kokchun Giang" userId="67e2125d-ec8c-4323-9653-9824a2ad815f" providerId="ADAL" clId="{C25B542B-E4E8-D141-AA14-043D930A865A}" dt="2024-01-24T19:28:22.655" v="958" actId="478"/>
          <ac:grpSpMkLst>
            <pc:docMk/>
            <pc:sldMk cId="2374835458" sldId="332"/>
            <ac:grpSpMk id="660" creationId="{B7D9791A-D204-7394-3D7E-DDEA4945A132}"/>
          </ac:grpSpMkLst>
        </pc:grpChg>
        <pc:grpChg chg="del">
          <ac:chgData name="Kokchun Giang" userId="67e2125d-ec8c-4323-9653-9824a2ad815f" providerId="ADAL" clId="{C25B542B-E4E8-D141-AA14-043D930A865A}" dt="2024-01-24T19:28:22.655" v="958" actId="478"/>
          <ac:grpSpMkLst>
            <pc:docMk/>
            <pc:sldMk cId="2374835458" sldId="332"/>
            <ac:grpSpMk id="663" creationId="{75BE7B4B-879C-7ADC-7497-66563430992D}"/>
          </ac:grpSpMkLst>
        </pc:grpChg>
        <pc:grpChg chg="del">
          <ac:chgData name="Kokchun Giang" userId="67e2125d-ec8c-4323-9653-9824a2ad815f" providerId="ADAL" clId="{C25B542B-E4E8-D141-AA14-043D930A865A}" dt="2024-01-24T19:28:22.655" v="958" actId="478"/>
          <ac:grpSpMkLst>
            <pc:docMk/>
            <pc:sldMk cId="2374835458" sldId="332"/>
            <ac:grpSpMk id="674" creationId="{5570056E-4800-9AF3-C10C-9F5D5660E19E}"/>
          </ac:grpSpMkLst>
        </pc:grpChg>
        <pc:grpChg chg="del">
          <ac:chgData name="Kokchun Giang" userId="67e2125d-ec8c-4323-9653-9824a2ad815f" providerId="ADAL" clId="{C25B542B-E4E8-D141-AA14-043D930A865A}" dt="2024-01-24T19:28:22.655" v="958" actId="478"/>
          <ac:grpSpMkLst>
            <pc:docMk/>
            <pc:sldMk cId="2374835458" sldId="332"/>
            <ac:grpSpMk id="675" creationId="{833679A8-80BA-A80B-6A8D-CAB5901C2A67}"/>
          </ac:grpSpMkLst>
        </pc:grpChg>
        <pc:grpChg chg="del">
          <ac:chgData name="Kokchun Giang" userId="67e2125d-ec8c-4323-9653-9824a2ad815f" providerId="ADAL" clId="{C25B542B-E4E8-D141-AA14-043D930A865A}" dt="2024-01-24T19:28:22.655" v="958" actId="478"/>
          <ac:grpSpMkLst>
            <pc:docMk/>
            <pc:sldMk cId="2374835458" sldId="332"/>
            <ac:grpSpMk id="676" creationId="{36EE6A70-9B52-65A4-9349-0B7B617501AA}"/>
          </ac:grpSpMkLst>
        </pc:grpChg>
        <pc:grpChg chg="mod">
          <ac:chgData name="Kokchun Giang" userId="67e2125d-ec8c-4323-9653-9824a2ad815f" providerId="ADAL" clId="{C25B542B-E4E8-D141-AA14-043D930A865A}" dt="2024-01-24T19:55:48.008" v="1895" actId="164"/>
          <ac:grpSpMkLst>
            <pc:docMk/>
            <pc:sldMk cId="2374835458" sldId="332"/>
            <ac:grpSpMk id="683" creationId="{08CE5C43-B042-FD23-1E38-DCCBB0B33AD3}"/>
          </ac:grpSpMkLst>
        </pc:grpChg>
        <pc:grpChg chg="del">
          <ac:chgData name="Kokchun Giang" userId="67e2125d-ec8c-4323-9653-9824a2ad815f" providerId="ADAL" clId="{C25B542B-E4E8-D141-AA14-043D930A865A}" dt="2024-01-24T19:28:22.655" v="958" actId="478"/>
          <ac:grpSpMkLst>
            <pc:docMk/>
            <pc:sldMk cId="2374835458" sldId="332"/>
            <ac:grpSpMk id="690" creationId="{CBA1974E-4AE9-AFF3-241A-BB03111A807C}"/>
          </ac:grpSpMkLst>
        </pc:grpChg>
        <pc:grpChg chg="del">
          <ac:chgData name="Kokchun Giang" userId="67e2125d-ec8c-4323-9653-9824a2ad815f" providerId="ADAL" clId="{C25B542B-E4E8-D141-AA14-043D930A865A}" dt="2024-01-24T19:28:22.655" v="958" actId="478"/>
          <ac:grpSpMkLst>
            <pc:docMk/>
            <pc:sldMk cId="2374835458" sldId="332"/>
            <ac:grpSpMk id="701" creationId="{F6408C5E-4D0E-5E66-616E-6FCD8F2A9734}"/>
          </ac:grpSpMkLst>
        </pc:grpChg>
        <pc:grpChg chg="del">
          <ac:chgData name="Kokchun Giang" userId="67e2125d-ec8c-4323-9653-9824a2ad815f" providerId="ADAL" clId="{C25B542B-E4E8-D141-AA14-043D930A865A}" dt="2024-01-24T19:28:22.655" v="958" actId="478"/>
          <ac:grpSpMkLst>
            <pc:docMk/>
            <pc:sldMk cId="2374835458" sldId="332"/>
            <ac:grpSpMk id="702" creationId="{E8287F59-CC22-E66D-3CA4-FBFA93FB9A57}"/>
          </ac:grpSpMkLst>
        </pc:grpChg>
        <pc:grpChg chg="del">
          <ac:chgData name="Kokchun Giang" userId="67e2125d-ec8c-4323-9653-9824a2ad815f" providerId="ADAL" clId="{C25B542B-E4E8-D141-AA14-043D930A865A}" dt="2024-01-24T19:28:22.655" v="958" actId="478"/>
          <ac:grpSpMkLst>
            <pc:docMk/>
            <pc:sldMk cId="2374835458" sldId="332"/>
            <ac:grpSpMk id="708" creationId="{494069AA-56C1-9F14-E244-05AAA0E83174}"/>
          </ac:grpSpMkLst>
        </pc:grpChg>
        <pc:grpChg chg="del">
          <ac:chgData name="Kokchun Giang" userId="67e2125d-ec8c-4323-9653-9824a2ad815f" providerId="ADAL" clId="{C25B542B-E4E8-D141-AA14-043D930A865A}" dt="2024-01-24T19:28:22.655" v="958" actId="478"/>
          <ac:grpSpMkLst>
            <pc:docMk/>
            <pc:sldMk cId="2374835458" sldId="332"/>
            <ac:grpSpMk id="712" creationId="{CDCE8468-9561-7D73-8736-CB9A60F1F8D2}"/>
          </ac:grpSpMkLst>
        </pc:grpChg>
        <pc:grpChg chg="del">
          <ac:chgData name="Kokchun Giang" userId="67e2125d-ec8c-4323-9653-9824a2ad815f" providerId="ADAL" clId="{C25B542B-E4E8-D141-AA14-043D930A865A}" dt="2024-01-24T19:28:22.655" v="958" actId="478"/>
          <ac:grpSpMkLst>
            <pc:docMk/>
            <pc:sldMk cId="2374835458" sldId="332"/>
            <ac:grpSpMk id="723" creationId="{B3732D0E-E4FB-8A1F-95E9-AB039A0484A9}"/>
          </ac:grpSpMkLst>
        </pc:grpChg>
        <pc:grpChg chg="del">
          <ac:chgData name="Kokchun Giang" userId="67e2125d-ec8c-4323-9653-9824a2ad815f" providerId="ADAL" clId="{C25B542B-E4E8-D141-AA14-043D930A865A}" dt="2024-01-24T19:28:22.655" v="958" actId="478"/>
          <ac:grpSpMkLst>
            <pc:docMk/>
            <pc:sldMk cId="2374835458" sldId="332"/>
            <ac:grpSpMk id="728" creationId="{FD1E8749-1514-3C39-1C38-BA4472AB4ADD}"/>
          </ac:grpSpMkLst>
        </pc:grpChg>
        <pc:grpChg chg="del">
          <ac:chgData name="Kokchun Giang" userId="67e2125d-ec8c-4323-9653-9824a2ad815f" providerId="ADAL" clId="{C25B542B-E4E8-D141-AA14-043D930A865A}" dt="2024-01-24T19:28:22.655" v="958" actId="478"/>
          <ac:grpSpMkLst>
            <pc:docMk/>
            <pc:sldMk cId="2374835458" sldId="332"/>
            <ac:grpSpMk id="742" creationId="{91370F99-D043-ADE3-B4B4-3332206C452C}"/>
          </ac:grpSpMkLst>
        </pc:grpChg>
        <pc:grpChg chg="del">
          <ac:chgData name="Kokchun Giang" userId="67e2125d-ec8c-4323-9653-9824a2ad815f" providerId="ADAL" clId="{C25B542B-E4E8-D141-AA14-043D930A865A}" dt="2024-01-24T19:28:22.655" v="958" actId="478"/>
          <ac:grpSpMkLst>
            <pc:docMk/>
            <pc:sldMk cId="2374835458" sldId="332"/>
            <ac:grpSpMk id="757" creationId="{CBF76F7E-E241-2574-80BD-FB151024001E}"/>
          </ac:grpSpMkLst>
        </pc:grpChg>
        <pc:grpChg chg="del">
          <ac:chgData name="Kokchun Giang" userId="67e2125d-ec8c-4323-9653-9824a2ad815f" providerId="ADAL" clId="{C25B542B-E4E8-D141-AA14-043D930A865A}" dt="2024-01-24T19:28:22.655" v="958" actId="478"/>
          <ac:grpSpMkLst>
            <pc:docMk/>
            <pc:sldMk cId="2374835458" sldId="332"/>
            <ac:grpSpMk id="766" creationId="{780C41E4-A8BF-3A6E-C815-371A4F24A132}"/>
          </ac:grpSpMkLst>
        </pc:grpChg>
        <pc:grpChg chg="del">
          <ac:chgData name="Kokchun Giang" userId="67e2125d-ec8c-4323-9653-9824a2ad815f" providerId="ADAL" clId="{C25B542B-E4E8-D141-AA14-043D930A865A}" dt="2024-01-24T19:28:22.655" v="958" actId="478"/>
          <ac:grpSpMkLst>
            <pc:docMk/>
            <pc:sldMk cId="2374835458" sldId="332"/>
            <ac:grpSpMk id="782" creationId="{50D24966-C771-F7D4-0936-5507225A1F62}"/>
          </ac:grpSpMkLst>
        </pc:grpChg>
        <pc:grpChg chg="del">
          <ac:chgData name="Kokchun Giang" userId="67e2125d-ec8c-4323-9653-9824a2ad815f" providerId="ADAL" clId="{C25B542B-E4E8-D141-AA14-043D930A865A}" dt="2024-01-24T19:28:22.655" v="958" actId="478"/>
          <ac:grpSpMkLst>
            <pc:docMk/>
            <pc:sldMk cId="2374835458" sldId="332"/>
            <ac:grpSpMk id="789" creationId="{577309B6-AB83-4BDA-AC05-3AD0DAA1C0F0}"/>
          </ac:grpSpMkLst>
        </pc:grpChg>
        <pc:grpChg chg="mod">
          <ac:chgData name="Kokchun Giang" userId="67e2125d-ec8c-4323-9653-9824a2ad815f" providerId="ADAL" clId="{C25B542B-E4E8-D141-AA14-043D930A865A}" dt="2024-01-24T19:55:48.008" v="1895" actId="164"/>
          <ac:grpSpMkLst>
            <pc:docMk/>
            <pc:sldMk cId="2374835458" sldId="332"/>
            <ac:grpSpMk id="795" creationId="{536F6426-C712-6E48-8D6F-3AA782CDED0A}"/>
          </ac:grpSpMkLst>
        </pc:grpChg>
        <pc:grpChg chg="mod">
          <ac:chgData name="Kokchun Giang" userId="67e2125d-ec8c-4323-9653-9824a2ad815f" providerId="ADAL" clId="{C25B542B-E4E8-D141-AA14-043D930A865A}" dt="2024-01-24T19:55:48.008" v="1895" actId="164"/>
          <ac:grpSpMkLst>
            <pc:docMk/>
            <pc:sldMk cId="2374835458" sldId="332"/>
            <ac:grpSpMk id="796" creationId="{97B7A491-935D-D5EA-939A-06A016A0891B}"/>
          </ac:grpSpMkLst>
        </pc:grpChg>
        <pc:grpChg chg="mod">
          <ac:chgData name="Kokchun Giang" userId="67e2125d-ec8c-4323-9653-9824a2ad815f" providerId="ADAL" clId="{C25B542B-E4E8-D141-AA14-043D930A865A}" dt="2024-01-24T19:55:48.008" v="1895" actId="164"/>
          <ac:grpSpMkLst>
            <pc:docMk/>
            <pc:sldMk cId="2374835458" sldId="332"/>
            <ac:grpSpMk id="797" creationId="{29D3E0CD-6CBE-5B22-5868-B8DA85D889BD}"/>
          </ac:grpSpMkLst>
        </pc:grpChg>
        <pc:grpChg chg="mod">
          <ac:chgData name="Kokchun Giang" userId="67e2125d-ec8c-4323-9653-9824a2ad815f" providerId="ADAL" clId="{C25B542B-E4E8-D141-AA14-043D930A865A}" dt="2024-01-24T19:55:48.008" v="1895" actId="164"/>
          <ac:grpSpMkLst>
            <pc:docMk/>
            <pc:sldMk cId="2374835458" sldId="332"/>
            <ac:grpSpMk id="798" creationId="{CC17D252-70C9-0C4D-72CE-4A1EFC4F59EF}"/>
          </ac:grpSpMkLst>
        </pc:grpChg>
        <pc:grpChg chg="mod">
          <ac:chgData name="Kokchun Giang" userId="67e2125d-ec8c-4323-9653-9824a2ad815f" providerId="ADAL" clId="{C25B542B-E4E8-D141-AA14-043D930A865A}" dt="2024-01-24T19:55:54.174" v="1897" actId="164"/>
          <ac:grpSpMkLst>
            <pc:docMk/>
            <pc:sldMk cId="2374835458" sldId="332"/>
            <ac:grpSpMk id="802" creationId="{995AA1D0-C9CA-21E0-1701-B6865CA6B169}"/>
          </ac:grpSpMkLst>
        </pc:grpChg>
        <pc:grpChg chg="del mod">
          <ac:chgData name="Kokchun Giang" userId="67e2125d-ec8c-4323-9653-9824a2ad815f" providerId="ADAL" clId="{C25B542B-E4E8-D141-AA14-043D930A865A}" dt="2024-01-24T19:34:02.143" v="1065"/>
          <ac:grpSpMkLst>
            <pc:docMk/>
            <pc:sldMk cId="2374835458" sldId="332"/>
            <ac:grpSpMk id="805" creationId="{8A471B51-5FA9-788D-2BBB-CF145EE968C3}"/>
          </ac:grpSpMkLst>
        </pc:grpChg>
        <pc:grpChg chg="mod">
          <ac:chgData name="Kokchun Giang" userId="67e2125d-ec8c-4323-9653-9824a2ad815f" providerId="ADAL" clId="{C25B542B-E4E8-D141-AA14-043D930A865A}" dt="2024-01-24T19:55:54.174" v="1897" actId="164"/>
          <ac:grpSpMkLst>
            <pc:docMk/>
            <pc:sldMk cId="2374835458" sldId="332"/>
            <ac:grpSpMk id="813" creationId="{6F67BF84-6E05-84B1-62D9-33ECF557881A}"/>
          </ac:grpSpMkLst>
        </pc:grpChg>
        <pc:grpChg chg="mod">
          <ac:chgData name="Kokchun Giang" userId="67e2125d-ec8c-4323-9653-9824a2ad815f" providerId="ADAL" clId="{C25B542B-E4E8-D141-AA14-043D930A865A}" dt="2024-01-24T19:55:54.174" v="1897" actId="164"/>
          <ac:grpSpMkLst>
            <pc:docMk/>
            <pc:sldMk cId="2374835458" sldId="332"/>
            <ac:grpSpMk id="814" creationId="{7B0AAADE-BCFA-B043-4B6C-31EC4098DDB2}"/>
          </ac:grpSpMkLst>
        </pc:grpChg>
        <pc:grpChg chg="mod">
          <ac:chgData name="Kokchun Giang" userId="67e2125d-ec8c-4323-9653-9824a2ad815f" providerId="ADAL" clId="{C25B542B-E4E8-D141-AA14-043D930A865A}" dt="2024-01-24T19:55:54.174" v="1897" actId="164"/>
          <ac:grpSpMkLst>
            <pc:docMk/>
            <pc:sldMk cId="2374835458" sldId="332"/>
            <ac:grpSpMk id="821" creationId="{2F336554-F0E3-9364-F02A-0D2ABC37152A}"/>
          </ac:grpSpMkLst>
        </pc:grpChg>
        <pc:grpChg chg="mod">
          <ac:chgData name="Kokchun Giang" userId="67e2125d-ec8c-4323-9653-9824a2ad815f" providerId="ADAL" clId="{C25B542B-E4E8-D141-AA14-043D930A865A}" dt="2024-01-24T19:55:54.174" v="1897" actId="164"/>
          <ac:grpSpMkLst>
            <pc:docMk/>
            <pc:sldMk cId="2374835458" sldId="332"/>
            <ac:grpSpMk id="829" creationId="{BD9F9B39-A8BE-B8AF-3F5E-278F31B36821}"/>
          </ac:grpSpMkLst>
        </pc:grpChg>
        <pc:grpChg chg="mod">
          <ac:chgData name="Kokchun Giang" userId="67e2125d-ec8c-4323-9653-9824a2ad815f" providerId="ADAL" clId="{C25B542B-E4E8-D141-AA14-043D930A865A}" dt="2024-01-24T19:55:54.174" v="1897" actId="164"/>
          <ac:grpSpMkLst>
            <pc:docMk/>
            <pc:sldMk cId="2374835458" sldId="332"/>
            <ac:grpSpMk id="838" creationId="{F3FACEA4-6434-14E3-14BD-6E0A4EE98CF4}"/>
          </ac:grpSpMkLst>
        </pc:grpChg>
        <pc:grpChg chg="mod">
          <ac:chgData name="Kokchun Giang" userId="67e2125d-ec8c-4323-9653-9824a2ad815f" providerId="ADAL" clId="{C25B542B-E4E8-D141-AA14-043D930A865A}" dt="2024-01-24T19:55:54.174" v="1897" actId="164"/>
          <ac:grpSpMkLst>
            <pc:docMk/>
            <pc:sldMk cId="2374835458" sldId="332"/>
            <ac:grpSpMk id="843" creationId="{9BDDB4B8-96C3-A035-D3F7-1579A3191D2A}"/>
          </ac:grpSpMkLst>
        </pc:grpChg>
        <pc:grpChg chg="mod">
          <ac:chgData name="Kokchun Giang" userId="67e2125d-ec8c-4323-9653-9824a2ad815f" providerId="ADAL" clId="{C25B542B-E4E8-D141-AA14-043D930A865A}" dt="2024-01-24T19:55:54.174" v="1897" actId="164"/>
          <ac:grpSpMkLst>
            <pc:docMk/>
            <pc:sldMk cId="2374835458" sldId="332"/>
            <ac:grpSpMk id="859" creationId="{A690B605-B01C-EFD9-03DB-FFBEC3B3F508}"/>
          </ac:grpSpMkLst>
        </pc:grpChg>
        <pc:grpChg chg="mod">
          <ac:chgData name="Kokchun Giang" userId="67e2125d-ec8c-4323-9653-9824a2ad815f" providerId="ADAL" clId="{C25B542B-E4E8-D141-AA14-043D930A865A}" dt="2024-01-24T19:55:54.174" v="1897" actId="164"/>
          <ac:grpSpMkLst>
            <pc:docMk/>
            <pc:sldMk cId="2374835458" sldId="332"/>
            <ac:grpSpMk id="860" creationId="{3CCD6F91-5734-22E1-2494-45477568647D}"/>
          </ac:grpSpMkLst>
        </pc:grpChg>
        <pc:grpChg chg="add del mod">
          <ac:chgData name="Kokchun Giang" userId="67e2125d-ec8c-4323-9653-9824a2ad815f" providerId="ADAL" clId="{C25B542B-E4E8-D141-AA14-043D930A865A}" dt="2024-01-24T19:55:59.133" v="1899" actId="164"/>
          <ac:grpSpMkLst>
            <pc:docMk/>
            <pc:sldMk cId="2374835458" sldId="332"/>
            <ac:grpSpMk id="865" creationId="{04736ACB-DE47-1EB5-AA4E-75D7D91C16BB}"/>
          </ac:grpSpMkLst>
        </pc:grpChg>
        <pc:grpChg chg="mod">
          <ac:chgData name="Kokchun Giang" userId="67e2125d-ec8c-4323-9653-9824a2ad815f" providerId="ADAL" clId="{C25B542B-E4E8-D141-AA14-043D930A865A}" dt="2024-01-24T19:35:04.943" v="1127"/>
          <ac:grpSpMkLst>
            <pc:docMk/>
            <pc:sldMk cId="2374835458" sldId="332"/>
            <ac:grpSpMk id="873" creationId="{1B983869-6559-1C97-5FED-82B31456AB79}"/>
          </ac:grpSpMkLst>
        </pc:grpChg>
        <pc:grpChg chg="add del mod">
          <ac:chgData name="Kokchun Giang" userId="67e2125d-ec8c-4323-9653-9824a2ad815f" providerId="ADAL" clId="{C25B542B-E4E8-D141-AA14-043D930A865A}" dt="2024-01-24T19:35:50.954" v="1161"/>
          <ac:grpSpMkLst>
            <pc:docMk/>
            <pc:sldMk cId="2374835458" sldId="332"/>
            <ac:grpSpMk id="883" creationId="{B293F4F7-ED7E-A6C6-753F-80049C35768A}"/>
          </ac:grpSpMkLst>
        </pc:grpChg>
        <pc:grpChg chg="mod">
          <ac:chgData name="Kokchun Giang" userId="67e2125d-ec8c-4323-9653-9824a2ad815f" providerId="ADAL" clId="{C25B542B-E4E8-D141-AA14-043D930A865A}" dt="2024-01-24T19:55:59.133" v="1899" actId="164"/>
          <ac:grpSpMkLst>
            <pc:docMk/>
            <pc:sldMk cId="2374835458" sldId="332"/>
            <ac:grpSpMk id="895" creationId="{36D1C57C-AD15-87C3-9CB4-74D302E9EB43}"/>
          </ac:grpSpMkLst>
        </pc:grpChg>
        <pc:grpChg chg="del mod">
          <ac:chgData name="Kokchun Giang" userId="67e2125d-ec8c-4323-9653-9824a2ad815f" providerId="ADAL" clId="{C25B542B-E4E8-D141-AA14-043D930A865A}" dt="2024-01-24T19:36:55.316" v="1256"/>
          <ac:grpSpMkLst>
            <pc:docMk/>
            <pc:sldMk cId="2374835458" sldId="332"/>
            <ac:grpSpMk id="902" creationId="{98FC3E38-9A6F-1F40-E554-00B55D851D29}"/>
          </ac:grpSpMkLst>
        </pc:grpChg>
        <pc:grpChg chg="mod">
          <ac:chgData name="Kokchun Giang" userId="67e2125d-ec8c-4323-9653-9824a2ad815f" providerId="ADAL" clId="{C25B542B-E4E8-D141-AA14-043D930A865A}" dt="2024-01-24T19:36:55.316" v="1256"/>
          <ac:grpSpMkLst>
            <pc:docMk/>
            <pc:sldMk cId="2374835458" sldId="332"/>
            <ac:grpSpMk id="916" creationId="{F86EDA44-A1AA-8DD4-F3EE-BF04E00B60B5}"/>
          </ac:grpSpMkLst>
        </pc:grpChg>
        <pc:grpChg chg="mod">
          <ac:chgData name="Kokchun Giang" userId="67e2125d-ec8c-4323-9653-9824a2ad815f" providerId="ADAL" clId="{C25B542B-E4E8-D141-AA14-043D930A865A}" dt="2024-01-24T19:37:02.072" v="1259"/>
          <ac:grpSpMkLst>
            <pc:docMk/>
            <pc:sldMk cId="2374835458" sldId="332"/>
            <ac:grpSpMk id="919" creationId="{97E60E94-7CAC-50E3-F005-B0BD9C7E596B}"/>
          </ac:grpSpMkLst>
        </pc:grpChg>
        <pc:grpChg chg="mod">
          <ac:chgData name="Kokchun Giang" userId="67e2125d-ec8c-4323-9653-9824a2ad815f" providerId="ADAL" clId="{C25B542B-E4E8-D141-AA14-043D930A865A}" dt="2024-01-24T19:37:09.182" v="1271"/>
          <ac:grpSpMkLst>
            <pc:docMk/>
            <pc:sldMk cId="2374835458" sldId="332"/>
            <ac:grpSpMk id="931" creationId="{69775CE8-8C35-3F03-FC7C-A24884A3A412}"/>
          </ac:grpSpMkLst>
        </pc:grpChg>
        <pc:grpChg chg="mod">
          <ac:chgData name="Kokchun Giang" userId="67e2125d-ec8c-4323-9653-9824a2ad815f" providerId="ADAL" clId="{C25B542B-E4E8-D141-AA14-043D930A865A}" dt="2024-01-24T19:37:09.182" v="1271"/>
          <ac:grpSpMkLst>
            <pc:docMk/>
            <pc:sldMk cId="2374835458" sldId="332"/>
            <ac:grpSpMk id="932" creationId="{3E3D4BCB-EBFD-E3E5-85EB-A89B1776403B}"/>
          </ac:grpSpMkLst>
        </pc:grpChg>
        <pc:grpChg chg="del mod">
          <ac:chgData name="Kokchun Giang" userId="67e2125d-ec8c-4323-9653-9824a2ad815f" providerId="ADAL" clId="{C25B542B-E4E8-D141-AA14-043D930A865A}" dt="2024-01-24T19:37:13.266" v="1286"/>
          <ac:grpSpMkLst>
            <pc:docMk/>
            <pc:sldMk cId="2374835458" sldId="332"/>
            <ac:grpSpMk id="945" creationId="{821DDAD0-5175-0FEF-BE04-013CE4F21621}"/>
          </ac:grpSpMkLst>
        </pc:grpChg>
        <pc:grpChg chg="mod">
          <ac:chgData name="Kokchun Giang" userId="67e2125d-ec8c-4323-9653-9824a2ad815f" providerId="ADAL" clId="{C25B542B-E4E8-D141-AA14-043D930A865A}" dt="2024-01-24T19:37:13.266" v="1286"/>
          <ac:grpSpMkLst>
            <pc:docMk/>
            <pc:sldMk cId="2374835458" sldId="332"/>
            <ac:grpSpMk id="947" creationId="{83F3D894-845B-CEC4-B1BD-CA0D1325F3B1}"/>
          </ac:grpSpMkLst>
        </pc:grpChg>
        <pc:grpChg chg="mod">
          <ac:chgData name="Kokchun Giang" userId="67e2125d-ec8c-4323-9653-9824a2ad815f" providerId="ADAL" clId="{C25B542B-E4E8-D141-AA14-043D930A865A}" dt="2024-01-24T19:56:19.165" v="1903" actId="164"/>
          <ac:grpSpMkLst>
            <pc:docMk/>
            <pc:sldMk cId="2374835458" sldId="332"/>
            <ac:grpSpMk id="968" creationId="{A1086E19-7D82-2DB1-A159-C7F2F3AB2113}"/>
          </ac:grpSpMkLst>
        </pc:grpChg>
        <pc:grpChg chg="mod">
          <ac:chgData name="Kokchun Giang" userId="67e2125d-ec8c-4323-9653-9824a2ad815f" providerId="ADAL" clId="{C25B542B-E4E8-D141-AA14-043D930A865A}" dt="2024-01-24T19:56:19.165" v="1903" actId="164"/>
          <ac:grpSpMkLst>
            <pc:docMk/>
            <pc:sldMk cId="2374835458" sldId="332"/>
            <ac:grpSpMk id="969" creationId="{5E898101-E67A-31E4-AAE0-C91F27280B68}"/>
          </ac:grpSpMkLst>
        </pc:grpChg>
        <pc:grpChg chg="mod">
          <ac:chgData name="Kokchun Giang" userId="67e2125d-ec8c-4323-9653-9824a2ad815f" providerId="ADAL" clId="{C25B542B-E4E8-D141-AA14-043D930A865A}" dt="2024-01-24T19:56:19.165" v="1903" actId="164"/>
          <ac:grpSpMkLst>
            <pc:docMk/>
            <pc:sldMk cId="2374835458" sldId="332"/>
            <ac:grpSpMk id="970" creationId="{C912AA6C-6CF8-8E0F-F539-FC8F08234CCC}"/>
          </ac:grpSpMkLst>
        </pc:grpChg>
        <pc:grpChg chg="mod">
          <ac:chgData name="Kokchun Giang" userId="67e2125d-ec8c-4323-9653-9824a2ad815f" providerId="ADAL" clId="{C25B542B-E4E8-D141-AA14-043D930A865A}" dt="2024-01-24T19:56:19.165" v="1903" actId="164"/>
          <ac:grpSpMkLst>
            <pc:docMk/>
            <pc:sldMk cId="2374835458" sldId="332"/>
            <ac:grpSpMk id="985" creationId="{2D6095A4-5F88-2882-E5EF-A19D7D5C41DC}"/>
          </ac:grpSpMkLst>
        </pc:grpChg>
        <pc:grpChg chg="mod">
          <ac:chgData name="Kokchun Giang" userId="67e2125d-ec8c-4323-9653-9824a2ad815f" providerId="ADAL" clId="{C25B542B-E4E8-D141-AA14-043D930A865A}" dt="2024-01-24T19:56:19.165" v="1903" actId="164"/>
          <ac:grpSpMkLst>
            <pc:docMk/>
            <pc:sldMk cId="2374835458" sldId="332"/>
            <ac:grpSpMk id="986" creationId="{A3A5A36B-683B-227D-8581-BC6FA82C13C8}"/>
          </ac:grpSpMkLst>
        </pc:grpChg>
        <pc:grpChg chg="mod">
          <ac:chgData name="Kokchun Giang" userId="67e2125d-ec8c-4323-9653-9824a2ad815f" providerId="ADAL" clId="{C25B542B-E4E8-D141-AA14-043D930A865A}" dt="2024-01-24T19:56:19.165" v="1903" actId="164"/>
          <ac:grpSpMkLst>
            <pc:docMk/>
            <pc:sldMk cId="2374835458" sldId="332"/>
            <ac:grpSpMk id="990" creationId="{62BF8CBC-1F49-C77B-34FB-51B1480B08D5}"/>
          </ac:grpSpMkLst>
        </pc:grpChg>
        <pc:grpChg chg="mod">
          <ac:chgData name="Kokchun Giang" userId="67e2125d-ec8c-4323-9653-9824a2ad815f" providerId="ADAL" clId="{C25B542B-E4E8-D141-AA14-043D930A865A}" dt="2024-01-24T19:56:19.165" v="1903" actId="164"/>
          <ac:grpSpMkLst>
            <pc:docMk/>
            <pc:sldMk cId="2374835458" sldId="332"/>
            <ac:grpSpMk id="1007" creationId="{C03FB060-0102-B40E-D295-80636BAAD36A}"/>
          </ac:grpSpMkLst>
        </pc:grpChg>
        <pc:grpChg chg="mod">
          <ac:chgData name="Kokchun Giang" userId="67e2125d-ec8c-4323-9653-9824a2ad815f" providerId="ADAL" clId="{C25B542B-E4E8-D141-AA14-043D930A865A}" dt="2024-01-24T19:56:19.165" v="1903" actId="164"/>
          <ac:grpSpMkLst>
            <pc:docMk/>
            <pc:sldMk cId="2374835458" sldId="332"/>
            <ac:grpSpMk id="1008" creationId="{D9B92FD3-FFCE-FFE0-ADC2-BBC6C8A73A14}"/>
          </ac:grpSpMkLst>
        </pc:grpChg>
        <pc:grpChg chg="mod">
          <ac:chgData name="Kokchun Giang" userId="67e2125d-ec8c-4323-9653-9824a2ad815f" providerId="ADAL" clId="{C25B542B-E4E8-D141-AA14-043D930A865A}" dt="2024-01-24T19:56:19.165" v="1903" actId="164"/>
          <ac:grpSpMkLst>
            <pc:docMk/>
            <pc:sldMk cId="2374835458" sldId="332"/>
            <ac:grpSpMk id="1022" creationId="{7BDDD5C8-C141-28F0-D17A-3A4F70B4A9B8}"/>
          </ac:grpSpMkLst>
        </pc:grpChg>
        <pc:grpChg chg="mod">
          <ac:chgData name="Kokchun Giang" userId="67e2125d-ec8c-4323-9653-9824a2ad815f" providerId="ADAL" clId="{C25B542B-E4E8-D141-AA14-043D930A865A}" dt="2024-01-24T19:56:19.165" v="1903" actId="164"/>
          <ac:grpSpMkLst>
            <pc:docMk/>
            <pc:sldMk cId="2374835458" sldId="332"/>
            <ac:grpSpMk id="1023" creationId="{F4AF3AB4-E0A3-0D95-A048-D39EB51A7301}"/>
          </ac:grpSpMkLst>
        </pc:grpChg>
        <pc:grpChg chg="mod">
          <ac:chgData name="Kokchun Giang" userId="67e2125d-ec8c-4323-9653-9824a2ad815f" providerId="ADAL" clId="{C25B542B-E4E8-D141-AA14-043D930A865A}" dt="2024-01-24T19:38:37.147" v="1366"/>
          <ac:grpSpMkLst>
            <pc:docMk/>
            <pc:sldMk cId="2374835458" sldId="332"/>
            <ac:grpSpMk id="1031" creationId="{594FDF36-3DBC-CE57-A115-10D38AE5C373}"/>
          </ac:grpSpMkLst>
        </pc:grpChg>
        <pc:grpChg chg="mod">
          <ac:chgData name="Kokchun Giang" userId="67e2125d-ec8c-4323-9653-9824a2ad815f" providerId="ADAL" clId="{C25B542B-E4E8-D141-AA14-043D930A865A}" dt="2024-01-24T19:56:40.132" v="1907" actId="164"/>
          <ac:grpSpMkLst>
            <pc:docMk/>
            <pc:sldMk cId="2374835458" sldId="332"/>
            <ac:grpSpMk id="1035" creationId="{1916B7F7-846D-5476-CE4B-EE0972ED2B64}"/>
          </ac:grpSpMkLst>
        </pc:grpChg>
        <pc:grpChg chg="mod">
          <ac:chgData name="Kokchun Giang" userId="67e2125d-ec8c-4323-9653-9824a2ad815f" providerId="ADAL" clId="{C25B542B-E4E8-D141-AA14-043D930A865A}" dt="2024-01-24T19:56:40.132" v="1907" actId="164"/>
          <ac:grpSpMkLst>
            <pc:docMk/>
            <pc:sldMk cId="2374835458" sldId="332"/>
            <ac:grpSpMk id="1044" creationId="{ADC10675-2779-3A56-DF9A-2D306C70B920}"/>
          </ac:grpSpMkLst>
        </pc:grpChg>
        <pc:grpChg chg="mod">
          <ac:chgData name="Kokchun Giang" userId="67e2125d-ec8c-4323-9653-9824a2ad815f" providerId="ADAL" clId="{C25B542B-E4E8-D141-AA14-043D930A865A}" dt="2024-01-24T19:56:40.132" v="1907" actId="164"/>
          <ac:grpSpMkLst>
            <pc:docMk/>
            <pc:sldMk cId="2374835458" sldId="332"/>
            <ac:grpSpMk id="1047" creationId="{7641D3E1-E270-39EC-BE41-38713C61B5E4}"/>
          </ac:grpSpMkLst>
        </pc:grpChg>
        <pc:grpChg chg="mod">
          <ac:chgData name="Kokchun Giang" userId="67e2125d-ec8c-4323-9653-9824a2ad815f" providerId="ADAL" clId="{C25B542B-E4E8-D141-AA14-043D930A865A}" dt="2024-01-24T19:56:40.132" v="1907" actId="164"/>
          <ac:grpSpMkLst>
            <pc:docMk/>
            <pc:sldMk cId="2374835458" sldId="332"/>
            <ac:grpSpMk id="1076" creationId="{ABEBA7D7-C57D-E5C7-6436-2AC6AFD8F2A9}"/>
          </ac:grpSpMkLst>
        </pc:grpChg>
        <pc:grpChg chg="mod">
          <ac:chgData name="Kokchun Giang" userId="67e2125d-ec8c-4323-9653-9824a2ad815f" providerId="ADAL" clId="{C25B542B-E4E8-D141-AA14-043D930A865A}" dt="2024-01-24T19:56:40.132" v="1907" actId="164"/>
          <ac:grpSpMkLst>
            <pc:docMk/>
            <pc:sldMk cId="2374835458" sldId="332"/>
            <ac:grpSpMk id="1077" creationId="{471C2B7D-4A86-B90B-6F97-31DF2992BAAB}"/>
          </ac:grpSpMkLst>
        </pc:grpChg>
        <pc:grpChg chg="mod">
          <ac:chgData name="Kokchun Giang" userId="67e2125d-ec8c-4323-9653-9824a2ad815f" providerId="ADAL" clId="{C25B542B-E4E8-D141-AA14-043D930A865A}" dt="2024-01-24T19:56:40.132" v="1907" actId="164"/>
          <ac:grpSpMkLst>
            <pc:docMk/>
            <pc:sldMk cId="2374835458" sldId="332"/>
            <ac:grpSpMk id="1078" creationId="{24276790-9B9A-B991-8051-B3E432CC094F}"/>
          </ac:grpSpMkLst>
        </pc:grpChg>
        <pc:grpChg chg="mod">
          <ac:chgData name="Kokchun Giang" userId="67e2125d-ec8c-4323-9653-9824a2ad815f" providerId="ADAL" clId="{C25B542B-E4E8-D141-AA14-043D930A865A}" dt="2024-01-24T19:56:40.132" v="1907" actId="164"/>
          <ac:grpSpMkLst>
            <pc:docMk/>
            <pc:sldMk cId="2374835458" sldId="332"/>
            <ac:grpSpMk id="1079" creationId="{55B10F6C-6461-3E09-B7E0-B534183624B2}"/>
          </ac:grpSpMkLst>
        </pc:grpChg>
        <pc:grpChg chg="del mod">
          <ac:chgData name="Kokchun Giang" userId="67e2125d-ec8c-4323-9653-9824a2ad815f" providerId="ADAL" clId="{C25B542B-E4E8-D141-AA14-043D930A865A}" dt="2024-01-24T19:39:29.737" v="1416"/>
          <ac:grpSpMkLst>
            <pc:docMk/>
            <pc:sldMk cId="2374835458" sldId="332"/>
            <ac:grpSpMk id="1082" creationId="{41706F3D-2FC9-1129-E267-A6BD23ABE4C1}"/>
          </ac:grpSpMkLst>
        </pc:grpChg>
        <pc:grpChg chg="del mod">
          <ac:chgData name="Kokchun Giang" userId="67e2125d-ec8c-4323-9653-9824a2ad815f" providerId="ADAL" clId="{C25B542B-E4E8-D141-AA14-043D930A865A}" dt="2024-01-24T19:39:31.114" v="1419"/>
          <ac:grpSpMkLst>
            <pc:docMk/>
            <pc:sldMk cId="2374835458" sldId="332"/>
            <ac:grpSpMk id="1084" creationId="{749FD821-3FFC-0DAA-7F9F-65C23B1948F2}"/>
          </ac:grpSpMkLst>
        </pc:grpChg>
        <pc:grpChg chg="del mod">
          <ac:chgData name="Kokchun Giang" userId="67e2125d-ec8c-4323-9653-9824a2ad815f" providerId="ADAL" clId="{C25B542B-E4E8-D141-AA14-043D930A865A}" dt="2024-01-24T19:39:34.256" v="1426"/>
          <ac:grpSpMkLst>
            <pc:docMk/>
            <pc:sldMk cId="2374835458" sldId="332"/>
            <ac:grpSpMk id="1087" creationId="{4E8F4791-D596-3ECF-61F2-1808131FA790}"/>
          </ac:grpSpMkLst>
        </pc:grpChg>
        <pc:grpChg chg="del mod">
          <ac:chgData name="Kokchun Giang" userId="67e2125d-ec8c-4323-9653-9824a2ad815f" providerId="ADAL" clId="{C25B542B-E4E8-D141-AA14-043D930A865A}" dt="2024-01-24T19:39:34.256" v="1426"/>
          <ac:grpSpMkLst>
            <pc:docMk/>
            <pc:sldMk cId="2374835458" sldId="332"/>
            <ac:grpSpMk id="1094" creationId="{B2D367CD-6F74-9145-B695-32BE91AE9194}"/>
          </ac:grpSpMkLst>
        </pc:grpChg>
        <pc:grpChg chg="mod">
          <ac:chgData name="Kokchun Giang" userId="67e2125d-ec8c-4323-9653-9824a2ad815f" providerId="ADAL" clId="{C25B542B-E4E8-D141-AA14-043D930A865A}" dt="2024-01-24T19:39:34.256" v="1426"/>
          <ac:grpSpMkLst>
            <pc:docMk/>
            <pc:sldMk cId="2374835458" sldId="332"/>
            <ac:grpSpMk id="1095" creationId="{52A71516-83D6-CBDD-88B1-2F34581D4417}"/>
          </ac:grpSpMkLst>
        </pc:grpChg>
        <pc:grpChg chg="mod">
          <ac:chgData name="Kokchun Giang" userId="67e2125d-ec8c-4323-9653-9824a2ad815f" providerId="ADAL" clId="{C25B542B-E4E8-D141-AA14-043D930A865A}" dt="2024-01-24T19:56:54.710" v="1910" actId="164"/>
          <ac:grpSpMkLst>
            <pc:docMk/>
            <pc:sldMk cId="2374835458" sldId="332"/>
            <ac:grpSpMk id="1100" creationId="{AE270512-C241-F461-4C40-2663B4D0A90A}"/>
          </ac:grpSpMkLst>
        </pc:grpChg>
        <pc:grpChg chg="mod">
          <ac:chgData name="Kokchun Giang" userId="67e2125d-ec8c-4323-9653-9824a2ad815f" providerId="ADAL" clId="{C25B542B-E4E8-D141-AA14-043D930A865A}" dt="2024-01-24T19:56:54.710" v="1910" actId="164"/>
          <ac:grpSpMkLst>
            <pc:docMk/>
            <pc:sldMk cId="2374835458" sldId="332"/>
            <ac:grpSpMk id="1116" creationId="{F139F9E6-0262-B8D7-9EEE-51E2E0185CC2}"/>
          </ac:grpSpMkLst>
        </pc:grpChg>
        <pc:grpChg chg="mod">
          <ac:chgData name="Kokchun Giang" userId="67e2125d-ec8c-4323-9653-9824a2ad815f" providerId="ADAL" clId="{C25B542B-E4E8-D141-AA14-043D930A865A}" dt="2024-01-24T19:56:54.710" v="1910" actId="164"/>
          <ac:grpSpMkLst>
            <pc:docMk/>
            <pc:sldMk cId="2374835458" sldId="332"/>
            <ac:grpSpMk id="1117" creationId="{50432355-F7ED-85EE-F714-807733D5E66C}"/>
          </ac:grpSpMkLst>
        </pc:grpChg>
        <pc:grpChg chg="mod">
          <ac:chgData name="Kokchun Giang" userId="67e2125d-ec8c-4323-9653-9824a2ad815f" providerId="ADAL" clId="{C25B542B-E4E8-D141-AA14-043D930A865A}" dt="2024-01-24T19:56:54.710" v="1910" actId="164"/>
          <ac:grpSpMkLst>
            <pc:docMk/>
            <pc:sldMk cId="2374835458" sldId="332"/>
            <ac:grpSpMk id="1125" creationId="{7FF728D2-CB44-C293-9A22-4BEC3C9B11FC}"/>
          </ac:grpSpMkLst>
        </pc:grpChg>
        <pc:grpChg chg="mod">
          <ac:chgData name="Kokchun Giang" userId="67e2125d-ec8c-4323-9653-9824a2ad815f" providerId="ADAL" clId="{C25B542B-E4E8-D141-AA14-043D930A865A}" dt="2024-01-24T19:56:54.710" v="1910" actId="164"/>
          <ac:grpSpMkLst>
            <pc:docMk/>
            <pc:sldMk cId="2374835458" sldId="332"/>
            <ac:grpSpMk id="1126" creationId="{167F33BC-0C1D-1EB0-085A-20F9C8A5D498}"/>
          </ac:grpSpMkLst>
        </pc:grpChg>
        <pc:grpChg chg="mod">
          <ac:chgData name="Kokchun Giang" userId="67e2125d-ec8c-4323-9653-9824a2ad815f" providerId="ADAL" clId="{C25B542B-E4E8-D141-AA14-043D930A865A}" dt="2024-01-24T19:56:54.710" v="1910" actId="164"/>
          <ac:grpSpMkLst>
            <pc:docMk/>
            <pc:sldMk cId="2374835458" sldId="332"/>
            <ac:grpSpMk id="1131" creationId="{595DFED0-93D7-F162-8FE0-8E1EBCB8ABE8}"/>
          </ac:grpSpMkLst>
        </pc:grpChg>
        <pc:grpChg chg="mod">
          <ac:chgData name="Kokchun Giang" userId="67e2125d-ec8c-4323-9653-9824a2ad815f" providerId="ADAL" clId="{C25B542B-E4E8-D141-AA14-043D930A865A}" dt="2024-01-24T19:57:03.233" v="1912" actId="164"/>
          <ac:grpSpMkLst>
            <pc:docMk/>
            <pc:sldMk cId="2374835458" sldId="332"/>
            <ac:grpSpMk id="1148" creationId="{1B3ECCB8-F76A-EFA5-336B-90327D96DB01}"/>
          </ac:grpSpMkLst>
        </pc:grpChg>
        <pc:grpChg chg="mod">
          <ac:chgData name="Kokchun Giang" userId="67e2125d-ec8c-4323-9653-9824a2ad815f" providerId="ADAL" clId="{C25B542B-E4E8-D141-AA14-043D930A865A}" dt="2024-01-24T19:57:12.657" v="1914" actId="164"/>
          <ac:grpSpMkLst>
            <pc:docMk/>
            <pc:sldMk cId="2374835458" sldId="332"/>
            <ac:grpSpMk id="1151" creationId="{2F642EDA-A35A-FF74-D60A-20F3D7F41445}"/>
          </ac:grpSpMkLst>
        </pc:grpChg>
        <pc:grpChg chg="mod">
          <ac:chgData name="Kokchun Giang" userId="67e2125d-ec8c-4323-9653-9824a2ad815f" providerId="ADAL" clId="{C25B542B-E4E8-D141-AA14-043D930A865A}" dt="2024-01-24T19:57:12.657" v="1914" actId="164"/>
          <ac:grpSpMkLst>
            <pc:docMk/>
            <pc:sldMk cId="2374835458" sldId="332"/>
            <ac:grpSpMk id="1169" creationId="{D7256DD3-888F-2F3D-C5F1-750F8A8047D7}"/>
          </ac:grpSpMkLst>
        </pc:grpChg>
        <pc:grpChg chg="mod">
          <ac:chgData name="Kokchun Giang" userId="67e2125d-ec8c-4323-9653-9824a2ad815f" providerId="ADAL" clId="{C25B542B-E4E8-D141-AA14-043D930A865A}" dt="2024-01-24T19:57:12.657" v="1914" actId="164"/>
          <ac:grpSpMkLst>
            <pc:docMk/>
            <pc:sldMk cId="2374835458" sldId="332"/>
            <ac:grpSpMk id="1170" creationId="{88D4F78F-2DD4-AA58-78B4-9A9A14A98EC5}"/>
          </ac:grpSpMkLst>
        </pc:grpChg>
        <pc:grpChg chg="mod">
          <ac:chgData name="Kokchun Giang" userId="67e2125d-ec8c-4323-9653-9824a2ad815f" providerId="ADAL" clId="{C25B542B-E4E8-D141-AA14-043D930A865A}" dt="2024-01-24T19:57:12.657" v="1914" actId="164"/>
          <ac:grpSpMkLst>
            <pc:docMk/>
            <pc:sldMk cId="2374835458" sldId="332"/>
            <ac:grpSpMk id="1176" creationId="{0EB08518-7DE2-FC01-49EE-8C8354827CC0}"/>
          </ac:grpSpMkLst>
        </pc:grpChg>
        <pc:grpChg chg="mod">
          <ac:chgData name="Kokchun Giang" userId="67e2125d-ec8c-4323-9653-9824a2ad815f" providerId="ADAL" clId="{C25B542B-E4E8-D141-AA14-043D930A865A}" dt="2024-01-24T19:57:20.995" v="1916" actId="164"/>
          <ac:grpSpMkLst>
            <pc:docMk/>
            <pc:sldMk cId="2374835458" sldId="332"/>
            <ac:grpSpMk id="1189" creationId="{0080D975-6CE4-9051-EB70-E0EB0D13382B}"/>
          </ac:grpSpMkLst>
        </pc:grpChg>
        <pc:grpChg chg="mod">
          <ac:chgData name="Kokchun Giang" userId="67e2125d-ec8c-4323-9653-9824a2ad815f" providerId="ADAL" clId="{C25B542B-E4E8-D141-AA14-043D930A865A}" dt="2024-01-24T19:57:20.995" v="1916" actId="164"/>
          <ac:grpSpMkLst>
            <pc:docMk/>
            <pc:sldMk cId="2374835458" sldId="332"/>
            <ac:grpSpMk id="1190" creationId="{1B2A443F-085E-F596-3A80-506855489FDB}"/>
          </ac:grpSpMkLst>
        </pc:grpChg>
        <pc:grpChg chg="mod">
          <ac:chgData name="Kokchun Giang" userId="67e2125d-ec8c-4323-9653-9824a2ad815f" providerId="ADAL" clId="{C25B542B-E4E8-D141-AA14-043D930A865A}" dt="2024-01-24T19:57:20.995" v="1916" actId="164"/>
          <ac:grpSpMkLst>
            <pc:docMk/>
            <pc:sldMk cId="2374835458" sldId="332"/>
            <ac:grpSpMk id="1191" creationId="{0ADAC1A5-2535-EE99-29B9-738B866CE5DA}"/>
          </ac:grpSpMkLst>
        </pc:grpChg>
        <pc:grpChg chg="mod">
          <ac:chgData name="Kokchun Giang" userId="67e2125d-ec8c-4323-9653-9824a2ad815f" providerId="ADAL" clId="{C25B542B-E4E8-D141-AA14-043D930A865A}" dt="2024-01-24T19:57:20.995" v="1916" actId="164"/>
          <ac:grpSpMkLst>
            <pc:docMk/>
            <pc:sldMk cId="2374835458" sldId="332"/>
            <ac:grpSpMk id="1192" creationId="{00F85706-FBAD-225F-8561-AC73FE0B71C1}"/>
          </ac:grpSpMkLst>
        </pc:grpChg>
        <pc:grpChg chg="mod">
          <ac:chgData name="Kokchun Giang" userId="67e2125d-ec8c-4323-9653-9824a2ad815f" providerId="ADAL" clId="{C25B542B-E4E8-D141-AA14-043D930A865A}" dt="2024-01-24T19:57:26.161" v="1918" actId="164"/>
          <ac:grpSpMkLst>
            <pc:docMk/>
            <pc:sldMk cId="2374835458" sldId="332"/>
            <ac:grpSpMk id="1206" creationId="{28739899-5D44-CA3C-5382-A65A143F351E}"/>
          </ac:grpSpMkLst>
        </pc:grpChg>
        <pc:grpChg chg="mod">
          <ac:chgData name="Kokchun Giang" userId="67e2125d-ec8c-4323-9653-9824a2ad815f" providerId="ADAL" clId="{C25B542B-E4E8-D141-AA14-043D930A865A}" dt="2024-01-24T19:57:26.161" v="1918" actId="164"/>
          <ac:grpSpMkLst>
            <pc:docMk/>
            <pc:sldMk cId="2374835458" sldId="332"/>
            <ac:grpSpMk id="1207" creationId="{055B5AB0-88AF-B45B-EF3E-1BA0E369F9BA}"/>
          </ac:grpSpMkLst>
        </pc:grpChg>
        <pc:grpChg chg="mod">
          <ac:chgData name="Kokchun Giang" userId="67e2125d-ec8c-4323-9653-9824a2ad815f" providerId="ADAL" clId="{C25B542B-E4E8-D141-AA14-043D930A865A}" dt="2024-01-24T19:57:26.161" v="1918" actId="164"/>
          <ac:grpSpMkLst>
            <pc:docMk/>
            <pc:sldMk cId="2374835458" sldId="332"/>
            <ac:grpSpMk id="1208" creationId="{7D0B1D98-3726-3A72-1B73-48F17D4CE7D2}"/>
          </ac:grpSpMkLst>
        </pc:grpChg>
        <pc:grpChg chg="mod">
          <ac:chgData name="Kokchun Giang" userId="67e2125d-ec8c-4323-9653-9824a2ad815f" providerId="ADAL" clId="{C25B542B-E4E8-D141-AA14-043D930A865A}" dt="2024-01-24T19:57:26.161" v="1918" actId="164"/>
          <ac:grpSpMkLst>
            <pc:docMk/>
            <pc:sldMk cId="2374835458" sldId="332"/>
            <ac:grpSpMk id="1217" creationId="{51DC279A-E52E-F044-AB4F-460F82E6244C}"/>
          </ac:grpSpMkLst>
        </pc:grpChg>
        <pc:grpChg chg="mod">
          <ac:chgData name="Kokchun Giang" userId="67e2125d-ec8c-4323-9653-9824a2ad815f" providerId="ADAL" clId="{C25B542B-E4E8-D141-AA14-043D930A865A}" dt="2024-01-24T19:57:32.026" v="1920" actId="164"/>
          <ac:grpSpMkLst>
            <pc:docMk/>
            <pc:sldMk cId="2374835458" sldId="332"/>
            <ac:grpSpMk id="1230" creationId="{E59FA947-881F-E5A9-D7FC-0D894F2EEA8C}"/>
          </ac:grpSpMkLst>
        </pc:grpChg>
        <pc:grpChg chg="mod">
          <ac:chgData name="Kokchun Giang" userId="67e2125d-ec8c-4323-9653-9824a2ad815f" providerId="ADAL" clId="{C25B542B-E4E8-D141-AA14-043D930A865A}" dt="2024-01-24T19:44:44.497" v="1560"/>
          <ac:grpSpMkLst>
            <pc:docMk/>
            <pc:sldMk cId="2374835458" sldId="332"/>
            <ac:grpSpMk id="1233" creationId="{034C195C-E0FA-D82C-3505-AC3E6897C4D2}"/>
          </ac:grpSpMkLst>
        </pc:grpChg>
        <pc:grpChg chg="mod">
          <ac:chgData name="Kokchun Giang" userId="67e2125d-ec8c-4323-9653-9824a2ad815f" providerId="ADAL" clId="{C25B542B-E4E8-D141-AA14-043D930A865A}" dt="2024-01-24T19:57:32.026" v="1920" actId="164"/>
          <ac:grpSpMkLst>
            <pc:docMk/>
            <pc:sldMk cId="2374835458" sldId="332"/>
            <ac:grpSpMk id="1243" creationId="{DF1BBEE1-D8A2-7B35-6E32-45593A7E2545}"/>
          </ac:grpSpMkLst>
        </pc:grpChg>
        <pc:grpChg chg="mod">
          <ac:chgData name="Kokchun Giang" userId="67e2125d-ec8c-4323-9653-9824a2ad815f" providerId="ADAL" clId="{C25B542B-E4E8-D141-AA14-043D930A865A}" dt="2024-01-24T19:57:32.026" v="1920" actId="164"/>
          <ac:grpSpMkLst>
            <pc:docMk/>
            <pc:sldMk cId="2374835458" sldId="332"/>
            <ac:grpSpMk id="1256" creationId="{DD59B485-B8ED-39A1-E512-055C150C0EDE}"/>
          </ac:grpSpMkLst>
        </pc:grpChg>
        <pc:grpChg chg="mod">
          <ac:chgData name="Kokchun Giang" userId="67e2125d-ec8c-4323-9653-9824a2ad815f" providerId="ADAL" clId="{C25B542B-E4E8-D141-AA14-043D930A865A}" dt="2024-01-24T19:57:32.026" v="1920" actId="164"/>
          <ac:grpSpMkLst>
            <pc:docMk/>
            <pc:sldMk cId="2374835458" sldId="332"/>
            <ac:grpSpMk id="1258" creationId="{C574F059-55A2-DF1B-C3C1-54CF449FABBE}"/>
          </ac:grpSpMkLst>
        </pc:grpChg>
        <pc:grpChg chg="add mod">
          <ac:chgData name="Kokchun Giang" userId="67e2125d-ec8c-4323-9653-9824a2ad815f" providerId="ADAL" clId="{C25B542B-E4E8-D141-AA14-043D930A865A}" dt="2024-01-24T19:55:48.008" v="1895" actId="164"/>
          <ac:grpSpMkLst>
            <pc:docMk/>
            <pc:sldMk cId="2374835458" sldId="332"/>
            <ac:grpSpMk id="1259" creationId="{5F0E4342-EA67-15D3-81F1-C841B3A4900E}"/>
          </ac:grpSpMkLst>
        </pc:grpChg>
        <pc:grpChg chg="add mod">
          <ac:chgData name="Kokchun Giang" userId="67e2125d-ec8c-4323-9653-9824a2ad815f" providerId="ADAL" clId="{C25B542B-E4E8-D141-AA14-043D930A865A}" dt="2024-01-24T19:55:54.174" v="1897" actId="164"/>
          <ac:grpSpMkLst>
            <pc:docMk/>
            <pc:sldMk cId="2374835458" sldId="332"/>
            <ac:grpSpMk id="1260" creationId="{55BC7FE9-C44C-0036-DA3A-2680637B788C}"/>
          </ac:grpSpMkLst>
        </pc:grpChg>
        <pc:grpChg chg="add mod">
          <ac:chgData name="Kokchun Giang" userId="67e2125d-ec8c-4323-9653-9824a2ad815f" providerId="ADAL" clId="{C25B542B-E4E8-D141-AA14-043D930A865A}" dt="2024-01-24T19:55:59.133" v="1899" actId="164"/>
          <ac:grpSpMkLst>
            <pc:docMk/>
            <pc:sldMk cId="2374835458" sldId="332"/>
            <ac:grpSpMk id="1261" creationId="{2843CDC4-ECE0-18D5-CFEB-3F45E0F4F27C}"/>
          </ac:grpSpMkLst>
        </pc:grpChg>
        <pc:grpChg chg="add mod">
          <ac:chgData name="Kokchun Giang" userId="67e2125d-ec8c-4323-9653-9824a2ad815f" providerId="ADAL" clId="{C25B542B-E4E8-D141-AA14-043D930A865A}" dt="2024-01-24T19:56:19.165" v="1903" actId="164"/>
          <ac:grpSpMkLst>
            <pc:docMk/>
            <pc:sldMk cId="2374835458" sldId="332"/>
            <ac:grpSpMk id="1262" creationId="{B833B5ED-5B1C-8DA2-9ADA-AACFAF349C58}"/>
          </ac:grpSpMkLst>
        </pc:grpChg>
        <pc:grpChg chg="add mod">
          <ac:chgData name="Kokchun Giang" userId="67e2125d-ec8c-4323-9653-9824a2ad815f" providerId="ADAL" clId="{C25B542B-E4E8-D141-AA14-043D930A865A}" dt="2024-01-24T19:56:40.132" v="1907" actId="164"/>
          <ac:grpSpMkLst>
            <pc:docMk/>
            <pc:sldMk cId="2374835458" sldId="332"/>
            <ac:grpSpMk id="1263" creationId="{0BAAD3BC-97F8-2FDB-7677-77CA49241CE3}"/>
          </ac:grpSpMkLst>
        </pc:grpChg>
        <pc:grpChg chg="add mod">
          <ac:chgData name="Kokchun Giang" userId="67e2125d-ec8c-4323-9653-9824a2ad815f" providerId="ADAL" clId="{C25B542B-E4E8-D141-AA14-043D930A865A}" dt="2024-01-24T19:56:54.710" v="1910" actId="164"/>
          <ac:grpSpMkLst>
            <pc:docMk/>
            <pc:sldMk cId="2374835458" sldId="332"/>
            <ac:grpSpMk id="1264" creationId="{60E80131-8FC5-0B6B-1557-91701CA2DC5A}"/>
          </ac:grpSpMkLst>
        </pc:grpChg>
        <pc:grpChg chg="add mod">
          <ac:chgData name="Kokchun Giang" userId="67e2125d-ec8c-4323-9653-9824a2ad815f" providerId="ADAL" clId="{C25B542B-E4E8-D141-AA14-043D930A865A}" dt="2024-01-24T19:57:03.233" v="1912" actId="164"/>
          <ac:grpSpMkLst>
            <pc:docMk/>
            <pc:sldMk cId="2374835458" sldId="332"/>
            <ac:grpSpMk id="1265" creationId="{544553E2-6D4E-ACE9-9F15-1696541D9A31}"/>
          </ac:grpSpMkLst>
        </pc:grpChg>
        <pc:grpChg chg="add mod">
          <ac:chgData name="Kokchun Giang" userId="67e2125d-ec8c-4323-9653-9824a2ad815f" providerId="ADAL" clId="{C25B542B-E4E8-D141-AA14-043D930A865A}" dt="2024-01-24T19:57:12.657" v="1914" actId="164"/>
          <ac:grpSpMkLst>
            <pc:docMk/>
            <pc:sldMk cId="2374835458" sldId="332"/>
            <ac:grpSpMk id="1266" creationId="{01B07E22-F80A-DD3B-0784-9C3220AA4F1E}"/>
          </ac:grpSpMkLst>
        </pc:grpChg>
        <pc:grpChg chg="add mod">
          <ac:chgData name="Kokchun Giang" userId="67e2125d-ec8c-4323-9653-9824a2ad815f" providerId="ADAL" clId="{C25B542B-E4E8-D141-AA14-043D930A865A}" dt="2024-01-24T19:57:20.995" v="1916" actId="164"/>
          <ac:grpSpMkLst>
            <pc:docMk/>
            <pc:sldMk cId="2374835458" sldId="332"/>
            <ac:grpSpMk id="1267" creationId="{E52D5252-E785-9387-A311-4C23AE67B231}"/>
          </ac:grpSpMkLst>
        </pc:grpChg>
        <pc:grpChg chg="add mod">
          <ac:chgData name="Kokchun Giang" userId="67e2125d-ec8c-4323-9653-9824a2ad815f" providerId="ADAL" clId="{C25B542B-E4E8-D141-AA14-043D930A865A}" dt="2024-01-24T19:57:26.161" v="1918" actId="164"/>
          <ac:grpSpMkLst>
            <pc:docMk/>
            <pc:sldMk cId="2374835458" sldId="332"/>
            <ac:grpSpMk id="1268" creationId="{B66BCEED-F9AD-2D85-F338-A453CA5E690B}"/>
          </ac:grpSpMkLst>
        </pc:grpChg>
        <pc:grpChg chg="add mod">
          <ac:chgData name="Kokchun Giang" userId="67e2125d-ec8c-4323-9653-9824a2ad815f" providerId="ADAL" clId="{C25B542B-E4E8-D141-AA14-043D930A865A}" dt="2024-01-24T19:57:32.026" v="1920" actId="164"/>
          <ac:grpSpMkLst>
            <pc:docMk/>
            <pc:sldMk cId="2374835458" sldId="332"/>
            <ac:grpSpMk id="1269" creationId="{58D89A2F-0D4F-5EF0-24C5-208E9BD3DD67}"/>
          </ac:grpSpMkLst>
        </pc:grpChg>
        <pc:inkChg chg="add mod">
          <ac:chgData name="Kokchun Giang" userId="67e2125d-ec8c-4323-9653-9824a2ad815f" providerId="ADAL" clId="{C25B542B-E4E8-D141-AA14-043D930A865A}" dt="2024-01-24T19:32:22.640" v="974"/>
          <ac:inkMkLst>
            <pc:docMk/>
            <pc:sldMk cId="2374835458" sldId="332"/>
            <ac:inkMk id="45" creationId="{1B79E920-9988-3F5A-55A0-0385981F413E}"/>
          </ac:inkMkLst>
        </pc:inkChg>
        <pc:inkChg chg="add mod">
          <ac:chgData name="Kokchun Giang" userId="67e2125d-ec8c-4323-9653-9824a2ad815f" providerId="ADAL" clId="{C25B542B-E4E8-D141-AA14-043D930A865A}" dt="2024-01-24T19:32:22.640" v="974"/>
          <ac:inkMkLst>
            <pc:docMk/>
            <pc:sldMk cId="2374835458" sldId="332"/>
            <ac:inkMk id="46" creationId="{E266A47C-1B83-0B51-F7E5-2614A7AE6BDC}"/>
          </ac:inkMkLst>
        </pc:inkChg>
        <pc:inkChg chg="add mod">
          <ac:chgData name="Kokchun Giang" userId="67e2125d-ec8c-4323-9653-9824a2ad815f" providerId="ADAL" clId="{C25B542B-E4E8-D141-AA14-043D930A865A}" dt="2024-01-24T19:34:17.339" v="1091"/>
          <ac:inkMkLst>
            <pc:docMk/>
            <pc:sldMk cId="2374835458" sldId="332"/>
            <ac:inkMk id="438" creationId="{6A80B02B-673A-B961-B27B-F48881789B04}"/>
          </ac:inkMkLst>
        </pc:inkChg>
        <pc:inkChg chg="add mod">
          <ac:chgData name="Kokchun Giang" userId="67e2125d-ec8c-4323-9653-9824a2ad815f" providerId="ADAL" clId="{C25B542B-E4E8-D141-AA14-043D930A865A}" dt="2024-01-24T19:34:17.339" v="1091"/>
          <ac:inkMkLst>
            <pc:docMk/>
            <pc:sldMk cId="2374835458" sldId="332"/>
            <ac:inkMk id="439" creationId="{9BBE1CA2-7A0B-CC09-A7F2-E907D21316C3}"/>
          </ac:inkMkLst>
        </pc:inkChg>
        <pc:inkChg chg="add mod">
          <ac:chgData name="Kokchun Giang" userId="67e2125d-ec8c-4323-9653-9824a2ad815f" providerId="ADAL" clId="{C25B542B-E4E8-D141-AA14-043D930A865A}" dt="2024-01-24T19:32:22.640" v="974"/>
          <ac:inkMkLst>
            <pc:docMk/>
            <pc:sldMk cId="2374835458" sldId="332"/>
            <ac:inkMk id="463" creationId="{DB1EEC39-1154-752E-E779-19FC9E748EED}"/>
          </ac:inkMkLst>
        </pc:inkChg>
        <pc:inkChg chg="add mod">
          <ac:chgData name="Kokchun Giang" userId="67e2125d-ec8c-4323-9653-9824a2ad815f" providerId="ADAL" clId="{C25B542B-E4E8-D141-AA14-043D930A865A}" dt="2024-01-24T19:32:22.640" v="974"/>
          <ac:inkMkLst>
            <pc:docMk/>
            <pc:sldMk cId="2374835458" sldId="332"/>
            <ac:inkMk id="464" creationId="{00096DA4-DD0D-DF22-D50E-0F03D3AEDDA4}"/>
          </ac:inkMkLst>
        </pc:inkChg>
        <pc:inkChg chg="add mod">
          <ac:chgData name="Kokchun Giang" userId="67e2125d-ec8c-4323-9653-9824a2ad815f" providerId="ADAL" clId="{C25B542B-E4E8-D141-AA14-043D930A865A}" dt="2024-01-24T19:32:22.640" v="974"/>
          <ac:inkMkLst>
            <pc:docMk/>
            <pc:sldMk cId="2374835458" sldId="332"/>
            <ac:inkMk id="465" creationId="{A3A6E290-B2CB-4E0D-D2A0-B82BBDC40615}"/>
          </ac:inkMkLst>
        </pc:inkChg>
        <pc:inkChg chg="add mod">
          <ac:chgData name="Kokchun Giang" userId="67e2125d-ec8c-4323-9653-9824a2ad815f" providerId="ADAL" clId="{C25B542B-E4E8-D141-AA14-043D930A865A}" dt="2024-01-24T19:32:22.640" v="974"/>
          <ac:inkMkLst>
            <pc:docMk/>
            <pc:sldMk cId="2374835458" sldId="332"/>
            <ac:inkMk id="466" creationId="{6629122E-8B6E-EE28-6CA5-E79F6C7B7E3A}"/>
          </ac:inkMkLst>
        </pc:inkChg>
        <pc:inkChg chg="add mod">
          <ac:chgData name="Kokchun Giang" userId="67e2125d-ec8c-4323-9653-9824a2ad815f" providerId="ADAL" clId="{C25B542B-E4E8-D141-AA14-043D930A865A}" dt="2024-01-24T19:32:22.640" v="974"/>
          <ac:inkMkLst>
            <pc:docMk/>
            <pc:sldMk cId="2374835458" sldId="332"/>
            <ac:inkMk id="467" creationId="{2B3223A4-E786-F6F3-0336-D33CFCB11B97}"/>
          </ac:inkMkLst>
        </pc:inkChg>
        <pc:inkChg chg="add mod">
          <ac:chgData name="Kokchun Giang" userId="67e2125d-ec8c-4323-9653-9824a2ad815f" providerId="ADAL" clId="{C25B542B-E4E8-D141-AA14-043D930A865A}" dt="2024-01-24T19:32:22.640" v="974"/>
          <ac:inkMkLst>
            <pc:docMk/>
            <pc:sldMk cId="2374835458" sldId="332"/>
            <ac:inkMk id="468" creationId="{6CFA7BFB-D95D-ED7C-469F-C590CF6C4000}"/>
          </ac:inkMkLst>
        </pc:inkChg>
        <pc:inkChg chg="add mod">
          <ac:chgData name="Kokchun Giang" userId="67e2125d-ec8c-4323-9653-9824a2ad815f" providerId="ADAL" clId="{C25B542B-E4E8-D141-AA14-043D930A865A}" dt="2024-01-24T19:32:22.640" v="974"/>
          <ac:inkMkLst>
            <pc:docMk/>
            <pc:sldMk cId="2374835458" sldId="332"/>
            <ac:inkMk id="469" creationId="{0D475016-69F6-6596-2B45-734807F55594}"/>
          </ac:inkMkLst>
        </pc:inkChg>
        <pc:inkChg chg="add mod">
          <ac:chgData name="Kokchun Giang" userId="67e2125d-ec8c-4323-9653-9824a2ad815f" providerId="ADAL" clId="{C25B542B-E4E8-D141-AA14-043D930A865A}" dt="2024-01-24T19:32:22.640" v="974"/>
          <ac:inkMkLst>
            <pc:docMk/>
            <pc:sldMk cId="2374835458" sldId="332"/>
            <ac:inkMk id="470" creationId="{173DECC1-89EF-2E4D-8B6A-7B86E54512BD}"/>
          </ac:inkMkLst>
        </pc:inkChg>
        <pc:inkChg chg="add mod">
          <ac:chgData name="Kokchun Giang" userId="67e2125d-ec8c-4323-9653-9824a2ad815f" providerId="ADAL" clId="{C25B542B-E4E8-D141-AA14-043D930A865A}" dt="2024-01-24T19:32:22.640" v="974"/>
          <ac:inkMkLst>
            <pc:docMk/>
            <pc:sldMk cId="2374835458" sldId="332"/>
            <ac:inkMk id="471" creationId="{47A5E660-7048-EF08-A2C8-EA24CCDF2D71}"/>
          </ac:inkMkLst>
        </pc:inkChg>
        <pc:inkChg chg="add mod">
          <ac:chgData name="Kokchun Giang" userId="67e2125d-ec8c-4323-9653-9824a2ad815f" providerId="ADAL" clId="{C25B542B-E4E8-D141-AA14-043D930A865A}" dt="2024-01-24T19:32:22.640" v="974"/>
          <ac:inkMkLst>
            <pc:docMk/>
            <pc:sldMk cId="2374835458" sldId="332"/>
            <ac:inkMk id="484" creationId="{012BA785-9302-56A0-EC30-4F78EF47354E}"/>
          </ac:inkMkLst>
        </pc:inkChg>
        <pc:inkChg chg="add mod">
          <ac:chgData name="Kokchun Giang" userId="67e2125d-ec8c-4323-9653-9824a2ad815f" providerId="ADAL" clId="{C25B542B-E4E8-D141-AA14-043D930A865A}" dt="2024-01-24T19:32:22.640" v="974"/>
          <ac:inkMkLst>
            <pc:docMk/>
            <pc:sldMk cId="2374835458" sldId="332"/>
            <ac:inkMk id="485" creationId="{59B5AB25-4B20-C5D2-93B8-A1B04E781E8A}"/>
          </ac:inkMkLst>
        </pc:inkChg>
        <pc:inkChg chg="add mod">
          <ac:chgData name="Kokchun Giang" userId="67e2125d-ec8c-4323-9653-9824a2ad815f" providerId="ADAL" clId="{C25B542B-E4E8-D141-AA14-043D930A865A}" dt="2024-01-24T19:32:22.640" v="974"/>
          <ac:inkMkLst>
            <pc:docMk/>
            <pc:sldMk cId="2374835458" sldId="332"/>
            <ac:inkMk id="486" creationId="{9EC1F925-704C-810C-D7F2-8D2C2D4EC365}"/>
          </ac:inkMkLst>
        </pc:inkChg>
        <pc:inkChg chg="add mod">
          <ac:chgData name="Kokchun Giang" userId="67e2125d-ec8c-4323-9653-9824a2ad815f" providerId="ADAL" clId="{C25B542B-E4E8-D141-AA14-043D930A865A}" dt="2024-01-24T19:32:28.391" v="989"/>
          <ac:inkMkLst>
            <pc:docMk/>
            <pc:sldMk cId="2374835458" sldId="332"/>
            <ac:inkMk id="489" creationId="{B13EEEAD-DBAD-E180-8022-C90C5EA19E75}"/>
          </ac:inkMkLst>
        </pc:inkChg>
        <pc:inkChg chg="add mod">
          <ac:chgData name="Kokchun Giang" userId="67e2125d-ec8c-4323-9653-9824a2ad815f" providerId="ADAL" clId="{C25B542B-E4E8-D141-AA14-043D930A865A}" dt="2024-01-24T19:32:28.391" v="989"/>
          <ac:inkMkLst>
            <pc:docMk/>
            <pc:sldMk cId="2374835458" sldId="332"/>
            <ac:inkMk id="492" creationId="{F397D5DF-D274-C292-3A23-A5E65153C117}"/>
          </ac:inkMkLst>
        </pc:inkChg>
        <pc:inkChg chg="add mod">
          <ac:chgData name="Kokchun Giang" userId="67e2125d-ec8c-4323-9653-9824a2ad815f" providerId="ADAL" clId="{C25B542B-E4E8-D141-AA14-043D930A865A}" dt="2024-01-24T19:32:28.391" v="989"/>
          <ac:inkMkLst>
            <pc:docMk/>
            <pc:sldMk cId="2374835458" sldId="332"/>
            <ac:inkMk id="493" creationId="{19925027-ED16-4A22-DD13-70F128649544}"/>
          </ac:inkMkLst>
        </pc:inkChg>
        <pc:inkChg chg="del">
          <ac:chgData name="Kokchun Giang" userId="67e2125d-ec8c-4323-9653-9824a2ad815f" providerId="ADAL" clId="{C25B542B-E4E8-D141-AA14-043D930A865A}" dt="2024-01-24T19:28:20.285" v="957" actId="478"/>
          <ac:inkMkLst>
            <pc:docMk/>
            <pc:sldMk cId="2374835458" sldId="332"/>
            <ac:inkMk id="517" creationId="{FA315856-D211-50B8-3D5C-77C9CC560C59}"/>
          </ac:inkMkLst>
        </pc:inkChg>
        <pc:inkChg chg="del">
          <ac:chgData name="Kokchun Giang" userId="67e2125d-ec8c-4323-9653-9824a2ad815f" providerId="ADAL" clId="{C25B542B-E4E8-D141-AA14-043D930A865A}" dt="2024-01-24T19:28:20.285" v="957" actId="478"/>
          <ac:inkMkLst>
            <pc:docMk/>
            <pc:sldMk cId="2374835458" sldId="332"/>
            <ac:inkMk id="521" creationId="{46E1C3D0-D00B-09A0-1EB3-526106746C15}"/>
          </ac:inkMkLst>
        </pc:inkChg>
        <pc:inkChg chg="add mod">
          <ac:chgData name="Kokchun Giang" userId="67e2125d-ec8c-4323-9653-9824a2ad815f" providerId="ADAL" clId="{C25B542B-E4E8-D141-AA14-043D930A865A}" dt="2024-01-24T19:32:28.391" v="989"/>
          <ac:inkMkLst>
            <pc:docMk/>
            <pc:sldMk cId="2374835458" sldId="332"/>
            <ac:inkMk id="529" creationId="{2D8A81A3-0EAD-C88E-5C84-721B677CEB62}"/>
          </ac:inkMkLst>
        </pc:inkChg>
        <pc:inkChg chg="add mod">
          <ac:chgData name="Kokchun Giang" userId="67e2125d-ec8c-4323-9653-9824a2ad815f" providerId="ADAL" clId="{C25B542B-E4E8-D141-AA14-043D930A865A}" dt="2024-01-24T19:32:28.391" v="989"/>
          <ac:inkMkLst>
            <pc:docMk/>
            <pc:sldMk cId="2374835458" sldId="332"/>
            <ac:inkMk id="547" creationId="{487CEB27-51E7-4014-6C43-F039CED37C72}"/>
          </ac:inkMkLst>
        </pc:inkChg>
        <pc:inkChg chg="del">
          <ac:chgData name="Kokchun Giang" userId="67e2125d-ec8c-4323-9653-9824a2ad815f" providerId="ADAL" clId="{C25B542B-E4E8-D141-AA14-043D930A865A}" dt="2024-01-24T19:28:20.285" v="957" actId="478"/>
          <ac:inkMkLst>
            <pc:docMk/>
            <pc:sldMk cId="2374835458" sldId="332"/>
            <ac:inkMk id="560" creationId="{F358D0F6-73C6-6090-B462-C42CC4BC2CE8}"/>
          </ac:inkMkLst>
        </pc:inkChg>
        <pc:inkChg chg="add mod">
          <ac:chgData name="Kokchun Giang" userId="67e2125d-ec8c-4323-9653-9824a2ad815f" providerId="ADAL" clId="{C25B542B-E4E8-D141-AA14-043D930A865A}" dt="2024-01-24T19:32:28.391" v="989"/>
          <ac:inkMkLst>
            <pc:docMk/>
            <pc:sldMk cId="2374835458" sldId="332"/>
            <ac:inkMk id="572" creationId="{B140F469-0C19-AC98-9530-086131E21587}"/>
          </ac:inkMkLst>
        </pc:inkChg>
        <pc:inkChg chg="add mod">
          <ac:chgData name="Kokchun Giang" userId="67e2125d-ec8c-4323-9653-9824a2ad815f" providerId="ADAL" clId="{C25B542B-E4E8-D141-AA14-043D930A865A}" dt="2024-01-24T19:32:28.391" v="989"/>
          <ac:inkMkLst>
            <pc:docMk/>
            <pc:sldMk cId="2374835458" sldId="332"/>
            <ac:inkMk id="573" creationId="{12D12920-F108-7C09-6784-1746C78B6C1F}"/>
          </ac:inkMkLst>
        </pc:inkChg>
        <pc:inkChg chg="add mod">
          <ac:chgData name="Kokchun Giang" userId="67e2125d-ec8c-4323-9653-9824a2ad815f" providerId="ADAL" clId="{C25B542B-E4E8-D141-AA14-043D930A865A}" dt="2024-01-24T19:32:28.391" v="989"/>
          <ac:inkMkLst>
            <pc:docMk/>
            <pc:sldMk cId="2374835458" sldId="332"/>
            <ac:inkMk id="574" creationId="{B3D3EB80-A7C1-D277-7124-68A4FB5B885F}"/>
          </ac:inkMkLst>
        </pc:inkChg>
        <pc:inkChg chg="add mod">
          <ac:chgData name="Kokchun Giang" userId="67e2125d-ec8c-4323-9653-9824a2ad815f" providerId="ADAL" clId="{C25B542B-E4E8-D141-AA14-043D930A865A}" dt="2024-01-24T19:32:28.391" v="989"/>
          <ac:inkMkLst>
            <pc:docMk/>
            <pc:sldMk cId="2374835458" sldId="332"/>
            <ac:inkMk id="575" creationId="{75996273-1DDE-199D-9BA9-BB9FBB46C318}"/>
          </ac:inkMkLst>
        </pc:inkChg>
        <pc:inkChg chg="add mod">
          <ac:chgData name="Kokchun Giang" userId="67e2125d-ec8c-4323-9653-9824a2ad815f" providerId="ADAL" clId="{C25B542B-E4E8-D141-AA14-043D930A865A}" dt="2024-01-24T19:32:28.391" v="989"/>
          <ac:inkMkLst>
            <pc:docMk/>
            <pc:sldMk cId="2374835458" sldId="332"/>
            <ac:inkMk id="576" creationId="{8B1AA286-8E05-F0B1-9F55-85652A360685}"/>
          </ac:inkMkLst>
        </pc:inkChg>
        <pc:inkChg chg="add mod">
          <ac:chgData name="Kokchun Giang" userId="67e2125d-ec8c-4323-9653-9824a2ad815f" providerId="ADAL" clId="{C25B542B-E4E8-D141-AA14-043D930A865A}" dt="2024-01-24T19:32:28.391" v="989"/>
          <ac:inkMkLst>
            <pc:docMk/>
            <pc:sldMk cId="2374835458" sldId="332"/>
            <ac:inkMk id="577" creationId="{067A7B27-AF38-97A3-237F-643CB01E808A}"/>
          </ac:inkMkLst>
        </pc:inkChg>
        <pc:inkChg chg="add mod">
          <ac:chgData name="Kokchun Giang" userId="67e2125d-ec8c-4323-9653-9824a2ad815f" providerId="ADAL" clId="{C25B542B-E4E8-D141-AA14-043D930A865A}" dt="2024-01-24T19:32:28.391" v="989"/>
          <ac:inkMkLst>
            <pc:docMk/>
            <pc:sldMk cId="2374835458" sldId="332"/>
            <ac:inkMk id="578" creationId="{CAAF3C94-A914-0067-7297-5AE3E6FC35DF}"/>
          </ac:inkMkLst>
        </pc:inkChg>
        <pc:inkChg chg="add mod">
          <ac:chgData name="Kokchun Giang" userId="67e2125d-ec8c-4323-9653-9824a2ad815f" providerId="ADAL" clId="{C25B542B-E4E8-D141-AA14-043D930A865A}" dt="2024-01-24T19:32:28.391" v="989"/>
          <ac:inkMkLst>
            <pc:docMk/>
            <pc:sldMk cId="2374835458" sldId="332"/>
            <ac:inkMk id="579" creationId="{3CBADC8C-7C80-4E1C-E6F5-9B6E053D0F14}"/>
          </ac:inkMkLst>
        </pc:inkChg>
        <pc:inkChg chg="add mod">
          <ac:chgData name="Kokchun Giang" userId="67e2125d-ec8c-4323-9653-9824a2ad815f" providerId="ADAL" clId="{C25B542B-E4E8-D141-AA14-043D930A865A}" dt="2024-01-24T19:32:28.391" v="989"/>
          <ac:inkMkLst>
            <pc:docMk/>
            <pc:sldMk cId="2374835458" sldId="332"/>
            <ac:inkMk id="580" creationId="{0A3A80E0-60CB-63DA-86D8-24630038AC26}"/>
          </ac:inkMkLst>
        </pc:inkChg>
        <pc:inkChg chg="add del mod">
          <ac:chgData name="Kokchun Giang" userId="67e2125d-ec8c-4323-9653-9824a2ad815f" providerId="ADAL" clId="{C25B542B-E4E8-D141-AA14-043D930A865A}" dt="2024-01-24T19:33:12.729" v="1033" actId="9405"/>
          <ac:inkMkLst>
            <pc:docMk/>
            <pc:sldMk cId="2374835458" sldId="332"/>
            <ac:inkMk id="583" creationId="{CDE07997-2317-3F37-CA20-AD2308BE2927}"/>
          </ac:inkMkLst>
        </pc:inkChg>
        <pc:inkChg chg="add del mod">
          <ac:chgData name="Kokchun Giang" userId="67e2125d-ec8c-4323-9653-9824a2ad815f" providerId="ADAL" clId="{C25B542B-E4E8-D141-AA14-043D930A865A}" dt="2024-01-24T19:33:12.019" v="1032" actId="9405"/>
          <ac:inkMkLst>
            <pc:docMk/>
            <pc:sldMk cId="2374835458" sldId="332"/>
            <ac:inkMk id="584" creationId="{01B51CC5-81A0-C0CB-800C-D52878000CB0}"/>
          </ac:inkMkLst>
        </pc:inkChg>
        <pc:inkChg chg="add del mod">
          <ac:chgData name="Kokchun Giang" userId="67e2125d-ec8c-4323-9653-9824a2ad815f" providerId="ADAL" clId="{C25B542B-E4E8-D141-AA14-043D930A865A}" dt="2024-01-24T19:33:11.681" v="1031" actId="9405"/>
          <ac:inkMkLst>
            <pc:docMk/>
            <pc:sldMk cId="2374835458" sldId="332"/>
            <ac:inkMk id="585" creationId="{35F31D4A-4E98-213F-0107-101626EC61D3}"/>
          </ac:inkMkLst>
        </pc:inkChg>
        <pc:inkChg chg="add del mod">
          <ac:chgData name="Kokchun Giang" userId="67e2125d-ec8c-4323-9653-9824a2ad815f" providerId="ADAL" clId="{C25B542B-E4E8-D141-AA14-043D930A865A}" dt="2024-01-24T19:33:11.325" v="1030" actId="9405"/>
          <ac:inkMkLst>
            <pc:docMk/>
            <pc:sldMk cId="2374835458" sldId="332"/>
            <ac:inkMk id="586" creationId="{E889B942-3C08-94AD-32FA-FFD6F3671EDA}"/>
          </ac:inkMkLst>
        </pc:inkChg>
        <pc:inkChg chg="add del mod">
          <ac:chgData name="Kokchun Giang" userId="67e2125d-ec8c-4323-9653-9824a2ad815f" providerId="ADAL" clId="{C25B542B-E4E8-D141-AA14-043D930A865A}" dt="2024-01-24T19:33:10.977" v="1029" actId="9405"/>
          <ac:inkMkLst>
            <pc:docMk/>
            <pc:sldMk cId="2374835458" sldId="332"/>
            <ac:inkMk id="587" creationId="{61B7EAB7-C20E-C44A-CDA6-55DDC47BAAE9}"/>
          </ac:inkMkLst>
        </pc:inkChg>
        <pc:inkChg chg="add del mod">
          <ac:chgData name="Kokchun Giang" userId="67e2125d-ec8c-4323-9653-9824a2ad815f" providerId="ADAL" clId="{C25B542B-E4E8-D141-AA14-043D930A865A}" dt="2024-01-24T19:33:10.610" v="1028" actId="9405"/>
          <ac:inkMkLst>
            <pc:docMk/>
            <pc:sldMk cId="2374835458" sldId="332"/>
            <ac:inkMk id="588" creationId="{5B9E64AF-68CA-2565-55DD-2BAD45FCE7B9}"/>
          </ac:inkMkLst>
        </pc:inkChg>
        <pc:inkChg chg="add del mod">
          <ac:chgData name="Kokchun Giang" userId="67e2125d-ec8c-4323-9653-9824a2ad815f" providerId="ADAL" clId="{C25B542B-E4E8-D141-AA14-043D930A865A}" dt="2024-01-24T19:33:10.325" v="1027" actId="9405"/>
          <ac:inkMkLst>
            <pc:docMk/>
            <pc:sldMk cId="2374835458" sldId="332"/>
            <ac:inkMk id="589" creationId="{25BF95C7-1E99-AB04-249C-361D371AEB76}"/>
          </ac:inkMkLst>
        </pc:inkChg>
        <pc:inkChg chg="add del mod">
          <ac:chgData name="Kokchun Giang" userId="67e2125d-ec8c-4323-9653-9824a2ad815f" providerId="ADAL" clId="{C25B542B-E4E8-D141-AA14-043D930A865A}" dt="2024-01-24T19:33:10.106" v="1026" actId="9405"/>
          <ac:inkMkLst>
            <pc:docMk/>
            <pc:sldMk cId="2374835458" sldId="332"/>
            <ac:inkMk id="590" creationId="{447ACBB1-4320-0557-73DA-30DD581E0627}"/>
          </ac:inkMkLst>
        </pc:inkChg>
        <pc:inkChg chg="add del mod">
          <ac:chgData name="Kokchun Giang" userId="67e2125d-ec8c-4323-9653-9824a2ad815f" providerId="ADAL" clId="{C25B542B-E4E8-D141-AA14-043D930A865A}" dt="2024-01-24T19:33:09.809" v="1025" actId="9405"/>
          <ac:inkMkLst>
            <pc:docMk/>
            <pc:sldMk cId="2374835458" sldId="332"/>
            <ac:inkMk id="591" creationId="{905C1C22-3CF2-2209-0A3F-0DFD5B20CF26}"/>
          </ac:inkMkLst>
        </pc:inkChg>
        <pc:inkChg chg="add del mod">
          <ac:chgData name="Kokchun Giang" userId="67e2125d-ec8c-4323-9653-9824a2ad815f" providerId="ADAL" clId="{C25B542B-E4E8-D141-AA14-043D930A865A}" dt="2024-01-24T19:33:09.561" v="1024" actId="9405"/>
          <ac:inkMkLst>
            <pc:docMk/>
            <pc:sldMk cId="2374835458" sldId="332"/>
            <ac:inkMk id="592" creationId="{7F32296E-8A84-9743-3DCC-770469D9DCA2}"/>
          </ac:inkMkLst>
        </pc:inkChg>
        <pc:inkChg chg="add del mod">
          <ac:chgData name="Kokchun Giang" userId="67e2125d-ec8c-4323-9653-9824a2ad815f" providerId="ADAL" clId="{C25B542B-E4E8-D141-AA14-043D930A865A}" dt="2024-01-24T19:33:09.301" v="1023" actId="9405"/>
          <ac:inkMkLst>
            <pc:docMk/>
            <pc:sldMk cId="2374835458" sldId="332"/>
            <ac:inkMk id="593" creationId="{AA27370D-6D4F-86B2-7DE3-70BC34D4C516}"/>
          </ac:inkMkLst>
        </pc:inkChg>
        <pc:inkChg chg="del">
          <ac:chgData name="Kokchun Giang" userId="67e2125d-ec8c-4323-9653-9824a2ad815f" providerId="ADAL" clId="{C25B542B-E4E8-D141-AA14-043D930A865A}" dt="2024-01-24T19:28:20.285" v="957" actId="478"/>
          <ac:inkMkLst>
            <pc:docMk/>
            <pc:sldMk cId="2374835458" sldId="332"/>
            <ac:inkMk id="594" creationId="{4330FE2F-8AEF-3033-73D4-B94EA24AFF84}"/>
          </ac:inkMkLst>
        </pc:inkChg>
        <pc:inkChg chg="del">
          <ac:chgData name="Kokchun Giang" userId="67e2125d-ec8c-4323-9653-9824a2ad815f" providerId="ADAL" clId="{C25B542B-E4E8-D141-AA14-043D930A865A}" dt="2024-01-24T19:28:20.285" v="957" actId="478"/>
          <ac:inkMkLst>
            <pc:docMk/>
            <pc:sldMk cId="2374835458" sldId="332"/>
            <ac:inkMk id="595" creationId="{90D67265-35D2-2104-950C-C49B18577209}"/>
          </ac:inkMkLst>
        </pc:inkChg>
        <pc:inkChg chg="add del mod">
          <ac:chgData name="Kokchun Giang" userId="67e2125d-ec8c-4323-9653-9824a2ad815f" providerId="ADAL" clId="{C25B542B-E4E8-D141-AA14-043D930A865A}" dt="2024-01-24T19:33:09.043" v="1022" actId="9405"/>
          <ac:inkMkLst>
            <pc:docMk/>
            <pc:sldMk cId="2374835458" sldId="332"/>
            <ac:inkMk id="596" creationId="{D2274587-63EA-167D-77A4-AA7215C11C74}"/>
          </ac:inkMkLst>
        </pc:inkChg>
        <pc:inkChg chg="add del mod">
          <ac:chgData name="Kokchun Giang" userId="67e2125d-ec8c-4323-9653-9824a2ad815f" providerId="ADAL" clId="{C25B542B-E4E8-D141-AA14-043D930A865A}" dt="2024-01-24T19:33:08.873" v="1021"/>
          <ac:inkMkLst>
            <pc:docMk/>
            <pc:sldMk cId="2374835458" sldId="332"/>
            <ac:inkMk id="610" creationId="{0967166F-0D8A-498C-1AF6-597F507DB563}"/>
          </ac:inkMkLst>
        </pc:inkChg>
        <pc:inkChg chg="add del mod">
          <ac:chgData name="Kokchun Giang" userId="67e2125d-ec8c-4323-9653-9824a2ad815f" providerId="ADAL" clId="{C25B542B-E4E8-D141-AA14-043D930A865A}" dt="2024-01-24T19:33:08.620" v="1019" actId="9405"/>
          <ac:inkMkLst>
            <pc:docMk/>
            <pc:sldMk cId="2374835458" sldId="332"/>
            <ac:inkMk id="619" creationId="{873947C6-D154-7848-7A9E-6E3FEFCFF79D}"/>
          </ac:inkMkLst>
        </pc:inkChg>
        <pc:inkChg chg="add del mod">
          <ac:chgData name="Kokchun Giang" userId="67e2125d-ec8c-4323-9653-9824a2ad815f" providerId="ADAL" clId="{C25B542B-E4E8-D141-AA14-043D930A865A}" dt="2024-01-24T19:33:08.410" v="1018" actId="9405"/>
          <ac:inkMkLst>
            <pc:docMk/>
            <pc:sldMk cId="2374835458" sldId="332"/>
            <ac:inkMk id="621" creationId="{422E2324-BF08-E759-B24B-E2CA6A9E3007}"/>
          </ac:inkMkLst>
        </pc:inkChg>
        <pc:inkChg chg="add del mod">
          <ac:chgData name="Kokchun Giang" userId="67e2125d-ec8c-4323-9653-9824a2ad815f" providerId="ADAL" clId="{C25B542B-E4E8-D141-AA14-043D930A865A}" dt="2024-01-24T19:33:08.226" v="1017" actId="9405"/>
          <ac:inkMkLst>
            <pc:docMk/>
            <pc:sldMk cId="2374835458" sldId="332"/>
            <ac:inkMk id="623" creationId="{5F000EBD-5843-BAB4-DCE2-300728719700}"/>
          </ac:inkMkLst>
        </pc:inkChg>
        <pc:inkChg chg="add del mod">
          <ac:chgData name="Kokchun Giang" userId="67e2125d-ec8c-4323-9653-9824a2ad815f" providerId="ADAL" clId="{C25B542B-E4E8-D141-AA14-043D930A865A}" dt="2024-01-24T19:33:07.991" v="1016" actId="9405"/>
          <ac:inkMkLst>
            <pc:docMk/>
            <pc:sldMk cId="2374835458" sldId="332"/>
            <ac:inkMk id="627" creationId="{0B31596C-694D-5E2C-6899-CC8266058741}"/>
          </ac:inkMkLst>
        </pc:inkChg>
        <pc:inkChg chg="add del mod">
          <ac:chgData name="Kokchun Giang" userId="67e2125d-ec8c-4323-9653-9824a2ad815f" providerId="ADAL" clId="{C25B542B-E4E8-D141-AA14-043D930A865A}" dt="2024-01-24T19:33:07.788" v="1015" actId="9405"/>
          <ac:inkMkLst>
            <pc:docMk/>
            <pc:sldMk cId="2374835458" sldId="332"/>
            <ac:inkMk id="628" creationId="{8D67A512-BBD2-2526-3203-07ECD4930E49}"/>
          </ac:inkMkLst>
        </pc:inkChg>
        <pc:inkChg chg="add del mod">
          <ac:chgData name="Kokchun Giang" userId="67e2125d-ec8c-4323-9653-9824a2ad815f" providerId="ADAL" clId="{C25B542B-E4E8-D141-AA14-043D930A865A}" dt="2024-01-24T19:33:07.573" v="1014" actId="9405"/>
          <ac:inkMkLst>
            <pc:docMk/>
            <pc:sldMk cId="2374835458" sldId="332"/>
            <ac:inkMk id="629" creationId="{80FA6795-46E7-1BAC-2A8C-81F13BDC5A2B}"/>
          </ac:inkMkLst>
        </pc:inkChg>
        <pc:inkChg chg="add del mod">
          <ac:chgData name="Kokchun Giang" userId="67e2125d-ec8c-4323-9653-9824a2ad815f" providerId="ADAL" clId="{C25B542B-E4E8-D141-AA14-043D930A865A}" dt="2024-01-24T19:33:07.272" v="1013"/>
          <ac:inkMkLst>
            <pc:docMk/>
            <pc:sldMk cId="2374835458" sldId="332"/>
            <ac:inkMk id="630" creationId="{F1D1B1C7-7647-A117-8984-1126EC76EC0E}"/>
          </ac:inkMkLst>
        </pc:inkChg>
        <pc:inkChg chg="add mod">
          <ac:chgData name="Kokchun Giang" userId="67e2125d-ec8c-4323-9653-9824a2ad815f" providerId="ADAL" clId="{C25B542B-E4E8-D141-AA14-043D930A865A}" dt="2024-01-24T19:33:29.913" v="1037"/>
          <ac:inkMkLst>
            <pc:docMk/>
            <pc:sldMk cId="2374835458" sldId="332"/>
            <ac:inkMk id="633" creationId="{574919A7-448A-79EA-32B2-5C7EEDBD7A82}"/>
          </ac:inkMkLst>
        </pc:inkChg>
        <pc:inkChg chg="add mod">
          <ac:chgData name="Kokchun Giang" userId="67e2125d-ec8c-4323-9653-9824a2ad815f" providerId="ADAL" clId="{C25B542B-E4E8-D141-AA14-043D930A865A}" dt="2024-01-24T19:33:29.913" v="1037"/>
          <ac:inkMkLst>
            <pc:docMk/>
            <pc:sldMk cId="2374835458" sldId="332"/>
            <ac:inkMk id="637" creationId="{B9141D87-6047-DDBD-D2E3-0C240B2E01CF}"/>
          </ac:inkMkLst>
        </pc:inkChg>
        <pc:inkChg chg="del">
          <ac:chgData name="Kokchun Giang" userId="67e2125d-ec8c-4323-9653-9824a2ad815f" providerId="ADAL" clId="{C25B542B-E4E8-D141-AA14-043D930A865A}" dt="2024-01-24T19:28:22.655" v="958" actId="478"/>
          <ac:inkMkLst>
            <pc:docMk/>
            <pc:sldMk cId="2374835458" sldId="332"/>
            <ac:inkMk id="677" creationId="{01DAC80F-6E5D-B43C-3AB7-14D80E3FDC46}"/>
          </ac:inkMkLst>
        </pc:inkChg>
        <pc:inkChg chg="del">
          <ac:chgData name="Kokchun Giang" userId="67e2125d-ec8c-4323-9653-9824a2ad815f" providerId="ADAL" clId="{C25B542B-E4E8-D141-AA14-043D930A865A}" dt="2024-01-24T19:28:22.655" v="958" actId="478"/>
          <ac:inkMkLst>
            <pc:docMk/>
            <pc:sldMk cId="2374835458" sldId="332"/>
            <ac:inkMk id="678" creationId="{DE5EC3A3-AE92-F028-2D0A-0D046F57EEA6}"/>
          </ac:inkMkLst>
        </pc:inkChg>
        <pc:inkChg chg="del">
          <ac:chgData name="Kokchun Giang" userId="67e2125d-ec8c-4323-9653-9824a2ad815f" providerId="ADAL" clId="{C25B542B-E4E8-D141-AA14-043D930A865A}" dt="2024-01-24T19:28:22.655" v="958" actId="478"/>
          <ac:inkMkLst>
            <pc:docMk/>
            <pc:sldMk cId="2374835458" sldId="332"/>
            <ac:inkMk id="679" creationId="{03620795-9FBE-29DC-5F57-56207CBC5A26}"/>
          </ac:inkMkLst>
        </pc:inkChg>
        <pc:inkChg chg="del">
          <ac:chgData name="Kokchun Giang" userId="67e2125d-ec8c-4323-9653-9824a2ad815f" providerId="ADAL" clId="{C25B542B-E4E8-D141-AA14-043D930A865A}" dt="2024-01-24T19:28:22.655" v="958" actId="478"/>
          <ac:inkMkLst>
            <pc:docMk/>
            <pc:sldMk cId="2374835458" sldId="332"/>
            <ac:inkMk id="680" creationId="{754F7ACE-D031-AC57-E1AB-2854B81396C7}"/>
          </ac:inkMkLst>
        </pc:inkChg>
        <pc:inkChg chg="del">
          <ac:chgData name="Kokchun Giang" userId="67e2125d-ec8c-4323-9653-9824a2ad815f" providerId="ADAL" clId="{C25B542B-E4E8-D141-AA14-043D930A865A}" dt="2024-01-24T19:28:22.655" v="958" actId="478"/>
          <ac:inkMkLst>
            <pc:docMk/>
            <pc:sldMk cId="2374835458" sldId="332"/>
            <ac:inkMk id="681" creationId="{77E81280-C7F8-C7A2-D715-496F4452BC21}"/>
          </ac:inkMkLst>
        </pc:inkChg>
        <pc:inkChg chg="add mod">
          <ac:chgData name="Kokchun Giang" userId="67e2125d-ec8c-4323-9653-9824a2ad815f" providerId="ADAL" clId="{C25B542B-E4E8-D141-AA14-043D930A865A}" dt="2024-01-24T19:33:29.913" v="1037"/>
          <ac:inkMkLst>
            <pc:docMk/>
            <pc:sldMk cId="2374835458" sldId="332"/>
            <ac:inkMk id="682" creationId="{E257B19C-0952-73E8-7E24-7EEC1D802D4D}"/>
          </ac:inkMkLst>
        </pc:inkChg>
        <pc:inkChg chg="add mod">
          <ac:chgData name="Kokchun Giang" userId="67e2125d-ec8c-4323-9653-9824a2ad815f" providerId="ADAL" clId="{C25B542B-E4E8-D141-AA14-043D930A865A}" dt="2024-01-24T19:33:40.368" v="1050"/>
          <ac:inkMkLst>
            <pc:docMk/>
            <pc:sldMk cId="2374835458" sldId="332"/>
            <ac:inkMk id="684" creationId="{683F5626-72FC-A645-2189-236FC69752E4}"/>
          </ac:inkMkLst>
        </pc:inkChg>
        <pc:inkChg chg="add mod">
          <ac:chgData name="Kokchun Giang" userId="67e2125d-ec8c-4323-9653-9824a2ad815f" providerId="ADAL" clId="{C25B542B-E4E8-D141-AA14-043D930A865A}" dt="2024-01-24T19:33:40.368" v="1050"/>
          <ac:inkMkLst>
            <pc:docMk/>
            <pc:sldMk cId="2374835458" sldId="332"/>
            <ac:inkMk id="685" creationId="{5CA21E26-46BF-E6FF-C03A-DC2C0005B879}"/>
          </ac:inkMkLst>
        </pc:inkChg>
        <pc:inkChg chg="add mod">
          <ac:chgData name="Kokchun Giang" userId="67e2125d-ec8c-4323-9653-9824a2ad815f" providerId="ADAL" clId="{C25B542B-E4E8-D141-AA14-043D930A865A}" dt="2024-01-24T19:33:40.368" v="1050"/>
          <ac:inkMkLst>
            <pc:docMk/>
            <pc:sldMk cId="2374835458" sldId="332"/>
            <ac:inkMk id="686" creationId="{C804F006-6096-6289-865E-A04EE0D9992C}"/>
          </ac:inkMkLst>
        </pc:inkChg>
        <pc:inkChg chg="add mod">
          <ac:chgData name="Kokchun Giang" userId="67e2125d-ec8c-4323-9653-9824a2ad815f" providerId="ADAL" clId="{C25B542B-E4E8-D141-AA14-043D930A865A}" dt="2024-01-24T19:33:40.368" v="1050"/>
          <ac:inkMkLst>
            <pc:docMk/>
            <pc:sldMk cId="2374835458" sldId="332"/>
            <ac:inkMk id="737" creationId="{374CAD46-E29B-864D-7C09-5EA06E4C0003}"/>
          </ac:inkMkLst>
        </pc:inkChg>
        <pc:inkChg chg="add mod">
          <ac:chgData name="Kokchun Giang" userId="67e2125d-ec8c-4323-9653-9824a2ad815f" providerId="ADAL" clId="{C25B542B-E4E8-D141-AA14-043D930A865A}" dt="2024-01-24T19:33:40.368" v="1050"/>
          <ac:inkMkLst>
            <pc:docMk/>
            <pc:sldMk cId="2374835458" sldId="332"/>
            <ac:inkMk id="756" creationId="{D9745246-F75D-C484-50D0-CEE16D616CBC}"/>
          </ac:inkMkLst>
        </pc:inkChg>
        <pc:inkChg chg="del">
          <ac:chgData name="Kokchun Giang" userId="67e2125d-ec8c-4323-9653-9824a2ad815f" providerId="ADAL" clId="{C25B542B-E4E8-D141-AA14-043D930A865A}" dt="2024-01-24T19:28:22.655" v="958" actId="478"/>
          <ac:inkMkLst>
            <pc:docMk/>
            <pc:sldMk cId="2374835458" sldId="332"/>
            <ac:inkMk id="783" creationId="{3C76B25B-B0F2-07AE-3D30-E1D706627B23}"/>
          </ac:inkMkLst>
        </pc:inkChg>
        <pc:inkChg chg="add mod">
          <ac:chgData name="Kokchun Giang" userId="67e2125d-ec8c-4323-9653-9824a2ad815f" providerId="ADAL" clId="{C25B542B-E4E8-D141-AA14-043D930A865A}" dt="2024-01-24T19:33:40.368" v="1050"/>
          <ac:inkMkLst>
            <pc:docMk/>
            <pc:sldMk cId="2374835458" sldId="332"/>
            <ac:inkMk id="784" creationId="{13471278-9FEA-104A-3D16-A281B5BBE86E}"/>
          </ac:inkMkLst>
        </pc:inkChg>
        <pc:inkChg chg="add mod">
          <ac:chgData name="Kokchun Giang" userId="67e2125d-ec8c-4323-9653-9824a2ad815f" providerId="ADAL" clId="{C25B542B-E4E8-D141-AA14-043D930A865A}" dt="2024-01-24T19:33:40.368" v="1050"/>
          <ac:inkMkLst>
            <pc:docMk/>
            <pc:sldMk cId="2374835458" sldId="332"/>
            <ac:inkMk id="785" creationId="{1FF1E015-1F55-9D16-E90B-EA60F90DD10F}"/>
          </ac:inkMkLst>
        </pc:inkChg>
        <pc:inkChg chg="add mod">
          <ac:chgData name="Kokchun Giang" userId="67e2125d-ec8c-4323-9653-9824a2ad815f" providerId="ADAL" clId="{C25B542B-E4E8-D141-AA14-043D930A865A}" dt="2024-01-24T19:33:40.368" v="1050"/>
          <ac:inkMkLst>
            <pc:docMk/>
            <pc:sldMk cId="2374835458" sldId="332"/>
            <ac:inkMk id="790" creationId="{5E1840E7-5F22-ECDB-F0B3-FD062C03E57C}"/>
          </ac:inkMkLst>
        </pc:inkChg>
        <pc:inkChg chg="add mod">
          <ac:chgData name="Kokchun Giang" userId="67e2125d-ec8c-4323-9653-9824a2ad815f" providerId="ADAL" clId="{C25B542B-E4E8-D141-AA14-043D930A865A}" dt="2024-01-24T19:33:40.368" v="1050"/>
          <ac:inkMkLst>
            <pc:docMk/>
            <pc:sldMk cId="2374835458" sldId="332"/>
            <ac:inkMk id="791" creationId="{057EA302-9407-4AC1-BF40-B85870DE1684}"/>
          </ac:inkMkLst>
        </pc:inkChg>
        <pc:inkChg chg="add mod">
          <ac:chgData name="Kokchun Giang" userId="67e2125d-ec8c-4323-9653-9824a2ad815f" providerId="ADAL" clId="{C25B542B-E4E8-D141-AA14-043D930A865A}" dt="2024-01-24T19:33:40.368" v="1050"/>
          <ac:inkMkLst>
            <pc:docMk/>
            <pc:sldMk cId="2374835458" sldId="332"/>
            <ac:inkMk id="792" creationId="{29EBBE87-542D-B245-8A30-71AA5F55172B}"/>
          </ac:inkMkLst>
        </pc:inkChg>
        <pc:inkChg chg="add mod">
          <ac:chgData name="Kokchun Giang" userId="67e2125d-ec8c-4323-9653-9824a2ad815f" providerId="ADAL" clId="{C25B542B-E4E8-D141-AA14-043D930A865A}" dt="2024-01-24T19:33:40.368" v="1050"/>
          <ac:inkMkLst>
            <pc:docMk/>
            <pc:sldMk cId="2374835458" sldId="332"/>
            <ac:inkMk id="793" creationId="{96BD18EE-7E53-EEF0-23B2-9E7D0A7CC400}"/>
          </ac:inkMkLst>
        </pc:inkChg>
        <pc:inkChg chg="add mod">
          <ac:chgData name="Kokchun Giang" userId="67e2125d-ec8c-4323-9653-9824a2ad815f" providerId="ADAL" clId="{C25B542B-E4E8-D141-AA14-043D930A865A}" dt="2024-01-24T19:33:40.368" v="1050"/>
          <ac:inkMkLst>
            <pc:docMk/>
            <pc:sldMk cId="2374835458" sldId="332"/>
            <ac:inkMk id="794" creationId="{30C4DEDD-FBAA-2650-EC3E-E89DA24AD6F1}"/>
          </ac:inkMkLst>
        </pc:inkChg>
        <pc:inkChg chg="add mod">
          <ac:chgData name="Kokchun Giang" userId="67e2125d-ec8c-4323-9653-9824a2ad815f" providerId="ADAL" clId="{C25B542B-E4E8-D141-AA14-043D930A865A}" dt="2024-01-24T19:33:57.671" v="1054"/>
          <ac:inkMkLst>
            <pc:docMk/>
            <pc:sldMk cId="2374835458" sldId="332"/>
            <ac:inkMk id="799" creationId="{75166C3B-7B97-D7A4-44AB-B1A60C086402}"/>
          </ac:inkMkLst>
        </pc:inkChg>
        <pc:inkChg chg="add mod">
          <ac:chgData name="Kokchun Giang" userId="67e2125d-ec8c-4323-9653-9824a2ad815f" providerId="ADAL" clId="{C25B542B-E4E8-D141-AA14-043D930A865A}" dt="2024-01-24T19:33:57.671" v="1054"/>
          <ac:inkMkLst>
            <pc:docMk/>
            <pc:sldMk cId="2374835458" sldId="332"/>
            <ac:inkMk id="800" creationId="{B013A4C7-A679-E428-5C51-E1A3B2E1D9C8}"/>
          </ac:inkMkLst>
        </pc:inkChg>
        <pc:inkChg chg="add mod">
          <ac:chgData name="Kokchun Giang" userId="67e2125d-ec8c-4323-9653-9824a2ad815f" providerId="ADAL" clId="{C25B542B-E4E8-D141-AA14-043D930A865A}" dt="2024-01-24T19:33:57.671" v="1054"/>
          <ac:inkMkLst>
            <pc:docMk/>
            <pc:sldMk cId="2374835458" sldId="332"/>
            <ac:inkMk id="801" creationId="{0EAA80AB-6D2E-4C79-939A-8E4A76581969}"/>
          </ac:inkMkLst>
        </pc:inkChg>
        <pc:inkChg chg="add mod">
          <ac:chgData name="Kokchun Giang" userId="67e2125d-ec8c-4323-9653-9824a2ad815f" providerId="ADAL" clId="{C25B542B-E4E8-D141-AA14-043D930A865A}" dt="2024-01-24T19:34:02.143" v="1065"/>
          <ac:inkMkLst>
            <pc:docMk/>
            <pc:sldMk cId="2374835458" sldId="332"/>
            <ac:inkMk id="803" creationId="{338AC4D5-6B23-A82E-3F69-C946EF3AECE5}"/>
          </ac:inkMkLst>
        </pc:inkChg>
        <pc:inkChg chg="add mod">
          <ac:chgData name="Kokchun Giang" userId="67e2125d-ec8c-4323-9653-9824a2ad815f" providerId="ADAL" clId="{C25B542B-E4E8-D141-AA14-043D930A865A}" dt="2024-01-24T19:34:02.143" v="1065"/>
          <ac:inkMkLst>
            <pc:docMk/>
            <pc:sldMk cId="2374835458" sldId="332"/>
            <ac:inkMk id="804" creationId="{0EF60B1B-3394-2C8C-DA64-4AFF7EF70961}"/>
          </ac:inkMkLst>
        </pc:inkChg>
        <pc:inkChg chg="add mod">
          <ac:chgData name="Kokchun Giang" userId="67e2125d-ec8c-4323-9653-9824a2ad815f" providerId="ADAL" clId="{C25B542B-E4E8-D141-AA14-043D930A865A}" dt="2024-01-24T19:34:02.143" v="1065"/>
          <ac:inkMkLst>
            <pc:docMk/>
            <pc:sldMk cId="2374835458" sldId="332"/>
            <ac:inkMk id="806" creationId="{54041951-0EDD-914A-E1BD-A51614EC7E49}"/>
          </ac:inkMkLst>
        </pc:inkChg>
        <pc:inkChg chg="add mod">
          <ac:chgData name="Kokchun Giang" userId="67e2125d-ec8c-4323-9653-9824a2ad815f" providerId="ADAL" clId="{C25B542B-E4E8-D141-AA14-043D930A865A}" dt="2024-01-24T19:34:02.143" v="1065"/>
          <ac:inkMkLst>
            <pc:docMk/>
            <pc:sldMk cId="2374835458" sldId="332"/>
            <ac:inkMk id="807" creationId="{8E73DD99-0971-CDA5-E74D-12C55A752E7D}"/>
          </ac:inkMkLst>
        </pc:inkChg>
        <pc:inkChg chg="add mod">
          <ac:chgData name="Kokchun Giang" userId="67e2125d-ec8c-4323-9653-9824a2ad815f" providerId="ADAL" clId="{C25B542B-E4E8-D141-AA14-043D930A865A}" dt="2024-01-24T19:34:02.143" v="1065"/>
          <ac:inkMkLst>
            <pc:docMk/>
            <pc:sldMk cId="2374835458" sldId="332"/>
            <ac:inkMk id="808" creationId="{8C34B852-88DF-26A2-E0A1-7D23FE31AB7C}"/>
          </ac:inkMkLst>
        </pc:inkChg>
        <pc:inkChg chg="add mod">
          <ac:chgData name="Kokchun Giang" userId="67e2125d-ec8c-4323-9653-9824a2ad815f" providerId="ADAL" clId="{C25B542B-E4E8-D141-AA14-043D930A865A}" dt="2024-01-24T19:34:02.143" v="1065"/>
          <ac:inkMkLst>
            <pc:docMk/>
            <pc:sldMk cId="2374835458" sldId="332"/>
            <ac:inkMk id="809" creationId="{1304EC98-3BB7-5B10-EA34-F2D023F008FC}"/>
          </ac:inkMkLst>
        </pc:inkChg>
        <pc:inkChg chg="add mod">
          <ac:chgData name="Kokchun Giang" userId="67e2125d-ec8c-4323-9653-9824a2ad815f" providerId="ADAL" clId="{C25B542B-E4E8-D141-AA14-043D930A865A}" dt="2024-01-24T19:34:02.143" v="1065"/>
          <ac:inkMkLst>
            <pc:docMk/>
            <pc:sldMk cId="2374835458" sldId="332"/>
            <ac:inkMk id="810" creationId="{67C9A02C-7F73-5F41-BCE8-DEB31A2E2307}"/>
          </ac:inkMkLst>
        </pc:inkChg>
        <pc:inkChg chg="add mod">
          <ac:chgData name="Kokchun Giang" userId="67e2125d-ec8c-4323-9653-9824a2ad815f" providerId="ADAL" clId="{C25B542B-E4E8-D141-AA14-043D930A865A}" dt="2024-01-24T19:34:02.143" v="1065"/>
          <ac:inkMkLst>
            <pc:docMk/>
            <pc:sldMk cId="2374835458" sldId="332"/>
            <ac:inkMk id="811" creationId="{BDDC2ACA-317F-FF96-B426-1A83EA4153BD}"/>
          </ac:inkMkLst>
        </pc:inkChg>
        <pc:inkChg chg="add mod">
          <ac:chgData name="Kokchun Giang" userId="67e2125d-ec8c-4323-9653-9824a2ad815f" providerId="ADAL" clId="{C25B542B-E4E8-D141-AA14-043D930A865A}" dt="2024-01-24T19:34:02.143" v="1065"/>
          <ac:inkMkLst>
            <pc:docMk/>
            <pc:sldMk cId="2374835458" sldId="332"/>
            <ac:inkMk id="812" creationId="{C441A83C-827C-EB90-8862-52CDA2A26232}"/>
          </ac:inkMkLst>
        </pc:inkChg>
        <pc:inkChg chg="add mod">
          <ac:chgData name="Kokchun Giang" userId="67e2125d-ec8c-4323-9653-9824a2ad815f" providerId="ADAL" clId="{C25B542B-E4E8-D141-AA14-043D930A865A}" dt="2024-01-24T19:34:06.944" v="1072"/>
          <ac:inkMkLst>
            <pc:docMk/>
            <pc:sldMk cId="2374835458" sldId="332"/>
            <ac:inkMk id="815" creationId="{F6C30015-835C-5E43-727A-1FE08A66D6B9}"/>
          </ac:inkMkLst>
        </pc:inkChg>
        <pc:inkChg chg="add mod">
          <ac:chgData name="Kokchun Giang" userId="67e2125d-ec8c-4323-9653-9824a2ad815f" providerId="ADAL" clId="{C25B542B-E4E8-D141-AA14-043D930A865A}" dt="2024-01-24T19:34:06.944" v="1072"/>
          <ac:inkMkLst>
            <pc:docMk/>
            <pc:sldMk cId="2374835458" sldId="332"/>
            <ac:inkMk id="816" creationId="{E20239B0-DD62-4ABF-8DF6-58C2F0A310A5}"/>
          </ac:inkMkLst>
        </pc:inkChg>
        <pc:inkChg chg="add mod">
          <ac:chgData name="Kokchun Giang" userId="67e2125d-ec8c-4323-9653-9824a2ad815f" providerId="ADAL" clId="{C25B542B-E4E8-D141-AA14-043D930A865A}" dt="2024-01-24T19:34:06.944" v="1072"/>
          <ac:inkMkLst>
            <pc:docMk/>
            <pc:sldMk cId="2374835458" sldId="332"/>
            <ac:inkMk id="817" creationId="{E57C83E4-D057-3A73-33E7-185902C4EBA4}"/>
          </ac:inkMkLst>
        </pc:inkChg>
        <pc:inkChg chg="add mod">
          <ac:chgData name="Kokchun Giang" userId="67e2125d-ec8c-4323-9653-9824a2ad815f" providerId="ADAL" clId="{C25B542B-E4E8-D141-AA14-043D930A865A}" dt="2024-01-24T19:34:06.944" v="1072"/>
          <ac:inkMkLst>
            <pc:docMk/>
            <pc:sldMk cId="2374835458" sldId="332"/>
            <ac:inkMk id="818" creationId="{14D46927-E7C1-890C-B4BF-4E955978302C}"/>
          </ac:inkMkLst>
        </pc:inkChg>
        <pc:inkChg chg="add mod">
          <ac:chgData name="Kokchun Giang" userId="67e2125d-ec8c-4323-9653-9824a2ad815f" providerId="ADAL" clId="{C25B542B-E4E8-D141-AA14-043D930A865A}" dt="2024-01-24T19:34:06.944" v="1072"/>
          <ac:inkMkLst>
            <pc:docMk/>
            <pc:sldMk cId="2374835458" sldId="332"/>
            <ac:inkMk id="819" creationId="{4665F13C-9369-70FD-AAAD-DF089B2E8A6E}"/>
          </ac:inkMkLst>
        </pc:inkChg>
        <pc:inkChg chg="add mod">
          <ac:chgData name="Kokchun Giang" userId="67e2125d-ec8c-4323-9653-9824a2ad815f" providerId="ADAL" clId="{C25B542B-E4E8-D141-AA14-043D930A865A}" dt="2024-01-24T19:34:06.944" v="1072"/>
          <ac:inkMkLst>
            <pc:docMk/>
            <pc:sldMk cId="2374835458" sldId="332"/>
            <ac:inkMk id="820" creationId="{DF94D419-CB93-3D3E-CC90-37F0E1F83073}"/>
          </ac:inkMkLst>
        </pc:inkChg>
        <pc:inkChg chg="add mod">
          <ac:chgData name="Kokchun Giang" userId="67e2125d-ec8c-4323-9653-9824a2ad815f" providerId="ADAL" clId="{C25B542B-E4E8-D141-AA14-043D930A865A}" dt="2024-01-24T19:34:11.534" v="1080"/>
          <ac:inkMkLst>
            <pc:docMk/>
            <pc:sldMk cId="2374835458" sldId="332"/>
            <ac:inkMk id="822" creationId="{F0925140-6A89-D48E-481E-19F1B9846AED}"/>
          </ac:inkMkLst>
        </pc:inkChg>
        <pc:inkChg chg="add mod">
          <ac:chgData name="Kokchun Giang" userId="67e2125d-ec8c-4323-9653-9824a2ad815f" providerId="ADAL" clId="{C25B542B-E4E8-D141-AA14-043D930A865A}" dt="2024-01-24T19:34:11.534" v="1080"/>
          <ac:inkMkLst>
            <pc:docMk/>
            <pc:sldMk cId="2374835458" sldId="332"/>
            <ac:inkMk id="823" creationId="{9EFC2C1D-0670-19BE-4E33-230AEDCEF93C}"/>
          </ac:inkMkLst>
        </pc:inkChg>
        <pc:inkChg chg="add mod">
          <ac:chgData name="Kokchun Giang" userId="67e2125d-ec8c-4323-9653-9824a2ad815f" providerId="ADAL" clId="{C25B542B-E4E8-D141-AA14-043D930A865A}" dt="2024-01-24T19:34:11.534" v="1080"/>
          <ac:inkMkLst>
            <pc:docMk/>
            <pc:sldMk cId="2374835458" sldId="332"/>
            <ac:inkMk id="824" creationId="{B6047E39-410F-01FF-C41D-AD25D524246D}"/>
          </ac:inkMkLst>
        </pc:inkChg>
        <pc:inkChg chg="add mod">
          <ac:chgData name="Kokchun Giang" userId="67e2125d-ec8c-4323-9653-9824a2ad815f" providerId="ADAL" clId="{C25B542B-E4E8-D141-AA14-043D930A865A}" dt="2024-01-24T19:34:11.534" v="1080"/>
          <ac:inkMkLst>
            <pc:docMk/>
            <pc:sldMk cId="2374835458" sldId="332"/>
            <ac:inkMk id="825" creationId="{C2FF0687-5904-1DEE-1F65-54E367549D7B}"/>
          </ac:inkMkLst>
        </pc:inkChg>
        <pc:inkChg chg="add mod">
          <ac:chgData name="Kokchun Giang" userId="67e2125d-ec8c-4323-9653-9824a2ad815f" providerId="ADAL" clId="{C25B542B-E4E8-D141-AA14-043D930A865A}" dt="2024-01-24T19:34:11.534" v="1080"/>
          <ac:inkMkLst>
            <pc:docMk/>
            <pc:sldMk cId="2374835458" sldId="332"/>
            <ac:inkMk id="826" creationId="{01A997B5-00E5-CAB4-8F99-7B1C47C972DE}"/>
          </ac:inkMkLst>
        </pc:inkChg>
        <pc:inkChg chg="add mod">
          <ac:chgData name="Kokchun Giang" userId="67e2125d-ec8c-4323-9653-9824a2ad815f" providerId="ADAL" clId="{C25B542B-E4E8-D141-AA14-043D930A865A}" dt="2024-01-24T19:34:11.534" v="1080"/>
          <ac:inkMkLst>
            <pc:docMk/>
            <pc:sldMk cId="2374835458" sldId="332"/>
            <ac:inkMk id="827" creationId="{2CB5EF37-AF27-DDF6-C7B1-EC1E3FA16C4A}"/>
          </ac:inkMkLst>
        </pc:inkChg>
        <pc:inkChg chg="add mod">
          <ac:chgData name="Kokchun Giang" userId="67e2125d-ec8c-4323-9653-9824a2ad815f" providerId="ADAL" clId="{C25B542B-E4E8-D141-AA14-043D930A865A}" dt="2024-01-24T19:34:11.534" v="1080"/>
          <ac:inkMkLst>
            <pc:docMk/>
            <pc:sldMk cId="2374835458" sldId="332"/>
            <ac:inkMk id="828" creationId="{F8E362B8-D4A7-122C-DF8E-A448F78C3A4F}"/>
          </ac:inkMkLst>
        </pc:inkChg>
        <pc:inkChg chg="add mod">
          <ac:chgData name="Kokchun Giang" userId="67e2125d-ec8c-4323-9653-9824a2ad815f" providerId="ADAL" clId="{C25B542B-E4E8-D141-AA14-043D930A865A}" dt="2024-01-24T19:34:17.339" v="1091"/>
          <ac:inkMkLst>
            <pc:docMk/>
            <pc:sldMk cId="2374835458" sldId="332"/>
            <ac:inkMk id="830" creationId="{42CED6AF-EB53-7230-C7EF-3DCCA85F2BAB}"/>
          </ac:inkMkLst>
        </pc:inkChg>
        <pc:inkChg chg="add mod">
          <ac:chgData name="Kokchun Giang" userId="67e2125d-ec8c-4323-9653-9824a2ad815f" providerId="ADAL" clId="{C25B542B-E4E8-D141-AA14-043D930A865A}" dt="2024-01-24T19:34:17.339" v="1091"/>
          <ac:inkMkLst>
            <pc:docMk/>
            <pc:sldMk cId="2374835458" sldId="332"/>
            <ac:inkMk id="831" creationId="{AE8BCDDA-2C3D-2ED9-69E8-D448F337B8CC}"/>
          </ac:inkMkLst>
        </pc:inkChg>
        <pc:inkChg chg="add mod">
          <ac:chgData name="Kokchun Giang" userId="67e2125d-ec8c-4323-9653-9824a2ad815f" providerId="ADAL" clId="{C25B542B-E4E8-D141-AA14-043D930A865A}" dt="2024-01-24T19:34:17.339" v="1091"/>
          <ac:inkMkLst>
            <pc:docMk/>
            <pc:sldMk cId="2374835458" sldId="332"/>
            <ac:inkMk id="832" creationId="{A6143E29-0658-A548-5A3C-5F57CBB694F2}"/>
          </ac:inkMkLst>
        </pc:inkChg>
        <pc:inkChg chg="add mod">
          <ac:chgData name="Kokchun Giang" userId="67e2125d-ec8c-4323-9653-9824a2ad815f" providerId="ADAL" clId="{C25B542B-E4E8-D141-AA14-043D930A865A}" dt="2024-01-24T19:34:17.339" v="1091"/>
          <ac:inkMkLst>
            <pc:docMk/>
            <pc:sldMk cId="2374835458" sldId="332"/>
            <ac:inkMk id="833" creationId="{C2FE42A5-C085-B170-082B-0BC92D17E496}"/>
          </ac:inkMkLst>
        </pc:inkChg>
        <pc:inkChg chg="add mod">
          <ac:chgData name="Kokchun Giang" userId="67e2125d-ec8c-4323-9653-9824a2ad815f" providerId="ADAL" clId="{C25B542B-E4E8-D141-AA14-043D930A865A}" dt="2024-01-24T19:34:17.339" v="1091"/>
          <ac:inkMkLst>
            <pc:docMk/>
            <pc:sldMk cId="2374835458" sldId="332"/>
            <ac:inkMk id="834" creationId="{897B5426-414B-39B4-6EA1-72DAFB18DAA7}"/>
          </ac:inkMkLst>
        </pc:inkChg>
        <pc:inkChg chg="add mod">
          <ac:chgData name="Kokchun Giang" userId="67e2125d-ec8c-4323-9653-9824a2ad815f" providerId="ADAL" clId="{C25B542B-E4E8-D141-AA14-043D930A865A}" dt="2024-01-24T19:34:17.339" v="1091"/>
          <ac:inkMkLst>
            <pc:docMk/>
            <pc:sldMk cId="2374835458" sldId="332"/>
            <ac:inkMk id="835" creationId="{904B5FA4-EEBC-2F1B-C24A-A5760B473BE8}"/>
          </ac:inkMkLst>
        </pc:inkChg>
        <pc:inkChg chg="add mod">
          <ac:chgData name="Kokchun Giang" userId="67e2125d-ec8c-4323-9653-9824a2ad815f" providerId="ADAL" clId="{C25B542B-E4E8-D141-AA14-043D930A865A}" dt="2024-01-24T19:34:17.339" v="1091"/>
          <ac:inkMkLst>
            <pc:docMk/>
            <pc:sldMk cId="2374835458" sldId="332"/>
            <ac:inkMk id="836" creationId="{AED673C2-2970-F5FD-722A-E2DD2140224B}"/>
          </ac:inkMkLst>
        </pc:inkChg>
        <pc:inkChg chg="add mod">
          <ac:chgData name="Kokchun Giang" userId="67e2125d-ec8c-4323-9653-9824a2ad815f" providerId="ADAL" clId="{C25B542B-E4E8-D141-AA14-043D930A865A}" dt="2024-01-24T19:34:17.339" v="1091"/>
          <ac:inkMkLst>
            <pc:docMk/>
            <pc:sldMk cId="2374835458" sldId="332"/>
            <ac:inkMk id="837" creationId="{5A514F27-C3CE-E21F-B942-6D5FF638884D}"/>
          </ac:inkMkLst>
        </pc:inkChg>
        <pc:inkChg chg="add mod">
          <ac:chgData name="Kokchun Giang" userId="67e2125d-ec8c-4323-9653-9824a2ad815f" providerId="ADAL" clId="{C25B542B-E4E8-D141-AA14-043D930A865A}" dt="2024-01-24T19:34:21.254" v="1096"/>
          <ac:inkMkLst>
            <pc:docMk/>
            <pc:sldMk cId="2374835458" sldId="332"/>
            <ac:inkMk id="839" creationId="{B680F558-0324-A0FB-EDA9-B47928EC89EC}"/>
          </ac:inkMkLst>
        </pc:inkChg>
        <pc:inkChg chg="add mod">
          <ac:chgData name="Kokchun Giang" userId="67e2125d-ec8c-4323-9653-9824a2ad815f" providerId="ADAL" clId="{C25B542B-E4E8-D141-AA14-043D930A865A}" dt="2024-01-24T19:34:21.254" v="1096"/>
          <ac:inkMkLst>
            <pc:docMk/>
            <pc:sldMk cId="2374835458" sldId="332"/>
            <ac:inkMk id="840" creationId="{9999625B-007D-FE9F-12CC-79160868C4D2}"/>
          </ac:inkMkLst>
        </pc:inkChg>
        <pc:inkChg chg="add mod">
          <ac:chgData name="Kokchun Giang" userId="67e2125d-ec8c-4323-9653-9824a2ad815f" providerId="ADAL" clId="{C25B542B-E4E8-D141-AA14-043D930A865A}" dt="2024-01-24T19:34:21.254" v="1096"/>
          <ac:inkMkLst>
            <pc:docMk/>
            <pc:sldMk cId="2374835458" sldId="332"/>
            <ac:inkMk id="841" creationId="{16176A1C-8D96-92BC-EAA2-1D4E044DE971}"/>
          </ac:inkMkLst>
        </pc:inkChg>
        <pc:inkChg chg="add mod">
          <ac:chgData name="Kokchun Giang" userId="67e2125d-ec8c-4323-9653-9824a2ad815f" providerId="ADAL" clId="{C25B542B-E4E8-D141-AA14-043D930A865A}" dt="2024-01-24T19:34:21.254" v="1096"/>
          <ac:inkMkLst>
            <pc:docMk/>
            <pc:sldMk cId="2374835458" sldId="332"/>
            <ac:inkMk id="842" creationId="{429DEECA-4AD2-FFE5-169D-302687149213}"/>
          </ac:inkMkLst>
        </pc:inkChg>
        <pc:inkChg chg="add mod">
          <ac:chgData name="Kokchun Giang" userId="67e2125d-ec8c-4323-9653-9824a2ad815f" providerId="ADAL" clId="{C25B542B-E4E8-D141-AA14-043D930A865A}" dt="2024-01-24T19:34:29.170" v="1112"/>
          <ac:inkMkLst>
            <pc:docMk/>
            <pc:sldMk cId="2374835458" sldId="332"/>
            <ac:inkMk id="844" creationId="{D3E447AD-1EDD-018B-D300-D682D4F86EBA}"/>
          </ac:inkMkLst>
        </pc:inkChg>
        <pc:inkChg chg="add mod">
          <ac:chgData name="Kokchun Giang" userId="67e2125d-ec8c-4323-9653-9824a2ad815f" providerId="ADAL" clId="{C25B542B-E4E8-D141-AA14-043D930A865A}" dt="2024-01-24T19:34:29.170" v="1112"/>
          <ac:inkMkLst>
            <pc:docMk/>
            <pc:sldMk cId="2374835458" sldId="332"/>
            <ac:inkMk id="845" creationId="{2676B112-5BD5-CC42-F062-9C6B7467EE4B}"/>
          </ac:inkMkLst>
        </pc:inkChg>
        <pc:inkChg chg="add mod">
          <ac:chgData name="Kokchun Giang" userId="67e2125d-ec8c-4323-9653-9824a2ad815f" providerId="ADAL" clId="{C25B542B-E4E8-D141-AA14-043D930A865A}" dt="2024-01-24T19:34:29.170" v="1112"/>
          <ac:inkMkLst>
            <pc:docMk/>
            <pc:sldMk cId="2374835458" sldId="332"/>
            <ac:inkMk id="846" creationId="{CA356B8A-417A-536A-1597-5C00DF622006}"/>
          </ac:inkMkLst>
        </pc:inkChg>
        <pc:inkChg chg="add mod">
          <ac:chgData name="Kokchun Giang" userId="67e2125d-ec8c-4323-9653-9824a2ad815f" providerId="ADAL" clId="{C25B542B-E4E8-D141-AA14-043D930A865A}" dt="2024-01-24T19:34:29.170" v="1112"/>
          <ac:inkMkLst>
            <pc:docMk/>
            <pc:sldMk cId="2374835458" sldId="332"/>
            <ac:inkMk id="847" creationId="{A7CA0FBF-25E6-83C6-7463-C67C83E1B11A}"/>
          </ac:inkMkLst>
        </pc:inkChg>
        <pc:inkChg chg="add mod">
          <ac:chgData name="Kokchun Giang" userId="67e2125d-ec8c-4323-9653-9824a2ad815f" providerId="ADAL" clId="{C25B542B-E4E8-D141-AA14-043D930A865A}" dt="2024-01-24T19:34:29.170" v="1112"/>
          <ac:inkMkLst>
            <pc:docMk/>
            <pc:sldMk cId="2374835458" sldId="332"/>
            <ac:inkMk id="848" creationId="{D8FF88AE-829B-6A26-E4FA-7BCB873C592E}"/>
          </ac:inkMkLst>
        </pc:inkChg>
        <pc:inkChg chg="add mod">
          <ac:chgData name="Kokchun Giang" userId="67e2125d-ec8c-4323-9653-9824a2ad815f" providerId="ADAL" clId="{C25B542B-E4E8-D141-AA14-043D930A865A}" dt="2024-01-24T19:34:29.170" v="1112"/>
          <ac:inkMkLst>
            <pc:docMk/>
            <pc:sldMk cId="2374835458" sldId="332"/>
            <ac:inkMk id="849" creationId="{61C6B909-7033-A811-A924-92693139B086}"/>
          </ac:inkMkLst>
        </pc:inkChg>
        <pc:inkChg chg="add mod">
          <ac:chgData name="Kokchun Giang" userId="67e2125d-ec8c-4323-9653-9824a2ad815f" providerId="ADAL" clId="{C25B542B-E4E8-D141-AA14-043D930A865A}" dt="2024-01-24T19:34:29.170" v="1112"/>
          <ac:inkMkLst>
            <pc:docMk/>
            <pc:sldMk cId="2374835458" sldId="332"/>
            <ac:inkMk id="850" creationId="{920EB380-6BEE-EFA9-5B9D-26280A063BD3}"/>
          </ac:inkMkLst>
        </pc:inkChg>
        <pc:inkChg chg="add mod">
          <ac:chgData name="Kokchun Giang" userId="67e2125d-ec8c-4323-9653-9824a2ad815f" providerId="ADAL" clId="{C25B542B-E4E8-D141-AA14-043D930A865A}" dt="2024-01-24T19:34:29.170" v="1112"/>
          <ac:inkMkLst>
            <pc:docMk/>
            <pc:sldMk cId="2374835458" sldId="332"/>
            <ac:inkMk id="851" creationId="{EB8382CB-E224-0FD2-391A-05D550043C08}"/>
          </ac:inkMkLst>
        </pc:inkChg>
        <pc:inkChg chg="add mod">
          <ac:chgData name="Kokchun Giang" userId="67e2125d-ec8c-4323-9653-9824a2ad815f" providerId="ADAL" clId="{C25B542B-E4E8-D141-AA14-043D930A865A}" dt="2024-01-24T19:34:29.170" v="1112"/>
          <ac:inkMkLst>
            <pc:docMk/>
            <pc:sldMk cId="2374835458" sldId="332"/>
            <ac:inkMk id="852" creationId="{54BAD496-334B-083D-9257-0DD7C5F4AF61}"/>
          </ac:inkMkLst>
        </pc:inkChg>
        <pc:inkChg chg="add mod">
          <ac:chgData name="Kokchun Giang" userId="67e2125d-ec8c-4323-9653-9824a2ad815f" providerId="ADAL" clId="{C25B542B-E4E8-D141-AA14-043D930A865A}" dt="2024-01-24T19:34:29.170" v="1112"/>
          <ac:inkMkLst>
            <pc:docMk/>
            <pc:sldMk cId="2374835458" sldId="332"/>
            <ac:inkMk id="853" creationId="{23851C2A-4879-8996-E931-F880C1924144}"/>
          </ac:inkMkLst>
        </pc:inkChg>
        <pc:inkChg chg="add mod">
          <ac:chgData name="Kokchun Giang" userId="67e2125d-ec8c-4323-9653-9824a2ad815f" providerId="ADAL" clId="{C25B542B-E4E8-D141-AA14-043D930A865A}" dt="2024-01-24T19:34:29.170" v="1112"/>
          <ac:inkMkLst>
            <pc:docMk/>
            <pc:sldMk cId="2374835458" sldId="332"/>
            <ac:inkMk id="854" creationId="{896DBB56-1EE4-031A-1FD1-93034658D4F8}"/>
          </ac:inkMkLst>
        </pc:inkChg>
        <pc:inkChg chg="add mod">
          <ac:chgData name="Kokchun Giang" userId="67e2125d-ec8c-4323-9653-9824a2ad815f" providerId="ADAL" clId="{C25B542B-E4E8-D141-AA14-043D930A865A}" dt="2024-01-24T19:34:29.170" v="1112"/>
          <ac:inkMkLst>
            <pc:docMk/>
            <pc:sldMk cId="2374835458" sldId="332"/>
            <ac:inkMk id="855" creationId="{EFA78CD9-C424-C656-1E88-7E8AC7DB34F9}"/>
          </ac:inkMkLst>
        </pc:inkChg>
        <pc:inkChg chg="add mod">
          <ac:chgData name="Kokchun Giang" userId="67e2125d-ec8c-4323-9653-9824a2ad815f" providerId="ADAL" clId="{C25B542B-E4E8-D141-AA14-043D930A865A}" dt="2024-01-24T19:34:29.170" v="1112"/>
          <ac:inkMkLst>
            <pc:docMk/>
            <pc:sldMk cId="2374835458" sldId="332"/>
            <ac:inkMk id="856" creationId="{1F7D73E1-EF49-B1BE-B7DF-DC79F77C5EC7}"/>
          </ac:inkMkLst>
        </pc:inkChg>
        <pc:inkChg chg="add mod">
          <ac:chgData name="Kokchun Giang" userId="67e2125d-ec8c-4323-9653-9824a2ad815f" providerId="ADAL" clId="{C25B542B-E4E8-D141-AA14-043D930A865A}" dt="2024-01-24T19:34:29.170" v="1112"/>
          <ac:inkMkLst>
            <pc:docMk/>
            <pc:sldMk cId="2374835458" sldId="332"/>
            <ac:inkMk id="857" creationId="{A96BDEF3-4779-3263-9FEE-1518914CADCC}"/>
          </ac:inkMkLst>
        </pc:inkChg>
        <pc:inkChg chg="add mod">
          <ac:chgData name="Kokchun Giang" userId="67e2125d-ec8c-4323-9653-9824a2ad815f" providerId="ADAL" clId="{C25B542B-E4E8-D141-AA14-043D930A865A}" dt="2024-01-24T19:34:29.170" v="1112"/>
          <ac:inkMkLst>
            <pc:docMk/>
            <pc:sldMk cId="2374835458" sldId="332"/>
            <ac:inkMk id="858" creationId="{E28677E0-113C-2742-851B-EA84BC5454BC}"/>
          </ac:inkMkLst>
        </pc:inkChg>
        <pc:inkChg chg="add mod">
          <ac:chgData name="Kokchun Giang" userId="67e2125d-ec8c-4323-9653-9824a2ad815f" providerId="ADAL" clId="{C25B542B-E4E8-D141-AA14-043D930A865A}" dt="2024-01-24T19:55:54.174" v="1897" actId="164"/>
          <ac:inkMkLst>
            <pc:docMk/>
            <pc:sldMk cId="2374835458" sldId="332"/>
            <ac:inkMk id="861" creationId="{A4B7DF20-CD08-7B5A-60FF-EAA22AE760F9}"/>
          </ac:inkMkLst>
        </pc:inkChg>
        <pc:inkChg chg="add mod">
          <ac:chgData name="Kokchun Giang" userId="67e2125d-ec8c-4323-9653-9824a2ad815f" providerId="ADAL" clId="{C25B542B-E4E8-D141-AA14-043D930A865A}" dt="2024-01-24T19:35:04.943" v="1127"/>
          <ac:inkMkLst>
            <pc:docMk/>
            <pc:sldMk cId="2374835458" sldId="332"/>
            <ac:inkMk id="862" creationId="{8D00E508-E5DB-231F-A735-F450B729766A}"/>
          </ac:inkMkLst>
        </pc:inkChg>
        <pc:inkChg chg="add mod">
          <ac:chgData name="Kokchun Giang" userId="67e2125d-ec8c-4323-9653-9824a2ad815f" providerId="ADAL" clId="{C25B542B-E4E8-D141-AA14-043D930A865A}" dt="2024-01-24T19:35:04.943" v="1127"/>
          <ac:inkMkLst>
            <pc:docMk/>
            <pc:sldMk cId="2374835458" sldId="332"/>
            <ac:inkMk id="863" creationId="{778F2A72-51F9-D04F-B421-201E81EFBF05}"/>
          </ac:inkMkLst>
        </pc:inkChg>
        <pc:inkChg chg="add mod">
          <ac:chgData name="Kokchun Giang" userId="67e2125d-ec8c-4323-9653-9824a2ad815f" providerId="ADAL" clId="{C25B542B-E4E8-D141-AA14-043D930A865A}" dt="2024-01-24T19:35:04.943" v="1127"/>
          <ac:inkMkLst>
            <pc:docMk/>
            <pc:sldMk cId="2374835458" sldId="332"/>
            <ac:inkMk id="864" creationId="{456D18C5-62FD-29EF-21B0-1EFD2C8859AF}"/>
          </ac:inkMkLst>
        </pc:inkChg>
        <pc:inkChg chg="add del mod">
          <ac:chgData name="Kokchun Giang" userId="67e2125d-ec8c-4323-9653-9824a2ad815f" providerId="ADAL" clId="{C25B542B-E4E8-D141-AA14-043D930A865A}" dt="2024-01-24T19:35:06.740" v="1133" actId="9405"/>
          <ac:inkMkLst>
            <pc:docMk/>
            <pc:sldMk cId="2374835458" sldId="332"/>
            <ac:inkMk id="866" creationId="{E9C3CB25-14E0-931F-A1B6-9DD34862968E}"/>
          </ac:inkMkLst>
        </pc:inkChg>
        <pc:inkChg chg="add del mod">
          <ac:chgData name="Kokchun Giang" userId="67e2125d-ec8c-4323-9653-9824a2ad815f" providerId="ADAL" clId="{C25B542B-E4E8-D141-AA14-043D930A865A}" dt="2024-01-24T19:35:06.179" v="1132" actId="9405"/>
          <ac:inkMkLst>
            <pc:docMk/>
            <pc:sldMk cId="2374835458" sldId="332"/>
            <ac:inkMk id="867" creationId="{C01BCA39-979C-CF44-76F8-E7DCE6B6DC40}"/>
          </ac:inkMkLst>
        </pc:inkChg>
        <pc:inkChg chg="add del mod">
          <ac:chgData name="Kokchun Giang" userId="67e2125d-ec8c-4323-9653-9824a2ad815f" providerId="ADAL" clId="{C25B542B-E4E8-D141-AA14-043D930A865A}" dt="2024-01-24T19:35:05.827" v="1131" actId="9405"/>
          <ac:inkMkLst>
            <pc:docMk/>
            <pc:sldMk cId="2374835458" sldId="332"/>
            <ac:inkMk id="868" creationId="{977E2D21-9A6B-1F25-00A0-E7CAD9F1FE71}"/>
          </ac:inkMkLst>
        </pc:inkChg>
        <pc:inkChg chg="add del mod">
          <ac:chgData name="Kokchun Giang" userId="67e2125d-ec8c-4323-9653-9824a2ad815f" providerId="ADAL" clId="{C25B542B-E4E8-D141-AA14-043D930A865A}" dt="2024-01-24T19:35:05.612" v="1130" actId="9405"/>
          <ac:inkMkLst>
            <pc:docMk/>
            <pc:sldMk cId="2374835458" sldId="332"/>
            <ac:inkMk id="869" creationId="{72D8B67D-2CA9-DDAD-29AD-ADE5BC0400C7}"/>
          </ac:inkMkLst>
        </pc:inkChg>
        <pc:inkChg chg="add del mod">
          <ac:chgData name="Kokchun Giang" userId="67e2125d-ec8c-4323-9653-9824a2ad815f" providerId="ADAL" clId="{C25B542B-E4E8-D141-AA14-043D930A865A}" dt="2024-01-24T19:35:05.373" v="1129" actId="9405"/>
          <ac:inkMkLst>
            <pc:docMk/>
            <pc:sldMk cId="2374835458" sldId="332"/>
            <ac:inkMk id="870" creationId="{5FC8744A-264D-29BF-6C29-F2F4DAF7998B}"/>
          </ac:inkMkLst>
        </pc:inkChg>
        <pc:inkChg chg="add del mod">
          <ac:chgData name="Kokchun Giang" userId="67e2125d-ec8c-4323-9653-9824a2ad815f" providerId="ADAL" clId="{C25B542B-E4E8-D141-AA14-043D930A865A}" dt="2024-01-24T19:35:05.184" v="1128" actId="9405"/>
          <ac:inkMkLst>
            <pc:docMk/>
            <pc:sldMk cId="2374835458" sldId="332"/>
            <ac:inkMk id="871" creationId="{D04CA254-EA91-FDC6-A00A-D59B4995EE22}"/>
          </ac:inkMkLst>
        </pc:inkChg>
        <pc:inkChg chg="add del mod">
          <ac:chgData name="Kokchun Giang" userId="67e2125d-ec8c-4323-9653-9824a2ad815f" providerId="ADAL" clId="{C25B542B-E4E8-D141-AA14-043D930A865A}" dt="2024-01-24T19:35:04.943" v="1127"/>
          <ac:inkMkLst>
            <pc:docMk/>
            <pc:sldMk cId="2374835458" sldId="332"/>
            <ac:inkMk id="872" creationId="{188C164F-5B88-786C-CAE1-DD3D9A1BCFF9}"/>
          </ac:inkMkLst>
        </pc:inkChg>
        <pc:inkChg chg="add mod">
          <ac:chgData name="Kokchun Giang" userId="67e2125d-ec8c-4323-9653-9824a2ad815f" providerId="ADAL" clId="{C25B542B-E4E8-D141-AA14-043D930A865A}" dt="2024-01-24T19:35:50.954" v="1161"/>
          <ac:inkMkLst>
            <pc:docMk/>
            <pc:sldMk cId="2374835458" sldId="332"/>
            <ac:inkMk id="874" creationId="{E7BD06CE-9DB8-8C71-ABCE-9FA6CEF497D9}"/>
          </ac:inkMkLst>
        </pc:inkChg>
        <pc:inkChg chg="add mod">
          <ac:chgData name="Kokchun Giang" userId="67e2125d-ec8c-4323-9653-9824a2ad815f" providerId="ADAL" clId="{C25B542B-E4E8-D141-AA14-043D930A865A}" dt="2024-01-24T19:35:50.954" v="1161"/>
          <ac:inkMkLst>
            <pc:docMk/>
            <pc:sldMk cId="2374835458" sldId="332"/>
            <ac:inkMk id="875" creationId="{CD1F493E-F942-8ABE-685A-7D0855748051}"/>
          </ac:inkMkLst>
        </pc:inkChg>
        <pc:inkChg chg="add mod">
          <ac:chgData name="Kokchun Giang" userId="67e2125d-ec8c-4323-9653-9824a2ad815f" providerId="ADAL" clId="{C25B542B-E4E8-D141-AA14-043D930A865A}" dt="2024-01-24T19:35:50.954" v="1161"/>
          <ac:inkMkLst>
            <pc:docMk/>
            <pc:sldMk cId="2374835458" sldId="332"/>
            <ac:inkMk id="876" creationId="{C8F65D8C-0CB9-D29B-6F1F-E51F548403C4}"/>
          </ac:inkMkLst>
        </pc:inkChg>
        <pc:inkChg chg="add mod">
          <ac:chgData name="Kokchun Giang" userId="67e2125d-ec8c-4323-9653-9824a2ad815f" providerId="ADAL" clId="{C25B542B-E4E8-D141-AA14-043D930A865A}" dt="2024-01-24T19:35:50.954" v="1161"/>
          <ac:inkMkLst>
            <pc:docMk/>
            <pc:sldMk cId="2374835458" sldId="332"/>
            <ac:inkMk id="877" creationId="{C4250927-BBBF-4766-FA7F-E0A7C06B0621}"/>
          </ac:inkMkLst>
        </pc:inkChg>
        <pc:inkChg chg="add mod">
          <ac:chgData name="Kokchun Giang" userId="67e2125d-ec8c-4323-9653-9824a2ad815f" providerId="ADAL" clId="{C25B542B-E4E8-D141-AA14-043D930A865A}" dt="2024-01-24T19:35:50.954" v="1161"/>
          <ac:inkMkLst>
            <pc:docMk/>
            <pc:sldMk cId="2374835458" sldId="332"/>
            <ac:inkMk id="878" creationId="{4A92E229-E13A-4F02-6F63-A465774E40EE}"/>
          </ac:inkMkLst>
        </pc:inkChg>
        <pc:inkChg chg="add mod">
          <ac:chgData name="Kokchun Giang" userId="67e2125d-ec8c-4323-9653-9824a2ad815f" providerId="ADAL" clId="{C25B542B-E4E8-D141-AA14-043D930A865A}" dt="2024-01-24T19:35:50.954" v="1161"/>
          <ac:inkMkLst>
            <pc:docMk/>
            <pc:sldMk cId="2374835458" sldId="332"/>
            <ac:inkMk id="879" creationId="{0C40EDE9-942C-0BC1-F0AE-C544A0269BB6}"/>
          </ac:inkMkLst>
        </pc:inkChg>
        <pc:inkChg chg="add mod">
          <ac:chgData name="Kokchun Giang" userId="67e2125d-ec8c-4323-9653-9824a2ad815f" providerId="ADAL" clId="{C25B542B-E4E8-D141-AA14-043D930A865A}" dt="2024-01-24T19:35:50.954" v="1161"/>
          <ac:inkMkLst>
            <pc:docMk/>
            <pc:sldMk cId="2374835458" sldId="332"/>
            <ac:inkMk id="880" creationId="{E953ED9D-4E7F-C9C3-192D-EA6A58B7D153}"/>
          </ac:inkMkLst>
        </pc:inkChg>
        <pc:inkChg chg="add mod">
          <ac:chgData name="Kokchun Giang" userId="67e2125d-ec8c-4323-9653-9824a2ad815f" providerId="ADAL" clId="{C25B542B-E4E8-D141-AA14-043D930A865A}" dt="2024-01-24T19:35:50.954" v="1161"/>
          <ac:inkMkLst>
            <pc:docMk/>
            <pc:sldMk cId="2374835458" sldId="332"/>
            <ac:inkMk id="881" creationId="{68DF9EEF-4238-97E0-FA69-7BD5BF24F8DE}"/>
          </ac:inkMkLst>
        </pc:inkChg>
        <pc:inkChg chg="add mod">
          <ac:chgData name="Kokchun Giang" userId="67e2125d-ec8c-4323-9653-9824a2ad815f" providerId="ADAL" clId="{C25B542B-E4E8-D141-AA14-043D930A865A}" dt="2024-01-24T19:35:50.954" v="1161"/>
          <ac:inkMkLst>
            <pc:docMk/>
            <pc:sldMk cId="2374835458" sldId="332"/>
            <ac:inkMk id="882" creationId="{3B10F353-54C8-A2E4-932B-20C06B85805C}"/>
          </ac:inkMkLst>
        </pc:inkChg>
        <pc:inkChg chg="add mod">
          <ac:chgData name="Kokchun Giang" userId="67e2125d-ec8c-4323-9653-9824a2ad815f" providerId="ADAL" clId="{C25B542B-E4E8-D141-AA14-043D930A865A}" dt="2024-01-24T19:35:50.954" v="1161"/>
          <ac:inkMkLst>
            <pc:docMk/>
            <pc:sldMk cId="2374835458" sldId="332"/>
            <ac:inkMk id="884" creationId="{B92A44FE-927C-6B09-137D-A25643ECA4D6}"/>
          </ac:inkMkLst>
        </pc:inkChg>
        <pc:inkChg chg="add mod">
          <ac:chgData name="Kokchun Giang" userId="67e2125d-ec8c-4323-9653-9824a2ad815f" providerId="ADAL" clId="{C25B542B-E4E8-D141-AA14-043D930A865A}" dt="2024-01-24T19:35:50.954" v="1161"/>
          <ac:inkMkLst>
            <pc:docMk/>
            <pc:sldMk cId="2374835458" sldId="332"/>
            <ac:inkMk id="885" creationId="{03A46014-763E-AE8D-0A47-BC1816D732B7}"/>
          </ac:inkMkLst>
        </pc:inkChg>
        <pc:inkChg chg="add mod">
          <ac:chgData name="Kokchun Giang" userId="67e2125d-ec8c-4323-9653-9824a2ad815f" providerId="ADAL" clId="{C25B542B-E4E8-D141-AA14-043D930A865A}" dt="2024-01-24T19:35:50.954" v="1161"/>
          <ac:inkMkLst>
            <pc:docMk/>
            <pc:sldMk cId="2374835458" sldId="332"/>
            <ac:inkMk id="886" creationId="{CC052652-870A-1717-F58D-530F009D6A10}"/>
          </ac:inkMkLst>
        </pc:inkChg>
        <pc:inkChg chg="add mod">
          <ac:chgData name="Kokchun Giang" userId="67e2125d-ec8c-4323-9653-9824a2ad815f" providerId="ADAL" clId="{C25B542B-E4E8-D141-AA14-043D930A865A}" dt="2024-01-24T19:35:50.954" v="1161"/>
          <ac:inkMkLst>
            <pc:docMk/>
            <pc:sldMk cId="2374835458" sldId="332"/>
            <ac:inkMk id="887" creationId="{14094B97-345B-B6D9-E137-35DA5E0C3772}"/>
          </ac:inkMkLst>
        </pc:inkChg>
        <pc:inkChg chg="add mod">
          <ac:chgData name="Kokchun Giang" userId="67e2125d-ec8c-4323-9653-9824a2ad815f" providerId="ADAL" clId="{C25B542B-E4E8-D141-AA14-043D930A865A}" dt="2024-01-24T19:35:50.954" v="1161"/>
          <ac:inkMkLst>
            <pc:docMk/>
            <pc:sldMk cId="2374835458" sldId="332"/>
            <ac:inkMk id="888" creationId="{8E63F6DF-6C0B-1EC5-433D-8267F86A4EF6}"/>
          </ac:inkMkLst>
        </pc:inkChg>
        <pc:inkChg chg="add mod">
          <ac:chgData name="Kokchun Giang" userId="67e2125d-ec8c-4323-9653-9824a2ad815f" providerId="ADAL" clId="{C25B542B-E4E8-D141-AA14-043D930A865A}" dt="2024-01-24T19:35:50.954" v="1161"/>
          <ac:inkMkLst>
            <pc:docMk/>
            <pc:sldMk cId="2374835458" sldId="332"/>
            <ac:inkMk id="889" creationId="{F81709FC-C589-8A4D-693D-31173CADFA53}"/>
          </ac:inkMkLst>
        </pc:inkChg>
        <pc:inkChg chg="add mod">
          <ac:chgData name="Kokchun Giang" userId="67e2125d-ec8c-4323-9653-9824a2ad815f" providerId="ADAL" clId="{C25B542B-E4E8-D141-AA14-043D930A865A}" dt="2024-01-24T19:35:50.954" v="1161"/>
          <ac:inkMkLst>
            <pc:docMk/>
            <pc:sldMk cId="2374835458" sldId="332"/>
            <ac:inkMk id="890" creationId="{2580B1E3-9D14-E0F6-5350-B0CFDA0CC825}"/>
          </ac:inkMkLst>
        </pc:inkChg>
        <pc:inkChg chg="add mod">
          <ac:chgData name="Kokchun Giang" userId="67e2125d-ec8c-4323-9653-9824a2ad815f" providerId="ADAL" clId="{C25B542B-E4E8-D141-AA14-043D930A865A}" dt="2024-01-24T19:35:50.954" v="1161"/>
          <ac:inkMkLst>
            <pc:docMk/>
            <pc:sldMk cId="2374835458" sldId="332"/>
            <ac:inkMk id="891" creationId="{9B4DD186-3A67-26AC-D7B9-5095083BDB9B}"/>
          </ac:inkMkLst>
        </pc:inkChg>
        <pc:inkChg chg="add mod">
          <ac:chgData name="Kokchun Giang" userId="67e2125d-ec8c-4323-9653-9824a2ad815f" providerId="ADAL" clId="{C25B542B-E4E8-D141-AA14-043D930A865A}" dt="2024-01-24T19:35:50.954" v="1161"/>
          <ac:inkMkLst>
            <pc:docMk/>
            <pc:sldMk cId="2374835458" sldId="332"/>
            <ac:inkMk id="892" creationId="{E3566325-67F2-110E-887C-C55D2C6A8FD3}"/>
          </ac:inkMkLst>
        </pc:inkChg>
        <pc:inkChg chg="add mod">
          <ac:chgData name="Kokchun Giang" userId="67e2125d-ec8c-4323-9653-9824a2ad815f" providerId="ADAL" clId="{C25B542B-E4E8-D141-AA14-043D930A865A}" dt="2024-01-24T19:35:50.954" v="1161"/>
          <ac:inkMkLst>
            <pc:docMk/>
            <pc:sldMk cId="2374835458" sldId="332"/>
            <ac:inkMk id="893" creationId="{C2AC0D75-D8A2-3844-B4A6-55BD07035477}"/>
          </ac:inkMkLst>
        </pc:inkChg>
        <pc:inkChg chg="add del mod">
          <ac:chgData name="Kokchun Giang" userId="67e2125d-ec8c-4323-9653-9824a2ad815f" providerId="ADAL" clId="{C25B542B-E4E8-D141-AA14-043D930A865A}" dt="2024-01-24T19:35:50.954" v="1161"/>
          <ac:inkMkLst>
            <pc:docMk/>
            <pc:sldMk cId="2374835458" sldId="332"/>
            <ac:inkMk id="894" creationId="{0BCBDEDE-0414-C297-80EF-D84E0B0008F1}"/>
          </ac:inkMkLst>
        </pc:inkChg>
        <pc:inkChg chg="add del">
          <ac:chgData name="Kokchun Giang" userId="67e2125d-ec8c-4323-9653-9824a2ad815f" providerId="ADAL" clId="{C25B542B-E4E8-D141-AA14-043D930A865A}" dt="2024-01-24T19:35:48.458" v="1157" actId="9405"/>
          <ac:inkMkLst>
            <pc:docMk/>
            <pc:sldMk cId="2374835458" sldId="332"/>
            <ac:inkMk id="896" creationId="{59037BE2-9538-45B0-D30B-46ED5949129A}"/>
          </ac:inkMkLst>
        </pc:inkChg>
        <pc:inkChg chg="add mod">
          <ac:chgData name="Kokchun Giang" userId="67e2125d-ec8c-4323-9653-9824a2ad815f" providerId="ADAL" clId="{C25B542B-E4E8-D141-AA14-043D930A865A}" dt="2024-01-24T19:36:55.316" v="1256"/>
          <ac:inkMkLst>
            <pc:docMk/>
            <pc:sldMk cId="2374835458" sldId="332"/>
            <ac:inkMk id="897" creationId="{6FEEF37E-DE6E-F867-E0FD-1C2AD9EFAEBD}"/>
          </ac:inkMkLst>
        </pc:inkChg>
        <pc:inkChg chg="add mod">
          <ac:chgData name="Kokchun Giang" userId="67e2125d-ec8c-4323-9653-9824a2ad815f" providerId="ADAL" clId="{C25B542B-E4E8-D141-AA14-043D930A865A}" dt="2024-01-24T19:36:55.316" v="1256"/>
          <ac:inkMkLst>
            <pc:docMk/>
            <pc:sldMk cId="2374835458" sldId="332"/>
            <ac:inkMk id="898" creationId="{203A8812-336F-36FF-D533-09602D930CFE}"/>
          </ac:inkMkLst>
        </pc:inkChg>
        <pc:inkChg chg="add mod">
          <ac:chgData name="Kokchun Giang" userId="67e2125d-ec8c-4323-9653-9824a2ad815f" providerId="ADAL" clId="{C25B542B-E4E8-D141-AA14-043D930A865A}" dt="2024-01-24T19:36:55.316" v="1256"/>
          <ac:inkMkLst>
            <pc:docMk/>
            <pc:sldMk cId="2374835458" sldId="332"/>
            <ac:inkMk id="899" creationId="{B65867E3-0966-C5C9-F116-0E232363DB23}"/>
          </ac:inkMkLst>
        </pc:inkChg>
        <pc:inkChg chg="add mod">
          <ac:chgData name="Kokchun Giang" userId="67e2125d-ec8c-4323-9653-9824a2ad815f" providerId="ADAL" clId="{C25B542B-E4E8-D141-AA14-043D930A865A}" dt="2024-01-24T19:36:55.316" v="1256"/>
          <ac:inkMkLst>
            <pc:docMk/>
            <pc:sldMk cId="2374835458" sldId="332"/>
            <ac:inkMk id="900" creationId="{AA433C0A-C684-ECD2-1274-C59F101D8A00}"/>
          </ac:inkMkLst>
        </pc:inkChg>
        <pc:inkChg chg="add mod">
          <ac:chgData name="Kokchun Giang" userId="67e2125d-ec8c-4323-9653-9824a2ad815f" providerId="ADAL" clId="{C25B542B-E4E8-D141-AA14-043D930A865A}" dt="2024-01-24T19:36:55.316" v="1256"/>
          <ac:inkMkLst>
            <pc:docMk/>
            <pc:sldMk cId="2374835458" sldId="332"/>
            <ac:inkMk id="901" creationId="{582BECFF-4C2C-42DE-9E08-61628427F934}"/>
          </ac:inkMkLst>
        </pc:inkChg>
        <pc:inkChg chg="add mod">
          <ac:chgData name="Kokchun Giang" userId="67e2125d-ec8c-4323-9653-9824a2ad815f" providerId="ADAL" clId="{C25B542B-E4E8-D141-AA14-043D930A865A}" dt="2024-01-24T19:36:55.316" v="1256"/>
          <ac:inkMkLst>
            <pc:docMk/>
            <pc:sldMk cId="2374835458" sldId="332"/>
            <ac:inkMk id="903" creationId="{EC2E51E8-9F51-7961-B2DE-2ED5C440A1BD}"/>
          </ac:inkMkLst>
        </pc:inkChg>
        <pc:inkChg chg="add mod">
          <ac:chgData name="Kokchun Giang" userId="67e2125d-ec8c-4323-9653-9824a2ad815f" providerId="ADAL" clId="{C25B542B-E4E8-D141-AA14-043D930A865A}" dt="2024-01-24T19:36:55.316" v="1256"/>
          <ac:inkMkLst>
            <pc:docMk/>
            <pc:sldMk cId="2374835458" sldId="332"/>
            <ac:inkMk id="904" creationId="{54A1BADC-FE13-443F-1FC1-2E8D1EA60B87}"/>
          </ac:inkMkLst>
        </pc:inkChg>
        <pc:inkChg chg="add mod">
          <ac:chgData name="Kokchun Giang" userId="67e2125d-ec8c-4323-9653-9824a2ad815f" providerId="ADAL" clId="{C25B542B-E4E8-D141-AA14-043D930A865A}" dt="2024-01-24T19:36:55.316" v="1256"/>
          <ac:inkMkLst>
            <pc:docMk/>
            <pc:sldMk cId="2374835458" sldId="332"/>
            <ac:inkMk id="905" creationId="{EEFBCFFE-A2AB-EF85-49C2-1D2BE29AE1EF}"/>
          </ac:inkMkLst>
        </pc:inkChg>
        <pc:inkChg chg="add mod">
          <ac:chgData name="Kokchun Giang" userId="67e2125d-ec8c-4323-9653-9824a2ad815f" providerId="ADAL" clId="{C25B542B-E4E8-D141-AA14-043D930A865A}" dt="2024-01-24T19:36:55.316" v="1256"/>
          <ac:inkMkLst>
            <pc:docMk/>
            <pc:sldMk cId="2374835458" sldId="332"/>
            <ac:inkMk id="906" creationId="{35BD755D-145A-0155-950F-08828AFA84D0}"/>
          </ac:inkMkLst>
        </pc:inkChg>
        <pc:inkChg chg="add mod">
          <ac:chgData name="Kokchun Giang" userId="67e2125d-ec8c-4323-9653-9824a2ad815f" providerId="ADAL" clId="{C25B542B-E4E8-D141-AA14-043D930A865A}" dt="2024-01-24T19:36:55.316" v="1256"/>
          <ac:inkMkLst>
            <pc:docMk/>
            <pc:sldMk cId="2374835458" sldId="332"/>
            <ac:inkMk id="907" creationId="{E5D8DC50-602E-EDAA-2D61-C94D8D0D4C0E}"/>
          </ac:inkMkLst>
        </pc:inkChg>
        <pc:inkChg chg="add mod">
          <ac:chgData name="Kokchun Giang" userId="67e2125d-ec8c-4323-9653-9824a2ad815f" providerId="ADAL" clId="{C25B542B-E4E8-D141-AA14-043D930A865A}" dt="2024-01-24T19:36:55.316" v="1256"/>
          <ac:inkMkLst>
            <pc:docMk/>
            <pc:sldMk cId="2374835458" sldId="332"/>
            <ac:inkMk id="908" creationId="{F3A7C797-9338-475D-EF37-8D44B451EFD3}"/>
          </ac:inkMkLst>
        </pc:inkChg>
        <pc:inkChg chg="add mod">
          <ac:chgData name="Kokchun Giang" userId="67e2125d-ec8c-4323-9653-9824a2ad815f" providerId="ADAL" clId="{C25B542B-E4E8-D141-AA14-043D930A865A}" dt="2024-01-24T19:36:55.316" v="1256"/>
          <ac:inkMkLst>
            <pc:docMk/>
            <pc:sldMk cId="2374835458" sldId="332"/>
            <ac:inkMk id="909" creationId="{CDF4E4EC-53BA-786A-C16F-51EA3D5DC130}"/>
          </ac:inkMkLst>
        </pc:inkChg>
        <pc:inkChg chg="add mod">
          <ac:chgData name="Kokchun Giang" userId="67e2125d-ec8c-4323-9653-9824a2ad815f" providerId="ADAL" clId="{C25B542B-E4E8-D141-AA14-043D930A865A}" dt="2024-01-24T19:36:55.316" v="1256"/>
          <ac:inkMkLst>
            <pc:docMk/>
            <pc:sldMk cId="2374835458" sldId="332"/>
            <ac:inkMk id="910" creationId="{12036167-0C6A-A0AB-9F1D-40D62199E1D7}"/>
          </ac:inkMkLst>
        </pc:inkChg>
        <pc:inkChg chg="add mod">
          <ac:chgData name="Kokchun Giang" userId="67e2125d-ec8c-4323-9653-9824a2ad815f" providerId="ADAL" clId="{C25B542B-E4E8-D141-AA14-043D930A865A}" dt="2024-01-24T19:36:55.316" v="1256"/>
          <ac:inkMkLst>
            <pc:docMk/>
            <pc:sldMk cId="2374835458" sldId="332"/>
            <ac:inkMk id="911" creationId="{0D381D6E-FDC2-5A97-09ED-8B564B7B464B}"/>
          </ac:inkMkLst>
        </pc:inkChg>
        <pc:inkChg chg="add mod">
          <ac:chgData name="Kokchun Giang" userId="67e2125d-ec8c-4323-9653-9824a2ad815f" providerId="ADAL" clId="{C25B542B-E4E8-D141-AA14-043D930A865A}" dt="2024-01-24T19:36:55.316" v="1256"/>
          <ac:inkMkLst>
            <pc:docMk/>
            <pc:sldMk cId="2374835458" sldId="332"/>
            <ac:inkMk id="912" creationId="{E4A904DF-2BC4-46A0-7F6F-45CD22F4997C}"/>
          </ac:inkMkLst>
        </pc:inkChg>
        <pc:inkChg chg="add mod">
          <ac:chgData name="Kokchun Giang" userId="67e2125d-ec8c-4323-9653-9824a2ad815f" providerId="ADAL" clId="{C25B542B-E4E8-D141-AA14-043D930A865A}" dt="2024-01-24T19:36:55.316" v="1256"/>
          <ac:inkMkLst>
            <pc:docMk/>
            <pc:sldMk cId="2374835458" sldId="332"/>
            <ac:inkMk id="913" creationId="{8F5A8F86-9E20-3589-63D6-4559B1522099}"/>
          </ac:inkMkLst>
        </pc:inkChg>
        <pc:inkChg chg="add mod">
          <ac:chgData name="Kokchun Giang" userId="67e2125d-ec8c-4323-9653-9824a2ad815f" providerId="ADAL" clId="{C25B542B-E4E8-D141-AA14-043D930A865A}" dt="2024-01-24T19:36:55.316" v="1256"/>
          <ac:inkMkLst>
            <pc:docMk/>
            <pc:sldMk cId="2374835458" sldId="332"/>
            <ac:inkMk id="914" creationId="{ADD6ADFE-62ED-B50B-03A0-9ECDFCB7B2EC}"/>
          </ac:inkMkLst>
        </pc:inkChg>
        <pc:inkChg chg="add mod">
          <ac:chgData name="Kokchun Giang" userId="67e2125d-ec8c-4323-9653-9824a2ad815f" providerId="ADAL" clId="{C25B542B-E4E8-D141-AA14-043D930A865A}" dt="2024-01-24T19:36:55.316" v="1256"/>
          <ac:inkMkLst>
            <pc:docMk/>
            <pc:sldMk cId="2374835458" sldId="332"/>
            <ac:inkMk id="915" creationId="{CBD121DB-0B2B-0163-B11D-C9A3AFD5B269}"/>
          </ac:inkMkLst>
        </pc:inkChg>
        <pc:inkChg chg="add mod">
          <ac:chgData name="Kokchun Giang" userId="67e2125d-ec8c-4323-9653-9824a2ad815f" providerId="ADAL" clId="{C25B542B-E4E8-D141-AA14-043D930A865A}" dt="2024-01-24T19:37:02.072" v="1259"/>
          <ac:inkMkLst>
            <pc:docMk/>
            <pc:sldMk cId="2374835458" sldId="332"/>
            <ac:inkMk id="917" creationId="{412F6360-05A4-F4FF-D63C-9168ADC50BA0}"/>
          </ac:inkMkLst>
        </pc:inkChg>
        <pc:inkChg chg="add mod">
          <ac:chgData name="Kokchun Giang" userId="67e2125d-ec8c-4323-9653-9824a2ad815f" providerId="ADAL" clId="{C25B542B-E4E8-D141-AA14-043D930A865A}" dt="2024-01-24T19:37:02.072" v="1259"/>
          <ac:inkMkLst>
            <pc:docMk/>
            <pc:sldMk cId="2374835458" sldId="332"/>
            <ac:inkMk id="918" creationId="{5A82BE42-BE17-A33E-CD86-E0B42C48E1E6}"/>
          </ac:inkMkLst>
        </pc:inkChg>
        <pc:inkChg chg="add mod">
          <ac:chgData name="Kokchun Giang" userId="67e2125d-ec8c-4323-9653-9824a2ad815f" providerId="ADAL" clId="{C25B542B-E4E8-D141-AA14-043D930A865A}" dt="2024-01-24T19:37:09.182" v="1271"/>
          <ac:inkMkLst>
            <pc:docMk/>
            <pc:sldMk cId="2374835458" sldId="332"/>
            <ac:inkMk id="920" creationId="{861F3684-FA84-7105-3784-693794531461}"/>
          </ac:inkMkLst>
        </pc:inkChg>
        <pc:inkChg chg="add mod">
          <ac:chgData name="Kokchun Giang" userId="67e2125d-ec8c-4323-9653-9824a2ad815f" providerId="ADAL" clId="{C25B542B-E4E8-D141-AA14-043D930A865A}" dt="2024-01-24T19:37:09.182" v="1271"/>
          <ac:inkMkLst>
            <pc:docMk/>
            <pc:sldMk cId="2374835458" sldId="332"/>
            <ac:inkMk id="921" creationId="{70C0C338-AC32-D958-74D0-3CB0366CC51F}"/>
          </ac:inkMkLst>
        </pc:inkChg>
        <pc:inkChg chg="add mod">
          <ac:chgData name="Kokchun Giang" userId="67e2125d-ec8c-4323-9653-9824a2ad815f" providerId="ADAL" clId="{C25B542B-E4E8-D141-AA14-043D930A865A}" dt="2024-01-24T19:37:09.182" v="1271"/>
          <ac:inkMkLst>
            <pc:docMk/>
            <pc:sldMk cId="2374835458" sldId="332"/>
            <ac:inkMk id="922" creationId="{EB9CF96F-A13E-4B05-0882-C1F97A5437A8}"/>
          </ac:inkMkLst>
        </pc:inkChg>
        <pc:inkChg chg="add mod">
          <ac:chgData name="Kokchun Giang" userId="67e2125d-ec8c-4323-9653-9824a2ad815f" providerId="ADAL" clId="{C25B542B-E4E8-D141-AA14-043D930A865A}" dt="2024-01-24T19:37:09.182" v="1271"/>
          <ac:inkMkLst>
            <pc:docMk/>
            <pc:sldMk cId="2374835458" sldId="332"/>
            <ac:inkMk id="923" creationId="{0C5B3D4C-F5D3-18DD-0D6D-966537711D5A}"/>
          </ac:inkMkLst>
        </pc:inkChg>
        <pc:inkChg chg="add mod">
          <ac:chgData name="Kokchun Giang" userId="67e2125d-ec8c-4323-9653-9824a2ad815f" providerId="ADAL" clId="{C25B542B-E4E8-D141-AA14-043D930A865A}" dt="2024-01-24T19:37:09.182" v="1271"/>
          <ac:inkMkLst>
            <pc:docMk/>
            <pc:sldMk cId="2374835458" sldId="332"/>
            <ac:inkMk id="924" creationId="{4B7694C3-A9D9-1F03-D82B-0485F59AAEEC}"/>
          </ac:inkMkLst>
        </pc:inkChg>
        <pc:inkChg chg="add mod">
          <ac:chgData name="Kokchun Giang" userId="67e2125d-ec8c-4323-9653-9824a2ad815f" providerId="ADAL" clId="{C25B542B-E4E8-D141-AA14-043D930A865A}" dt="2024-01-24T19:37:09.182" v="1271"/>
          <ac:inkMkLst>
            <pc:docMk/>
            <pc:sldMk cId="2374835458" sldId="332"/>
            <ac:inkMk id="925" creationId="{153373CF-5840-76F7-5329-8AC133C75DB7}"/>
          </ac:inkMkLst>
        </pc:inkChg>
        <pc:inkChg chg="add mod">
          <ac:chgData name="Kokchun Giang" userId="67e2125d-ec8c-4323-9653-9824a2ad815f" providerId="ADAL" clId="{C25B542B-E4E8-D141-AA14-043D930A865A}" dt="2024-01-24T19:37:09.182" v="1271"/>
          <ac:inkMkLst>
            <pc:docMk/>
            <pc:sldMk cId="2374835458" sldId="332"/>
            <ac:inkMk id="926" creationId="{DB0CD9EB-0FC6-C452-FCA5-DD0F50E45D81}"/>
          </ac:inkMkLst>
        </pc:inkChg>
        <pc:inkChg chg="add mod">
          <ac:chgData name="Kokchun Giang" userId="67e2125d-ec8c-4323-9653-9824a2ad815f" providerId="ADAL" clId="{C25B542B-E4E8-D141-AA14-043D930A865A}" dt="2024-01-24T19:37:09.182" v="1271"/>
          <ac:inkMkLst>
            <pc:docMk/>
            <pc:sldMk cId="2374835458" sldId="332"/>
            <ac:inkMk id="927" creationId="{246840D0-8FEC-CC97-2FCF-72203B6117D2}"/>
          </ac:inkMkLst>
        </pc:inkChg>
        <pc:inkChg chg="add mod">
          <ac:chgData name="Kokchun Giang" userId="67e2125d-ec8c-4323-9653-9824a2ad815f" providerId="ADAL" clId="{C25B542B-E4E8-D141-AA14-043D930A865A}" dt="2024-01-24T19:37:09.182" v="1271"/>
          <ac:inkMkLst>
            <pc:docMk/>
            <pc:sldMk cId="2374835458" sldId="332"/>
            <ac:inkMk id="928" creationId="{B20D8AFE-A843-92BF-96B0-F853CD787D20}"/>
          </ac:inkMkLst>
        </pc:inkChg>
        <pc:inkChg chg="add mod">
          <ac:chgData name="Kokchun Giang" userId="67e2125d-ec8c-4323-9653-9824a2ad815f" providerId="ADAL" clId="{C25B542B-E4E8-D141-AA14-043D930A865A}" dt="2024-01-24T19:37:09.182" v="1271"/>
          <ac:inkMkLst>
            <pc:docMk/>
            <pc:sldMk cId="2374835458" sldId="332"/>
            <ac:inkMk id="929" creationId="{30FB56B5-3267-8A69-4193-E72B21007301}"/>
          </ac:inkMkLst>
        </pc:inkChg>
        <pc:inkChg chg="add mod">
          <ac:chgData name="Kokchun Giang" userId="67e2125d-ec8c-4323-9653-9824a2ad815f" providerId="ADAL" clId="{C25B542B-E4E8-D141-AA14-043D930A865A}" dt="2024-01-24T19:37:09.182" v="1271"/>
          <ac:inkMkLst>
            <pc:docMk/>
            <pc:sldMk cId="2374835458" sldId="332"/>
            <ac:inkMk id="930" creationId="{CBBE9C06-40BF-3A78-29C1-D81C25CE49E9}"/>
          </ac:inkMkLst>
        </pc:inkChg>
        <pc:inkChg chg="add mod">
          <ac:chgData name="Kokchun Giang" userId="67e2125d-ec8c-4323-9653-9824a2ad815f" providerId="ADAL" clId="{C25B542B-E4E8-D141-AA14-043D930A865A}" dt="2024-01-24T19:37:13.266" v="1286"/>
          <ac:inkMkLst>
            <pc:docMk/>
            <pc:sldMk cId="2374835458" sldId="332"/>
            <ac:inkMk id="933" creationId="{D9C134D3-086B-0BA1-1D96-9E16605A0368}"/>
          </ac:inkMkLst>
        </pc:inkChg>
        <pc:inkChg chg="add mod">
          <ac:chgData name="Kokchun Giang" userId="67e2125d-ec8c-4323-9653-9824a2ad815f" providerId="ADAL" clId="{C25B542B-E4E8-D141-AA14-043D930A865A}" dt="2024-01-24T19:37:13.266" v="1286"/>
          <ac:inkMkLst>
            <pc:docMk/>
            <pc:sldMk cId="2374835458" sldId="332"/>
            <ac:inkMk id="934" creationId="{2C24795D-D54A-7608-8CD1-7BA3C5D3DF7C}"/>
          </ac:inkMkLst>
        </pc:inkChg>
        <pc:inkChg chg="add mod">
          <ac:chgData name="Kokchun Giang" userId="67e2125d-ec8c-4323-9653-9824a2ad815f" providerId="ADAL" clId="{C25B542B-E4E8-D141-AA14-043D930A865A}" dt="2024-01-24T19:37:13.266" v="1286"/>
          <ac:inkMkLst>
            <pc:docMk/>
            <pc:sldMk cId="2374835458" sldId="332"/>
            <ac:inkMk id="935" creationId="{4FB3AE0C-F31B-0507-8F56-A917E07B2739}"/>
          </ac:inkMkLst>
        </pc:inkChg>
        <pc:inkChg chg="add mod">
          <ac:chgData name="Kokchun Giang" userId="67e2125d-ec8c-4323-9653-9824a2ad815f" providerId="ADAL" clId="{C25B542B-E4E8-D141-AA14-043D930A865A}" dt="2024-01-24T19:37:13.266" v="1286"/>
          <ac:inkMkLst>
            <pc:docMk/>
            <pc:sldMk cId="2374835458" sldId="332"/>
            <ac:inkMk id="936" creationId="{69D2F293-AC6C-78BA-9744-A5C91353DD10}"/>
          </ac:inkMkLst>
        </pc:inkChg>
        <pc:inkChg chg="add mod">
          <ac:chgData name="Kokchun Giang" userId="67e2125d-ec8c-4323-9653-9824a2ad815f" providerId="ADAL" clId="{C25B542B-E4E8-D141-AA14-043D930A865A}" dt="2024-01-24T19:37:13.266" v="1286"/>
          <ac:inkMkLst>
            <pc:docMk/>
            <pc:sldMk cId="2374835458" sldId="332"/>
            <ac:inkMk id="937" creationId="{2905C8C3-5F3B-C723-6C83-6DF3EB412E28}"/>
          </ac:inkMkLst>
        </pc:inkChg>
        <pc:inkChg chg="add mod">
          <ac:chgData name="Kokchun Giang" userId="67e2125d-ec8c-4323-9653-9824a2ad815f" providerId="ADAL" clId="{C25B542B-E4E8-D141-AA14-043D930A865A}" dt="2024-01-24T19:37:13.266" v="1286"/>
          <ac:inkMkLst>
            <pc:docMk/>
            <pc:sldMk cId="2374835458" sldId="332"/>
            <ac:inkMk id="938" creationId="{7BDF88A2-D26A-E1D5-5A6E-84BAD3D74D29}"/>
          </ac:inkMkLst>
        </pc:inkChg>
        <pc:inkChg chg="add mod">
          <ac:chgData name="Kokchun Giang" userId="67e2125d-ec8c-4323-9653-9824a2ad815f" providerId="ADAL" clId="{C25B542B-E4E8-D141-AA14-043D930A865A}" dt="2024-01-24T19:37:13.266" v="1286"/>
          <ac:inkMkLst>
            <pc:docMk/>
            <pc:sldMk cId="2374835458" sldId="332"/>
            <ac:inkMk id="939" creationId="{540ED01E-DF01-AE16-5AAE-E99ED0A4F4BA}"/>
          </ac:inkMkLst>
        </pc:inkChg>
        <pc:inkChg chg="add mod">
          <ac:chgData name="Kokchun Giang" userId="67e2125d-ec8c-4323-9653-9824a2ad815f" providerId="ADAL" clId="{C25B542B-E4E8-D141-AA14-043D930A865A}" dt="2024-01-24T19:37:13.266" v="1286"/>
          <ac:inkMkLst>
            <pc:docMk/>
            <pc:sldMk cId="2374835458" sldId="332"/>
            <ac:inkMk id="940" creationId="{DF852EFA-03D6-F700-240B-8D977B16F082}"/>
          </ac:inkMkLst>
        </pc:inkChg>
        <pc:inkChg chg="add mod">
          <ac:chgData name="Kokchun Giang" userId="67e2125d-ec8c-4323-9653-9824a2ad815f" providerId="ADAL" clId="{C25B542B-E4E8-D141-AA14-043D930A865A}" dt="2024-01-24T19:37:13.266" v="1286"/>
          <ac:inkMkLst>
            <pc:docMk/>
            <pc:sldMk cId="2374835458" sldId="332"/>
            <ac:inkMk id="941" creationId="{0CBAD067-7716-68F0-3046-5DDBA57B07F2}"/>
          </ac:inkMkLst>
        </pc:inkChg>
        <pc:inkChg chg="add mod">
          <ac:chgData name="Kokchun Giang" userId="67e2125d-ec8c-4323-9653-9824a2ad815f" providerId="ADAL" clId="{C25B542B-E4E8-D141-AA14-043D930A865A}" dt="2024-01-24T19:37:13.266" v="1286"/>
          <ac:inkMkLst>
            <pc:docMk/>
            <pc:sldMk cId="2374835458" sldId="332"/>
            <ac:inkMk id="942" creationId="{F789B16C-1522-D6F3-B844-2C30D1D813B6}"/>
          </ac:inkMkLst>
        </pc:inkChg>
        <pc:inkChg chg="add mod">
          <ac:chgData name="Kokchun Giang" userId="67e2125d-ec8c-4323-9653-9824a2ad815f" providerId="ADAL" clId="{C25B542B-E4E8-D141-AA14-043D930A865A}" dt="2024-01-24T19:37:13.266" v="1286"/>
          <ac:inkMkLst>
            <pc:docMk/>
            <pc:sldMk cId="2374835458" sldId="332"/>
            <ac:inkMk id="943" creationId="{EC796D58-F8B8-7C08-3FCA-4A9E22BB57FF}"/>
          </ac:inkMkLst>
        </pc:inkChg>
        <pc:inkChg chg="add mod">
          <ac:chgData name="Kokchun Giang" userId="67e2125d-ec8c-4323-9653-9824a2ad815f" providerId="ADAL" clId="{C25B542B-E4E8-D141-AA14-043D930A865A}" dt="2024-01-24T19:37:13.266" v="1286"/>
          <ac:inkMkLst>
            <pc:docMk/>
            <pc:sldMk cId="2374835458" sldId="332"/>
            <ac:inkMk id="944" creationId="{037F3383-6D8D-0612-3C8F-2918ECD443E5}"/>
          </ac:inkMkLst>
        </pc:inkChg>
        <pc:inkChg chg="add mod">
          <ac:chgData name="Kokchun Giang" userId="67e2125d-ec8c-4323-9653-9824a2ad815f" providerId="ADAL" clId="{C25B542B-E4E8-D141-AA14-043D930A865A}" dt="2024-01-24T19:37:13.266" v="1286"/>
          <ac:inkMkLst>
            <pc:docMk/>
            <pc:sldMk cId="2374835458" sldId="332"/>
            <ac:inkMk id="946" creationId="{CAC77999-4104-CAB0-E57B-F1EF490ECA8D}"/>
          </ac:inkMkLst>
        </pc:inkChg>
        <pc:inkChg chg="add mod">
          <ac:chgData name="Kokchun Giang" userId="67e2125d-ec8c-4323-9653-9824a2ad815f" providerId="ADAL" clId="{C25B542B-E4E8-D141-AA14-043D930A865A}" dt="2024-01-24T19:56:19.165" v="1903" actId="164"/>
          <ac:inkMkLst>
            <pc:docMk/>
            <pc:sldMk cId="2374835458" sldId="332"/>
            <ac:inkMk id="948" creationId="{D2D93783-CBAC-0251-31A5-728562FCBCC4}"/>
          </ac:inkMkLst>
        </pc:inkChg>
        <pc:inkChg chg="add mod">
          <ac:chgData name="Kokchun Giang" userId="67e2125d-ec8c-4323-9653-9824a2ad815f" providerId="ADAL" clId="{C25B542B-E4E8-D141-AA14-043D930A865A}" dt="2024-01-24T19:37:34.258" v="1307"/>
          <ac:inkMkLst>
            <pc:docMk/>
            <pc:sldMk cId="2374835458" sldId="332"/>
            <ac:inkMk id="949" creationId="{324FBBC3-D39F-A218-C19E-BDEF9EF3FC1F}"/>
          </ac:inkMkLst>
        </pc:inkChg>
        <pc:inkChg chg="add mod">
          <ac:chgData name="Kokchun Giang" userId="67e2125d-ec8c-4323-9653-9824a2ad815f" providerId="ADAL" clId="{C25B542B-E4E8-D141-AA14-043D930A865A}" dt="2024-01-24T19:37:34.258" v="1307"/>
          <ac:inkMkLst>
            <pc:docMk/>
            <pc:sldMk cId="2374835458" sldId="332"/>
            <ac:inkMk id="950" creationId="{8EA65778-F06B-E234-99B2-6688B60A2A5B}"/>
          </ac:inkMkLst>
        </pc:inkChg>
        <pc:inkChg chg="add mod">
          <ac:chgData name="Kokchun Giang" userId="67e2125d-ec8c-4323-9653-9824a2ad815f" providerId="ADAL" clId="{C25B542B-E4E8-D141-AA14-043D930A865A}" dt="2024-01-24T19:37:34.258" v="1307"/>
          <ac:inkMkLst>
            <pc:docMk/>
            <pc:sldMk cId="2374835458" sldId="332"/>
            <ac:inkMk id="951" creationId="{62C5F50D-F999-CB52-E54B-378D5B8D6C92}"/>
          </ac:inkMkLst>
        </pc:inkChg>
        <pc:inkChg chg="add mod">
          <ac:chgData name="Kokchun Giang" userId="67e2125d-ec8c-4323-9653-9824a2ad815f" providerId="ADAL" clId="{C25B542B-E4E8-D141-AA14-043D930A865A}" dt="2024-01-24T19:37:34.258" v="1307"/>
          <ac:inkMkLst>
            <pc:docMk/>
            <pc:sldMk cId="2374835458" sldId="332"/>
            <ac:inkMk id="952" creationId="{7D07576E-10FD-C0E8-E18C-763CE620AAE6}"/>
          </ac:inkMkLst>
        </pc:inkChg>
        <pc:inkChg chg="add mod">
          <ac:chgData name="Kokchun Giang" userId="67e2125d-ec8c-4323-9653-9824a2ad815f" providerId="ADAL" clId="{C25B542B-E4E8-D141-AA14-043D930A865A}" dt="2024-01-24T19:37:34.258" v="1307"/>
          <ac:inkMkLst>
            <pc:docMk/>
            <pc:sldMk cId="2374835458" sldId="332"/>
            <ac:inkMk id="953" creationId="{A652B9DF-DB59-220B-9E41-497C2DCCB670}"/>
          </ac:inkMkLst>
        </pc:inkChg>
        <pc:inkChg chg="add mod">
          <ac:chgData name="Kokchun Giang" userId="67e2125d-ec8c-4323-9653-9824a2ad815f" providerId="ADAL" clId="{C25B542B-E4E8-D141-AA14-043D930A865A}" dt="2024-01-24T19:37:34.258" v="1307"/>
          <ac:inkMkLst>
            <pc:docMk/>
            <pc:sldMk cId="2374835458" sldId="332"/>
            <ac:inkMk id="954" creationId="{EF43F766-903A-DD87-8196-B24E55C4998B}"/>
          </ac:inkMkLst>
        </pc:inkChg>
        <pc:inkChg chg="add mod">
          <ac:chgData name="Kokchun Giang" userId="67e2125d-ec8c-4323-9653-9824a2ad815f" providerId="ADAL" clId="{C25B542B-E4E8-D141-AA14-043D930A865A}" dt="2024-01-24T19:37:34.258" v="1307"/>
          <ac:inkMkLst>
            <pc:docMk/>
            <pc:sldMk cId="2374835458" sldId="332"/>
            <ac:inkMk id="955" creationId="{A758207E-7BB6-1669-F7B1-B1EB855C8968}"/>
          </ac:inkMkLst>
        </pc:inkChg>
        <pc:inkChg chg="add mod">
          <ac:chgData name="Kokchun Giang" userId="67e2125d-ec8c-4323-9653-9824a2ad815f" providerId="ADAL" clId="{C25B542B-E4E8-D141-AA14-043D930A865A}" dt="2024-01-24T19:37:34.258" v="1307"/>
          <ac:inkMkLst>
            <pc:docMk/>
            <pc:sldMk cId="2374835458" sldId="332"/>
            <ac:inkMk id="956" creationId="{DB0CFC23-F5A6-742F-C597-56F2D96F803D}"/>
          </ac:inkMkLst>
        </pc:inkChg>
        <pc:inkChg chg="add mod">
          <ac:chgData name="Kokchun Giang" userId="67e2125d-ec8c-4323-9653-9824a2ad815f" providerId="ADAL" clId="{C25B542B-E4E8-D141-AA14-043D930A865A}" dt="2024-01-24T19:37:34.258" v="1307"/>
          <ac:inkMkLst>
            <pc:docMk/>
            <pc:sldMk cId="2374835458" sldId="332"/>
            <ac:inkMk id="957" creationId="{F3BF8FB4-1FCD-F89E-671E-5D1DC67E64DB}"/>
          </ac:inkMkLst>
        </pc:inkChg>
        <pc:inkChg chg="add mod">
          <ac:chgData name="Kokchun Giang" userId="67e2125d-ec8c-4323-9653-9824a2ad815f" providerId="ADAL" clId="{C25B542B-E4E8-D141-AA14-043D930A865A}" dt="2024-01-24T19:37:34.258" v="1307"/>
          <ac:inkMkLst>
            <pc:docMk/>
            <pc:sldMk cId="2374835458" sldId="332"/>
            <ac:inkMk id="958" creationId="{13EF3009-AA74-FDA7-468B-4F573CD2301D}"/>
          </ac:inkMkLst>
        </pc:inkChg>
        <pc:inkChg chg="add mod">
          <ac:chgData name="Kokchun Giang" userId="67e2125d-ec8c-4323-9653-9824a2ad815f" providerId="ADAL" clId="{C25B542B-E4E8-D141-AA14-043D930A865A}" dt="2024-01-24T19:37:34.258" v="1307"/>
          <ac:inkMkLst>
            <pc:docMk/>
            <pc:sldMk cId="2374835458" sldId="332"/>
            <ac:inkMk id="959" creationId="{79FCBEBC-C65C-3451-CE25-1CFE9C040560}"/>
          </ac:inkMkLst>
        </pc:inkChg>
        <pc:inkChg chg="add mod">
          <ac:chgData name="Kokchun Giang" userId="67e2125d-ec8c-4323-9653-9824a2ad815f" providerId="ADAL" clId="{C25B542B-E4E8-D141-AA14-043D930A865A}" dt="2024-01-24T19:37:34.258" v="1307"/>
          <ac:inkMkLst>
            <pc:docMk/>
            <pc:sldMk cId="2374835458" sldId="332"/>
            <ac:inkMk id="960" creationId="{C6C61013-91E4-EF54-6B1F-ADA2B160E5B5}"/>
          </ac:inkMkLst>
        </pc:inkChg>
        <pc:inkChg chg="add mod">
          <ac:chgData name="Kokchun Giang" userId="67e2125d-ec8c-4323-9653-9824a2ad815f" providerId="ADAL" clId="{C25B542B-E4E8-D141-AA14-043D930A865A}" dt="2024-01-24T19:37:34.258" v="1307"/>
          <ac:inkMkLst>
            <pc:docMk/>
            <pc:sldMk cId="2374835458" sldId="332"/>
            <ac:inkMk id="961" creationId="{D228C133-DD4C-D12A-D1BC-1170B2173588}"/>
          </ac:inkMkLst>
        </pc:inkChg>
        <pc:inkChg chg="add mod">
          <ac:chgData name="Kokchun Giang" userId="67e2125d-ec8c-4323-9653-9824a2ad815f" providerId="ADAL" clId="{C25B542B-E4E8-D141-AA14-043D930A865A}" dt="2024-01-24T19:37:34.258" v="1307"/>
          <ac:inkMkLst>
            <pc:docMk/>
            <pc:sldMk cId="2374835458" sldId="332"/>
            <ac:inkMk id="962" creationId="{8FF9956D-5EF0-C1BA-D7BA-212785A42CC8}"/>
          </ac:inkMkLst>
        </pc:inkChg>
        <pc:inkChg chg="add mod">
          <ac:chgData name="Kokchun Giang" userId="67e2125d-ec8c-4323-9653-9824a2ad815f" providerId="ADAL" clId="{C25B542B-E4E8-D141-AA14-043D930A865A}" dt="2024-01-24T19:37:34.258" v="1307"/>
          <ac:inkMkLst>
            <pc:docMk/>
            <pc:sldMk cId="2374835458" sldId="332"/>
            <ac:inkMk id="963" creationId="{F6375821-3852-264B-2E68-D344F1992F7A}"/>
          </ac:inkMkLst>
        </pc:inkChg>
        <pc:inkChg chg="add mod">
          <ac:chgData name="Kokchun Giang" userId="67e2125d-ec8c-4323-9653-9824a2ad815f" providerId="ADAL" clId="{C25B542B-E4E8-D141-AA14-043D930A865A}" dt="2024-01-24T19:37:34.258" v="1307"/>
          <ac:inkMkLst>
            <pc:docMk/>
            <pc:sldMk cId="2374835458" sldId="332"/>
            <ac:inkMk id="964" creationId="{186A6F08-B12F-1C3A-B867-F2F087395C1E}"/>
          </ac:inkMkLst>
        </pc:inkChg>
        <pc:inkChg chg="add mod">
          <ac:chgData name="Kokchun Giang" userId="67e2125d-ec8c-4323-9653-9824a2ad815f" providerId="ADAL" clId="{C25B542B-E4E8-D141-AA14-043D930A865A}" dt="2024-01-24T19:37:34.258" v="1307"/>
          <ac:inkMkLst>
            <pc:docMk/>
            <pc:sldMk cId="2374835458" sldId="332"/>
            <ac:inkMk id="965" creationId="{14C232CE-68A2-DD74-29BA-B5DC53DF628E}"/>
          </ac:inkMkLst>
        </pc:inkChg>
        <pc:inkChg chg="add mod">
          <ac:chgData name="Kokchun Giang" userId="67e2125d-ec8c-4323-9653-9824a2ad815f" providerId="ADAL" clId="{C25B542B-E4E8-D141-AA14-043D930A865A}" dt="2024-01-24T19:37:34.258" v="1307"/>
          <ac:inkMkLst>
            <pc:docMk/>
            <pc:sldMk cId="2374835458" sldId="332"/>
            <ac:inkMk id="966" creationId="{9B503B9E-68A9-C5AF-0CF4-3A1514CCC782}"/>
          </ac:inkMkLst>
        </pc:inkChg>
        <pc:inkChg chg="add mod">
          <ac:chgData name="Kokchun Giang" userId="67e2125d-ec8c-4323-9653-9824a2ad815f" providerId="ADAL" clId="{C25B542B-E4E8-D141-AA14-043D930A865A}" dt="2024-01-24T19:37:34.258" v="1307"/>
          <ac:inkMkLst>
            <pc:docMk/>
            <pc:sldMk cId="2374835458" sldId="332"/>
            <ac:inkMk id="967" creationId="{28F97ECC-F05F-A231-E3A6-58C461299BD2}"/>
          </ac:inkMkLst>
        </pc:inkChg>
        <pc:inkChg chg="add mod">
          <ac:chgData name="Kokchun Giang" userId="67e2125d-ec8c-4323-9653-9824a2ad815f" providerId="ADAL" clId="{C25B542B-E4E8-D141-AA14-043D930A865A}" dt="2024-01-24T19:37:58.779" v="1322"/>
          <ac:inkMkLst>
            <pc:docMk/>
            <pc:sldMk cId="2374835458" sldId="332"/>
            <ac:inkMk id="971" creationId="{0A088D9C-51BA-7C86-AF00-ACF77D1DFF0B}"/>
          </ac:inkMkLst>
        </pc:inkChg>
        <pc:inkChg chg="add mod">
          <ac:chgData name="Kokchun Giang" userId="67e2125d-ec8c-4323-9653-9824a2ad815f" providerId="ADAL" clId="{C25B542B-E4E8-D141-AA14-043D930A865A}" dt="2024-01-24T19:37:58.779" v="1322"/>
          <ac:inkMkLst>
            <pc:docMk/>
            <pc:sldMk cId="2374835458" sldId="332"/>
            <ac:inkMk id="972" creationId="{938E812D-4B0B-204D-45F7-0D60E092AA21}"/>
          </ac:inkMkLst>
        </pc:inkChg>
        <pc:inkChg chg="add mod">
          <ac:chgData name="Kokchun Giang" userId="67e2125d-ec8c-4323-9653-9824a2ad815f" providerId="ADAL" clId="{C25B542B-E4E8-D141-AA14-043D930A865A}" dt="2024-01-24T19:37:58.779" v="1322"/>
          <ac:inkMkLst>
            <pc:docMk/>
            <pc:sldMk cId="2374835458" sldId="332"/>
            <ac:inkMk id="973" creationId="{70964AF7-1B37-AC45-DA0F-2B1EDF4B8F8D}"/>
          </ac:inkMkLst>
        </pc:inkChg>
        <pc:inkChg chg="add mod">
          <ac:chgData name="Kokchun Giang" userId="67e2125d-ec8c-4323-9653-9824a2ad815f" providerId="ADAL" clId="{C25B542B-E4E8-D141-AA14-043D930A865A}" dt="2024-01-24T19:37:58.779" v="1322"/>
          <ac:inkMkLst>
            <pc:docMk/>
            <pc:sldMk cId="2374835458" sldId="332"/>
            <ac:inkMk id="974" creationId="{7C278BAA-6540-D538-DD14-728C5A5F2597}"/>
          </ac:inkMkLst>
        </pc:inkChg>
        <pc:inkChg chg="add mod">
          <ac:chgData name="Kokchun Giang" userId="67e2125d-ec8c-4323-9653-9824a2ad815f" providerId="ADAL" clId="{C25B542B-E4E8-D141-AA14-043D930A865A}" dt="2024-01-24T19:37:58.779" v="1322"/>
          <ac:inkMkLst>
            <pc:docMk/>
            <pc:sldMk cId="2374835458" sldId="332"/>
            <ac:inkMk id="975" creationId="{4E5C8A71-EB99-6A89-AFEC-262931D27E6B}"/>
          </ac:inkMkLst>
        </pc:inkChg>
        <pc:inkChg chg="add mod">
          <ac:chgData name="Kokchun Giang" userId="67e2125d-ec8c-4323-9653-9824a2ad815f" providerId="ADAL" clId="{C25B542B-E4E8-D141-AA14-043D930A865A}" dt="2024-01-24T19:37:58.779" v="1322"/>
          <ac:inkMkLst>
            <pc:docMk/>
            <pc:sldMk cId="2374835458" sldId="332"/>
            <ac:inkMk id="976" creationId="{72E43210-DB60-B421-2D64-594A39466AC9}"/>
          </ac:inkMkLst>
        </pc:inkChg>
        <pc:inkChg chg="add mod">
          <ac:chgData name="Kokchun Giang" userId="67e2125d-ec8c-4323-9653-9824a2ad815f" providerId="ADAL" clId="{C25B542B-E4E8-D141-AA14-043D930A865A}" dt="2024-01-24T19:37:58.779" v="1322"/>
          <ac:inkMkLst>
            <pc:docMk/>
            <pc:sldMk cId="2374835458" sldId="332"/>
            <ac:inkMk id="977" creationId="{2EE440D3-0867-3FF6-1FF3-BE05137C1B4D}"/>
          </ac:inkMkLst>
        </pc:inkChg>
        <pc:inkChg chg="add mod">
          <ac:chgData name="Kokchun Giang" userId="67e2125d-ec8c-4323-9653-9824a2ad815f" providerId="ADAL" clId="{C25B542B-E4E8-D141-AA14-043D930A865A}" dt="2024-01-24T19:37:58.779" v="1322"/>
          <ac:inkMkLst>
            <pc:docMk/>
            <pc:sldMk cId="2374835458" sldId="332"/>
            <ac:inkMk id="978" creationId="{94511C41-6875-C0C1-8351-9A75BE5CB55C}"/>
          </ac:inkMkLst>
        </pc:inkChg>
        <pc:inkChg chg="add mod">
          <ac:chgData name="Kokchun Giang" userId="67e2125d-ec8c-4323-9653-9824a2ad815f" providerId="ADAL" clId="{C25B542B-E4E8-D141-AA14-043D930A865A}" dt="2024-01-24T19:37:58.779" v="1322"/>
          <ac:inkMkLst>
            <pc:docMk/>
            <pc:sldMk cId="2374835458" sldId="332"/>
            <ac:inkMk id="979" creationId="{0C9E1190-EE7C-D5EC-8965-7A594D659570}"/>
          </ac:inkMkLst>
        </pc:inkChg>
        <pc:inkChg chg="add mod">
          <ac:chgData name="Kokchun Giang" userId="67e2125d-ec8c-4323-9653-9824a2ad815f" providerId="ADAL" clId="{C25B542B-E4E8-D141-AA14-043D930A865A}" dt="2024-01-24T19:37:58.779" v="1322"/>
          <ac:inkMkLst>
            <pc:docMk/>
            <pc:sldMk cId="2374835458" sldId="332"/>
            <ac:inkMk id="980" creationId="{C20D22FE-B29C-59E3-AD1A-51E6E41489D7}"/>
          </ac:inkMkLst>
        </pc:inkChg>
        <pc:inkChg chg="add mod">
          <ac:chgData name="Kokchun Giang" userId="67e2125d-ec8c-4323-9653-9824a2ad815f" providerId="ADAL" clId="{C25B542B-E4E8-D141-AA14-043D930A865A}" dt="2024-01-24T19:37:58.779" v="1322"/>
          <ac:inkMkLst>
            <pc:docMk/>
            <pc:sldMk cId="2374835458" sldId="332"/>
            <ac:inkMk id="981" creationId="{E36E427E-ED7D-65A6-20CF-7E3EFF416EFB}"/>
          </ac:inkMkLst>
        </pc:inkChg>
        <pc:inkChg chg="add mod">
          <ac:chgData name="Kokchun Giang" userId="67e2125d-ec8c-4323-9653-9824a2ad815f" providerId="ADAL" clId="{C25B542B-E4E8-D141-AA14-043D930A865A}" dt="2024-01-24T19:37:58.779" v="1322"/>
          <ac:inkMkLst>
            <pc:docMk/>
            <pc:sldMk cId="2374835458" sldId="332"/>
            <ac:inkMk id="982" creationId="{C6E0B760-DF8A-A0C4-D883-57A7D1C9A20F}"/>
          </ac:inkMkLst>
        </pc:inkChg>
        <pc:inkChg chg="add mod">
          <ac:chgData name="Kokchun Giang" userId="67e2125d-ec8c-4323-9653-9824a2ad815f" providerId="ADAL" clId="{C25B542B-E4E8-D141-AA14-043D930A865A}" dt="2024-01-24T19:37:58.779" v="1322"/>
          <ac:inkMkLst>
            <pc:docMk/>
            <pc:sldMk cId="2374835458" sldId="332"/>
            <ac:inkMk id="983" creationId="{94209216-BD23-0658-687A-65230CD2BEC6}"/>
          </ac:inkMkLst>
        </pc:inkChg>
        <pc:inkChg chg="add mod">
          <ac:chgData name="Kokchun Giang" userId="67e2125d-ec8c-4323-9653-9824a2ad815f" providerId="ADAL" clId="{C25B542B-E4E8-D141-AA14-043D930A865A}" dt="2024-01-24T19:37:58.779" v="1322"/>
          <ac:inkMkLst>
            <pc:docMk/>
            <pc:sldMk cId="2374835458" sldId="332"/>
            <ac:inkMk id="984" creationId="{B8C8A8BB-AA72-E936-0F60-090AD8B6908F}"/>
          </ac:inkMkLst>
        </pc:inkChg>
        <pc:inkChg chg="add mod">
          <ac:chgData name="Kokchun Giang" userId="67e2125d-ec8c-4323-9653-9824a2ad815f" providerId="ADAL" clId="{C25B542B-E4E8-D141-AA14-043D930A865A}" dt="2024-01-24T19:38:02.934" v="1326"/>
          <ac:inkMkLst>
            <pc:docMk/>
            <pc:sldMk cId="2374835458" sldId="332"/>
            <ac:inkMk id="987" creationId="{2FBAFE91-959E-4183-46F5-ACCA3CF28B95}"/>
          </ac:inkMkLst>
        </pc:inkChg>
        <pc:inkChg chg="add mod">
          <ac:chgData name="Kokchun Giang" userId="67e2125d-ec8c-4323-9653-9824a2ad815f" providerId="ADAL" clId="{C25B542B-E4E8-D141-AA14-043D930A865A}" dt="2024-01-24T19:38:02.934" v="1326"/>
          <ac:inkMkLst>
            <pc:docMk/>
            <pc:sldMk cId="2374835458" sldId="332"/>
            <ac:inkMk id="988" creationId="{D468584C-BF08-D875-577E-83325EC9935F}"/>
          </ac:inkMkLst>
        </pc:inkChg>
        <pc:inkChg chg="add mod">
          <ac:chgData name="Kokchun Giang" userId="67e2125d-ec8c-4323-9653-9824a2ad815f" providerId="ADAL" clId="{C25B542B-E4E8-D141-AA14-043D930A865A}" dt="2024-01-24T19:38:02.934" v="1326"/>
          <ac:inkMkLst>
            <pc:docMk/>
            <pc:sldMk cId="2374835458" sldId="332"/>
            <ac:inkMk id="989" creationId="{4E212C76-8B27-D947-C4AA-FFD79D7A6BFB}"/>
          </ac:inkMkLst>
        </pc:inkChg>
        <pc:inkChg chg="add mod">
          <ac:chgData name="Kokchun Giang" userId="67e2125d-ec8c-4323-9653-9824a2ad815f" providerId="ADAL" clId="{C25B542B-E4E8-D141-AA14-043D930A865A}" dt="2024-01-24T19:38:08.848" v="1343"/>
          <ac:inkMkLst>
            <pc:docMk/>
            <pc:sldMk cId="2374835458" sldId="332"/>
            <ac:inkMk id="991" creationId="{77FBCC12-B7F0-B1C9-AA09-479A089CBED9}"/>
          </ac:inkMkLst>
        </pc:inkChg>
        <pc:inkChg chg="add mod">
          <ac:chgData name="Kokchun Giang" userId="67e2125d-ec8c-4323-9653-9824a2ad815f" providerId="ADAL" clId="{C25B542B-E4E8-D141-AA14-043D930A865A}" dt="2024-01-24T19:38:08.848" v="1343"/>
          <ac:inkMkLst>
            <pc:docMk/>
            <pc:sldMk cId="2374835458" sldId="332"/>
            <ac:inkMk id="992" creationId="{F065432A-6655-6073-B4A1-E2D50279A071}"/>
          </ac:inkMkLst>
        </pc:inkChg>
        <pc:inkChg chg="add mod">
          <ac:chgData name="Kokchun Giang" userId="67e2125d-ec8c-4323-9653-9824a2ad815f" providerId="ADAL" clId="{C25B542B-E4E8-D141-AA14-043D930A865A}" dt="2024-01-24T19:38:08.848" v="1343"/>
          <ac:inkMkLst>
            <pc:docMk/>
            <pc:sldMk cId="2374835458" sldId="332"/>
            <ac:inkMk id="993" creationId="{57579BF7-E660-FF59-BDE3-FD35CCD6670B}"/>
          </ac:inkMkLst>
        </pc:inkChg>
        <pc:inkChg chg="add mod">
          <ac:chgData name="Kokchun Giang" userId="67e2125d-ec8c-4323-9653-9824a2ad815f" providerId="ADAL" clId="{C25B542B-E4E8-D141-AA14-043D930A865A}" dt="2024-01-24T19:38:08.848" v="1343"/>
          <ac:inkMkLst>
            <pc:docMk/>
            <pc:sldMk cId="2374835458" sldId="332"/>
            <ac:inkMk id="994" creationId="{75032F5F-2057-9B9B-16C4-6481DD5F6754}"/>
          </ac:inkMkLst>
        </pc:inkChg>
        <pc:inkChg chg="add mod">
          <ac:chgData name="Kokchun Giang" userId="67e2125d-ec8c-4323-9653-9824a2ad815f" providerId="ADAL" clId="{C25B542B-E4E8-D141-AA14-043D930A865A}" dt="2024-01-24T19:38:08.848" v="1343"/>
          <ac:inkMkLst>
            <pc:docMk/>
            <pc:sldMk cId="2374835458" sldId="332"/>
            <ac:inkMk id="995" creationId="{A41BF893-A05F-7D85-6475-AFC0E8D37167}"/>
          </ac:inkMkLst>
        </pc:inkChg>
        <pc:inkChg chg="add mod">
          <ac:chgData name="Kokchun Giang" userId="67e2125d-ec8c-4323-9653-9824a2ad815f" providerId="ADAL" clId="{C25B542B-E4E8-D141-AA14-043D930A865A}" dt="2024-01-24T19:38:08.848" v="1343"/>
          <ac:inkMkLst>
            <pc:docMk/>
            <pc:sldMk cId="2374835458" sldId="332"/>
            <ac:inkMk id="996" creationId="{1405C135-7A26-E6FC-EA67-7004F04422F3}"/>
          </ac:inkMkLst>
        </pc:inkChg>
        <pc:inkChg chg="add mod">
          <ac:chgData name="Kokchun Giang" userId="67e2125d-ec8c-4323-9653-9824a2ad815f" providerId="ADAL" clId="{C25B542B-E4E8-D141-AA14-043D930A865A}" dt="2024-01-24T19:38:08.848" v="1343"/>
          <ac:inkMkLst>
            <pc:docMk/>
            <pc:sldMk cId="2374835458" sldId="332"/>
            <ac:inkMk id="997" creationId="{2573C2AF-F075-7FDB-94C2-196A18A671BF}"/>
          </ac:inkMkLst>
        </pc:inkChg>
        <pc:inkChg chg="add mod">
          <ac:chgData name="Kokchun Giang" userId="67e2125d-ec8c-4323-9653-9824a2ad815f" providerId="ADAL" clId="{C25B542B-E4E8-D141-AA14-043D930A865A}" dt="2024-01-24T19:38:08.848" v="1343"/>
          <ac:inkMkLst>
            <pc:docMk/>
            <pc:sldMk cId="2374835458" sldId="332"/>
            <ac:inkMk id="998" creationId="{E6191BF2-AE10-61C8-6F8B-1D24CF603668}"/>
          </ac:inkMkLst>
        </pc:inkChg>
        <pc:inkChg chg="add mod">
          <ac:chgData name="Kokchun Giang" userId="67e2125d-ec8c-4323-9653-9824a2ad815f" providerId="ADAL" clId="{C25B542B-E4E8-D141-AA14-043D930A865A}" dt="2024-01-24T19:38:08.848" v="1343"/>
          <ac:inkMkLst>
            <pc:docMk/>
            <pc:sldMk cId="2374835458" sldId="332"/>
            <ac:inkMk id="999" creationId="{86273297-0A83-3191-92A0-C29E3F0F8A90}"/>
          </ac:inkMkLst>
        </pc:inkChg>
        <pc:inkChg chg="add mod">
          <ac:chgData name="Kokchun Giang" userId="67e2125d-ec8c-4323-9653-9824a2ad815f" providerId="ADAL" clId="{C25B542B-E4E8-D141-AA14-043D930A865A}" dt="2024-01-24T19:38:08.848" v="1343"/>
          <ac:inkMkLst>
            <pc:docMk/>
            <pc:sldMk cId="2374835458" sldId="332"/>
            <ac:inkMk id="1000" creationId="{4F9D17DF-181D-7D90-3FA9-D9341CAC10DA}"/>
          </ac:inkMkLst>
        </pc:inkChg>
        <pc:inkChg chg="add mod">
          <ac:chgData name="Kokchun Giang" userId="67e2125d-ec8c-4323-9653-9824a2ad815f" providerId="ADAL" clId="{C25B542B-E4E8-D141-AA14-043D930A865A}" dt="2024-01-24T19:38:08.848" v="1343"/>
          <ac:inkMkLst>
            <pc:docMk/>
            <pc:sldMk cId="2374835458" sldId="332"/>
            <ac:inkMk id="1001" creationId="{20DFB7CB-8F68-94EE-9534-977ACDD0BBCC}"/>
          </ac:inkMkLst>
        </pc:inkChg>
        <pc:inkChg chg="add mod">
          <ac:chgData name="Kokchun Giang" userId="67e2125d-ec8c-4323-9653-9824a2ad815f" providerId="ADAL" clId="{C25B542B-E4E8-D141-AA14-043D930A865A}" dt="2024-01-24T19:38:08.848" v="1343"/>
          <ac:inkMkLst>
            <pc:docMk/>
            <pc:sldMk cId="2374835458" sldId="332"/>
            <ac:inkMk id="1002" creationId="{F6870A42-9217-3A1F-81AF-BE9EF82DEAD8}"/>
          </ac:inkMkLst>
        </pc:inkChg>
        <pc:inkChg chg="add mod">
          <ac:chgData name="Kokchun Giang" userId="67e2125d-ec8c-4323-9653-9824a2ad815f" providerId="ADAL" clId="{C25B542B-E4E8-D141-AA14-043D930A865A}" dt="2024-01-24T19:38:08.848" v="1343"/>
          <ac:inkMkLst>
            <pc:docMk/>
            <pc:sldMk cId="2374835458" sldId="332"/>
            <ac:inkMk id="1003" creationId="{743CE283-8F25-CB21-4253-9D042E15A3A5}"/>
          </ac:inkMkLst>
        </pc:inkChg>
        <pc:inkChg chg="add mod">
          <ac:chgData name="Kokchun Giang" userId="67e2125d-ec8c-4323-9653-9824a2ad815f" providerId="ADAL" clId="{C25B542B-E4E8-D141-AA14-043D930A865A}" dt="2024-01-24T19:38:08.848" v="1343"/>
          <ac:inkMkLst>
            <pc:docMk/>
            <pc:sldMk cId="2374835458" sldId="332"/>
            <ac:inkMk id="1004" creationId="{A16D44AC-5255-102B-2B9B-C290DC8B99E4}"/>
          </ac:inkMkLst>
        </pc:inkChg>
        <pc:inkChg chg="add mod">
          <ac:chgData name="Kokchun Giang" userId="67e2125d-ec8c-4323-9653-9824a2ad815f" providerId="ADAL" clId="{C25B542B-E4E8-D141-AA14-043D930A865A}" dt="2024-01-24T19:38:08.848" v="1343"/>
          <ac:inkMkLst>
            <pc:docMk/>
            <pc:sldMk cId="2374835458" sldId="332"/>
            <ac:inkMk id="1005" creationId="{066BA430-0F00-9495-E880-7B068B9D8AF5}"/>
          </ac:inkMkLst>
        </pc:inkChg>
        <pc:inkChg chg="add mod">
          <ac:chgData name="Kokchun Giang" userId="67e2125d-ec8c-4323-9653-9824a2ad815f" providerId="ADAL" clId="{C25B542B-E4E8-D141-AA14-043D930A865A}" dt="2024-01-24T19:38:08.848" v="1343"/>
          <ac:inkMkLst>
            <pc:docMk/>
            <pc:sldMk cId="2374835458" sldId="332"/>
            <ac:inkMk id="1006" creationId="{B4D1A2AA-B0D7-045E-D52F-07F5489C0391}"/>
          </ac:inkMkLst>
        </pc:inkChg>
        <pc:inkChg chg="add mod">
          <ac:chgData name="Kokchun Giang" userId="67e2125d-ec8c-4323-9653-9824a2ad815f" providerId="ADAL" clId="{C25B542B-E4E8-D141-AA14-043D930A865A}" dt="2024-01-24T19:56:19.165" v="1903" actId="164"/>
          <ac:inkMkLst>
            <pc:docMk/>
            <pc:sldMk cId="2374835458" sldId="332"/>
            <ac:inkMk id="1009" creationId="{47EB1B19-71E1-A976-741A-5AB37100D781}"/>
          </ac:inkMkLst>
        </pc:inkChg>
        <pc:inkChg chg="add mod">
          <ac:chgData name="Kokchun Giang" userId="67e2125d-ec8c-4323-9653-9824a2ad815f" providerId="ADAL" clId="{C25B542B-E4E8-D141-AA14-043D930A865A}" dt="2024-01-24T19:38:19.527" v="1357"/>
          <ac:inkMkLst>
            <pc:docMk/>
            <pc:sldMk cId="2374835458" sldId="332"/>
            <ac:inkMk id="1010" creationId="{662FBFEE-2802-672D-3257-73197D0749A4}"/>
          </ac:inkMkLst>
        </pc:inkChg>
        <pc:inkChg chg="add mod">
          <ac:chgData name="Kokchun Giang" userId="67e2125d-ec8c-4323-9653-9824a2ad815f" providerId="ADAL" clId="{C25B542B-E4E8-D141-AA14-043D930A865A}" dt="2024-01-24T19:38:19.527" v="1357"/>
          <ac:inkMkLst>
            <pc:docMk/>
            <pc:sldMk cId="2374835458" sldId="332"/>
            <ac:inkMk id="1011" creationId="{70DA9663-04FE-1954-C933-40CF16C1AF09}"/>
          </ac:inkMkLst>
        </pc:inkChg>
        <pc:inkChg chg="add mod">
          <ac:chgData name="Kokchun Giang" userId="67e2125d-ec8c-4323-9653-9824a2ad815f" providerId="ADAL" clId="{C25B542B-E4E8-D141-AA14-043D930A865A}" dt="2024-01-24T19:38:19.527" v="1357"/>
          <ac:inkMkLst>
            <pc:docMk/>
            <pc:sldMk cId="2374835458" sldId="332"/>
            <ac:inkMk id="1012" creationId="{21682FD1-8084-5568-B1DC-826ABF691359}"/>
          </ac:inkMkLst>
        </pc:inkChg>
        <pc:inkChg chg="add mod">
          <ac:chgData name="Kokchun Giang" userId="67e2125d-ec8c-4323-9653-9824a2ad815f" providerId="ADAL" clId="{C25B542B-E4E8-D141-AA14-043D930A865A}" dt="2024-01-24T19:38:19.527" v="1357"/>
          <ac:inkMkLst>
            <pc:docMk/>
            <pc:sldMk cId="2374835458" sldId="332"/>
            <ac:inkMk id="1013" creationId="{0DF9D7E3-BC9D-81CC-0E71-3AD7E6D727C4}"/>
          </ac:inkMkLst>
        </pc:inkChg>
        <pc:inkChg chg="add mod">
          <ac:chgData name="Kokchun Giang" userId="67e2125d-ec8c-4323-9653-9824a2ad815f" providerId="ADAL" clId="{C25B542B-E4E8-D141-AA14-043D930A865A}" dt="2024-01-24T19:38:19.527" v="1357"/>
          <ac:inkMkLst>
            <pc:docMk/>
            <pc:sldMk cId="2374835458" sldId="332"/>
            <ac:inkMk id="1014" creationId="{F72A1318-F478-6AA3-EA17-1B9213972826}"/>
          </ac:inkMkLst>
        </pc:inkChg>
        <pc:inkChg chg="add mod">
          <ac:chgData name="Kokchun Giang" userId="67e2125d-ec8c-4323-9653-9824a2ad815f" providerId="ADAL" clId="{C25B542B-E4E8-D141-AA14-043D930A865A}" dt="2024-01-24T19:38:19.527" v="1357"/>
          <ac:inkMkLst>
            <pc:docMk/>
            <pc:sldMk cId="2374835458" sldId="332"/>
            <ac:inkMk id="1015" creationId="{A600C963-EB19-4202-EA94-012A4C694DF1}"/>
          </ac:inkMkLst>
        </pc:inkChg>
        <pc:inkChg chg="add mod">
          <ac:chgData name="Kokchun Giang" userId="67e2125d-ec8c-4323-9653-9824a2ad815f" providerId="ADAL" clId="{C25B542B-E4E8-D141-AA14-043D930A865A}" dt="2024-01-24T19:38:19.527" v="1357"/>
          <ac:inkMkLst>
            <pc:docMk/>
            <pc:sldMk cId="2374835458" sldId="332"/>
            <ac:inkMk id="1016" creationId="{1EBC96EB-FDDD-622D-F54A-C2715AC6DC06}"/>
          </ac:inkMkLst>
        </pc:inkChg>
        <pc:inkChg chg="add mod">
          <ac:chgData name="Kokchun Giang" userId="67e2125d-ec8c-4323-9653-9824a2ad815f" providerId="ADAL" clId="{C25B542B-E4E8-D141-AA14-043D930A865A}" dt="2024-01-24T19:38:19.527" v="1357"/>
          <ac:inkMkLst>
            <pc:docMk/>
            <pc:sldMk cId="2374835458" sldId="332"/>
            <ac:inkMk id="1017" creationId="{1703236C-E844-7B3F-3B22-C18A0FF40663}"/>
          </ac:inkMkLst>
        </pc:inkChg>
        <pc:inkChg chg="add mod">
          <ac:chgData name="Kokchun Giang" userId="67e2125d-ec8c-4323-9653-9824a2ad815f" providerId="ADAL" clId="{C25B542B-E4E8-D141-AA14-043D930A865A}" dt="2024-01-24T19:38:19.527" v="1357"/>
          <ac:inkMkLst>
            <pc:docMk/>
            <pc:sldMk cId="2374835458" sldId="332"/>
            <ac:inkMk id="1018" creationId="{1471D488-78B7-23F4-B727-E130A51DD689}"/>
          </ac:inkMkLst>
        </pc:inkChg>
        <pc:inkChg chg="add mod">
          <ac:chgData name="Kokchun Giang" userId="67e2125d-ec8c-4323-9653-9824a2ad815f" providerId="ADAL" clId="{C25B542B-E4E8-D141-AA14-043D930A865A}" dt="2024-01-24T19:38:19.527" v="1357"/>
          <ac:inkMkLst>
            <pc:docMk/>
            <pc:sldMk cId="2374835458" sldId="332"/>
            <ac:inkMk id="1019" creationId="{43712DDB-B248-DEF8-19A2-70184451285A}"/>
          </ac:inkMkLst>
        </pc:inkChg>
        <pc:inkChg chg="add mod">
          <ac:chgData name="Kokchun Giang" userId="67e2125d-ec8c-4323-9653-9824a2ad815f" providerId="ADAL" clId="{C25B542B-E4E8-D141-AA14-043D930A865A}" dt="2024-01-24T19:38:19.527" v="1357"/>
          <ac:inkMkLst>
            <pc:docMk/>
            <pc:sldMk cId="2374835458" sldId="332"/>
            <ac:inkMk id="1020" creationId="{E8AC84BB-3722-C70A-E3D6-3FC1D9CF98BD}"/>
          </ac:inkMkLst>
        </pc:inkChg>
        <pc:inkChg chg="add mod">
          <ac:chgData name="Kokchun Giang" userId="67e2125d-ec8c-4323-9653-9824a2ad815f" providerId="ADAL" clId="{C25B542B-E4E8-D141-AA14-043D930A865A}" dt="2024-01-24T19:38:19.527" v="1357"/>
          <ac:inkMkLst>
            <pc:docMk/>
            <pc:sldMk cId="2374835458" sldId="332"/>
            <ac:inkMk id="1021" creationId="{3BE64E14-19B9-E758-E71A-1EE5ACCE3DB7}"/>
          </ac:inkMkLst>
        </pc:inkChg>
        <pc:inkChg chg="add del">
          <ac:chgData name="Kokchun Giang" userId="67e2125d-ec8c-4323-9653-9824a2ad815f" providerId="ADAL" clId="{C25B542B-E4E8-D141-AA14-043D930A865A}" dt="2024-01-24T19:38:31.764" v="1359" actId="9405"/>
          <ac:inkMkLst>
            <pc:docMk/>
            <pc:sldMk cId="2374835458" sldId="332"/>
            <ac:inkMk id="1024" creationId="{FE8F52AD-7F78-5E89-A58C-83C1458079C4}"/>
          </ac:inkMkLst>
        </pc:inkChg>
        <pc:inkChg chg="add mod">
          <ac:chgData name="Kokchun Giang" userId="67e2125d-ec8c-4323-9653-9824a2ad815f" providerId="ADAL" clId="{C25B542B-E4E8-D141-AA14-043D930A865A}" dt="2024-01-24T19:38:37.147" v="1366"/>
          <ac:inkMkLst>
            <pc:docMk/>
            <pc:sldMk cId="2374835458" sldId="332"/>
            <ac:inkMk id="1025" creationId="{8D7A62B7-D548-135A-AC5D-72D5C2DBB093}"/>
          </ac:inkMkLst>
        </pc:inkChg>
        <pc:inkChg chg="add mod">
          <ac:chgData name="Kokchun Giang" userId="67e2125d-ec8c-4323-9653-9824a2ad815f" providerId="ADAL" clId="{C25B542B-E4E8-D141-AA14-043D930A865A}" dt="2024-01-24T19:38:37.147" v="1366"/>
          <ac:inkMkLst>
            <pc:docMk/>
            <pc:sldMk cId="2374835458" sldId="332"/>
            <ac:inkMk id="1026" creationId="{32DE6054-A090-A05A-BD96-7C588D34F9AC}"/>
          </ac:inkMkLst>
        </pc:inkChg>
        <pc:inkChg chg="add mod">
          <ac:chgData name="Kokchun Giang" userId="67e2125d-ec8c-4323-9653-9824a2ad815f" providerId="ADAL" clId="{C25B542B-E4E8-D141-AA14-043D930A865A}" dt="2024-01-24T19:38:37.147" v="1366"/>
          <ac:inkMkLst>
            <pc:docMk/>
            <pc:sldMk cId="2374835458" sldId="332"/>
            <ac:inkMk id="1027" creationId="{4B524F78-D7DB-F0A4-9BAA-3B9BBEAF6A2C}"/>
          </ac:inkMkLst>
        </pc:inkChg>
        <pc:inkChg chg="add mod">
          <ac:chgData name="Kokchun Giang" userId="67e2125d-ec8c-4323-9653-9824a2ad815f" providerId="ADAL" clId="{C25B542B-E4E8-D141-AA14-043D930A865A}" dt="2024-01-24T19:38:37.147" v="1366"/>
          <ac:inkMkLst>
            <pc:docMk/>
            <pc:sldMk cId="2374835458" sldId="332"/>
            <ac:inkMk id="1028" creationId="{8546F6DF-C08C-A963-1D60-9D42F188111F}"/>
          </ac:inkMkLst>
        </pc:inkChg>
        <pc:inkChg chg="add mod">
          <ac:chgData name="Kokchun Giang" userId="67e2125d-ec8c-4323-9653-9824a2ad815f" providerId="ADAL" clId="{C25B542B-E4E8-D141-AA14-043D930A865A}" dt="2024-01-24T19:38:37.147" v="1366"/>
          <ac:inkMkLst>
            <pc:docMk/>
            <pc:sldMk cId="2374835458" sldId="332"/>
            <ac:inkMk id="1029" creationId="{1DA74287-CE84-F929-5DAC-17CC8788496B}"/>
          </ac:inkMkLst>
        </pc:inkChg>
        <pc:inkChg chg="add mod">
          <ac:chgData name="Kokchun Giang" userId="67e2125d-ec8c-4323-9653-9824a2ad815f" providerId="ADAL" clId="{C25B542B-E4E8-D141-AA14-043D930A865A}" dt="2024-01-24T19:38:37.147" v="1366"/>
          <ac:inkMkLst>
            <pc:docMk/>
            <pc:sldMk cId="2374835458" sldId="332"/>
            <ac:inkMk id="1030" creationId="{865EFB02-35F1-C162-0952-1745A9B94260}"/>
          </ac:inkMkLst>
        </pc:inkChg>
        <pc:inkChg chg="add">
          <ac:chgData name="Kokchun Giang" userId="67e2125d-ec8c-4323-9653-9824a2ad815f" providerId="ADAL" clId="{C25B542B-E4E8-D141-AA14-043D930A865A}" dt="2024-01-24T19:38:40.507" v="1367" actId="9405"/>
          <ac:inkMkLst>
            <pc:docMk/>
            <pc:sldMk cId="2374835458" sldId="332"/>
            <ac:inkMk id="1032" creationId="{182B9A7F-1B74-E9AC-F0B9-2333F3516541}"/>
          </ac:inkMkLst>
        </pc:inkChg>
        <pc:inkChg chg="add mod">
          <ac:chgData name="Kokchun Giang" userId="67e2125d-ec8c-4323-9653-9824a2ad815f" providerId="ADAL" clId="{C25B542B-E4E8-D141-AA14-043D930A865A}" dt="2024-01-24T19:38:47.360" v="1370"/>
          <ac:inkMkLst>
            <pc:docMk/>
            <pc:sldMk cId="2374835458" sldId="332"/>
            <ac:inkMk id="1033" creationId="{BD462C7E-6068-B00B-4BCB-C1DE87F534B7}"/>
          </ac:inkMkLst>
        </pc:inkChg>
        <pc:inkChg chg="add mod">
          <ac:chgData name="Kokchun Giang" userId="67e2125d-ec8c-4323-9653-9824a2ad815f" providerId="ADAL" clId="{C25B542B-E4E8-D141-AA14-043D930A865A}" dt="2024-01-24T19:38:47.360" v="1370"/>
          <ac:inkMkLst>
            <pc:docMk/>
            <pc:sldMk cId="2374835458" sldId="332"/>
            <ac:inkMk id="1034" creationId="{8DAAAFFA-008F-11C6-F2CB-A354E87035A4}"/>
          </ac:inkMkLst>
        </pc:inkChg>
        <pc:inkChg chg="add mod">
          <ac:chgData name="Kokchun Giang" userId="67e2125d-ec8c-4323-9653-9824a2ad815f" providerId="ADAL" clId="{C25B542B-E4E8-D141-AA14-043D930A865A}" dt="2024-01-24T19:38:56.876" v="1379"/>
          <ac:inkMkLst>
            <pc:docMk/>
            <pc:sldMk cId="2374835458" sldId="332"/>
            <ac:inkMk id="1036" creationId="{40119BD8-F583-A257-6388-55AB815468BB}"/>
          </ac:inkMkLst>
        </pc:inkChg>
        <pc:inkChg chg="add mod">
          <ac:chgData name="Kokchun Giang" userId="67e2125d-ec8c-4323-9653-9824a2ad815f" providerId="ADAL" clId="{C25B542B-E4E8-D141-AA14-043D930A865A}" dt="2024-01-24T19:38:56.876" v="1379"/>
          <ac:inkMkLst>
            <pc:docMk/>
            <pc:sldMk cId="2374835458" sldId="332"/>
            <ac:inkMk id="1037" creationId="{771CB848-6149-DF0D-33F5-52B111F3364D}"/>
          </ac:inkMkLst>
        </pc:inkChg>
        <pc:inkChg chg="add mod">
          <ac:chgData name="Kokchun Giang" userId="67e2125d-ec8c-4323-9653-9824a2ad815f" providerId="ADAL" clId="{C25B542B-E4E8-D141-AA14-043D930A865A}" dt="2024-01-24T19:38:56.876" v="1379"/>
          <ac:inkMkLst>
            <pc:docMk/>
            <pc:sldMk cId="2374835458" sldId="332"/>
            <ac:inkMk id="1038" creationId="{DC51231C-D2A6-3ACC-153F-B462F49D1932}"/>
          </ac:inkMkLst>
        </pc:inkChg>
        <pc:inkChg chg="add mod">
          <ac:chgData name="Kokchun Giang" userId="67e2125d-ec8c-4323-9653-9824a2ad815f" providerId="ADAL" clId="{C25B542B-E4E8-D141-AA14-043D930A865A}" dt="2024-01-24T19:38:56.876" v="1379"/>
          <ac:inkMkLst>
            <pc:docMk/>
            <pc:sldMk cId="2374835458" sldId="332"/>
            <ac:inkMk id="1039" creationId="{0394C79F-5B57-79D1-06F1-F4B738C62BEB}"/>
          </ac:inkMkLst>
        </pc:inkChg>
        <pc:inkChg chg="add mod">
          <ac:chgData name="Kokchun Giang" userId="67e2125d-ec8c-4323-9653-9824a2ad815f" providerId="ADAL" clId="{C25B542B-E4E8-D141-AA14-043D930A865A}" dt="2024-01-24T19:38:56.876" v="1379"/>
          <ac:inkMkLst>
            <pc:docMk/>
            <pc:sldMk cId="2374835458" sldId="332"/>
            <ac:inkMk id="1040" creationId="{9E60C2D7-9186-9729-D500-96E6383B619B}"/>
          </ac:inkMkLst>
        </pc:inkChg>
        <pc:inkChg chg="add mod">
          <ac:chgData name="Kokchun Giang" userId="67e2125d-ec8c-4323-9653-9824a2ad815f" providerId="ADAL" clId="{C25B542B-E4E8-D141-AA14-043D930A865A}" dt="2024-01-24T19:38:56.876" v="1379"/>
          <ac:inkMkLst>
            <pc:docMk/>
            <pc:sldMk cId="2374835458" sldId="332"/>
            <ac:inkMk id="1041" creationId="{B2EE7F7C-1585-CD2D-62F7-7EA3110A1017}"/>
          </ac:inkMkLst>
        </pc:inkChg>
        <pc:inkChg chg="add mod">
          <ac:chgData name="Kokchun Giang" userId="67e2125d-ec8c-4323-9653-9824a2ad815f" providerId="ADAL" clId="{C25B542B-E4E8-D141-AA14-043D930A865A}" dt="2024-01-24T19:38:56.876" v="1379"/>
          <ac:inkMkLst>
            <pc:docMk/>
            <pc:sldMk cId="2374835458" sldId="332"/>
            <ac:inkMk id="1042" creationId="{45549D04-B8C0-9E9E-D6DE-FD82513FCCBD}"/>
          </ac:inkMkLst>
        </pc:inkChg>
        <pc:inkChg chg="add mod">
          <ac:chgData name="Kokchun Giang" userId="67e2125d-ec8c-4323-9653-9824a2ad815f" providerId="ADAL" clId="{C25B542B-E4E8-D141-AA14-043D930A865A}" dt="2024-01-24T19:38:56.876" v="1379"/>
          <ac:inkMkLst>
            <pc:docMk/>
            <pc:sldMk cId="2374835458" sldId="332"/>
            <ac:inkMk id="1043" creationId="{DBF7A6C1-2CBB-0C66-459F-D8089460C92B}"/>
          </ac:inkMkLst>
        </pc:inkChg>
        <pc:inkChg chg="add mod">
          <ac:chgData name="Kokchun Giang" userId="67e2125d-ec8c-4323-9653-9824a2ad815f" providerId="ADAL" clId="{C25B542B-E4E8-D141-AA14-043D930A865A}" dt="2024-01-24T19:38:58.444" v="1382"/>
          <ac:inkMkLst>
            <pc:docMk/>
            <pc:sldMk cId="2374835458" sldId="332"/>
            <ac:inkMk id="1045" creationId="{4BFFD97A-DCFC-2EBC-42B5-4DF2C4124528}"/>
          </ac:inkMkLst>
        </pc:inkChg>
        <pc:inkChg chg="add mod">
          <ac:chgData name="Kokchun Giang" userId="67e2125d-ec8c-4323-9653-9824a2ad815f" providerId="ADAL" clId="{C25B542B-E4E8-D141-AA14-043D930A865A}" dt="2024-01-24T19:38:58.444" v="1382"/>
          <ac:inkMkLst>
            <pc:docMk/>
            <pc:sldMk cId="2374835458" sldId="332"/>
            <ac:inkMk id="1046" creationId="{4A8AC5C8-BBA2-6603-8D37-4994FE15C531}"/>
          </ac:inkMkLst>
        </pc:inkChg>
        <pc:inkChg chg="add mod">
          <ac:chgData name="Kokchun Giang" userId="67e2125d-ec8c-4323-9653-9824a2ad815f" providerId="ADAL" clId="{C25B542B-E4E8-D141-AA14-043D930A865A}" dt="2024-01-24T19:39:09.060" v="1411"/>
          <ac:inkMkLst>
            <pc:docMk/>
            <pc:sldMk cId="2374835458" sldId="332"/>
            <ac:inkMk id="1048" creationId="{3359B69A-14B0-EEEB-CC92-92010FFBF940}"/>
          </ac:inkMkLst>
        </pc:inkChg>
        <pc:inkChg chg="add mod">
          <ac:chgData name="Kokchun Giang" userId="67e2125d-ec8c-4323-9653-9824a2ad815f" providerId="ADAL" clId="{C25B542B-E4E8-D141-AA14-043D930A865A}" dt="2024-01-24T19:39:09.060" v="1411"/>
          <ac:inkMkLst>
            <pc:docMk/>
            <pc:sldMk cId="2374835458" sldId="332"/>
            <ac:inkMk id="1049" creationId="{B04BC01F-165D-800C-74D9-D4E3FC01D41C}"/>
          </ac:inkMkLst>
        </pc:inkChg>
        <pc:inkChg chg="add mod">
          <ac:chgData name="Kokchun Giang" userId="67e2125d-ec8c-4323-9653-9824a2ad815f" providerId="ADAL" clId="{C25B542B-E4E8-D141-AA14-043D930A865A}" dt="2024-01-24T19:39:09.060" v="1411"/>
          <ac:inkMkLst>
            <pc:docMk/>
            <pc:sldMk cId="2374835458" sldId="332"/>
            <ac:inkMk id="1050" creationId="{1CBC9577-899E-9292-3A31-8FEEB5A26AFF}"/>
          </ac:inkMkLst>
        </pc:inkChg>
        <pc:inkChg chg="add mod">
          <ac:chgData name="Kokchun Giang" userId="67e2125d-ec8c-4323-9653-9824a2ad815f" providerId="ADAL" clId="{C25B542B-E4E8-D141-AA14-043D930A865A}" dt="2024-01-24T19:39:09.060" v="1411"/>
          <ac:inkMkLst>
            <pc:docMk/>
            <pc:sldMk cId="2374835458" sldId="332"/>
            <ac:inkMk id="1051" creationId="{957CCB15-2C42-C2C0-4693-AD97BACEC5E1}"/>
          </ac:inkMkLst>
        </pc:inkChg>
        <pc:inkChg chg="add mod">
          <ac:chgData name="Kokchun Giang" userId="67e2125d-ec8c-4323-9653-9824a2ad815f" providerId="ADAL" clId="{C25B542B-E4E8-D141-AA14-043D930A865A}" dt="2024-01-24T19:39:09.060" v="1411"/>
          <ac:inkMkLst>
            <pc:docMk/>
            <pc:sldMk cId="2374835458" sldId="332"/>
            <ac:inkMk id="1052" creationId="{794F1C41-085E-AA04-388B-D5980A5F8B82}"/>
          </ac:inkMkLst>
        </pc:inkChg>
        <pc:inkChg chg="add mod">
          <ac:chgData name="Kokchun Giang" userId="67e2125d-ec8c-4323-9653-9824a2ad815f" providerId="ADAL" clId="{C25B542B-E4E8-D141-AA14-043D930A865A}" dt="2024-01-24T19:39:09.060" v="1411"/>
          <ac:inkMkLst>
            <pc:docMk/>
            <pc:sldMk cId="2374835458" sldId="332"/>
            <ac:inkMk id="1053" creationId="{25649B86-1DBE-1C22-ED09-DD96BBA5DB94}"/>
          </ac:inkMkLst>
        </pc:inkChg>
        <pc:inkChg chg="add mod">
          <ac:chgData name="Kokchun Giang" userId="67e2125d-ec8c-4323-9653-9824a2ad815f" providerId="ADAL" clId="{C25B542B-E4E8-D141-AA14-043D930A865A}" dt="2024-01-24T19:39:09.060" v="1411"/>
          <ac:inkMkLst>
            <pc:docMk/>
            <pc:sldMk cId="2374835458" sldId="332"/>
            <ac:inkMk id="1054" creationId="{6FB4C755-9CBD-9FE2-556E-EFB989D4743F}"/>
          </ac:inkMkLst>
        </pc:inkChg>
        <pc:inkChg chg="add mod">
          <ac:chgData name="Kokchun Giang" userId="67e2125d-ec8c-4323-9653-9824a2ad815f" providerId="ADAL" clId="{C25B542B-E4E8-D141-AA14-043D930A865A}" dt="2024-01-24T19:39:09.060" v="1411"/>
          <ac:inkMkLst>
            <pc:docMk/>
            <pc:sldMk cId="2374835458" sldId="332"/>
            <ac:inkMk id="1055" creationId="{FC25277F-4EAE-AF89-4135-2E4761A34A19}"/>
          </ac:inkMkLst>
        </pc:inkChg>
        <pc:inkChg chg="add mod">
          <ac:chgData name="Kokchun Giang" userId="67e2125d-ec8c-4323-9653-9824a2ad815f" providerId="ADAL" clId="{C25B542B-E4E8-D141-AA14-043D930A865A}" dt="2024-01-24T19:39:09.060" v="1411"/>
          <ac:inkMkLst>
            <pc:docMk/>
            <pc:sldMk cId="2374835458" sldId="332"/>
            <ac:inkMk id="1056" creationId="{03CEA883-D8DB-4EB6-77C2-F186BA37EDBF}"/>
          </ac:inkMkLst>
        </pc:inkChg>
        <pc:inkChg chg="add mod">
          <ac:chgData name="Kokchun Giang" userId="67e2125d-ec8c-4323-9653-9824a2ad815f" providerId="ADAL" clId="{C25B542B-E4E8-D141-AA14-043D930A865A}" dt="2024-01-24T19:39:09.060" v="1411"/>
          <ac:inkMkLst>
            <pc:docMk/>
            <pc:sldMk cId="2374835458" sldId="332"/>
            <ac:inkMk id="1057" creationId="{50CCE024-E0B8-1AE8-F3AB-BB2DCB940B3E}"/>
          </ac:inkMkLst>
        </pc:inkChg>
        <pc:inkChg chg="add mod">
          <ac:chgData name="Kokchun Giang" userId="67e2125d-ec8c-4323-9653-9824a2ad815f" providerId="ADAL" clId="{C25B542B-E4E8-D141-AA14-043D930A865A}" dt="2024-01-24T19:39:09.060" v="1411"/>
          <ac:inkMkLst>
            <pc:docMk/>
            <pc:sldMk cId="2374835458" sldId="332"/>
            <ac:inkMk id="1058" creationId="{399727A1-B663-61D9-ADEB-954E70801C8F}"/>
          </ac:inkMkLst>
        </pc:inkChg>
        <pc:inkChg chg="add mod">
          <ac:chgData name="Kokchun Giang" userId="67e2125d-ec8c-4323-9653-9824a2ad815f" providerId="ADAL" clId="{C25B542B-E4E8-D141-AA14-043D930A865A}" dt="2024-01-24T19:39:09.060" v="1411"/>
          <ac:inkMkLst>
            <pc:docMk/>
            <pc:sldMk cId="2374835458" sldId="332"/>
            <ac:inkMk id="1059" creationId="{8F1BF22A-3739-9B23-6FE9-F72CE8B6E871}"/>
          </ac:inkMkLst>
        </pc:inkChg>
        <pc:inkChg chg="add mod">
          <ac:chgData name="Kokchun Giang" userId="67e2125d-ec8c-4323-9653-9824a2ad815f" providerId="ADAL" clId="{C25B542B-E4E8-D141-AA14-043D930A865A}" dt="2024-01-24T19:39:09.060" v="1411"/>
          <ac:inkMkLst>
            <pc:docMk/>
            <pc:sldMk cId="2374835458" sldId="332"/>
            <ac:inkMk id="1060" creationId="{C4850929-6C05-C2C5-D7BF-EDF88BEBC362}"/>
          </ac:inkMkLst>
        </pc:inkChg>
        <pc:inkChg chg="add mod">
          <ac:chgData name="Kokchun Giang" userId="67e2125d-ec8c-4323-9653-9824a2ad815f" providerId="ADAL" clId="{C25B542B-E4E8-D141-AA14-043D930A865A}" dt="2024-01-24T19:39:09.060" v="1411"/>
          <ac:inkMkLst>
            <pc:docMk/>
            <pc:sldMk cId="2374835458" sldId="332"/>
            <ac:inkMk id="1061" creationId="{CF8052AB-7932-ACEA-8A83-A2D7B6D7CD53}"/>
          </ac:inkMkLst>
        </pc:inkChg>
        <pc:inkChg chg="add mod">
          <ac:chgData name="Kokchun Giang" userId="67e2125d-ec8c-4323-9653-9824a2ad815f" providerId="ADAL" clId="{C25B542B-E4E8-D141-AA14-043D930A865A}" dt="2024-01-24T19:39:09.060" v="1411"/>
          <ac:inkMkLst>
            <pc:docMk/>
            <pc:sldMk cId="2374835458" sldId="332"/>
            <ac:inkMk id="1062" creationId="{04DE6EC5-CA8C-D818-58B5-735D8D22995A}"/>
          </ac:inkMkLst>
        </pc:inkChg>
        <pc:inkChg chg="add mod">
          <ac:chgData name="Kokchun Giang" userId="67e2125d-ec8c-4323-9653-9824a2ad815f" providerId="ADAL" clId="{C25B542B-E4E8-D141-AA14-043D930A865A}" dt="2024-01-24T19:39:09.060" v="1411"/>
          <ac:inkMkLst>
            <pc:docMk/>
            <pc:sldMk cId="2374835458" sldId="332"/>
            <ac:inkMk id="1063" creationId="{24EF8DBF-7314-DE43-DC48-63033C54AC79}"/>
          </ac:inkMkLst>
        </pc:inkChg>
        <pc:inkChg chg="add mod">
          <ac:chgData name="Kokchun Giang" userId="67e2125d-ec8c-4323-9653-9824a2ad815f" providerId="ADAL" clId="{C25B542B-E4E8-D141-AA14-043D930A865A}" dt="2024-01-24T19:39:09.060" v="1411"/>
          <ac:inkMkLst>
            <pc:docMk/>
            <pc:sldMk cId="2374835458" sldId="332"/>
            <ac:inkMk id="1064" creationId="{C78B890B-B90C-CDA8-8C12-CBBC529261D4}"/>
          </ac:inkMkLst>
        </pc:inkChg>
        <pc:inkChg chg="add mod">
          <ac:chgData name="Kokchun Giang" userId="67e2125d-ec8c-4323-9653-9824a2ad815f" providerId="ADAL" clId="{C25B542B-E4E8-D141-AA14-043D930A865A}" dt="2024-01-24T19:39:09.060" v="1411"/>
          <ac:inkMkLst>
            <pc:docMk/>
            <pc:sldMk cId="2374835458" sldId="332"/>
            <ac:inkMk id="1065" creationId="{5512EA1D-759E-60E6-84B0-9353A31D59AB}"/>
          </ac:inkMkLst>
        </pc:inkChg>
        <pc:inkChg chg="add mod">
          <ac:chgData name="Kokchun Giang" userId="67e2125d-ec8c-4323-9653-9824a2ad815f" providerId="ADAL" clId="{C25B542B-E4E8-D141-AA14-043D930A865A}" dt="2024-01-24T19:39:09.060" v="1411"/>
          <ac:inkMkLst>
            <pc:docMk/>
            <pc:sldMk cId="2374835458" sldId="332"/>
            <ac:inkMk id="1066" creationId="{FE16AF6A-F7A5-C285-AEE4-D497C1CE0055}"/>
          </ac:inkMkLst>
        </pc:inkChg>
        <pc:inkChg chg="add mod">
          <ac:chgData name="Kokchun Giang" userId="67e2125d-ec8c-4323-9653-9824a2ad815f" providerId="ADAL" clId="{C25B542B-E4E8-D141-AA14-043D930A865A}" dt="2024-01-24T19:39:09.060" v="1411"/>
          <ac:inkMkLst>
            <pc:docMk/>
            <pc:sldMk cId="2374835458" sldId="332"/>
            <ac:inkMk id="1067" creationId="{586A233A-8116-6D51-14D2-30C3D39DC108}"/>
          </ac:inkMkLst>
        </pc:inkChg>
        <pc:inkChg chg="add mod">
          <ac:chgData name="Kokchun Giang" userId="67e2125d-ec8c-4323-9653-9824a2ad815f" providerId="ADAL" clId="{C25B542B-E4E8-D141-AA14-043D930A865A}" dt="2024-01-24T19:39:09.060" v="1411"/>
          <ac:inkMkLst>
            <pc:docMk/>
            <pc:sldMk cId="2374835458" sldId="332"/>
            <ac:inkMk id="1068" creationId="{0F94EA17-1CCA-BFFB-E78E-016E45158568}"/>
          </ac:inkMkLst>
        </pc:inkChg>
        <pc:inkChg chg="add mod">
          <ac:chgData name="Kokchun Giang" userId="67e2125d-ec8c-4323-9653-9824a2ad815f" providerId="ADAL" clId="{C25B542B-E4E8-D141-AA14-043D930A865A}" dt="2024-01-24T19:39:09.060" v="1411"/>
          <ac:inkMkLst>
            <pc:docMk/>
            <pc:sldMk cId="2374835458" sldId="332"/>
            <ac:inkMk id="1069" creationId="{844F4386-78BE-A00E-1F8D-5944F1F7EAC2}"/>
          </ac:inkMkLst>
        </pc:inkChg>
        <pc:inkChg chg="add mod">
          <ac:chgData name="Kokchun Giang" userId="67e2125d-ec8c-4323-9653-9824a2ad815f" providerId="ADAL" clId="{C25B542B-E4E8-D141-AA14-043D930A865A}" dt="2024-01-24T19:39:09.060" v="1411"/>
          <ac:inkMkLst>
            <pc:docMk/>
            <pc:sldMk cId="2374835458" sldId="332"/>
            <ac:inkMk id="1070" creationId="{94EC65F6-BA7D-D56F-FA87-6FC9BC066F12}"/>
          </ac:inkMkLst>
        </pc:inkChg>
        <pc:inkChg chg="add mod">
          <ac:chgData name="Kokchun Giang" userId="67e2125d-ec8c-4323-9653-9824a2ad815f" providerId="ADAL" clId="{C25B542B-E4E8-D141-AA14-043D930A865A}" dt="2024-01-24T19:39:09.060" v="1411"/>
          <ac:inkMkLst>
            <pc:docMk/>
            <pc:sldMk cId="2374835458" sldId="332"/>
            <ac:inkMk id="1071" creationId="{1D386227-C682-0A9C-7B42-65F876751124}"/>
          </ac:inkMkLst>
        </pc:inkChg>
        <pc:inkChg chg="add mod">
          <ac:chgData name="Kokchun Giang" userId="67e2125d-ec8c-4323-9653-9824a2ad815f" providerId="ADAL" clId="{C25B542B-E4E8-D141-AA14-043D930A865A}" dt="2024-01-24T19:39:09.060" v="1411"/>
          <ac:inkMkLst>
            <pc:docMk/>
            <pc:sldMk cId="2374835458" sldId="332"/>
            <ac:inkMk id="1072" creationId="{7D2C0316-8525-85C7-886F-C28C5B684EF6}"/>
          </ac:inkMkLst>
        </pc:inkChg>
        <pc:inkChg chg="add mod">
          <ac:chgData name="Kokchun Giang" userId="67e2125d-ec8c-4323-9653-9824a2ad815f" providerId="ADAL" clId="{C25B542B-E4E8-D141-AA14-043D930A865A}" dt="2024-01-24T19:39:09.060" v="1411"/>
          <ac:inkMkLst>
            <pc:docMk/>
            <pc:sldMk cId="2374835458" sldId="332"/>
            <ac:inkMk id="1073" creationId="{7D25E3F2-72B2-7928-B986-55EE7E103732}"/>
          </ac:inkMkLst>
        </pc:inkChg>
        <pc:inkChg chg="add mod">
          <ac:chgData name="Kokchun Giang" userId="67e2125d-ec8c-4323-9653-9824a2ad815f" providerId="ADAL" clId="{C25B542B-E4E8-D141-AA14-043D930A865A}" dt="2024-01-24T19:39:09.060" v="1411"/>
          <ac:inkMkLst>
            <pc:docMk/>
            <pc:sldMk cId="2374835458" sldId="332"/>
            <ac:inkMk id="1074" creationId="{F31A43EA-D9EE-2315-F124-F17BF59DBC8A}"/>
          </ac:inkMkLst>
        </pc:inkChg>
        <pc:inkChg chg="add mod">
          <ac:chgData name="Kokchun Giang" userId="67e2125d-ec8c-4323-9653-9824a2ad815f" providerId="ADAL" clId="{C25B542B-E4E8-D141-AA14-043D930A865A}" dt="2024-01-24T19:39:09.060" v="1411"/>
          <ac:inkMkLst>
            <pc:docMk/>
            <pc:sldMk cId="2374835458" sldId="332"/>
            <ac:inkMk id="1075" creationId="{65AF627A-97B7-19CA-DC3D-E91387D9F2DE}"/>
          </ac:inkMkLst>
        </pc:inkChg>
        <pc:inkChg chg="add mod">
          <ac:chgData name="Kokchun Giang" userId="67e2125d-ec8c-4323-9653-9824a2ad815f" providerId="ADAL" clId="{C25B542B-E4E8-D141-AA14-043D930A865A}" dt="2024-01-24T19:39:34.256" v="1426"/>
          <ac:inkMkLst>
            <pc:docMk/>
            <pc:sldMk cId="2374835458" sldId="332"/>
            <ac:inkMk id="1080" creationId="{FB5FB592-2E8A-1836-406D-622A3323E251}"/>
          </ac:inkMkLst>
        </pc:inkChg>
        <pc:inkChg chg="add mod">
          <ac:chgData name="Kokchun Giang" userId="67e2125d-ec8c-4323-9653-9824a2ad815f" providerId="ADAL" clId="{C25B542B-E4E8-D141-AA14-043D930A865A}" dt="2024-01-24T19:39:34.256" v="1426"/>
          <ac:inkMkLst>
            <pc:docMk/>
            <pc:sldMk cId="2374835458" sldId="332"/>
            <ac:inkMk id="1081" creationId="{C3F0F6A5-CB2B-15B8-E718-90F2CF0D2EBE}"/>
          </ac:inkMkLst>
        </pc:inkChg>
        <pc:inkChg chg="add mod">
          <ac:chgData name="Kokchun Giang" userId="67e2125d-ec8c-4323-9653-9824a2ad815f" providerId="ADAL" clId="{C25B542B-E4E8-D141-AA14-043D930A865A}" dt="2024-01-24T19:39:34.256" v="1426"/>
          <ac:inkMkLst>
            <pc:docMk/>
            <pc:sldMk cId="2374835458" sldId="332"/>
            <ac:inkMk id="1083" creationId="{91B13B5A-CC9E-654D-E02A-0B0C898BF968}"/>
          </ac:inkMkLst>
        </pc:inkChg>
        <pc:inkChg chg="add mod">
          <ac:chgData name="Kokchun Giang" userId="67e2125d-ec8c-4323-9653-9824a2ad815f" providerId="ADAL" clId="{C25B542B-E4E8-D141-AA14-043D930A865A}" dt="2024-01-24T19:39:34.256" v="1426"/>
          <ac:inkMkLst>
            <pc:docMk/>
            <pc:sldMk cId="2374835458" sldId="332"/>
            <ac:inkMk id="1085" creationId="{7A4F84A0-652C-1DA8-7529-77260F3E0D03}"/>
          </ac:inkMkLst>
        </pc:inkChg>
        <pc:inkChg chg="add mod">
          <ac:chgData name="Kokchun Giang" userId="67e2125d-ec8c-4323-9653-9824a2ad815f" providerId="ADAL" clId="{C25B542B-E4E8-D141-AA14-043D930A865A}" dt="2024-01-24T19:39:34.256" v="1426"/>
          <ac:inkMkLst>
            <pc:docMk/>
            <pc:sldMk cId="2374835458" sldId="332"/>
            <ac:inkMk id="1086" creationId="{3EA4F7F2-B342-CD4A-304D-3AFAAE7AC74F}"/>
          </ac:inkMkLst>
        </pc:inkChg>
        <pc:inkChg chg="add mod">
          <ac:chgData name="Kokchun Giang" userId="67e2125d-ec8c-4323-9653-9824a2ad815f" providerId="ADAL" clId="{C25B542B-E4E8-D141-AA14-043D930A865A}" dt="2024-01-24T19:39:34.256" v="1426"/>
          <ac:inkMkLst>
            <pc:docMk/>
            <pc:sldMk cId="2374835458" sldId="332"/>
            <ac:inkMk id="1088" creationId="{AF50C238-BEDD-321C-13AA-361EB9E2E8B1}"/>
          </ac:inkMkLst>
        </pc:inkChg>
        <pc:inkChg chg="add mod">
          <ac:chgData name="Kokchun Giang" userId="67e2125d-ec8c-4323-9653-9824a2ad815f" providerId="ADAL" clId="{C25B542B-E4E8-D141-AA14-043D930A865A}" dt="2024-01-24T19:39:34.256" v="1426"/>
          <ac:inkMkLst>
            <pc:docMk/>
            <pc:sldMk cId="2374835458" sldId="332"/>
            <ac:inkMk id="1089" creationId="{1240619D-DC6C-CFB1-BE54-C55E619BC266}"/>
          </ac:inkMkLst>
        </pc:inkChg>
        <pc:inkChg chg="add mod">
          <ac:chgData name="Kokchun Giang" userId="67e2125d-ec8c-4323-9653-9824a2ad815f" providerId="ADAL" clId="{C25B542B-E4E8-D141-AA14-043D930A865A}" dt="2024-01-24T19:39:34.256" v="1426"/>
          <ac:inkMkLst>
            <pc:docMk/>
            <pc:sldMk cId="2374835458" sldId="332"/>
            <ac:inkMk id="1090" creationId="{52D816E9-9128-2EC6-7A44-115CFFD3E90A}"/>
          </ac:inkMkLst>
        </pc:inkChg>
        <pc:inkChg chg="add mod">
          <ac:chgData name="Kokchun Giang" userId="67e2125d-ec8c-4323-9653-9824a2ad815f" providerId="ADAL" clId="{C25B542B-E4E8-D141-AA14-043D930A865A}" dt="2024-01-24T19:39:34.256" v="1426"/>
          <ac:inkMkLst>
            <pc:docMk/>
            <pc:sldMk cId="2374835458" sldId="332"/>
            <ac:inkMk id="1091" creationId="{8D6C3F23-4596-A5C6-5F84-8F55D3E7D1BF}"/>
          </ac:inkMkLst>
        </pc:inkChg>
        <pc:inkChg chg="add mod">
          <ac:chgData name="Kokchun Giang" userId="67e2125d-ec8c-4323-9653-9824a2ad815f" providerId="ADAL" clId="{C25B542B-E4E8-D141-AA14-043D930A865A}" dt="2024-01-24T19:39:34.256" v="1426"/>
          <ac:inkMkLst>
            <pc:docMk/>
            <pc:sldMk cId="2374835458" sldId="332"/>
            <ac:inkMk id="1092" creationId="{3EE9DE37-B172-21C0-6C8C-14711E527306}"/>
          </ac:inkMkLst>
        </pc:inkChg>
        <pc:inkChg chg="add mod">
          <ac:chgData name="Kokchun Giang" userId="67e2125d-ec8c-4323-9653-9824a2ad815f" providerId="ADAL" clId="{C25B542B-E4E8-D141-AA14-043D930A865A}" dt="2024-01-24T19:39:34.256" v="1426"/>
          <ac:inkMkLst>
            <pc:docMk/>
            <pc:sldMk cId="2374835458" sldId="332"/>
            <ac:inkMk id="1093" creationId="{7AD7FD7B-C5BA-C8FD-3868-4FBD9CF737C4}"/>
          </ac:inkMkLst>
        </pc:inkChg>
        <pc:inkChg chg="add mod">
          <ac:chgData name="Kokchun Giang" userId="67e2125d-ec8c-4323-9653-9824a2ad815f" providerId="ADAL" clId="{C25B542B-E4E8-D141-AA14-043D930A865A}" dt="2024-01-24T19:39:43.361" v="1431"/>
          <ac:inkMkLst>
            <pc:docMk/>
            <pc:sldMk cId="2374835458" sldId="332"/>
            <ac:inkMk id="1096" creationId="{B0AB022E-F99B-E134-9ABC-6C94BBD84A9E}"/>
          </ac:inkMkLst>
        </pc:inkChg>
        <pc:inkChg chg="add mod">
          <ac:chgData name="Kokchun Giang" userId="67e2125d-ec8c-4323-9653-9824a2ad815f" providerId="ADAL" clId="{C25B542B-E4E8-D141-AA14-043D930A865A}" dt="2024-01-24T19:39:43.361" v="1431"/>
          <ac:inkMkLst>
            <pc:docMk/>
            <pc:sldMk cId="2374835458" sldId="332"/>
            <ac:inkMk id="1097" creationId="{2B9CFC3F-E1CF-743C-1430-0E7CAF76E2F1}"/>
          </ac:inkMkLst>
        </pc:inkChg>
        <pc:inkChg chg="add mod">
          <ac:chgData name="Kokchun Giang" userId="67e2125d-ec8c-4323-9653-9824a2ad815f" providerId="ADAL" clId="{C25B542B-E4E8-D141-AA14-043D930A865A}" dt="2024-01-24T19:39:43.361" v="1431"/>
          <ac:inkMkLst>
            <pc:docMk/>
            <pc:sldMk cId="2374835458" sldId="332"/>
            <ac:inkMk id="1098" creationId="{0C0FCE06-73D1-A821-E5D4-EA785F4D61FC}"/>
          </ac:inkMkLst>
        </pc:inkChg>
        <pc:inkChg chg="add mod">
          <ac:chgData name="Kokchun Giang" userId="67e2125d-ec8c-4323-9653-9824a2ad815f" providerId="ADAL" clId="{C25B542B-E4E8-D141-AA14-043D930A865A}" dt="2024-01-24T19:39:43.361" v="1431"/>
          <ac:inkMkLst>
            <pc:docMk/>
            <pc:sldMk cId="2374835458" sldId="332"/>
            <ac:inkMk id="1099" creationId="{F64E4FA5-F1C4-22D2-161B-C08948FC4DB3}"/>
          </ac:inkMkLst>
        </pc:inkChg>
        <pc:inkChg chg="add mod">
          <ac:chgData name="Kokchun Giang" userId="67e2125d-ec8c-4323-9653-9824a2ad815f" providerId="ADAL" clId="{C25B542B-E4E8-D141-AA14-043D930A865A}" dt="2024-01-24T19:39:50.695" v="1447"/>
          <ac:inkMkLst>
            <pc:docMk/>
            <pc:sldMk cId="2374835458" sldId="332"/>
            <ac:inkMk id="1101" creationId="{B8E8BB8F-F7A5-37CA-8142-0ECE57967A8D}"/>
          </ac:inkMkLst>
        </pc:inkChg>
        <pc:inkChg chg="add mod">
          <ac:chgData name="Kokchun Giang" userId="67e2125d-ec8c-4323-9653-9824a2ad815f" providerId="ADAL" clId="{C25B542B-E4E8-D141-AA14-043D930A865A}" dt="2024-01-24T19:39:50.695" v="1447"/>
          <ac:inkMkLst>
            <pc:docMk/>
            <pc:sldMk cId="2374835458" sldId="332"/>
            <ac:inkMk id="1102" creationId="{89FC8928-C775-B738-D849-B6E8E4AFC9D3}"/>
          </ac:inkMkLst>
        </pc:inkChg>
        <pc:inkChg chg="add mod">
          <ac:chgData name="Kokchun Giang" userId="67e2125d-ec8c-4323-9653-9824a2ad815f" providerId="ADAL" clId="{C25B542B-E4E8-D141-AA14-043D930A865A}" dt="2024-01-24T19:39:50.695" v="1447"/>
          <ac:inkMkLst>
            <pc:docMk/>
            <pc:sldMk cId="2374835458" sldId="332"/>
            <ac:inkMk id="1103" creationId="{D9F1C955-0E75-AFBE-B980-C256D7E4C6CE}"/>
          </ac:inkMkLst>
        </pc:inkChg>
        <pc:inkChg chg="add mod">
          <ac:chgData name="Kokchun Giang" userId="67e2125d-ec8c-4323-9653-9824a2ad815f" providerId="ADAL" clId="{C25B542B-E4E8-D141-AA14-043D930A865A}" dt="2024-01-24T19:39:50.695" v="1447"/>
          <ac:inkMkLst>
            <pc:docMk/>
            <pc:sldMk cId="2374835458" sldId="332"/>
            <ac:inkMk id="1104" creationId="{F84DFE64-44D7-C7BA-F03B-4646B4EB18DC}"/>
          </ac:inkMkLst>
        </pc:inkChg>
        <pc:inkChg chg="add mod">
          <ac:chgData name="Kokchun Giang" userId="67e2125d-ec8c-4323-9653-9824a2ad815f" providerId="ADAL" clId="{C25B542B-E4E8-D141-AA14-043D930A865A}" dt="2024-01-24T19:39:50.695" v="1447"/>
          <ac:inkMkLst>
            <pc:docMk/>
            <pc:sldMk cId="2374835458" sldId="332"/>
            <ac:inkMk id="1105" creationId="{E40B3170-B683-157B-208A-AADCBD62A9D5}"/>
          </ac:inkMkLst>
        </pc:inkChg>
        <pc:inkChg chg="add mod">
          <ac:chgData name="Kokchun Giang" userId="67e2125d-ec8c-4323-9653-9824a2ad815f" providerId="ADAL" clId="{C25B542B-E4E8-D141-AA14-043D930A865A}" dt="2024-01-24T19:39:50.695" v="1447"/>
          <ac:inkMkLst>
            <pc:docMk/>
            <pc:sldMk cId="2374835458" sldId="332"/>
            <ac:inkMk id="1106" creationId="{20BC0E24-DA53-FAAE-55C3-DD6BC9C60D1E}"/>
          </ac:inkMkLst>
        </pc:inkChg>
        <pc:inkChg chg="add mod">
          <ac:chgData name="Kokchun Giang" userId="67e2125d-ec8c-4323-9653-9824a2ad815f" providerId="ADAL" clId="{C25B542B-E4E8-D141-AA14-043D930A865A}" dt="2024-01-24T19:39:50.695" v="1447"/>
          <ac:inkMkLst>
            <pc:docMk/>
            <pc:sldMk cId="2374835458" sldId="332"/>
            <ac:inkMk id="1107" creationId="{16A6EB1B-DDA3-2141-8980-E8F1E7808F54}"/>
          </ac:inkMkLst>
        </pc:inkChg>
        <pc:inkChg chg="add mod">
          <ac:chgData name="Kokchun Giang" userId="67e2125d-ec8c-4323-9653-9824a2ad815f" providerId="ADAL" clId="{C25B542B-E4E8-D141-AA14-043D930A865A}" dt="2024-01-24T19:39:50.695" v="1447"/>
          <ac:inkMkLst>
            <pc:docMk/>
            <pc:sldMk cId="2374835458" sldId="332"/>
            <ac:inkMk id="1108" creationId="{C4AA721C-1052-CB62-1D01-9B427F4BA358}"/>
          </ac:inkMkLst>
        </pc:inkChg>
        <pc:inkChg chg="add mod">
          <ac:chgData name="Kokchun Giang" userId="67e2125d-ec8c-4323-9653-9824a2ad815f" providerId="ADAL" clId="{C25B542B-E4E8-D141-AA14-043D930A865A}" dt="2024-01-24T19:39:50.695" v="1447"/>
          <ac:inkMkLst>
            <pc:docMk/>
            <pc:sldMk cId="2374835458" sldId="332"/>
            <ac:inkMk id="1109" creationId="{90F52734-35AA-5D95-5E85-3EECADF9466D}"/>
          </ac:inkMkLst>
        </pc:inkChg>
        <pc:inkChg chg="add mod">
          <ac:chgData name="Kokchun Giang" userId="67e2125d-ec8c-4323-9653-9824a2ad815f" providerId="ADAL" clId="{C25B542B-E4E8-D141-AA14-043D930A865A}" dt="2024-01-24T19:39:50.695" v="1447"/>
          <ac:inkMkLst>
            <pc:docMk/>
            <pc:sldMk cId="2374835458" sldId="332"/>
            <ac:inkMk id="1110" creationId="{DE772299-9917-4AED-432F-FBAB8704B4EF}"/>
          </ac:inkMkLst>
        </pc:inkChg>
        <pc:inkChg chg="add mod">
          <ac:chgData name="Kokchun Giang" userId="67e2125d-ec8c-4323-9653-9824a2ad815f" providerId="ADAL" clId="{C25B542B-E4E8-D141-AA14-043D930A865A}" dt="2024-01-24T19:39:50.695" v="1447"/>
          <ac:inkMkLst>
            <pc:docMk/>
            <pc:sldMk cId="2374835458" sldId="332"/>
            <ac:inkMk id="1111" creationId="{5EF87BF2-BC31-F06C-CE56-B0E02D66E577}"/>
          </ac:inkMkLst>
        </pc:inkChg>
        <pc:inkChg chg="add mod">
          <ac:chgData name="Kokchun Giang" userId="67e2125d-ec8c-4323-9653-9824a2ad815f" providerId="ADAL" clId="{C25B542B-E4E8-D141-AA14-043D930A865A}" dt="2024-01-24T19:39:50.695" v="1447"/>
          <ac:inkMkLst>
            <pc:docMk/>
            <pc:sldMk cId="2374835458" sldId="332"/>
            <ac:inkMk id="1112" creationId="{07D11372-AF60-B2E7-6528-276C1EFB8A4C}"/>
          </ac:inkMkLst>
        </pc:inkChg>
        <pc:inkChg chg="add mod">
          <ac:chgData name="Kokchun Giang" userId="67e2125d-ec8c-4323-9653-9824a2ad815f" providerId="ADAL" clId="{C25B542B-E4E8-D141-AA14-043D930A865A}" dt="2024-01-24T19:39:50.695" v="1447"/>
          <ac:inkMkLst>
            <pc:docMk/>
            <pc:sldMk cId="2374835458" sldId="332"/>
            <ac:inkMk id="1113" creationId="{F923A895-F2AE-5459-F3DC-D79C49EE7A56}"/>
          </ac:inkMkLst>
        </pc:inkChg>
        <pc:inkChg chg="add mod">
          <ac:chgData name="Kokchun Giang" userId="67e2125d-ec8c-4323-9653-9824a2ad815f" providerId="ADAL" clId="{C25B542B-E4E8-D141-AA14-043D930A865A}" dt="2024-01-24T19:39:50.695" v="1447"/>
          <ac:inkMkLst>
            <pc:docMk/>
            <pc:sldMk cId="2374835458" sldId="332"/>
            <ac:inkMk id="1114" creationId="{ACBE5765-C459-8F38-15F2-EEA5BA86A5E7}"/>
          </ac:inkMkLst>
        </pc:inkChg>
        <pc:inkChg chg="add mod">
          <ac:chgData name="Kokchun Giang" userId="67e2125d-ec8c-4323-9653-9824a2ad815f" providerId="ADAL" clId="{C25B542B-E4E8-D141-AA14-043D930A865A}" dt="2024-01-24T19:39:50.695" v="1447"/>
          <ac:inkMkLst>
            <pc:docMk/>
            <pc:sldMk cId="2374835458" sldId="332"/>
            <ac:inkMk id="1115" creationId="{1B625727-FC9F-F5E4-172C-41655CDD5D6D}"/>
          </ac:inkMkLst>
        </pc:inkChg>
        <pc:inkChg chg="add mod">
          <ac:chgData name="Kokchun Giang" userId="67e2125d-ec8c-4323-9653-9824a2ad815f" providerId="ADAL" clId="{C25B542B-E4E8-D141-AA14-043D930A865A}" dt="2024-01-24T19:39:53.747" v="1455"/>
          <ac:inkMkLst>
            <pc:docMk/>
            <pc:sldMk cId="2374835458" sldId="332"/>
            <ac:inkMk id="1118" creationId="{E1569EF8-03BB-F92A-1036-071874871B18}"/>
          </ac:inkMkLst>
        </pc:inkChg>
        <pc:inkChg chg="add mod">
          <ac:chgData name="Kokchun Giang" userId="67e2125d-ec8c-4323-9653-9824a2ad815f" providerId="ADAL" clId="{C25B542B-E4E8-D141-AA14-043D930A865A}" dt="2024-01-24T19:56:54.710" v="1910" actId="164"/>
          <ac:inkMkLst>
            <pc:docMk/>
            <pc:sldMk cId="2374835458" sldId="332"/>
            <ac:inkMk id="1119" creationId="{79C649E3-2C4C-2143-AF3D-3F99EC821EA4}"/>
          </ac:inkMkLst>
        </pc:inkChg>
        <pc:inkChg chg="add mod">
          <ac:chgData name="Kokchun Giang" userId="67e2125d-ec8c-4323-9653-9824a2ad815f" providerId="ADAL" clId="{C25B542B-E4E8-D141-AA14-043D930A865A}" dt="2024-01-24T19:39:53.747" v="1455"/>
          <ac:inkMkLst>
            <pc:docMk/>
            <pc:sldMk cId="2374835458" sldId="332"/>
            <ac:inkMk id="1120" creationId="{B0C5329C-DED9-A060-AE95-561E71E47AF7}"/>
          </ac:inkMkLst>
        </pc:inkChg>
        <pc:inkChg chg="add mod">
          <ac:chgData name="Kokchun Giang" userId="67e2125d-ec8c-4323-9653-9824a2ad815f" providerId="ADAL" clId="{C25B542B-E4E8-D141-AA14-043D930A865A}" dt="2024-01-24T19:39:53.747" v="1455"/>
          <ac:inkMkLst>
            <pc:docMk/>
            <pc:sldMk cId="2374835458" sldId="332"/>
            <ac:inkMk id="1121" creationId="{717C1A38-C2B6-399F-7CB3-2A82EDBA1EA3}"/>
          </ac:inkMkLst>
        </pc:inkChg>
        <pc:inkChg chg="add mod">
          <ac:chgData name="Kokchun Giang" userId="67e2125d-ec8c-4323-9653-9824a2ad815f" providerId="ADAL" clId="{C25B542B-E4E8-D141-AA14-043D930A865A}" dt="2024-01-24T19:39:53.747" v="1455"/>
          <ac:inkMkLst>
            <pc:docMk/>
            <pc:sldMk cId="2374835458" sldId="332"/>
            <ac:inkMk id="1122" creationId="{AE55F28A-1229-A682-C05A-DDA366A8662D}"/>
          </ac:inkMkLst>
        </pc:inkChg>
        <pc:inkChg chg="add mod">
          <ac:chgData name="Kokchun Giang" userId="67e2125d-ec8c-4323-9653-9824a2ad815f" providerId="ADAL" clId="{C25B542B-E4E8-D141-AA14-043D930A865A}" dt="2024-01-24T19:39:53.747" v="1455"/>
          <ac:inkMkLst>
            <pc:docMk/>
            <pc:sldMk cId="2374835458" sldId="332"/>
            <ac:inkMk id="1123" creationId="{47FA3FE8-8C5C-53AD-A283-864AA9A4662C}"/>
          </ac:inkMkLst>
        </pc:inkChg>
        <pc:inkChg chg="add mod">
          <ac:chgData name="Kokchun Giang" userId="67e2125d-ec8c-4323-9653-9824a2ad815f" providerId="ADAL" clId="{C25B542B-E4E8-D141-AA14-043D930A865A}" dt="2024-01-24T19:39:53.747" v="1455"/>
          <ac:inkMkLst>
            <pc:docMk/>
            <pc:sldMk cId="2374835458" sldId="332"/>
            <ac:inkMk id="1124" creationId="{A17D920C-1BB6-0617-DDEF-0170E592017E}"/>
          </ac:inkMkLst>
        </pc:inkChg>
        <pc:inkChg chg="add mod">
          <ac:chgData name="Kokchun Giang" userId="67e2125d-ec8c-4323-9653-9824a2ad815f" providerId="ADAL" clId="{C25B542B-E4E8-D141-AA14-043D930A865A}" dt="2024-01-24T19:39:56.897" v="1460"/>
          <ac:inkMkLst>
            <pc:docMk/>
            <pc:sldMk cId="2374835458" sldId="332"/>
            <ac:inkMk id="1127" creationId="{2D5AD6E6-C8F5-62C4-5CD1-74A007D883B9}"/>
          </ac:inkMkLst>
        </pc:inkChg>
        <pc:inkChg chg="add mod">
          <ac:chgData name="Kokchun Giang" userId="67e2125d-ec8c-4323-9653-9824a2ad815f" providerId="ADAL" clId="{C25B542B-E4E8-D141-AA14-043D930A865A}" dt="2024-01-24T19:39:56.897" v="1460"/>
          <ac:inkMkLst>
            <pc:docMk/>
            <pc:sldMk cId="2374835458" sldId="332"/>
            <ac:inkMk id="1128" creationId="{0A7AF3DA-7C24-0DA5-EFE7-97018EF7A9CC}"/>
          </ac:inkMkLst>
        </pc:inkChg>
        <pc:inkChg chg="add mod">
          <ac:chgData name="Kokchun Giang" userId="67e2125d-ec8c-4323-9653-9824a2ad815f" providerId="ADAL" clId="{C25B542B-E4E8-D141-AA14-043D930A865A}" dt="2024-01-24T19:39:56.897" v="1460"/>
          <ac:inkMkLst>
            <pc:docMk/>
            <pc:sldMk cId="2374835458" sldId="332"/>
            <ac:inkMk id="1129" creationId="{CC44E007-4DC3-8228-10C4-644CBC4DBBC6}"/>
          </ac:inkMkLst>
        </pc:inkChg>
        <pc:inkChg chg="add mod">
          <ac:chgData name="Kokchun Giang" userId="67e2125d-ec8c-4323-9653-9824a2ad815f" providerId="ADAL" clId="{C25B542B-E4E8-D141-AA14-043D930A865A}" dt="2024-01-24T19:39:56.897" v="1460"/>
          <ac:inkMkLst>
            <pc:docMk/>
            <pc:sldMk cId="2374835458" sldId="332"/>
            <ac:inkMk id="1130" creationId="{849A70E7-A23F-6190-3D0C-35C0D4164976}"/>
          </ac:inkMkLst>
        </pc:inkChg>
        <pc:inkChg chg="add mod">
          <ac:chgData name="Kokchun Giang" userId="67e2125d-ec8c-4323-9653-9824a2ad815f" providerId="ADAL" clId="{C25B542B-E4E8-D141-AA14-043D930A865A}" dt="2024-01-24T19:56:54.710" v="1910" actId="164"/>
          <ac:inkMkLst>
            <pc:docMk/>
            <pc:sldMk cId="2374835458" sldId="332"/>
            <ac:inkMk id="1132" creationId="{09B76807-CEF3-EDFE-8ABC-CE9DD6646EEA}"/>
          </ac:inkMkLst>
        </pc:inkChg>
        <pc:inkChg chg="add mod">
          <ac:chgData name="Kokchun Giang" userId="67e2125d-ec8c-4323-9653-9824a2ad815f" providerId="ADAL" clId="{C25B542B-E4E8-D141-AA14-043D930A865A}" dt="2024-01-24T19:56:54.710" v="1910" actId="164"/>
          <ac:inkMkLst>
            <pc:docMk/>
            <pc:sldMk cId="2374835458" sldId="332"/>
            <ac:inkMk id="1133" creationId="{FB2C2053-38A5-6C94-2AC6-007036ED3715}"/>
          </ac:inkMkLst>
        </pc:inkChg>
        <pc:inkChg chg="add mod">
          <ac:chgData name="Kokchun Giang" userId="67e2125d-ec8c-4323-9653-9824a2ad815f" providerId="ADAL" clId="{C25B542B-E4E8-D141-AA14-043D930A865A}" dt="2024-01-24T19:57:03.233" v="1912" actId="164"/>
          <ac:inkMkLst>
            <pc:docMk/>
            <pc:sldMk cId="2374835458" sldId="332"/>
            <ac:inkMk id="1134" creationId="{8A4246A2-D475-29AB-2C0C-3AA74637C4E4}"/>
          </ac:inkMkLst>
        </pc:inkChg>
        <pc:inkChg chg="add mod">
          <ac:chgData name="Kokchun Giang" userId="67e2125d-ec8c-4323-9653-9824a2ad815f" providerId="ADAL" clId="{C25B542B-E4E8-D141-AA14-043D930A865A}" dt="2024-01-24T19:40:37.938" v="1477"/>
          <ac:inkMkLst>
            <pc:docMk/>
            <pc:sldMk cId="2374835458" sldId="332"/>
            <ac:inkMk id="1135" creationId="{9B42ADE8-B724-7245-861F-612684F67B98}"/>
          </ac:inkMkLst>
        </pc:inkChg>
        <pc:inkChg chg="add mod">
          <ac:chgData name="Kokchun Giang" userId="67e2125d-ec8c-4323-9653-9824a2ad815f" providerId="ADAL" clId="{C25B542B-E4E8-D141-AA14-043D930A865A}" dt="2024-01-24T19:40:37.938" v="1477"/>
          <ac:inkMkLst>
            <pc:docMk/>
            <pc:sldMk cId="2374835458" sldId="332"/>
            <ac:inkMk id="1136" creationId="{A3980AD2-6234-7B92-5964-1FD4360402CA}"/>
          </ac:inkMkLst>
        </pc:inkChg>
        <pc:inkChg chg="add mod">
          <ac:chgData name="Kokchun Giang" userId="67e2125d-ec8c-4323-9653-9824a2ad815f" providerId="ADAL" clId="{C25B542B-E4E8-D141-AA14-043D930A865A}" dt="2024-01-24T19:40:37.938" v="1477"/>
          <ac:inkMkLst>
            <pc:docMk/>
            <pc:sldMk cId="2374835458" sldId="332"/>
            <ac:inkMk id="1137" creationId="{AE8B505F-EAA4-574F-AF97-58D56D3ECD0C}"/>
          </ac:inkMkLst>
        </pc:inkChg>
        <pc:inkChg chg="add mod">
          <ac:chgData name="Kokchun Giang" userId="67e2125d-ec8c-4323-9653-9824a2ad815f" providerId="ADAL" clId="{C25B542B-E4E8-D141-AA14-043D930A865A}" dt="2024-01-24T19:40:37.938" v="1477"/>
          <ac:inkMkLst>
            <pc:docMk/>
            <pc:sldMk cId="2374835458" sldId="332"/>
            <ac:inkMk id="1138" creationId="{A5BD8F05-C337-B8D0-9435-86E5EDF3D23E}"/>
          </ac:inkMkLst>
        </pc:inkChg>
        <pc:inkChg chg="add mod">
          <ac:chgData name="Kokchun Giang" userId="67e2125d-ec8c-4323-9653-9824a2ad815f" providerId="ADAL" clId="{C25B542B-E4E8-D141-AA14-043D930A865A}" dt="2024-01-24T19:40:37.938" v="1477"/>
          <ac:inkMkLst>
            <pc:docMk/>
            <pc:sldMk cId="2374835458" sldId="332"/>
            <ac:inkMk id="1139" creationId="{6E2A3BF5-543F-18D1-CE4B-3FD7102FA227}"/>
          </ac:inkMkLst>
        </pc:inkChg>
        <pc:inkChg chg="add mod">
          <ac:chgData name="Kokchun Giang" userId="67e2125d-ec8c-4323-9653-9824a2ad815f" providerId="ADAL" clId="{C25B542B-E4E8-D141-AA14-043D930A865A}" dt="2024-01-24T19:40:37.938" v="1477"/>
          <ac:inkMkLst>
            <pc:docMk/>
            <pc:sldMk cId="2374835458" sldId="332"/>
            <ac:inkMk id="1140" creationId="{A9969D93-D204-2DBF-E665-A9C1CF7BD297}"/>
          </ac:inkMkLst>
        </pc:inkChg>
        <pc:inkChg chg="add mod">
          <ac:chgData name="Kokchun Giang" userId="67e2125d-ec8c-4323-9653-9824a2ad815f" providerId="ADAL" clId="{C25B542B-E4E8-D141-AA14-043D930A865A}" dt="2024-01-24T19:40:37.938" v="1477"/>
          <ac:inkMkLst>
            <pc:docMk/>
            <pc:sldMk cId="2374835458" sldId="332"/>
            <ac:inkMk id="1141" creationId="{F43399B5-6B2D-3D44-D55E-12B246311034}"/>
          </ac:inkMkLst>
        </pc:inkChg>
        <pc:inkChg chg="add mod">
          <ac:chgData name="Kokchun Giang" userId="67e2125d-ec8c-4323-9653-9824a2ad815f" providerId="ADAL" clId="{C25B542B-E4E8-D141-AA14-043D930A865A}" dt="2024-01-24T19:40:37.938" v="1477"/>
          <ac:inkMkLst>
            <pc:docMk/>
            <pc:sldMk cId="2374835458" sldId="332"/>
            <ac:inkMk id="1142" creationId="{2F98DAFA-B5B8-A4BF-03D7-4548D9178FD3}"/>
          </ac:inkMkLst>
        </pc:inkChg>
        <pc:inkChg chg="add mod">
          <ac:chgData name="Kokchun Giang" userId="67e2125d-ec8c-4323-9653-9824a2ad815f" providerId="ADAL" clId="{C25B542B-E4E8-D141-AA14-043D930A865A}" dt="2024-01-24T19:40:37.938" v="1477"/>
          <ac:inkMkLst>
            <pc:docMk/>
            <pc:sldMk cId="2374835458" sldId="332"/>
            <ac:inkMk id="1143" creationId="{7DBD4A6D-C45D-EF43-718A-8DEE5484D7E1}"/>
          </ac:inkMkLst>
        </pc:inkChg>
        <pc:inkChg chg="add mod">
          <ac:chgData name="Kokchun Giang" userId="67e2125d-ec8c-4323-9653-9824a2ad815f" providerId="ADAL" clId="{C25B542B-E4E8-D141-AA14-043D930A865A}" dt="2024-01-24T19:40:37.938" v="1477"/>
          <ac:inkMkLst>
            <pc:docMk/>
            <pc:sldMk cId="2374835458" sldId="332"/>
            <ac:inkMk id="1144" creationId="{C200F8E9-46C8-AC24-F0BD-326E7DC4CDF9}"/>
          </ac:inkMkLst>
        </pc:inkChg>
        <pc:inkChg chg="add mod">
          <ac:chgData name="Kokchun Giang" userId="67e2125d-ec8c-4323-9653-9824a2ad815f" providerId="ADAL" clId="{C25B542B-E4E8-D141-AA14-043D930A865A}" dt="2024-01-24T19:40:37.938" v="1477"/>
          <ac:inkMkLst>
            <pc:docMk/>
            <pc:sldMk cId="2374835458" sldId="332"/>
            <ac:inkMk id="1145" creationId="{EA9893D6-4E25-3863-405C-08FA912549A2}"/>
          </ac:inkMkLst>
        </pc:inkChg>
        <pc:inkChg chg="add mod">
          <ac:chgData name="Kokchun Giang" userId="67e2125d-ec8c-4323-9653-9824a2ad815f" providerId="ADAL" clId="{C25B542B-E4E8-D141-AA14-043D930A865A}" dt="2024-01-24T19:40:37.938" v="1477"/>
          <ac:inkMkLst>
            <pc:docMk/>
            <pc:sldMk cId="2374835458" sldId="332"/>
            <ac:inkMk id="1146" creationId="{F8DD171D-56DC-BD63-0FE3-FF00D0EEF217}"/>
          </ac:inkMkLst>
        </pc:inkChg>
        <pc:inkChg chg="add mod">
          <ac:chgData name="Kokchun Giang" userId="67e2125d-ec8c-4323-9653-9824a2ad815f" providerId="ADAL" clId="{C25B542B-E4E8-D141-AA14-043D930A865A}" dt="2024-01-24T19:40:37.938" v="1477"/>
          <ac:inkMkLst>
            <pc:docMk/>
            <pc:sldMk cId="2374835458" sldId="332"/>
            <ac:inkMk id="1147" creationId="{23768971-0A6C-EFDF-92E7-089F69E85094}"/>
          </ac:inkMkLst>
        </pc:inkChg>
        <pc:inkChg chg="add mod">
          <ac:chgData name="Kokchun Giang" userId="67e2125d-ec8c-4323-9653-9824a2ad815f" providerId="ADAL" clId="{C25B542B-E4E8-D141-AA14-043D930A865A}" dt="2024-01-24T19:40:52.516" v="1480"/>
          <ac:inkMkLst>
            <pc:docMk/>
            <pc:sldMk cId="2374835458" sldId="332"/>
            <ac:inkMk id="1149" creationId="{F36FB57B-1F65-FE52-E122-AE8A2D2F5E01}"/>
          </ac:inkMkLst>
        </pc:inkChg>
        <pc:inkChg chg="add mod">
          <ac:chgData name="Kokchun Giang" userId="67e2125d-ec8c-4323-9653-9824a2ad815f" providerId="ADAL" clId="{C25B542B-E4E8-D141-AA14-043D930A865A}" dt="2024-01-24T19:40:52.516" v="1480"/>
          <ac:inkMkLst>
            <pc:docMk/>
            <pc:sldMk cId="2374835458" sldId="332"/>
            <ac:inkMk id="1150" creationId="{3DF9306A-7BA2-661F-ADA8-BEE914809C9A}"/>
          </ac:inkMkLst>
        </pc:inkChg>
        <pc:inkChg chg="add mod">
          <ac:chgData name="Kokchun Giang" userId="67e2125d-ec8c-4323-9653-9824a2ad815f" providerId="ADAL" clId="{C25B542B-E4E8-D141-AA14-043D930A865A}" dt="2024-01-24T19:40:58.945" v="1498"/>
          <ac:inkMkLst>
            <pc:docMk/>
            <pc:sldMk cId="2374835458" sldId="332"/>
            <ac:inkMk id="1152" creationId="{0012B84B-4F7E-6819-563B-E5FB081F4C44}"/>
          </ac:inkMkLst>
        </pc:inkChg>
        <pc:inkChg chg="add mod">
          <ac:chgData name="Kokchun Giang" userId="67e2125d-ec8c-4323-9653-9824a2ad815f" providerId="ADAL" clId="{C25B542B-E4E8-D141-AA14-043D930A865A}" dt="2024-01-24T19:40:58.945" v="1498"/>
          <ac:inkMkLst>
            <pc:docMk/>
            <pc:sldMk cId="2374835458" sldId="332"/>
            <ac:inkMk id="1153" creationId="{D878F0F1-044F-0759-B74C-5360B99E7608}"/>
          </ac:inkMkLst>
        </pc:inkChg>
        <pc:inkChg chg="add mod">
          <ac:chgData name="Kokchun Giang" userId="67e2125d-ec8c-4323-9653-9824a2ad815f" providerId="ADAL" clId="{C25B542B-E4E8-D141-AA14-043D930A865A}" dt="2024-01-24T19:40:58.945" v="1498"/>
          <ac:inkMkLst>
            <pc:docMk/>
            <pc:sldMk cId="2374835458" sldId="332"/>
            <ac:inkMk id="1154" creationId="{984AEA04-4FF1-3E82-0FB7-82EAE3A7CAA6}"/>
          </ac:inkMkLst>
        </pc:inkChg>
        <pc:inkChg chg="add mod">
          <ac:chgData name="Kokchun Giang" userId="67e2125d-ec8c-4323-9653-9824a2ad815f" providerId="ADAL" clId="{C25B542B-E4E8-D141-AA14-043D930A865A}" dt="2024-01-24T19:40:58.945" v="1498"/>
          <ac:inkMkLst>
            <pc:docMk/>
            <pc:sldMk cId="2374835458" sldId="332"/>
            <ac:inkMk id="1155" creationId="{9414D1C8-00E4-3D68-B9B6-3E487D7C7C02}"/>
          </ac:inkMkLst>
        </pc:inkChg>
        <pc:inkChg chg="add mod">
          <ac:chgData name="Kokchun Giang" userId="67e2125d-ec8c-4323-9653-9824a2ad815f" providerId="ADAL" clId="{C25B542B-E4E8-D141-AA14-043D930A865A}" dt="2024-01-24T19:40:58.945" v="1498"/>
          <ac:inkMkLst>
            <pc:docMk/>
            <pc:sldMk cId="2374835458" sldId="332"/>
            <ac:inkMk id="1156" creationId="{335B1127-F83C-F930-7FC7-998E92711783}"/>
          </ac:inkMkLst>
        </pc:inkChg>
        <pc:inkChg chg="add mod">
          <ac:chgData name="Kokchun Giang" userId="67e2125d-ec8c-4323-9653-9824a2ad815f" providerId="ADAL" clId="{C25B542B-E4E8-D141-AA14-043D930A865A}" dt="2024-01-24T19:40:58.945" v="1498"/>
          <ac:inkMkLst>
            <pc:docMk/>
            <pc:sldMk cId="2374835458" sldId="332"/>
            <ac:inkMk id="1157" creationId="{312534F4-8B23-144E-30DE-312D7DADE539}"/>
          </ac:inkMkLst>
        </pc:inkChg>
        <pc:inkChg chg="add mod">
          <ac:chgData name="Kokchun Giang" userId="67e2125d-ec8c-4323-9653-9824a2ad815f" providerId="ADAL" clId="{C25B542B-E4E8-D141-AA14-043D930A865A}" dt="2024-01-24T19:40:58.945" v="1498"/>
          <ac:inkMkLst>
            <pc:docMk/>
            <pc:sldMk cId="2374835458" sldId="332"/>
            <ac:inkMk id="1158" creationId="{84A687E0-6066-5EFF-F4F9-208914393025}"/>
          </ac:inkMkLst>
        </pc:inkChg>
        <pc:inkChg chg="add mod">
          <ac:chgData name="Kokchun Giang" userId="67e2125d-ec8c-4323-9653-9824a2ad815f" providerId="ADAL" clId="{C25B542B-E4E8-D141-AA14-043D930A865A}" dt="2024-01-24T19:40:58.945" v="1498"/>
          <ac:inkMkLst>
            <pc:docMk/>
            <pc:sldMk cId="2374835458" sldId="332"/>
            <ac:inkMk id="1159" creationId="{E214A3E1-BDE2-33B0-0FD6-963290992509}"/>
          </ac:inkMkLst>
        </pc:inkChg>
        <pc:inkChg chg="add mod">
          <ac:chgData name="Kokchun Giang" userId="67e2125d-ec8c-4323-9653-9824a2ad815f" providerId="ADAL" clId="{C25B542B-E4E8-D141-AA14-043D930A865A}" dt="2024-01-24T19:40:58.945" v="1498"/>
          <ac:inkMkLst>
            <pc:docMk/>
            <pc:sldMk cId="2374835458" sldId="332"/>
            <ac:inkMk id="1160" creationId="{24C97B35-2BE5-E3B0-3911-DAA3B0D2989A}"/>
          </ac:inkMkLst>
        </pc:inkChg>
        <pc:inkChg chg="add mod">
          <ac:chgData name="Kokchun Giang" userId="67e2125d-ec8c-4323-9653-9824a2ad815f" providerId="ADAL" clId="{C25B542B-E4E8-D141-AA14-043D930A865A}" dt="2024-01-24T19:40:58.945" v="1498"/>
          <ac:inkMkLst>
            <pc:docMk/>
            <pc:sldMk cId="2374835458" sldId="332"/>
            <ac:inkMk id="1161" creationId="{C2DBCBBD-5184-9A5D-1D8F-B4383AB98095}"/>
          </ac:inkMkLst>
        </pc:inkChg>
        <pc:inkChg chg="add mod">
          <ac:chgData name="Kokchun Giang" userId="67e2125d-ec8c-4323-9653-9824a2ad815f" providerId="ADAL" clId="{C25B542B-E4E8-D141-AA14-043D930A865A}" dt="2024-01-24T19:40:58.945" v="1498"/>
          <ac:inkMkLst>
            <pc:docMk/>
            <pc:sldMk cId="2374835458" sldId="332"/>
            <ac:inkMk id="1162" creationId="{A24523FC-A38D-B6F5-82BD-92544BAABDB3}"/>
          </ac:inkMkLst>
        </pc:inkChg>
        <pc:inkChg chg="add mod">
          <ac:chgData name="Kokchun Giang" userId="67e2125d-ec8c-4323-9653-9824a2ad815f" providerId="ADAL" clId="{C25B542B-E4E8-D141-AA14-043D930A865A}" dt="2024-01-24T19:40:58.945" v="1498"/>
          <ac:inkMkLst>
            <pc:docMk/>
            <pc:sldMk cId="2374835458" sldId="332"/>
            <ac:inkMk id="1163" creationId="{62564DB0-36C3-8DD6-0B8C-2FA4A98BB897}"/>
          </ac:inkMkLst>
        </pc:inkChg>
        <pc:inkChg chg="add mod">
          <ac:chgData name="Kokchun Giang" userId="67e2125d-ec8c-4323-9653-9824a2ad815f" providerId="ADAL" clId="{C25B542B-E4E8-D141-AA14-043D930A865A}" dt="2024-01-24T19:40:58.945" v="1498"/>
          <ac:inkMkLst>
            <pc:docMk/>
            <pc:sldMk cId="2374835458" sldId="332"/>
            <ac:inkMk id="1164" creationId="{C91889F2-FD3C-0170-DF41-739CEA25088B}"/>
          </ac:inkMkLst>
        </pc:inkChg>
        <pc:inkChg chg="add mod">
          <ac:chgData name="Kokchun Giang" userId="67e2125d-ec8c-4323-9653-9824a2ad815f" providerId="ADAL" clId="{C25B542B-E4E8-D141-AA14-043D930A865A}" dt="2024-01-24T19:40:58.945" v="1498"/>
          <ac:inkMkLst>
            <pc:docMk/>
            <pc:sldMk cId="2374835458" sldId="332"/>
            <ac:inkMk id="1165" creationId="{8CB940FF-8EB0-950D-984A-02FC2E54F0BC}"/>
          </ac:inkMkLst>
        </pc:inkChg>
        <pc:inkChg chg="add mod">
          <ac:chgData name="Kokchun Giang" userId="67e2125d-ec8c-4323-9653-9824a2ad815f" providerId="ADAL" clId="{C25B542B-E4E8-D141-AA14-043D930A865A}" dt="2024-01-24T19:40:58.945" v="1498"/>
          <ac:inkMkLst>
            <pc:docMk/>
            <pc:sldMk cId="2374835458" sldId="332"/>
            <ac:inkMk id="1166" creationId="{076A6365-D777-CFD7-A66E-3FADBEA50DC1}"/>
          </ac:inkMkLst>
        </pc:inkChg>
        <pc:inkChg chg="add mod">
          <ac:chgData name="Kokchun Giang" userId="67e2125d-ec8c-4323-9653-9824a2ad815f" providerId="ADAL" clId="{C25B542B-E4E8-D141-AA14-043D930A865A}" dt="2024-01-24T19:40:58.945" v="1498"/>
          <ac:inkMkLst>
            <pc:docMk/>
            <pc:sldMk cId="2374835458" sldId="332"/>
            <ac:inkMk id="1167" creationId="{F49AEB5D-39D6-B1C6-925B-D7F9959C5553}"/>
          </ac:inkMkLst>
        </pc:inkChg>
        <pc:inkChg chg="add mod">
          <ac:chgData name="Kokchun Giang" userId="67e2125d-ec8c-4323-9653-9824a2ad815f" providerId="ADAL" clId="{C25B542B-E4E8-D141-AA14-043D930A865A}" dt="2024-01-24T19:40:58.945" v="1498"/>
          <ac:inkMkLst>
            <pc:docMk/>
            <pc:sldMk cId="2374835458" sldId="332"/>
            <ac:inkMk id="1168" creationId="{B9AA252D-5024-809F-C5E2-500925A4E2CF}"/>
          </ac:inkMkLst>
        </pc:inkChg>
        <pc:inkChg chg="add mod">
          <ac:chgData name="Kokchun Giang" userId="67e2125d-ec8c-4323-9653-9824a2ad815f" providerId="ADAL" clId="{C25B542B-E4E8-D141-AA14-043D930A865A}" dt="2024-01-24T19:41:02.299" v="1504"/>
          <ac:inkMkLst>
            <pc:docMk/>
            <pc:sldMk cId="2374835458" sldId="332"/>
            <ac:inkMk id="1171" creationId="{25450A4D-1412-8D4A-6722-EFCFD3F8CE3D}"/>
          </ac:inkMkLst>
        </pc:inkChg>
        <pc:inkChg chg="add mod">
          <ac:chgData name="Kokchun Giang" userId="67e2125d-ec8c-4323-9653-9824a2ad815f" providerId="ADAL" clId="{C25B542B-E4E8-D141-AA14-043D930A865A}" dt="2024-01-24T19:41:02.299" v="1504"/>
          <ac:inkMkLst>
            <pc:docMk/>
            <pc:sldMk cId="2374835458" sldId="332"/>
            <ac:inkMk id="1172" creationId="{C3D2F7DD-75C8-ABFA-B547-932BDCB3909E}"/>
          </ac:inkMkLst>
        </pc:inkChg>
        <pc:inkChg chg="add mod">
          <ac:chgData name="Kokchun Giang" userId="67e2125d-ec8c-4323-9653-9824a2ad815f" providerId="ADAL" clId="{C25B542B-E4E8-D141-AA14-043D930A865A}" dt="2024-01-24T19:41:02.299" v="1504"/>
          <ac:inkMkLst>
            <pc:docMk/>
            <pc:sldMk cId="2374835458" sldId="332"/>
            <ac:inkMk id="1173" creationId="{3610C3C5-A03B-A5B9-81BD-8A23D1459ECA}"/>
          </ac:inkMkLst>
        </pc:inkChg>
        <pc:inkChg chg="add mod">
          <ac:chgData name="Kokchun Giang" userId="67e2125d-ec8c-4323-9653-9824a2ad815f" providerId="ADAL" clId="{C25B542B-E4E8-D141-AA14-043D930A865A}" dt="2024-01-24T19:41:02.299" v="1504"/>
          <ac:inkMkLst>
            <pc:docMk/>
            <pc:sldMk cId="2374835458" sldId="332"/>
            <ac:inkMk id="1174" creationId="{DE9BA7FD-FC08-871F-D82F-0B963CF63E26}"/>
          </ac:inkMkLst>
        </pc:inkChg>
        <pc:inkChg chg="add mod">
          <ac:chgData name="Kokchun Giang" userId="67e2125d-ec8c-4323-9653-9824a2ad815f" providerId="ADAL" clId="{C25B542B-E4E8-D141-AA14-043D930A865A}" dt="2024-01-24T19:41:02.299" v="1504"/>
          <ac:inkMkLst>
            <pc:docMk/>
            <pc:sldMk cId="2374835458" sldId="332"/>
            <ac:inkMk id="1175" creationId="{3E0EA288-B7B6-8C52-EC22-78D4F0D872F9}"/>
          </ac:inkMkLst>
        </pc:inkChg>
        <pc:inkChg chg="add mod">
          <ac:chgData name="Kokchun Giang" userId="67e2125d-ec8c-4323-9653-9824a2ad815f" providerId="ADAL" clId="{C25B542B-E4E8-D141-AA14-043D930A865A}" dt="2024-01-24T19:43:44.411" v="1517"/>
          <ac:inkMkLst>
            <pc:docMk/>
            <pc:sldMk cId="2374835458" sldId="332"/>
            <ac:inkMk id="1177" creationId="{8FC732D3-C621-1783-1E3A-5796CF09E254}"/>
          </ac:inkMkLst>
        </pc:inkChg>
        <pc:inkChg chg="add mod">
          <ac:chgData name="Kokchun Giang" userId="67e2125d-ec8c-4323-9653-9824a2ad815f" providerId="ADAL" clId="{C25B542B-E4E8-D141-AA14-043D930A865A}" dt="2024-01-24T19:43:44.411" v="1517"/>
          <ac:inkMkLst>
            <pc:docMk/>
            <pc:sldMk cId="2374835458" sldId="332"/>
            <ac:inkMk id="1178" creationId="{4091314E-6B41-D9CF-1265-1DF2C12B637C}"/>
          </ac:inkMkLst>
        </pc:inkChg>
        <pc:inkChg chg="add mod">
          <ac:chgData name="Kokchun Giang" userId="67e2125d-ec8c-4323-9653-9824a2ad815f" providerId="ADAL" clId="{C25B542B-E4E8-D141-AA14-043D930A865A}" dt="2024-01-24T19:43:44.411" v="1517"/>
          <ac:inkMkLst>
            <pc:docMk/>
            <pc:sldMk cId="2374835458" sldId="332"/>
            <ac:inkMk id="1179" creationId="{E1BF7182-1C7D-37AB-FD46-3143A26539DD}"/>
          </ac:inkMkLst>
        </pc:inkChg>
        <pc:inkChg chg="add mod">
          <ac:chgData name="Kokchun Giang" userId="67e2125d-ec8c-4323-9653-9824a2ad815f" providerId="ADAL" clId="{C25B542B-E4E8-D141-AA14-043D930A865A}" dt="2024-01-24T19:43:44.411" v="1517"/>
          <ac:inkMkLst>
            <pc:docMk/>
            <pc:sldMk cId="2374835458" sldId="332"/>
            <ac:inkMk id="1180" creationId="{11B2800E-2514-272D-EDB0-1E4F46AC5CFC}"/>
          </ac:inkMkLst>
        </pc:inkChg>
        <pc:inkChg chg="add mod">
          <ac:chgData name="Kokchun Giang" userId="67e2125d-ec8c-4323-9653-9824a2ad815f" providerId="ADAL" clId="{C25B542B-E4E8-D141-AA14-043D930A865A}" dt="2024-01-24T19:43:44.411" v="1517"/>
          <ac:inkMkLst>
            <pc:docMk/>
            <pc:sldMk cId="2374835458" sldId="332"/>
            <ac:inkMk id="1181" creationId="{B06C3F42-39F9-D103-CE4F-E59B4E65B7B0}"/>
          </ac:inkMkLst>
        </pc:inkChg>
        <pc:inkChg chg="add mod">
          <ac:chgData name="Kokchun Giang" userId="67e2125d-ec8c-4323-9653-9824a2ad815f" providerId="ADAL" clId="{C25B542B-E4E8-D141-AA14-043D930A865A}" dt="2024-01-24T19:43:44.411" v="1517"/>
          <ac:inkMkLst>
            <pc:docMk/>
            <pc:sldMk cId="2374835458" sldId="332"/>
            <ac:inkMk id="1182" creationId="{7CF8FD43-E24A-90AA-6BA5-B8B64C7B1070}"/>
          </ac:inkMkLst>
        </pc:inkChg>
        <pc:inkChg chg="add mod">
          <ac:chgData name="Kokchun Giang" userId="67e2125d-ec8c-4323-9653-9824a2ad815f" providerId="ADAL" clId="{C25B542B-E4E8-D141-AA14-043D930A865A}" dt="2024-01-24T19:43:44.411" v="1517"/>
          <ac:inkMkLst>
            <pc:docMk/>
            <pc:sldMk cId="2374835458" sldId="332"/>
            <ac:inkMk id="1183" creationId="{9F2A60AF-57C4-B8CF-E3B2-12639D5A0B74}"/>
          </ac:inkMkLst>
        </pc:inkChg>
        <pc:inkChg chg="add mod">
          <ac:chgData name="Kokchun Giang" userId="67e2125d-ec8c-4323-9653-9824a2ad815f" providerId="ADAL" clId="{C25B542B-E4E8-D141-AA14-043D930A865A}" dt="2024-01-24T19:43:44.411" v="1517"/>
          <ac:inkMkLst>
            <pc:docMk/>
            <pc:sldMk cId="2374835458" sldId="332"/>
            <ac:inkMk id="1184" creationId="{DD40DBF9-5817-C607-E417-A0FF789B4857}"/>
          </ac:inkMkLst>
        </pc:inkChg>
        <pc:inkChg chg="add mod">
          <ac:chgData name="Kokchun Giang" userId="67e2125d-ec8c-4323-9653-9824a2ad815f" providerId="ADAL" clId="{C25B542B-E4E8-D141-AA14-043D930A865A}" dt="2024-01-24T19:43:44.411" v="1517"/>
          <ac:inkMkLst>
            <pc:docMk/>
            <pc:sldMk cId="2374835458" sldId="332"/>
            <ac:inkMk id="1185" creationId="{AD75C92C-62C9-C38F-752F-DFEB98739457}"/>
          </ac:inkMkLst>
        </pc:inkChg>
        <pc:inkChg chg="add mod">
          <ac:chgData name="Kokchun Giang" userId="67e2125d-ec8c-4323-9653-9824a2ad815f" providerId="ADAL" clId="{C25B542B-E4E8-D141-AA14-043D930A865A}" dt="2024-01-24T19:43:44.411" v="1517"/>
          <ac:inkMkLst>
            <pc:docMk/>
            <pc:sldMk cId="2374835458" sldId="332"/>
            <ac:inkMk id="1186" creationId="{6282CEE6-2A92-2F17-D06C-6B9851C03838}"/>
          </ac:inkMkLst>
        </pc:inkChg>
        <pc:inkChg chg="add mod">
          <ac:chgData name="Kokchun Giang" userId="67e2125d-ec8c-4323-9653-9824a2ad815f" providerId="ADAL" clId="{C25B542B-E4E8-D141-AA14-043D930A865A}" dt="2024-01-24T19:43:44.411" v="1517"/>
          <ac:inkMkLst>
            <pc:docMk/>
            <pc:sldMk cId="2374835458" sldId="332"/>
            <ac:inkMk id="1187" creationId="{5726A2DC-86DF-1BF5-C459-5AFE379EB8F8}"/>
          </ac:inkMkLst>
        </pc:inkChg>
        <pc:inkChg chg="add mod">
          <ac:chgData name="Kokchun Giang" userId="67e2125d-ec8c-4323-9653-9824a2ad815f" providerId="ADAL" clId="{C25B542B-E4E8-D141-AA14-043D930A865A}" dt="2024-01-24T19:43:44.411" v="1517"/>
          <ac:inkMkLst>
            <pc:docMk/>
            <pc:sldMk cId="2374835458" sldId="332"/>
            <ac:inkMk id="1188" creationId="{AA9C290A-4B46-E814-A73D-B5BEDEF45D6D}"/>
          </ac:inkMkLst>
        </pc:inkChg>
        <pc:inkChg chg="add mod">
          <ac:chgData name="Kokchun Giang" userId="67e2125d-ec8c-4323-9653-9824a2ad815f" providerId="ADAL" clId="{C25B542B-E4E8-D141-AA14-043D930A865A}" dt="2024-01-24T19:43:53.466" v="1531"/>
          <ac:inkMkLst>
            <pc:docMk/>
            <pc:sldMk cId="2374835458" sldId="332"/>
            <ac:inkMk id="1193" creationId="{23F2AB6F-3CCA-2EA5-6CE6-D384D942A319}"/>
          </ac:inkMkLst>
        </pc:inkChg>
        <pc:inkChg chg="add mod">
          <ac:chgData name="Kokchun Giang" userId="67e2125d-ec8c-4323-9653-9824a2ad815f" providerId="ADAL" clId="{C25B542B-E4E8-D141-AA14-043D930A865A}" dt="2024-01-24T19:43:53.466" v="1531"/>
          <ac:inkMkLst>
            <pc:docMk/>
            <pc:sldMk cId="2374835458" sldId="332"/>
            <ac:inkMk id="1194" creationId="{14CFB3ED-0767-7394-E1C8-D84ABC69766D}"/>
          </ac:inkMkLst>
        </pc:inkChg>
        <pc:inkChg chg="add mod">
          <ac:chgData name="Kokchun Giang" userId="67e2125d-ec8c-4323-9653-9824a2ad815f" providerId="ADAL" clId="{C25B542B-E4E8-D141-AA14-043D930A865A}" dt="2024-01-24T19:43:53.466" v="1531"/>
          <ac:inkMkLst>
            <pc:docMk/>
            <pc:sldMk cId="2374835458" sldId="332"/>
            <ac:inkMk id="1195" creationId="{6F9E6351-086D-779A-D070-F267E1B3E1D5}"/>
          </ac:inkMkLst>
        </pc:inkChg>
        <pc:inkChg chg="add mod">
          <ac:chgData name="Kokchun Giang" userId="67e2125d-ec8c-4323-9653-9824a2ad815f" providerId="ADAL" clId="{C25B542B-E4E8-D141-AA14-043D930A865A}" dt="2024-01-24T19:43:53.466" v="1531"/>
          <ac:inkMkLst>
            <pc:docMk/>
            <pc:sldMk cId="2374835458" sldId="332"/>
            <ac:inkMk id="1196" creationId="{54EF11AE-D70F-9AD0-D990-10C72474FECF}"/>
          </ac:inkMkLst>
        </pc:inkChg>
        <pc:inkChg chg="add mod">
          <ac:chgData name="Kokchun Giang" userId="67e2125d-ec8c-4323-9653-9824a2ad815f" providerId="ADAL" clId="{C25B542B-E4E8-D141-AA14-043D930A865A}" dt="2024-01-24T19:43:53.466" v="1531"/>
          <ac:inkMkLst>
            <pc:docMk/>
            <pc:sldMk cId="2374835458" sldId="332"/>
            <ac:inkMk id="1197" creationId="{C6099DCF-F179-FFBA-E794-26FF1FEB8764}"/>
          </ac:inkMkLst>
        </pc:inkChg>
        <pc:inkChg chg="add mod">
          <ac:chgData name="Kokchun Giang" userId="67e2125d-ec8c-4323-9653-9824a2ad815f" providerId="ADAL" clId="{C25B542B-E4E8-D141-AA14-043D930A865A}" dt="2024-01-24T19:43:53.466" v="1531"/>
          <ac:inkMkLst>
            <pc:docMk/>
            <pc:sldMk cId="2374835458" sldId="332"/>
            <ac:inkMk id="1198" creationId="{BF9E5079-544C-305E-9BCD-D3BDB6A247A7}"/>
          </ac:inkMkLst>
        </pc:inkChg>
        <pc:inkChg chg="add mod">
          <ac:chgData name="Kokchun Giang" userId="67e2125d-ec8c-4323-9653-9824a2ad815f" providerId="ADAL" clId="{C25B542B-E4E8-D141-AA14-043D930A865A}" dt="2024-01-24T19:43:53.466" v="1531"/>
          <ac:inkMkLst>
            <pc:docMk/>
            <pc:sldMk cId="2374835458" sldId="332"/>
            <ac:inkMk id="1199" creationId="{75089BD3-9486-134E-8885-D23CBB931A01}"/>
          </ac:inkMkLst>
        </pc:inkChg>
        <pc:inkChg chg="add mod">
          <ac:chgData name="Kokchun Giang" userId="67e2125d-ec8c-4323-9653-9824a2ad815f" providerId="ADAL" clId="{C25B542B-E4E8-D141-AA14-043D930A865A}" dt="2024-01-24T19:43:53.466" v="1531"/>
          <ac:inkMkLst>
            <pc:docMk/>
            <pc:sldMk cId="2374835458" sldId="332"/>
            <ac:inkMk id="1200" creationId="{3E553EF3-D8AF-B9E5-4F8F-AF927736AE87}"/>
          </ac:inkMkLst>
        </pc:inkChg>
        <pc:inkChg chg="add mod">
          <ac:chgData name="Kokchun Giang" userId="67e2125d-ec8c-4323-9653-9824a2ad815f" providerId="ADAL" clId="{C25B542B-E4E8-D141-AA14-043D930A865A}" dt="2024-01-24T19:43:53.466" v="1531"/>
          <ac:inkMkLst>
            <pc:docMk/>
            <pc:sldMk cId="2374835458" sldId="332"/>
            <ac:inkMk id="1201" creationId="{546C2F62-1E80-3A19-02FA-7345C46A5556}"/>
          </ac:inkMkLst>
        </pc:inkChg>
        <pc:inkChg chg="add mod">
          <ac:chgData name="Kokchun Giang" userId="67e2125d-ec8c-4323-9653-9824a2ad815f" providerId="ADAL" clId="{C25B542B-E4E8-D141-AA14-043D930A865A}" dt="2024-01-24T19:43:53.466" v="1531"/>
          <ac:inkMkLst>
            <pc:docMk/>
            <pc:sldMk cId="2374835458" sldId="332"/>
            <ac:inkMk id="1202" creationId="{77E24125-14B0-12DB-228D-A0679E5D84C8}"/>
          </ac:inkMkLst>
        </pc:inkChg>
        <pc:inkChg chg="add mod">
          <ac:chgData name="Kokchun Giang" userId="67e2125d-ec8c-4323-9653-9824a2ad815f" providerId="ADAL" clId="{C25B542B-E4E8-D141-AA14-043D930A865A}" dt="2024-01-24T19:43:53.466" v="1531"/>
          <ac:inkMkLst>
            <pc:docMk/>
            <pc:sldMk cId="2374835458" sldId="332"/>
            <ac:inkMk id="1203" creationId="{AAF3B0C1-0335-88A0-DFBE-8D445EF1C0F3}"/>
          </ac:inkMkLst>
        </pc:inkChg>
        <pc:inkChg chg="add mod">
          <ac:chgData name="Kokchun Giang" userId="67e2125d-ec8c-4323-9653-9824a2ad815f" providerId="ADAL" clId="{C25B542B-E4E8-D141-AA14-043D930A865A}" dt="2024-01-24T19:43:53.466" v="1531"/>
          <ac:inkMkLst>
            <pc:docMk/>
            <pc:sldMk cId="2374835458" sldId="332"/>
            <ac:inkMk id="1204" creationId="{BC7D6609-06D6-21E4-EF21-2244BC0DAF61}"/>
          </ac:inkMkLst>
        </pc:inkChg>
        <pc:inkChg chg="add mod">
          <ac:chgData name="Kokchun Giang" userId="67e2125d-ec8c-4323-9653-9824a2ad815f" providerId="ADAL" clId="{C25B542B-E4E8-D141-AA14-043D930A865A}" dt="2024-01-24T19:43:53.466" v="1531"/>
          <ac:inkMkLst>
            <pc:docMk/>
            <pc:sldMk cId="2374835458" sldId="332"/>
            <ac:inkMk id="1205" creationId="{FF84447A-8C08-E233-7CF2-997214DF90BE}"/>
          </ac:inkMkLst>
        </pc:inkChg>
        <pc:inkChg chg="add mod">
          <ac:chgData name="Kokchun Giang" userId="67e2125d-ec8c-4323-9653-9824a2ad815f" providerId="ADAL" clId="{C25B542B-E4E8-D141-AA14-043D930A865A}" dt="2024-01-24T19:43:58.894" v="1540"/>
          <ac:inkMkLst>
            <pc:docMk/>
            <pc:sldMk cId="2374835458" sldId="332"/>
            <ac:inkMk id="1209" creationId="{1130A0B6-B638-3B10-09DE-05CF30FF4BE6}"/>
          </ac:inkMkLst>
        </pc:inkChg>
        <pc:inkChg chg="add mod">
          <ac:chgData name="Kokchun Giang" userId="67e2125d-ec8c-4323-9653-9824a2ad815f" providerId="ADAL" clId="{C25B542B-E4E8-D141-AA14-043D930A865A}" dt="2024-01-24T19:43:58.894" v="1540"/>
          <ac:inkMkLst>
            <pc:docMk/>
            <pc:sldMk cId="2374835458" sldId="332"/>
            <ac:inkMk id="1210" creationId="{4E80FDC3-287B-C3A6-CF99-D6CE51D6B55B}"/>
          </ac:inkMkLst>
        </pc:inkChg>
        <pc:inkChg chg="add mod">
          <ac:chgData name="Kokchun Giang" userId="67e2125d-ec8c-4323-9653-9824a2ad815f" providerId="ADAL" clId="{C25B542B-E4E8-D141-AA14-043D930A865A}" dt="2024-01-24T19:43:58.894" v="1540"/>
          <ac:inkMkLst>
            <pc:docMk/>
            <pc:sldMk cId="2374835458" sldId="332"/>
            <ac:inkMk id="1211" creationId="{CFD30975-D8D6-60B3-5CBA-6660EA3F3FCC}"/>
          </ac:inkMkLst>
        </pc:inkChg>
        <pc:inkChg chg="add mod">
          <ac:chgData name="Kokchun Giang" userId="67e2125d-ec8c-4323-9653-9824a2ad815f" providerId="ADAL" clId="{C25B542B-E4E8-D141-AA14-043D930A865A}" dt="2024-01-24T19:43:58.894" v="1540"/>
          <ac:inkMkLst>
            <pc:docMk/>
            <pc:sldMk cId="2374835458" sldId="332"/>
            <ac:inkMk id="1212" creationId="{1361CC93-46DD-ECDA-B8BC-9A22677E36FD}"/>
          </ac:inkMkLst>
        </pc:inkChg>
        <pc:inkChg chg="add mod">
          <ac:chgData name="Kokchun Giang" userId="67e2125d-ec8c-4323-9653-9824a2ad815f" providerId="ADAL" clId="{C25B542B-E4E8-D141-AA14-043D930A865A}" dt="2024-01-24T19:43:58.894" v="1540"/>
          <ac:inkMkLst>
            <pc:docMk/>
            <pc:sldMk cId="2374835458" sldId="332"/>
            <ac:inkMk id="1213" creationId="{8566E030-55C5-EFC2-32F5-F25D454DF318}"/>
          </ac:inkMkLst>
        </pc:inkChg>
        <pc:inkChg chg="add mod">
          <ac:chgData name="Kokchun Giang" userId="67e2125d-ec8c-4323-9653-9824a2ad815f" providerId="ADAL" clId="{C25B542B-E4E8-D141-AA14-043D930A865A}" dt="2024-01-24T19:43:58.894" v="1540"/>
          <ac:inkMkLst>
            <pc:docMk/>
            <pc:sldMk cId="2374835458" sldId="332"/>
            <ac:inkMk id="1214" creationId="{E744A8F3-77CD-E369-34D9-5EC7A54B9B67}"/>
          </ac:inkMkLst>
        </pc:inkChg>
        <pc:inkChg chg="add mod">
          <ac:chgData name="Kokchun Giang" userId="67e2125d-ec8c-4323-9653-9824a2ad815f" providerId="ADAL" clId="{C25B542B-E4E8-D141-AA14-043D930A865A}" dt="2024-01-24T19:43:58.894" v="1540"/>
          <ac:inkMkLst>
            <pc:docMk/>
            <pc:sldMk cId="2374835458" sldId="332"/>
            <ac:inkMk id="1215" creationId="{D6722C48-8BCA-4349-6EF7-E78D5D88E4B3}"/>
          </ac:inkMkLst>
        </pc:inkChg>
        <pc:inkChg chg="add mod">
          <ac:chgData name="Kokchun Giang" userId="67e2125d-ec8c-4323-9653-9824a2ad815f" providerId="ADAL" clId="{C25B542B-E4E8-D141-AA14-043D930A865A}" dt="2024-01-24T19:43:58.894" v="1540"/>
          <ac:inkMkLst>
            <pc:docMk/>
            <pc:sldMk cId="2374835458" sldId="332"/>
            <ac:inkMk id="1216" creationId="{E55F5FD1-FD96-0E42-453B-8E687B9C307D}"/>
          </ac:inkMkLst>
        </pc:inkChg>
        <pc:inkChg chg="add mod">
          <ac:chgData name="Kokchun Giang" userId="67e2125d-ec8c-4323-9653-9824a2ad815f" providerId="ADAL" clId="{C25B542B-E4E8-D141-AA14-043D930A865A}" dt="2024-01-24T19:57:32.026" v="1920" actId="164"/>
          <ac:inkMkLst>
            <pc:docMk/>
            <pc:sldMk cId="2374835458" sldId="332"/>
            <ac:inkMk id="1218" creationId="{9AA5DBEA-E457-38C0-3CB1-60CF985B88EE}"/>
          </ac:inkMkLst>
        </pc:inkChg>
        <pc:inkChg chg="add mod">
          <ac:chgData name="Kokchun Giang" userId="67e2125d-ec8c-4323-9653-9824a2ad815f" providerId="ADAL" clId="{C25B542B-E4E8-D141-AA14-043D930A865A}" dt="2024-01-24T19:44:09.136" v="1553"/>
          <ac:inkMkLst>
            <pc:docMk/>
            <pc:sldMk cId="2374835458" sldId="332"/>
            <ac:inkMk id="1219" creationId="{2F2F4548-DF6F-6852-04FB-87A79344EA23}"/>
          </ac:inkMkLst>
        </pc:inkChg>
        <pc:inkChg chg="add mod">
          <ac:chgData name="Kokchun Giang" userId="67e2125d-ec8c-4323-9653-9824a2ad815f" providerId="ADAL" clId="{C25B542B-E4E8-D141-AA14-043D930A865A}" dt="2024-01-24T19:44:09.136" v="1553"/>
          <ac:inkMkLst>
            <pc:docMk/>
            <pc:sldMk cId="2374835458" sldId="332"/>
            <ac:inkMk id="1220" creationId="{AF09BB43-23B1-F30C-5CAC-5C3244273A4D}"/>
          </ac:inkMkLst>
        </pc:inkChg>
        <pc:inkChg chg="add mod">
          <ac:chgData name="Kokchun Giang" userId="67e2125d-ec8c-4323-9653-9824a2ad815f" providerId="ADAL" clId="{C25B542B-E4E8-D141-AA14-043D930A865A}" dt="2024-01-24T19:44:09.136" v="1553"/>
          <ac:inkMkLst>
            <pc:docMk/>
            <pc:sldMk cId="2374835458" sldId="332"/>
            <ac:inkMk id="1221" creationId="{00057206-104B-6FE6-D898-A55706C3AE22}"/>
          </ac:inkMkLst>
        </pc:inkChg>
        <pc:inkChg chg="add mod">
          <ac:chgData name="Kokchun Giang" userId="67e2125d-ec8c-4323-9653-9824a2ad815f" providerId="ADAL" clId="{C25B542B-E4E8-D141-AA14-043D930A865A}" dt="2024-01-24T19:44:09.136" v="1553"/>
          <ac:inkMkLst>
            <pc:docMk/>
            <pc:sldMk cId="2374835458" sldId="332"/>
            <ac:inkMk id="1222" creationId="{2582CC64-6444-F740-0054-A34EF7B450F5}"/>
          </ac:inkMkLst>
        </pc:inkChg>
        <pc:inkChg chg="add mod">
          <ac:chgData name="Kokchun Giang" userId="67e2125d-ec8c-4323-9653-9824a2ad815f" providerId="ADAL" clId="{C25B542B-E4E8-D141-AA14-043D930A865A}" dt="2024-01-24T19:44:09.136" v="1553"/>
          <ac:inkMkLst>
            <pc:docMk/>
            <pc:sldMk cId="2374835458" sldId="332"/>
            <ac:inkMk id="1223" creationId="{49F797CE-E3F5-2FBF-F763-D97212548233}"/>
          </ac:inkMkLst>
        </pc:inkChg>
        <pc:inkChg chg="add mod">
          <ac:chgData name="Kokchun Giang" userId="67e2125d-ec8c-4323-9653-9824a2ad815f" providerId="ADAL" clId="{C25B542B-E4E8-D141-AA14-043D930A865A}" dt="2024-01-24T19:44:09.136" v="1553"/>
          <ac:inkMkLst>
            <pc:docMk/>
            <pc:sldMk cId="2374835458" sldId="332"/>
            <ac:inkMk id="1224" creationId="{D343083C-78D7-8620-DA3F-1AFF826E50A8}"/>
          </ac:inkMkLst>
        </pc:inkChg>
        <pc:inkChg chg="add mod">
          <ac:chgData name="Kokchun Giang" userId="67e2125d-ec8c-4323-9653-9824a2ad815f" providerId="ADAL" clId="{C25B542B-E4E8-D141-AA14-043D930A865A}" dt="2024-01-24T19:44:09.136" v="1553"/>
          <ac:inkMkLst>
            <pc:docMk/>
            <pc:sldMk cId="2374835458" sldId="332"/>
            <ac:inkMk id="1225" creationId="{6524E819-A845-B41E-21D7-C4E2099E3B49}"/>
          </ac:inkMkLst>
        </pc:inkChg>
        <pc:inkChg chg="add mod">
          <ac:chgData name="Kokchun Giang" userId="67e2125d-ec8c-4323-9653-9824a2ad815f" providerId="ADAL" clId="{C25B542B-E4E8-D141-AA14-043D930A865A}" dt="2024-01-24T19:44:09.136" v="1553"/>
          <ac:inkMkLst>
            <pc:docMk/>
            <pc:sldMk cId="2374835458" sldId="332"/>
            <ac:inkMk id="1226" creationId="{8ECA28EE-F091-B60C-CE66-921DB84E32AD}"/>
          </ac:inkMkLst>
        </pc:inkChg>
        <pc:inkChg chg="add mod">
          <ac:chgData name="Kokchun Giang" userId="67e2125d-ec8c-4323-9653-9824a2ad815f" providerId="ADAL" clId="{C25B542B-E4E8-D141-AA14-043D930A865A}" dt="2024-01-24T19:44:09.136" v="1553"/>
          <ac:inkMkLst>
            <pc:docMk/>
            <pc:sldMk cId="2374835458" sldId="332"/>
            <ac:inkMk id="1227" creationId="{8E93CD5D-5262-A641-E271-B971B178A897}"/>
          </ac:inkMkLst>
        </pc:inkChg>
        <pc:inkChg chg="add mod">
          <ac:chgData name="Kokchun Giang" userId="67e2125d-ec8c-4323-9653-9824a2ad815f" providerId="ADAL" clId="{C25B542B-E4E8-D141-AA14-043D930A865A}" dt="2024-01-24T19:44:09.136" v="1553"/>
          <ac:inkMkLst>
            <pc:docMk/>
            <pc:sldMk cId="2374835458" sldId="332"/>
            <ac:inkMk id="1228" creationId="{5623D81B-D0C1-FD50-1BE0-84A15B2A81E1}"/>
          </ac:inkMkLst>
        </pc:inkChg>
        <pc:inkChg chg="add mod">
          <ac:chgData name="Kokchun Giang" userId="67e2125d-ec8c-4323-9653-9824a2ad815f" providerId="ADAL" clId="{C25B542B-E4E8-D141-AA14-043D930A865A}" dt="2024-01-24T19:44:09.136" v="1553"/>
          <ac:inkMkLst>
            <pc:docMk/>
            <pc:sldMk cId="2374835458" sldId="332"/>
            <ac:inkMk id="1229" creationId="{7DADCB0C-0DCD-6FDE-78B8-BDB162674196}"/>
          </ac:inkMkLst>
        </pc:inkChg>
        <pc:inkChg chg="add del mod">
          <ac:chgData name="Kokchun Giang" userId="67e2125d-ec8c-4323-9653-9824a2ad815f" providerId="ADAL" clId="{C25B542B-E4E8-D141-AA14-043D930A865A}" dt="2024-01-24T19:44:45.557" v="1561" actId="9405"/>
          <ac:inkMkLst>
            <pc:docMk/>
            <pc:sldMk cId="2374835458" sldId="332"/>
            <ac:inkMk id="1231" creationId="{931373D6-0C61-B39B-3C74-890C8CC116CD}"/>
          </ac:inkMkLst>
        </pc:inkChg>
        <pc:inkChg chg="add del mod">
          <ac:chgData name="Kokchun Giang" userId="67e2125d-ec8c-4323-9653-9824a2ad815f" providerId="ADAL" clId="{C25B542B-E4E8-D141-AA14-043D930A865A}" dt="2024-01-24T19:44:44.497" v="1560"/>
          <ac:inkMkLst>
            <pc:docMk/>
            <pc:sldMk cId="2374835458" sldId="332"/>
            <ac:inkMk id="1232" creationId="{45D0EFD1-4CED-1AC6-579A-3D0E663E1D7D}"/>
          </ac:inkMkLst>
        </pc:inkChg>
        <pc:inkChg chg="add del">
          <ac:chgData name="Kokchun Giang" userId="67e2125d-ec8c-4323-9653-9824a2ad815f" providerId="ADAL" clId="{C25B542B-E4E8-D141-AA14-043D930A865A}" dt="2024-01-24T19:44:44.005" v="1558" actId="9405"/>
          <ac:inkMkLst>
            <pc:docMk/>
            <pc:sldMk cId="2374835458" sldId="332"/>
            <ac:inkMk id="1234" creationId="{81076B76-F653-0C08-ED30-6B1FADF6C241}"/>
          </ac:inkMkLst>
        </pc:inkChg>
        <pc:inkChg chg="add mod">
          <ac:chgData name="Kokchun Giang" userId="67e2125d-ec8c-4323-9653-9824a2ad815f" providerId="ADAL" clId="{C25B542B-E4E8-D141-AA14-043D930A865A}" dt="2024-01-24T19:45:17.873" v="1570"/>
          <ac:inkMkLst>
            <pc:docMk/>
            <pc:sldMk cId="2374835458" sldId="332"/>
            <ac:inkMk id="1235" creationId="{61DDF44D-6EE9-EE94-7D9A-E3BEA960C880}"/>
          </ac:inkMkLst>
        </pc:inkChg>
        <pc:inkChg chg="add mod">
          <ac:chgData name="Kokchun Giang" userId="67e2125d-ec8c-4323-9653-9824a2ad815f" providerId="ADAL" clId="{C25B542B-E4E8-D141-AA14-043D930A865A}" dt="2024-01-24T19:45:17.873" v="1570"/>
          <ac:inkMkLst>
            <pc:docMk/>
            <pc:sldMk cId="2374835458" sldId="332"/>
            <ac:inkMk id="1236" creationId="{32B7041B-0376-56A0-2E75-1FD309386ADA}"/>
          </ac:inkMkLst>
        </pc:inkChg>
        <pc:inkChg chg="add mod">
          <ac:chgData name="Kokchun Giang" userId="67e2125d-ec8c-4323-9653-9824a2ad815f" providerId="ADAL" clId="{C25B542B-E4E8-D141-AA14-043D930A865A}" dt="2024-01-24T19:45:17.873" v="1570"/>
          <ac:inkMkLst>
            <pc:docMk/>
            <pc:sldMk cId="2374835458" sldId="332"/>
            <ac:inkMk id="1237" creationId="{79BFEF58-A83E-6E63-87B1-AE1442721D57}"/>
          </ac:inkMkLst>
        </pc:inkChg>
        <pc:inkChg chg="add mod">
          <ac:chgData name="Kokchun Giang" userId="67e2125d-ec8c-4323-9653-9824a2ad815f" providerId="ADAL" clId="{C25B542B-E4E8-D141-AA14-043D930A865A}" dt="2024-01-24T19:45:17.873" v="1570"/>
          <ac:inkMkLst>
            <pc:docMk/>
            <pc:sldMk cId="2374835458" sldId="332"/>
            <ac:inkMk id="1238" creationId="{91A523E9-2B94-3298-8F95-E3F727031815}"/>
          </ac:inkMkLst>
        </pc:inkChg>
        <pc:inkChg chg="add mod">
          <ac:chgData name="Kokchun Giang" userId="67e2125d-ec8c-4323-9653-9824a2ad815f" providerId="ADAL" clId="{C25B542B-E4E8-D141-AA14-043D930A865A}" dt="2024-01-24T19:45:17.873" v="1570"/>
          <ac:inkMkLst>
            <pc:docMk/>
            <pc:sldMk cId="2374835458" sldId="332"/>
            <ac:inkMk id="1239" creationId="{429E2CE3-C868-A86F-DEF1-5361A06FCC48}"/>
          </ac:inkMkLst>
        </pc:inkChg>
        <pc:inkChg chg="add mod">
          <ac:chgData name="Kokchun Giang" userId="67e2125d-ec8c-4323-9653-9824a2ad815f" providerId="ADAL" clId="{C25B542B-E4E8-D141-AA14-043D930A865A}" dt="2024-01-24T19:45:17.873" v="1570"/>
          <ac:inkMkLst>
            <pc:docMk/>
            <pc:sldMk cId="2374835458" sldId="332"/>
            <ac:inkMk id="1240" creationId="{4405A933-D3D2-DEFE-D317-EE06CF5F8BBF}"/>
          </ac:inkMkLst>
        </pc:inkChg>
        <pc:inkChg chg="add mod">
          <ac:chgData name="Kokchun Giang" userId="67e2125d-ec8c-4323-9653-9824a2ad815f" providerId="ADAL" clId="{C25B542B-E4E8-D141-AA14-043D930A865A}" dt="2024-01-24T19:45:17.873" v="1570"/>
          <ac:inkMkLst>
            <pc:docMk/>
            <pc:sldMk cId="2374835458" sldId="332"/>
            <ac:inkMk id="1241" creationId="{0256732D-C6FA-0FB8-EBC4-2F20B083A0E1}"/>
          </ac:inkMkLst>
        </pc:inkChg>
        <pc:inkChg chg="add mod">
          <ac:chgData name="Kokchun Giang" userId="67e2125d-ec8c-4323-9653-9824a2ad815f" providerId="ADAL" clId="{C25B542B-E4E8-D141-AA14-043D930A865A}" dt="2024-01-24T19:45:17.873" v="1570"/>
          <ac:inkMkLst>
            <pc:docMk/>
            <pc:sldMk cId="2374835458" sldId="332"/>
            <ac:inkMk id="1242" creationId="{4EF0EFEE-8C8F-BE02-B46C-374D0283C595}"/>
          </ac:inkMkLst>
        </pc:inkChg>
        <pc:inkChg chg="add mod">
          <ac:chgData name="Kokchun Giang" userId="67e2125d-ec8c-4323-9653-9824a2ad815f" providerId="ADAL" clId="{C25B542B-E4E8-D141-AA14-043D930A865A}" dt="2024-01-24T19:45:26.385" v="1583"/>
          <ac:inkMkLst>
            <pc:docMk/>
            <pc:sldMk cId="2374835458" sldId="332"/>
            <ac:inkMk id="1244" creationId="{3ECC3B89-6D88-46EC-1279-7390281C9532}"/>
          </ac:inkMkLst>
        </pc:inkChg>
        <pc:inkChg chg="add mod">
          <ac:chgData name="Kokchun Giang" userId="67e2125d-ec8c-4323-9653-9824a2ad815f" providerId="ADAL" clId="{C25B542B-E4E8-D141-AA14-043D930A865A}" dt="2024-01-24T19:45:26.385" v="1583"/>
          <ac:inkMkLst>
            <pc:docMk/>
            <pc:sldMk cId="2374835458" sldId="332"/>
            <ac:inkMk id="1245" creationId="{BA9B4DB4-35A3-B7D0-134E-498B37D76C55}"/>
          </ac:inkMkLst>
        </pc:inkChg>
        <pc:inkChg chg="add mod">
          <ac:chgData name="Kokchun Giang" userId="67e2125d-ec8c-4323-9653-9824a2ad815f" providerId="ADAL" clId="{C25B542B-E4E8-D141-AA14-043D930A865A}" dt="2024-01-24T19:45:26.385" v="1583"/>
          <ac:inkMkLst>
            <pc:docMk/>
            <pc:sldMk cId="2374835458" sldId="332"/>
            <ac:inkMk id="1246" creationId="{736A1072-F454-8592-C6F1-87C9B65375D4}"/>
          </ac:inkMkLst>
        </pc:inkChg>
        <pc:inkChg chg="add mod">
          <ac:chgData name="Kokchun Giang" userId="67e2125d-ec8c-4323-9653-9824a2ad815f" providerId="ADAL" clId="{C25B542B-E4E8-D141-AA14-043D930A865A}" dt="2024-01-24T19:45:26.385" v="1583"/>
          <ac:inkMkLst>
            <pc:docMk/>
            <pc:sldMk cId="2374835458" sldId="332"/>
            <ac:inkMk id="1247" creationId="{E1131998-AA6D-6177-49D0-C0320B14211C}"/>
          </ac:inkMkLst>
        </pc:inkChg>
        <pc:inkChg chg="add mod">
          <ac:chgData name="Kokchun Giang" userId="67e2125d-ec8c-4323-9653-9824a2ad815f" providerId="ADAL" clId="{C25B542B-E4E8-D141-AA14-043D930A865A}" dt="2024-01-24T19:45:26.385" v="1583"/>
          <ac:inkMkLst>
            <pc:docMk/>
            <pc:sldMk cId="2374835458" sldId="332"/>
            <ac:inkMk id="1248" creationId="{046AC4C8-9D5A-7307-9CA9-41786AFAE4C6}"/>
          </ac:inkMkLst>
        </pc:inkChg>
        <pc:inkChg chg="add mod">
          <ac:chgData name="Kokchun Giang" userId="67e2125d-ec8c-4323-9653-9824a2ad815f" providerId="ADAL" clId="{C25B542B-E4E8-D141-AA14-043D930A865A}" dt="2024-01-24T19:45:26.385" v="1583"/>
          <ac:inkMkLst>
            <pc:docMk/>
            <pc:sldMk cId="2374835458" sldId="332"/>
            <ac:inkMk id="1249" creationId="{9D1D5189-DB59-9720-8421-DF270CCCA1EA}"/>
          </ac:inkMkLst>
        </pc:inkChg>
        <pc:inkChg chg="add mod">
          <ac:chgData name="Kokchun Giang" userId="67e2125d-ec8c-4323-9653-9824a2ad815f" providerId="ADAL" clId="{C25B542B-E4E8-D141-AA14-043D930A865A}" dt="2024-01-24T19:45:26.385" v="1583"/>
          <ac:inkMkLst>
            <pc:docMk/>
            <pc:sldMk cId="2374835458" sldId="332"/>
            <ac:inkMk id="1250" creationId="{5E4BF380-17C5-5E74-4729-3815C971DE5E}"/>
          </ac:inkMkLst>
        </pc:inkChg>
        <pc:inkChg chg="add mod">
          <ac:chgData name="Kokchun Giang" userId="67e2125d-ec8c-4323-9653-9824a2ad815f" providerId="ADAL" clId="{C25B542B-E4E8-D141-AA14-043D930A865A}" dt="2024-01-24T19:45:26.385" v="1583"/>
          <ac:inkMkLst>
            <pc:docMk/>
            <pc:sldMk cId="2374835458" sldId="332"/>
            <ac:inkMk id="1251" creationId="{BB25DA6B-F591-272A-E185-EE0731D4CAFE}"/>
          </ac:inkMkLst>
        </pc:inkChg>
        <pc:inkChg chg="add mod">
          <ac:chgData name="Kokchun Giang" userId="67e2125d-ec8c-4323-9653-9824a2ad815f" providerId="ADAL" clId="{C25B542B-E4E8-D141-AA14-043D930A865A}" dt="2024-01-24T19:45:26.385" v="1583"/>
          <ac:inkMkLst>
            <pc:docMk/>
            <pc:sldMk cId="2374835458" sldId="332"/>
            <ac:inkMk id="1252" creationId="{13CAC232-0CF8-DAF1-FBCB-93F5A9EB03DF}"/>
          </ac:inkMkLst>
        </pc:inkChg>
        <pc:inkChg chg="add mod">
          <ac:chgData name="Kokchun Giang" userId="67e2125d-ec8c-4323-9653-9824a2ad815f" providerId="ADAL" clId="{C25B542B-E4E8-D141-AA14-043D930A865A}" dt="2024-01-24T19:45:26.385" v="1583"/>
          <ac:inkMkLst>
            <pc:docMk/>
            <pc:sldMk cId="2374835458" sldId="332"/>
            <ac:inkMk id="1253" creationId="{D5032D97-B89C-4792-5A1B-D613AE1D8448}"/>
          </ac:inkMkLst>
        </pc:inkChg>
        <pc:inkChg chg="add mod">
          <ac:chgData name="Kokchun Giang" userId="67e2125d-ec8c-4323-9653-9824a2ad815f" providerId="ADAL" clId="{C25B542B-E4E8-D141-AA14-043D930A865A}" dt="2024-01-24T19:57:32.026" v="1920" actId="164"/>
          <ac:inkMkLst>
            <pc:docMk/>
            <pc:sldMk cId="2374835458" sldId="332"/>
            <ac:inkMk id="1254" creationId="{4BAF54D4-535D-B264-EBAD-0367681CBE69}"/>
          </ac:inkMkLst>
        </pc:inkChg>
        <pc:inkChg chg="add mod">
          <ac:chgData name="Kokchun Giang" userId="67e2125d-ec8c-4323-9653-9824a2ad815f" providerId="ADAL" clId="{C25B542B-E4E8-D141-AA14-043D930A865A}" dt="2024-01-24T19:45:27.263" v="1585"/>
          <ac:inkMkLst>
            <pc:docMk/>
            <pc:sldMk cId="2374835458" sldId="332"/>
            <ac:inkMk id="1255" creationId="{29D7707B-1AF0-925A-8938-D589C6443B2D}"/>
          </ac:inkMkLst>
        </pc:inkChg>
        <pc:inkChg chg="add mod">
          <ac:chgData name="Kokchun Giang" userId="67e2125d-ec8c-4323-9653-9824a2ad815f" providerId="ADAL" clId="{C25B542B-E4E8-D141-AA14-043D930A865A}" dt="2024-01-24T19:45:27.263" v="1585"/>
          <ac:inkMkLst>
            <pc:docMk/>
            <pc:sldMk cId="2374835458" sldId="332"/>
            <ac:inkMk id="1257" creationId="{51E9CBD8-A060-CAF3-1C07-F38CE58AAF96}"/>
          </ac:inkMkLst>
        </pc:inkChg>
      </pc:sldChg>
      <pc:sldChg chg="addSp delSp modSp add mod addAnim delAnim modAnim">
        <pc:chgData name="Kokchun Giang" userId="67e2125d-ec8c-4323-9653-9824a2ad815f" providerId="ADAL" clId="{C25B542B-E4E8-D141-AA14-043D930A865A}" dt="2024-01-24T20:00:24.787" v="1949" actId="1076"/>
        <pc:sldMkLst>
          <pc:docMk/>
          <pc:sldMk cId="740354111" sldId="333"/>
        </pc:sldMkLst>
        <pc:spChg chg="mod">
          <ac:chgData name="Kokchun Giang" userId="67e2125d-ec8c-4323-9653-9824a2ad815f" providerId="ADAL" clId="{C25B542B-E4E8-D141-AA14-043D930A865A}" dt="2024-01-24T19:47:18.765" v="1628" actId="1076"/>
          <ac:spMkLst>
            <pc:docMk/>
            <pc:sldMk cId="740354111" sldId="333"/>
            <ac:spMk id="28" creationId="{240D861B-7F80-DF9C-31F0-E7AFBE0BAB19}"/>
          </ac:spMkLst>
        </pc:spChg>
        <pc:grpChg chg="mod">
          <ac:chgData name="Kokchun Giang" userId="67e2125d-ec8c-4323-9653-9824a2ad815f" providerId="ADAL" clId="{C25B542B-E4E8-D141-AA14-043D930A865A}" dt="2024-01-24T19:59:25.789" v="1931" actId="164"/>
          <ac:grpSpMkLst>
            <pc:docMk/>
            <pc:sldMk cId="740354111" sldId="333"/>
            <ac:grpSpMk id="10" creationId="{63526E7E-5B6E-152B-E7B5-CAED24430C14}"/>
          </ac:grpSpMkLst>
        </pc:grpChg>
        <pc:grpChg chg="mod">
          <ac:chgData name="Kokchun Giang" userId="67e2125d-ec8c-4323-9653-9824a2ad815f" providerId="ADAL" clId="{C25B542B-E4E8-D141-AA14-043D930A865A}" dt="2024-01-24T19:59:25.789" v="1931" actId="164"/>
          <ac:grpSpMkLst>
            <pc:docMk/>
            <pc:sldMk cId="740354111" sldId="333"/>
            <ac:grpSpMk id="14" creationId="{556D69C1-92D1-0640-3AC6-ED9D6A449A31}"/>
          </ac:grpSpMkLst>
        </pc:grpChg>
        <pc:grpChg chg="mod">
          <ac:chgData name="Kokchun Giang" userId="67e2125d-ec8c-4323-9653-9824a2ad815f" providerId="ADAL" clId="{C25B542B-E4E8-D141-AA14-043D930A865A}" dt="2024-01-24T19:59:25.789" v="1931" actId="164"/>
          <ac:grpSpMkLst>
            <pc:docMk/>
            <pc:sldMk cId="740354111" sldId="333"/>
            <ac:grpSpMk id="23" creationId="{F9CBF526-C514-8093-41AE-B556922CE947}"/>
          </ac:grpSpMkLst>
        </pc:grpChg>
        <pc:grpChg chg="mod">
          <ac:chgData name="Kokchun Giang" userId="67e2125d-ec8c-4323-9653-9824a2ad815f" providerId="ADAL" clId="{C25B542B-E4E8-D141-AA14-043D930A865A}" dt="2024-01-24T19:59:25.789" v="1931" actId="164"/>
          <ac:grpSpMkLst>
            <pc:docMk/>
            <pc:sldMk cId="740354111" sldId="333"/>
            <ac:grpSpMk id="24" creationId="{74D7EDFE-C3C1-EA78-CCA0-2C04D23F55E7}"/>
          </ac:grpSpMkLst>
        </pc:grpChg>
        <pc:grpChg chg="mod">
          <ac:chgData name="Kokchun Giang" userId="67e2125d-ec8c-4323-9653-9824a2ad815f" providerId="ADAL" clId="{C25B542B-E4E8-D141-AA14-043D930A865A}" dt="2024-01-24T19:59:25.789" v="1931" actId="164"/>
          <ac:grpSpMkLst>
            <pc:docMk/>
            <pc:sldMk cId="740354111" sldId="333"/>
            <ac:grpSpMk id="30" creationId="{F2C86E08-A8E6-CA5F-D3AF-49FA70837495}"/>
          </ac:grpSpMkLst>
        </pc:grpChg>
        <pc:grpChg chg="mod">
          <ac:chgData name="Kokchun Giang" userId="67e2125d-ec8c-4323-9653-9824a2ad815f" providerId="ADAL" clId="{C25B542B-E4E8-D141-AA14-043D930A865A}" dt="2024-01-24T19:48:18.957" v="1670"/>
          <ac:grpSpMkLst>
            <pc:docMk/>
            <pc:sldMk cId="740354111" sldId="333"/>
            <ac:grpSpMk id="43" creationId="{D7AB4DD9-8953-9BC5-DA91-D7B257946CDF}"/>
          </ac:grpSpMkLst>
        </pc:grpChg>
        <pc:grpChg chg="mod">
          <ac:chgData name="Kokchun Giang" userId="67e2125d-ec8c-4323-9653-9824a2ad815f" providerId="ADAL" clId="{C25B542B-E4E8-D141-AA14-043D930A865A}" dt="2024-01-24T19:48:18.957" v="1670"/>
          <ac:grpSpMkLst>
            <pc:docMk/>
            <pc:sldMk cId="740354111" sldId="333"/>
            <ac:grpSpMk id="44" creationId="{38AB35C6-6AA6-3EF7-5178-1D735F5DBF02}"/>
          </ac:grpSpMkLst>
        </pc:grpChg>
        <pc:grpChg chg="mod">
          <ac:chgData name="Kokchun Giang" userId="67e2125d-ec8c-4323-9653-9824a2ad815f" providerId="ADAL" clId="{C25B542B-E4E8-D141-AA14-043D930A865A}" dt="2024-01-24T19:48:18.957" v="1670"/>
          <ac:grpSpMkLst>
            <pc:docMk/>
            <pc:sldMk cId="740354111" sldId="333"/>
            <ac:grpSpMk id="47" creationId="{F29EDA7E-D348-CA97-AD05-9D082D44AA0D}"/>
          </ac:grpSpMkLst>
        </pc:grpChg>
        <pc:grpChg chg="del mod">
          <ac:chgData name="Kokchun Giang" userId="67e2125d-ec8c-4323-9653-9824a2ad815f" providerId="ADAL" clId="{C25B542B-E4E8-D141-AA14-043D930A865A}" dt="2024-01-24T19:49:22.668" v="1709"/>
          <ac:grpSpMkLst>
            <pc:docMk/>
            <pc:sldMk cId="740354111" sldId="333"/>
            <ac:grpSpMk id="53" creationId="{1C3FAD7E-A7B1-8988-D96C-9DA38DBD25E3}"/>
          </ac:grpSpMkLst>
        </pc:grpChg>
        <pc:grpChg chg="mod">
          <ac:chgData name="Kokchun Giang" userId="67e2125d-ec8c-4323-9653-9824a2ad815f" providerId="ADAL" clId="{C25B542B-E4E8-D141-AA14-043D930A865A}" dt="2024-01-24T19:59:25.789" v="1931" actId="164"/>
          <ac:grpSpMkLst>
            <pc:docMk/>
            <pc:sldMk cId="740354111" sldId="333"/>
            <ac:grpSpMk id="56" creationId="{1B783902-8928-7E2C-31F9-7010F28285CC}"/>
          </ac:grpSpMkLst>
        </pc:grpChg>
        <pc:grpChg chg="mod">
          <ac:chgData name="Kokchun Giang" userId="67e2125d-ec8c-4323-9653-9824a2ad815f" providerId="ADAL" clId="{C25B542B-E4E8-D141-AA14-043D930A865A}" dt="2024-01-24T19:59:25.789" v="1931" actId="164"/>
          <ac:grpSpMkLst>
            <pc:docMk/>
            <pc:sldMk cId="740354111" sldId="333"/>
            <ac:grpSpMk id="59" creationId="{C8EF5A3D-5CC3-F501-AA97-8B3242812355}"/>
          </ac:grpSpMkLst>
        </pc:grpChg>
        <pc:grpChg chg="mod">
          <ac:chgData name="Kokchun Giang" userId="67e2125d-ec8c-4323-9653-9824a2ad815f" providerId="ADAL" clId="{C25B542B-E4E8-D141-AA14-043D930A865A}" dt="2024-01-24T19:59:25.789" v="1931" actId="164"/>
          <ac:grpSpMkLst>
            <pc:docMk/>
            <pc:sldMk cId="740354111" sldId="333"/>
            <ac:grpSpMk id="62" creationId="{2DB8837B-3825-AB01-B142-33079A54E2D1}"/>
          </ac:grpSpMkLst>
        </pc:grpChg>
        <pc:grpChg chg="mod">
          <ac:chgData name="Kokchun Giang" userId="67e2125d-ec8c-4323-9653-9824a2ad815f" providerId="ADAL" clId="{C25B542B-E4E8-D141-AA14-043D930A865A}" dt="2024-01-24T19:59:33.190" v="1933" actId="164"/>
          <ac:grpSpMkLst>
            <pc:docMk/>
            <pc:sldMk cId="740354111" sldId="333"/>
            <ac:grpSpMk id="393" creationId="{56FA59EE-85CA-6F25-71F3-02A1BDDE2A44}"/>
          </ac:grpSpMkLst>
        </pc:grpChg>
        <pc:grpChg chg="mod">
          <ac:chgData name="Kokchun Giang" userId="67e2125d-ec8c-4323-9653-9824a2ad815f" providerId="ADAL" clId="{C25B542B-E4E8-D141-AA14-043D930A865A}" dt="2024-01-24T19:59:33.190" v="1933" actId="164"/>
          <ac:grpSpMkLst>
            <pc:docMk/>
            <pc:sldMk cId="740354111" sldId="333"/>
            <ac:grpSpMk id="394" creationId="{B6D424CA-67DF-A68C-1EFE-5B485C863852}"/>
          </ac:grpSpMkLst>
        </pc:grpChg>
        <pc:grpChg chg="mod">
          <ac:chgData name="Kokchun Giang" userId="67e2125d-ec8c-4323-9653-9824a2ad815f" providerId="ADAL" clId="{C25B542B-E4E8-D141-AA14-043D930A865A}" dt="2024-01-24T19:59:33.190" v="1933" actId="164"/>
          <ac:grpSpMkLst>
            <pc:docMk/>
            <pc:sldMk cId="740354111" sldId="333"/>
            <ac:grpSpMk id="403" creationId="{A1C02AE8-1833-422E-B82C-1C2FC8F34354}"/>
          </ac:grpSpMkLst>
        </pc:grpChg>
        <pc:grpChg chg="mod">
          <ac:chgData name="Kokchun Giang" userId="67e2125d-ec8c-4323-9653-9824a2ad815f" providerId="ADAL" clId="{C25B542B-E4E8-D141-AA14-043D930A865A}" dt="2024-01-24T19:59:25.789" v="1931" actId="164"/>
          <ac:grpSpMkLst>
            <pc:docMk/>
            <pc:sldMk cId="740354111" sldId="333"/>
            <ac:grpSpMk id="412" creationId="{CBF3F3CD-2314-626F-C15F-A91FFBE0A33A}"/>
          </ac:grpSpMkLst>
        </pc:grpChg>
        <pc:grpChg chg="mod">
          <ac:chgData name="Kokchun Giang" userId="67e2125d-ec8c-4323-9653-9824a2ad815f" providerId="ADAL" clId="{C25B542B-E4E8-D141-AA14-043D930A865A}" dt="2024-01-24T19:49:54.633" v="1739"/>
          <ac:grpSpMkLst>
            <pc:docMk/>
            <pc:sldMk cId="740354111" sldId="333"/>
            <ac:grpSpMk id="416" creationId="{72D0E7DE-4560-C221-5F0F-CF1EC101CA6E}"/>
          </ac:grpSpMkLst>
        </pc:grpChg>
        <pc:grpChg chg="mod">
          <ac:chgData name="Kokchun Giang" userId="67e2125d-ec8c-4323-9653-9824a2ad815f" providerId="ADAL" clId="{C25B542B-E4E8-D141-AA14-043D930A865A}" dt="2024-01-24T19:49:53.699" v="1735"/>
          <ac:grpSpMkLst>
            <pc:docMk/>
            <pc:sldMk cId="740354111" sldId="333"/>
            <ac:grpSpMk id="420" creationId="{4216D7EF-E8BA-C592-ABB1-B8C76BB6B71D}"/>
          </ac:grpSpMkLst>
        </pc:grpChg>
        <pc:grpChg chg="mod">
          <ac:chgData name="Kokchun Giang" userId="67e2125d-ec8c-4323-9653-9824a2ad815f" providerId="ADAL" clId="{C25B542B-E4E8-D141-AA14-043D930A865A}" dt="2024-01-24T19:49:53.016" v="1732"/>
          <ac:grpSpMkLst>
            <pc:docMk/>
            <pc:sldMk cId="740354111" sldId="333"/>
            <ac:grpSpMk id="423" creationId="{054EC37F-B7BF-925A-B25B-6064FE527A5A}"/>
          </ac:grpSpMkLst>
        </pc:grpChg>
        <pc:grpChg chg="mod">
          <ac:chgData name="Kokchun Giang" userId="67e2125d-ec8c-4323-9653-9824a2ad815f" providerId="ADAL" clId="{C25B542B-E4E8-D141-AA14-043D930A865A}" dt="2024-01-24T19:59:37.889" v="1935" actId="164"/>
          <ac:grpSpMkLst>
            <pc:docMk/>
            <pc:sldMk cId="740354111" sldId="333"/>
            <ac:grpSpMk id="430" creationId="{202B889A-6D19-F871-BDB4-5894524FB787}"/>
          </ac:grpSpMkLst>
        </pc:grpChg>
        <pc:grpChg chg="mod">
          <ac:chgData name="Kokchun Giang" userId="67e2125d-ec8c-4323-9653-9824a2ad815f" providerId="ADAL" clId="{C25B542B-E4E8-D141-AA14-043D930A865A}" dt="2024-01-24T19:59:37.889" v="1935" actId="164"/>
          <ac:grpSpMkLst>
            <pc:docMk/>
            <pc:sldMk cId="740354111" sldId="333"/>
            <ac:grpSpMk id="436" creationId="{2604E7AA-8D70-4A5E-EB41-E7E23E1A43E5}"/>
          </ac:grpSpMkLst>
        </pc:grpChg>
        <pc:grpChg chg="mod">
          <ac:chgData name="Kokchun Giang" userId="67e2125d-ec8c-4323-9653-9824a2ad815f" providerId="ADAL" clId="{C25B542B-E4E8-D141-AA14-043D930A865A}" dt="2024-01-24T19:59:37.889" v="1935" actId="164"/>
          <ac:grpSpMkLst>
            <pc:docMk/>
            <pc:sldMk cId="740354111" sldId="333"/>
            <ac:grpSpMk id="443" creationId="{0185296A-62E0-EB09-7B36-BF1726FB6ABC}"/>
          </ac:grpSpMkLst>
        </pc:grpChg>
        <pc:grpChg chg="mod">
          <ac:chgData name="Kokchun Giang" userId="67e2125d-ec8c-4323-9653-9824a2ad815f" providerId="ADAL" clId="{C25B542B-E4E8-D141-AA14-043D930A865A}" dt="2024-01-24T19:59:43.555" v="1937" actId="164"/>
          <ac:grpSpMkLst>
            <pc:docMk/>
            <pc:sldMk cId="740354111" sldId="333"/>
            <ac:grpSpMk id="460" creationId="{A0EFA2FB-8F2E-B20F-6FD5-E75C785120B0}"/>
          </ac:grpSpMkLst>
        </pc:grpChg>
        <pc:grpChg chg="mod">
          <ac:chgData name="Kokchun Giang" userId="67e2125d-ec8c-4323-9653-9824a2ad815f" providerId="ADAL" clId="{C25B542B-E4E8-D141-AA14-043D930A865A}" dt="2024-01-24T19:59:43.555" v="1937" actId="164"/>
          <ac:grpSpMkLst>
            <pc:docMk/>
            <pc:sldMk cId="740354111" sldId="333"/>
            <ac:grpSpMk id="461" creationId="{D88AA0FE-16F6-E67F-CB9B-9959B1CB4548}"/>
          </ac:grpSpMkLst>
        </pc:grpChg>
        <pc:grpChg chg="mod">
          <ac:chgData name="Kokchun Giang" userId="67e2125d-ec8c-4323-9653-9824a2ad815f" providerId="ADAL" clId="{C25B542B-E4E8-D141-AA14-043D930A865A}" dt="2024-01-24T19:59:43.555" v="1937" actId="164"/>
          <ac:grpSpMkLst>
            <pc:docMk/>
            <pc:sldMk cId="740354111" sldId="333"/>
            <ac:grpSpMk id="462" creationId="{52600E47-55BD-42B1-A6C1-3D08BE8D2AA7}"/>
          </ac:grpSpMkLst>
        </pc:grpChg>
        <pc:grpChg chg="mod">
          <ac:chgData name="Kokchun Giang" userId="67e2125d-ec8c-4323-9653-9824a2ad815f" providerId="ADAL" clId="{C25B542B-E4E8-D141-AA14-043D930A865A}" dt="2024-01-24T19:59:47.389" v="1939" actId="164"/>
          <ac:grpSpMkLst>
            <pc:docMk/>
            <pc:sldMk cId="740354111" sldId="333"/>
            <ac:grpSpMk id="477" creationId="{B277ABC4-C9D8-5795-341B-AB3F7F8EEBE0}"/>
          </ac:grpSpMkLst>
        </pc:grpChg>
        <pc:grpChg chg="mod">
          <ac:chgData name="Kokchun Giang" userId="67e2125d-ec8c-4323-9653-9824a2ad815f" providerId="ADAL" clId="{C25B542B-E4E8-D141-AA14-043D930A865A}" dt="2024-01-24T19:59:47.389" v="1939" actId="164"/>
          <ac:grpSpMkLst>
            <pc:docMk/>
            <pc:sldMk cId="740354111" sldId="333"/>
            <ac:grpSpMk id="478" creationId="{D23A1A60-8F31-B9BA-D62D-ADBD75924D69}"/>
          </ac:grpSpMkLst>
        </pc:grpChg>
        <pc:grpChg chg="add del">
          <ac:chgData name="Kokchun Giang" userId="67e2125d-ec8c-4323-9653-9824a2ad815f" providerId="ADAL" clId="{C25B542B-E4E8-D141-AA14-043D930A865A}" dt="2024-01-24T19:47:12.089" v="1623" actId="478"/>
          <ac:grpSpMkLst>
            <pc:docMk/>
            <pc:sldMk cId="740354111" sldId="333"/>
            <ac:grpSpMk id="487" creationId="{891B99C5-2E74-7601-DDC9-8610F43BCD5D}"/>
          </ac:grpSpMkLst>
        </pc:grpChg>
        <pc:grpChg chg="add del">
          <ac:chgData name="Kokchun Giang" userId="67e2125d-ec8c-4323-9653-9824a2ad815f" providerId="ADAL" clId="{C25B542B-E4E8-D141-AA14-043D930A865A}" dt="2024-01-24T19:47:12.089" v="1623" actId="478"/>
          <ac:grpSpMkLst>
            <pc:docMk/>
            <pc:sldMk cId="740354111" sldId="333"/>
            <ac:grpSpMk id="488" creationId="{F3FAB8B6-898F-914B-0148-5B63EACC0584}"/>
          </ac:grpSpMkLst>
        </pc:grpChg>
        <pc:grpChg chg="mod">
          <ac:chgData name="Kokchun Giang" userId="67e2125d-ec8c-4323-9653-9824a2ad815f" providerId="ADAL" clId="{C25B542B-E4E8-D141-AA14-043D930A865A}" dt="2024-01-24T19:59:47.389" v="1939" actId="164"/>
          <ac:grpSpMkLst>
            <pc:docMk/>
            <pc:sldMk cId="740354111" sldId="333"/>
            <ac:grpSpMk id="497" creationId="{9761382B-9E0F-B605-F002-FFF3B14FB52E}"/>
          </ac:grpSpMkLst>
        </pc:grpChg>
        <pc:grpChg chg="mod">
          <ac:chgData name="Kokchun Giang" userId="67e2125d-ec8c-4323-9653-9824a2ad815f" providerId="ADAL" clId="{C25B542B-E4E8-D141-AA14-043D930A865A}" dt="2024-01-24T19:59:47.389" v="1939" actId="164"/>
          <ac:grpSpMkLst>
            <pc:docMk/>
            <pc:sldMk cId="740354111" sldId="333"/>
            <ac:grpSpMk id="508" creationId="{DB09D5C4-5EB1-3B83-9FF7-BD3847DF2225}"/>
          </ac:grpSpMkLst>
        </pc:grpChg>
        <pc:grpChg chg="del mod">
          <ac:chgData name="Kokchun Giang" userId="67e2125d-ec8c-4323-9653-9824a2ad815f" providerId="ADAL" clId="{C25B542B-E4E8-D141-AA14-043D930A865A}" dt="2024-01-24T19:50:42.172" v="1808"/>
          <ac:grpSpMkLst>
            <pc:docMk/>
            <pc:sldMk cId="740354111" sldId="333"/>
            <ac:grpSpMk id="509" creationId="{4978FE81-BA18-2DC8-399C-BF43D27B5085}"/>
          </ac:grpSpMkLst>
        </pc:grpChg>
        <pc:grpChg chg="del mod">
          <ac:chgData name="Kokchun Giang" userId="67e2125d-ec8c-4323-9653-9824a2ad815f" providerId="ADAL" clId="{C25B542B-E4E8-D141-AA14-043D930A865A}" dt="2024-01-24T19:50:42.172" v="1808"/>
          <ac:grpSpMkLst>
            <pc:docMk/>
            <pc:sldMk cId="740354111" sldId="333"/>
            <ac:grpSpMk id="510" creationId="{767B74E0-491A-494E-EF95-B02C2B7527D2}"/>
          </ac:grpSpMkLst>
        </pc:grpChg>
        <pc:grpChg chg="mod">
          <ac:chgData name="Kokchun Giang" userId="67e2125d-ec8c-4323-9653-9824a2ad815f" providerId="ADAL" clId="{C25B542B-E4E8-D141-AA14-043D930A865A}" dt="2024-01-24T19:59:47.389" v="1939" actId="164"/>
          <ac:grpSpMkLst>
            <pc:docMk/>
            <pc:sldMk cId="740354111" sldId="333"/>
            <ac:grpSpMk id="514" creationId="{28F367EC-0BBE-5D4C-2154-E10EC60B99DC}"/>
          </ac:grpSpMkLst>
        </pc:grpChg>
        <pc:grpChg chg="mod">
          <ac:chgData name="Kokchun Giang" userId="67e2125d-ec8c-4323-9653-9824a2ad815f" providerId="ADAL" clId="{C25B542B-E4E8-D141-AA14-043D930A865A}" dt="2024-01-24T19:50:48.951" v="1814"/>
          <ac:grpSpMkLst>
            <pc:docMk/>
            <pc:sldMk cId="740354111" sldId="333"/>
            <ac:grpSpMk id="518" creationId="{BD0D23D7-4457-83D5-78AF-FBE0CE169F4C}"/>
          </ac:grpSpMkLst>
        </pc:grpChg>
        <pc:grpChg chg="mod">
          <ac:chgData name="Kokchun Giang" userId="67e2125d-ec8c-4323-9653-9824a2ad815f" providerId="ADAL" clId="{C25B542B-E4E8-D141-AA14-043D930A865A}" dt="2024-01-24T19:59:53.022" v="1941" actId="164"/>
          <ac:grpSpMkLst>
            <pc:docMk/>
            <pc:sldMk cId="740354111" sldId="333"/>
            <ac:grpSpMk id="528" creationId="{6491BC79-25B7-EE29-7C23-D8A20132CAC6}"/>
          </ac:grpSpMkLst>
        </pc:grpChg>
        <pc:grpChg chg="del mod">
          <ac:chgData name="Kokchun Giang" userId="67e2125d-ec8c-4323-9653-9824a2ad815f" providerId="ADAL" clId="{C25B542B-E4E8-D141-AA14-043D930A865A}" dt="2024-01-24T19:50:58.527" v="1829"/>
          <ac:grpSpMkLst>
            <pc:docMk/>
            <pc:sldMk cId="740354111" sldId="333"/>
            <ac:grpSpMk id="530" creationId="{AB6CEAAE-5C36-7BCB-2AFD-6524218C95E8}"/>
          </ac:grpSpMkLst>
        </pc:grpChg>
        <pc:grpChg chg="mod">
          <ac:chgData name="Kokchun Giang" userId="67e2125d-ec8c-4323-9653-9824a2ad815f" providerId="ADAL" clId="{C25B542B-E4E8-D141-AA14-043D930A865A}" dt="2024-01-24T19:59:53.022" v="1941" actId="164"/>
          <ac:grpSpMkLst>
            <pc:docMk/>
            <pc:sldMk cId="740354111" sldId="333"/>
            <ac:grpSpMk id="533" creationId="{98B9B11D-3104-2E8C-CC00-4014DBC63002}"/>
          </ac:grpSpMkLst>
        </pc:grpChg>
        <pc:grpChg chg="mod">
          <ac:chgData name="Kokchun Giang" userId="67e2125d-ec8c-4323-9653-9824a2ad815f" providerId="ADAL" clId="{C25B542B-E4E8-D141-AA14-043D930A865A}" dt="2024-01-24T19:59:53.022" v="1941" actId="164"/>
          <ac:grpSpMkLst>
            <pc:docMk/>
            <pc:sldMk cId="740354111" sldId="333"/>
            <ac:grpSpMk id="539" creationId="{18250C36-D988-41FD-29BF-5C1E9CE85AD4}"/>
          </ac:grpSpMkLst>
        </pc:grpChg>
        <pc:grpChg chg="del mod">
          <ac:chgData name="Kokchun Giang" userId="67e2125d-ec8c-4323-9653-9824a2ad815f" providerId="ADAL" clId="{C25B542B-E4E8-D141-AA14-043D930A865A}" dt="2024-01-24T19:51:20.052" v="1859"/>
          <ac:grpSpMkLst>
            <pc:docMk/>
            <pc:sldMk cId="740354111" sldId="333"/>
            <ac:grpSpMk id="556" creationId="{1BCCE92E-C32F-6C57-55DE-9A579FEE0D6E}"/>
          </ac:grpSpMkLst>
        </pc:grpChg>
        <pc:grpChg chg="mod">
          <ac:chgData name="Kokchun Giang" userId="67e2125d-ec8c-4323-9653-9824a2ad815f" providerId="ADAL" clId="{C25B542B-E4E8-D141-AA14-043D930A865A}" dt="2024-01-24T19:59:56.580" v="1943" actId="164"/>
          <ac:grpSpMkLst>
            <pc:docMk/>
            <pc:sldMk cId="740354111" sldId="333"/>
            <ac:grpSpMk id="557" creationId="{05EFD672-2967-8671-9C89-10894EF1D737}"/>
          </ac:grpSpMkLst>
        </pc:grpChg>
        <pc:grpChg chg="del mod">
          <ac:chgData name="Kokchun Giang" userId="67e2125d-ec8c-4323-9653-9824a2ad815f" providerId="ADAL" clId="{C25B542B-E4E8-D141-AA14-043D930A865A}" dt="2024-01-24T19:51:19.229" v="1857"/>
          <ac:grpSpMkLst>
            <pc:docMk/>
            <pc:sldMk cId="740354111" sldId="333"/>
            <ac:grpSpMk id="563" creationId="{B56AFF32-ACFC-6737-53DF-F192B7F3697F}"/>
          </ac:grpSpMkLst>
        </pc:grpChg>
        <pc:grpChg chg="mod">
          <ac:chgData name="Kokchun Giang" userId="67e2125d-ec8c-4323-9653-9824a2ad815f" providerId="ADAL" clId="{C25B542B-E4E8-D141-AA14-043D930A865A}" dt="2024-01-24T19:59:56.580" v="1943" actId="164"/>
          <ac:grpSpMkLst>
            <pc:docMk/>
            <pc:sldMk cId="740354111" sldId="333"/>
            <ac:grpSpMk id="564" creationId="{01FE7704-ED40-F79B-D0BB-50A03605FF56}"/>
          </ac:grpSpMkLst>
        </pc:grpChg>
        <pc:grpChg chg="del mod">
          <ac:chgData name="Kokchun Giang" userId="67e2125d-ec8c-4323-9653-9824a2ad815f" providerId="ADAL" clId="{C25B542B-E4E8-D141-AA14-043D930A865A}" dt="2024-01-24T19:51:21.670" v="1861"/>
          <ac:grpSpMkLst>
            <pc:docMk/>
            <pc:sldMk cId="740354111" sldId="333"/>
            <ac:grpSpMk id="566" creationId="{9BD0A5D0-EC8B-FBEB-28A8-D6229AD83ED7}"/>
          </ac:grpSpMkLst>
        </pc:grpChg>
        <pc:grpChg chg="mod">
          <ac:chgData name="Kokchun Giang" userId="67e2125d-ec8c-4323-9653-9824a2ad815f" providerId="ADAL" clId="{C25B542B-E4E8-D141-AA14-043D930A865A}" dt="2024-01-24T19:59:56.580" v="1943" actId="164"/>
          <ac:grpSpMkLst>
            <pc:docMk/>
            <pc:sldMk cId="740354111" sldId="333"/>
            <ac:grpSpMk id="568" creationId="{F2441849-E669-E310-833E-CC3CBDAB6FB4}"/>
          </ac:grpSpMkLst>
        </pc:grpChg>
        <pc:grpChg chg="add mod">
          <ac:chgData name="Kokchun Giang" userId="67e2125d-ec8c-4323-9653-9824a2ad815f" providerId="ADAL" clId="{C25B542B-E4E8-D141-AA14-043D930A865A}" dt="2024-01-24T19:59:25.789" v="1931" actId="164"/>
          <ac:grpSpMkLst>
            <pc:docMk/>
            <pc:sldMk cId="740354111" sldId="333"/>
            <ac:grpSpMk id="569" creationId="{FBD83E4A-F1EC-B08E-43D0-EBBCE90D5268}"/>
          </ac:grpSpMkLst>
        </pc:grpChg>
        <pc:grpChg chg="add mod">
          <ac:chgData name="Kokchun Giang" userId="67e2125d-ec8c-4323-9653-9824a2ad815f" providerId="ADAL" clId="{C25B542B-E4E8-D141-AA14-043D930A865A}" dt="2024-01-24T19:59:33.190" v="1933" actId="164"/>
          <ac:grpSpMkLst>
            <pc:docMk/>
            <pc:sldMk cId="740354111" sldId="333"/>
            <ac:grpSpMk id="570" creationId="{55132889-337A-DAA6-C3D9-CB7E92BAC0B6}"/>
          </ac:grpSpMkLst>
        </pc:grpChg>
        <pc:grpChg chg="add mod">
          <ac:chgData name="Kokchun Giang" userId="67e2125d-ec8c-4323-9653-9824a2ad815f" providerId="ADAL" clId="{C25B542B-E4E8-D141-AA14-043D930A865A}" dt="2024-01-24T19:59:37.889" v="1935" actId="164"/>
          <ac:grpSpMkLst>
            <pc:docMk/>
            <pc:sldMk cId="740354111" sldId="333"/>
            <ac:grpSpMk id="571" creationId="{DF5EFCAD-4601-A58B-D266-DD11EA696B03}"/>
          </ac:grpSpMkLst>
        </pc:grpChg>
        <pc:grpChg chg="add del">
          <ac:chgData name="Kokchun Giang" userId="67e2125d-ec8c-4323-9653-9824a2ad815f" providerId="ADAL" clId="{C25B542B-E4E8-D141-AA14-043D930A865A}" dt="2024-01-24T19:47:12.089" v="1623" actId="478"/>
          <ac:grpSpMkLst>
            <pc:docMk/>
            <pc:sldMk cId="740354111" sldId="333"/>
            <ac:grpSpMk id="581" creationId="{5333BEBA-EAEF-43FC-E976-D95B4C580D43}"/>
          </ac:grpSpMkLst>
        </pc:grpChg>
        <pc:grpChg chg="add del">
          <ac:chgData name="Kokchun Giang" userId="67e2125d-ec8c-4323-9653-9824a2ad815f" providerId="ADAL" clId="{C25B542B-E4E8-D141-AA14-043D930A865A}" dt="2024-01-24T19:47:12.089" v="1623" actId="478"/>
          <ac:grpSpMkLst>
            <pc:docMk/>
            <pc:sldMk cId="740354111" sldId="333"/>
            <ac:grpSpMk id="582" creationId="{3258231D-0CFC-2C06-79D7-98C86417D732}"/>
          </ac:grpSpMkLst>
        </pc:grpChg>
        <pc:grpChg chg="add mod">
          <ac:chgData name="Kokchun Giang" userId="67e2125d-ec8c-4323-9653-9824a2ad815f" providerId="ADAL" clId="{C25B542B-E4E8-D141-AA14-043D930A865A}" dt="2024-01-24T20:00:24.787" v="1949" actId="1076"/>
          <ac:grpSpMkLst>
            <pc:docMk/>
            <pc:sldMk cId="740354111" sldId="333"/>
            <ac:grpSpMk id="583" creationId="{37FFA505-4710-F844-70DA-4A63F4644A28}"/>
          </ac:grpSpMkLst>
        </pc:grpChg>
        <pc:grpChg chg="add mod">
          <ac:chgData name="Kokchun Giang" userId="67e2125d-ec8c-4323-9653-9824a2ad815f" providerId="ADAL" clId="{C25B542B-E4E8-D141-AA14-043D930A865A}" dt="2024-01-24T20:00:24.787" v="1949" actId="1076"/>
          <ac:grpSpMkLst>
            <pc:docMk/>
            <pc:sldMk cId="740354111" sldId="333"/>
            <ac:grpSpMk id="584" creationId="{BDF6B3AA-F8E5-12D3-F165-5AA383032F4C}"/>
          </ac:grpSpMkLst>
        </pc:grpChg>
        <pc:grpChg chg="add mod">
          <ac:chgData name="Kokchun Giang" userId="67e2125d-ec8c-4323-9653-9824a2ad815f" providerId="ADAL" clId="{C25B542B-E4E8-D141-AA14-043D930A865A}" dt="2024-01-24T20:00:24.787" v="1949" actId="1076"/>
          <ac:grpSpMkLst>
            <pc:docMk/>
            <pc:sldMk cId="740354111" sldId="333"/>
            <ac:grpSpMk id="585" creationId="{472D9F65-ECF2-216E-308D-4ED856215FC5}"/>
          </ac:grpSpMkLst>
        </pc:grpChg>
        <pc:grpChg chg="add mod">
          <ac:chgData name="Kokchun Giang" userId="67e2125d-ec8c-4323-9653-9824a2ad815f" providerId="ADAL" clId="{C25B542B-E4E8-D141-AA14-043D930A865A}" dt="2024-01-24T20:00:24.787" v="1949" actId="1076"/>
          <ac:grpSpMkLst>
            <pc:docMk/>
            <pc:sldMk cId="740354111" sldId="333"/>
            <ac:grpSpMk id="586" creationId="{3049B7F7-B4E5-F134-F44C-76411A7761A8}"/>
          </ac:grpSpMkLst>
        </pc:grpChg>
        <pc:grpChg chg="add del">
          <ac:chgData name="Kokchun Giang" userId="67e2125d-ec8c-4323-9653-9824a2ad815f" providerId="ADAL" clId="{C25B542B-E4E8-D141-AA14-043D930A865A}" dt="2024-01-24T19:47:12.089" v="1623" actId="478"/>
          <ac:grpSpMkLst>
            <pc:docMk/>
            <pc:sldMk cId="740354111" sldId="333"/>
            <ac:grpSpMk id="683" creationId="{F848F667-B34D-0337-23A6-00DFB52CD20C}"/>
          </ac:grpSpMkLst>
        </pc:grpChg>
        <pc:grpChg chg="add del">
          <ac:chgData name="Kokchun Giang" userId="67e2125d-ec8c-4323-9653-9824a2ad815f" providerId="ADAL" clId="{C25B542B-E4E8-D141-AA14-043D930A865A}" dt="2024-01-24T19:47:12.089" v="1623" actId="478"/>
          <ac:grpSpMkLst>
            <pc:docMk/>
            <pc:sldMk cId="740354111" sldId="333"/>
            <ac:grpSpMk id="795" creationId="{704A8D5D-3824-A820-9C9E-CF4EA5D53EFD}"/>
          </ac:grpSpMkLst>
        </pc:grpChg>
        <pc:grpChg chg="add del">
          <ac:chgData name="Kokchun Giang" userId="67e2125d-ec8c-4323-9653-9824a2ad815f" providerId="ADAL" clId="{C25B542B-E4E8-D141-AA14-043D930A865A}" dt="2024-01-24T19:47:12.089" v="1623" actId="478"/>
          <ac:grpSpMkLst>
            <pc:docMk/>
            <pc:sldMk cId="740354111" sldId="333"/>
            <ac:grpSpMk id="796" creationId="{AAA5C157-C1DF-DA5D-CA73-2DC44821E699}"/>
          </ac:grpSpMkLst>
        </pc:grpChg>
        <pc:grpChg chg="add del">
          <ac:chgData name="Kokchun Giang" userId="67e2125d-ec8c-4323-9653-9824a2ad815f" providerId="ADAL" clId="{C25B542B-E4E8-D141-AA14-043D930A865A}" dt="2024-01-24T19:47:12.089" v="1623" actId="478"/>
          <ac:grpSpMkLst>
            <pc:docMk/>
            <pc:sldMk cId="740354111" sldId="333"/>
            <ac:grpSpMk id="797" creationId="{C3E6C5A1-2169-3731-0299-33801957316E}"/>
          </ac:grpSpMkLst>
        </pc:grpChg>
        <pc:grpChg chg="add del">
          <ac:chgData name="Kokchun Giang" userId="67e2125d-ec8c-4323-9653-9824a2ad815f" providerId="ADAL" clId="{C25B542B-E4E8-D141-AA14-043D930A865A}" dt="2024-01-24T19:47:12.089" v="1623" actId="478"/>
          <ac:grpSpMkLst>
            <pc:docMk/>
            <pc:sldMk cId="740354111" sldId="333"/>
            <ac:grpSpMk id="798" creationId="{64A3D8D1-C59C-AE9B-8FEE-339CEA109E0C}"/>
          </ac:grpSpMkLst>
        </pc:grpChg>
        <pc:grpChg chg="add del">
          <ac:chgData name="Kokchun Giang" userId="67e2125d-ec8c-4323-9653-9824a2ad815f" providerId="ADAL" clId="{C25B542B-E4E8-D141-AA14-043D930A865A}" dt="2024-01-24T19:47:12.089" v="1623" actId="478"/>
          <ac:grpSpMkLst>
            <pc:docMk/>
            <pc:sldMk cId="740354111" sldId="333"/>
            <ac:grpSpMk id="802" creationId="{2D4273EE-E241-6FEC-9372-FDD21AA830E9}"/>
          </ac:grpSpMkLst>
        </pc:grpChg>
        <pc:grpChg chg="add del">
          <ac:chgData name="Kokchun Giang" userId="67e2125d-ec8c-4323-9653-9824a2ad815f" providerId="ADAL" clId="{C25B542B-E4E8-D141-AA14-043D930A865A}" dt="2024-01-24T19:47:12.089" v="1623" actId="478"/>
          <ac:grpSpMkLst>
            <pc:docMk/>
            <pc:sldMk cId="740354111" sldId="333"/>
            <ac:grpSpMk id="813" creationId="{6E27F138-7A9C-3C9F-D7F5-4A6930387625}"/>
          </ac:grpSpMkLst>
        </pc:grpChg>
        <pc:grpChg chg="add del">
          <ac:chgData name="Kokchun Giang" userId="67e2125d-ec8c-4323-9653-9824a2ad815f" providerId="ADAL" clId="{C25B542B-E4E8-D141-AA14-043D930A865A}" dt="2024-01-24T19:47:12.089" v="1623" actId="478"/>
          <ac:grpSpMkLst>
            <pc:docMk/>
            <pc:sldMk cId="740354111" sldId="333"/>
            <ac:grpSpMk id="814" creationId="{F69D5AF2-3C2D-FC04-17B1-AB8FC9E0BA82}"/>
          </ac:grpSpMkLst>
        </pc:grpChg>
        <pc:grpChg chg="add del">
          <ac:chgData name="Kokchun Giang" userId="67e2125d-ec8c-4323-9653-9824a2ad815f" providerId="ADAL" clId="{C25B542B-E4E8-D141-AA14-043D930A865A}" dt="2024-01-24T19:47:12.089" v="1623" actId="478"/>
          <ac:grpSpMkLst>
            <pc:docMk/>
            <pc:sldMk cId="740354111" sldId="333"/>
            <ac:grpSpMk id="821" creationId="{39EC47C1-EBAD-0687-7EA2-2AE039368C82}"/>
          </ac:grpSpMkLst>
        </pc:grpChg>
        <pc:grpChg chg="add del">
          <ac:chgData name="Kokchun Giang" userId="67e2125d-ec8c-4323-9653-9824a2ad815f" providerId="ADAL" clId="{C25B542B-E4E8-D141-AA14-043D930A865A}" dt="2024-01-24T19:47:12.089" v="1623" actId="478"/>
          <ac:grpSpMkLst>
            <pc:docMk/>
            <pc:sldMk cId="740354111" sldId="333"/>
            <ac:grpSpMk id="829" creationId="{56115F02-04B1-69DC-0C78-DD4F9F522902}"/>
          </ac:grpSpMkLst>
        </pc:grpChg>
        <pc:grpChg chg="add del">
          <ac:chgData name="Kokchun Giang" userId="67e2125d-ec8c-4323-9653-9824a2ad815f" providerId="ADAL" clId="{C25B542B-E4E8-D141-AA14-043D930A865A}" dt="2024-01-24T19:47:12.089" v="1623" actId="478"/>
          <ac:grpSpMkLst>
            <pc:docMk/>
            <pc:sldMk cId="740354111" sldId="333"/>
            <ac:grpSpMk id="838" creationId="{2CB21B54-C890-9F42-B39D-DAAFC3A44501}"/>
          </ac:grpSpMkLst>
        </pc:grpChg>
        <pc:grpChg chg="add del">
          <ac:chgData name="Kokchun Giang" userId="67e2125d-ec8c-4323-9653-9824a2ad815f" providerId="ADAL" clId="{C25B542B-E4E8-D141-AA14-043D930A865A}" dt="2024-01-24T19:47:12.089" v="1623" actId="478"/>
          <ac:grpSpMkLst>
            <pc:docMk/>
            <pc:sldMk cId="740354111" sldId="333"/>
            <ac:grpSpMk id="843" creationId="{79059764-B233-2E74-4223-162F907FAD48}"/>
          </ac:grpSpMkLst>
        </pc:grpChg>
        <pc:grpChg chg="add del">
          <ac:chgData name="Kokchun Giang" userId="67e2125d-ec8c-4323-9653-9824a2ad815f" providerId="ADAL" clId="{C25B542B-E4E8-D141-AA14-043D930A865A}" dt="2024-01-24T19:47:12.089" v="1623" actId="478"/>
          <ac:grpSpMkLst>
            <pc:docMk/>
            <pc:sldMk cId="740354111" sldId="333"/>
            <ac:grpSpMk id="859" creationId="{774CF156-7595-5619-1788-DEEFCC90183A}"/>
          </ac:grpSpMkLst>
        </pc:grpChg>
        <pc:grpChg chg="add del">
          <ac:chgData name="Kokchun Giang" userId="67e2125d-ec8c-4323-9653-9824a2ad815f" providerId="ADAL" clId="{C25B542B-E4E8-D141-AA14-043D930A865A}" dt="2024-01-24T19:47:12.089" v="1623" actId="478"/>
          <ac:grpSpMkLst>
            <pc:docMk/>
            <pc:sldMk cId="740354111" sldId="333"/>
            <ac:grpSpMk id="860" creationId="{2473F279-3C8E-B546-694E-3DE4B67325AF}"/>
          </ac:grpSpMkLst>
        </pc:grpChg>
        <pc:grpChg chg="add del">
          <ac:chgData name="Kokchun Giang" userId="67e2125d-ec8c-4323-9653-9824a2ad815f" providerId="ADAL" clId="{C25B542B-E4E8-D141-AA14-043D930A865A}" dt="2024-01-24T19:47:12.089" v="1623" actId="478"/>
          <ac:grpSpMkLst>
            <pc:docMk/>
            <pc:sldMk cId="740354111" sldId="333"/>
            <ac:grpSpMk id="865" creationId="{7577F21E-F103-D286-4AAF-F6182A228FB8}"/>
          </ac:grpSpMkLst>
        </pc:grpChg>
        <pc:grpChg chg="add del">
          <ac:chgData name="Kokchun Giang" userId="67e2125d-ec8c-4323-9653-9824a2ad815f" providerId="ADAL" clId="{C25B542B-E4E8-D141-AA14-043D930A865A}" dt="2024-01-24T19:47:12.089" v="1623" actId="478"/>
          <ac:grpSpMkLst>
            <pc:docMk/>
            <pc:sldMk cId="740354111" sldId="333"/>
            <ac:grpSpMk id="895" creationId="{6C045BB8-21F7-4D9F-118E-C5793D8D3212}"/>
          </ac:grpSpMkLst>
        </pc:grpChg>
        <pc:grpChg chg="del">
          <ac:chgData name="Kokchun Giang" userId="67e2125d-ec8c-4323-9653-9824a2ad815f" providerId="ADAL" clId="{C25B542B-E4E8-D141-AA14-043D930A865A}" dt="2024-01-24T19:47:14.874" v="1624" actId="478"/>
          <ac:grpSpMkLst>
            <pc:docMk/>
            <pc:sldMk cId="740354111" sldId="333"/>
            <ac:grpSpMk id="916" creationId="{7425DFA2-5397-3E92-9306-41E23753613C}"/>
          </ac:grpSpMkLst>
        </pc:grpChg>
        <pc:grpChg chg="del">
          <ac:chgData name="Kokchun Giang" userId="67e2125d-ec8c-4323-9653-9824a2ad815f" providerId="ADAL" clId="{C25B542B-E4E8-D141-AA14-043D930A865A}" dt="2024-01-24T19:47:14.874" v="1624" actId="478"/>
          <ac:grpSpMkLst>
            <pc:docMk/>
            <pc:sldMk cId="740354111" sldId="333"/>
            <ac:grpSpMk id="919" creationId="{C39F0085-C21E-3C8A-4733-7D55CB31E568}"/>
          </ac:grpSpMkLst>
        </pc:grpChg>
        <pc:grpChg chg="del">
          <ac:chgData name="Kokchun Giang" userId="67e2125d-ec8c-4323-9653-9824a2ad815f" providerId="ADAL" clId="{C25B542B-E4E8-D141-AA14-043D930A865A}" dt="2024-01-24T19:47:14.874" v="1624" actId="478"/>
          <ac:grpSpMkLst>
            <pc:docMk/>
            <pc:sldMk cId="740354111" sldId="333"/>
            <ac:grpSpMk id="931" creationId="{3382EFDA-0296-BE93-E16C-6885E2F91CB8}"/>
          </ac:grpSpMkLst>
        </pc:grpChg>
        <pc:grpChg chg="del">
          <ac:chgData name="Kokchun Giang" userId="67e2125d-ec8c-4323-9653-9824a2ad815f" providerId="ADAL" clId="{C25B542B-E4E8-D141-AA14-043D930A865A}" dt="2024-01-24T19:47:14.874" v="1624" actId="478"/>
          <ac:grpSpMkLst>
            <pc:docMk/>
            <pc:sldMk cId="740354111" sldId="333"/>
            <ac:grpSpMk id="932" creationId="{E777D1E7-A84B-AE85-B05B-F2FBEEA8D5D5}"/>
          </ac:grpSpMkLst>
        </pc:grpChg>
        <pc:grpChg chg="del">
          <ac:chgData name="Kokchun Giang" userId="67e2125d-ec8c-4323-9653-9824a2ad815f" providerId="ADAL" clId="{C25B542B-E4E8-D141-AA14-043D930A865A}" dt="2024-01-24T19:47:14.874" v="1624" actId="478"/>
          <ac:grpSpMkLst>
            <pc:docMk/>
            <pc:sldMk cId="740354111" sldId="333"/>
            <ac:grpSpMk id="947" creationId="{5B4E8E2C-BBAC-7D12-BFA2-2F059822038A}"/>
          </ac:grpSpMkLst>
        </pc:grpChg>
        <pc:grpChg chg="del">
          <ac:chgData name="Kokchun Giang" userId="67e2125d-ec8c-4323-9653-9824a2ad815f" providerId="ADAL" clId="{C25B542B-E4E8-D141-AA14-043D930A865A}" dt="2024-01-24T19:47:14.874" v="1624" actId="478"/>
          <ac:grpSpMkLst>
            <pc:docMk/>
            <pc:sldMk cId="740354111" sldId="333"/>
            <ac:grpSpMk id="968" creationId="{676FEDA7-7C8E-03FF-ABB0-ABC1F035CEE7}"/>
          </ac:grpSpMkLst>
        </pc:grpChg>
        <pc:grpChg chg="del">
          <ac:chgData name="Kokchun Giang" userId="67e2125d-ec8c-4323-9653-9824a2ad815f" providerId="ADAL" clId="{C25B542B-E4E8-D141-AA14-043D930A865A}" dt="2024-01-24T19:47:14.874" v="1624" actId="478"/>
          <ac:grpSpMkLst>
            <pc:docMk/>
            <pc:sldMk cId="740354111" sldId="333"/>
            <ac:grpSpMk id="969" creationId="{E1E18C33-3BD6-6091-B0C2-910828BF7125}"/>
          </ac:grpSpMkLst>
        </pc:grpChg>
        <pc:grpChg chg="del">
          <ac:chgData name="Kokchun Giang" userId="67e2125d-ec8c-4323-9653-9824a2ad815f" providerId="ADAL" clId="{C25B542B-E4E8-D141-AA14-043D930A865A}" dt="2024-01-24T19:47:14.874" v="1624" actId="478"/>
          <ac:grpSpMkLst>
            <pc:docMk/>
            <pc:sldMk cId="740354111" sldId="333"/>
            <ac:grpSpMk id="970" creationId="{4499F252-5D7A-A6B6-4EA8-4BDF9AA094F0}"/>
          </ac:grpSpMkLst>
        </pc:grpChg>
        <pc:grpChg chg="del">
          <ac:chgData name="Kokchun Giang" userId="67e2125d-ec8c-4323-9653-9824a2ad815f" providerId="ADAL" clId="{C25B542B-E4E8-D141-AA14-043D930A865A}" dt="2024-01-24T19:47:14.874" v="1624" actId="478"/>
          <ac:grpSpMkLst>
            <pc:docMk/>
            <pc:sldMk cId="740354111" sldId="333"/>
            <ac:grpSpMk id="985" creationId="{C7B5A312-2874-4525-3C06-8095EBF256AF}"/>
          </ac:grpSpMkLst>
        </pc:grpChg>
        <pc:grpChg chg="del">
          <ac:chgData name="Kokchun Giang" userId="67e2125d-ec8c-4323-9653-9824a2ad815f" providerId="ADAL" clId="{C25B542B-E4E8-D141-AA14-043D930A865A}" dt="2024-01-24T19:47:14.874" v="1624" actId="478"/>
          <ac:grpSpMkLst>
            <pc:docMk/>
            <pc:sldMk cId="740354111" sldId="333"/>
            <ac:grpSpMk id="986" creationId="{5A403780-C607-2DD4-7CDB-FB0980CFD761}"/>
          </ac:grpSpMkLst>
        </pc:grpChg>
        <pc:grpChg chg="del">
          <ac:chgData name="Kokchun Giang" userId="67e2125d-ec8c-4323-9653-9824a2ad815f" providerId="ADAL" clId="{C25B542B-E4E8-D141-AA14-043D930A865A}" dt="2024-01-24T19:47:14.874" v="1624" actId="478"/>
          <ac:grpSpMkLst>
            <pc:docMk/>
            <pc:sldMk cId="740354111" sldId="333"/>
            <ac:grpSpMk id="990" creationId="{DE63AFA8-EE18-3DF9-7DA5-84815FFFD07F}"/>
          </ac:grpSpMkLst>
        </pc:grpChg>
        <pc:grpChg chg="del">
          <ac:chgData name="Kokchun Giang" userId="67e2125d-ec8c-4323-9653-9824a2ad815f" providerId="ADAL" clId="{C25B542B-E4E8-D141-AA14-043D930A865A}" dt="2024-01-24T19:47:14.874" v="1624" actId="478"/>
          <ac:grpSpMkLst>
            <pc:docMk/>
            <pc:sldMk cId="740354111" sldId="333"/>
            <ac:grpSpMk id="1007" creationId="{9191381A-E0C2-16C7-9A3D-24DA367BDEE0}"/>
          </ac:grpSpMkLst>
        </pc:grpChg>
        <pc:grpChg chg="del">
          <ac:chgData name="Kokchun Giang" userId="67e2125d-ec8c-4323-9653-9824a2ad815f" providerId="ADAL" clId="{C25B542B-E4E8-D141-AA14-043D930A865A}" dt="2024-01-24T19:47:14.874" v="1624" actId="478"/>
          <ac:grpSpMkLst>
            <pc:docMk/>
            <pc:sldMk cId="740354111" sldId="333"/>
            <ac:grpSpMk id="1008" creationId="{DAFDE0B0-4F3A-EC39-A4EE-863282927C9C}"/>
          </ac:grpSpMkLst>
        </pc:grpChg>
        <pc:grpChg chg="del">
          <ac:chgData name="Kokchun Giang" userId="67e2125d-ec8c-4323-9653-9824a2ad815f" providerId="ADAL" clId="{C25B542B-E4E8-D141-AA14-043D930A865A}" dt="2024-01-24T19:47:14.874" v="1624" actId="478"/>
          <ac:grpSpMkLst>
            <pc:docMk/>
            <pc:sldMk cId="740354111" sldId="333"/>
            <ac:grpSpMk id="1022" creationId="{D13A803C-CA6C-DD07-E89F-E145D1408469}"/>
          </ac:grpSpMkLst>
        </pc:grpChg>
        <pc:grpChg chg="del">
          <ac:chgData name="Kokchun Giang" userId="67e2125d-ec8c-4323-9653-9824a2ad815f" providerId="ADAL" clId="{C25B542B-E4E8-D141-AA14-043D930A865A}" dt="2024-01-24T19:47:14.874" v="1624" actId="478"/>
          <ac:grpSpMkLst>
            <pc:docMk/>
            <pc:sldMk cId="740354111" sldId="333"/>
            <ac:grpSpMk id="1023" creationId="{9A7E656A-6966-2CAD-51AA-D3E73268565D}"/>
          </ac:grpSpMkLst>
        </pc:grpChg>
        <pc:grpChg chg="del">
          <ac:chgData name="Kokchun Giang" userId="67e2125d-ec8c-4323-9653-9824a2ad815f" providerId="ADAL" clId="{C25B542B-E4E8-D141-AA14-043D930A865A}" dt="2024-01-24T19:47:14.874" v="1624" actId="478"/>
          <ac:grpSpMkLst>
            <pc:docMk/>
            <pc:sldMk cId="740354111" sldId="333"/>
            <ac:grpSpMk id="1031" creationId="{B570952D-F2C2-34C5-37CF-394447A401A0}"/>
          </ac:grpSpMkLst>
        </pc:grpChg>
        <pc:grpChg chg="del">
          <ac:chgData name="Kokchun Giang" userId="67e2125d-ec8c-4323-9653-9824a2ad815f" providerId="ADAL" clId="{C25B542B-E4E8-D141-AA14-043D930A865A}" dt="2024-01-24T19:47:14.874" v="1624" actId="478"/>
          <ac:grpSpMkLst>
            <pc:docMk/>
            <pc:sldMk cId="740354111" sldId="333"/>
            <ac:grpSpMk id="1035" creationId="{0F09E19C-459E-2BD7-4E49-EE04DDDB5EBB}"/>
          </ac:grpSpMkLst>
        </pc:grpChg>
        <pc:grpChg chg="del">
          <ac:chgData name="Kokchun Giang" userId="67e2125d-ec8c-4323-9653-9824a2ad815f" providerId="ADAL" clId="{C25B542B-E4E8-D141-AA14-043D930A865A}" dt="2024-01-24T19:47:14.874" v="1624" actId="478"/>
          <ac:grpSpMkLst>
            <pc:docMk/>
            <pc:sldMk cId="740354111" sldId="333"/>
            <ac:grpSpMk id="1044" creationId="{7ADB5163-3BF5-51F9-C571-69AE1D445A00}"/>
          </ac:grpSpMkLst>
        </pc:grpChg>
        <pc:grpChg chg="del">
          <ac:chgData name="Kokchun Giang" userId="67e2125d-ec8c-4323-9653-9824a2ad815f" providerId="ADAL" clId="{C25B542B-E4E8-D141-AA14-043D930A865A}" dt="2024-01-24T19:47:14.874" v="1624" actId="478"/>
          <ac:grpSpMkLst>
            <pc:docMk/>
            <pc:sldMk cId="740354111" sldId="333"/>
            <ac:grpSpMk id="1047" creationId="{98B9FC54-1DB1-0839-820F-63749D0535D1}"/>
          </ac:grpSpMkLst>
        </pc:grpChg>
        <pc:grpChg chg="del">
          <ac:chgData name="Kokchun Giang" userId="67e2125d-ec8c-4323-9653-9824a2ad815f" providerId="ADAL" clId="{C25B542B-E4E8-D141-AA14-043D930A865A}" dt="2024-01-24T19:47:14.874" v="1624" actId="478"/>
          <ac:grpSpMkLst>
            <pc:docMk/>
            <pc:sldMk cId="740354111" sldId="333"/>
            <ac:grpSpMk id="1076" creationId="{4E2DB81A-92E6-3939-A1CA-95841A524BD9}"/>
          </ac:grpSpMkLst>
        </pc:grpChg>
        <pc:grpChg chg="del">
          <ac:chgData name="Kokchun Giang" userId="67e2125d-ec8c-4323-9653-9824a2ad815f" providerId="ADAL" clId="{C25B542B-E4E8-D141-AA14-043D930A865A}" dt="2024-01-24T19:47:14.874" v="1624" actId="478"/>
          <ac:grpSpMkLst>
            <pc:docMk/>
            <pc:sldMk cId="740354111" sldId="333"/>
            <ac:grpSpMk id="1077" creationId="{534BCE2D-6F54-7ACB-B5CC-46184C9C17D7}"/>
          </ac:grpSpMkLst>
        </pc:grpChg>
        <pc:grpChg chg="del">
          <ac:chgData name="Kokchun Giang" userId="67e2125d-ec8c-4323-9653-9824a2ad815f" providerId="ADAL" clId="{C25B542B-E4E8-D141-AA14-043D930A865A}" dt="2024-01-24T19:47:14.874" v="1624" actId="478"/>
          <ac:grpSpMkLst>
            <pc:docMk/>
            <pc:sldMk cId="740354111" sldId="333"/>
            <ac:grpSpMk id="1078" creationId="{AA06984D-C5A4-5E5D-7E88-6CE6144E43F1}"/>
          </ac:grpSpMkLst>
        </pc:grpChg>
        <pc:grpChg chg="del">
          <ac:chgData name="Kokchun Giang" userId="67e2125d-ec8c-4323-9653-9824a2ad815f" providerId="ADAL" clId="{C25B542B-E4E8-D141-AA14-043D930A865A}" dt="2024-01-24T19:47:14.874" v="1624" actId="478"/>
          <ac:grpSpMkLst>
            <pc:docMk/>
            <pc:sldMk cId="740354111" sldId="333"/>
            <ac:grpSpMk id="1079" creationId="{5943A557-8910-E26D-5837-BCB0DC306595}"/>
          </ac:grpSpMkLst>
        </pc:grpChg>
        <pc:grpChg chg="del">
          <ac:chgData name="Kokchun Giang" userId="67e2125d-ec8c-4323-9653-9824a2ad815f" providerId="ADAL" clId="{C25B542B-E4E8-D141-AA14-043D930A865A}" dt="2024-01-24T19:47:21.944" v="1629" actId="478"/>
          <ac:grpSpMkLst>
            <pc:docMk/>
            <pc:sldMk cId="740354111" sldId="333"/>
            <ac:grpSpMk id="1095" creationId="{898ED6AD-3972-6729-BAD1-A8701C451745}"/>
          </ac:grpSpMkLst>
        </pc:grpChg>
        <pc:grpChg chg="del">
          <ac:chgData name="Kokchun Giang" userId="67e2125d-ec8c-4323-9653-9824a2ad815f" providerId="ADAL" clId="{C25B542B-E4E8-D141-AA14-043D930A865A}" dt="2024-01-24T19:47:21.944" v="1629" actId="478"/>
          <ac:grpSpMkLst>
            <pc:docMk/>
            <pc:sldMk cId="740354111" sldId="333"/>
            <ac:grpSpMk id="1100" creationId="{4A79B9C2-23F1-108F-537E-78DBE733E73B}"/>
          </ac:grpSpMkLst>
        </pc:grpChg>
        <pc:grpChg chg="del">
          <ac:chgData name="Kokchun Giang" userId="67e2125d-ec8c-4323-9653-9824a2ad815f" providerId="ADAL" clId="{C25B542B-E4E8-D141-AA14-043D930A865A}" dt="2024-01-24T19:47:21.944" v="1629" actId="478"/>
          <ac:grpSpMkLst>
            <pc:docMk/>
            <pc:sldMk cId="740354111" sldId="333"/>
            <ac:grpSpMk id="1116" creationId="{E5A104ED-1013-7E14-0A27-F2608A8F8E17}"/>
          </ac:grpSpMkLst>
        </pc:grpChg>
        <pc:grpChg chg="del">
          <ac:chgData name="Kokchun Giang" userId="67e2125d-ec8c-4323-9653-9824a2ad815f" providerId="ADAL" clId="{C25B542B-E4E8-D141-AA14-043D930A865A}" dt="2024-01-24T19:47:21.944" v="1629" actId="478"/>
          <ac:grpSpMkLst>
            <pc:docMk/>
            <pc:sldMk cId="740354111" sldId="333"/>
            <ac:grpSpMk id="1117" creationId="{5B4C16C8-F9BC-FAC4-1CF7-B1D986C451C9}"/>
          </ac:grpSpMkLst>
        </pc:grpChg>
        <pc:grpChg chg="del">
          <ac:chgData name="Kokchun Giang" userId="67e2125d-ec8c-4323-9653-9824a2ad815f" providerId="ADAL" clId="{C25B542B-E4E8-D141-AA14-043D930A865A}" dt="2024-01-24T19:47:21.944" v="1629" actId="478"/>
          <ac:grpSpMkLst>
            <pc:docMk/>
            <pc:sldMk cId="740354111" sldId="333"/>
            <ac:grpSpMk id="1125" creationId="{03D8B843-7B08-E93F-272C-C1D576DC5AD4}"/>
          </ac:grpSpMkLst>
        </pc:grpChg>
        <pc:grpChg chg="del">
          <ac:chgData name="Kokchun Giang" userId="67e2125d-ec8c-4323-9653-9824a2ad815f" providerId="ADAL" clId="{C25B542B-E4E8-D141-AA14-043D930A865A}" dt="2024-01-24T19:47:21.944" v="1629" actId="478"/>
          <ac:grpSpMkLst>
            <pc:docMk/>
            <pc:sldMk cId="740354111" sldId="333"/>
            <ac:grpSpMk id="1126" creationId="{12A9B468-E9AF-1C0F-CD92-3278DEA04074}"/>
          </ac:grpSpMkLst>
        </pc:grpChg>
        <pc:grpChg chg="del">
          <ac:chgData name="Kokchun Giang" userId="67e2125d-ec8c-4323-9653-9824a2ad815f" providerId="ADAL" clId="{C25B542B-E4E8-D141-AA14-043D930A865A}" dt="2024-01-24T19:47:21.944" v="1629" actId="478"/>
          <ac:grpSpMkLst>
            <pc:docMk/>
            <pc:sldMk cId="740354111" sldId="333"/>
            <ac:grpSpMk id="1131" creationId="{0C5EF0F2-4BF9-B9E5-4CFD-10ED55C5EF02}"/>
          </ac:grpSpMkLst>
        </pc:grpChg>
        <pc:grpChg chg="del">
          <ac:chgData name="Kokchun Giang" userId="67e2125d-ec8c-4323-9653-9824a2ad815f" providerId="ADAL" clId="{C25B542B-E4E8-D141-AA14-043D930A865A}" dt="2024-01-24T19:47:21.944" v="1629" actId="478"/>
          <ac:grpSpMkLst>
            <pc:docMk/>
            <pc:sldMk cId="740354111" sldId="333"/>
            <ac:grpSpMk id="1148" creationId="{1D83F6F0-8C36-23C1-D77B-945A40997272}"/>
          </ac:grpSpMkLst>
        </pc:grpChg>
        <pc:grpChg chg="del">
          <ac:chgData name="Kokchun Giang" userId="67e2125d-ec8c-4323-9653-9824a2ad815f" providerId="ADAL" clId="{C25B542B-E4E8-D141-AA14-043D930A865A}" dt="2024-01-24T19:47:21.944" v="1629" actId="478"/>
          <ac:grpSpMkLst>
            <pc:docMk/>
            <pc:sldMk cId="740354111" sldId="333"/>
            <ac:grpSpMk id="1151" creationId="{64B34BF4-F02E-68B4-2EB1-F817B16191DA}"/>
          </ac:grpSpMkLst>
        </pc:grpChg>
        <pc:grpChg chg="del">
          <ac:chgData name="Kokchun Giang" userId="67e2125d-ec8c-4323-9653-9824a2ad815f" providerId="ADAL" clId="{C25B542B-E4E8-D141-AA14-043D930A865A}" dt="2024-01-24T19:47:21.944" v="1629" actId="478"/>
          <ac:grpSpMkLst>
            <pc:docMk/>
            <pc:sldMk cId="740354111" sldId="333"/>
            <ac:grpSpMk id="1169" creationId="{34378FC4-9484-8316-64EC-0C1900A5807A}"/>
          </ac:grpSpMkLst>
        </pc:grpChg>
        <pc:grpChg chg="del">
          <ac:chgData name="Kokchun Giang" userId="67e2125d-ec8c-4323-9653-9824a2ad815f" providerId="ADAL" clId="{C25B542B-E4E8-D141-AA14-043D930A865A}" dt="2024-01-24T19:47:21.944" v="1629" actId="478"/>
          <ac:grpSpMkLst>
            <pc:docMk/>
            <pc:sldMk cId="740354111" sldId="333"/>
            <ac:grpSpMk id="1170" creationId="{AF70AB84-9DA1-4AA3-CFC8-9C22E92AFD8F}"/>
          </ac:grpSpMkLst>
        </pc:grpChg>
        <pc:grpChg chg="del">
          <ac:chgData name="Kokchun Giang" userId="67e2125d-ec8c-4323-9653-9824a2ad815f" providerId="ADAL" clId="{C25B542B-E4E8-D141-AA14-043D930A865A}" dt="2024-01-24T19:47:21.944" v="1629" actId="478"/>
          <ac:grpSpMkLst>
            <pc:docMk/>
            <pc:sldMk cId="740354111" sldId="333"/>
            <ac:grpSpMk id="1176" creationId="{66FF803C-5C78-5484-67BB-34D560F17090}"/>
          </ac:grpSpMkLst>
        </pc:grpChg>
        <pc:grpChg chg="del">
          <ac:chgData name="Kokchun Giang" userId="67e2125d-ec8c-4323-9653-9824a2ad815f" providerId="ADAL" clId="{C25B542B-E4E8-D141-AA14-043D930A865A}" dt="2024-01-24T19:47:21.944" v="1629" actId="478"/>
          <ac:grpSpMkLst>
            <pc:docMk/>
            <pc:sldMk cId="740354111" sldId="333"/>
            <ac:grpSpMk id="1189" creationId="{C0F4F533-0140-E3AB-FFB3-AC932ACCD939}"/>
          </ac:grpSpMkLst>
        </pc:grpChg>
        <pc:grpChg chg="del">
          <ac:chgData name="Kokchun Giang" userId="67e2125d-ec8c-4323-9653-9824a2ad815f" providerId="ADAL" clId="{C25B542B-E4E8-D141-AA14-043D930A865A}" dt="2024-01-24T19:47:21.944" v="1629" actId="478"/>
          <ac:grpSpMkLst>
            <pc:docMk/>
            <pc:sldMk cId="740354111" sldId="333"/>
            <ac:grpSpMk id="1190" creationId="{97806B79-E33B-6C0C-CF66-3BECC1C290F8}"/>
          </ac:grpSpMkLst>
        </pc:grpChg>
        <pc:grpChg chg="del">
          <ac:chgData name="Kokchun Giang" userId="67e2125d-ec8c-4323-9653-9824a2ad815f" providerId="ADAL" clId="{C25B542B-E4E8-D141-AA14-043D930A865A}" dt="2024-01-24T19:47:21.944" v="1629" actId="478"/>
          <ac:grpSpMkLst>
            <pc:docMk/>
            <pc:sldMk cId="740354111" sldId="333"/>
            <ac:grpSpMk id="1191" creationId="{2307189F-749E-2E5D-BBEC-9B0FFDA62295}"/>
          </ac:grpSpMkLst>
        </pc:grpChg>
        <pc:grpChg chg="del">
          <ac:chgData name="Kokchun Giang" userId="67e2125d-ec8c-4323-9653-9824a2ad815f" providerId="ADAL" clId="{C25B542B-E4E8-D141-AA14-043D930A865A}" dt="2024-01-24T19:47:21.944" v="1629" actId="478"/>
          <ac:grpSpMkLst>
            <pc:docMk/>
            <pc:sldMk cId="740354111" sldId="333"/>
            <ac:grpSpMk id="1192" creationId="{B449445D-23DE-CED9-971D-285FF45DFC41}"/>
          </ac:grpSpMkLst>
        </pc:grpChg>
        <pc:grpChg chg="del">
          <ac:chgData name="Kokchun Giang" userId="67e2125d-ec8c-4323-9653-9824a2ad815f" providerId="ADAL" clId="{C25B542B-E4E8-D141-AA14-043D930A865A}" dt="2024-01-24T19:47:21.944" v="1629" actId="478"/>
          <ac:grpSpMkLst>
            <pc:docMk/>
            <pc:sldMk cId="740354111" sldId="333"/>
            <ac:grpSpMk id="1206" creationId="{75E63C9E-D919-D0FB-3116-192D26F096F6}"/>
          </ac:grpSpMkLst>
        </pc:grpChg>
        <pc:grpChg chg="del">
          <ac:chgData name="Kokchun Giang" userId="67e2125d-ec8c-4323-9653-9824a2ad815f" providerId="ADAL" clId="{C25B542B-E4E8-D141-AA14-043D930A865A}" dt="2024-01-24T19:47:21.944" v="1629" actId="478"/>
          <ac:grpSpMkLst>
            <pc:docMk/>
            <pc:sldMk cId="740354111" sldId="333"/>
            <ac:grpSpMk id="1207" creationId="{52FB59A1-3083-101A-CDD1-7C0DF82CB09F}"/>
          </ac:grpSpMkLst>
        </pc:grpChg>
        <pc:grpChg chg="del">
          <ac:chgData name="Kokchun Giang" userId="67e2125d-ec8c-4323-9653-9824a2ad815f" providerId="ADAL" clId="{C25B542B-E4E8-D141-AA14-043D930A865A}" dt="2024-01-24T19:47:21.944" v="1629" actId="478"/>
          <ac:grpSpMkLst>
            <pc:docMk/>
            <pc:sldMk cId="740354111" sldId="333"/>
            <ac:grpSpMk id="1208" creationId="{D683FC7E-2DB4-36CD-2E7E-86E65D5767D5}"/>
          </ac:grpSpMkLst>
        </pc:grpChg>
        <pc:grpChg chg="del">
          <ac:chgData name="Kokchun Giang" userId="67e2125d-ec8c-4323-9653-9824a2ad815f" providerId="ADAL" clId="{C25B542B-E4E8-D141-AA14-043D930A865A}" dt="2024-01-24T19:47:21.944" v="1629" actId="478"/>
          <ac:grpSpMkLst>
            <pc:docMk/>
            <pc:sldMk cId="740354111" sldId="333"/>
            <ac:grpSpMk id="1217" creationId="{9FE43E34-8998-2586-BD30-A0E49351CDC9}"/>
          </ac:grpSpMkLst>
        </pc:grpChg>
        <pc:grpChg chg="del">
          <ac:chgData name="Kokchun Giang" userId="67e2125d-ec8c-4323-9653-9824a2ad815f" providerId="ADAL" clId="{C25B542B-E4E8-D141-AA14-043D930A865A}" dt="2024-01-24T19:47:21.944" v="1629" actId="478"/>
          <ac:grpSpMkLst>
            <pc:docMk/>
            <pc:sldMk cId="740354111" sldId="333"/>
            <ac:grpSpMk id="1230" creationId="{6D8EB8BE-5131-766A-9863-EB4574E401E3}"/>
          </ac:grpSpMkLst>
        </pc:grpChg>
        <pc:grpChg chg="del">
          <ac:chgData name="Kokchun Giang" userId="67e2125d-ec8c-4323-9653-9824a2ad815f" providerId="ADAL" clId="{C25B542B-E4E8-D141-AA14-043D930A865A}" dt="2024-01-24T19:47:21.944" v="1629" actId="478"/>
          <ac:grpSpMkLst>
            <pc:docMk/>
            <pc:sldMk cId="740354111" sldId="333"/>
            <ac:grpSpMk id="1243" creationId="{194CA6F2-EB77-F310-74D3-749678B0BCAD}"/>
          </ac:grpSpMkLst>
        </pc:grpChg>
        <pc:grpChg chg="del">
          <ac:chgData name="Kokchun Giang" userId="67e2125d-ec8c-4323-9653-9824a2ad815f" providerId="ADAL" clId="{C25B542B-E4E8-D141-AA14-043D930A865A}" dt="2024-01-24T19:47:21.944" v="1629" actId="478"/>
          <ac:grpSpMkLst>
            <pc:docMk/>
            <pc:sldMk cId="740354111" sldId="333"/>
            <ac:grpSpMk id="1256" creationId="{6CD08547-6ADF-8774-49BC-F48E011F47E3}"/>
          </ac:grpSpMkLst>
        </pc:grpChg>
        <pc:grpChg chg="del">
          <ac:chgData name="Kokchun Giang" userId="67e2125d-ec8c-4323-9653-9824a2ad815f" providerId="ADAL" clId="{C25B542B-E4E8-D141-AA14-043D930A865A}" dt="2024-01-24T19:47:21.944" v="1629" actId="478"/>
          <ac:grpSpMkLst>
            <pc:docMk/>
            <pc:sldMk cId="740354111" sldId="333"/>
            <ac:grpSpMk id="1258" creationId="{C4795D19-627F-CA42-F94F-FCBCE99052DD}"/>
          </ac:grpSpMkLst>
        </pc:grpChg>
        <pc:inkChg chg="add mod">
          <ac:chgData name="Kokchun Giang" userId="67e2125d-ec8c-4323-9653-9824a2ad815f" providerId="ADAL" clId="{C25B542B-E4E8-D141-AA14-043D930A865A}" dt="2024-01-24T19:47:32.004" v="1637"/>
          <ac:inkMkLst>
            <pc:docMk/>
            <pc:sldMk cId="740354111" sldId="333"/>
            <ac:inkMk id="3" creationId="{A5215C03-4C8A-CC37-8677-427C28B917D8}"/>
          </ac:inkMkLst>
        </pc:inkChg>
        <pc:inkChg chg="add mod">
          <ac:chgData name="Kokchun Giang" userId="67e2125d-ec8c-4323-9653-9824a2ad815f" providerId="ADAL" clId="{C25B542B-E4E8-D141-AA14-043D930A865A}" dt="2024-01-24T19:47:32.004" v="1637"/>
          <ac:inkMkLst>
            <pc:docMk/>
            <pc:sldMk cId="740354111" sldId="333"/>
            <ac:inkMk id="4" creationId="{FA0EA41E-258E-6ED2-18FF-69D64F4F1CED}"/>
          </ac:inkMkLst>
        </pc:inkChg>
        <pc:inkChg chg="add mod">
          <ac:chgData name="Kokchun Giang" userId="67e2125d-ec8c-4323-9653-9824a2ad815f" providerId="ADAL" clId="{C25B542B-E4E8-D141-AA14-043D930A865A}" dt="2024-01-24T19:47:32.004" v="1637"/>
          <ac:inkMkLst>
            <pc:docMk/>
            <pc:sldMk cId="740354111" sldId="333"/>
            <ac:inkMk id="5" creationId="{4917A71A-1B30-D37B-2C7F-15DBED777AEB}"/>
          </ac:inkMkLst>
        </pc:inkChg>
        <pc:inkChg chg="add mod">
          <ac:chgData name="Kokchun Giang" userId="67e2125d-ec8c-4323-9653-9824a2ad815f" providerId="ADAL" clId="{C25B542B-E4E8-D141-AA14-043D930A865A}" dt="2024-01-24T19:47:32.004" v="1637"/>
          <ac:inkMkLst>
            <pc:docMk/>
            <pc:sldMk cId="740354111" sldId="333"/>
            <ac:inkMk id="6" creationId="{54299E45-5334-6C91-6B9F-BF2708BD16FE}"/>
          </ac:inkMkLst>
        </pc:inkChg>
        <pc:inkChg chg="add mod">
          <ac:chgData name="Kokchun Giang" userId="67e2125d-ec8c-4323-9653-9824a2ad815f" providerId="ADAL" clId="{C25B542B-E4E8-D141-AA14-043D930A865A}" dt="2024-01-24T19:47:32.004" v="1637"/>
          <ac:inkMkLst>
            <pc:docMk/>
            <pc:sldMk cId="740354111" sldId="333"/>
            <ac:inkMk id="7" creationId="{C68407AE-E4E5-C444-D4EA-ECC4E4A7E036}"/>
          </ac:inkMkLst>
        </pc:inkChg>
        <pc:inkChg chg="add mod">
          <ac:chgData name="Kokchun Giang" userId="67e2125d-ec8c-4323-9653-9824a2ad815f" providerId="ADAL" clId="{C25B542B-E4E8-D141-AA14-043D930A865A}" dt="2024-01-24T19:47:32.004" v="1637"/>
          <ac:inkMkLst>
            <pc:docMk/>
            <pc:sldMk cId="740354111" sldId="333"/>
            <ac:inkMk id="8" creationId="{E8F5B65E-D78B-CAE2-D8CE-DA4EF872C6FD}"/>
          </ac:inkMkLst>
        </pc:inkChg>
        <pc:inkChg chg="add mod">
          <ac:chgData name="Kokchun Giang" userId="67e2125d-ec8c-4323-9653-9824a2ad815f" providerId="ADAL" clId="{C25B542B-E4E8-D141-AA14-043D930A865A}" dt="2024-01-24T19:47:32.004" v="1637"/>
          <ac:inkMkLst>
            <pc:docMk/>
            <pc:sldMk cId="740354111" sldId="333"/>
            <ac:inkMk id="9" creationId="{9164DFC9-C313-94D9-4191-2564E607419B}"/>
          </ac:inkMkLst>
        </pc:inkChg>
        <pc:inkChg chg="add mod">
          <ac:chgData name="Kokchun Giang" userId="67e2125d-ec8c-4323-9653-9824a2ad815f" providerId="ADAL" clId="{C25B542B-E4E8-D141-AA14-043D930A865A}" dt="2024-01-24T19:47:33.188" v="1641"/>
          <ac:inkMkLst>
            <pc:docMk/>
            <pc:sldMk cId="740354111" sldId="333"/>
            <ac:inkMk id="11" creationId="{21AD3D98-CB6D-B1AA-3F48-AD70EAD5DB7C}"/>
          </ac:inkMkLst>
        </pc:inkChg>
        <pc:inkChg chg="add mod">
          <ac:chgData name="Kokchun Giang" userId="67e2125d-ec8c-4323-9653-9824a2ad815f" providerId="ADAL" clId="{C25B542B-E4E8-D141-AA14-043D930A865A}" dt="2024-01-24T19:47:33.188" v="1641"/>
          <ac:inkMkLst>
            <pc:docMk/>
            <pc:sldMk cId="740354111" sldId="333"/>
            <ac:inkMk id="12" creationId="{5F5A5963-CFA0-E2E2-658A-9ADE5ED802EF}"/>
          </ac:inkMkLst>
        </pc:inkChg>
        <pc:inkChg chg="add mod">
          <ac:chgData name="Kokchun Giang" userId="67e2125d-ec8c-4323-9653-9824a2ad815f" providerId="ADAL" clId="{C25B542B-E4E8-D141-AA14-043D930A865A}" dt="2024-01-24T19:47:33.188" v="1641"/>
          <ac:inkMkLst>
            <pc:docMk/>
            <pc:sldMk cId="740354111" sldId="333"/>
            <ac:inkMk id="13" creationId="{3DCB9F7D-F2CB-070A-1B07-6FDFED1509BC}"/>
          </ac:inkMkLst>
        </pc:inkChg>
        <pc:inkChg chg="add mod">
          <ac:chgData name="Kokchun Giang" userId="67e2125d-ec8c-4323-9653-9824a2ad815f" providerId="ADAL" clId="{C25B542B-E4E8-D141-AA14-043D930A865A}" dt="2024-01-24T19:48:06.308" v="1650"/>
          <ac:inkMkLst>
            <pc:docMk/>
            <pc:sldMk cId="740354111" sldId="333"/>
            <ac:inkMk id="15" creationId="{9CF285DB-81D5-1EDF-B92E-DE745A3DDF07}"/>
          </ac:inkMkLst>
        </pc:inkChg>
        <pc:inkChg chg="add mod">
          <ac:chgData name="Kokchun Giang" userId="67e2125d-ec8c-4323-9653-9824a2ad815f" providerId="ADAL" clId="{C25B542B-E4E8-D141-AA14-043D930A865A}" dt="2024-01-24T19:48:06.308" v="1650"/>
          <ac:inkMkLst>
            <pc:docMk/>
            <pc:sldMk cId="740354111" sldId="333"/>
            <ac:inkMk id="16" creationId="{0A679E69-63EE-7FDE-721E-087E5808A701}"/>
          </ac:inkMkLst>
        </pc:inkChg>
        <pc:inkChg chg="add mod">
          <ac:chgData name="Kokchun Giang" userId="67e2125d-ec8c-4323-9653-9824a2ad815f" providerId="ADAL" clId="{C25B542B-E4E8-D141-AA14-043D930A865A}" dt="2024-01-24T19:48:06.308" v="1650"/>
          <ac:inkMkLst>
            <pc:docMk/>
            <pc:sldMk cId="740354111" sldId="333"/>
            <ac:inkMk id="17" creationId="{42F24548-11E2-8A1B-9D7B-D7CD61FB4256}"/>
          </ac:inkMkLst>
        </pc:inkChg>
        <pc:inkChg chg="add mod">
          <ac:chgData name="Kokchun Giang" userId="67e2125d-ec8c-4323-9653-9824a2ad815f" providerId="ADAL" clId="{C25B542B-E4E8-D141-AA14-043D930A865A}" dt="2024-01-24T19:59:25.789" v="1931" actId="164"/>
          <ac:inkMkLst>
            <pc:docMk/>
            <pc:sldMk cId="740354111" sldId="333"/>
            <ac:inkMk id="18" creationId="{3DB993E7-755E-D183-7761-5F25F9F49AF6}"/>
          </ac:inkMkLst>
        </pc:inkChg>
        <pc:inkChg chg="add mod">
          <ac:chgData name="Kokchun Giang" userId="67e2125d-ec8c-4323-9653-9824a2ad815f" providerId="ADAL" clId="{C25B542B-E4E8-D141-AA14-043D930A865A}" dt="2024-01-24T19:48:06.308" v="1650"/>
          <ac:inkMkLst>
            <pc:docMk/>
            <pc:sldMk cId="740354111" sldId="333"/>
            <ac:inkMk id="19" creationId="{6DE74B15-00A6-BB53-488C-FE291999A351}"/>
          </ac:inkMkLst>
        </pc:inkChg>
        <pc:inkChg chg="add mod">
          <ac:chgData name="Kokchun Giang" userId="67e2125d-ec8c-4323-9653-9824a2ad815f" providerId="ADAL" clId="{C25B542B-E4E8-D141-AA14-043D930A865A}" dt="2024-01-24T19:48:06.308" v="1650"/>
          <ac:inkMkLst>
            <pc:docMk/>
            <pc:sldMk cId="740354111" sldId="333"/>
            <ac:inkMk id="20" creationId="{39B3D800-B97C-61DB-6F02-0A9E279F91CF}"/>
          </ac:inkMkLst>
        </pc:inkChg>
        <pc:inkChg chg="add mod">
          <ac:chgData name="Kokchun Giang" userId="67e2125d-ec8c-4323-9653-9824a2ad815f" providerId="ADAL" clId="{C25B542B-E4E8-D141-AA14-043D930A865A}" dt="2024-01-24T19:48:06.308" v="1650"/>
          <ac:inkMkLst>
            <pc:docMk/>
            <pc:sldMk cId="740354111" sldId="333"/>
            <ac:inkMk id="21" creationId="{7018E38A-40F5-5448-6366-42CC144062E8}"/>
          </ac:inkMkLst>
        </pc:inkChg>
        <pc:inkChg chg="add mod">
          <ac:chgData name="Kokchun Giang" userId="67e2125d-ec8c-4323-9653-9824a2ad815f" providerId="ADAL" clId="{C25B542B-E4E8-D141-AA14-043D930A865A}" dt="2024-01-24T19:48:06.308" v="1650"/>
          <ac:inkMkLst>
            <pc:docMk/>
            <pc:sldMk cId="740354111" sldId="333"/>
            <ac:inkMk id="22" creationId="{D415BE14-81B6-4840-DB9C-98159A70ED85}"/>
          </ac:inkMkLst>
        </pc:inkChg>
        <pc:inkChg chg="add mod">
          <ac:chgData name="Kokchun Giang" userId="67e2125d-ec8c-4323-9653-9824a2ad815f" providerId="ADAL" clId="{C25B542B-E4E8-D141-AA14-043D930A865A}" dt="2024-01-24T19:48:09.527" v="1655"/>
          <ac:inkMkLst>
            <pc:docMk/>
            <pc:sldMk cId="740354111" sldId="333"/>
            <ac:inkMk id="25" creationId="{22F88C5E-3E40-6688-1C76-DBE00FB9FFBC}"/>
          </ac:inkMkLst>
        </pc:inkChg>
        <pc:inkChg chg="add mod">
          <ac:chgData name="Kokchun Giang" userId="67e2125d-ec8c-4323-9653-9824a2ad815f" providerId="ADAL" clId="{C25B542B-E4E8-D141-AA14-043D930A865A}" dt="2024-01-24T19:48:09.527" v="1655"/>
          <ac:inkMkLst>
            <pc:docMk/>
            <pc:sldMk cId="740354111" sldId="333"/>
            <ac:inkMk id="26" creationId="{8191BD23-B5D6-760A-EB35-80488E19364D}"/>
          </ac:inkMkLst>
        </pc:inkChg>
        <pc:inkChg chg="add mod">
          <ac:chgData name="Kokchun Giang" userId="67e2125d-ec8c-4323-9653-9824a2ad815f" providerId="ADAL" clId="{C25B542B-E4E8-D141-AA14-043D930A865A}" dt="2024-01-24T19:48:09.527" v="1655"/>
          <ac:inkMkLst>
            <pc:docMk/>
            <pc:sldMk cId="740354111" sldId="333"/>
            <ac:inkMk id="27" creationId="{8B136A0D-76F8-DCE3-891D-26992599E5AA}"/>
          </ac:inkMkLst>
        </pc:inkChg>
        <pc:inkChg chg="add mod">
          <ac:chgData name="Kokchun Giang" userId="67e2125d-ec8c-4323-9653-9824a2ad815f" providerId="ADAL" clId="{C25B542B-E4E8-D141-AA14-043D930A865A}" dt="2024-01-24T19:59:25.789" v="1931" actId="164"/>
          <ac:inkMkLst>
            <pc:docMk/>
            <pc:sldMk cId="740354111" sldId="333"/>
            <ac:inkMk id="29" creationId="{E4654E6A-A5C1-375F-565E-9CE618C149B6}"/>
          </ac:inkMkLst>
        </pc:inkChg>
        <pc:inkChg chg="add mod">
          <ac:chgData name="Kokchun Giang" userId="67e2125d-ec8c-4323-9653-9824a2ad815f" providerId="ADAL" clId="{C25B542B-E4E8-D141-AA14-043D930A865A}" dt="2024-01-24T19:59:25.789" v="1931" actId="164"/>
          <ac:inkMkLst>
            <pc:docMk/>
            <pc:sldMk cId="740354111" sldId="333"/>
            <ac:inkMk id="31" creationId="{2782F37C-B8DF-5EA4-99F8-1A6A75A2BBC9}"/>
          </ac:inkMkLst>
        </pc:inkChg>
        <pc:inkChg chg="add mod">
          <ac:chgData name="Kokchun Giang" userId="67e2125d-ec8c-4323-9653-9824a2ad815f" providerId="ADAL" clId="{C25B542B-E4E8-D141-AA14-043D930A865A}" dt="2024-01-24T19:59:25.789" v="1931" actId="164"/>
          <ac:inkMkLst>
            <pc:docMk/>
            <pc:sldMk cId="740354111" sldId="333"/>
            <ac:inkMk id="32" creationId="{5B7B7508-7D40-8843-7C60-ECA426243240}"/>
          </ac:inkMkLst>
        </pc:inkChg>
        <pc:inkChg chg="add mod">
          <ac:chgData name="Kokchun Giang" userId="67e2125d-ec8c-4323-9653-9824a2ad815f" providerId="ADAL" clId="{C25B542B-E4E8-D141-AA14-043D930A865A}" dt="2024-01-24T19:59:25.789" v="1931" actId="164"/>
          <ac:inkMkLst>
            <pc:docMk/>
            <pc:sldMk cId="740354111" sldId="333"/>
            <ac:inkMk id="33" creationId="{C49F03E2-9588-5C19-0C91-F684008CABCA}"/>
          </ac:inkMkLst>
        </pc:inkChg>
        <pc:inkChg chg="add mod">
          <ac:chgData name="Kokchun Giang" userId="67e2125d-ec8c-4323-9653-9824a2ad815f" providerId="ADAL" clId="{C25B542B-E4E8-D141-AA14-043D930A865A}" dt="2024-01-24T19:59:25.789" v="1931" actId="164"/>
          <ac:inkMkLst>
            <pc:docMk/>
            <pc:sldMk cId="740354111" sldId="333"/>
            <ac:inkMk id="34" creationId="{A4901505-3CE3-952B-FC82-561D088162AE}"/>
          </ac:inkMkLst>
        </pc:inkChg>
        <pc:inkChg chg="add mod">
          <ac:chgData name="Kokchun Giang" userId="67e2125d-ec8c-4323-9653-9824a2ad815f" providerId="ADAL" clId="{C25B542B-E4E8-D141-AA14-043D930A865A}" dt="2024-01-24T19:59:25.789" v="1931" actId="164"/>
          <ac:inkMkLst>
            <pc:docMk/>
            <pc:sldMk cId="740354111" sldId="333"/>
            <ac:inkMk id="35" creationId="{8C3B562C-4344-3AB4-903B-B51A93651329}"/>
          </ac:inkMkLst>
        </pc:inkChg>
        <pc:inkChg chg="add mod">
          <ac:chgData name="Kokchun Giang" userId="67e2125d-ec8c-4323-9653-9824a2ad815f" providerId="ADAL" clId="{C25B542B-E4E8-D141-AA14-043D930A865A}" dt="2024-01-24T19:59:25.789" v="1931" actId="164"/>
          <ac:inkMkLst>
            <pc:docMk/>
            <pc:sldMk cId="740354111" sldId="333"/>
            <ac:inkMk id="36" creationId="{187869F9-0EA6-5D4F-8222-E62EBCC6CEC2}"/>
          </ac:inkMkLst>
        </pc:inkChg>
        <pc:inkChg chg="add mod">
          <ac:chgData name="Kokchun Giang" userId="67e2125d-ec8c-4323-9653-9824a2ad815f" providerId="ADAL" clId="{C25B542B-E4E8-D141-AA14-043D930A865A}" dt="2024-01-24T19:59:25.789" v="1931" actId="164"/>
          <ac:inkMkLst>
            <pc:docMk/>
            <pc:sldMk cId="740354111" sldId="333"/>
            <ac:inkMk id="37" creationId="{1325BAA3-546C-D0DC-F564-9188887F108F}"/>
          </ac:inkMkLst>
        </pc:inkChg>
        <pc:inkChg chg="add mod">
          <ac:chgData name="Kokchun Giang" userId="67e2125d-ec8c-4323-9653-9824a2ad815f" providerId="ADAL" clId="{C25B542B-E4E8-D141-AA14-043D930A865A}" dt="2024-01-24T19:59:25.789" v="1931" actId="164"/>
          <ac:inkMkLst>
            <pc:docMk/>
            <pc:sldMk cId="740354111" sldId="333"/>
            <ac:inkMk id="38" creationId="{8F1CC20B-31F0-2E34-D9B3-419FFD051F01}"/>
          </ac:inkMkLst>
        </pc:inkChg>
        <pc:inkChg chg="add mod">
          <ac:chgData name="Kokchun Giang" userId="67e2125d-ec8c-4323-9653-9824a2ad815f" providerId="ADAL" clId="{C25B542B-E4E8-D141-AA14-043D930A865A}" dt="2024-01-24T19:59:25.789" v="1931" actId="164"/>
          <ac:inkMkLst>
            <pc:docMk/>
            <pc:sldMk cId="740354111" sldId="333"/>
            <ac:inkMk id="39" creationId="{A7AA7859-5AA9-38AA-7C9A-4D1E57367302}"/>
          </ac:inkMkLst>
        </pc:inkChg>
        <pc:inkChg chg="add del mod">
          <ac:chgData name="Kokchun Giang" userId="67e2125d-ec8c-4323-9653-9824a2ad815f" providerId="ADAL" clId="{C25B542B-E4E8-D141-AA14-043D930A865A}" dt="2024-01-24T19:49:22.666" v="1706"/>
          <ac:inkMkLst>
            <pc:docMk/>
            <pc:sldMk cId="740354111" sldId="333"/>
            <ac:inkMk id="40" creationId="{9338C149-C8E9-22B9-6243-C3D002266E13}"/>
          </ac:inkMkLst>
        </pc:inkChg>
        <pc:inkChg chg="add del mod">
          <ac:chgData name="Kokchun Giang" userId="67e2125d-ec8c-4323-9653-9824a2ad815f" providerId="ADAL" clId="{C25B542B-E4E8-D141-AA14-043D930A865A}" dt="2024-01-24T19:48:19.257" v="1671" actId="9405"/>
          <ac:inkMkLst>
            <pc:docMk/>
            <pc:sldMk cId="740354111" sldId="333"/>
            <ac:inkMk id="41" creationId="{22A45317-AE69-D695-4FCA-7414584CF0E8}"/>
          </ac:inkMkLst>
        </pc:inkChg>
        <pc:inkChg chg="add del mod">
          <ac:chgData name="Kokchun Giang" userId="67e2125d-ec8c-4323-9653-9824a2ad815f" providerId="ADAL" clId="{C25B542B-E4E8-D141-AA14-043D930A865A}" dt="2024-01-24T19:48:18.957" v="1670"/>
          <ac:inkMkLst>
            <pc:docMk/>
            <pc:sldMk cId="740354111" sldId="333"/>
            <ac:inkMk id="42" creationId="{724EC465-8AFE-F490-96C6-EB836C0B3564}"/>
          </ac:inkMkLst>
        </pc:inkChg>
        <pc:inkChg chg="add del mod">
          <ac:chgData name="Kokchun Giang" userId="67e2125d-ec8c-4323-9653-9824a2ad815f" providerId="ADAL" clId="{C25B542B-E4E8-D141-AA14-043D930A865A}" dt="2024-01-24T19:49:22.668" v="1709"/>
          <ac:inkMkLst>
            <pc:docMk/>
            <pc:sldMk cId="740354111" sldId="333"/>
            <ac:inkMk id="48" creationId="{BAB251A4-FB79-FD76-36DF-72EDC0489361}"/>
          </ac:inkMkLst>
        </pc:inkChg>
        <pc:inkChg chg="add del mod">
          <ac:chgData name="Kokchun Giang" userId="67e2125d-ec8c-4323-9653-9824a2ad815f" providerId="ADAL" clId="{C25B542B-E4E8-D141-AA14-043D930A865A}" dt="2024-01-24T19:49:22.667" v="1708"/>
          <ac:inkMkLst>
            <pc:docMk/>
            <pc:sldMk cId="740354111" sldId="333"/>
            <ac:inkMk id="49" creationId="{DFDADC42-30F6-31AA-CB6C-B365639F20F4}"/>
          </ac:inkMkLst>
        </pc:inkChg>
        <pc:inkChg chg="add del mod">
          <ac:chgData name="Kokchun Giang" userId="67e2125d-ec8c-4323-9653-9824a2ad815f" providerId="ADAL" clId="{C25B542B-E4E8-D141-AA14-043D930A865A}" dt="2024-01-24T19:49:22.667" v="1707"/>
          <ac:inkMkLst>
            <pc:docMk/>
            <pc:sldMk cId="740354111" sldId="333"/>
            <ac:inkMk id="50" creationId="{DBD97350-0F95-DC38-F1EF-6263523462B2}"/>
          </ac:inkMkLst>
        </pc:inkChg>
        <pc:inkChg chg="add del mod">
          <ac:chgData name="Kokchun Giang" userId="67e2125d-ec8c-4323-9653-9824a2ad815f" providerId="ADAL" clId="{C25B542B-E4E8-D141-AA14-043D930A865A}" dt="2024-01-24T19:49:22.669" v="1710"/>
          <ac:inkMkLst>
            <pc:docMk/>
            <pc:sldMk cId="740354111" sldId="333"/>
            <ac:inkMk id="51" creationId="{DD9B0E75-D910-9418-935F-50B841D0D22D}"/>
          </ac:inkMkLst>
        </pc:inkChg>
        <pc:inkChg chg="add mod">
          <ac:chgData name="Kokchun Giang" userId="67e2125d-ec8c-4323-9653-9824a2ad815f" providerId="ADAL" clId="{C25B542B-E4E8-D141-AA14-043D930A865A}" dt="2024-01-24T19:59:25.789" v="1931" actId="164"/>
          <ac:inkMkLst>
            <pc:docMk/>
            <pc:sldMk cId="740354111" sldId="333"/>
            <ac:inkMk id="52" creationId="{F9166E7C-7353-DE1E-5177-73B8E82978E4}"/>
          </ac:inkMkLst>
        </pc:inkChg>
        <pc:inkChg chg="add mod">
          <ac:chgData name="Kokchun Giang" userId="67e2125d-ec8c-4323-9653-9824a2ad815f" providerId="ADAL" clId="{C25B542B-E4E8-D141-AA14-043D930A865A}" dt="2024-01-24T19:48:30.492" v="1680"/>
          <ac:inkMkLst>
            <pc:docMk/>
            <pc:sldMk cId="740354111" sldId="333"/>
            <ac:inkMk id="54" creationId="{57546F0B-C9A1-336D-564D-45B5244F7263}"/>
          </ac:inkMkLst>
        </pc:inkChg>
        <pc:inkChg chg="add mod">
          <ac:chgData name="Kokchun Giang" userId="67e2125d-ec8c-4323-9653-9824a2ad815f" providerId="ADAL" clId="{C25B542B-E4E8-D141-AA14-043D930A865A}" dt="2024-01-24T19:48:30.492" v="1680"/>
          <ac:inkMkLst>
            <pc:docMk/>
            <pc:sldMk cId="740354111" sldId="333"/>
            <ac:inkMk id="55" creationId="{078F325A-6A0F-12B3-29F0-832986BC1EE2}"/>
          </ac:inkMkLst>
        </pc:inkChg>
        <pc:inkChg chg="add mod">
          <ac:chgData name="Kokchun Giang" userId="67e2125d-ec8c-4323-9653-9824a2ad815f" providerId="ADAL" clId="{C25B542B-E4E8-D141-AA14-043D930A865A}" dt="2024-01-24T19:48:36.613" v="1683"/>
          <ac:inkMkLst>
            <pc:docMk/>
            <pc:sldMk cId="740354111" sldId="333"/>
            <ac:inkMk id="57" creationId="{44B6463B-370F-AF10-BCCD-55FB9E769556}"/>
          </ac:inkMkLst>
        </pc:inkChg>
        <pc:inkChg chg="add mod">
          <ac:chgData name="Kokchun Giang" userId="67e2125d-ec8c-4323-9653-9824a2ad815f" providerId="ADAL" clId="{C25B542B-E4E8-D141-AA14-043D930A865A}" dt="2024-01-24T19:48:36.613" v="1683"/>
          <ac:inkMkLst>
            <pc:docMk/>
            <pc:sldMk cId="740354111" sldId="333"/>
            <ac:inkMk id="58" creationId="{71DB7B01-2508-01DB-E48C-5329A9C242CB}"/>
          </ac:inkMkLst>
        </pc:inkChg>
        <pc:inkChg chg="add mod">
          <ac:chgData name="Kokchun Giang" userId="67e2125d-ec8c-4323-9653-9824a2ad815f" providerId="ADAL" clId="{C25B542B-E4E8-D141-AA14-043D930A865A}" dt="2024-01-24T19:48:54.480" v="1686"/>
          <ac:inkMkLst>
            <pc:docMk/>
            <pc:sldMk cId="740354111" sldId="333"/>
            <ac:inkMk id="60" creationId="{8EA08BBA-AC31-BE1E-9739-9F40A2FF8A4B}"/>
          </ac:inkMkLst>
        </pc:inkChg>
        <pc:inkChg chg="add mod">
          <ac:chgData name="Kokchun Giang" userId="67e2125d-ec8c-4323-9653-9824a2ad815f" providerId="ADAL" clId="{C25B542B-E4E8-D141-AA14-043D930A865A}" dt="2024-01-24T19:48:54.480" v="1686"/>
          <ac:inkMkLst>
            <pc:docMk/>
            <pc:sldMk cId="740354111" sldId="333"/>
            <ac:inkMk id="61" creationId="{54AB2877-EA0A-6394-8271-567D91358262}"/>
          </ac:inkMkLst>
        </pc:inkChg>
        <pc:inkChg chg="add mod">
          <ac:chgData name="Kokchun Giang" userId="67e2125d-ec8c-4323-9653-9824a2ad815f" providerId="ADAL" clId="{C25B542B-E4E8-D141-AA14-043D930A865A}" dt="2024-01-24T19:48:59.165" v="1696"/>
          <ac:inkMkLst>
            <pc:docMk/>
            <pc:sldMk cId="740354111" sldId="333"/>
            <ac:inkMk id="63" creationId="{8FA0AC8C-C1E0-641F-6A16-C3A8414653E6}"/>
          </ac:inkMkLst>
        </pc:inkChg>
        <pc:inkChg chg="add mod">
          <ac:chgData name="Kokchun Giang" userId="67e2125d-ec8c-4323-9653-9824a2ad815f" providerId="ADAL" clId="{C25B542B-E4E8-D141-AA14-043D930A865A}" dt="2024-01-24T19:48:59.165" v="1696"/>
          <ac:inkMkLst>
            <pc:docMk/>
            <pc:sldMk cId="740354111" sldId="333"/>
            <ac:inkMk id="384" creationId="{F1115EA3-0535-3157-180F-8589213B9DAC}"/>
          </ac:inkMkLst>
        </pc:inkChg>
        <pc:inkChg chg="add mod">
          <ac:chgData name="Kokchun Giang" userId="67e2125d-ec8c-4323-9653-9824a2ad815f" providerId="ADAL" clId="{C25B542B-E4E8-D141-AA14-043D930A865A}" dt="2024-01-24T19:48:59.165" v="1696"/>
          <ac:inkMkLst>
            <pc:docMk/>
            <pc:sldMk cId="740354111" sldId="333"/>
            <ac:inkMk id="385" creationId="{268344F4-59E3-AE7F-C9D6-1368B4BCDE20}"/>
          </ac:inkMkLst>
        </pc:inkChg>
        <pc:inkChg chg="add mod">
          <ac:chgData name="Kokchun Giang" userId="67e2125d-ec8c-4323-9653-9824a2ad815f" providerId="ADAL" clId="{C25B542B-E4E8-D141-AA14-043D930A865A}" dt="2024-01-24T19:48:59.165" v="1696"/>
          <ac:inkMkLst>
            <pc:docMk/>
            <pc:sldMk cId="740354111" sldId="333"/>
            <ac:inkMk id="386" creationId="{7074888A-491E-69C4-A043-F7BC98C2F64B}"/>
          </ac:inkMkLst>
        </pc:inkChg>
        <pc:inkChg chg="add mod">
          <ac:chgData name="Kokchun Giang" userId="67e2125d-ec8c-4323-9653-9824a2ad815f" providerId="ADAL" clId="{C25B542B-E4E8-D141-AA14-043D930A865A}" dt="2024-01-24T19:48:59.165" v="1696"/>
          <ac:inkMkLst>
            <pc:docMk/>
            <pc:sldMk cId="740354111" sldId="333"/>
            <ac:inkMk id="387" creationId="{188A367D-6589-E365-E41D-0220F0E68A6D}"/>
          </ac:inkMkLst>
        </pc:inkChg>
        <pc:inkChg chg="add mod">
          <ac:chgData name="Kokchun Giang" userId="67e2125d-ec8c-4323-9653-9824a2ad815f" providerId="ADAL" clId="{C25B542B-E4E8-D141-AA14-043D930A865A}" dt="2024-01-24T19:48:59.165" v="1696"/>
          <ac:inkMkLst>
            <pc:docMk/>
            <pc:sldMk cId="740354111" sldId="333"/>
            <ac:inkMk id="388" creationId="{218BEDBC-3908-35A2-A30A-DE0995102B73}"/>
          </ac:inkMkLst>
        </pc:inkChg>
        <pc:inkChg chg="add mod">
          <ac:chgData name="Kokchun Giang" userId="67e2125d-ec8c-4323-9653-9824a2ad815f" providerId="ADAL" clId="{C25B542B-E4E8-D141-AA14-043D930A865A}" dt="2024-01-24T19:48:59.165" v="1696"/>
          <ac:inkMkLst>
            <pc:docMk/>
            <pc:sldMk cId="740354111" sldId="333"/>
            <ac:inkMk id="389" creationId="{A0FAD240-784D-8379-BD3C-692176118797}"/>
          </ac:inkMkLst>
        </pc:inkChg>
        <pc:inkChg chg="add mod">
          <ac:chgData name="Kokchun Giang" userId="67e2125d-ec8c-4323-9653-9824a2ad815f" providerId="ADAL" clId="{C25B542B-E4E8-D141-AA14-043D930A865A}" dt="2024-01-24T19:48:59.165" v="1696"/>
          <ac:inkMkLst>
            <pc:docMk/>
            <pc:sldMk cId="740354111" sldId="333"/>
            <ac:inkMk id="390" creationId="{B14C3479-DA21-C8EE-3520-543794ACE090}"/>
          </ac:inkMkLst>
        </pc:inkChg>
        <pc:inkChg chg="add mod">
          <ac:chgData name="Kokchun Giang" userId="67e2125d-ec8c-4323-9653-9824a2ad815f" providerId="ADAL" clId="{C25B542B-E4E8-D141-AA14-043D930A865A}" dt="2024-01-24T19:48:59.165" v="1696"/>
          <ac:inkMkLst>
            <pc:docMk/>
            <pc:sldMk cId="740354111" sldId="333"/>
            <ac:inkMk id="391" creationId="{860010F5-B5E3-A4D1-1E1C-45D9BFA871F9}"/>
          </ac:inkMkLst>
        </pc:inkChg>
        <pc:inkChg chg="add mod">
          <ac:chgData name="Kokchun Giang" userId="67e2125d-ec8c-4323-9653-9824a2ad815f" providerId="ADAL" clId="{C25B542B-E4E8-D141-AA14-043D930A865A}" dt="2024-01-24T19:49:03.680" v="1705"/>
          <ac:inkMkLst>
            <pc:docMk/>
            <pc:sldMk cId="740354111" sldId="333"/>
            <ac:inkMk id="395" creationId="{33B7D266-60C8-75A4-FBA2-246609DC80A2}"/>
          </ac:inkMkLst>
        </pc:inkChg>
        <pc:inkChg chg="add mod">
          <ac:chgData name="Kokchun Giang" userId="67e2125d-ec8c-4323-9653-9824a2ad815f" providerId="ADAL" clId="{C25B542B-E4E8-D141-AA14-043D930A865A}" dt="2024-01-24T19:49:03.680" v="1705"/>
          <ac:inkMkLst>
            <pc:docMk/>
            <pc:sldMk cId="740354111" sldId="333"/>
            <ac:inkMk id="396" creationId="{713A855D-9704-9D13-FFD9-5127EAD02F18}"/>
          </ac:inkMkLst>
        </pc:inkChg>
        <pc:inkChg chg="add mod">
          <ac:chgData name="Kokchun Giang" userId="67e2125d-ec8c-4323-9653-9824a2ad815f" providerId="ADAL" clId="{C25B542B-E4E8-D141-AA14-043D930A865A}" dt="2024-01-24T19:49:03.680" v="1705"/>
          <ac:inkMkLst>
            <pc:docMk/>
            <pc:sldMk cId="740354111" sldId="333"/>
            <ac:inkMk id="397" creationId="{4E17A339-90F3-8282-C7BB-E3C140138192}"/>
          </ac:inkMkLst>
        </pc:inkChg>
        <pc:inkChg chg="add mod">
          <ac:chgData name="Kokchun Giang" userId="67e2125d-ec8c-4323-9653-9824a2ad815f" providerId="ADAL" clId="{C25B542B-E4E8-D141-AA14-043D930A865A}" dt="2024-01-24T19:49:03.680" v="1705"/>
          <ac:inkMkLst>
            <pc:docMk/>
            <pc:sldMk cId="740354111" sldId="333"/>
            <ac:inkMk id="398" creationId="{0805CBBD-AF45-A9D5-62F7-E985CB35F8E9}"/>
          </ac:inkMkLst>
        </pc:inkChg>
        <pc:inkChg chg="add mod">
          <ac:chgData name="Kokchun Giang" userId="67e2125d-ec8c-4323-9653-9824a2ad815f" providerId="ADAL" clId="{C25B542B-E4E8-D141-AA14-043D930A865A}" dt="2024-01-24T19:49:03.680" v="1705"/>
          <ac:inkMkLst>
            <pc:docMk/>
            <pc:sldMk cId="740354111" sldId="333"/>
            <ac:inkMk id="399" creationId="{A8EBF998-DB39-FE1E-51DA-64E663A6AF47}"/>
          </ac:inkMkLst>
        </pc:inkChg>
        <pc:inkChg chg="add mod">
          <ac:chgData name="Kokchun Giang" userId="67e2125d-ec8c-4323-9653-9824a2ad815f" providerId="ADAL" clId="{C25B542B-E4E8-D141-AA14-043D930A865A}" dt="2024-01-24T19:49:03.680" v="1705"/>
          <ac:inkMkLst>
            <pc:docMk/>
            <pc:sldMk cId="740354111" sldId="333"/>
            <ac:inkMk id="400" creationId="{74DFF9F1-3BD4-9792-C183-EABCB753AD98}"/>
          </ac:inkMkLst>
        </pc:inkChg>
        <pc:inkChg chg="add mod">
          <ac:chgData name="Kokchun Giang" userId="67e2125d-ec8c-4323-9653-9824a2ad815f" providerId="ADAL" clId="{C25B542B-E4E8-D141-AA14-043D930A865A}" dt="2024-01-24T19:49:03.680" v="1705"/>
          <ac:inkMkLst>
            <pc:docMk/>
            <pc:sldMk cId="740354111" sldId="333"/>
            <ac:inkMk id="401" creationId="{DE894777-BF13-553F-7B4D-7FB675D6A4E1}"/>
          </ac:inkMkLst>
        </pc:inkChg>
        <pc:inkChg chg="add mod">
          <ac:chgData name="Kokchun Giang" userId="67e2125d-ec8c-4323-9653-9824a2ad815f" providerId="ADAL" clId="{C25B542B-E4E8-D141-AA14-043D930A865A}" dt="2024-01-24T19:49:03.680" v="1705"/>
          <ac:inkMkLst>
            <pc:docMk/>
            <pc:sldMk cId="740354111" sldId="333"/>
            <ac:inkMk id="402" creationId="{84A85A72-E0F3-5DB1-33CB-CAC5B2D1D0AF}"/>
          </ac:inkMkLst>
        </pc:inkChg>
        <pc:inkChg chg="add mod">
          <ac:chgData name="Kokchun Giang" userId="67e2125d-ec8c-4323-9653-9824a2ad815f" providerId="ADAL" clId="{C25B542B-E4E8-D141-AA14-043D930A865A}" dt="2024-01-24T19:49:28.963" v="1719"/>
          <ac:inkMkLst>
            <pc:docMk/>
            <pc:sldMk cId="740354111" sldId="333"/>
            <ac:inkMk id="404" creationId="{5B53069E-2528-6D04-6B44-02D62A8937CE}"/>
          </ac:inkMkLst>
        </pc:inkChg>
        <pc:inkChg chg="add mod">
          <ac:chgData name="Kokchun Giang" userId="67e2125d-ec8c-4323-9653-9824a2ad815f" providerId="ADAL" clId="{C25B542B-E4E8-D141-AA14-043D930A865A}" dt="2024-01-24T19:49:28.963" v="1719"/>
          <ac:inkMkLst>
            <pc:docMk/>
            <pc:sldMk cId="740354111" sldId="333"/>
            <ac:inkMk id="405" creationId="{67151909-D691-267E-ACDA-1C780D963C7E}"/>
          </ac:inkMkLst>
        </pc:inkChg>
        <pc:inkChg chg="add mod">
          <ac:chgData name="Kokchun Giang" userId="67e2125d-ec8c-4323-9653-9824a2ad815f" providerId="ADAL" clId="{C25B542B-E4E8-D141-AA14-043D930A865A}" dt="2024-01-24T19:49:28.963" v="1719"/>
          <ac:inkMkLst>
            <pc:docMk/>
            <pc:sldMk cId="740354111" sldId="333"/>
            <ac:inkMk id="406" creationId="{48874271-B6C5-084F-790B-A4DC1AD4D5F1}"/>
          </ac:inkMkLst>
        </pc:inkChg>
        <pc:inkChg chg="add mod">
          <ac:chgData name="Kokchun Giang" userId="67e2125d-ec8c-4323-9653-9824a2ad815f" providerId="ADAL" clId="{C25B542B-E4E8-D141-AA14-043D930A865A}" dt="2024-01-24T19:49:28.963" v="1719"/>
          <ac:inkMkLst>
            <pc:docMk/>
            <pc:sldMk cId="740354111" sldId="333"/>
            <ac:inkMk id="407" creationId="{0BC1EBB7-ECF0-3BC0-EF95-F4DF48FDF533}"/>
          </ac:inkMkLst>
        </pc:inkChg>
        <pc:inkChg chg="add mod">
          <ac:chgData name="Kokchun Giang" userId="67e2125d-ec8c-4323-9653-9824a2ad815f" providerId="ADAL" clId="{C25B542B-E4E8-D141-AA14-043D930A865A}" dt="2024-01-24T19:49:28.963" v="1719"/>
          <ac:inkMkLst>
            <pc:docMk/>
            <pc:sldMk cId="740354111" sldId="333"/>
            <ac:inkMk id="408" creationId="{AF9F01A5-E791-DB50-F18E-758E23D5EC56}"/>
          </ac:inkMkLst>
        </pc:inkChg>
        <pc:inkChg chg="add mod">
          <ac:chgData name="Kokchun Giang" userId="67e2125d-ec8c-4323-9653-9824a2ad815f" providerId="ADAL" clId="{C25B542B-E4E8-D141-AA14-043D930A865A}" dt="2024-01-24T19:49:28.963" v="1719"/>
          <ac:inkMkLst>
            <pc:docMk/>
            <pc:sldMk cId="740354111" sldId="333"/>
            <ac:inkMk id="409" creationId="{2955B89A-CD0A-B80A-E5C9-B40E18916CE7}"/>
          </ac:inkMkLst>
        </pc:inkChg>
        <pc:inkChg chg="add mod">
          <ac:chgData name="Kokchun Giang" userId="67e2125d-ec8c-4323-9653-9824a2ad815f" providerId="ADAL" clId="{C25B542B-E4E8-D141-AA14-043D930A865A}" dt="2024-01-24T19:49:28.963" v="1719"/>
          <ac:inkMkLst>
            <pc:docMk/>
            <pc:sldMk cId="740354111" sldId="333"/>
            <ac:inkMk id="410" creationId="{2026CA79-CBBE-E535-7AE7-6D995E15DF71}"/>
          </ac:inkMkLst>
        </pc:inkChg>
        <pc:inkChg chg="add mod">
          <ac:chgData name="Kokchun Giang" userId="67e2125d-ec8c-4323-9653-9824a2ad815f" providerId="ADAL" clId="{C25B542B-E4E8-D141-AA14-043D930A865A}" dt="2024-01-24T19:49:28.963" v="1719"/>
          <ac:inkMkLst>
            <pc:docMk/>
            <pc:sldMk cId="740354111" sldId="333"/>
            <ac:inkMk id="411" creationId="{E7DC0959-30A4-BD34-3006-22C4AF4E4327}"/>
          </ac:inkMkLst>
        </pc:inkChg>
        <pc:inkChg chg="add del mod">
          <ac:chgData name="Kokchun Giang" userId="67e2125d-ec8c-4323-9653-9824a2ad815f" providerId="ADAL" clId="{C25B542B-E4E8-D141-AA14-043D930A865A}" dt="2024-01-24T19:49:55.384" v="1741" actId="9405"/>
          <ac:inkMkLst>
            <pc:docMk/>
            <pc:sldMk cId="740354111" sldId="333"/>
            <ac:inkMk id="413" creationId="{3E54715D-D8D0-A3F4-8BCC-700D9E57ED20}"/>
          </ac:inkMkLst>
        </pc:inkChg>
        <pc:inkChg chg="add del mod">
          <ac:chgData name="Kokchun Giang" userId="67e2125d-ec8c-4323-9653-9824a2ad815f" providerId="ADAL" clId="{C25B542B-E4E8-D141-AA14-043D930A865A}" dt="2024-01-24T19:49:55.016" v="1740" actId="9405"/>
          <ac:inkMkLst>
            <pc:docMk/>
            <pc:sldMk cId="740354111" sldId="333"/>
            <ac:inkMk id="414" creationId="{64E22773-36E8-5BFC-8F9D-890EA68933F8}"/>
          </ac:inkMkLst>
        </pc:inkChg>
        <pc:inkChg chg="add del mod">
          <ac:chgData name="Kokchun Giang" userId="67e2125d-ec8c-4323-9653-9824a2ad815f" providerId="ADAL" clId="{C25B542B-E4E8-D141-AA14-043D930A865A}" dt="2024-01-24T19:49:54.633" v="1739"/>
          <ac:inkMkLst>
            <pc:docMk/>
            <pc:sldMk cId="740354111" sldId="333"/>
            <ac:inkMk id="415" creationId="{AE855774-E00C-5F7F-8D89-91A9690BFEF2}"/>
          </ac:inkMkLst>
        </pc:inkChg>
        <pc:inkChg chg="add del mod">
          <ac:chgData name="Kokchun Giang" userId="67e2125d-ec8c-4323-9653-9824a2ad815f" providerId="ADAL" clId="{C25B542B-E4E8-D141-AA14-043D930A865A}" dt="2024-01-24T19:49:54.334" v="1737" actId="9405"/>
          <ac:inkMkLst>
            <pc:docMk/>
            <pc:sldMk cId="740354111" sldId="333"/>
            <ac:inkMk id="417" creationId="{814F26E3-E669-D835-8CF3-82E133AC3792}"/>
          </ac:inkMkLst>
        </pc:inkChg>
        <pc:inkChg chg="add del mod">
          <ac:chgData name="Kokchun Giang" userId="67e2125d-ec8c-4323-9653-9824a2ad815f" providerId="ADAL" clId="{C25B542B-E4E8-D141-AA14-043D930A865A}" dt="2024-01-24T19:49:54.007" v="1736" actId="9405"/>
          <ac:inkMkLst>
            <pc:docMk/>
            <pc:sldMk cId="740354111" sldId="333"/>
            <ac:inkMk id="418" creationId="{0B5960D6-FFC9-1E86-AE99-23069A73F534}"/>
          </ac:inkMkLst>
        </pc:inkChg>
        <pc:inkChg chg="add del mod">
          <ac:chgData name="Kokchun Giang" userId="67e2125d-ec8c-4323-9653-9824a2ad815f" providerId="ADAL" clId="{C25B542B-E4E8-D141-AA14-043D930A865A}" dt="2024-01-24T19:49:53.699" v="1735"/>
          <ac:inkMkLst>
            <pc:docMk/>
            <pc:sldMk cId="740354111" sldId="333"/>
            <ac:inkMk id="419" creationId="{A27C58BE-312A-B1FB-739A-A6BFE910671B}"/>
          </ac:inkMkLst>
        </pc:inkChg>
        <pc:inkChg chg="add del mod">
          <ac:chgData name="Kokchun Giang" userId="67e2125d-ec8c-4323-9653-9824a2ad815f" providerId="ADAL" clId="{C25B542B-E4E8-D141-AA14-043D930A865A}" dt="2024-01-24T19:49:53.310" v="1733" actId="9405"/>
          <ac:inkMkLst>
            <pc:docMk/>
            <pc:sldMk cId="740354111" sldId="333"/>
            <ac:inkMk id="421" creationId="{F7DB5C6C-BDFF-9C29-3378-9D4E148C425E}"/>
          </ac:inkMkLst>
        </pc:inkChg>
        <pc:inkChg chg="add del mod">
          <ac:chgData name="Kokchun Giang" userId="67e2125d-ec8c-4323-9653-9824a2ad815f" providerId="ADAL" clId="{C25B542B-E4E8-D141-AA14-043D930A865A}" dt="2024-01-24T19:49:53.016" v="1732"/>
          <ac:inkMkLst>
            <pc:docMk/>
            <pc:sldMk cId="740354111" sldId="333"/>
            <ac:inkMk id="422" creationId="{15CE44E0-084F-9393-209B-0F0BDD16F672}"/>
          </ac:inkMkLst>
        </pc:inkChg>
        <pc:inkChg chg="add mod">
          <ac:chgData name="Kokchun Giang" userId="67e2125d-ec8c-4323-9653-9824a2ad815f" providerId="ADAL" clId="{C25B542B-E4E8-D141-AA14-043D930A865A}" dt="2024-01-24T19:50:00.762" v="1748"/>
          <ac:inkMkLst>
            <pc:docMk/>
            <pc:sldMk cId="740354111" sldId="333"/>
            <ac:inkMk id="424" creationId="{1E5B3A9F-EC42-8C49-6354-0DAFEF43BA8B}"/>
          </ac:inkMkLst>
        </pc:inkChg>
        <pc:inkChg chg="add mod">
          <ac:chgData name="Kokchun Giang" userId="67e2125d-ec8c-4323-9653-9824a2ad815f" providerId="ADAL" clId="{C25B542B-E4E8-D141-AA14-043D930A865A}" dt="2024-01-24T19:50:00.762" v="1748"/>
          <ac:inkMkLst>
            <pc:docMk/>
            <pc:sldMk cId="740354111" sldId="333"/>
            <ac:inkMk id="425" creationId="{1B1C5ED8-8C8B-0728-A4E4-FD8153A10439}"/>
          </ac:inkMkLst>
        </pc:inkChg>
        <pc:inkChg chg="add mod">
          <ac:chgData name="Kokchun Giang" userId="67e2125d-ec8c-4323-9653-9824a2ad815f" providerId="ADAL" clId="{C25B542B-E4E8-D141-AA14-043D930A865A}" dt="2024-01-24T19:50:00.762" v="1748"/>
          <ac:inkMkLst>
            <pc:docMk/>
            <pc:sldMk cId="740354111" sldId="333"/>
            <ac:inkMk id="426" creationId="{AE2749F9-4E23-4596-AAAD-39A6F6577BF8}"/>
          </ac:inkMkLst>
        </pc:inkChg>
        <pc:inkChg chg="add mod">
          <ac:chgData name="Kokchun Giang" userId="67e2125d-ec8c-4323-9653-9824a2ad815f" providerId="ADAL" clId="{C25B542B-E4E8-D141-AA14-043D930A865A}" dt="2024-01-24T19:50:00.762" v="1748"/>
          <ac:inkMkLst>
            <pc:docMk/>
            <pc:sldMk cId="740354111" sldId="333"/>
            <ac:inkMk id="427" creationId="{1CB21449-115B-7195-AD2B-FDE18367DBF7}"/>
          </ac:inkMkLst>
        </pc:inkChg>
        <pc:inkChg chg="add mod">
          <ac:chgData name="Kokchun Giang" userId="67e2125d-ec8c-4323-9653-9824a2ad815f" providerId="ADAL" clId="{C25B542B-E4E8-D141-AA14-043D930A865A}" dt="2024-01-24T19:50:00.762" v="1748"/>
          <ac:inkMkLst>
            <pc:docMk/>
            <pc:sldMk cId="740354111" sldId="333"/>
            <ac:inkMk id="428" creationId="{990E9195-D2A8-6FDF-8A7F-DE725D7072FD}"/>
          </ac:inkMkLst>
        </pc:inkChg>
        <pc:inkChg chg="add mod">
          <ac:chgData name="Kokchun Giang" userId="67e2125d-ec8c-4323-9653-9824a2ad815f" providerId="ADAL" clId="{C25B542B-E4E8-D141-AA14-043D930A865A}" dt="2024-01-24T19:50:00.762" v="1748"/>
          <ac:inkMkLst>
            <pc:docMk/>
            <pc:sldMk cId="740354111" sldId="333"/>
            <ac:inkMk id="429" creationId="{CE2FD010-289E-FED4-F8C1-06DED7590F62}"/>
          </ac:inkMkLst>
        </pc:inkChg>
        <pc:inkChg chg="add mod">
          <ac:chgData name="Kokchun Giang" userId="67e2125d-ec8c-4323-9653-9824a2ad815f" providerId="ADAL" clId="{C25B542B-E4E8-D141-AA14-043D930A865A}" dt="2024-01-24T19:59:37.889" v="1935" actId="164"/>
          <ac:inkMkLst>
            <pc:docMk/>
            <pc:sldMk cId="740354111" sldId="333"/>
            <ac:inkMk id="431" creationId="{83BF9FEC-474F-0FA5-D1DF-2AF7491F59CD}"/>
          </ac:inkMkLst>
        </pc:inkChg>
        <pc:inkChg chg="add mod">
          <ac:chgData name="Kokchun Giang" userId="67e2125d-ec8c-4323-9653-9824a2ad815f" providerId="ADAL" clId="{C25B542B-E4E8-D141-AA14-043D930A865A}" dt="2024-01-24T19:50:04.167" v="1754"/>
          <ac:inkMkLst>
            <pc:docMk/>
            <pc:sldMk cId="740354111" sldId="333"/>
            <ac:inkMk id="432" creationId="{F32CC8B8-4E8B-C439-9D8F-B2FF9EA24518}"/>
          </ac:inkMkLst>
        </pc:inkChg>
        <pc:inkChg chg="add mod">
          <ac:chgData name="Kokchun Giang" userId="67e2125d-ec8c-4323-9653-9824a2ad815f" providerId="ADAL" clId="{C25B542B-E4E8-D141-AA14-043D930A865A}" dt="2024-01-24T19:50:04.167" v="1754"/>
          <ac:inkMkLst>
            <pc:docMk/>
            <pc:sldMk cId="740354111" sldId="333"/>
            <ac:inkMk id="433" creationId="{D15785CB-BC9C-66E8-BDCC-304FB395CBD2}"/>
          </ac:inkMkLst>
        </pc:inkChg>
        <pc:inkChg chg="add mod">
          <ac:chgData name="Kokchun Giang" userId="67e2125d-ec8c-4323-9653-9824a2ad815f" providerId="ADAL" clId="{C25B542B-E4E8-D141-AA14-043D930A865A}" dt="2024-01-24T19:50:04.167" v="1754"/>
          <ac:inkMkLst>
            <pc:docMk/>
            <pc:sldMk cId="740354111" sldId="333"/>
            <ac:inkMk id="434" creationId="{D63C0794-7F7E-1B8B-E9AE-E8FC59A9265D}"/>
          </ac:inkMkLst>
        </pc:inkChg>
        <pc:inkChg chg="add mod">
          <ac:chgData name="Kokchun Giang" userId="67e2125d-ec8c-4323-9653-9824a2ad815f" providerId="ADAL" clId="{C25B542B-E4E8-D141-AA14-043D930A865A}" dt="2024-01-24T19:50:04.167" v="1754"/>
          <ac:inkMkLst>
            <pc:docMk/>
            <pc:sldMk cId="740354111" sldId="333"/>
            <ac:inkMk id="435" creationId="{413C1B6F-E114-6E39-DEF2-BFFC7E6CFB6E}"/>
          </ac:inkMkLst>
        </pc:inkChg>
        <pc:inkChg chg="add mod">
          <ac:chgData name="Kokchun Giang" userId="67e2125d-ec8c-4323-9653-9824a2ad815f" providerId="ADAL" clId="{C25B542B-E4E8-D141-AA14-043D930A865A}" dt="2024-01-24T19:50:07.300" v="1759"/>
          <ac:inkMkLst>
            <pc:docMk/>
            <pc:sldMk cId="740354111" sldId="333"/>
            <ac:inkMk id="437" creationId="{248A7314-C24B-CF32-E1D0-AB8481C1AEB2}"/>
          </ac:inkMkLst>
        </pc:inkChg>
        <pc:inkChg chg="add mod">
          <ac:chgData name="Kokchun Giang" userId="67e2125d-ec8c-4323-9653-9824a2ad815f" providerId="ADAL" clId="{C25B542B-E4E8-D141-AA14-043D930A865A}" dt="2024-01-24T19:50:07.300" v="1759"/>
          <ac:inkMkLst>
            <pc:docMk/>
            <pc:sldMk cId="740354111" sldId="333"/>
            <ac:inkMk id="440" creationId="{4215C9B2-574C-8365-A454-9B9E047EC898}"/>
          </ac:inkMkLst>
        </pc:inkChg>
        <pc:inkChg chg="add mod">
          <ac:chgData name="Kokchun Giang" userId="67e2125d-ec8c-4323-9653-9824a2ad815f" providerId="ADAL" clId="{C25B542B-E4E8-D141-AA14-043D930A865A}" dt="2024-01-24T19:50:07.300" v="1759"/>
          <ac:inkMkLst>
            <pc:docMk/>
            <pc:sldMk cId="740354111" sldId="333"/>
            <ac:inkMk id="441" creationId="{B53B255D-4BD6-7ADF-BA24-9CF9E1466777}"/>
          </ac:inkMkLst>
        </pc:inkChg>
        <pc:inkChg chg="add mod">
          <ac:chgData name="Kokchun Giang" userId="67e2125d-ec8c-4323-9653-9824a2ad815f" providerId="ADAL" clId="{C25B542B-E4E8-D141-AA14-043D930A865A}" dt="2024-01-24T19:50:07.300" v="1759"/>
          <ac:inkMkLst>
            <pc:docMk/>
            <pc:sldMk cId="740354111" sldId="333"/>
            <ac:inkMk id="442" creationId="{FF5264D7-F148-3775-6F00-DD18AA234934}"/>
          </ac:inkMkLst>
        </pc:inkChg>
        <pc:inkChg chg="add mod">
          <ac:chgData name="Kokchun Giang" userId="67e2125d-ec8c-4323-9653-9824a2ad815f" providerId="ADAL" clId="{C25B542B-E4E8-D141-AA14-043D930A865A}" dt="2024-01-24T19:59:43.555" v="1937" actId="164"/>
          <ac:inkMkLst>
            <pc:docMk/>
            <pc:sldMk cId="740354111" sldId="333"/>
            <ac:inkMk id="444" creationId="{6CA9435F-7A27-A5FF-08FE-BC69D898B2A8}"/>
          </ac:inkMkLst>
        </pc:inkChg>
        <pc:inkChg chg="add mod">
          <ac:chgData name="Kokchun Giang" userId="67e2125d-ec8c-4323-9653-9824a2ad815f" providerId="ADAL" clId="{C25B542B-E4E8-D141-AA14-043D930A865A}" dt="2024-01-24T19:50:20.444" v="1776"/>
          <ac:inkMkLst>
            <pc:docMk/>
            <pc:sldMk cId="740354111" sldId="333"/>
            <ac:inkMk id="445" creationId="{7BE584A0-2877-88B9-8C0E-FDC963A386D4}"/>
          </ac:inkMkLst>
        </pc:inkChg>
        <pc:inkChg chg="add mod">
          <ac:chgData name="Kokchun Giang" userId="67e2125d-ec8c-4323-9653-9824a2ad815f" providerId="ADAL" clId="{C25B542B-E4E8-D141-AA14-043D930A865A}" dt="2024-01-24T19:50:20.444" v="1776"/>
          <ac:inkMkLst>
            <pc:docMk/>
            <pc:sldMk cId="740354111" sldId="333"/>
            <ac:inkMk id="446" creationId="{B54F54E6-DF5D-9883-D79E-C26C6504B81E}"/>
          </ac:inkMkLst>
        </pc:inkChg>
        <pc:inkChg chg="add mod">
          <ac:chgData name="Kokchun Giang" userId="67e2125d-ec8c-4323-9653-9824a2ad815f" providerId="ADAL" clId="{C25B542B-E4E8-D141-AA14-043D930A865A}" dt="2024-01-24T19:50:20.444" v="1776"/>
          <ac:inkMkLst>
            <pc:docMk/>
            <pc:sldMk cId="740354111" sldId="333"/>
            <ac:inkMk id="447" creationId="{7C6E55E6-E990-F02B-85DD-390E95F9FF6D}"/>
          </ac:inkMkLst>
        </pc:inkChg>
        <pc:inkChg chg="add mod">
          <ac:chgData name="Kokchun Giang" userId="67e2125d-ec8c-4323-9653-9824a2ad815f" providerId="ADAL" clId="{C25B542B-E4E8-D141-AA14-043D930A865A}" dt="2024-01-24T19:50:20.444" v="1776"/>
          <ac:inkMkLst>
            <pc:docMk/>
            <pc:sldMk cId="740354111" sldId="333"/>
            <ac:inkMk id="448" creationId="{E86076C2-4044-B8D1-61F5-F2129DC2D80E}"/>
          </ac:inkMkLst>
        </pc:inkChg>
        <pc:inkChg chg="add mod">
          <ac:chgData name="Kokchun Giang" userId="67e2125d-ec8c-4323-9653-9824a2ad815f" providerId="ADAL" clId="{C25B542B-E4E8-D141-AA14-043D930A865A}" dt="2024-01-24T19:50:20.444" v="1776"/>
          <ac:inkMkLst>
            <pc:docMk/>
            <pc:sldMk cId="740354111" sldId="333"/>
            <ac:inkMk id="449" creationId="{D73A2593-B5DC-649C-44C1-7CEE1B4A5AF7}"/>
          </ac:inkMkLst>
        </pc:inkChg>
        <pc:inkChg chg="add mod">
          <ac:chgData name="Kokchun Giang" userId="67e2125d-ec8c-4323-9653-9824a2ad815f" providerId="ADAL" clId="{C25B542B-E4E8-D141-AA14-043D930A865A}" dt="2024-01-24T19:50:20.444" v="1776"/>
          <ac:inkMkLst>
            <pc:docMk/>
            <pc:sldMk cId="740354111" sldId="333"/>
            <ac:inkMk id="450" creationId="{4F116186-C22D-2491-D94B-D1DC4B649D4D}"/>
          </ac:inkMkLst>
        </pc:inkChg>
        <pc:inkChg chg="add mod">
          <ac:chgData name="Kokchun Giang" userId="67e2125d-ec8c-4323-9653-9824a2ad815f" providerId="ADAL" clId="{C25B542B-E4E8-D141-AA14-043D930A865A}" dt="2024-01-24T19:50:20.444" v="1776"/>
          <ac:inkMkLst>
            <pc:docMk/>
            <pc:sldMk cId="740354111" sldId="333"/>
            <ac:inkMk id="451" creationId="{632C3EDF-D296-212F-F8CD-F33CC1E007E1}"/>
          </ac:inkMkLst>
        </pc:inkChg>
        <pc:inkChg chg="add mod">
          <ac:chgData name="Kokchun Giang" userId="67e2125d-ec8c-4323-9653-9824a2ad815f" providerId="ADAL" clId="{C25B542B-E4E8-D141-AA14-043D930A865A}" dt="2024-01-24T19:50:20.444" v="1776"/>
          <ac:inkMkLst>
            <pc:docMk/>
            <pc:sldMk cId="740354111" sldId="333"/>
            <ac:inkMk id="452" creationId="{36788E37-B046-C2A9-AE56-192FFB3B2454}"/>
          </ac:inkMkLst>
        </pc:inkChg>
        <pc:inkChg chg="add mod">
          <ac:chgData name="Kokchun Giang" userId="67e2125d-ec8c-4323-9653-9824a2ad815f" providerId="ADAL" clId="{C25B542B-E4E8-D141-AA14-043D930A865A}" dt="2024-01-24T19:50:20.444" v="1776"/>
          <ac:inkMkLst>
            <pc:docMk/>
            <pc:sldMk cId="740354111" sldId="333"/>
            <ac:inkMk id="453" creationId="{F59739E7-417B-4EC7-EF28-0CA63A8320CC}"/>
          </ac:inkMkLst>
        </pc:inkChg>
        <pc:inkChg chg="add mod">
          <ac:chgData name="Kokchun Giang" userId="67e2125d-ec8c-4323-9653-9824a2ad815f" providerId="ADAL" clId="{C25B542B-E4E8-D141-AA14-043D930A865A}" dt="2024-01-24T19:50:20.444" v="1776"/>
          <ac:inkMkLst>
            <pc:docMk/>
            <pc:sldMk cId="740354111" sldId="333"/>
            <ac:inkMk id="454" creationId="{94C0F6C2-B966-130D-1106-2FF5E8E18FCA}"/>
          </ac:inkMkLst>
        </pc:inkChg>
        <pc:inkChg chg="add mod">
          <ac:chgData name="Kokchun Giang" userId="67e2125d-ec8c-4323-9653-9824a2ad815f" providerId="ADAL" clId="{C25B542B-E4E8-D141-AA14-043D930A865A}" dt="2024-01-24T19:50:20.444" v="1776"/>
          <ac:inkMkLst>
            <pc:docMk/>
            <pc:sldMk cId="740354111" sldId="333"/>
            <ac:inkMk id="455" creationId="{608B6A8B-C993-3EA7-73BD-AB0FB47085E2}"/>
          </ac:inkMkLst>
        </pc:inkChg>
        <pc:inkChg chg="add mod">
          <ac:chgData name="Kokchun Giang" userId="67e2125d-ec8c-4323-9653-9824a2ad815f" providerId="ADAL" clId="{C25B542B-E4E8-D141-AA14-043D930A865A}" dt="2024-01-24T19:50:20.444" v="1776"/>
          <ac:inkMkLst>
            <pc:docMk/>
            <pc:sldMk cId="740354111" sldId="333"/>
            <ac:inkMk id="456" creationId="{DEBE266C-C7CB-C7AC-EFD6-7DBBDD240834}"/>
          </ac:inkMkLst>
        </pc:inkChg>
        <pc:inkChg chg="add mod">
          <ac:chgData name="Kokchun Giang" userId="67e2125d-ec8c-4323-9653-9824a2ad815f" providerId="ADAL" clId="{C25B542B-E4E8-D141-AA14-043D930A865A}" dt="2024-01-24T19:50:20.444" v="1776"/>
          <ac:inkMkLst>
            <pc:docMk/>
            <pc:sldMk cId="740354111" sldId="333"/>
            <ac:inkMk id="457" creationId="{D2EEB646-BEE9-8BB3-5E50-26DEA25D4406}"/>
          </ac:inkMkLst>
        </pc:inkChg>
        <pc:inkChg chg="add mod">
          <ac:chgData name="Kokchun Giang" userId="67e2125d-ec8c-4323-9653-9824a2ad815f" providerId="ADAL" clId="{C25B542B-E4E8-D141-AA14-043D930A865A}" dt="2024-01-24T19:50:20.444" v="1776"/>
          <ac:inkMkLst>
            <pc:docMk/>
            <pc:sldMk cId="740354111" sldId="333"/>
            <ac:inkMk id="458" creationId="{16BF8AA7-5791-C7A6-716D-BE48FEDFEA71}"/>
          </ac:inkMkLst>
        </pc:inkChg>
        <pc:inkChg chg="add mod">
          <ac:chgData name="Kokchun Giang" userId="67e2125d-ec8c-4323-9653-9824a2ad815f" providerId="ADAL" clId="{C25B542B-E4E8-D141-AA14-043D930A865A}" dt="2024-01-24T19:50:20.444" v="1776"/>
          <ac:inkMkLst>
            <pc:docMk/>
            <pc:sldMk cId="740354111" sldId="333"/>
            <ac:inkMk id="459" creationId="{F5DED7EA-CF1A-B8F0-2569-138614AA5220}"/>
          </ac:inkMkLst>
        </pc:inkChg>
        <pc:inkChg chg="add mod">
          <ac:chgData name="Kokchun Giang" userId="67e2125d-ec8c-4323-9653-9824a2ad815f" providerId="ADAL" clId="{C25B542B-E4E8-D141-AA14-043D930A865A}" dt="2024-01-24T19:50:25.564" v="1782"/>
          <ac:inkMkLst>
            <pc:docMk/>
            <pc:sldMk cId="740354111" sldId="333"/>
            <ac:inkMk id="472" creationId="{034B4921-3DAB-5A85-52BE-FF6025FCC1EF}"/>
          </ac:inkMkLst>
        </pc:inkChg>
        <pc:inkChg chg="add mod">
          <ac:chgData name="Kokchun Giang" userId="67e2125d-ec8c-4323-9653-9824a2ad815f" providerId="ADAL" clId="{C25B542B-E4E8-D141-AA14-043D930A865A}" dt="2024-01-24T19:50:25.564" v="1782"/>
          <ac:inkMkLst>
            <pc:docMk/>
            <pc:sldMk cId="740354111" sldId="333"/>
            <ac:inkMk id="473" creationId="{A027FA70-D57D-DB4B-AB48-72D44900BF33}"/>
          </ac:inkMkLst>
        </pc:inkChg>
        <pc:inkChg chg="add mod">
          <ac:chgData name="Kokchun Giang" userId="67e2125d-ec8c-4323-9653-9824a2ad815f" providerId="ADAL" clId="{C25B542B-E4E8-D141-AA14-043D930A865A}" dt="2024-01-24T19:50:25.564" v="1782"/>
          <ac:inkMkLst>
            <pc:docMk/>
            <pc:sldMk cId="740354111" sldId="333"/>
            <ac:inkMk id="474" creationId="{057CF7C5-4DC4-0A9C-A7EB-348A466122C5}"/>
          </ac:inkMkLst>
        </pc:inkChg>
        <pc:inkChg chg="add mod">
          <ac:chgData name="Kokchun Giang" userId="67e2125d-ec8c-4323-9653-9824a2ad815f" providerId="ADAL" clId="{C25B542B-E4E8-D141-AA14-043D930A865A}" dt="2024-01-24T19:50:25.564" v="1782"/>
          <ac:inkMkLst>
            <pc:docMk/>
            <pc:sldMk cId="740354111" sldId="333"/>
            <ac:inkMk id="475" creationId="{76B307DA-4223-4F4C-CEA3-2BE46B547C9D}"/>
          </ac:inkMkLst>
        </pc:inkChg>
        <pc:inkChg chg="add mod">
          <ac:chgData name="Kokchun Giang" userId="67e2125d-ec8c-4323-9653-9824a2ad815f" providerId="ADAL" clId="{C25B542B-E4E8-D141-AA14-043D930A865A}" dt="2024-01-24T19:50:25.564" v="1782"/>
          <ac:inkMkLst>
            <pc:docMk/>
            <pc:sldMk cId="740354111" sldId="333"/>
            <ac:inkMk id="476" creationId="{C9452C24-4F58-56D5-A175-DA94AA0DA99A}"/>
          </ac:inkMkLst>
        </pc:inkChg>
        <pc:inkChg chg="add mod">
          <ac:chgData name="Kokchun Giang" userId="67e2125d-ec8c-4323-9653-9824a2ad815f" providerId="ADAL" clId="{C25B542B-E4E8-D141-AA14-043D930A865A}" dt="2024-01-24T19:50:30.883" v="1793"/>
          <ac:inkMkLst>
            <pc:docMk/>
            <pc:sldMk cId="740354111" sldId="333"/>
            <ac:inkMk id="479" creationId="{71FD28F6-264A-EB40-2B5B-158D0D2FA0CB}"/>
          </ac:inkMkLst>
        </pc:inkChg>
        <pc:inkChg chg="add mod">
          <ac:chgData name="Kokchun Giang" userId="67e2125d-ec8c-4323-9653-9824a2ad815f" providerId="ADAL" clId="{C25B542B-E4E8-D141-AA14-043D930A865A}" dt="2024-01-24T19:50:30.883" v="1793"/>
          <ac:inkMkLst>
            <pc:docMk/>
            <pc:sldMk cId="740354111" sldId="333"/>
            <ac:inkMk id="480" creationId="{72E2FC8F-B253-FBAD-41E1-611A54C31B9F}"/>
          </ac:inkMkLst>
        </pc:inkChg>
        <pc:inkChg chg="add mod">
          <ac:chgData name="Kokchun Giang" userId="67e2125d-ec8c-4323-9653-9824a2ad815f" providerId="ADAL" clId="{C25B542B-E4E8-D141-AA14-043D930A865A}" dt="2024-01-24T19:50:30.883" v="1793"/>
          <ac:inkMkLst>
            <pc:docMk/>
            <pc:sldMk cId="740354111" sldId="333"/>
            <ac:inkMk id="481" creationId="{C1C689EB-2213-48ED-E0BA-37745D5B16C0}"/>
          </ac:inkMkLst>
        </pc:inkChg>
        <pc:inkChg chg="add mod">
          <ac:chgData name="Kokchun Giang" userId="67e2125d-ec8c-4323-9653-9824a2ad815f" providerId="ADAL" clId="{C25B542B-E4E8-D141-AA14-043D930A865A}" dt="2024-01-24T19:50:30.883" v="1793"/>
          <ac:inkMkLst>
            <pc:docMk/>
            <pc:sldMk cId="740354111" sldId="333"/>
            <ac:inkMk id="482" creationId="{271A5CA0-1A7B-8C9A-5548-61279A7E47BF}"/>
          </ac:inkMkLst>
        </pc:inkChg>
        <pc:inkChg chg="add mod">
          <ac:chgData name="Kokchun Giang" userId="67e2125d-ec8c-4323-9653-9824a2ad815f" providerId="ADAL" clId="{C25B542B-E4E8-D141-AA14-043D930A865A}" dt="2024-01-24T19:50:30.883" v="1793"/>
          <ac:inkMkLst>
            <pc:docMk/>
            <pc:sldMk cId="740354111" sldId="333"/>
            <ac:inkMk id="483" creationId="{9B968750-A905-9141-4B44-E0C41271BBC3}"/>
          </ac:inkMkLst>
        </pc:inkChg>
        <pc:inkChg chg="add mod">
          <ac:chgData name="Kokchun Giang" userId="67e2125d-ec8c-4323-9653-9824a2ad815f" providerId="ADAL" clId="{C25B542B-E4E8-D141-AA14-043D930A865A}" dt="2024-01-24T19:50:30.883" v="1793"/>
          <ac:inkMkLst>
            <pc:docMk/>
            <pc:sldMk cId="740354111" sldId="333"/>
            <ac:inkMk id="490" creationId="{B39E2B4B-C351-EDF8-EF5C-03848944C101}"/>
          </ac:inkMkLst>
        </pc:inkChg>
        <pc:inkChg chg="add mod">
          <ac:chgData name="Kokchun Giang" userId="67e2125d-ec8c-4323-9653-9824a2ad815f" providerId="ADAL" clId="{C25B542B-E4E8-D141-AA14-043D930A865A}" dt="2024-01-24T19:50:30.883" v="1793"/>
          <ac:inkMkLst>
            <pc:docMk/>
            <pc:sldMk cId="740354111" sldId="333"/>
            <ac:inkMk id="491" creationId="{CB678360-0282-AF80-4BFB-50FC8154FD7E}"/>
          </ac:inkMkLst>
        </pc:inkChg>
        <pc:inkChg chg="add mod">
          <ac:chgData name="Kokchun Giang" userId="67e2125d-ec8c-4323-9653-9824a2ad815f" providerId="ADAL" clId="{C25B542B-E4E8-D141-AA14-043D930A865A}" dt="2024-01-24T19:50:30.883" v="1793"/>
          <ac:inkMkLst>
            <pc:docMk/>
            <pc:sldMk cId="740354111" sldId="333"/>
            <ac:inkMk id="494" creationId="{3F9C0226-E827-9E64-5423-E90C1E11EE90}"/>
          </ac:inkMkLst>
        </pc:inkChg>
        <pc:inkChg chg="add mod">
          <ac:chgData name="Kokchun Giang" userId="67e2125d-ec8c-4323-9653-9824a2ad815f" providerId="ADAL" clId="{C25B542B-E4E8-D141-AA14-043D930A865A}" dt="2024-01-24T19:50:30.883" v="1793"/>
          <ac:inkMkLst>
            <pc:docMk/>
            <pc:sldMk cId="740354111" sldId="333"/>
            <ac:inkMk id="495" creationId="{97E22F5B-6E3E-AFF9-3C12-AD6DC805E747}"/>
          </ac:inkMkLst>
        </pc:inkChg>
        <pc:inkChg chg="add mod">
          <ac:chgData name="Kokchun Giang" userId="67e2125d-ec8c-4323-9653-9824a2ad815f" providerId="ADAL" clId="{C25B542B-E4E8-D141-AA14-043D930A865A}" dt="2024-01-24T19:50:30.883" v="1793"/>
          <ac:inkMkLst>
            <pc:docMk/>
            <pc:sldMk cId="740354111" sldId="333"/>
            <ac:inkMk id="496" creationId="{7DD4AFEE-2A9C-FFEA-F737-83B804C2DF5F}"/>
          </ac:inkMkLst>
        </pc:inkChg>
        <pc:inkChg chg="add mod">
          <ac:chgData name="Kokchun Giang" userId="67e2125d-ec8c-4323-9653-9824a2ad815f" providerId="ADAL" clId="{C25B542B-E4E8-D141-AA14-043D930A865A}" dt="2024-01-24T19:50:42.172" v="1808"/>
          <ac:inkMkLst>
            <pc:docMk/>
            <pc:sldMk cId="740354111" sldId="333"/>
            <ac:inkMk id="498" creationId="{89C5916D-8DBD-036B-A8F0-3C910F4B86CC}"/>
          </ac:inkMkLst>
        </pc:inkChg>
        <pc:inkChg chg="add mod">
          <ac:chgData name="Kokchun Giang" userId="67e2125d-ec8c-4323-9653-9824a2ad815f" providerId="ADAL" clId="{C25B542B-E4E8-D141-AA14-043D930A865A}" dt="2024-01-24T19:50:42.172" v="1808"/>
          <ac:inkMkLst>
            <pc:docMk/>
            <pc:sldMk cId="740354111" sldId="333"/>
            <ac:inkMk id="499" creationId="{C3DCDE8E-66EB-6C56-7718-588DDFD27BDF}"/>
          </ac:inkMkLst>
        </pc:inkChg>
        <pc:inkChg chg="add mod">
          <ac:chgData name="Kokchun Giang" userId="67e2125d-ec8c-4323-9653-9824a2ad815f" providerId="ADAL" clId="{C25B542B-E4E8-D141-AA14-043D930A865A}" dt="2024-01-24T19:50:42.172" v="1808"/>
          <ac:inkMkLst>
            <pc:docMk/>
            <pc:sldMk cId="740354111" sldId="333"/>
            <ac:inkMk id="500" creationId="{0F149DC5-7A7C-2E73-EFC9-101B0FEB07F2}"/>
          </ac:inkMkLst>
        </pc:inkChg>
        <pc:inkChg chg="add mod">
          <ac:chgData name="Kokchun Giang" userId="67e2125d-ec8c-4323-9653-9824a2ad815f" providerId="ADAL" clId="{C25B542B-E4E8-D141-AA14-043D930A865A}" dt="2024-01-24T19:50:42.172" v="1808"/>
          <ac:inkMkLst>
            <pc:docMk/>
            <pc:sldMk cId="740354111" sldId="333"/>
            <ac:inkMk id="501" creationId="{FA9CACCA-D2FB-518C-AAA4-D7D459E4D13A}"/>
          </ac:inkMkLst>
        </pc:inkChg>
        <pc:inkChg chg="add mod">
          <ac:chgData name="Kokchun Giang" userId="67e2125d-ec8c-4323-9653-9824a2ad815f" providerId="ADAL" clId="{C25B542B-E4E8-D141-AA14-043D930A865A}" dt="2024-01-24T19:50:42.172" v="1808"/>
          <ac:inkMkLst>
            <pc:docMk/>
            <pc:sldMk cId="740354111" sldId="333"/>
            <ac:inkMk id="502" creationId="{E9BC5EDD-7DC2-AA0A-82BF-35FD82F8D62C}"/>
          </ac:inkMkLst>
        </pc:inkChg>
        <pc:inkChg chg="add mod">
          <ac:chgData name="Kokchun Giang" userId="67e2125d-ec8c-4323-9653-9824a2ad815f" providerId="ADAL" clId="{C25B542B-E4E8-D141-AA14-043D930A865A}" dt="2024-01-24T19:50:42.172" v="1808"/>
          <ac:inkMkLst>
            <pc:docMk/>
            <pc:sldMk cId="740354111" sldId="333"/>
            <ac:inkMk id="503" creationId="{CB7CADD9-A517-DACD-2796-CDD7CB5C6964}"/>
          </ac:inkMkLst>
        </pc:inkChg>
        <pc:inkChg chg="add mod">
          <ac:chgData name="Kokchun Giang" userId="67e2125d-ec8c-4323-9653-9824a2ad815f" providerId="ADAL" clId="{C25B542B-E4E8-D141-AA14-043D930A865A}" dt="2024-01-24T19:50:42.172" v="1808"/>
          <ac:inkMkLst>
            <pc:docMk/>
            <pc:sldMk cId="740354111" sldId="333"/>
            <ac:inkMk id="504" creationId="{310DC302-8F35-14C4-89E4-DD2EE9BA0EF5}"/>
          </ac:inkMkLst>
        </pc:inkChg>
        <pc:inkChg chg="add mod">
          <ac:chgData name="Kokchun Giang" userId="67e2125d-ec8c-4323-9653-9824a2ad815f" providerId="ADAL" clId="{C25B542B-E4E8-D141-AA14-043D930A865A}" dt="2024-01-24T19:50:39.925" v="1804"/>
          <ac:inkMkLst>
            <pc:docMk/>
            <pc:sldMk cId="740354111" sldId="333"/>
            <ac:inkMk id="505" creationId="{B222D837-5CF8-5E74-EC9D-D3DD19F49EB7}"/>
          </ac:inkMkLst>
        </pc:inkChg>
        <pc:inkChg chg="add mod">
          <ac:chgData name="Kokchun Giang" userId="67e2125d-ec8c-4323-9653-9824a2ad815f" providerId="ADAL" clId="{C25B542B-E4E8-D141-AA14-043D930A865A}" dt="2024-01-24T19:50:39.925" v="1804"/>
          <ac:inkMkLst>
            <pc:docMk/>
            <pc:sldMk cId="740354111" sldId="333"/>
            <ac:inkMk id="506" creationId="{869C04D7-01B0-03CD-70F7-46F83C9BCED4}"/>
          </ac:inkMkLst>
        </pc:inkChg>
        <pc:inkChg chg="add mod">
          <ac:chgData name="Kokchun Giang" userId="67e2125d-ec8c-4323-9653-9824a2ad815f" providerId="ADAL" clId="{C25B542B-E4E8-D141-AA14-043D930A865A}" dt="2024-01-24T19:50:39.925" v="1804"/>
          <ac:inkMkLst>
            <pc:docMk/>
            <pc:sldMk cId="740354111" sldId="333"/>
            <ac:inkMk id="507" creationId="{52A8EE35-96B4-BD74-E071-1ACCF3559EFC}"/>
          </ac:inkMkLst>
        </pc:inkChg>
        <pc:inkChg chg="add mod">
          <ac:chgData name="Kokchun Giang" userId="67e2125d-ec8c-4323-9653-9824a2ad815f" providerId="ADAL" clId="{C25B542B-E4E8-D141-AA14-043D930A865A}" dt="2024-01-24T19:50:42.172" v="1808"/>
          <ac:inkMkLst>
            <pc:docMk/>
            <pc:sldMk cId="740354111" sldId="333"/>
            <ac:inkMk id="511" creationId="{4EA48CAC-822F-4F83-88A0-0D6FE756DFB0}"/>
          </ac:inkMkLst>
        </pc:inkChg>
        <pc:inkChg chg="add mod">
          <ac:chgData name="Kokchun Giang" userId="67e2125d-ec8c-4323-9653-9824a2ad815f" providerId="ADAL" clId="{C25B542B-E4E8-D141-AA14-043D930A865A}" dt="2024-01-24T19:50:42.172" v="1808"/>
          <ac:inkMkLst>
            <pc:docMk/>
            <pc:sldMk cId="740354111" sldId="333"/>
            <ac:inkMk id="512" creationId="{78358AA5-2AD4-B89C-0FB4-0381C5487946}"/>
          </ac:inkMkLst>
        </pc:inkChg>
        <pc:inkChg chg="add mod">
          <ac:chgData name="Kokchun Giang" userId="67e2125d-ec8c-4323-9653-9824a2ad815f" providerId="ADAL" clId="{C25B542B-E4E8-D141-AA14-043D930A865A}" dt="2024-01-24T19:50:42.172" v="1808"/>
          <ac:inkMkLst>
            <pc:docMk/>
            <pc:sldMk cId="740354111" sldId="333"/>
            <ac:inkMk id="513" creationId="{0652339C-DF52-6661-3099-6A0C86644E80}"/>
          </ac:inkMkLst>
        </pc:inkChg>
        <pc:inkChg chg="add del mod">
          <ac:chgData name="Kokchun Giang" userId="67e2125d-ec8c-4323-9653-9824a2ad815f" providerId="ADAL" clId="{C25B542B-E4E8-D141-AA14-043D930A865A}" dt="2024-01-24T19:50:49.740" v="1816" actId="9405"/>
          <ac:inkMkLst>
            <pc:docMk/>
            <pc:sldMk cId="740354111" sldId="333"/>
            <ac:inkMk id="515" creationId="{4801FEA4-44EA-0B17-E80F-9F70F0169234}"/>
          </ac:inkMkLst>
        </pc:inkChg>
        <pc:inkChg chg="add del mod">
          <ac:chgData name="Kokchun Giang" userId="67e2125d-ec8c-4323-9653-9824a2ad815f" providerId="ADAL" clId="{C25B542B-E4E8-D141-AA14-043D930A865A}" dt="2024-01-24T19:50:49.245" v="1815" actId="9405"/>
          <ac:inkMkLst>
            <pc:docMk/>
            <pc:sldMk cId="740354111" sldId="333"/>
            <ac:inkMk id="516" creationId="{FFFA1754-DD10-0A45-719F-B897CC730827}"/>
          </ac:inkMkLst>
        </pc:inkChg>
        <pc:inkChg chg="add del mod">
          <ac:chgData name="Kokchun Giang" userId="67e2125d-ec8c-4323-9653-9824a2ad815f" providerId="ADAL" clId="{C25B542B-E4E8-D141-AA14-043D930A865A}" dt="2024-01-24T19:50:48.951" v="1814"/>
          <ac:inkMkLst>
            <pc:docMk/>
            <pc:sldMk cId="740354111" sldId="333"/>
            <ac:inkMk id="517" creationId="{2164E7C1-D847-8404-46AA-D11E72890663}"/>
          </ac:inkMkLst>
        </pc:inkChg>
        <pc:inkChg chg="add mod">
          <ac:chgData name="Kokchun Giang" userId="67e2125d-ec8c-4323-9653-9824a2ad815f" providerId="ADAL" clId="{C25B542B-E4E8-D141-AA14-043D930A865A}" dt="2024-01-24T19:50:58.527" v="1829"/>
          <ac:inkMkLst>
            <pc:docMk/>
            <pc:sldMk cId="740354111" sldId="333"/>
            <ac:inkMk id="519" creationId="{6500543F-86B7-6809-9E40-00D8389D3891}"/>
          </ac:inkMkLst>
        </pc:inkChg>
        <pc:inkChg chg="add mod">
          <ac:chgData name="Kokchun Giang" userId="67e2125d-ec8c-4323-9653-9824a2ad815f" providerId="ADAL" clId="{C25B542B-E4E8-D141-AA14-043D930A865A}" dt="2024-01-24T19:50:58.527" v="1829"/>
          <ac:inkMkLst>
            <pc:docMk/>
            <pc:sldMk cId="740354111" sldId="333"/>
            <ac:inkMk id="520" creationId="{BF6E6CA6-09B5-7E88-C7F9-AF34FD603444}"/>
          </ac:inkMkLst>
        </pc:inkChg>
        <pc:inkChg chg="add mod">
          <ac:chgData name="Kokchun Giang" userId="67e2125d-ec8c-4323-9653-9824a2ad815f" providerId="ADAL" clId="{C25B542B-E4E8-D141-AA14-043D930A865A}" dt="2024-01-24T19:50:58.527" v="1829"/>
          <ac:inkMkLst>
            <pc:docMk/>
            <pc:sldMk cId="740354111" sldId="333"/>
            <ac:inkMk id="521" creationId="{7F1EA7B5-D8CA-3027-EAE6-0DD6D9A08569}"/>
          </ac:inkMkLst>
        </pc:inkChg>
        <pc:inkChg chg="add mod">
          <ac:chgData name="Kokchun Giang" userId="67e2125d-ec8c-4323-9653-9824a2ad815f" providerId="ADAL" clId="{C25B542B-E4E8-D141-AA14-043D930A865A}" dt="2024-01-24T19:50:58.527" v="1829"/>
          <ac:inkMkLst>
            <pc:docMk/>
            <pc:sldMk cId="740354111" sldId="333"/>
            <ac:inkMk id="522" creationId="{37298545-AEC8-8B0A-BAE5-28154FFD8A86}"/>
          </ac:inkMkLst>
        </pc:inkChg>
        <pc:inkChg chg="add mod">
          <ac:chgData name="Kokchun Giang" userId="67e2125d-ec8c-4323-9653-9824a2ad815f" providerId="ADAL" clId="{C25B542B-E4E8-D141-AA14-043D930A865A}" dt="2024-01-24T19:50:58.527" v="1829"/>
          <ac:inkMkLst>
            <pc:docMk/>
            <pc:sldMk cId="740354111" sldId="333"/>
            <ac:inkMk id="523" creationId="{0B697C12-539D-C013-9646-37F9806094F0}"/>
          </ac:inkMkLst>
        </pc:inkChg>
        <pc:inkChg chg="add mod">
          <ac:chgData name="Kokchun Giang" userId="67e2125d-ec8c-4323-9653-9824a2ad815f" providerId="ADAL" clId="{C25B542B-E4E8-D141-AA14-043D930A865A}" dt="2024-01-24T19:50:58.527" v="1829"/>
          <ac:inkMkLst>
            <pc:docMk/>
            <pc:sldMk cId="740354111" sldId="333"/>
            <ac:inkMk id="524" creationId="{1E804596-34A9-189F-27B1-3E595D92E10E}"/>
          </ac:inkMkLst>
        </pc:inkChg>
        <pc:inkChg chg="add mod">
          <ac:chgData name="Kokchun Giang" userId="67e2125d-ec8c-4323-9653-9824a2ad815f" providerId="ADAL" clId="{C25B542B-E4E8-D141-AA14-043D930A865A}" dt="2024-01-24T19:50:58.527" v="1829"/>
          <ac:inkMkLst>
            <pc:docMk/>
            <pc:sldMk cId="740354111" sldId="333"/>
            <ac:inkMk id="525" creationId="{46872D1E-5047-7EA2-7827-5EB39351E886}"/>
          </ac:inkMkLst>
        </pc:inkChg>
        <pc:inkChg chg="add mod">
          <ac:chgData name="Kokchun Giang" userId="67e2125d-ec8c-4323-9653-9824a2ad815f" providerId="ADAL" clId="{C25B542B-E4E8-D141-AA14-043D930A865A}" dt="2024-01-24T19:50:56.587" v="1826"/>
          <ac:inkMkLst>
            <pc:docMk/>
            <pc:sldMk cId="740354111" sldId="333"/>
            <ac:inkMk id="526" creationId="{432F75F8-5A2B-E3B0-C262-28803E93DBCA}"/>
          </ac:inkMkLst>
        </pc:inkChg>
        <pc:inkChg chg="add mod">
          <ac:chgData name="Kokchun Giang" userId="67e2125d-ec8c-4323-9653-9824a2ad815f" providerId="ADAL" clId="{C25B542B-E4E8-D141-AA14-043D930A865A}" dt="2024-01-24T19:50:56.587" v="1826"/>
          <ac:inkMkLst>
            <pc:docMk/>
            <pc:sldMk cId="740354111" sldId="333"/>
            <ac:inkMk id="527" creationId="{5C9BF821-8447-D8DE-2DBC-ABB471411C61}"/>
          </ac:inkMkLst>
        </pc:inkChg>
        <pc:inkChg chg="add mod">
          <ac:chgData name="Kokchun Giang" userId="67e2125d-ec8c-4323-9653-9824a2ad815f" providerId="ADAL" clId="{C25B542B-E4E8-D141-AA14-043D930A865A}" dt="2024-01-24T19:50:58.527" v="1829"/>
          <ac:inkMkLst>
            <pc:docMk/>
            <pc:sldMk cId="740354111" sldId="333"/>
            <ac:inkMk id="531" creationId="{B547CEA8-2AB3-CDEF-D2E9-2203D353B9BF}"/>
          </ac:inkMkLst>
        </pc:inkChg>
        <pc:inkChg chg="add mod">
          <ac:chgData name="Kokchun Giang" userId="67e2125d-ec8c-4323-9653-9824a2ad815f" providerId="ADAL" clId="{C25B542B-E4E8-D141-AA14-043D930A865A}" dt="2024-01-24T19:50:58.527" v="1829"/>
          <ac:inkMkLst>
            <pc:docMk/>
            <pc:sldMk cId="740354111" sldId="333"/>
            <ac:inkMk id="532" creationId="{A406542B-33B8-9FE7-A5AC-A22F37A21660}"/>
          </ac:inkMkLst>
        </pc:inkChg>
        <pc:inkChg chg="add mod">
          <ac:chgData name="Kokchun Giang" userId="67e2125d-ec8c-4323-9653-9824a2ad815f" providerId="ADAL" clId="{C25B542B-E4E8-D141-AA14-043D930A865A}" dt="2024-01-24T19:51:08.250" v="1835"/>
          <ac:inkMkLst>
            <pc:docMk/>
            <pc:sldMk cId="740354111" sldId="333"/>
            <ac:inkMk id="534" creationId="{F5457DD5-E415-F279-6771-435A886AB597}"/>
          </ac:inkMkLst>
        </pc:inkChg>
        <pc:inkChg chg="add mod">
          <ac:chgData name="Kokchun Giang" userId="67e2125d-ec8c-4323-9653-9824a2ad815f" providerId="ADAL" clId="{C25B542B-E4E8-D141-AA14-043D930A865A}" dt="2024-01-24T19:51:08.250" v="1835"/>
          <ac:inkMkLst>
            <pc:docMk/>
            <pc:sldMk cId="740354111" sldId="333"/>
            <ac:inkMk id="535" creationId="{15CD6F8A-2FDF-B781-02F2-ACD339F1D8B3}"/>
          </ac:inkMkLst>
        </pc:inkChg>
        <pc:inkChg chg="add mod">
          <ac:chgData name="Kokchun Giang" userId="67e2125d-ec8c-4323-9653-9824a2ad815f" providerId="ADAL" clId="{C25B542B-E4E8-D141-AA14-043D930A865A}" dt="2024-01-24T19:51:08.250" v="1835"/>
          <ac:inkMkLst>
            <pc:docMk/>
            <pc:sldMk cId="740354111" sldId="333"/>
            <ac:inkMk id="536" creationId="{D11F369F-1C47-6D88-A909-BB6A5E842658}"/>
          </ac:inkMkLst>
        </pc:inkChg>
        <pc:inkChg chg="add mod">
          <ac:chgData name="Kokchun Giang" userId="67e2125d-ec8c-4323-9653-9824a2ad815f" providerId="ADAL" clId="{C25B542B-E4E8-D141-AA14-043D930A865A}" dt="2024-01-24T19:51:08.250" v="1835"/>
          <ac:inkMkLst>
            <pc:docMk/>
            <pc:sldMk cId="740354111" sldId="333"/>
            <ac:inkMk id="537" creationId="{BEE05AD4-5DEE-A8B3-0EEE-ED2DAB87EB99}"/>
          </ac:inkMkLst>
        </pc:inkChg>
        <pc:inkChg chg="add mod">
          <ac:chgData name="Kokchun Giang" userId="67e2125d-ec8c-4323-9653-9824a2ad815f" providerId="ADAL" clId="{C25B542B-E4E8-D141-AA14-043D930A865A}" dt="2024-01-24T19:51:08.250" v="1835"/>
          <ac:inkMkLst>
            <pc:docMk/>
            <pc:sldMk cId="740354111" sldId="333"/>
            <ac:inkMk id="538" creationId="{686E1415-8605-A0A3-824F-BF61F49B3744}"/>
          </ac:inkMkLst>
        </pc:inkChg>
        <pc:inkChg chg="add mod">
          <ac:chgData name="Kokchun Giang" userId="67e2125d-ec8c-4323-9653-9824a2ad815f" providerId="ADAL" clId="{C25B542B-E4E8-D141-AA14-043D930A865A}" dt="2024-01-24T19:51:14.880" v="1851"/>
          <ac:inkMkLst>
            <pc:docMk/>
            <pc:sldMk cId="740354111" sldId="333"/>
            <ac:inkMk id="540" creationId="{BE514CF9-1B8E-129A-8E96-7DA678F4A940}"/>
          </ac:inkMkLst>
        </pc:inkChg>
        <pc:inkChg chg="add mod">
          <ac:chgData name="Kokchun Giang" userId="67e2125d-ec8c-4323-9653-9824a2ad815f" providerId="ADAL" clId="{C25B542B-E4E8-D141-AA14-043D930A865A}" dt="2024-01-24T19:51:14.880" v="1851"/>
          <ac:inkMkLst>
            <pc:docMk/>
            <pc:sldMk cId="740354111" sldId="333"/>
            <ac:inkMk id="541" creationId="{3E0B54B8-C7FB-F00C-B32E-982E41270575}"/>
          </ac:inkMkLst>
        </pc:inkChg>
        <pc:inkChg chg="add mod">
          <ac:chgData name="Kokchun Giang" userId="67e2125d-ec8c-4323-9653-9824a2ad815f" providerId="ADAL" clId="{C25B542B-E4E8-D141-AA14-043D930A865A}" dt="2024-01-24T19:51:14.880" v="1851"/>
          <ac:inkMkLst>
            <pc:docMk/>
            <pc:sldMk cId="740354111" sldId="333"/>
            <ac:inkMk id="542" creationId="{4E3C2EC8-3D26-1407-8DD6-B586BFDC1CBF}"/>
          </ac:inkMkLst>
        </pc:inkChg>
        <pc:inkChg chg="add mod">
          <ac:chgData name="Kokchun Giang" userId="67e2125d-ec8c-4323-9653-9824a2ad815f" providerId="ADAL" clId="{C25B542B-E4E8-D141-AA14-043D930A865A}" dt="2024-01-24T19:51:14.880" v="1851"/>
          <ac:inkMkLst>
            <pc:docMk/>
            <pc:sldMk cId="740354111" sldId="333"/>
            <ac:inkMk id="543" creationId="{0D792125-84D5-EEDD-4BC6-063B837E3622}"/>
          </ac:inkMkLst>
        </pc:inkChg>
        <pc:inkChg chg="add mod">
          <ac:chgData name="Kokchun Giang" userId="67e2125d-ec8c-4323-9653-9824a2ad815f" providerId="ADAL" clId="{C25B542B-E4E8-D141-AA14-043D930A865A}" dt="2024-01-24T19:51:14.880" v="1851"/>
          <ac:inkMkLst>
            <pc:docMk/>
            <pc:sldMk cId="740354111" sldId="333"/>
            <ac:inkMk id="544" creationId="{750B26DA-FC9E-AAE9-9EE1-BD4C62D967E0}"/>
          </ac:inkMkLst>
        </pc:inkChg>
        <pc:inkChg chg="add mod">
          <ac:chgData name="Kokchun Giang" userId="67e2125d-ec8c-4323-9653-9824a2ad815f" providerId="ADAL" clId="{C25B542B-E4E8-D141-AA14-043D930A865A}" dt="2024-01-24T19:51:14.880" v="1851"/>
          <ac:inkMkLst>
            <pc:docMk/>
            <pc:sldMk cId="740354111" sldId="333"/>
            <ac:inkMk id="545" creationId="{CC75AAB5-DD63-C043-AC28-83C52CC006DB}"/>
          </ac:inkMkLst>
        </pc:inkChg>
        <pc:inkChg chg="add mod">
          <ac:chgData name="Kokchun Giang" userId="67e2125d-ec8c-4323-9653-9824a2ad815f" providerId="ADAL" clId="{C25B542B-E4E8-D141-AA14-043D930A865A}" dt="2024-01-24T19:51:14.880" v="1851"/>
          <ac:inkMkLst>
            <pc:docMk/>
            <pc:sldMk cId="740354111" sldId="333"/>
            <ac:inkMk id="546" creationId="{4758904D-E46C-63E6-E00B-EBA5D0CBCC81}"/>
          </ac:inkMkLst>
        </pc:inkChg>
        <pc:inkChg chg="add mod">
          <ac:chgData name="Kokchun Giang" userId="67e2125d-ec8c-4323-9653-9824a2ad815f" providerId="ADAL" clId="{C25B542B-E4E8-D141-AA14-043D930A865A}" dt="2024-01-24T19:51:14.880" v="1851"/>
          <ac:inkMkLst>
            <pc:docMk/>
            <pc:sldMk cId="740354111" sldId="333"/>
            <ac:inkMk id="548" creationId="{F15F485B-0F14-B5B4-FF04-10EE133BBDE1}"/>
          </ac:inkMkLst>
        </pc:inkChg>
        <pc:inkChg chg="add mod">
          <ac:chgData name="Kokchun Giang" userId="67e2125d-ec8c-4323-9653-9824a2ad815f" providerId="ADAL" clId="{C25B542B-E4E8-D141-AA14-043D930A865A}" dt="2024-01-24T19:51:21.670" v="1861"/>
          <ac:inkMkLst>
            <pc:docMk/>
            <pc:sldMk cId="740354111" sldId="333"/>
            <ac:inkMk id="549" creationId="{96F2DD2B-DC8F-5295-7E4B-EFC2C701F94D}"/>
          </ac:inkMkLst>
        </pc:inkChg>
        <pc:inkChg chg="add mod">
          <ac:chgData name="Kokchun Giang" userId="67e2125d-ec8c-4323-9653-9824a2ad815f" providerId="ADAL" clId="{C25B542B-E4E8-D141-AA14-043D930A865A}" dt="2024-01-24T19:51:21.670" v="1861"/>
          <ac:inkMkLst>
            <pc:docMk/>
            <pc:sldMk cId="740354111" sldId="333"/>
            <ac:inkMk id="550" creationId="{F9FD3024-7EC4-362C-5D4F-A76FEFC25BA3}"/>
          </ac:inkMkLst>
        </pc:inkChg>
        <pc:inkChg chg="add mod">
          <ac:chgData name="Kokchun Giang" userId="67e2125d-ec8c-4323-9653-9824a2ad815f" providerId="ADAL" clId="{C25B542B-E4E8-D141-AA14-043D930A865A}" dt="2024-01-24T19:51:14.880" v="1851"/>
          <ac:inkMkLst>
            <pc:docMk/>
            <pc:sldMk cId="740354111" sldId="333"/>
            <ac:inkMk id="551" creationId="{579BE5C0-63EB-62B7-3F6D-8D9DF40AE26E}"/>
          </ac:inkMkLst>
        </pc:inkChg>
        <pc:inkChg chg="add mod">
          <ac:chgData name="Kokchun Giang" userId="67e2125d-ec8c-4323-9653-9824a2ad815f" providerId="ADAL" clId="{C25B542B-E4E8-D141-AA14-043D930A865A}" dt="2024-01-24T19:51:14.880" v="1851"/>
          <ac:inkMkLst>
            <pc:docMk/>
            <pc:sldMk cId="740354111" sldId="333"/>
            <ac:inkMk id="552" creationId="{3804CE9B-EF6A-5160-76F9-2BC0551322B7}"/>
          </ac:inkMkLst>
        </pc:inkChg>
        <pc:inkChg chg="add mod">
          <ac:chgData name="Kokchun Giang" userId="67e2125d-ec8c-4323-9653-9824a2ad815f" providerId="ADAL" clId="{C25B542B-E4E8-D141-AA14-043D930A865A}" dt="2024-01-24T19:51:14.880" v="1851"/>
          <ac:inkMkLst>
            <pc:docMk/>
            <pc:sldMk cId="740354111" sldId="333"/>
            <ac:inkMk id="553" creationId="{AE6AE2B4-F450-A23B-3DE2-37BAE7C3B534}"/>
          </ac:inkMkLst>
        </pc:inkChg>
        <pc:inkChg chg="add mod">
          <ac:chgData name="Kokchun Giang" userId="67e2125d-ec8c-4323-9653-9824a2ad815f" providerId="ADAL" clId="{C25B542B-E4E8-D141-AA14-043D930A865A}" dt="2024-01-24T19:51:14.880" v="1851"/>
          <ac:inkMkLst>
            <pc:docMk/>
            <pc:sldMk cId="740354111" sldId="333"/>
            <ac:inkMk id="554" creationId="{3E7C1A1C-08A6-0E51-FE78-7804FC1BB0B8}"/>
          </ac:inkMkLst>
        </pc:inkChg>
        <pc:inkChg chg="add mod">
          <ac:chgData name="Kokchun Giang" userId="67e2125d-ec8c-4323-9653-9824a2ad815f" providerId="ADAL" clId="{C25B542B-E4E8-D141-AA14-043D930A865A}" dt="2024-01-24T19:51:21.670" v="1861"/>
          <ac:inkMkLst>
            <pc:docMk/>
            <pc:sldMk cId="740354111" sldId="333"/>
            <ac:inkMk id="555" creationId="{5EA1B4B6-373E-4E65-05D7-C0BB0F110107}"/>
          </ac:inkMkLst>
        </pc:inkChg>
        <pc:inkChg chg="add mod">
          <ac:chgData name="Kokchun Giang" userId="67e2125d-ec8c-4323-9653-9824a2ad815f" providerId="ADAL" clId="{C25B542B-E4E8-D141-AA14-043D930A865A}" dt="2024-01-24T19:51:19.229" v="1857"/>
          <ac:inkMkLst>
            <pc:docMk/>
            <pc:sldMk cId="740354111" sldId="333"/>
            <ac:inkMk id="558" creationId="{C2E42955-2E45-BB4B-8901-E60D07A4F686}"/>
          </ac:inkMkLst>
        </pc:inkChg>
        <pc:inkChg chg="add mod">
          <ac:chgData name="Kokchun Giang" userId="67e2125d-ec8c-4323-9653-9824a2ad815f" providerId="ADAL" clId="{C25B542B-E4E8-D141-AA14-043D930A865A}" dt="2024-01-24T19:51:19.229" v="1857"/>
          <ac:inkMkLst>
            <pc:docMk/>
            <pc:sldMk cId="740354111" sldId="333"/>
            <ac:inkMk id="559" creationId="{32AAA5DE-BE5C-EDD5-3E61-EBB475CFA034}"/>
          </ac:inkMkLst>
        </pc:inkChg>
        <pc:inkChg chg="add mod">
          <ac:chgData name="Kokchun Giang" userId="67e2125d-ec8c-4323-9653-9824a2ad815f" providerId="ADAL" clId="{C25B542B-E4E8-D141-AA14-043D930A865A}" dt="2024-01-24T19:51:19.229" v="1857"/>
          <ac:inkMkLst>
            <pc:docMk/>
            <pc:sldMk cId="740354111" sldId="333"/>
            <ac:inkMk id="560" creationId="{0A84F035-C3C7-988B-0108-6AEEC426501A}"/>
          </ac:inkMkLst>
        </pc:inkChg>
        <pc:inkChg chg="add mod">
          <ac:chgData name="Kokchun Giang" userId="67e2125d-ec8c-4323-9653-9824a2ad815f" providerId="ADAL" clId="{C25B542B-E4E8-D141-AA14-043D930A865A}" dt="2024-01-24T19:51:19.229" v="1857"/>
          <ac:inkMkLst>
            <pc:docMk/>
            <pc:sldMk cId="740354111" sldId="333"/>
            <ac:inkMk id="561" creationId="{C827AC23-5798-2FBD-2D13-D5DEC189A09E}"/>
          </ac:inkMkLst>
        </pc:inkChg>
        <pc:inkChg chg="add mod">
          <ac:chgData name="Kokchun Giang" userId="67e2125d-ec8c-4323-9653-9824a2ad815f" providerId="ADAL" clId="{C25B542B-E4E8-D141-AA14-043D930A865A}" dt="2024-01-24T19:51:19.229" v="1857"/>
          <ac:inkMkLst>
            <pc:docMk/>
            <pc:sldMk cId="740354111" sldId="333"/>
            <ac:inkMk id="562" creationId="{86C5E756-01A6-21D0-3342-B50B47A6D557}"/>
          </ac:inkMkLst>
        </pc:inkChg>
        <pc:inkChg chg="add mod">
          <ac:chgData name="Kokchun Giang" userId="67e2125d-ec8c-4323-9653-9824a2ad815f" providerId="ADAL" clId="{C25B542B-E4E8-D141-AA14-043D930A865A}" dt="2024-01-24T19:51:21.670" v="1861"/>
          <ac:inkMkLst>
            <pc:docMk/>
            <pc:sldMk cId="740354111" sldId="333"/>
            <ac:inkMk id="565" creationId="{6A6E338D-D8A3-881A-E3C2-B0C85E9DD654}"/>
          </ac:inkMkLst>
        </pc:inkChg>
        <pc:inkChg chg="add mod">
          <ac:chgData name="Kokchun Giang" userId="67e2125d-ec8c-4323-9653-9824a2ad815f" providerId="ADAL" clId="{C25B542B-E4E8-D141-AA14-043D930A865A}" dt="2024-01-24T19:51:21.670" v="1861"/>
          <ac:inkMkLst>
            <pc:docMk/>
            <pc:sldMk cId="740354111" sldId="333"/>
            <ac:inkMk id="567" creationId="{73D2E138-8F7C-FD63-9081-5099864EB0B6}"/>
          </ac:inkMkLst>
        </pc:inkChg>
        <pc:inkChg chg="add del">
          <ac:chgData name="Kokchun Giang" userId="67e2125d-ec8c-4323-9653-9824a2ad815f" providerId="ADAL" clId="{C25B542B-E4E8-D141-AA14-043D930A865A}" dt="2024-01-24T19:47:12.089" v="1623" actId="478"/>
          <ac:inkMkLst>
            <pc:docMk/>
            <pc:sldMk cId="740354111" sldId="333"/>
            <ac:inkMk id="861" creationId="{3A88FDFD-B65F-46A2-E034-B217E51D049D}"/>
          </ac:inkMkLst>
        </pc:inkChg>
        <pc:inkChg chg="del">
          <ac:chgData name="Kokchun Giang" userId="67e2125d-ec8c-4323-9653-9824a2ad815f" providerId="ADAL" clId="{C25B542B-E4E8-D141-AA14-043D930A865A}" dt="2024-01-24T19:47:14.874" v="1624" actId="478"/>
          <ac:inkMkLst>
            <pc:docMk/>
            <pc:sldMk cId="740354111" sldId="333"/>
            <ac:inkMk id="948" creationId="{5CDEC949-A4C3-6B9B-368E-A47E2216F602}"/>
          </ac:inkMkLst>
        </pc:inkChg>
        <pc:inkChg chg="del">
          <ac:chgData name="Kokchun Giang" userId="67e2125d-ec8c-4323-9653-9824a2ad815f" providerId="ADAL" clId="{C25B542B-E4E8-D141-AA14-043D930A865A}" dt="2024-01-24T19:47:14.874" v="1624" actId="478"/>
          <ac:inkMkLst>
            <pc:docMk/>
            <pc:sldMk cId="740354111" sldId="333"/>
            <ac:inkMk id="1009" creationId="{0A6C554D-6753-830B-26E7-82938B329BC7}"/>
          </ac:inkMkLst>
        </pc:inkChg>
        <pc:inkChg chg="del">
          <ac:chgData name="Kokchun Giang" userId="67e2125d-ec8c-4323-9653-9824a2ad815f" providerId="ADAL" clId="{C25B542B-E4E8-D141-AA14-043D930A865A}" dt="2024-01-24T19:47:14.874" v="1624" actId="478"/>
          <ac:inkMkLst>
            <pc:docMk/>
            <pc:sldMk cId="740354111" sldId="333"/>
            <ac:inkMk id="1032" creationId="{37D71563-9BB4-9A68-1B3D-647472F6A89A}"/>
          </ac:inkMkLst>
        </pc:inkChg>
        <pc:inkChg chg="del">
          <ac:chgData name="Kokchun Giang" userId="67e2125d-ec8c-4323-9653-9824a2ad815f" providerId="ADAL" clId="{C25B542B-E4E8-D141-AA14-043D930A865A}" dt="2024-01-24T19:47:21.944" v="1629" actId="478"/>
          <ac:inkMkLst>
            <pc:docMk/>
            <pc:sldMk cId="740354111" sldId="333"/>
            <ac:inkMk id="1119" creationId="{6C7F4B24-F809-25A0-3ADA-FBFE1955DA3E}"/>
          </ac:inkMkLst>
        </pc:inkChg>
        <pc:inkChg chg="del">
          <ac:chgData name="Kokchun Giang" userId="67e2125d-ec8c-4323-9653-9824a2ad815f" providerId="ADAL" clId="{C25B542B-E4E8-D141-AA14-043D930A865A}" dt="2024-01-24T19:47:21.944" v="1629" actId="478"/>
          <ac:inkMkLst>
            <pc:docMk/>
            <pc:sldMk cId="740354111" sldId="333"/>
            <ac:inkMk id="1132" creationId="{021C1190-1F2D-2DF1-8874-C973A48AAE94}"/>
          </ac:inkMkLst>
        </pc:inkChg>
        <pc:inkChg chg="del">
          <ac:chgData name="Kokchun Giang" userId="67e2125d-ec8c-4323-9653-9824a2ad815f" providerId="ADAL" clId="{C25B542B-E4E8-D141-AA14-043D930A865A}" dt="2024-01-24T19:47:21.944" v="1629" actId="478"/>
          <ac:inkMkLst>
            <pc:docMk/>
            <pc:sldMk cId="740354111" sldId="333"/>
            <ac:inkMk id="1133" creationId="{5B07DB00-0ABB-5C1E-116C-2E81B90663D0}"/>
          </ac:inkMkLst>
        </pc:inkChg>
        <pc:inkChg chg="del">
          <ac:chgData name="Kokchun Giang" userId="67e2125d-ec8c-4323-9653-9824a2ad815f" providerId="ADAL" clId="{C25B542B-E4E8-D141-AA14-043D930A865A}" dt="2024-01-24T19:47:21.944" v="1629" actId="478"/>
          <ac:inkMkLst>
            <pc:docMk/>
            <pc:sldMk cId="740354111" sldId="333"/>
            <ac:inkMk id="1134" creationId="{9AD9FFFC-4217-D920-F1B3-FDE5AD084824}"/>
          </ac:inkMkLst>
        </pc:inkChg>
        <pc:inkChg chg="del">
          <ac:chgData name="Kokchun Giang" userId="67e2125d-ec8c-4323-9653-9824a2ad815f" providerId="ADAL" clId="{C25B542B-E4E8-D141-AA14-043D930A865A}" dt="2024-01-24T19:47:21.944" v="1629" actId="478"/>
          <ac:inkMkLst>
            <pc:docMk/>
            <pc:sldMk cId="740354111" sldId="333"/>
            <ac:inkMk id="1218" creationId="{DDA4F9E8-B696-056A-0EBE-F381971B107F}"/>
          </ac:inkMkLst>
        </pc:inkChg>
        <pc:inkChg chg="del">
          <ac:chgData name="Kokchun Giang" userId="67e2125d-ec8c-4323-9653-9824a2ad815f" providerId="ADAL" clId="{C25B542B-E4E8-D141-AA14-043D930A865A}" dt="2024-01-24T19:47:21.944" v="1629" actId="478"/>
          <ac:inkMkLst>
            <pc:docMk/>
            <pc:sldMk cId="740354111" sldId="333"/>
            <ac:inkMk id="1254" creationId="{FE317B01-BD11-E60B-B92E-4AD9F3C4E555}"/>
          </ac:inkMkLst>
        </pc:inkChg>
        <pc:cxnChg chg="del">
          <ac:chgData name="Kokchun Giang" userId="67e2125d-ec8c-4323-9653-9824a2ad815f" providerId="ADAL" clId="{C25B542B-E4E8-D141-AA14-043D930A865A}" dt="2024-01-24T20:00:14.228" v="1947" actId="478"/>
          <ac:cxnSpMkLst>
            <pc:docMk/>
            <pc:sldMk cId="740354111" sldId="333"/>
            <ac:cxnSpMk id="2" creationId="{B94BC3B4-0E89-2415-F9B3-AC812A1D759A}"/>
          </ac:cxnSpMkLst>
        </pc:cxnChg>
        <pc:cxnChg chg="add del mod">
          <ac:chgData name="Kokchun Giang" userId="67e2125d-ec8c-4323-9653-9824a2ad815f" providerId="ADAL" clId="{C25B542B-E4E8-D141-AA14-043D930A865A}" dt="2024-01-24T20:00:19.895" v="1948" actId="1076"/>
          <ac:cxnSpMkLst>
            <pc:docMk/>
            <pc:sldMk cId="740354111" sldId="333"/>
            <ac:cxnSpMk id="392" creationId="{1ACB2AC6-FC27-9A24-207D-6E252DEBCCCB}"/>
          </ac:cxnSpMkLst>
        </pc:cxnChg>
      </pc:sldChg>
      <pc:sldChg chg="add del">
        <pc:chgData name="Kokchun Giang" userId="67e2125d-ec8c-4323-9653-9824a2ad815f" providerId="ADAL" clId="{C25B542B-E4E8-D141-AA14-043D930A865A}" dt="2024-01-24T20:00:38.908" v="1950" actId="2696"/>
        <pc:sldMkLst>
          <pc:docMk/>
          <pc:sldMk cId="2450536215" sldId="334"/>
        </pc:sldMkLst>
      </pc:sldChg>
    </pc:docChg>
  </pc:docChgLst>
  <pc:docChgLst>
    <pc:chgData name="Kokchun Giang" userId="67e2125d-ec8c-4323-9653-9824a2ad815f" providerId="ADAL" clId="{A9578775-FFB1-924C-BD6D-781E886F9944}"/>
    <pc:docChg chg="undo custSel delSld modSld">
      <pc:chgData name="Kokchun Giang" userId="67e2125d-ec8c-4323-9653-9824a2ad815f" providerId="ADAL" clId="{A9578775-FFB1-924C-BD6D-781E886F9944}" dt="2024-01-14T10:50:21.926" v="541"/>
      <pc:docMkLst>
        <pc:docMk/>
      </pc:docMkLst>
      <pc:sldChg chg="addSp delSp modSp mod">
        <pc:chgData name="Kokchun Giang" userId="67e2125d-ec8c-4323-9653-9824a2ad815f" providerId="ADAL" clId="{A9578775-FFB1-924C-BD6D-781E886F9944}" dt="2024-01-13T15:58:33.934" v="126" actId="1076"/>
        <pc:sldMkLst>
          <pc:docMk/>
          <pc:sldMk cId="2807130090" sldId="256"/>
        </pc:sldMkLst>
        <pc:spChg chg="mod">
          <ac:chgData name="Kokchun Giang" userId="67e2125d-ec8c-4323-9653-9824a2ad815f" providerId="ADAL" clId="{A9578775-FFB1-924C-BD6D-781E886F9944}" dt="2024-01-13T15:58:09.783" v="119" actId="20577"/>
          <ac:spMkLst>
            <pc:docMk/>
            <pc:sldMk cId="2807130090" sldId="256"/>
            <ac:spMk id="4" creationId="{A491F632-0683-CE4A-A015-93F47CEEB6DE}"/>
          </ac:spMkLst>
        </pc:spChg>
        <pc:picChg chg="del">
          <ac:chgData name="Kokchun Giang" userId="67e2125d-ec8c-4323-9653-9824a2ad815f" providerId="ADAL" clId="{A9578775-FFB1-924C-BD6D-781E886F9944}" dt="2024-01-13T15:58:11.845" v="120" actId="478"/>
          <ac:picMkLst>
            <pc:docMk/>
            <pc:sldMk cId="2807130090" sldId="256"/>
            <ac:picMk id="2" creationId="{2C0E8B3E-0CB5-400D-DE59-1409E4E974FF}"/>
          </ac:picMkLst>
        </pc:picChg>
        <pc:picChg chg="add mod">
          <ac:chgData name="Kokchun Giang" userId="67e2125d-ec8c-4323-9653-9824a2ad815f" providerId="ADAL" clId="{A9578775-FFB1-924C-BD6D-781E886F9944}" dt="2024-01-13T15:58:33.934" v="126" actId="1076"/>
          <ac:picMkLst>
            <pc:docMk/>
            <pc:sldMk cId="2807130090" sldId="256"/>
            <ac:picMk id="1026" creationId="{308D1A49-77C7-3AD0-D3E5-709147F1FA65}"/>
          </ac:picMkLst>
        </pc:picChg>
      </pc:sldChg>
      <pc:sldChg chg="del">
        <pc:chgData name="Kokchun Giang" userId="67e2125d-ec8c-4323-9653-9824a2ad815f" providerId="ADAL" clId="{A9578775-FFB1-924C-BD6D-781E886F9944}" dt="2024-01-13T16:00:29.065" v="195" actId="2696"/>
        <pc:sldMkLst>
          <pc:docMk/>
          <pc:sldMk cId="4207668247" sldId="323"/>
        </pc:sldMkLst>
      </pc:sldChg>
      <pc:sldChg chg="addSp delSp modSp mod modAnim">
        <pc:chgData name="Kokchun Giang" userId="67e2125d-ec8c-4323-9653-9824a2ad815f" providerId="ADAL" clId="{A9578775-FFB1-924C-BD6D-781E886F9944}" dt="2024-01-14T10:50:21.926" v="541"/>
        <pc:sldMkLst>
          <pc:docMk/>
          <pc:sldMk cId="2303502608" sldId="331"/>
        </pc:sldMkLst>
        <pc:spChg chg="mod">
          <ac:chgData name="Kokchun Giang" userId="67e2125d-ec8c-4323-9653-9824a2ad815f" providerId="ADAL" clId="{A9578775-FFB1-924C-BD6D-781E886F9944}" dt="2024-01-13T15:59:58.032" v="194" actId="20577"/>
          <ac:spMkLst>
            <pc:docMk/>
            <pc:sldMk cId="2303502608" sldId="331"/>
            <ac:spMk id="28" creationId="{7E8C0D03-019A-279A-6AD5-A5E7BD2580DB}"/>
          </ac:spMkLst>
        </pc:spChg>
        <pc:grpChg chg="del mod">
          <ac:chgData name="Kokchun Giang" userId="67e2125d-ec8c-4323-9653-9824a2ad815f" providerId="ADAL" clId="{A9578775-FFB1-924C-BD6D-781E886F9944}" dt="2024-01-14T10:42:36.595" v="203"/>
          <ac:grpSpMkLst>
            <pc:docMk/>
            <pc:sldMk cId="2303502608" sldId="331"/>
            <ac:grpSpMk id="5" creationId="{CE262C3D-DE35-9D73-E0C5-BF502CB3645E}"/>
          </ac:grpSpMkLst>
        </pc:grpChg>
        <pc:grpChg chg="del mod">
          <ac:chgData name="Kokchun Giang" userId="67e2125d-ec8c-4323-9653-9824a2ad815f" providerId="ADAL" clId="{A9578775-FFB1-924C-BD6D-781E886F9944}" dt="2024-01-14T10:42:39.050" v="206"/>
          <ac:grpSpMkLst>
            <pc:docMk/>
            <pc:sldMk cId="2303502608" sldId="331"/>
            <ac:grpSpMk id="7" creationId="{E79F4607-A807-4125-2D35-B9862FEC6E3B}"/>
          </ac:grpSpMkLst>
        </pc:grpChg>
        <pc:grpChg chg="del mod">
          <ac:chgData name="Kokchun Giang" userId="67e2125d-ec8c-4323-9653-9824a2ad815f" providerId="ADAL" clId="{A9578775-FFB1-924C-BD6D-781E886F9944}" dt="2024-01-14T10:42:44.234" v="211"/>
          <ac:grpSpMkLst>
            <pc:docMk/>
            <pc:sldMk cId="2303502608" sldId="331"/>
            <ac:grpSpMk id="10" creationId="{094ED2FC-D9E7-6A4E-B9AF-643DD936F2D7}"/>
          </ac:grpSpMkLst>
        </pc:grpChg>
        <pc:grpChg chg="del mod">
          <ac:chgData name="Kokchun Giang" userId="67e2125d-ec8c-4323-9653-9824a2ad815f" providerId="ADAL" clId="{A9578775-FFB1-924C-BD6D-781E886F9944}" dt="2024-01-14T10:42:46.893" v="217"/>
          <ac:grpSpMkLst>
            <pc:docMk/>
            <pc:sldMk cId="2303502608" sldId="331"/>
            <ac:grpSpMk id="15" creationId="{EC8A1B44-3788-C58E-9A1F-F617BFA55D94}"/>
          </ac:grpSpMkLst>
        </pc:grpChg>
        <pc:grpChg chg="del mod">
          <ac:chgData name="Kokchun Giang" userId="67e2125d-ec8c-4323-9653-9824a2ad815f" providerId="ADAL" clId="{A9578775-FFB1-924C-BD6D-781E886F9944}" dt="2024-01-14T10:42:52.611" v="224"/>
          <ac:grpSpMkLst>
            <pc:docMk/>
            <pc:sldMk cId="2303502608" sldId="331"/>
            <ac:grpSpMk id="21" creationId="{DC3C75C7-CD9D-B40B-29DB-375155D37C63}"/>
          </ac:grpSpMkLst>
        </pc:grpChg>
        <pc:grpChg chg="del mod">
          <ac:chgData name="Kokchun Giang" userId="67e2125d-ec8c-4323-9653-9824a2ad815f" providerId="ADAL" clId="{A9578775-FFB1-924C-BD6D-781E886F9944}" dt="2024-01-14T10:42:54.633" v="226"/>
          <ac:grpSpMkLst>
            <pc:docMk/>
            <pc:sldMk cId="2303502608" sldId="331"/>
            <ac:grpSpMk id="29" creationId="{F99579D3-369B-E0F1-1FCD-DE4ED87AEB1E}"/>
          </ac:grpSpMkLst>
        </pc:grpChg>
        <pc:grpChg chg="del mod">
          <ac:chgData name="Kokchun Giang" userId="67e2125d-ec8c-4323-9653-9824a2ad815f" providerId="ADAL" clId="{A9578775-FFB1-924C-BD6D-781E886F9944}" dt="2024-01-14T10:43:49.243" v="273"/>
          <ac:grpSpMkLst>
            <pc:docMk/>
            <pc:sldMk cId="2303502608" sldId="331"/>
            <ac:grpSpMk id="31" creationId="{2405F29F-B18A-DFE1-910D-F4E4B5485E8E}"/>
          </ac:grpSpMkLst>
        </pc:grpChg>
        <pc:grpChg chg="del mod">
          <ac:chgData name="Kokchun Giang" userId="67e2125d-ec8c-4323-9653-9824a2ad815f" providerId="ADAL" clId="{A9578775-FFB1-924C-BD6D-781E886F9944}" dt="2024-01-14T10:43:09.925" v="240"/>
          <ac:grpSpMkLst>
            <pc:docMk/>
            <pc:sldMk cId="2303502608" sldId="331"/>
            <ac:grpSpMk id="37" creationId="{A61F9264-7FEA-329B-E4C3-1BE36B55B950}"/>
          </ac:grpSpMkLst>
        </pc:grpChg>
        <pc:grpChg chg="del mod">
          <ac:chgData name="Kokchun Giang" userId="67e2125d-ec8c-4323-9653-9824a2ad815f" providerId="ADAL" clId="{A9578775-FFB1-924C-BD6D-781E886F9944}" dt="2024-01-14T10:43:23.414" v="251"/>
          <ac:grpSpMkLst>
            <pc:docMk/>
            <pc:sldMk cId="2303502608" sldId="331"/>
            <ac:grpSpMk id="45" creationId="{2ADCC700-2152-7A49-FB94-79DC067B4687}"/>
          </ac:grpSpMkLst>
        </pc:grpChg>
        <pc:grpChg chg="del mod">
          <ac:chgData name="Kokchun Giang" userId="67e2125d-ec8c-4323-9653-9824a2ad815f" providerId="ADAL" clId="{A9578775-FFB1-924C-BD6D-781E886F9944}" dt="2024-01-14T10:43:49.243" v="273"/>
          <ac:grpSpMkLst>
            <pc:docMk/>
            <pc:sldMk cId="2303502608" sldId="331"/>
            <ac:grpSpMk id="55" creationId="{D3A4877F-F20E-DDFB-150E-9F8ECC0B334C}"/>
          </ac:grpSpMkLst>
        </pc:grpChg>
        <pc:grpChg chg="mod">
          <ac:chgData name="Kokchun Giang" userId="67e2125d-ec8c-4323-9653-9824a2ad815f" providerId="ADAL" clId="{A9578775-FFB1-924C-BD6D-781E886F9944}" dt="2024-01-14T10:43:29.038" v="257"/>
          <ac:grpSpMkLst>
            <pc:docMk/>
            <pc:sldMk cId="2303502608" sldId="331"/>
            <ac:grpSpMk id="59" creationId="{19E4AF29-57CE-1737-7011-2D268BEE8688}"/>
          </ac:grpSpMkLst>
        </pc:grpChg>
        <pc:grpChg chg="del mod">
          <ac:chgData name="Kokchun Giang" userId="67e2125d-ec8c-4323-9653-9824a2ad815f" providerId="ADAL" clId="{A9578775-FFB1-924C-BD6D-781E886F9944}" dt="2024-01-14T10:43:38.984" v="269"/>
          <ac:grpSpMkLst>
            <pc:docMk/>
            <pc:sldMk cId="2303502608" sldId="331"/>
            <ac:grpSpMk id="387" creationId="{0A5D0DC8-A869-43DD-64A6-85E320E2C8A1}"/>
          </ac:grpSpMkLst>
        </pc:grpChg>
        <pc:grpChg chg="del mod">
          <ac:chgData name="Kokchun Giang" userId="67e2125d-ec8c-4323-9653-9824a2ad815f" providerId="ADAL" clId="{A9578775-FFB1-924C-BD6D-781E886F9944}" dt="2024-01-14T10:43:39.703" v="271"/>
          <ac:grpSpMkLst>
            <pc:docMk/>
            <pc:sldMk cId="2303502608" sldId="331"/>
            <ac:grpSpMk id="389" creationId="{AF49F882-4175-AC57-C79F-2C931350A0CF}"/>
          </ac:grpSpMkLst>
        </pc:grpChg>
        <pc:grpChg chg="del mod">
          <ac:chgData name="Kokchun Giang" userId="67e2125d-ec8c-4323-9653-9824a2ad815f" providerId="ADAL" clId="{A9578775-FFB1-924C-BD6D-781E886F9944}" dt="2024-01-14T10:43:49.243" v="273"/>
          <ac:grpSpMkLst>
            <pc:docMk/>
            <pc:sldMk cId="2303502608" sldId="331"/>
            <ac:grpSpMk id="391" creationId="{B4E26D31-0987-1029-73F3-C717F0F79474}"/>
          </ac:grpSpMkLst>
        </pc:grpChg>
        <pc:grpChg chg="del mod">
          <ac:chgData name="Kokchun Giang" userId="67e2125d-ec8c-4323-9653-9824a2ad815f" providerId="ADAL" clId="{A9578775-FFB1-924C-BD6D-781E886F9944}" dt="2024-01-14T10:43:53.476" v="282"/>
          <ac:grpSpMkLst>
            <pc:docMk/>
            <pc:sldMk cId="2303502608" sldId="331"/>
            <ac:grpSpMk id="394" creationId="{57726E96-37B0-54A3-DDA3-813A33F2B83D}"/>
          </ac:grpSpMkLst>
        </pc:grpChg>
        <pc:grpChg chg="del mod">
          <ac:chgData name="Kokchun Giang" userId="67e2125d-ec8c-4323-9653-9824a2ad815f" providerId="ADAL" clId="{A9578775-FFB1-924C-BD6D-781E886F9944}" dt="2024-01-14T10:47:56.809" v="516" actId="165"/>
          <ac:grpSpMkLst>
            <pc:docMk/>
            <pc:sldMk cId="2303502608" sldId="331"/>
            <ac:grpSpMk id="403" creationId="{745A9D61-533A-BCFA-2413-F62FAE687B92}"/>
          </ac:grpSpMkLst>
        </pc:grpChg>
        <pc:grpChg chg="mod">
          <ac:chgData name="Kokchun Giang" userId="67e2125d-ec8c-4323-9653-9824a2ad815f" providerId="ADAL" clId="{A9578775-FFB1-924C-BD6D-781E886F9944}" dt="2024-01-14T10:48:50.663" v="528" actId="164"/>
          <ac:grpSpMkLst>
            <pc:docMk/>
            <pc:sldMk cId="2303502608" sldId="331"/>
            <ac:grpSpMk id="414" creationId="{355A3BD5-4860-A10B-B959-A3F23DE8D776}"/>
          </ac:grpSpMkLst>
        </pc:grpChg>
        <pc:grpChg chg="mod">
          <ac:chgData name="Kokchun Giang" userId="67e2125d-ec8c-4323-9653-9824a2ad815f" providerId="ADAL" clId="{A9578775-FFB1-924C-BD6D-781E886F9944}" dt="2024-01-14T10:48:50.663" v="528" actId="164"/>
          <ac:grpSpMkLst>
            <pc:docMk/>
            <pc:sldMk cId="2303502608" sldId="331"/>
            <ac:grpSpMk id="425" creationId="{7F6C976B-E6A7-AE3A-8D2F-8C1EDD0C5C15}"/>
          </ac:grpSpMkLst>
        </pc:grpChg>
        <pc:grpChg chg="mod">
          <ac:chgData name="Kokchun Giang" userId="67e2125d-ec8c-4323-9653-9824a2ad815f" providerId="ADAL" clId="{A9578775-FFB1-924C-BD6D-781E886F9944}" dt="2024-01-14T10:48:50.663" v="528" actId="164"/>
          <ac:grpSpMkLst>
            <pc:docMk/>
            <pc:sldMk cId="2303502608" sldId="331"/>
            <ac:grpSpMk id="426" creationId="{22628862-73DE-05DE-6148-78A61BB66E17}"/>
          </ac:grpSpMkLst>
        </pc:grpChg>
        <pc:grpChg chg="mod">
          <ac:chgData name="Kokchun Giang" userId="67e2125d-ec8c-4323-9653-9824a2ad815f" providerId="ADAL" clId="{A9578775-FFB1-924C-BD6D-781E886F9944}" dt="2024-01-14T10:48:50.663" v="528" actId="164"/>
          <ac:grpSpMkLst>
            <pc:docMk/>
            <pc:sldMk cId="2303502608" sldId="331"/>
            <ac:grpSpMk id="435" creationId="{7DE52202-C1FA-5F27-DC3E-1E48E9F86BDA}"/>
          </ac:grpSpMkLst>
        </pc:grpChg>
        <pc:grpChg chg="mod">
          <ac:chgData name="Kokchun Giang" userId="67e2125d-ec8c-4323-9653-9824a2ad815f" providerId="ADAL" clId="{A9578775-FFB1-924C-BD6D-781E886F9944}" dt="2024-01-14T10:48:50.663" v="528" actId="164"/>
          <ac:grpSpMkLst>
            <pc:docMk/>
            <pc:sldMk cId="2303502608" sldId="331"/>
            <ac:grpSpMk id="439" creationId="{4F7C875B-71CE-CBF4-700D-980A01AF9E36}"/>
          </ac:grpSpMkLst>
        </pc:grpChg>
        <pc:grpChg chg="mod">
          <ac:chgData name="Kokchun Giang" userId="67e2125d-ec8c-4323-9653-9824a2ad815f" providerId="ADAL" clId="{A9578775-FFB1-924C-BD6D-781E886F9944}" dt="2024-01-14T10:48:50.663" v="528" actId="164"/>
          <ac:grpSpMkLst>
            <pc:docMk/>
            <pc:sldMk cId="2303502608" sldId="331"/>
            <ac:grpSpMk id="449" creationId="{5C2D51A2-88CD-E9A3-B941-300AE0077D34}"/>
          </ac:grpSpMkLst>
        </pc:grpChg>
        <pc:grpChg chg="mod">
          <ac:chgData name="Kokchun Giang" userId="67e2125d-ec8c-4323-9653-9824a2ad815f" providerId="ADAL" clId="{A9578775-FFB1-924C-BD6D-781E886F9944}" dt="2024-01-14T10:48:59.323" v="530" actId="164"/>
          <ac:grpSpMkLst>
            <pc:docMk/>
            <pc:sldMk cId="2303502608" sldId="331"/>
            <ac:grpSpMk id="459" creationId="{B457BE1A-1892-0B47-F609-9C3C13EF869B}"/>
          </ac:grpSpMkLst>
        </pc:grpChg>
        <pc:grpChg chg="mod">
          <ac:chgData name="Kokchun Giang" userId="67e2125d-ec8c-4323-9653-9824a2ad815f" providerId="ADAL" clId="{A9578775-FFB1-924C-BD6D-781E886F9944}" dt="2024-01-14T10:48:59.323" v="530" actId="164"/>
          <ac:grpSpMkLst>
            <pc:docMk/>
            <pc:sldMk cId="2303502608" sldId="331"/>
            <ac:grpSpMk id="460" creationId="{88CC8ACE-5A58-0BCB-2AA2-F6D25A096EAB}"/>
          </ac:grpSpMkLst>
        </pc:grpChg>
        <pc:grpChg chg="mod">
          <ac:chgData name="Kokchun Giang" userId="67e2125d-ec8c-4323-9653-9824a2ad815f" providerId="ADAL" clId="{A9578775-FFB1-924C-BD6D-781E886F9944}" dt="2024-01-14T10:48:59.323" v="530" actId="164"/>
          <ac:grpSpMkLst>
            <pc:docMk/>
            <pc:sldMk cId="2303502608" sldId="331"/>
            <ac:grpSpMk id="472" creationId="{47DDF80C-6DD4-C8F5-D102-672475012A19}"/>
          </ac:grpSpMkLst>
        </pc:grpChg>
        <pc:grpChg chg="mod">
          <ac:chgData name="Kokchun Giang" userId="67e2125d-ec8c-4323-9653-9824a2ad815f" providerId="ADAL" clId="{A9578775-FFB1-924C-BD6D-781E886F9944}" dt="2024-01-14T10:48:59.323" v="530" actId="164"/>
          <ac:grpSpMkLst>
            <pc:docMk/>
            <pc:sldMk cId="2303502608" sldId="331"/>
            <ac:grpSpMk id="473" creationId="{1FBC20A5-73FA-22EB-9AC7-57A58F2C9652}"/>
          </ac:grpSpMkLst>
        </pc:grpChg>
        <pc:grpChg chg="mod">
          <ac:chgData name="Kokchun Giang" userId="67e2125d-ec8c-4323-9653-9824a2ad815f" providerId="ADAL" clId="{A9578775-FFB1-924C-BD6D-781E886F9944}" dt="2024-01-14T10:48:59.323" v="530" actId="164"/>
          <ac:grpSpMkLst>
            <pc:docMk/>
            <pc:sldMk cId="2303502608" sldId="331"/>
            <ac:grpSpMk id="479" creationId="{989AA876-E6BB-3856-D33A-EA881AB9572E}"/>
          </ac:grpSpMkLst>
        </pc:grpChg>
        <pc:grpChg chg="del mod">
          <ac:chgData name="Kokchun Giang" userId="67e2125d-ec8c-4323-9653-9824a2ad815f" providerId="ADAL" clId="{A9578775-FFB1-924C-BD6D-781E886F9944}" dt="2024-01-14T10:45:02.931" v="364"/>
          <ac:grpSpMkLst>
            <pc:docMk/>
            <pc:sldMk cId="2303502608" sldId="331"/>
            <ac:grpSpMk id="481" creationId="{C97346FD-8203-652B-28E9-5BCDCBBB02FF}"/>
          </ac:grpSpMkLst>
        </pc:grpChg>
        <pc:grpChg chg="mod">
          <ac:chgData name="Kokchun Giang" userId="67e2125d-ec8c-4323-9653-9824a2ad815f" providerId="ADAL" clId="{A9578775-FFB1-924C-BD6D-781E886F9944}" dt="2024-01-14T10:48:59.323" v="530" actId="164"/>
          <ac:grpSpMkLst>
            <pc:docMk/>
            <pc:sldMk cId="2303502608" sldId="331"/>
            <ac:grpSpMk id="488" creationId="{318F2C74-9269-4B22-8C8D-03B07E74D5C4}"/>
          </ac:grpSpMkLst>
        </pc:grpChg>
        <pc:grpChg chg="mod">
          <ac:chgData name="Kokchun Giang" userId="67e2125d-ec8c-4323-9653-9824a2ad815f" providerId="ADAL" clId="{A9578775-FFB1-924C-BD6D-781E886F9944}" dt="2024-01-14T10:48:59.323" v="530" actId="164"/>
          <ac:grpSpMkLst>
            <pc:docMk/>
            <pc:sldMk cId="2303502608" sldId="331"/>
            <ac:grpSpMk id="489" creationId="{E1CDF94E-96DC-F813-B3E0-312C541B8FB3}"/>
          </ac:grpSpMkLst>
        </pc:grpChg>
        <pc:grpChg chg="mod">
          <ac:chgData name="Kokchun Giang" userId="67e2125d-ec8c-4323-9653-9824a2ad815f" providerId="ADAL" clId="{A9578775-FFB1-924C-BD6D-781E886F9944}" dt="2024-01-14T10:48:59.323" v="530" actId="164"/>
          <ac:grpSpMkLst>
            <pc:docMk/>
            <pc:sldMk cId="2303502608" sldId="331"/>
            <ac:grpSpMk id="490" creationId="{43E82CD6-1143-5FC0-7898-BC9B0E079CFE}"/>
          </ac:grpSpMkLst>
        </pc:grpChg>
        <pc:grpChg chg="mod">
          <ac:chgData name="Kokchun Giang" userId="67e2125d-ec8c-4323-9653-9824a2ad815f" providerId="ADAL" clId="{A9578775-FFB1-924C-BD6D-781E886F9944}" dt="2024-01-14T10:48:59.323" v="530" actId="164"/>
          <ac:grpSpMkLst>
            <pc:docMk/>
            <pc:sldMk cId="2303502608" sldId="331"/>
            <ac:grpSpMk id="502" creationId="{A6615AB1-3EA1-371E-4A63-ABBF3F4C0A9A}"/>
          </ac:grpSpMkLst>
        </pc:grpChg>
        <pc:grpChg chg="mod">
          <ac:chgData name="Kokchun Giang" userId="67e2125d-ec8c-4323-9653-9824a2ad815f" providerId="ADAL" clId="{A9578775-FFB1-924C-BD6D-781E886F9944}" dt="2024-01-14T10:48:59.323" v="530" actId="164"/>
          <ac:grpSpMkLst>
            <pc:docMk/>
            <pc:sldMk cId="2303502608" sldId="331"/>
            <ac:grpSpMk id="503" creationId="{74823CA3-99C8-0071-F008-C453551945CD}"/>
          </ac:grpSpMkLst>
        </pc:grpChg>
        <pc:grpChg chg="mod">
          <ac:chgData name="Kokchun Giang" userId="67e2125d-ec8c-4323-9653-9824a2ad815f" providerId="ADAL" clId="{A9578775-FFB1-924C-BD6D-781E886F9944}" dt="2024-01-14T10:48:59.323" v="530" actId="164"/>
          <ac:grpSpMkLst>
            <pc:docMk/>
            <pc:sldMk cId="2303502608" sldId="331"/>
            <ac:grpSpMk id="504" creationId="{94415CC5-2CA1-F4C9-34C3-59C23FE73EDC}"/>
          </ac:grpSpMkLst>
        </pc:grpChg>
        <pc:grpChg chg="del mod">
          <ac:chgData name="Kokchun Giang" userId="67e2125d-ec8c-4323-9653-9824a2ad815f" providerId="ADAL" clId="{A9578775-FFB1-924C-BD6D-781E886F9944}" dt="2024-01-14T10:45:21.424" v="388"/>
          <ac:grpSpMkLst>
            <pc:docMk/>
            <pc:sldMk cId="2303502608" sldId="331"/>
            <ac:grpSpMk id="514" creationId="{643CAA12-9DC0-4638-EFD9-8F0DCA666B47}"/>
          </ac:grpSpMkLst>
        </pc:grpChg>
        <pc:grpChg chg="del mod">
          <ac:chgData name="Kokchun Giang" userId="67e2125d-ec8c-4323-9653-9824a2ad815f" providerId="ADAL" clId="{A9578775-FFB1-924C-BD6D-781E886F9944}" dt="2024-01-14T10:45:21.424" v="388"/>
          <ac:grpSpMkLst>
            <pc:docMk/>
            <pc:sldMk cId="2303502608" sldId="331"/>
            <ac:grpSpMk id="515" creationId="{E6299496-9B6C-12DE-8154-0657931BE168}"/>
          </ac:grpSpMkLst>
        </pc:grpChg>
        <pc:grpChg chg="mod">
          <ac:chgData name="Kokchun Giang" userId="67e2125d-ec8c-4323-9653-9824a2ad815f" providerId="ADAL" clId="{A9578775-FFB1-924C-BD6D-781E886F9944}" dt="2024-01-14T10:47:40.201" v="513" actId="1076"/>
          <ac:grpSpMkLst>
            <pc:docMk/>
            <pc:sldMk cId="2303502608" sldId="331"/>
            <ac:grpSpMk id="517" creationId="{3E532F0E-0837-B231-9538-53EBAB72A154}"/>
          </ac:grpSpMkLst>
        </pc:grpChg>
        <pc:grpChg chg="del mod">
          <ac:chgData name="Kokchun Giang" userId="67e2125d-ec8c-4323-9653-9824a2ad815f" providerId="ADAL" clId="{A9578775-FFB1-924C-BD6D-781E886F9944}" dt="2024-01-14T10:45:54.963" v="407"/>
          <ac:grpSpMkLst>
            <pc:docMk/>
            <pc:sldMk cId="2303502608" sldId="331"/>
            <ac:grpSpMk id="520" creationId="{9B14B5E9-0968-3081-63FC-824F27C11B03}"/>
          </ac:grpSpMkLst>
        </pc:grpChg>
        <pc:grpChg chg="del mod">
          <ac:chgData name="Kokchun Giang" userId="67e2125d-ec8c-4323-9653-9824a2ad815f" providerId="ADAL" clId="{A9578775-FFB1-924C-BD6D-781E886F9944}" dt="2024-01-14T10:45:54.963" v="407"/>
          <ac:grpSpMkLst>
            <pc:docMk/>
            <pc:sldMk cId="2303502608" sldId="331"/>
            <ac:grpSpMk id="525" creationId="{7A01A290-A747-A89C-CBDD-D0E51C127A2B}"/>
          </ac:grpSpMkLst>
        </pc:grpChg>
        <pc:grpChg chg="del mod">
          <ac:chgData name="Kokchun Giang" userId="67e2125d-ec8c-4323-9653-9824a2ad815f" providerId="ADAL" clId="{A9578775-FFB1-924C-BD6D-781E886F9944}" dt="2024-01-14T10:45:54.963" v="407"/>
          <ac:grpSpMkLst>
            <pc:docMk/>
            <pc:sldMk cId="2303502608" sldId="331"/>
            <ac:grpSpMk id="530" creationId="{CAC32958-F6DD-EA0C-7E18-1AED5D2BB011}"/>
          </ac:grpSpMkLst>
        </pc:grpChg>
        <pc:grpChg chg="mod">
          <ac:chgData name="Kokchun Giang" userId="67e2125d-ec8c-4323-9653-9824a2ad815f" providerId="ADAL" clId="{A9578775-FFB1-924C-BD6D-781E886F9944}" dt="2024-01-14T10:47:40.201" v="513" actId="1076"/>
          <ac:grpSpMkLst>
            <pc:docMk/>
            <pc:sldMk cId="2303502608" sldId="331"/>
            <ac:grpSpMk id="536" creationId="{972999E7-5AA2-FC5D-2C0F-F73340E7FF11}"/>
          </ac:grpSpMkLst>
        </pc:grpChg>
        <pc:grpChg chg="del mod">
          <ac:chgData name="Kokchun Giang" userId="67e2125d-ec8c-4323-9653-9824a2ad815f" providerId="ADAL" clId="{A9578775-FFB1-924C-BD6D-781E886F9944}" dt="2024-01-14T10:46:04.365" v="420"/>
          <ac:grpSpMkLst>
            <pc:docMk/>
            <pc:sldMk cId="2303502608" sldId="331"/>
            <ac:grpSpMk id="539" creationId="{5C1B367A-A1E8-B4EC-0F3D-461FFC1ACB3F}"/>
          </ac:grpSpMkLst>
        </pc:grpChg>
        <pc:grpChg chg="mod">
          <ac:chgData name="Kokchun Giang" userId="67e2125d-ec8c-4323-9653-9824a2ad815f" providerId="ADAL" clId="{A9578775-FFB1-924C-BD6D-781E886F9944}" dt="2024-01-14T10:47:40.201" v="513" actId="1076"/>
          <ac:grpSpMkLst>
            <pc:docMk/>
            <pc:sldMk cId="2303502608" sldId="331"/>
            <ac:grpSpMk id="549" creationId="{4471E43F-189A-34E8-0C79-916FD250491B}"/>
          </ac:grpSpMkLst>
        </pc:grpChg>
        <pc:grpChg chg="mod">
          <ac:chgData name="Kokchun Giang" userId="67e2125d-ec8c-4323-9653-9824a2ad815f" providerId="ADAL" clId="{A9578775-FFB1-924C-BD6D-781E886F9944}" dt="2024-01-14T10:49:44.614" v="535" actId="164"/>
          <ac:grpSpMkLst>
            <pc:docMk/>
            <pc:sldMk cId="2303502608" sldId="331"/>
            <ac:grpSpMk id="564" creationId="{C59CA23F-F40D-701C-F7F7-3F4FABC78C1E}"/>
          </ac:grpSpMkLst>
        </pc:grpChg>
        <pc:grpChg chg="mod">
          <ac:chgData name="Kokchun Giang" userId="67e2125d-ec8c-4323-9653-9824a2ad815f" providerId="ADAL" clId="{A9578775-FFB1-924C-BD6D-781E886F9944}" dt="2024-01-14T10:49:44.614" v="535" actId="164"/>
          <ac:grpSpMkLst>
            <pc:docMk/>
            <pc:sldMk cId="2303502608" sldId="331"/>
            <ac:grpSpMk id="565" creationId="{AD910524-1FA6-E912-329D-A9B839751141}"/>
          </ac:grpSpMkLst>
        </pc:grpChg>
        <pc:grpChg chg="mod">
          <ac:chgData name="Kokchun Giang" userId="67e2125d-ec8c-4323-9653-9824a2ad815f" providerId="ADAL" clId="{A9578775-FFB1-924C-BD6D-781E886F9944}" dt="2024-01-14T10:46:19.898" v="440"/>
          <ac:grpSpMkLst>
            <pc:docMk/>
            <pc:sldMk cId="2303502608" sldId="331"/>
            <ac:grpSpMk id="568" creationId="{69E19AC8-FBBC-B415-7111-12D221C5B584}"/>
          </ac:grpSpMkLst>
        </pc:grpChg>
        <pc:grpChg chg="mod">
          <ac:chgData name="Kokchun Giang" userId="67e2125d-ec8c-4323-9653-9824a2ad815f" providerId="ADAL" clId="{A9578775-FFB1-924C-BD6D-781E886F9944}" dt="2024-01-14T10:49:44.614" v="535" actId="164"/>
          <ac:grpSpMkLst>
            <pc:docMk/>
            <pc:sldMk cId="2303502608" sldId="331"/>
            <ac:grpSpMk id="572" creationId="{DE84719E-8418-F5B5-AF7B-A50E0736FDEF}"/>
          </ac:grpSpMkLst>
        </pc:grpChg>
        <pc:grpChg chg="mod">
          <ac:chgData name="Kokchun Giang" userId="67e2125d-ec8c-4323-9653-9824a2ad815f" providerId="ADAL" clId="{A9578775-FFB1-924C-BD6D-781E886F9944}" dt="2024-01-14T10:49:44.614" v="535" actId="164"/>
          <ac:grpSpMkLst>
            <pc:docMk/>
            <pc:sldMk cId="2303502608" sldId="331"/>
            <ac:grpSpMk id="584" creationId="{D3492C5B-34C7-4D34-CA0E-8FF2489D4903}"/>
          </ac:grpSpMkLst>
        </pc:grpChg>
        <pc:grpChg chg="mod">
          <ac:chgData name="Kokchun Giang" userId="67e2125d-ec8c-4323-9653-9824a2ad815f" providerId="ADAL" clId="{A9578775-FFB1-924C-BD6D-781E886F9944}" dt="2024-01-14T10:49:44.614" v="535" actId="164"/>
          <ac:grpSpMkLst>
            <pc:docMk/>
            <pc:sldMk cId="2303502608" sldId="331"/>
            <ac:grpSpMk id="585" creationId="{F5371BAA-9594-95B7-D5BF-CC3B1B335BAC}"/>
          </ac:grpSpMkLst>
        </pc:grpChg>
        <pc:grpChg chg="mod">
          <ac:chgData name="Kokchun Giang" userId="67e2125d-ec8c-4323-9653-9824a2ad815f" providerId="ADAL" clId="{A9578775-FFB1-924C-BD6D-781E886F9944}" dt="2024-01-14T10:49:44.614" v="535" actId="164"/>
          <ac:grpSpMkLst>
            <pc:docMk/>
            <pc:sldMk cId="2303502608" sldId="331"/>
            <ac:grpSpMk id="597" creationId="{C89EBFEB-63B6-1E39-102D-8E4322AD1449}"/>
          </ac:grpSpMkLst>
        </pc:grpChg>
        <pc:grpChg chg="mod">
          <ac:chgData name="Kokchun Giang" userId="67e2125d-ec8c-4323-9653-9824a2ad815f" providerId="ADAL" clId="{A9578775-FFB1-924C-BD6D-781E886F9944}" dt="2024-01-14T10:49:44.614" v="535" actId="164"/>
          <ac:grpSpMkLst>
            <pc:docMk/>
            <pc:sldMk cId="2303502608" sldId="331"/>
            <ac:grpSpMk id="607" creationId="{5F72DB64-46B9-1712-A77D-9AE72DAF1772}"/>
          </ac:grpSpMkLst>
        </pc:grpChg>
        <pc:grpChg chg="del mod">
          <ac:chgData name="Kokchun Giang" userId="67e2125d-ec8c-4323-9653-9824a2ad815f" providerId="ADAL" clId="{A9578775-FFB1-924C-BD6D-781E886F9944}" dt="2024-01-14T10:46:50.957" v="490"/>
          <ac:grpSpMkLst>
            <pc:docMk/>
            <pc:sldMk cId="2303502608" sldId="331"/>
            <ac:grpSpMk id="616" creationId="{002ED5EE-5F1F-36A5-37E4-46B3531D2F78}"/>
          </ac:grpSpMkLst>
        </pc:grpChg>
        <pc:grpChg chg="mod">
          <ac:chgData name="Kokchun Giang" userId="67e2125d-ec8c-4323-9653-9824a2ad815f" providerId="ADAL" clId="{A9578775-FFB1-924C-BD6D-781E886F9944}" dt="2024-01-14T10:49:44.614" v="535" actId="164"/>
          <ac:grpSpMkLst>
            <pc:docMk/>
            <pc:sldMk cId="2303502608" sldId="331"/>
            <ac:grpSpMk id="617" creationId="{D1CFF79D-1659-D2AB-2E1A-588488687585}"/>
          </ac:grpSpMkLst>
        </pc:grpChg>
        <pc:grpChg chg="mod">
          <ac:chgData name="Kokchun Giang" userId="67e2125d-ec8c-4323-9653-9824a2ad815f" providerId="ADAL" clId="{A9578775-FFB1-924C-BD6D-781E886F9944}" dt="2024-01-14T10:49:44.614" v="535" actId="164"/>
          <ac:grpSpMkLst>
            <pc:docMk/>
            <pc:sldMk cId="2303502608" sldId="331"/>
            <ac:grpSpMk id="619" creationId="{F682DF9A-1180-857F-DCC4-C7ACAF31F055}"/>
          </ac:grpSpMkLst>
        </pc:grpChg>
        <pc:grpChg chg="mod">
          <ac:chgData name="Kokchun Giang" userId="67e2125d-ec8c-4323-9653-9824a2ad815f" providerId="ADAL" clId="{A9578775-FFB1-924C-BD6D-781E886F9944}" dt="2024-01-14T10:49:44.614" v="535" actId="164"/>
          <ac:grpSpMkLst>
            <pc:docMk/>
            <pc:sldMk cId="2303502608" sldId="331"/>
            <ac:grpSpMk id="629" creationId="{D070E214-5551-93FE-F97C-802530E3E15B}"/>
          </ac:grpSpMkLst>
        </pc:grpChg>
        <pc:grpChg chg="mod">
          <ac:chgData name="Kokchun Giang" userId="67e2125d-ec8c-4323-9653-9824a2ad815f" providerId="ADAL" clId="{A9578775-FFB1-924C-BD6D-781E886F9944}" dt="2024-01-14T10:49:44.614" v="535" actId="164"/>
          <ac:grpSpMkLst>
            <pc:docMk/>
            <pc:sldMk cId="2303502608" sldId="331"/>
            <ac:grpSpMk id="641" creationId="{66325192-4C94-ADF2-7CEE-89453088377D}"/>
          </ac:grpSpMkLst>
        </pc:grpChg>
        <pc:grpChg chg="add mod">
          <ac:chgData name="Kokchun Giang" userId="67e2125d-ec8c-4323-9653-9824a2ad815f" providerId="ADAL" clId="{A9578775-FFB1-924C-BD6D-781E886F9944}" dt="2024-01-14T10:48:02.747" v="517" actId="164"/>
          <ac:grpSpMkLst>
            <pc:docMk/>
            <pc:sldMk cId="2303502608" sldId="331"/>
            <ac:grpSpMk id="642" creationId="{394AFA69-A47D-1BBE-FA37-5D5217AC59AD}"/>
          </ac:grpSpMkLst>
        </pc:grpChg>
        <pc:grpChg chg="add mod">
          <ac:chgData name="Kokchun Giang" userId="67e2125d-ec8c-4323-9653-9824a2ad815f" providerId="ADAL" clId="{A9578775-FFB1-924C-BD6D-781E886F9944}" dt="2024-01-14T10:48:21.450" v="520" actId="164"/>
          <ac:grpSpMkLst>
            <pc:docMk/>
            <pc:sldMk cId="2303502608" sldId="331"/>
            <ac:grpSpMk id="643" creationId="{4657C4C4-044A-C4A5-3622-28032575F88B}"/>
          </ac:grpSpMkLst>
        </pc:grpChg>
        <pc:grpChg chg="add mod">
          <ac:chgData name="Kokchun Giang" userId="67e2125d-ec8c-4323-9653-9824a2ad815f" providerId="ADAL" clId="{A9578775-FFB1-924C-BD6D-781E886F9944}" dt="2024-01-14T10:48:29.167" v="522" actId="164"/>
          <ac:grpSpMkLst>
            <pc:docMk/>
            <pc:sldMk cId="2303502608" sldId="331"/>
            <ac:grpSpMk id="644" creationId="{D13C14AA-7FD3-1DA6-1911-23B39CA395E7}"/>
          </ac:grpSpMkLst>
        </pc:grpChg>
        <pc:grpChg chg="add mod">
          <ac:chgData name="Kokchun Giang" userId="67e2125d-ec8c-4323-9653-9824a2ad815f" providerId="ADAL" clId="{A9578775-FFB1-924C-BD6D-781E886F9944}" dt="2024-01-14T10:48:36.269" v="524" actId="164"/>
          <ac:grpSpMkLst>
            <pc:docMk/>
            <pc:sldMk cId="2303502608" sldId="331"/>
            <ac:grpSpMk id="645" creationId="{853A5E85-0305-52D2-2292-72C7A5DBB0C3}"/>
          </ac:grpSpMkLst>
        </pc:grpChg>
        <pc:grpChg chg="add mod">
          <ac:chgData name="Kokchun Giang" userId="67e2125d-ec8c-4323-9653-9824a2ad815f" providerId="ADAL" clId="{A9578775-FFB1-924C-BD6D-781E886F9944}" dt="2024-01-14T10:48:43.353" v="526" actId="164"/>
          <ac:grpSpMkLst>
            <pc:docMk/>
            <pc:sldMk cId="2303502608" sldId="331"/>
            <ac:grpSpMk id="646" creationId="{68BC283F-07E0-726E-5290-2BB4AE1688F7}"/>
          </ac:grpSpMkLst>
        </pc:grpChg>
        <pc:grpChg chg="add mod">
          <ac:chgData name="Kokchun Giang" userId="67e2125d-ec8c-4323-9653-9824a2ad815f" providerId="ADAL" clId="{A9578775-FFB1-924C-BD6D-781E886F9944}" dt="2024-01-14T10:48:50.663" v="528" actId="164"/>
          <ac:grpSpMkLst>
            <pc:docMk/>
            <pc:sldMk cId="2303502608" sldId="331"/>
            <ac:grpSpMk id="647" creationId="{1146D225-BF9B-7ED5-B897-D74F49453016}"/>
          </ac:grpSpMkLst>
        </pc:grpChg>
        <pc:grpChg chg="add mod">
          <ac:chgData name="Kokchun Giang" userId="67e2125d-ec8c-4323-9653-9824a2ad815f" providerId="ADAL" clId="{A9578775-FFB1-924C-BD6D-781E886F9944}" dt="2024-01-14T10:48:59.323" v="530" actId="164"/>
          <ac:grpSpMkLst>
            <pc:docMk/>
            <pc:sldMk cId="2303502608" sldId="331"/>
            <ac:grpSpMk id="648" creationId="{2B0FADD0-4CCC-2F82-4143-6D37DC1D41FB}"/>
          </ac:grpSpMkLst>
        </pc:grpChg>
        <pc:grpChg chg="add mod">
          <ac:chgData name="Kokchun Giang" userId="67e2125d-ec8c-4323-9653-9824a2ad815f" providerId="ADAL" clId="{A9578775-FFB1-924C-BD6D-781E886F9944}" dt="2024-01-14T10:49:44.614" v="535" actId="164"/>
          <ac:grpSpMkLst>
            <pc:docMk/>
            <pc:sldMk cId="2303502608" sldId="331"/>
            <ac:grpSpMk id="649" creationId="{68223F43-420D-3556-8EFA-C4CBEA3F9D7A}"/>
          </ac:grpSpMkLst>
        </pc:grpChg>
        <pc:inkChg chg="add mod topLvl">
          <ac:chgData name="Kokchun Giang" userId="67e2125d-ec8c-4323-9653-9824a2ad815f" providerId="ADAL" clId="{A9578775-FFB1-924C-BD6D-781E886F9944}" dt="2024-01-14T10:48:02.747" v="517" actId="164"/>
          <ac:inkMkLst>
            <pc:docMk/>
            <pc:sldMk cId="2303502608" sldId="331"/>
            <ac:inkMk id="3" creationId="{749361A1-1D58-C3C8-B57D-E3F1D0BFA902}"/>
          </ac:inkMkLst>
        </pc:inkChg>
        <pc:inkChg chg="add mod topLvl">
          <ac:chgData name="Kokchun Giang" userId="67e2125d-ec8c-4323-9653-9824a2ad815f" providerId="ADAL" clId="{A9578775-FFB1-924C-BD6D-781E886F9944}" dt="2024-01-14T10:48:02.747" v="517" actId="164"/>
          <ac:inkMkLst>
            <pc:docMk/>
            <pc:sldMk cId="2303502608" sldId="331"/>
            <ac:inkMk id="4" creationId="{C9196AF7-9B8B-621B-5FB9-090EFE6A399D}"/>
          </ac:inkMkLst>
        </pc:inkChg>
        <pc:inkChg chg="add mod topLvl">
          <ac:chgData name="Kokchun Giang" userId="67e2125d-ec8c-4323-9653-9824a2ad815f" providerId="ADAL" clId="{A9578775-FFB1-924C-BD6D-781E886F9944}" dt="2024-01-14T10:48:02.747" v="517" actId="164"/>
          <ac:inkMkLst>
            <pc:docMk/>
            <pc:sldMk cId="2303502608" sldId="331"/>
            <ac:inkMk id="6" creationId="{A5488EF9-3363-ED59-D66B-797FFF903C7A}"/>
          </ac:inkMkLst>
        </pc:inkChg>
        <pc:inkChg chg="add mod topLvl">
          <ac:chgData name="Kokchun Giang" userId="67e2125d-ec8c-4323-9653-9824a2ad815f" providerId="ADAL" clId="{A9578775-FFB1-924C-BD6D-781E886F9944}" dt="2024-01-14T10:48:02.747" v="517" actId="164"/>
          <ac:inkMkLst>
            <pc:docMk/>
            <pc:sldMk cId="2303502608" sldId="331"/>
            <ac:inkMk id="8" creationId="{A3ECFE24-6282-6396-6241-FE5B1095BCA7}"/>
          </ac:inkMkLst>
        </pc:inkChg>
        <pc:inkChg chg="add mod topLvl">
          <ac:chgData name="Kokchun Giang" userId="67e2125d-ec8c-4323-9653-9824a2ad815f" providerId="ADAL" clId="{A9578775-FFB1-924C-BD6D-781E886F9944}" dt="2024-01-14T10:48:02.747" v="517" actId="164"/>
          <ac:inkMkLst>
            <pc:docMk/>
            <pc:sldMk cId="2303502608" sldId="331"/>
            <ac:inkMk id="9" creationId="{4A2092BF-F59D-CE2E-CD34-8C9FBC2B7891}"/>
          </ac:inkMkLst>
        </pc:inkChg>
        <pc:inkChg chg="add mod topLvl">
          <ac:chgData name="Kokchun Giang" userId="67e2125d-ec8c-4323-9653-9824a2ad815f" providerId="ADAL" clId="{A9578775-FFB1-924C-BD6D-781E886F9944}" dt="2024-01-14T10:48:02.747" v="517" actId="164"/>
          <ac:inkMkLst>
            <pc:docMk/>
            <pc:sldMk cId="2303502608" sldId="331"/>
            <ac:inkMk id="11" creationId="{B0D6F4A2-53E8-DEE0-6FF1-63E18DD653DE}"/>
          </ac:inkMkLst>
        </pc:inkChg>
        <pc:inkChg chg="add mod topLvl">
          <ac:chgData name="Kokchun Giang" userId="67e2125d-ec8c-4323-9653-9824a2ad815f" providerId="ADAL" clId="{A9578775-FFB1-924C-BD6D-781E886F9944}" dt="2024-01-14T10:48:02.747" v="517" actId="164"/>
          <ac:inkMkLst>
            <pc:docMk/>
            <pc:sldMk cId="2303502608" sldId="331"/>
            <ac:inkMk id="12" creationId="{3ACBE72F-AC70-E2CB-2F60-AC53C5F8FB48}"/>
          </ac:inkMkLst>
        </pc:inkChg>
        <pc:inkChg chg="add mod topLvl">
          <ac:chgData name="Kokchun Giang" userId="67e2125d-ec8c-4323-9653-9824a2ad815f" providerId="ADAL" clId="{A9578775-FFB1-924C-BD6D-781E886F9944}" dt="2024-01-14T10:48:02.747" v="517" actId="164"/>
          <ac:inkMkLst>
            <pc:docMk/>
            <pc:sldMk cId="2303502608" sldId="331"/>
            <ac:inkMk id="13" creationId="{B8BCCA69-5301-FF72-B69D-2E6C4A92A9CC}"/>
          </ac:inkMkLst>
        </pc:inkChg>
        <pc:inkChg chg="add mod topLvl">
          <ac:chgData name="Kokchun Giang" userId="67e2125d-ec8c-4323-9653-9824a2ad815f" providerId="ADAL" clId="{A9578775-FFB1-924C-BD6D-781E886F9944}" dt="2024-01-14T10:48:02.747" v="517" actId="164"/>
          <ac:inkMkLst>
            <pc:docMk/>
            <pc:sldMk cId="2303502608" sldId="331"/>
            <ac:inkMk id="14" creationId="{40BBFA5B-AFEE-A37B-1CDA-C210A44510A8}"/>
          </ac:inkMkLst>
        </pc:inkChg>
        <pc:inkChg chg="add mod topLvl">
          <ac:chgData name="Kokchun Giang" userId="67e2125d-ec8c-4323-9653-9824a2ad815f" providerId="ADAL" clId="{A9578775-FFB1-924C-BD6D-781E886F9944}" dt="2024-01-14T10:48:02.747" v="517" actId="164"/>
          <ac:inkMkLst>
            <pc:docMk/>
            <pc:sldMk cId="2303502608" sldId="331"/>
            <ac:inkMk id="16" creationId="{7D2C67D3-553B-C528-8132-B8461A6BD0EF}"/>
          </ac:inkMkLst>
        </pc:inkChg>
        <pc:inkChg chg="add mod topLvl">
          <ac:chgData name="Kokchun Giang" userId="67e2125d-ec8c-4323-9653-9824a2ad815f" providerId="ADAL" clId="{A9578775-FFB1-924C-BD6D-781E886F9944}" dt="2024-01-14T10:48:02.747" v="517" actId="164"/>
          <ac:inkMkLst>
            <pc:docMk/>
            <pc:sldMk cId="2303502608" sldId="331"/>
            <ac:inkMk id="17" creationId="{A1248981-600A-A932-7028-0661703E5573}"/>
          </ac:inkMkLst>
        </pc:inkChg>
        <pc:inkChg chg="add mod topLvl">
          <ac:chgData name="Kokchun Giang" userId="67e2125d-ec8c-4323-9653-9824a2ad815f" providerId="ADAL" clId="{A9578775-FFB1-924C-BD6D-781E886F9944}" dt="2024-01-14T10:48:02.747" v="517" actId="164"/>
          <ac:inkMkLst>
            <pc:docMk/>
            <pc:sldMk cId="2303502608" sldId="331"/>
            <ac:inkMk id="18" creationId="{FB876A70-F27D-7FC7-1425-940D9EE53133}"/>
          </ac:inkMkLst>
        </pc:inkChg>
        <pc:inkChg chg="add mod topLvl">
          <ac:chgData name="Kokchun Giang" userId="67e2125d-ec8c-4323-9653-9824a2ad815f" providerId="ADAL" clId="{A9578775-FFB1-924C-BD6D-781E886F9944}" dt="2024-01-14T10:48:02.747" v="517" actId="164"/>
          <ac:inkMkLst>
            <pc:docMk/>
            <pc:sldMk cId="2303502608" sldId="331"/>
            <ac:inkMk id="19" creationId="{1A2A9F2E-423C-AC40-FBF5-34CD72C90B1E}"/>
          </ac:inkMkLst>
        </pc:inkChg>
        <pc:inkChg chg="add mod topLvl">
          <ac:chgData name="Kokchun Giang" userId="67e2125d-ec8c-4323-9653-9824a2ad815f" providerId="ADAL" clId="{A9578775-FFB1-924C-BD6D-781E886F9944}" dt="2024-01-14T10:48:02.747" v="517" actId="164"/>
          <ac:inkMkLst>
            <pc:docMk/>
            <pc:sldMk cId="2303502608" sldId="331"/>
            <ac:inkMk id="20" creationId="{88FB85C7-DB41-451A-8051-408B945B0813}"/>
          </ac:inkMkLst>
        </pc:inkChg>
        <pc:inkChg chg="add mod topLvl">
          <ac:chgData name="Kokchun Giang" userId="67e2125d-ec8c-4323-9653-9824a2ad815f" providerId="ADAL" clId="{A9578775-FFB1-924C-BD6D-781E886F9944}" dt="2024-01-14T10:48:02.747" v="517" actId="164"/>
          <ac:inkMkLst>
            <pc:docMk/>
            <pc:sldMk cId="2303502608" sldId="331"/>
            <ac:inkMk id="22" creationId="{EF812638-B878-5EE8-CE3B-A8263DB2AC98}"/>
          </ac:inkMkLst>
        </pc:inkChg>
        <pc:inkChg chg="add mod topLvl">
          <ac:chgData name="Kokchun Giang" userId="67e2125d-ec8c-4323-9653-9824a2ad815f" providerId="ADAL" clId="{A9578775-FFB1-924C-BD6D-781E886F9944}" dt="2024-01-14T10:48:02.747" v="517" actId="164"/>
          <ac:inkMkLst>
            <pc:docMk/>
            <pc:sldMk cId="2303502608" sldId="331"/>
            <ac:inkMk id="23" creationId="{EA2C807D-8FE7-0685-AD1C-414083BAC707}"/>
          </ac:inkMkLst>
        </pc:inkChg>
        <pc:inkChg chg="add mod topLvl">
          <ac:chgData name="Kokchun Giang" userId="67e2125d-ec8c-4323-9653-9824a2ad815f" providerId="ADAL" clId="{A9578775-FFB1-924C-BD6D-781E886F9944}" dt="2024-01-14T10:48:02.747" v="517" actId="164"/>
          <ac:inkMkLst>
            <pc:docMk/>
            <pc:sldMk cId="2303502608" sldId="331"/>
            <ac:inkMk id="24" creationId="{3F8B431E-C077-51C0-C34B-678A70613F25}"/>
          </ac:inkMkLst>
        </pc:inkChg>
        <pc:inkChg chg="add mod topLvl">
          <ac:chgData name="Kokchun Giang" userId="67e2125d-ec8c-4323-9653-9824a2ad815f" providerId="ADAL" clId="{A9578775-FFB1-924C-BD6D-781E886F9944}" dt="2024-01-14T10:48:02.747" v="517" actId="164"/>
          <ac:inkMkLst>
            <pc:docMk/>
            <pc:sldMk cId="2303502608" sldId="331"/>
            <ac:inkMk id="25" creationId="{90E56760-72F7-6030-7B0E-DBE291165F13}"/>
          </ac:inkMkLst>
        </pc:inkChg>
        <pc:inkChg chg="add mod topLvl">
          <ac:chgData name="Kokchun Giang" userId="67e2125d-ec8c-4323-9653-9824a2ad815f" providerId="ADAL" clId="{A9578775-FFB1-924C-BD6D-781E886F9944}" dt="2024-01-14T10:48:02.747" v="517" actId="164"/>
          <ac:inkMkLst>
            <pc:docMk/>
            <pc:sldMk cId="2303502608" sldId="331"/>
            <ac:inkMk id="26" creationId="{57707D35-F6EF-9B62-205E-01F87EAD697E}"/>
          </ac:inkMkLst>
        </pc:inkChg>
        <pc:inkChg chg="add mod topLvl">
          <ac:chgData name="Kokchun Giang" userId="67e2125d-ec8c-4323-9653-9824a2ad815f" providerId="ADAL" clId="{A9578775-FFB1-924C-BD6D-781E886F9944}" dt="2024-01-14T10:48:02.747" v="517" actId="164"/>
          <ac:inkMkLst>
            <pc:docMk/>
            <pc:sldMk cId="2303502608" sldId="331"/>
            <ac:inkMk id="27" creationId="{FA50F274-0802-265E-AD05-00C5EA9A75A7}"/>
          </ac:inkMkLst>
        </pc:inkChg>
        <pc:inkChg chg="add mod topLvl">
          <ac:chgData name="Kokchun Giang" userId="67e2125d-ec8c-4323-9653-9824a2ad815f" providerId="ADAL" clId="{A9578775-FFB1-924C-BD6D-781E886F9944}" dt="2024-01-14T10:47:56.809" v="516" actId="165"/>
          <ac:inkMkLst>
            <pc:docMk/>
            <pc:sldMk cId="2303502608" sldId="331"/>
            <ac:inkMk id="30" creationId="{EC130061-E7F3-3FF6-8F7C-8AD56B650155}"/>
          </ac:inkMkLst>
        </pc:inkChg>
        <pc:inkChg chg="add mod topLvl">
          <ac:chgData name="Kokchun Giang" userId="67e2125d-ec8c-4323-9653-9824a2ad815f" providerId="ADAL" clId="{A9578775-FFB1-924C-BD6D-781E886F9944}" dt="2024-01-14T10:48:21.450" v="520" actId="164"/>
          <ac:inkMkLst>
            <pc:docMk/>
            <pc:sldMk cId="2303502608" sldId="331"/>
            <ac:inkMk id="32" creationId="{7EB7DFCB-3FC7-C9D7-EC9F-C1FDDE98A293}"/>
          </ac:inkMkLst>
        </pc:inkChg>
        <pc:inkChg chg="add mod topLvl">
          <ac:chgData name="Kokchun Giang" userId="67e2125d-ec8c-4323-9653-9824a2ad815f" providerId="ADAL" clId="{A9578775-FFB1-924C-BD6D-781E886F9944}" dt="2024-01-14T10:48:21.450" v="520" actId="164"/>
          <ac:inkMkLst>
            <pc:docMk/>
            <pc:sldMk cId="2303502608" sldId="331"/>
            <ac:inkMk id="33" creationId="{70FC6FE6-74F2-17F3-7DDA-6070C8242E61}"/>
          </ac:inkMkLst>
        </pc:inkChg>
        <pc:inkChg chg="add mod topLvl">
          <ac:chgData name="Kokchun Giang" userId="67e2125d-ec8c-4323-9653-9824a2ad815f" providerId="ADAL" clId="{A9578775-FFB1-924C-BD6D-781E886F9944}" dt="2024-01-14T10:48:21.450" v="520" actId="164"/>
          <ac:inkMkLst>
            <pc:docMk/>
            <pc:sldMk cId="2303502608" sldId="331"/>
            <ac:inkMk id="34" creationId="{2E3B811E-E349-CD53-F5BA-32004E56D303}"/>
          </ac:inkMkLst>
        </pc:inkChg>
        <pc:inkChg chg="add mod topLvl">
          <ac:chgData name="Kokchun Giang" userId="67e2125d-ec8c-4323-9653-9824a2ad815f" providerId="ADAL" clId="{A9578775-FFB1-924C-BD6D-781E886F9944}" dt="2024-01-14T10:48:21.450" v="520" actId="164"/>
          <ac:inkMkLst>
            <pc:docMk/>
            <pc:sldMk cId="2303502608" sldId="331"/>
            <ac:inkMk id="35" creationId="{79814DFA-3DE9-1406-27D7-716C43E6CF73}"/>
          </ac:inkMkLst>
        </pc:inkChg>
        <pc:inkChg chg="add mod topLvl">
          <ac:chgData name="Kokchun Giang" userId="67e2125d-ec8c-4323-9653-9824a2ad815f" providerId="ADAL" clId="{A9578775-FFB1-924C-BD6D-781E886F9944}" dt="2024-01-14T10:48:21.450" v="520" actId="164"/>
          <ac:inkMkLst>
            <pc:docMk/>
            <pc:sldMk cId="2303502608" sldId="331"/>
            <ac:inkMk id="36" creationId="{8B62B193-5036-5029-059E-487135320683}"/>
          </ac:inkMkLst>
        </pc:inkChg>
        <pc:inkChg chg="add mod topLvl">
          <ac:chgData name="Kokchun Giang" userId="67e2125d-ec8c-4323-9653-9824a2ad815f" providerId="ADAL" clId="{A9578775-FFB1-924C-BD6D-781E886F9944}" dt="2024-01-14T10:48:21.450" v="520" actId="164"/>
          <ac:inkMkLst>
            <pc:docMk/>
            <pc:sldMk cId="2303502608" sldId="331"/>
            <ac:inkMk id="38" creationId="{2442A3D2-CE7E-B147-C35D-5E2CC41C647D}"/>
          </ac:inkMkLst>
        </pc:inkChg>
        <pc:inkChg chg="add mod topLvl">
          <ac:chgData name="Kokchun Giang" userId="67e2125d-ec8c-4323-9653-9824a2ad815f" providerId="ADAL" clId="{A9578775-FFB1-924C-BD6D-781E886F9944}" dt="2024-01-14T10:48:21.450" v="520" actId="164"/>
          <ac:inkMkLst>
            <pc:docMk/>
            <pc:sldMk cId="2303502608" sldId="331"/>
            <ac:inkMk id="39" creationId="{7F12647F-6CE5-8EF1-3509-87A14BDAFB42}"/>
          </ac:inkMkLst>
        </pc:inkChg>
        <pc:inkChg chg="add mod topLvl">
          <ac:chgData name="Kokchun Giang" userId="67e2125d-ec8c-4323-9653-9824a2ad815f" providerId="ADAL" clId="{A9578775-FFB1-924C-BD6D-781E886F9944}" dt="2024-01-14T10:48:21.450" v="520" actId="164"/>
          <ac:inkMkLst>
            <pc:docMk/>
            <pc:sldMk cId="2303502608" sldId="331"/>
            <ac:inkMk id="40" creationId="{0739FED1-BC89-BC86-ED47-0FD52395F933}"/>
          </ac:inkMkLst>
        </pc:inkChg>
        <pc:inkChg chg="add mod topLvl">
          <ac:chgData name="Kokchun Giang" userId="67e2125d-ec8c-4323-9653-9824a2ad815f" providerId="ADAL" clId="{A9578775-FFB1-924C-BD6D-781E886F9944}" dt="2024-01-14T10:48:21.450" v="520" actId="164"/>
          <ac:inkMkLst>
            <pc:docMk/>
            <pc:sldMk cId="2303502608" sldId="331"/>
            <ac:inkMk id="41" creationId="{A92BCB8B-AD9D-729E-09F5-65AB4105087E}"/>
          </ac:inkMkLst>
        </pc:inkChg>
        <pc:inkChg chg="add mod topLvl">
          <ac:chgData name="Kokchun Giang" userId="67e2125d-ec8c-4323-9653-9824a2ad815f" providerId="ADAL" clId="{A9578775-FFB1-924C-BD6D-781E886F9944}" dt="2024-01-14T10:48:21.450" v="520" actId="164"/>
          <ac:inkMkLst>
            <pc:docMk/>
            <pc:sldMk cId="2303502608" sldId="331"/>
            <ac:inkMk id="42" creationId="{0A0A9BC0-8A6C-2A4F-9121-FFABD8F5451D}"/>
          </ac:inkMkLst>
        </pc:inkChg>
        <pc:inkChg chg="add mod topLvl">
          <ac:chgData name="Kokchun Giang" userId="67e2125d-ec8c-4323-9653-9824a2ad815f" providerId="ADAL" clId="{A9578775-FFB1-924C-BD6D-781E886F9944}" dt="2024-01-14T10:48:21.450" v="520" actId="164"/>
          <ac:inkMkLst>
            <pc:docMk/>
            <pc:sldMk cId="2303502608" sldId="331"/>
            <ac:inkMk id="43" creationId="{1AA157A7-162E-B144-2D8C-04374CFD52A4}"/>
          </ac:inkMkLst>
        </pc:inkChg>
        <pc:inkChg chg="add mod topLvl">
          <ac:chgData name="Kokchun Giang" userId="67e2125d-ec8c-4323-9653-9824a2ad815f" providerId="ADAL" clId="{A9578775-FFB1-924C-BD6D-781E886F9944}" dt="2024-01-14T10:48:21.450" v="520" actId="164"/>
          <ac:inkMkLst>
            <pc:docMk/>
            <pc:sldMk cId="2303502608" sldId="331"/>
            <ac:inkMk id="44" creationId="{1A636631-6171-27C3-6A74-C9A05D17CD5D}"/>
          </ac:inkMkLst>
        </pc:inkChg>
        <pc:inkChg chg="add del">
          <ac:chgData name="Kokchun Giang" userId="67e2125d-ec8c-4323-9653-9824a2ad815f" providerId="ADAL" clId="{A9578775-FFB1-924C-BD6D-781E886F9944}" dt="2024-01-14T10:43:19.063" v="242" actId="9405"/>
          <ac:inkMkLst>
            <pc:docMk/>
            <pc:sldMk cId="2303502608" sldId="331"/>
            <ac:inkMk id="46" creationId="{5F0E30E2-BA30-8C34-5E46-04F84D3F9676}"/>
          </ac:inkMkLst>
        </pc:inkChg>
        <pc:inkChg chg="add mod topLvl">
          <ac:chgData name="Kokchun Giang" userId="67e2125d-ec8c-4323-9653-9824a2ad815f" providerId="ADAL" clId="{A9578775-FFB1-924C-BD6D-781E886F9944}" dt="2024-01-14T10:48:29.167" v="522" actId="164"/>
          <ac:inkMkLst>
            <pc:docMk/>
            <pc:sldMk cId="2303502608" sldId="331"/>
            <ac:inkMk id="47" creationId="{DB3B8A52-3049-F494-DFFB-103CEEF013AD}"/>
          </ac:inkMkLst>
        </pc:inkChg>
        <pc:inkChg chg="add mod topLvl">
          <ac:chgData name="Kokchun Giang" userId="67e2125d-ec8c-4323-9653-9824a2ad815f" providerId="ADAL" clId="{A9578775-FFB1-924C-BD6D-781E886F9944}" dt="2024-01-14T10:48:29.167" v="522" actId="164"/>
          <ac:inkMkLst>
            <pc:docMk/>
            <pc:sldMk cId="2303502608" sldId="331"/>
            <ac:inkMk id="48" creationId="{DE087BE7-4E1F-71F7-B29A-2CFBB7649F6B}"/>
          </ac:inkMkLst>
        </pc:inkChg>
        <pc:inkChg chg="add mod topLvl">
          <ac:chgData name="Kokchun Giang" userId="67e2125d-ec8c-4323-9653-9824a2ad815f" providerId="ADAL" clId="{A9578775-FFB1-924C-BD6D-781E886F9944}" dt="2024-01-14T10:48:29.167" v="522" actId="164"/>
          <ac:inkMkLst>
            <pc:docMk/>
            <pc:sldMk cId="2303502608" sldId="331"/>
            <ac:inkMk id="49" creationId="{AD7B39FE-6646-FE5F-1F32-34600964EF11}"/>
          </ac:inkMkLst>
        </pc:inkChg>
        <pc:inkChg chg="add mod topLvl">
          <ac:chgData name="Kokchun Giang" userId="67e2125d-ec8c-4323-9653-9824a2ad815f" providerId="ADAL" clId="{A9578775-FFB1-924C-BD6D-781E886F9944}" dt="2024-01-14T10:48:29.167" v="522" actId="164"/>
          <ac:inkMkLst>
            <pc:docMk/>
            <pc:sldMk cId="2303502608" sldId="331"/>
            <ac:inkMk id="50" creationId="{96BFA62D-84C7-67AE-0AE4-C67371A76224}"/>
          </ac:inkMkLst>
        </pc:inkChg>
        <pc:inkChg chg="add mod topLvl">
          <ac:chgData name="Kokchun Giang" userId="67e2125d-ec8c-4323-9653-9824a2ad815f" providerId="ADAL" clId="{A9578775-FFB1-924C-BD6D-781E886F9944}" dt="2024-01-14T10:48:29.167" v="522" actId="164"/>
          <ac:inkMkLst>
            <pc:docMk/>
            <pc:sldMk cId="2303502608" sldId="331"/>
            <ac:inkMk id="51" creationId="{0391B6A8-4D10-D1EB-BC14-62F8E286F6C1}"/>
          </ac:inkMkLst>
        </pc:inkChg>
        <pc:inkChg chg="add mod topLvl">
          <ac:chgData name="Kokchun Giang" userId="67e2125d-ec8c-4323-9653-9824a2ad815f" providerId="ADAL" clId="{A9578775-FFB1-924C-BD6D-781E886F9944}" dt="2024-01-14T10:48:29.167" v="522" actId="164"/>
          <ac:inkMkLst>
            <pc:docMk/>
            <pc:sldMk cId="2303502608" sldId="331"/>
            <ac:inkMk id="52" creationId="{509E1B38-21BC-3896-3349-EAE79766FA6D}"/>
          </ac:inkMkLst>
        </pc:inkChg>
        <pc:inkChg chg="add mod topLvl">
          <ac:chgData name="Kokchun Giang" userId="67e2125d-ec8c-4323-9653-9824a2ad815f" providerId="ADAL" clId="{A9578775-FFB1-924C-BD6D-781E886F9944}" dt="2024-01-14T10:48:29.167" v="522" actId="164"/>
          <ac:inkMkLst>
            <pc:docMk/>
            <pc:sldMk cId="2303502608" sldId="331"/>
            <ac:inkMk id="53" creationId="{F277BB8D-3B1D-8904-AEBC-B16BF8D41076}"/>
          </ac:inkMkLst>
        </pc:inkChg>
        <pc:inkChg chg="add mod topLvl">
          <ac:chgData name="Kokchun Giang" userId="67e2125d-ec8c-4323-9653-9824a2ad815f" providerId="ADAL" clId="{A9578775-FFB1-924C-BD6D-781E886F9944}" dt="2024-01-14T10:48:29.167" v="522" actId="164"/>
          <ac:inkMkLst>
            <pc:docMk/>
            <pc:sldMk cId="2303502608" sldId="331"/>
            <ac:inkMk id="54" creationId="{80702BEE-C285-6DEE-80C5-0A035DB9C692}"/>
          </ac:inkMkLst>
        </pc:inkChg>
        <pc:inkChg chg="add del mod">
          <ac:chgData name="Kokchun Giang" userId="67e2125d-ec8c-4323-9653-9824a2ad815f" providerId="ADAL" clId="{A9578775-FFB1-924C-BD6D-781E886F9944}" dt="2024-01-14T10:43:30.081" v="259" actId="9405"/>
          <ac:inkMkLst>
            <pc:docMk/>
            <pc:sldMk cId="2303502608" sldId="331"/>
            <ac:inkMk id="56" creationId="{B1F8B39E-26AD-A7D8-A3FC-2DE046B482E2}"/>
          </ac:inkMkLst>
        </pc:inkChg>
        <pc:inkChg chg="add del mod">
          <ac:chgData name="Kokchun Giang" userId="67e2125d-ec8c-4323-9653-9824a2ad815f" providerId="ADAL" clId="{A9578775-FFB1-924C-BD6D-781E886F9944}" dt="2024-01-14T10:43:29.497" v="258" actId="9405"/>
          <ac:inkMkLst>
            <pc:docMk/>
            <pc:sldMk cId="2303502608" sldId="331"/>
            <ac:inkMk id="57" creationId="{A549352B-A6CB-7A2B-BC0E-A1BDFDAC123D}"/>
          </ac:inkMkLst>
        </pc:inkChg>
        <pc:inkChg chg="add del mod">
          <ac:chgData name="Kokchun Giang" userId="67e2125d-ec8c-4323-9653-9824a2ad815f" providerId="ADAL" clId="{A9578775-FFB1-924C-BD6D-781E886F9944}" dt="2024-01-14T10:43:29.038" v="257"/>
          <ac:inkMkLst>
            <pc:docMk/>
            <pc:sldMk cId="2303502608" sldId="331"/>
            <ac:inkMk id="58" creationId="{71903C14-32D7-A5D4-0955-8B73329934AB}"/>
          </ac:inkMkLst>
        </pc:inkChg>
        <pc:inkChg chg="add mod topLvl">
          <ac:chgData name="Kokchun Giang" userId="67e2125d-ec8c-4323-9653-9824a2ad815f" providerId="ADAL" clId="{A9578775-FFB1-924C-BD6D-781E886F9944}" dt="2024-01-14T10:48:36.269" v="524" actId="164"/>
          <ac:inkMkLst>
            <pc:docMk/>
            <pc:sldMk cId="2303502608" sldId="331"/>
            <ac:inkMk id="60" creationId="{96049D41-36F0-C09C-793D-9CB3C28251CC}"/>
          </ac:inkMkLst>
        </pc:inkChg>
        <pc:inkChg chg="add mod topLvl">
          <ac:chgData name="Kokchun Giang" userId="67e2125d-ec8c-4323-9653-9824a2ad815f" providerId="ADAL" clId="{A9578775-FFB1-924C-BD6D-781E886F9944}" dt="2024-01-14T10:48:36.269" v="524" actId="164"/>
          <ac:inkMkLst>
            <pc:docMk/>
            <pc:sldMk cId="2303502608" sldId="331"/>
            <ac:inkMk id="61" creationId="{EB996207-02AD-D64D-E4B1-86535DFA3AF8}"/>
          </ac:inkMkLst>
        </pc:inkChg>
        <pc:inkChg chg="add mod topLvl">
          <ac:chgData name="Kokchun Giang" userId="67e2125d-ec8c-4323-9653-9824a2ad815f" providerId="ADAL" clId="{A9578775-FFB1-924C-BD6D-781E886F9944}" dt="2024-01-14T10:48:36.269" v="524" actId="164"/>
          <ac:inkMkLst>
            <pc:docMk/>
            <pc:sldMk cId="2303502608" sldId="331"/>
            <ac:inkMk id="62" creationId="{7766D7E5-F5E9-50C6-D399-F96621443D7F}"/>
          </ac:inkMkLst>
        </pc:inkChg>
        <pc:inkChg chg="add mod topLvl">
          <ac:chgData name="Kokchun Giang" userId="67e2125d-ec8c-4323-9653-9824a2ad815f" providerId="ADAL" clId="{A9578775-FFB1-924C-BD6D-781E886F9944}" dt="2024-01-14T10:48:36.269" v="524" actId="164"/>
          <ac:inkMkLst>
            <pc:docMk/>
            <pc:sldMk cId="2303502608" sldId="331"/>
            <ac:inkMk id="63" creationId="{DB0627CC-1991-EDB7-AC14-F02AE87461AD}"/>
          </ac:inkMkLst>
        </pc:inkChg>
        <pc:inkChg chg="add mod topLvl">
          <ac:chgData name="Kokchun Giang" userId="67e2125d-ec8c-4323-9653-9824a2ad815f" providerId="ADAL" clId="{A9578775-FFB1-924C-BD6D-781E886F9944}" dt="2024-01-14T10:48:36.269" v="524" actId="164"/>
          <ac:inkMkLst>
            <pc:docMk/>
            <pc:sldMk cId="2303502608" sldId="331"/>
            <ac:inkMk id="384" creationId="{FEF6CE01-762A-67B6-54C9-BB19F77CE206}"/>
          </ac:inkMkLst>
        </pc:inkChg>
        <pc:inkChg chg="add mod topLvl">
          <ac:chgData name="Kokchun Giang" userId="67e2125d-ec8c-4323-9653-9824a2ad815f" providerId="ADAL" clId="{A9578775-FFB1-924C-BD6D-781E886F9944}" dt="2024-01-14T10:48:36.269" v="524" actId="164"/>
          <ac:inkMkLst>
            <pc:docMk/>
            <pc:sldMk cId="2303502608" sldId="331"/>
            <ac:inkMk id="385" creationId="{DE531B5F-47D1-65C5-2570-C39C32DFDECB}"/>
          </ac:inkMkLst>
        </pc:inkChg>
        <pc:inkChg chg="add mod topLvl">
          <ac:chgData name="Kokchun Giang" userId="67e2125d-ec8c-4323-9653-9824a2ad815f" providerId="ADAL" clId="{A9578775-FFB1-924C-BD6D-781E886F9944}" dt="2024-01-14T10:48:36.269" v="524" actId="164"/>
          <ac:inkMkLst>
            <pc:docMk/>
            <pc:sldMk cId="2303502608" sldId="331"/>
            <ac:inkMk id="386" creationId="{ABF0DC7E-92C6-E76D-7A88-8D001D4E5F38}"/>
          </ac:inkMkLst>
        </pc:inkChg>
        <pc:inkChg chg="add mod topLvl">
          <ac:chgData name="Kokchun Giang" userId="67e2125d-ec8c-4323-9653-9824a2ad815f" providerId="ADAL" clId="{A9578775-FFB1-924C-BD6D-781E886F9944}" dt="2024-01-14T10:48:36.269" v="524" actId="164"/>
          <ac:inkMkLst>
            <pc:docMk/>
            <pc:sldMk cId="2303502608" sldId="331"/>
            <ac:inkMk id="388" creationId="{8086F1B1-3869-F9D5-CA80-35C7827FD20C}"/>
          </ac:inkMkLst>
        </pc:inkChg>
        <pc:inkChg chg="add mod topLvl">
          <ac:chgData name="Kokchun Giang" userId="67e2125d-ec8c-4323-9653-9824a2ad815f" providerId="ADAL" clId="{A9578775-FFB1-924C-BD6D-781E886F9944}" dt="2024-01-14T10:48:36.269" v="524" actId="164"/>
          <ac:inkMkLst>
            <pc:docMk/>
            <pc:sldMk cId="2303502608" sldId="331"/>
            <ac:inkMk id="390" creationId="{A1E10470-F728-71E8-C433-0036DB7BCD78}"/>
          </ac:inkMkLst>
        </pc:inkChg>
        <pc:inkChg chg="add mod topLvl">
          <ac:chgData name="Kokchun Giang" userId="67e2125d-ec8c-4323-9653-9824a2ad815f" providerId="ADAL" clId="{A9578775-FFB1-924C-BD6D-781E886F9944}" dt="2024-01-14T10:48:43.353" v="526" actId="164"/>
          <ac:inkMkLst>
            <pc:docMk/>
            <pc:sldMk cId="2303502608" sldId="331"/>
            <ac:inkMk id="393" creationId="{F46C3DCE-FA6B-64A2-0550-54D3E0E976B5}"/>
          </ac:inkMkLst>
        </pc:inkChg>
        <pc:inkChg chg="add mod topLvl">
          <ac:chgData name="Kokchun Giang" userId="67e2125d-ec8c-4323-9653-9824a2ad815f" providerId="ADAL" clId="{A9578775-FFB1-924C-BD6D-781E886F9944}" dt="2024-01-14T10:48:43.353" v="526" actId="164"/>
          <ac:inkMkLst>
            <pc:docMk/>
            <pc:sldMk cId="2303502608" sldId="331"/>
            <ac:inkMk id="395" creationId="{B9780018-D3C4-4A69-5564-B41F7069025B}"/>
          </ac:inkMkLst>
        </pc:inkChg>
        <pc:inkChg chg="add mod topLvl">
          <ac:chgData name="Kokchun Giang" userId="67e2125d-ec8c-4323-9653-9824a2ad815f" providerId="ADAL" clId="{A9578775-FFB1-924C-BD6D-781E886F9944}" dt="2024-01-14T10:48:43.353" v="526" actId="164"/>
          <ac:inkMkLst>
            <pc:docMk/>
            <pc:sldMk cId="2303502608" sldId="331"/>
            <ac:inkMk id="396" creationId="{66F0E5B3-B444-0A13-CB3C-09665776B86E}"/>
          </ac:inkMkLst>
        </pc:inkChg>
        <pc:inkChg chg="add mod topLvl">
          <ac:chgData name="Kokchun Giang" userId="67e2125d-ec8c-4323-9653-9824a2ad815f" providerId="ADAL" clId="{A9578775-FFB1-924C-BD6D-781E886F9944}" dt="2024-01-14T10:48:43.353" v="526" actId="164"/>
          <ac:inkMkLst>
            <pc:docMk/>
            <pc:sldMk cId="2303502608" sldId="331"/>
            <ac:inkMk id="397" creationId="{E9FE90CB-116B-C404-1A84-822FCF2800A4}"/>
          </ac:inkMkLst>
        </pc:inkChg>
        <pc:inkChg chg="add mod topLvl">
          <ac:chgData name="Kokchun Giang" userId="67e2125d-ec8c-4323-9653-9824a2ad815f" providerId="ADAL" clId="{A9578775-FFB1-924C-BD6D-781E886F9944}" dt="2024-01-14T10:48:43.353" v="526" actId="164"/>
          <ac:inkMkLst>
            <pc:docMk/>
            <pc:sldMk cId="2303502608" sldId="331"/>
            <ac:inkMk id="398" creationId="{61FF93C6-43F7-4875-1A75-21A50884B3C0}"/>
          </ac:inkMkLst>
        </pc:inkChg>
        <pc:inkChg chg="add mod topLvl">
          <ac:chgData name="Kokchun Giang" userId="67e2125d-ec8c-4323-9653-9824a2ad815f" providerId="ADAL" clId="{A9578775-FFB1-924C-BD6D-781E886F9944}" dt="2024-01-14T10:48:43.353" v="526" actId="164"/>
          <ac:inkMkLst>
            <pc:docMk/>
            <pc:sldMk cId="2303502608" sldId="331"/>
            <ac:inkMk id="399" creationId="{47A2EE90-00E9-2384-34A0-9C8B2C9D218C}"/>
          </ac:inkMkLst>
        </pc:inkChg>
        <pc:inkChg chg="add mod topLvl">
          <ac:chgData name="Kokchun Giang" userId="67e2125d-ec8c-4323-9653-9824a2ad815f" providerId="ADAL" clId="{A9578775-FFB1-924C-BD6D-781E886F9944}" dt="2024-01-14T10:48:43.353" v="526" actId="164"/>
          <ac:inkMkLst>
            <pc:docMk/>
            <pc:sldMk cId="2303502608" sldId="331"/>
            <ac:inkMk id="400" creationId="{60C1EBAB-26D8-1D49-FD2D-18CB2B76B23D}"/>
          </ac:inkMkLst>
        </pc:inkChg>
        <pc:inkChg chg="add mod topLvl">
          <ac:chgData name="Kokchun Giang" userId="67e2125d-ec8c-4323-9653-9824a2ad815f" providerId="ADAL" clId="{A9578775-FFB1-924C-BD6D-781E886F9944}" dt="2024-01-14T10:48:43.353" v="526" actId="164"/>
          <ac:inkMkLst>
            <pc:docMk/>
            <pc:sldMk cId="2303502608" sldId="331"/>
            <ac:inkMk id="401" creationId="{F158AFF7-C8E0-2564-B9F1-86F26B920C59}"/>
          </ac:inkMkLst>
        </pc:inkChg>
        <pc:inkChg chg="add mod topLvl">
          <ac:chgData name="Kokchun Giang" userId="67e2125d-ec8c-4323-9653-9824a2ad815f" providerId="ADAL" clId="{A9578775-FFB1-924C-BD6D-781E886F9944}" dt="2024-01-14T10:48:43.353" v="526" actId="164"/>
          <ac:inkMkLst>
            <pc:docMk/>
            <pc:sldMk cId="2303502608" sldId="331"/>
            <ac:inkMk id="402" creationId="{FA74CEFA-F09B-8192-2FB1-83C4E01D4236}"/>
          </ac:inkMkLst>
        </pc:inkChg>
        <pc:inkChg chg="add mod">
          <ac:chgData name="Kokchun Giang" userId="67e2125d-ec8c-4323-9653-9824a2ad815f" providerId="ADAL" clId="{A9578775-FFB1-924C-BD6D-781E886F9944}" dt="2024-01-14T10:48:50.663" v="528" actId="164"/>
          <ac:inkMkLst>
            <pc:docMk/>
            <pc:sldMk cId="2303502608" sldId="331"/>
            <ac:inkMk id="404" creationId="{EE58D4BF-26A0-A153-D54E-B9FD7911778D}"/>
          </ac:inkMkLst>
        </pc:inkChg>
        <pc:inkChg chg="add mod">
          <ac:chgData name="Kokchun Giang" userId="67e2125d-ec8c-4323-9653-9824a2ad815f" providerId="ADAL" clId="{A9578775-FFB1-924C-BD6D-781E886F9944}" dt="2024-01-14T10:44:11.431" v="293"/>
          <ac:inkMkLst>
            <pc:docMk/>
            <pc:sldMk cId="2303502608" sldId="331"/>
            <ac:inkMk id="405" creationId="{7423CF94-F672-0955-553F-A259F7AB6B5D}"/>
          </ac:inkMkLst>
        </pc:inkChg>
        <pc:inkChg chg="add mod">
          <ac:chgData name="Kokchun Giang" userId="67e2125d-ec8c-4323-9653-9824a2ad815f" providerId="ADAL" clId="{A9578775-FFB1-924C-BD6D-781E886F9944}" dt="2024-01-14T10:44:11.431" v="293"/>
          <ac:inkMkLst>
            <pc:docMk/>
            <pc:sldMk cId="2303502608" sldId="331"/>
            <ac:inkMk id="406" creationId="{D8BE1BEA-EE00-0B70-6E30-24268656BD8F}"/>
          </ac:inkMkLst>
        </pc:inkChg>
        <pc:inkChg chg="add mod">
          <ac:chgData name="Kokchun Giang" userId="67e2125d-ec8c-4323-9653-9824a2ad815f" providerId="ADAL" clId="{A9578775-FFB1-924C-BD6D-781E886F9944}" dt="2024-01-14T10:44:11.431" v="293"/>
          <ac:inkMkLst>
            <pc:docMk/>
            <pc:sldMk cId="2303502608" sldId="331"/>
            <ac:inkMk id="407" creationId="{6AFBBDCB-001A-D090-30F6-5D078D7EAF4F}"/>
          </ac:inkMkLst>
        </pc:inkChg>
        <pc:inkChg chg="add mod">
          <ac:chgData name="Kokchun Giang" userId="67e2125d-ec8c-4323-9653-9824a2ad815f" providerId="ADAL" clId="{A9578775-FFB1-924C-BD6D-781E886F9944}" dt="2024-01-14T10:44:11.431" v="293"/>
          <ac:inkMkLst>
            <pc:docMk/>
            <pc:sldMk cId="2303502608" sldId="331"/>
            <ac:inkMk id="408" creationId="{4B48494F-472C-4756-B4DE-B342FC603AC1}"/>
          </ac:inkMkLst>
        </pc:inkChg>
        <pc:inkChg chg="add mod">
          <ac:chgData name="Kokchun Giang" userId="67e2125d-ec8c-4323-9653-9824a2ad815f" providerId="ADAL" clId="{A9578775-FFB1-924C-BD6D-781E886F9944}" dt="2024-01-14T10:44:11.431" v="293"/>
          <ac:inkMkLst>
            <pc:docMk/>
            <pc:sldMk cId="2303502608" sldId="331"/>
            <ac:inkMk id="409" creationId="{665FACC9-58BF-0305-A950-D00A4F708CAF}"/>
          </ac:inkMkLst>
        </pc:inkChg>
        <pc:inkChg chg="add mod">
          <ac:chgData name="Kokchun Giang" userId="67e2125d-ec8c-4323-9653-9824a2ad815f" providerId="ADAL" clId="{A9578775-FFB1-924C-BD6D-781E886F9944}" dt="2024-01-14T10:44:11.431" v="293"/>
          <ac:inkMkLst>
            <pc:docMk/>
            <pc:sldMk cId="2303502608" sldId="331"/>
            <ac:inkMk id="410" creationId="{CF9DB0AE-1AA0-5909-B960-ED8360B08F5F}"/>
          </ac:inkMkLst>
        </pc:inkChg>
        <pc:inkChg chg="add mod">
          <ac:chgData name="Kokchun Giang" userId="67e2125d-ec8c-4323-9653-9824a2ad815f" providerId="ADAL" clId="{A9578775-FFB1-924C-BD6D-781E886F9944}" dt="2024-01-14T10:44:11.431" v="293"/>
          <ac:inkMkLst>
            <pc:docMk/>
            <pc:sldMk cId="2303502608" sldId="331"/>
            <ac:inkMk id="411" creationId="{1C993AB3-FB0E-CCA2-3314-02DAC2831D18}"/>
          </ac:inkMkLst>
        </pc:inkChg>
        <pc:inkChg chg="add mod">
          <ac:chgData name="Kokchun Giang" userId="67e2125d-ec8c-4323-9653-9824a2ad815f" providerId="ADAL" clId="{A9578775-FFB1-924C-BD6D-781E886F9944}" dt="2024-01-14T10:44:11.431" v="293"/>
          <ac:inkMkLst>
            <pc:docMk/>
            <pc:sldMk cId="2303502608" sldId="331"/>
            <ac:inkMk id="412" creationId="{F1B3346D-6815-2EB3-611D-9C8A2B2DDA96}"/>
          </ac:inkMkLst>
        </pc:inkChg>
        <pc:inkChg chg="add mod">
          <ac:chgData name="Kokchun Giang" userId="67e2125d-ec8c-4323-9653-9824a2ad815f" providerId="ADAL" clId="{A9578775-FFB1-924C-BD6D-781E886F9944}" dt="2024-01-14T10:44:11.431" v="293"/>
          <ac:inkMkLst>
            <pc:docMk/>
            <pc:sldMk cId="2303502608" sldId="331"/>
            <ac:inkMk id="413" creationId="{D6901F34-7C7F-0C99-0547-CA18CB6CA764}"/>
          </ac:inkMkLst>
        </pc:inkChg>
        <pc:inkChg chg="add mod">
          <ac:chgData name="Kokchun Giang" userId="67e2125d-ec8c-4323-9653-9824a2ad815f" providerId="ADAL" clId="{A9578775-FFB1-924C-BD6D-781E886F9944}" dt="2024-01-14T10:44:16.377" v="304"/>
          <ac:inkMkLst>
            <pc:docMk/>
            <pc:sldMk cId="2303502608" sldId="331"/>
            <ac:inkMk id="415" creationId="{A75F46BE-26DE-11CC-7EDC-71119DD6C4EE}"/>
          </ac:inkMkLst>
        </pc:inkChg>
        <pc:inkChg chg="add mod">
          <ac:chgData name="Kokchun Giang" userId="67e2125d-ec8c-4323-9653-9824a2ad815f" providerId="ADAL" clId="{A9578775-FFB1-924C-BD6D-781E886F9944}" dt="2024-01-14T10:44:16.377" v="304"/>
          <ac:inkMkLst>
            <pc:docMk/>
            <pc:sldMk cId="2303502608" sldId="331"/>
            <ac:inkMk id="416" creationId="{605C9B9E-F274-987F-2DA0-42180A5534C6}"/>
          </ac:inkMkLst>
        </pc:inkChg>
        <pc:inkChg chg="add mod">
          <ac:chgData name="Kokchun Giang" userId="67e2125d-ec8c-4323-9653-9824a2ad815f" providerId="ADAL" clId="{A9578775-FFB1-924C-BD6D-781E886F9944}" dt="2024-01-14T10:44:16.377" v="304"/>
          <ac:inkMkLst>
            <pc:docMk/>
            <pc:sldMk cId="2303502608" sldId="331"/>
            <ac:inkMk id="417" creationId="{F0CE3403-9496-B7DE-1331-DFDED89F583D}"/>
          </ac:inkMkLst>
        </pc:inkChg>
        <pc:inkChg chg="add mod">
          <ac:chgData name="Kokchun Giang" userId="67e2125d-ec8c-4323-9653-9824a2ad815f" providerId="ADAL" clId="{A9578775-FFB1-924C-BD6D-781E886F9944}" dt="2024-01-14T10:44:16.377" v="304"/>
          <ac:inkMkLst>
            <pc:docMk/>
            <pc:sldMk cId="2303502608" sldId="331"/>
            <ac:inkMk id="418" creationId="{3FBA6A3D-79F8-B8EA-F817-27463C62BDAE}"/>
          </ac:inkMkLst>
        </pc:inkChg>
        <pc:inkChg chg="add mod">
          <ac:chgData name="Kokchun Giang" userId="67e2125d-ec8c-4323-9653-9824a2ad815f" providerId="ADAL" clId="{A9578775-FFB1-924C-BD6D-781E886F9944}" dt="2024-01-14T10:44:16.377" v="304"/>
          <ac:inkMkLst>
            <pc:docMk/>
            <pc:sldMk cId="2303502608" sldId="331"/>
            <ac:inkMk id="419" creationId="{313E9E28-9E49-32A4-378A-36F1FF63215E}"/>
          </ac:inkMkLst>
        </pc:inkChg>
        <pc:inkChg chg="add mod">
          <ac:chgData name="Kokchun Giang" userId="67e2125d-ec8c-4323-9653-9824a2ad815f" providerId="ADAL" clId="{A9578775-FFB1-924C-BD6D-781E886F9944}" dt="2024-01-14T10:44:16.377" v="304"/>
          <ac:inkMkLst>
            <pc:docMk/>
            <pc:sldMk cId="2303502608" sldId="331"/>
            <ac:inkMk id="420" creationId="{5FCC152B-5E65-9912-BFBD-042A7E74EAEF}"/>
          </ac:inkMkLst>
        </pc:inkChg>
        <pc:inkChg chg="add mod">
          <ac:chgData name="Kokchun Giang" userId="67e2125d-ec8c-4323-9653-9824a2ad815f" providerId="ADAL" clId="{A9578775-FFB1-924C-BD6D-781E886F9944}" dt="2024-01-14T10:44:16.377" v="304"/>
          <ac:inkMkLst>
            <pc:docMk/>
            <pc:sldMk cId="2303502608" sldId="331"/>
            <ac:inkMk id="421" creationId="{7A2757D3-FCD7-57B6-5D87-19915D249F7A}"/>
          </ac:inkMkLst>
        </pc:inkChg>
        <pc:inkChg chg="add mod">
          <ac:chgData name="Kokchun Giang" userId="67e2125d-ec8c-4323-9653-9824a2ad815f" providerId="ADAL" clId="{A9578775-FFB1-924C-BD6D-781E886F9944}" dt="2024-01-14T10:44:16.377" v="304"/>
          <ac:inkMkLst>
            <pc:docMk/>
            <pc:sldMk cId="2303502608" sldId="331"/>
            <ac:inkMk id="422" creationId="{35903846-6D85-02B9-3958-BFE6E603F4BC}"/>
          </ac:inkMkLst>
        </pc:inkChg>
        <pc:inkChg chg="add mod">
          <ac:chgData name="Kokchun Giang" userId="67e2125d-ec8c-4323-9653-9824a2ad815f" providerId="ADAL" clId="{A9578775-FFB1-924C-BD6D-781E886F9944}" dt="2024-01-14T10:44:16.377" v="304"/>
          <ac:inkMkLst>
            <pc:docMk/>
            <pc:sldMk cId="2303502608" sldId="331"/>
            <ac:inkMk id="423" creationId="{47CBAD7E-7D85-6173-761D-DAF14666E34D}"/>
          </ac:inkMkLst>
        </pc:inkChg>
        <pc:inkChg chg="add mod">
          <ac:chgData name="Kokchun Giang" userId="67e2125d-ec8c-4323-9653-9824a2ad815f" providerId="ADAL" clId="{A9578775-FFB1-924C-BD6D-781E886F9944}" dt="2024-01-14T10:44:16.377" v="304"/>
          <ac:inkMkLst>
            <pc:docMk/>
            <pc:sldMk cId="2303502608" sldId="331"/>
            <ac:inkMk id="424" creationId="{2928CA58-C620-95EB-445F-35312E2C9B82}"/>
          </ac:inkMkLst>
        </pc:inkChg>
        <pc:inkChg chg="add mod">
          <ac:chgData name="Kokchun Giang" userId="67e2125d-ec8c-4323-9653-9824a2ad815f" providerId="ADAL" clId="{A9578775-FFB1-924C-BD6D-781E886F9944}" dt="2024-01-14T10:44:23.284" v="313"/>
          <ac:inkMkLst>
            <pc:docMk/>
            <pc:sldMk cId="2303502608" sldId="331"/>
            <ac:inkMk id="427" creationId="{161E15E1-A4FE-ABFD-637E-E10895FF458B}"/>
          </ac:inkMkLst>
        </pc:inkChg>
        <pc:inkChg chg="add mod">
          <ac:chgData name="Kokchun Giang" userId="67e2125d-ec8c-4323-9653-9824a2ad815f" providerId="ADAL" clId="{A9578775-FFB1-924C-BD6D-781E886F9944}" dt="2024-01-14T10:44:23.284" v="313"/>
          <ac:inkMkLst>
            <pc:docMk/>
            <pc:sldMk cId="2303502608" sldId="331"/>
            <ac:inkMk id="428" creationId="{995909E4-42B2-651F-7AFD-4672D1CEBD5F}"/>
          </ac:inkMkLst>
        </pc:inkChg>
        <pc:inkChg chg="add mod">
          <ac:chgData name="Kokchun Giang" userId="67e2125d-ec8c-4323-9653-9824a2ad815f" providerId="ADAL" clId="{A9578775-FFB1-924C-BD6D-781E886F9944}" dt="2024-01-14T10:44:23.284" v="313"/>
          <ac:inkMkLst>
            <pc:docMk/>
            <pc:sldMk cId="2303502608" sldId="331"/>
            <ac:inkMk id="429" creationId="{1EB05F9F-E7BB-9357-016B-164999D42228}"/>
          </ac:inkMkLst>
        </pc:inkChg>
        <pc:inkChg chg="add mod">
          <ac:chgData name="Kokchun Giang" userId="67e2125d-ec8c-4323-9653-9824a2ad815f" providerId="ADAL" clId="{A9578775-FFB1-924C-BD6D-781E886F9944}" dt="2024-01-14T10:44:23.284" v="313"/>
          <ac:inkMkLst>
            <pc:docMk/>
            <pc:sldMk cId="2303502608" sldId="331"/>
            <ac:inkMk id="430" creationId="{034230FA-4458-EB94-C603-35BA4A454E76}"/>
          </ac:inkMkLst>
        </pc:inkChg>
        <pc:inkChg chg="add mod">
          <ac:chgData name="Kokchun Giang" userId="67e2125d-ec8c-4323-9653-9824a2ad815f" providerId="ADAL" clId="{A9578775-FFB1-924C-BD6D-781E886F9944}" dt="2024-01-14T10:44:23.284" v="313"/>
          <ac:inkMkLst>
            <pc:docMk/>
            <pc:sldMk cId="2303502608" sldId="331"/>
            <ac:inkMk id="431" creationId="{6CE2A7B0-E89C-85DD-EAF7-164C1577618F}"/>
          </ac:inkMkLst>
        </pc:inkChg>
        <pc:inkChg chg="add mod">
          <ac:chgData name="Kokchun Giang" userId="67e2125d-ec8c-4323-9653-9824a2ad815f" providerId="ADAL" clId="{A9578775-FFB1-924C-BD6D-781E886F9944}" dt="2024-01-14T10:44:23.284" v="313"/>
          <ac:inkMkLst>
            <pc:docMk/>
            <pc:sldMk cId="2303502608" sldId="331"/>
            <ac:inkMk id="432" creationId="{DDF45A3A-0D28-6DC3-EDC2-A6275CC25D37}"/>
          </ac:inkMkLst>
        </pc:inkChg>
        <pc:inkChg chg="add mod">
          <ac:chgData name="Kokchun Giang" userId="67e2125d-ec8c-4323-9653-9824a2ad815f" providerId="ADAL" clId="{A9578775-FFB1-924C-BD6D-781E886F9944}" dt="2024-01-14T10:44:23.284" v="313"/>
          <ac:inkMkLst>
            <pc:docMk/>
            <pc:sldMk cId="2303502608" sldId="331"/>
            <ac:inkMk id="433" creationId="{735E236B-75F6-39AA-CE13-A0DF182F9C28}"/>
          </ac:inkMkLst>
        </pc:inkChg>
        <pc:inkChg chg="add mod">
          <ac:chgData name="Kokchun Giang" userId="67e2125d-ec8c-4323-9653-9824a2ad815f" providerId="ADAL" clId="{A9578775-FFB1-924C-BD6D-781E886F9944}" dt="2024-01-14T10:44:23.284" v="313"/>
          <ac:inkMkLst>
            <pc:docMk/>
            <pc:sldMk cId="2303502608" sldId="331"/>
            <ac:inkMk id="434" creationId="{F395071D-0FFC-7E2D-B357-54DF3843A7E8}"/>
          </ac:inkMkLst>
        </pc:inkChg>
        <pc:inkChg chg="add mod">
          <ac:chgData name="Kokchun Giang" userId="67e2125d-ec8c-4323-9653-9824a2ad815f" providerId="ADAL" clId="{A9578775-FFB1-924C-BD6D-781E886F9944}" dt="2024-01-14T10:44:24.481" v="317"/>
          <ac:inkMkLst>
            <pc:docMk/>
            <pc:sldMk cId="2303502608" sldId="331"/>
            <ac:inkMk id="436" creationId="{882660E7-F3DC-F626-FC36-6CA9E0677F93}"/>
          </ac:inkMkLst>
        </pc:inkChg>
        <pc:inkChg chg="add mod">
          <ac:chgData name="Kokchun Giang" userId="67e2125d-ec8c-4323-9653-9824a2ad815f" providerId="ADAL" clId="{A9578775-FFB1-924C-BD6D-781E886F9944}" dt="2024-01-14T10:44:24.481" v="317"/>
          <ac:inkMkLst>
            <pc:docMk/>
            <pc:sldMk cId="2303502608" sldId="331"/>
            <ac:inkMk id="437" creationId="{7AA26DE8-7E25-CED4-08D3-86C33AEBBDFC}"/>
          </ac:inkMkLst>
        </pc:inkChg>
        <pc:inkChg chg="add mod">
          <ac:chgData name="Kokchun Giang" userId="67e2125d-ec8c-4323-9653-9824a2ad815f" providerId="ADAL" clId="{A9578775-FFB1-924C-BD6D-781E886F9944}" dt="2024-01-14T10:44:24.481" v="317"/>
          <ac:inkMkLst>
            <pc:docMk/>
            <pc:sldMk cId="2303502608" sldId="331"/>
            <ac:inkMk id="438" creationId="{F31D1C5C-5E1E-9186-0213-511482375560}"/>
          </ac:inkMkLst>
        </pc:inkChg>
        <pc:inkChg chg="add mod">
          <ac:chgData name="Kokchun Giang" userId="67e2125d-ec8c-4323-9653-9824a2ad815f" providerId="ADAL" clId="{A9578775-FFB1-924C-BD6D-781E886F9944}" dt="2024-01-14T10:48:50.663" v="528" actId="164"/>
          <ac:inkMkLst>
            <pc:docMk/>
            <pc:sldMk cId="2303502608" sldId="331"/>
            <ac:inkMk id="440" creationId="{44694FC2-3A10-B7BA-E23E-6FB66FAEF00E}"/>
          </ac:inkMkLst>
        </pc:inkChg>
        <pc:inkChg chg="add mod">
          <ac:chgData name="Kokchun Giang" userId="67e2125d-ec8c-4323-9653-9824a2ad815f" providerId="ADAL" clId="{A9578775-FFB1-924C-BD6D-781E886F9944}" dt="2024-01-14T10:44:28.297" v="327"/>
          <ac:inkMkLst>
            <pc:docMk/>
            <pc:sldMk cId="2303502608" sldId="331"/>
            <ac:inkMk id="441" creationId="{6EC18380-4A0A-213C-E091-A672E95B4B7B}"/>
          </ac:inkMkLst>
        </pc:inkChg>
        <pc:inkChg chg="add mod">
          <ac:chgData name="Kokchun Giang" userId="67e2125d-ec8c-4323-9653-9824a2ad815f" providerId="ADAL" clId="{A9578775-FFB1-924C-BD6D-781E886F9944}" dt="2024-01-14T10:44:28.297" v="327"/>
          <ac:inkMkLst>
            <pc:docMk/>
            <pc:sldMk cId="2303502608" sldId="331"/>
            <ac:inkMk id="442" creationId="{3DE9ED1A-A609-5149-0283-A1A23AFF5695}"/>
          </ac:inkMkLst>
        </pc:inkChg>
        <pc:inkChg chg="add mod">
          <ac:chgData name="Kokchun Giang" userId="67e2125d-ec8c-4323-9653-9824a2ad815f" providerId="ADAL" clId="{A9578775-FFB1-924C-BD6D-781E886F9944}" dt="2024-01-14T10:44:28.297" v="327"/>
          <ac:inkMkLst>
            <pc:docMk/>
            <pc:sldMk cId="2303502608" sldId="331"/>
            <ac:inkMk id="443" creationId="{EE406E90-00F3-82CB-F29A-42AB2371EB78}"/>
          </ac:inkMkLst>
        </pc:inkChg>
        <pc:inkChg chg="add mod">
          <ac:chgData name="Kokchun Giang" userId="67e2125d-ec8c-4323-9653-9824a2ad815f" providerId="ADAL" clId="{A9578775-FFB1-924C-BD6D-781E886F9944}" dt="2024-01-14T10:44:28.297" v="327"/>
          <ac:inkMkLst>
            <pc:docMk/>
            <pc:sldMk cId="2303502608" sldId="331"/>
            <ac:inkMk id="444" creationId="{025CCD26-75DD-0D24-E00E-28F63A6C0248}"/>
          </ac:inkMkLst>
        </pc:inkChg>
        <pc:inkChg chg="add mod">
          <ac:chgData name="Kokchun Giang" userId="67e2125d-ec8c-4323-9653-9824a2ad815f" providerId="ADAL" clId="{A9578775-FFB1-924C-BD6D-781E886F9944}" dt="2024-01-14T10:44:28.297" v="327"/>
          <ac:inkMkLst>
            <pc:docMk/>
            <pc:sldMk cId="2303502608" sldId="331"/>
            <ac:inkMk id="445" creationId="{74ADF0D2-4AF3-8C95-E154-397E38A54D13}"/>
          </ac:inkMkLst>
        </pc:inkChg>
        <pc:inkChg chg="add mod">
          <ac:chgData name="Kokchun Giang" userId="67e2125d-ec8c-4323-9653-9824a2ad815f" providerId="ADAL" clId="{A9578775-FFB1-924C-BD6D-781E886F9944}" dt="2024-01-14T10:44:28.297" v="327"/>
          <ac:inkMkLst>
            <pc:docMk/>
            <pc:sldMk cId="2303502608" sldId="331"/>
            <ac:inkMk id="446" creationId="{E5A3585C-4F1D-16C9-0AE0-F683B5CAF07E}"/>
          </ac:inkMkLst>
        </pc:inkChg>
        <pc:inkChg chg="add mod">
          <ac:chgData name="Kokchun Giang" userId="67e2125d-ec8c-4323-9653-9824a2ad815f" providerId="ADAL" clId="{A9578775-FFB1-924C-BD6D-781E886F9944}" dt="2024-01-14T10:44:28.297" v="327"/>
          <ac:inkMkLst>
            <pc:docMk/>
            <pc:sldMk cId="2303502608" sldId="331"/>
            <ac:inkMk id="447" creationId="{06A91EEC-84C4-EF37-83B6-A492D84DE44A}"/>
          </ac:inkMkLst>
        </pc:inkChg>
        <pc:inkChg chg="add mod">
          <ac:chgData name="Kokchun Giang" userId="67e2125d-ec8c-4323-9653-9824a2ad815f" providerId="ADAL" clId="{A9578775-FFB1-924C-BD6D-781E886F9944}" dt="2024-01-14T10:44:28.297" v="327"/>
          <ac:inkMkLst>
            <pc:docMk/>
            <pc:sldMk cId="2303502608" sldId="331"/>
            <ac:inkMk id="448" creationId="{CF6E8B72-AFEE-0CAC-B100-513339DD27A4}"/>
          </ac:inkMkLst>
        </pc:inkChg>
        <pc:inkChg chg="add mod">
          <ac:chgData name="Kokchun Giang" userId="67e2125d-ec8c-4323-9653-9824a2ad815f" providerId="ADAL" clId="{A9578775-FFB1-924C-BD6D-781E886F9944}" dt="2024-01-14T10:44:41.317" v="337"/>
          <ac:inkMkLst>
            <pc:docMk/>
            <pc:sldMk cId="2303502608" sldId="331"/>
            <ac:inkMk id="450" creationId="{E2EA6727-CEA8-D2AD-7F2D-B10B3B25858C}"/>
          </ac:inkMkLst>
        </pc:inkChg>
        <pc:inkChg chg="add mod">
          <ac:chgData name="Kokchun Giang" userId="67e2125d-ec8c-4323-9653-9824a2ad815f" providerId="ADAL" clId="{A9578775-FFB1-924C-BD6D-781E886F9944}" dt="2024-01-14T10:44:41.317" v="337"/>
          <ac:inkMkLst>
            <pc:docMk/>
            <pc:sldMk cId="2303502608" sldId="331"/>
            <ac:inkMk id="451" creationId="{DFF39AF6-512A-9F5F-6E35-1CCC989846F2}"/>
          </ac:inkMkLst>
        </pc:inkChg>
        <pc:inkChg chg="add mod">
          <ac:chgData name="Kokchun Giang" userId="67e2125d-ec8c-4323-9653-9824a2ad815f" providerId="ADAL" clId="{A9578775-FFB1-924C-BD6D-781E886F9944}" dt="2024-01-14T10:44:41.317" v="337"/>
          <ac:inkMkLst>
            <pc:docMk/>
            <pc:sldMk cId="2303502608" sldId="331"/>
            <ac:inkMk id="452" creationId="{F847503C-6DFA-B113-DEEF-9D03D0AF3969}"/>
          </ac:inkMkLst>
        </pc:inkChg>
        <pc:inkChg chg="add mod">
          <ac:chgData name="Kokchun Giang" userId="67e2125d-ec8c-4323-9653-9824a2ad815f" providerId="ADAL" clId="{A9578775-FFB1-924C-BD6D-781E886F9944}" dt="2024-01-14T10:44:41.317" v="337"/>
          <ac:inkMkLst>
            <pc:docMk/>
            <pc:sldMk cId="2303502608" sldId="331"/>
            <ac:inkMk id="453" creationId="{321D19C1-7345-14E3-D0BC-6373A1561E87}"/>
          </ac:inkMkLst>
        </pc:inkChg>
        <pc:inkChg chg="add mod">
          <ac:chgData name="Kokchun Giang" userId="67e2125d-ec8c-4323-9653-9824a2ad815f" providerId="ADAL" clId="{A9578775-FFB1-924C-BD6D-781E886F9944}" dt="2024-01-14T10:44:41.317" v="337"/>
          <ac:inkMkLst>
            <pc:docMk/>
            <pc:sldMk cId="2303502608" sldId="331"/>
            <ac:inkMk id="454" creationId="{89427E3E-69D0-BA45-2A7C-B13220C270A4}"/>
          </ac:inkMkLst>
        </pc:inkChg>
        <pc:inkChg chg="add mod">
          <ac:chgData name="Kokchun Giang" userId="67e2125d-ec8c-4323-9653-9824a2ad815f" providerId="ADAL" clId="{A9578775-FFB1-924C-BD6D-781E886F9944}" dt="2024-01-14T10:44:41.317" v="337"/>
          <ac:inkMkLst>
            <pc:docMk/>
            <pc:sldMk cId="2303502608" sldId="331"/>
            <ac:inkMk id="455" creationId="{2427B28D-5913-ED78-88EE-D83C387F3B35}"/>
          </ac:inkMkLst>
        </pc:inkChg>
        <pc:inkChg chg="add mod">
          <ac:chgData name="Kokchun Giang" userId="67e2125d-ec8c-4323-9653-9824a2ad815f" providerId="ADAL" clId="{A9578775-FFB1-924C-BD6D-781E886F9944}" dt="2024-01-14T10:44:41.317" v="337"/>
          <ac:inkMkLst>
            <pc:docMk/>
            <pc:sldMk cId="2303502608" sldId="331"/>
            <ac:inkMk id="456" creationId="{528903EE-3B36-7D34-C7A6-7263873440C5}"/>
          </ac:inkMkLst>
        </pc:inkChg>
        <pc:inkChg chg="add mod">
          <ac:chgData name="Kokchun Giang" userId="67e2125d-ec8c-4323-9653-9824a2ad815f" providerId="ADAL" clId="{A9578775-FFB1-924C-BD6D-781E886F9944}" dt="2024-01-14T10:44:41.317" v="337"/>
          <ac:inkMkLst>
            <pc:docMk/>
            <pc:sldMk cId="2303502608" sldId="331"/>
            <ac:inkMk id="457" creationId="{114B6BB8-3362-B3D2-8373-F047DB35FEC6}"/>
          </ac:inkMkLst>
        </pc:inkChg>
        <pc:inkChg chg="add mod">
          <ac:chgData name="Kokchun Giang" userId="67e2125d-ec8c-4323-9653-9824a2ad815f" providerId="ADAL" clId="{A9578775-FFB1-924C-BD6D-781E886F9944}" dt="2024-01-14T10:44:41.317" v="337"/>
          <ac:inkMkLst>
            <pc:docMk/>
            <pc:sldMk cId="2303502608" sldId="331"/>
            <ac:inkMk id="458" creationId="{FEED3EAC-F3EF-087B-0F0D-D014DFA1B347}"/>
          </ac:inkMkLst>
        </pc:inkChg>
        <pc:inkChg chg="add mod">
          <ac:chgData name="Kokchun Giang" userId="67e2125d-ec8c-4323-9653-9824a2ad815f" providerId="ADAL" clId="{A9578775-FFB1-924C-BD6D-781E886F9944}" dt="2024-01-14T10:44:49.245" v="349"/>
          <ac:inkMkLst>
            <pc:docMk/>
            <pc:sldMk cId="2303502608" sldId="331"/>
            <ac:inkMk id="461" creationId="{D33CB502-00BF-1A43-A826-A65B2E680109}"/>
          </ac:inkMkLst>
        </pc:inkChg>
        <pc:inkChg chg="add mod">
          <ac:chgData name="Kokchun Giang" userId="67e2125d-ec8c-4323-9653-9824a2ad815f" providerId="ADAL" clId="{A9578775-FFB1-924C-BD6D-781E886F9944}" dt="2024-01-14T10:44:49.245" v="349"/>
          <ac:inkMkLst>
            <pc:docMk/>
            <pc:sldMk cId="2303502608" sldId="331"/>
            <ac:inkMk id="462" creationId="{0A3A3152-55F9-E7DE-F640-1510D6D50B34}"/>
          </ac:inkMkLst>
        </pc:inkChg>
        <pc:inkChg chg="add mod">
          <ac:chgData name="Kokchun Giang" userId="67e2125d-ec8c-4323-9653-9824a2ad815f" providerId="ADAL" clId="{A9578775-FFB1-924C-BD6D-781E886F9944}" dt="2024-01-14T10:44:49.245" v="349"/>
          <ac:inkMkLst>
            <pc:docMk/>
            <pc:sldMk cId="2303502608" sldId="331"/>
            <ac:inkMk id="463" creationId="{362F5E0C-6348-F465-C829-4738F61952CD}"/>
          </ac:inkMkLst>
        </pc:inkChg>
        <pc:inkChg chg="add mod">
          <ac:chgData name="Kokchun Giang" userId="67e2125d-ec8c-4323-9653-9824a2ad815f" providerId="ADAL" clId="{A9578775-FFB1-924C-BD6D-781E886F9944}" dt="2024-01-14T10:44:49.245" v="349"/>
          <ac:inkMkLst>
            <pc:docMk/>
            <pc:sldMk cId="2303502608" sldId="331"/>
            <ac:inkMk id="464" creationId="{9148B449-01E9-AA3D-F504-EA1D38C117E4}"/>
          </ac:inkMkLst>
        </pc:inkChg>
        <pc:inkChg chg="add mod">
          <ac:chgData name="Kokchun Giang" userId="67e2125d-ec8c-4323-9653-9824a2ad815f" providerId="ADAL" clId="{A9578775-FFB1-924C-BD6D-781E886F9944}" dt="2024-01-14T10:44:49.245" v="349"/>
          <ac:inkMkLst>
            <pc:docMk/>
            <pc:sldMk cId="2303502608" sldId="331"/>
            <ac:inkMk id="465" creationId="{348FCC60-289D-899E-516C-CAEE802B7412}"/>
          </ac:inkMkLst>
        </pc:inkChg>
        <pc:inkChg chg="add mod">
          <ac:chgData name="Kokchun Giang" userId="67e2125d-ec8c-4323-9653-9824a2ad815f" providerId="ADAL" clId="{A9578775-FFB1-924C-BD6D-781E886F9944}" dt="2024-01-14T10:44:49.245" v="349"/>
          <ac:inkMkLst>
            <pc:docMk/>
            <pc:sldMk cId="2303502608" sldId="331"/>
            <ac:inkMk id="466" creationId="{81F94E90-95AE-700D-077D-68031E87D813}"/>
          </ac:inkMkLst>
        </pc:inkChg>
        <pc:inkChg chg="add mod">
          <ac:chgData name="Kokchun Giang" userId="67e2125d-ec8c-4323-9653-9824a2ad815f" providerId="ADAL" clId="{A9578775-FFB1-924C-BD6D-781E886F9944}" dt="2024-01-14T10:44:49.245" v="349"/>
          <ac:inkMkLst>
            <pc:docMk/>
            <pc:sldMk cId="2303502608" sldId="331"/>
            <ac:inkMk id="467" creationId="{E7264BEE-2637-289C-036E-71BAA63413DD}"/>
          </ac:inkMkLst>
        </pc:inkChg>
        <pc:inkChg chg="add mod">
          <ac:chgData name="Kokchun Giang" userId="67e2125d-ec8c-4323-9653-9824a2ad815f" providerId="ADAL" clId="{A9578775-FFB1-924C-BD6D-781E886F9944}" dt="2024-01-14T10:44:49.245" v="349"/>
          <ac:inkMkLst>
            <pc:docMk/>
            <pc:sldMk cId="2303502608" sldId="331"/>
            <ac:inkMk id="468" creationId="{6D3FDDCC-7BC7-C4C2-4406-A91586275BF2}"/>
          </ac:inkMkLst>
        </pc:inkChg>
        <pc:inkChg chg="add mod">
          <ac:chgData name="Kokchun Giang" userId="67e2125d-ec8c-4323-9653-9824a2ad815f" providerId="ADAL" clId="{A9578775-FFB1-924C-BD6D-781E886F9944}" dt="2024-01-14T10:44:49.245" v="349"/>
          <ac:inkMkLst>
            <pc:docMk/>
            <pc:sldMk cId="2303502608" sldId="331"/>
            <ac:inkMk id="469" creationId="{FD4656E5-15E4-9824-FCE0-BD304BA0F26D}"/>
          </ac:inkMkLst>
        </pc:inkChg>
        <pc:inkChg chg="add mod">
          <ac:chgData name="Kokchun Giang" userId="67e2125d-ec8c-4323-9653-9824a2ad815f" providerId="ADAL" clId="{A9578775-FFB1-924C-BD6D-781E886F9944}" dt="2024-01-14T10:44:49.245" v="349"/>
          <ac:inkMkLst>
            <pc:docMk/>
            <pc:sldMk cId="2303502608" sldId="331"/>
            <ac:inkMk id="470" creationId="{A4B0C52D-3B71-7853-302F-9391AA0E9138}"/>
          </ac:inkMkLst>
        </pc:inkChg>
        <pc:inkChg chg="add mod">
          <ac:chgData name="Kokchun Giang" userId="67e2125d-ec8c-4323-9653-9824a2ad815f" providerId="ADAL" clId="{A9578775-FFB1-924C-BD6D-781E886F9944}" dt="2024-01-14T10:44:49.245" v="349"/>
          <ac:inkMkLst>
            <pc:docMk/>
            <pc:sldMk cId="2303502608" sldId="331"/>
            <ac:inkMk id="471" creationId="{B69A79B3-ABA7-1AB6-B84A-16EBC23814DE}"/>
          </ac:inkMkLst>
        </pc:inkChg>
        <pc:inkChg chg="add mod">
          <ac:chgData name="Kokchun Giang" userId="67e2125d-ec8c-4323-9653-9824a2ad815f" providerId="ADAL" clId="{A9578775-FFB1-924C-BD6D-781E886F9944}" dt="2024-01-14T10:44:56.521" v="355"/>
          <ac:inkMkLst>
            <pc:docMk/>
            <pc:sldMk cId="2303502608" sldId="331"/>
            <ac:inkMk id="474" creationId="{5D5B463C-BC27-225E-AD38-FA79863ED980}"/>
          </ac:inkMkLst>
        </pc:inkChg>
        <pc:inkChg chg="add mod">
          <ac:chgData name="Kokchun Giang" userId="67e2125d-ec8c-4323-9653-9824a2ad815f" providerId="ADAL" clId="{A9578775-FFB1-924C-BD6D-781E886F9944}" dt="2024-01-14T10:44:56.521" v="355"/>
          <ac:inkMkLst>
            <pc:docMk/>
            <pc:sldMk cId="2303502608" sldId="331"/>
            <ac:inkMk id="475" creationId="{39A3C7C2-C560-A421-7C30-A676F6FD17A6}"/>
          </ac:inkMkLst>
        </pc:inkChg>
        <pc:inkChg chg="add mod">
          <ac:chgData name="Kokchun Giang" userId="67e2125d-ec8c-4323-9653-9824a2ad815f" providerId="ADAL" clId="{A9578775-FFB1-924C-BD6D-781E886F9944}" dt="2024-01-14T10:44:56.521" v="355"/>
          <ac:inkMkLst>
            <pc:docMk/>
            <pc:sldMk cId="2303502608" sldId="331"/>
            <ac:inkMk id="476" creationId="{EC5B5579-826A-8CA9-AAAB-10CA5842CE83}"/>
          </ac:inkMkLst>
        </pc:inkChg>
        <pc:inkChg chg="add mod">
          <ac:chgData name="Kokchun Giang" userId="67e2125d-ec8c-4323-9653-9824a2ad815f" providerId="ADAL" clId="{A9578775-FFB1-924C-BD6D-781E886F9944}" dt="2024-01-14T10:44:56.521" v="355"/>
          <ac:inkMkLst>
            <pc:docMk/>
            <pc:sldMk cId="2303502608" sldId="331"/>
            <ac:inkMk id="477" creationId="{6538DDED-6E95-C560-8F2F-C232A8085804}"/>
          </ac:inkMkLst>
        </pc:inkChg>
        <pc:inkChg chg="add mod">
          <ac:chgData name="Kokchun Giang" userId="67e2125d-ec8c-4323-9653-9824a2ad815f" providerId="ADAL" clId="{A9578775-FFB1-924C-BD6D-781E886F9944}" dt="2024-01-14T10:45:02.931" v="364"/>
          <ac:inkMkLst>
            <pc:docMk/>
            <pc:sldMk cId="2303502608" sldId="331"/>
            <ac:inkMk id="478" creationId="{7BB11C70-5D6C-EB92-674F-76BA1CAD10F8}"/>
          </ac:inkMkLst>
        </pc:inkChg>
        <pc:inkChg chg="add mod">
          <ac:chgData name="Kokchun Giang" userId="67e2125d-ec8c-4323-9653-9824a2ad815f" providerId="ADAL" clId="{A9578775-FFB1-924C-BD6D-781E886F9944}" dt="2024-01-14T10:45:02.931" v="364"/>
          <ac:inkMkLst>
            <pc:docMk/>
            <pc:sldMk cId="2303502608" sldId="331"/>
            <ac:inkMk id="480" creationId="{A38F0966-7064-3657-FD2F-AEF0DF1F6165}"/>
          </ac:inkMkLst>
        </pc:inkChg>
        <pc:inkChg chg="add mod">
          <ac:chgData name="Kokchun Giang" userId="67e2125d-ec8c-4323-9653-9824a2ad815f" providerId="ADAL" clId="{A9578775-FFB1-924C-BD6D-781E886F9944}" dt="2024-01-14T10:45:02.931" v="364"/>
          <ac:inkMkLst>
            <pc:docMk/>
            <pc:sldMk cId="2303502608" sldId="331"/>
            <ac:inkMk id="482" creationId="{79E3832B-44DF-0E06-4EDC-2B7333441789}"/>
          </ac:inkMkLst>
        </pc:inkChg>
        <pc:inkChg chg="add mod">
          <ac:chgData name="Kokchun Giang" userId="67e2125d-ec8c-4323-9653-9824a2ad815f" providerId="ADAL" clId="{A9578775-FFB1-924C-BD6D-781E886F9944}" dt="2024-01-14T10:45:02.931" v="364"/>
          <ac:inkMkLst>
            <pc:docMk/>
            <pc:sldMk cId="2303502608" sldId="331"/>
            <ac:inkMk id="483" creationId="{CBF7762F-E790-EACA-DCBC-4DA971F980F1}"/>
          </ac:inkMkLst>
        </pc:inkChg>
        <pc:inkChg chg="add mod">
          <ac:chgData name="Kokchun Giang" userId="67e2125d-ec8c-4323-9653-9824a2ad815f" providerId="ADAL" clId="{A9578775-FFB1-924C-BD6D-781E886F9944}" dt="2024-01-14T10:45:02.931" v="364"/>
          <ac:inkMkLst>
            <pc:docMk/>
            <pc:sldMk cId="2303502608" sldId="331"/>
            <ac:inkMk id="484" creationId="{19D1829F-70D2-C683-4ED3-BCDFEBF7785A}"/>
          </ac:inkMkLst>
        </pc:inkChg>
        <pc:inkChg chg="add mod">
          <ac:chgData name="Kokchun Giang" userId="67e2125d-ec8c-4323-9653-9824a2ad815f" providerId="ADAL" clId="{A9578775-FFB1-924C-BD6D-781E886F9944}" dt="2024-01-14T10:45:02.931" v="364"/>
          <ac:inkMkLst>
            <pc:docMk/>
            <pc:sldMk cId="2303502608" sldId="331"/>
            <ac:inkMk id="485" creationId="{28BB2506-E5F4-9CC0-0712-AED421C59DA2}"/>
          </ac:inkMkLst>
        </pc:inkChg>
        <pc:inkChg chg="add mod">
          <ac:chgData name="Kokchun Giang" userId="67e2125d-ec8c-4323-9653-9824a2ad815f" providerId="ADAL" clId="{A9578775-FFB1-924C-BD6D-781E886F9944}" dt="2024-01-14T10:45:02.931" v="364"/>
          <ac:inkMkLst>
            <pc:docMk/>
            <pc:sldMk cId="2303502608" sldId="331"/>
            <ac:inkMk id="486" creationId="{1070364C-2827-7D65-04FD-EB605AD28F5E}"/>
          </ac:inkMkLst>
        </pc:inkChg>
        <pc:inkChg chg="add mod">
          <ac:chgData name="Kokchun Giang" userId="67e2125d-ec8c-4323-9653-9824a2ad815f" providerId="ADAL" clId="{A9578775-FFB1-924C-BD6D-781E886F9944}" dt="2024-01-14T10:45:02.931" v="364"/>
          <ac:inkMkLst>
            <pc:docMk/>
            <pc:sldMk cId="2303502608" sldId="331"/>
            <ac:inkMk id="487" creationId="{056576C8-C605-C46A-998C-EE5C7FD24F81}"/>
          </ac:inkMkLst>
        </pc:inkChg>
        <pc:inkChg chg="add mod">
          <ac:chgData name="Kokchun Giang" userId="67e2125d-ec8c-4323-9653-9824a2ad815f" providerId="ADAL" clId="{A9578775-FFB1-924C-BD6D-781E886F9944}" dt="2024-01-14T10:45:07.969" v="376"/>
          <ac:inkMkLst>
            <pc:docMk/>
            <pc:sldMk cId="2303502608" sldId="331"/>
            <ac:inkMk id="491" creationId="{A077D156-469F-1609-A648-F5F67D4AB7A7}"/>
          </ac:inkMkLst>
        </pc:inkChg>
        <pc:inkChg chg="add mod">
          <ac:chgData name="Kokchun Giang" userId="67e2125d-ec8c-4323-9653-9824a2ad815f" providerId="ADAL" clId="{A9578775-FFB1-924C-BD6D-781E886F9944}" dt="2024-01-14T10:45:07.969" v="376"/>
          <ac:inkMkLst>
            <pc:docMk/>
            <pc:sldMk cId="2303502608" sldId="331"/>
            <ac:inkMk id="492" creationId="{92AFC5CE-8D55-F786-D929-453DC3B401E2}"/>
          </ac:inkMkLst>
        </pc:inkChg>
        <pc:inkChg chg="add mod">
          <ac:chgData name="Kokchun Giang" userId="67e2125d-ec8c-4323-9653-9824a2ad815f" providerId="ADAL" clId="{A9578775-FFB1-924C-BD6D-781E886F9944}" dt="2024-01-14T10:45:07.969" v="376"/>
          <ac:inkMkLst>
            <pc:docMk/>
            <pc:sldMk cId="2303502608" sldId="331"/>
            <ac:inkMk id="493" creationId="{E11E9F71-8AF3-9363-7977-87438664A266}"/>
          </ac:inkMkLst>
        </pc:inkChg>
        <pc:inkChg chg="add mod">
          <ac:chgData name="Kokchun Giang" userId="67e2125d-ec8c-4323-9653-9824a2ad815f" providerId="ADAL" clId="{A9578775-FFB1-924C-BD6D-781E886F9944}" dt="2024-01-14T10:45:07.969" v="376"/>
          <ac:inkMkLst>
            <pc:docMk/>
            <pc:sldMk cId="2303502608" sldId="331"/>
            <ac:inkMk id="494" creationId="{7EC14873-A6EB-ECB5-358E-5CDF3A9B7E53}"/>
          </ac:inkMkLst>
        </pc:inkChg>
        <pc:inkChg chg="add mod">
          <ac:chgData name="Kokchun Giang" userId="67e2125d-ec8c-4323-9653-9824a2ad815f" providerId="ADAL" clId="{A9578775-FFB1-924C-BD6D-781E886F9944}" dt="2024-01-14T10:45:07.969" v="376"/>
          <ac:inkMkLst>
            <pc:docMk/>
            <pc:sldMk cId="2303502608" sldId="331"/>
            <ac:inkMk id="495" creationId="{C594B063-7157-5E2C-C92C-D717E57CAAB6}"/>
          </ac:inkMkLst>
        </pc:inkChg>
        <pc:inkChg chg="add mod">
          <ac:chgData name="Kokchun Giang" userId="67e2125d-ec8c-4323-9653-9824a2ad815f" providerId="ADAL" clId="{A9578775-FFB1-924C-BD6D-781E886F9944}" dt="2024-01-14T10:45:07.969" v="376"/>
          <ac:inkMkLst>
            <pc:docMk/>
            <pc:sldMk cId="2303502608" sldId="331"/>
            <ac:inkMk id="496" creationId="{E63747A8-7B61-FFFF-B1AB-CAD7E3C87D9D}"/>
          </ac:inkMkLst>
        </pc:inkChg>
        <pc:inkChg chg="add mod">
          <ac:chgData name="Kokchun Giang" userId="67e2125d-ec8c-4323-9653-9824a2ad815f" providerId="ADAL" clId="{A9578775-FFB1-924C-BD6D-781E886F9944}" dt="2024-01-14T10:45:07.969" v="376"/>
          <ac:inkMkLst>
            <pc:docMk/>
            <pc:sldMk cId="2303502608" sldId="331"/>
            <ac:inkMk id="497" creationId="{6C2BA598-0F08-FFF1-0E15-F85B291359B6}"/>
          </ac:inkMkLst>
        </pc:inkChg>
        <pc:inkChg chg="add mod">
          <ac:chgData name="Kokchun Giang" userId="67e2125d-ec8c-4323-9653-9824a2ad815f" providerId="ADAL" clId="{A9578775-FFB1-924C-BD6D-781E886F9944}" dt="2024-01-14T10:45:07.969" v="376"/>
          <ac:inkMkLst>
            <pc:docMk/>
            <pc:sldMk cId="2303502608" sldId="331"/>
            <ac:inkMk id="498" creationId="{8720BDFD-090F-D100-F02F-33451A0F92F8}"/>
          </ac:inkMkLst>
        </pc:inkChg>
        <pc:inkChg chg="add mod">
          <ac:chgData name="Kokchun Giang" userId="67e2125d-ec8c-4323-9653-9824a2ad815f" providerId="ADAL" clId="{A9578775-FFB1-924C-BD6D-781E886F9944}" dt="2024-01-14T10:45:07.969" v="376"/>
          <ac:inkMkLst>
            <pc:docMk/>
            <pc:sldMk cId="2303502608" sldId="331"/>
            <ac:inkMk id="499" creationId="{1571195D-216F-2194-E080-0B743DAFBD95}"/>
          </ac:inkMkLst>
        </pc:inkChg>
        <pc:inkChg chg="add mod">
          <ac:chgData name="Kokchun Giang" userId="67e2125d-ec8c-4323-9653-9824a2ad815f" providerId="ADAL" clId="{A9578775-FFB1-924C-BD6D-781E886F9944}" dt="2024-01-14T10:45:07.969" v="376"/>
          <ac:inkMkLst>
            <pc:docMk/>
            <pc:sldMk cId="2303502608" sldId="331"/>
            <ac:inkMk id="500" creationId="{AFBDE49B-ECD6-C501-0CFA-BF94B33CE88B}"/>
          </ac:inkMkLst>
        </pc:inkChg>
        <pc:inkChg chg="add mod">
          <ac:chgData name="Kokchun Giang" userId="67e2125d-ec8c-4323-9653-9824a2ad815f" providerId="ADAL" clId="{A9578775-FFB1-924C-BD6D-781E886F9944}" dt="2024-01-14T10:45:07.969" v="376"/>
          <ac:inkMkLst>
            <pc:docMk/>
            <pc:sldMk cId="2303502608" sldId="331"/>
            <ac:inkMk id="501" creationId="{DA1FBE3E-AD4E-8402-B31A-2C129726568D}"/>
          </ac:inkMkLst>
        </pc:inkChg>
        <pc:inkChg chg="add mod">
          <ac:chgData name="Kokchun Giang" userId="67e2125d-ec8c-4323-9653-9824a2ad815f" providerId="ADAL" clId="{A9578775-FFB1-924C-BD6D-781E886F9944}" dt="2024-01-14T10:45:21.424" v="388"/>
          <ac:inkMkLst>
            <pc:docMk/>
            <pc:sldMk cId="2303502608" sldId="331"/>
            <ac:inkMk id="505" creationId="{23BD11A3-8DF9-5C8C-3575-A65345F33AEE}"/>
          </ac:inkMkLst>
        </pc:inkChg>
        <pc:inkChg chg="add mod">
          <ac:chgData name="Kokchun Giang" userId="67e2125d-ec8c-4323-9653-9824a2ad815f" providerId="ADAL" clId="{A9578775-FFB1-924C-BD6D-781E886F9944}" dt="2024-01-14T10:45:21.424" v="388"/>
          <ac:inkMkLst>
            <pc:docMk/>
            <pc:sldMk cId="2303502608" sldId="331"/>
            <ac:inkMk id="506" creationId="{51CFF54C-5018-ADA3-CEA2-F829479743C5}"/>
          </ac:inkMkLst>
        </pc:inkChg>
        <pc:inkChg chg="add mod">
          <ac:chgData name="Kokchun Giang" userId="67e2125d-ec8c-4323-9653-9824a2ad815f" providerId="ADAL" clId="{A9578775-FFB1-924C-BD6D-781E886F9944}" dt="2024-01-14T10:45:21.424" v="388"/>
          <ac:inkMkLst>
            <pc:docMk/>
            <pc:sldMk cId="2303502608" sldId="331"/>
            <ac:inkMk id="507" creationId="{A3A5D649-D6EE-D709-0CE0-D4C69E9E228F}"/>
          </ac:inkMkLst>
        </pc:inkChg>
        <pc:inkChg chg="add mod">
          <ac:chgData name="Kokchun Giang" userId="67e2125d-ec8c-4323-9653-9824a2ad815f" providerId="ADAL" clId="{A9578775-FFB1-924C-BD6D-781E886F9944}" dt="2024-01-14T10:45:21.424" v="388"/>
          <ac:inkMkLst>
            <pc:docMk/>
            <pc:sldMk cId="2303502608" sldId="331"/>
            <ac:inkMk id="508" creationId="{7ADC6661-10A9-6643-5ECA-07614D67A1CB}"/>
          </ac:inkMkLst>
        </pc:inkChg>
        <pc:inkChg chg="add mod">
          <ac:chgData name="Kokchun Giang" userId="67e2125d-ec8c-4323-9653-9824a2ad815f" providerId="ADAL" clId="{A9578775-FFB1-924C-BD6D-781E886F9944}" dt="2024-01-14T10:45:21.424" v="388"/>
          <ac:inkMkLst>
            <pc:docMk/>
            <pc:sldMk cId="2303502608" sldId="331"/>
            <ac:inkMk id="509" creationId="{31533A47-DD27-FD94-D710-6DB4C6076534}"/>
          </ac:inkMkLst>
        </pc:inkChg>
        <pc:inkChg chg="add mod">
          <ac:chgData name="Kokchun Giang" userId="67e2125d-ec8c-4323-9653-9824a2ad815f" providerId="ADAL" clId="{A9578775-FFB1-924C-BD6D-781E886F9944}" dt="2024-01-14T10:45:21.424" v="388"/>
          <ac:inkMkLst>
            <pc:docMk/>
            <pc:sldMk cId="2303502608" sldId="331"/>
            <ac:inkMk id="510" creationId="{F191835E-66DB-961E-8948-05426FB17EA6}"/>
          </ac:inkMkLst>
        </pc:inkChg>
        <pc:inkChg chg="add mod">
          <ac:chgData name="Kokchun Giang" userId="67e2125d-ec8c-4323-9653-9824a2ad815f" providerId="ADAL" clId="{A9578775-FFB1-924C-BD6D-781E886F9944}" dt="2024-01-14T10:45:21.424" v="388"/>
          <ac:inkMkLst>
            <pc:docMk/>
            <pc:sldMk cId="2303502608" sldId="331"/>
            <ac:inkMk id="511" creationId="{4CD59DFE-B290-84BD-9B8D-2DD8820EFB3B}"/>
          </ac:inkMkLst>
        </pc:inkChg>
        <pc:inkChg chg="add mod">
          <ac:chgData name="Kokchun Giang" userId="67e2125d-ec8c-4323-9653-9824a2ad815f" providerId="ADAL" clId="{A9578775-FFB1-924C-BD6D-781E886F9944}" dt="2024-01-14T10:45:21.424" v="388"/>
          <ac:inkMkLst>
            <pc:docMk/>
            <pc:sldMk cId="2303502608" sldId="331"/>
            <ac:inkMk id="512" creationId="{118CE736-D7B0-6FC0-600A-F646DD32077E}"/>
          </ac:inkMkLst>
        </pc:inkChg>
        <pc:inkChg chg="add mod">
          <ac:chgData name="Kokchun Giang" userId="67e2125d-ec8c-4323-9653-9824a2ad815f" providerId="ADAL" clId="{A9578775-FFB1-924C-BD6D-781E886F9944}" dt="2024-01-14T10:45:21.424" v="388"/>
          <ac:inkMkLst>
            <pc:docMk/>
            <pc:sldMk cId="2303502608" sldId="331"/>
            <ac:inkMk id="513" creationId="{E34158A2-6E46-BA70-6CEC-60E83AF13C35}"/>
          </ac:inkMkLst>
        </pc:inkChg>
        <pc:inkChg chg="add mod">
          <ac:chgData name="Kokchun Giang" userId="67e2125d-ec8c-4323-9653-9824a2ad815f" providerId="ADAL" clId="{A9578775-FFB1-924C-BD6D-781E886F9944}" dt="2024-01-14T10:45:21.424" v="388"/>
          <ac:inkMkLst>
            <pc:docMk/>
            <pc:sldMk cId="2303502608" sldId="331"/>
            <ac:inkMk id="516" creationId="{EA3CFED8-73F2-BD71-8DA7-4EFB81D5F0D7}"/>
          </ac:inkMkLst>
        </pc:inkChg>
        <pc:inkChg chg="add mod">
          <ac:chgData name="Kokchun Giang" userId="67e2125d-ec8c-4323-9653-9824a2ad815f" providerId="ADAL" clId="{A9578775-FFB1-924C-BD6D-781E886F9944}" dt="2024-01-14T10:45:54.963" v="407"/>
          <ac:inkMkLst>
            <pc:docMk/>
            <pc:sldMk cId="2303502608" sldId="331"/>
            <ac:inkMk id="518" creationId="{D1D441A0-5C1B-8A45-6720-C2708AABF27D}"/>
          </ac:inkMkLst>
        </pc:inkChg>
        <pc:inkChg chg="add mod">
          <ac:chgData name="Kokchun Giang" userId="67e2125d-ec8c-4323-9653-9824a2ad815f" providerId="ADAL" clId="{A9578775-FFB1-924C-BD6D-781E886F9944}" dt="2024-01-14T10:45:54.963" v="407"/>
          <ac:inkMkLst>
            <pc:docMk/>
            <pc:sldMk cId="2303502608" sldId="331"/>
            <ac:inkMk id="519" creationId="{5AFE7B1B-E97A-E62F-9652-2A5B701BD653}"/>
          </ac:inkMkLst>
        </pc:inkChg>
        <pc:inkChg chg="add mod">
          <ac:chgData name="Kokchun Giang" userId="67e2125d-ec8c-4323-9653-9824a2ad815f" providerId="ADAL" clId="{A9578775-FFB1-924C-BD6D-781E886F9944}" dt="2024-01-14T10:45:54.963" v="407"/>
          <ac:inkMkLst>
            <pc:docMk/>
            <pc:sldMk cId="2303502608" sldId="331"/>
            <ac:inkMk id="521" creationId="{6BB8EB0E-DD89-B7A8-E196-F9171E0D5033}"/>
          </ac:inkMkLst>
        </pc:inkChg>
        <pc:inkChg chg="add mod">
          <ac:chgData name="Kokchun Giang" userId="67e2125d-ec8c-4323-9653-9824a2ad815f" providerId="ADAL" clId="{A9578775-FFB1-924C-BD6D-781E886F9944}" dt="2024-01-14T10:45:54.963" v="407"/>
          <ac:inkMkLst>
            <pc:docMk/>
            <pc:sldMk cId="2303502608" sldId="331"/>
            <ac:inkMk id="522" creationId="{CE421885-B925-B496-7225-19CA43CDDF7A}"/>
          </ac:inkMkLst>
        </pc:inkChg>
        <pc:inkChg chg="add mod">
          <ac:chgData name="Kokchun Giang" userId="67e2125d-ec8c-4323-9653-9824a2ad815f" providerId="ADAL" clId="{A9578775-FFB1-924C-BD6D-781E886F9944}" dt="2024-01-14T10:45:54.963" v="407"/>
          <ac:inkMkLst>
            <pc:docMk/>
            <pc:sldMk cId="2303502608" sldId="331"/>
            <ac:inkMk id="523" creationId="{A9805317-1AB1-7F4C-CF2F-A75DC2E73D3E}"/>
          </ac:inkMkLst>
        </pc:inkChg>
        <pc:inkChg chg="add mod">
          <ac:chgData name="Kokchun Giang" userId="67e2125d-ec8c-4323-9653-9824a2ad815f" providerId="ADAL" clId="{A9578775-FFB1-924C-BD6D-781E886F9944}" dt="2024-01-14T10:45:54.963" v="407"/>
          <ac:inkMkLst>
            <pc:docMk/>
            <pc:sldMk cId="2303502608" sldId="331"/>
            <ac:inkMk id="524" creationId="{B5F1893E-5B01-6F50-5B9F-E587D06DC656}"/>
          </ac:inkMkLst>
        </pc:inkChg>
        <pc:inkChg chg="add mod">
          <ac:chgData name="Kokchun Giang" userId="67e2125d-ec8c-4323-9653-9824a2ad815f" providerId="ADAL" clId="{A9578775-FFB1-924C-BD6D-781E886F9944}" dt="2024-01-14T10:45:54.963" v="407"/>
          <ac:inkMkLst>
            <pc:docMk/>
            <pc:sldMk cId="2303502608" sldId="331"/>
            <ac:inkMk id="526" creationId="{A8D9DB88-04FF-9F47-BA6D-779E671A5388}"/>
          </ac:inkMkLst>
        </pc:inkChg>
        <pc:inkChg chg="add mod">
          <ac:chgData name="Kokchun Giang" userId="67e2125d-ec8c-4323-9653-9824a2ad815f" providerId="ADAL" clId="{A9578775-FFB1-924C-BD6D-781E886F9944}" dt="2024-01-14T10:45:54.963" v="407"/>
          <ac:inkMkLst>
            <pc:docMk/>
            <pc:sldMk cId="2303502608" sldId="331"/>
            <ac:inkMk id="527" creationId="{A766B00F-9684-4A60-C005-4306A071C3A7}"/>
          </ac:inkMkLst>
        </pc:inkChg>
        <pc:inkChg chg="add mod">
          <ac:chgData name="Kokchun Giang" userId="67e2125d-ec8c-4323-9653-9824a2ad815f" providerId="ADAL" clId="{A9578775-FFB1-924C-BD6D-781E886F9944}" dt="2024-01-14T10:45:54.963" v="407"/>
          <ac:inkMkLst>
            <pc:docMk/>
            <pc:sldMk cId="2303502608" sldId="331"/>
            <ac:inkMk id="528" creationId="{C1697379-5A37-4309-C244-F7D89A03204B}"/>
          </ac:inkMkLst>
        </pc:inkChg>
        <pc:inkChg chg="add mod">
          <ac:chgData name="Kokchun Giang" userId="67e2125d-ec8c-4323-9653-9824a2ad815f" providerId="ADAL" clId="{A9578775-FFB1-924C-BD6D-781E886F9944}" dt="2024-01-14T10:45:54.963" v="407"/>
          <ac:inkMkLst>
            <pc:docMk/>
            <pc:sldMk cId="2303502608" sldId="331"/>
            <ac:inkMk id="529" creationId="{F6C3FAE7-909A-A930-8F19-1BAADC6560F3}"/>
          </ac:inkMkLst>
        </pc:inkChg>
        <pc:inkChg chg="add mod">
          <ac:chgData name="Kokchun Giang" userId="67e2125d-ec8c-4323-9653-9824a2ad815f" providerId="ADAL" clId="{A9578775-FFB1-924C-BD6D-781E886F9944}" dt="2024-01-14T10:45:54.963" v="407"/>
          <ac:inkMkLst>
            <pc:docMk/>
            <pc:sldMk cId="2303502608" sldId="331"/>
            <ac:inkMk id="531" creationId="{17E6C145-FDD0-896A-05C0-2BF0F86AA855}"/>
          </ac:inkMkLst>
        </pc:inkChg>
        <pc:inkChg chg="add mod">
          <ac:chgData name="Kokchun Giang" userId="67e2125d-ec8c-4323-9653-9824a2ad815f" providerId="ADAL" clId="{A9578775-FFB1-924C-BD6D-781E886F9944}" dt="2024-01-14T10:45:54.963" v="407"/>
          <ac:inkMkLst>
            <pc:docMk/>
            <pc:sldMk cId="2303502608" sldId="331"/>
            <ac:inkMk id="532" creationId="{FEEB7791-3AC2-0DD1-B90F-39A16AE50345}"/>
          </ac:inkMkLst>
        </pc:inkChg>
        <pc:inkChg chg="add mod">
          <ac:chgData name="Kokchun Giang" userId="67e2125d-ec8c-4323-9653-9824a2ad815f" providerId="ADAL" clId="{A9578775-FFB1-924C-BD6D-781E886F9944}" dt="2024-01-14T10:45:54.963" v="407"/>
          <ac:inkMkLst>
            <pc:docMk/>
            <pc:sldMk cId="2303502608" sldId="331"/>
            <ac:inkMk id="533" creationId="{EBD5BB5D-165C-F1CE-AAFC-8720CF905B85}"/>
          </ac:inkMkLst>
        </pc:inkChg>
        <pc:inkChg chg="add mod">
          <ac:chgData name="Kokchun Giang" userId="67e2125d-ec8c-4323-9653-9824a2ad815f" providerId="ADAL" clId="{A9578775-FFB1-924C-BD6D-781E886F9944}" dt="2024-01-14T10:45:54.963" v="407"/>
          <ac:inkMkLst>
            <pc:docMk/>
            <pc:sldMk cId="2303502608" sldId="331"/>
            <ac:inkMk id="534" creationId="{D2353478-08B3-2C63-9C06-F5975B61030F}"/>
          </ac:inkMkLst>
        </pc:inkChg>
        <pc:inkChg chg="add mod">
          <ac:chgData name="Kokchun Giang" userId="67e2125d-ec8c-4323-9653-9824a2ad815f" providerId="ADAL" clId="{A9578775-FFB1-924C-BD6D-781E886F9944}" dt="2024-01-14T10:45:54.963" v="407"/>
          <ac:inkMkLst>
            <pc:docMk/>
            <pc:sldMk cId="2303502608" sldId="331"/>
            <ac:inkMk id="535" creationId="{0E8A033F-3E39-0C0C-F2F1-39C311AD087C}"/>
          </ac:inkMkLst>
        </pc:inkChg>
        <pc:inkChg chg="add mod">
          <ac:chgData name="Kokchun Giang" userId="67e2125d-ec8c-4323-9653-9824a2ad815f" providerId="ADAL" clId="{A9578775-FFB1-924C-BD6D-781E886F9944}" dt="2024-01-14T10:46:04.365" v="420"/>
          <ac:inkMkLst>
            <pc:docMk/>
            <pc:sldMk cId="2303502608" sldId="331"/>
            <ac:inkMk id="537" creationId="{5AF87989-22B3-4516-1B1B-5AF313D2A2F4}"/>
          </ac:inkMkLst>
        </pc:inkChg>
        <pc:inkChg chg="add mod">
          <ac:chgData name="Kokchun Giang" userId="67e2125d-ec8c-4323-9653-9824a2ad815f" providerId="ADAL" clId="{A9578775-FFB1-924C-BD6D-781E886F9944}" dt="2024-01-14T10:46:04.365" v="420"/>
          <ac:inkMkLst>
            <pc:docMk/>
            <pc:sldMk cId="2303502608" sldId="331"/>
            <ac:inkMk id="538" creationId="{A33A78FC-A6FD-9710-C6B7-924B805AD5A9}"/>
          </ac:inkMkLst>
        </pc:inkChg>
        <pc:inkChg chg="add mod">
          <ac:chgData name="Kokchun Giang" userId="67e2125d-ec8c-4323-9653-9824a2ad815f" providerId="ADAL" clId="{A9578775-FFB1-924C-BD6D-781E886F9944}" dt="2024-01-14T10:46:04.365" v="420"/>
          <ac:inkMkLst>
            <pc:docMk/>
            <pc:sldMk cId="2303502608" sldId="331"/>
            <ac:inkMk id="540" creationId="{B394FBE5-6E80-3EFB-2FDE-88820180A534}"/>
          </ac:inkMkLst>
        </pc:inkChg>
        <pc:inkChg chg="add mod">
          <ac:chgData name="Kokchun Giang" userId="67e2125d-ec8c-4323-9653-9824a2ad815f" providerId="ADAL" clId="{A9578775-FFB1-924C-BD6D-781E886F9944}" dt="2024-01-14T10:46:04.365" v="420"/>
          <ac:inkMkLst>
            <pc:docMk/>
            <pc:sldMk cId="2303502608" sldId="331"/>
            <ac:inkMk id="541" creationId="{723EE784-9A7F-7A68-5D0E-64C5616B5121}"/>
          </ac:inkMkLst>
        </pc:inkChg>
        <pc:inkChg chg="add mod">
          <ac:chgData name="Kokchun Giang" userId="67e2125d-ec8c-4323-9653-9824a2ad815f" providerId="ADAL" clId="{A9578775-FFB1-924C-BD6D-781E886F9944}" dt="2024-01-14T10:46:04.365" v="420"/>
          <ac:inkMkLst>
            <pc:docMk/>
            <pc:sldMk cId="2303502608" sldId="331"/>
            <ac:inkMk id="542" creationId="{AD219F3F-1ADF-E9F1-3D5B-BC3FC53C3CFD}"/>
          </ac:inkMkLst>
        </pc:inkChg>
        <pc:inkChg chg="add mod">
          <ac:chgData name="Kokchun Giang" userId="67e2125d-ec8c-4323-9653-9824a2ad815f" providerId="ADAL" clId="{A9578775-FFB1-924C-BD6D-781E886F9944}" dt="2024-01-14T10:46:04.365" v="420"/>
          <ac:inkMkLst>
            <pc:docMk/>
            <pc:sldMk cId="2303502608" sldId="331"/>
            <ac:inkMk id="543" creationId="{4C3FA91C-8200-C6C3-1B44-8F4DA84D6048}"/>
          </ac:inkMkLst>
        </pc:inkChg>
        <pc:inkChg chg="add mod">
          <ac:chgData name="Kokchun Giang" userId="67e2125d-ec8c-4323-9653-9824a2ad815f" providerId="ADAL" clId="{A9578775-FFB1-924C-BD6D-781E886F9944}" dt="2024-01-14T10:46:04.365" v="420"/>
          <ac:inkMkLst>
            <pc:docMk/>
            <pc:sldMk cId="2303502608" sldId="331"/>
            <ac:inkMk id="544" creationId="{AB39291C-AD53-8595-6D7C-11C34357A3D9}"/>
          </ac:inkMkLst>
        </pc:inkChg>
        <pc:inkChg chg="add mod">
          <ac:chgData name="Kokchun Giang" userId="67e2125d-ec8c-4323-9653-9824a2ad815f" providerId="ADAL" clId="{A9578775-FFB1-924C-BD6D-781E886F9944}" dt="2024-01-14T10:46:04.365" v="420"/>
          <ac:inkMkLst>
            <pc:docMk/>
            <pc:sldMk cId="2303502608" sldId="331"/>
            <ac:inkMk id="545" creationId="{A8EB3F44-A4E1-1407-A062-BAF06B685DED}"/>
          </ac:inkMkLst>
        </pc:inkChg>
        <pc:inkChg chg="add mod">
          <ac:chgData name="Kokchun Giang" userId="67e2125d-ec8c-4323-9653-9824a2ad815f" providerId="ADAL" clId="{A9578775-FFB1-924C-BD6D-781E886F9944}" dt="2024-01-14T10:46:04.365" v="420"/>
          <ac:inkMkLst>
            <pc:docMk/>
            <pc:sldMk cId="2303502608" sldId="331"/>
            <ac:inkMk id="546" creationId="{1DA53679-E85F-4DBB-69FB-C79CD15C6B6F}"/>
          </ac:inkMkLst>
        </pc:inkChg>
        <pc:inkChg chg="add mod">
          <ac:chgData name="Kokchun Giang" userId="67e2125d-ec8c-4323-9653-9824a2ad815f" providerId="ADAL" clId="{A9578775-FFB1-924C-BD6D-781E886F9944}" dt="2024-01-14T10:46:04.365" v="420"/>
          <ac:inkMkLst>
            <pc:docMk/>
            <pc:sldMk cId="2303502608" sldId="331"/>
            <ac:inkMk id="547" creationId="{0D8D1F9B-FCC2-1DBB-B895-E2144C958323}"/>
          </ac:inkMkLst>
        </pc:inkChg>
        <pc:inkChg chg="add mod">
          <ac:chgData name="Kokchun Giang" userId="67e2125d-ec8c-4323-9653-9824a2ad815f" providerId="ADAL" clId="{A9578775-FFB1-924C-BD6D-781E886F9944}" dt="2024-01-14T10:46:04.365" v="420"/>
          <ac:inkMkLst>
            <pc:docMk/>
            <pc:sldMk cId="2303502608" sldId="331"/>
            <ac:inkMk id="548" creationId="{E14F3301-5450-7EA9-35BF-DC3A6F3483B1}"/>
          </ac:inkMkLst>
        </pc:inkChg>
        <pc:inkChg chg="add mod">
          <ac:chgData name="Kokchun Giang" userId="67e2125d-ec8c-4323-9653-9824a2ad815f" providerId="ADAL" clId="{A9578775-FFB1-924C-BD6D-781E886F9944}" dt="2024-01-14T10:49:44.614" v="535" actId="164"/>
          <ac:inkMkLst>
            <pc:docMk/>
            <pc:sldMk cId="2303502608" sldId="331"/>
            <ac:inkMk id="550" creationId="{146B5D74-4624-C549-FF20-E231554F5ACF}"/>
          </ac:inkMkLst>
        </pc:inkChg>
        <pc:inkChg chg="add mod">
          <ac:chgData name="Kokchun Giang" userId="67e2125d-ec8c-4323-9653-9824a2ad815f" providerId="ADAL" clId="{A9578775-FFB1-924C-BD6D-781E886F9944}" dt="2024-01-14T10:46:17.217" v="435"/>
          <ac:inkMkLst>
            <pc:docMk/>
            <pc:sldMk cId="2303502608" sldId="331"/>
            <ac:inkMk id="551" creationId="{A784B42E-D46E-32E8-8CA0-01B534619B0E}"/>
          </ac:inkMkLst>
        </pc:inkChg>
        <pc:inkChg chg="add mod">
          <ac:chgData name="Kokchun Giang" userId="67e2125d-ec8c-4323-9653-9824a2ad815f" providerId="ADAL" clId="{A9578775-FFB1-924C-BD6D-781E886F9944}" dt="2024-01-14T10:46:17.217" v="435"/>
          <ac:inkMkLst>
            <pc:docMk/>
            <pc:sldMk cId="2303502608" sldId="331"/>
            <ac:inkMk id="552" creationId="{E012AA95-568B-A40C-2B2B-ADEBD06004AB}"/>
          </ac:inkMkLst>
        </pc:inkChg>
        <pc:inkChg chg="add mod">
          <ac:chgData name="Kokchun Giang" userId="67e2125d-ec8c-4323-9653-9824a2ad815f" providerId="ADAL" clId="{A9578775-FFB1-924C-BD6D-781E886F9944}" dt="2024-01-14T10:46:17.217" v="435"/>
          <ac:inkMkLst>
            <pc:docMk/>
            <pc:sldMk cId="2303502608" sldId="331"/>
            <ac:inkMk id="553" creationId="{4B9237E6-291E-D293-15E4-742657A1F46D}"/>
          </ac:inkMkLst>
        </pc:inkChg>
        <pc:inkChg chg="add mod">
          <ac:chgData name="Kokchun Giang" userId="67e2125d-ec8c-4323-9653-9824a2ad815f" providerId="ADAL" clId="{A9578775-FFB1-924C-BD6D-781E886F9944}" dt="2024-01-14T10:46:17.217" v="435"/>
          <ac:inkMkLst>
            <pc:docMk/>
            <pc:sldMk cId="2303502608" sldId="331"/>
            <ac:inkMk id="554" creationId="{38DC8084-2791-18C8-F59C-3D024347E3A4}"/>
          </ac:inkMkLst>
        </pc:inkChg>
        <pc:inkChg chg="add mod">
          <ac:chgData name="Kokchun Giang" userId="67e2125d-ec8c-4323-9653-9824a2ad815f" providerId="ADAL" clId="{A9578775-FFB1-924C-BD6D-781E886F9944}" dt="2024-01-14T10:46:17.217" v="435"/>
          <ac:inkMkLst>
            <pc:docMk/>
            <pc:sldMk cId="2303502608" sldId="331"/>
            <ac:inkMk id="555" creationId="{0902E317-846A-93DD-2680-50F34555AEFD}"/>
          </ac:inkMkLst>
        </pc:inkChg>
        <pc:inkChg chg="add mod">
          <ac:chgData name="Kokchun Giang" userId="67e2125d-ec8c-4323-9653-9824a2ad815f" providerId="ADAL" clId="{A9578775-FFB1-924C-BD6D-781E886F9944}" dt="2024-01-14T10:46:17.217" v="435"/>
          <ac:inkMkLst>
            <pc:docMk/>
            <pc:sldMk cId="2303502608" sldId="331"/>
            <ac:inkMk id="556" creationId="{47C836C7-0564-4D11-F936-A391D88A73AE}"/>
          </ac:inkMkLst>
        </pc:inkChg>
        <pc:inkChg chg="add mod">
          <ac:chgData name="Kokchun Giang" userId="67e2125d-ec8c-4323-9653-9824a2ad815f" providerId="ADAL" clId="{A9578775-FFB1-924C-BD6D-781E886F9944}" dt="2024-01-14T10:46:17.217" v="435"/>
          <ac:inkMkLst>
            <pc:docMk/>
            <pc:sldMk cId="2303502608" sldId="331"/>
            <ac:inkMk id="557" creationId="{37C5C36C-C34D-0A9B-372F-BC661C140411}"/>
          </ac:inkMkLst>
        </pc:inkChg>
        <pc:inkChg chg="add mod">
          <ac:chgData name="Kokchun Giang" userId="67e2125d-ec8c-4323-9653-9824a2ad815f" providerId="ADAL" clId="{A9578775-FFB1-924C-BD6D-781E886F9944}" dt="2024-01-14T10:46:17.217" v="435"/>
          <ac:inkMkLst>
            <pc:docMk/>
            <pc:sldMk cId="2303502608" sldId="331"/>
            <ac:inkMk id="558" creationId="{6EBCEDCC-7579-D2CD-1564-A41EF265E810}"/>
          </ac:inkMkLst>
        </pc:inkChg>
        <pc:inkChg chg="add mod">
          <ac:chgData name="Kokchun Giang" userId="67e2125d-ec8c-4323-9653-9824a2ad815f" providerId="ADAL" clId="{A9578775-FFB1-924C-BD6D-781E886F9944}" dt="2024-01-14T10:46:17.217" v="435"/>
          <ac:inkMkLst>
            <pc:docMk/>
            <pc:sldMk cId="2303502608" sldId="331"/>
            <ac:inkMk id="559" creationId="{04982139-2680-71A4-1ACC-9F84D74A6520}"/>
          </ac:inkMkLst>
        </pc:inkChg>
        <pc:inkChg chg="add mod">
          <ac:chgData name="Kokchun Giang" userId="67e2125d-ec8c-4323-9653-9824a2ad815f" providerId="ADAL" clId="{A9578775-FFB1-924C-BD6D-781E886F9944}" dt="2024-01-14T10:46:17.217" v="435"/>
          <ac:inkMkLst>
            <pc:docMk/>
            <pc:sldMk cId="2303502608" sldId="331"/>
            <ac:inkMk id="560" creationId="{B2D03D15-1F56-64E7-23DA-6BCB7EEECB62}"/>
          </ac:inkMkLst>
        </pc:inkChg>
        <pc:inkChg chg="add mod">
          <ac:chgData name="Kokchun Giang" userId="67e2125d-ec8c-4323-9653-9824a2ad815f" providerId="ADAL" clId="{A9578775-FFB1-924C-BD6D-781E886F9944}" dt="2024-01-14T10:46:17.217" v="435"/>
          <ac:inkMkLst>
            <pc:docMk/>
            <pc:sldMk cId="2303502608" sldId="331"/>
            <ac:inkMk id="561" creationId="{25731690-99A5-C776-7956-1E3F111F473F}"/>
          </ac:inkMkLst>
        </pc:inkChg>
        <pc:inkChg chg="add mod">
          <ac:chgData name="Kokchun Giang" userId="67e2125d-ec8c-4323-9653-9824a2ad815f" providerId="ADAL" clId="{A9578775-FFB1-924C-BD6D-781E886F9944}" dt="2024-01-14T10:46:17.217" v="435"/>
          <ac:inkMkLst>
            <pc:docMk/>
            <pc:sldMk cId="2303502608" sldId="331"/>
            <ac:inkMk id="562" creationId="{F11E0BD2-AFB9-1278-0A6A-2F60FC72A7E8}"/>
          </ac:inkMkLst>
        </pc:inkChg>
        <pc:inkChg chg="add mod">
          <ac:chgData name="Kokchun Giang" userId="67e2125d-ec8c-4323-9653-9824a2ad815f" providerId="ADAL" clId="{A9578775-FFB1-924C-BD6D-781E886F9944}" dt="2024-01-14T10:46:17.217" v="435"/>
          <ac:inkMkLst>
            <pc:docMk/>
            <pc:sldMk cId="2303502608" sldId="331"/>
            <ac:inkMk id="563" creationId="{44F9FBAF-8C83-9052-A967-A81D5126A32D}"/>
          </ac:inkMkLst>
        </pc:inkChg>
        <pc:inkChg chg="add del mod">
          <ac:chgData name="Kokchun Giang" userId="67e2125d-ec8c-4323-9653-9824a2ad815f" providerId="ADAL" clId="{A9578775-FFB1-924C-BD6D-781E886F9944}" dt="2024-01-14T10:46:20.548" v="441" actId="9405"/>
          <ac:inkMkLst>
            <pc:docMk/>
            <pc:sldMk cId="2303502608" sldId="331"/>
            <ac:inkMk id="566" creationId="{B08B3AE9-A2B1-95BF-8A3C-E5CFFCB669E3}"/>
          </ac:inkMkLst>
        </pc:inkChg>
        <pc:inkChg chg="add del mod">
          <ac:chgData name="Kokchun Giang" userId="67e2125d-ec8c-4323-9653-9824a2ad815f" providerId="ADAL" clId="{A9578775-FFB1-924C-BD6D-781E886F9944}" dt="2024-01-14T10:46:19.898" v="440"/>
          <ac:inkMkLst>
            <pc:docMk/>
            <pc:sldMk cId="2303502608" sldId="331"/>
            <ac:inkMk id="567" creationId="{41D41E09-4F34-7FF3-8C54-AF20A39D7931}"/>
          </ac:inkMkLst>
        </pc:inkChg>
        <pc:inkChg chg="add mod">
          <ac:chgData name="Kokchun Giang" userId="67e2125d-ec8c-4323-9653-9824a2ad815f" providerId="ADAL" clId="{A9578775-FFB1-924C-BD6D-781E886F9944}" dt="2024-01-14T10:46:26.588" v="445"/>
          <ac:inkMkLst>
            <pc:docMk/>
            <pc:sldMk cId="2303502608" sldId="331"/>
            <ac:inkMk id="569" creationId="{FBA7F225-CDD1-8DB9-3AA7-0578F4A65D32}"/>
          </ac:inkMkLst>
        </pc:inkChg>
        <pc:inkChg chg="add mod">
          <ac:chgData name="Kokchun Giang" userId="67e2125d-ec8c-4323-9653-9824a2ad815f" providerId="ADAL" clId="{A9578775-FFB1-924C-BD6D-781E886F9944}" dt="2024-01-14T10:46:26.588" v="445"/>
          <ac:inkMkLst>
            <pc:docMk/>
            <pc:sldMk cId="2303502608" sldId="331"/>
            <ac:inkMk id="570" creationId="{023E796F-6F6A-E717-2EB8-5B451DE55B94}"/>
          </ac:inkMkLst>
        </pc:inkChg>
        <pc:inkChg chg="add mod">
          <ac:chgData name="Kokchun Giang" userId="67e2125d-ec8c-4323-9653-9824a2ad815f" providerId="ADAL" clId="{A9578775-FFB1-924C-BD6D-781E886F9944}" dt="2024-01-14T10:46:26.588" v="445"/>
          <ac:inkMkLst>
            <pc:docMk/>
            <pc:sldMk cId="2303502608" sldId="331"/>
            <ac:inkMk id="571" creationId="{21A31C3E-C299-1C9A-6749-98B6C4496D7E}"/>
          </ac:inkMkLst>
        </pc:inkChg>
        <pc:inkChg chg="add mod">
          <ac:chgData name="Kokchun Giang" userId="67e2125d-ec8c-4323-9653-9824a2ad815f" providerId="ADAL" clId="{A9578775-FFB1-924C-BD6D-781E886F9944}" dt="2024-01-14T10:46:32.315" v="457"/>
          <ac:inkMkLst>
            <pc:docMk/>
            <pc:sldMk cId="2303502608" sldId="331"/>
            <ac:inkMk id="573" creationId="{C2546BFC-D9A3-812A-88D9-756666175049}"/>
          </ac:inkMkLst>
        </pc:inkChg>
        <pc:inkChg chg="add mod">
          <ac:chgData name="Kokchun Giang" userId="67e2125d-ec8c-4323-9653-9824a2ad815f" providerId="ADAL" clId="{A9578775-FFB1-924C-BD6D-781E886F9944}" dt="2024-01-14T10:46:32.315" v="457"/>
          <ac:inkMkLst>
            <pc:docMk/>
            <pc:sldMk cId="2303502608" sldId="331"/>
            <ac:inkMk id="574" creationId="{2F6A5EE2-4A59-7A0D-7800-BD435C4A1470}"/>
          </ac:inkMkLst>
        </pc:inkChg>
        <pc:inkChg chg="add mod">
          <ac:chgData name="Kokchun Giang" userId="67e2125d-ec8c-4323-9653-9824a2ad815f" providerId="ADAL" clId="{A9578775-FFB1-924C-BD6D-781E886F9944}" dt="2024-01-14T10:46:32.315" v="457"/>
          <ac:inkMkLst>
            <pc:docMk/>
            <pc:sldMk cId="2303502608" sldId="331"/>
            <ac:inkMk id="575" creationId="{432CC89E-7E51-DC2C-3F13-D84FFB3711A6}"/>
          </ac:inkMkLst>
        </pc:inkChg>
        <pc:inkChg chg="add mod">
          <ac:chgData name="Kokchun Giang" userId="67e2125d-ec8c-4323-9653-9824a2ad815f" providerId="ADAL" clId="{A9578775-FFB1-924C-BD6D-781E886F9944}" dt="2024-01-14T10:46:32.315" v="457"/>
          <ac:inkMkLst>
            <pc:docMk/>
            <pc:sldMk cId="2303502608" sldId="331"/>
            <ac:inkMk id="576" creationId="{182A1110-22E6-738D-2ACD-710562AECCC3}"/>
          </ac:inkMkLst>
        </pc:inkChg>
        <pc:inkChg chg="add mod">
          <ac:chgData name="Kokchun Giang" userId="67e2125d-ec8c-4323-9653-9824a2ad815f" providerId="ADAL" clId="{A9578775-FFB1-924C-BD6D-781E886F9944}" dt="2024-01-14T10:46:32.315" v="457"/>
          <ac:inkMkLst>
            <pc:docMk/>
            <pc:sldMk cId="2303502608" sldId="331"/>
            <ac:inkMk id="577" creationId="{9288707D-0403-D4FE-7FF4-BC813F607792}"/>
          </ac:inkMkLst>
        </pc:inkChg>
        <pc:inkChg chg="add mod">
          <ac:chgData name="Kokchun Giang" userId="67e2125d-ec8c-4323-9653-9824a2ad815f" providerId="ADAL" clId="{A9578775-FFB1-924C-BD6D-781E886F9944}" dt="2024-01-14T10:46:32.315" v="457"/>
          <ac:inkMkLst>
            <pc:docMk/>
            <pc:sldMk cId="2303502608" sldId="331"/>
            <ac:inkMk id="578" creationId="{291E300C-6776-B957-24C4-DA00F4FB4E02}"/>
          </ac:inkMkLst>
        </pc:inkChg>
        <pc:inkChg chg="add mod">
          <ac:chgData name="Kokchun Giang" userId="67e2125d-ec8c-4323-9653-9824a2ad815f" providerId="ADAL" clId="{A9578775-FFB1-924C-BD6D-781E886F9944}" dt="2024-01-14T10:46:32.315" v="457"/>
          <ac:inkMkLst>
            <pc:docMk/>
            <pc:sldMk cId="2303502608" sldId="331"/>
            <ac:inkMk id="579" creationId="{77443360-B684-1D63-31E6-2B114F35C742}"/>
          </ac:inkMkLst>
        </pc:inkChg>
        <pc:inkChg chg="add mod">
          <ac:chgData name="Kokchun Giang" userId="67e2125d-ec8c-4323-9653-9824a2ad815f" providerId="ADAL" clId="{A9578775-FFB1-924C-BD6D-781E886F9944}" dt="2024-01-14T10:46:32.315" v="457"/>
          <ac:inkMkLst>
            <pc:docMk/>
            <pc:sldMk cId="2303502608" sldId="331"/>
            <ac:inkMk id="580" creationId="{727E67B0-B242-4F03-B591-474EBEC13662}"/>
          </ac:inkMkLst>
        </pc:inkChg>
        <pc:inkChg chg="add mod">
          <ac:chgData name="Kokchun Giang" userId="67e2125d-ec8c-4323-9653-9824a2ad815f" providerId="ADAL" clId="{A9578775-FFB1-924C-BD6D-781E886F9944}" dt="2024-01-14T10:46:32.315" v="457"/>
          <ac:inkMkLst>
            <pc:docMk/>
            <pc:sldMk cId="2303502608" sldId="331"/>
            <ac:inkMk id="581" creationId="{956EA98C-E476-E4D8-1453-3CF4A6E92063}"/>
          </ac:inkMkLst>
        </pc:inkChg>
        <pc:inkChg chg="add mod">
          <ac:chgData name="Kokchun Giang" userId="67e2125d-ec8c-4323-9653-9824a2ad815f" providerId="ADAL" clId="{A9578775-FFB1-924C-BD6D-781E886F9944}" dt="2024-01-14T10:46:32.315" v="457"/>
          <ac:inkMkLst>
            <pc:docMk/>
            <pc:sldMk cId="2303502608" sldId="331"/>
            <ac:inkMk id="582" creationId="{B6ED1CEB-7A00-D461-A389-A54292531039}"/>
          </ac:inkMkLst>
        </pc:inkChg>
        <pc:inkChg chg="add mod">
          <ac:chgData name="Kokchun Giang" userId="67e2125d-ec8c-4323-9653-9824a2ad815f" providerId="ADAL" clId="{A9578775-FFB1-924C-BD6D-781E886F9944}" dt="2024-01-14T10:46:32.315" v="457"/>
          <ac:inkMkLst>
            <pc:docMk/>
            <pc:sldMk cId="2303502608" sldId="331"/>
            <ac:inkMk id="583" creationId="{B12CD2B9-1603-B730-9D31-ECAA28564F63}"/>
          </ac:inkMkLst>
        </pc:inkChg>
        <pc:inkChg chg="add mod">
          <ac:chgData name="Kokchun Giang" userId="67e2125d-ec8c-4323-9653-9824a2ad815f" providerId="ADAL" clId="{A9578775-FFB1-924C-BD6D-781E886F9944}" dt="2024-01-14T10:46:38.754" v="469"/>
          <ac:inkMkLst>
            <pc:docMk/>
            <pc:sldMk cId="2303502608" sldId="331"/>
            <ac:inkMk id="586" creationId="{0C014D11-DD9C-E9EB-2589-7A13E5CCF413}"/>
          </ac:inkMkLst>
        </pc:inkChg>
        <pc:inkChg chg="add mod">
          <ac:chgData name="Kokchun Giang" userId="67e2125d-ec8c-4323-9653-9824a2ad815f" providerId="ADAL" clId="{A9578775-FFB1-924C-BD6D-781E886F9944}" dt="2024-01-14T10:46:38.754" v="469"/>
          <ac:inkMkLst>
            <pc:docMk/>
            <pc:sldMk cId="2303502608" sldId="331"/>
            <ac:inkMk id="587" creationId="{849C28E8-E30A-0F73-BEF7-A366DC2FAE33}"/>
          </ac:inkMkLst>
        </pc:inkChg>
        <pc:inkChg chg="add mod">
          <ac:chgData name="Kokchun Giang" userId="67e2125d-ec8c-4323-9653-9824a2ad815f" providerId="ADAL" clId="{A9578775-FFB1-924C-BD6D-781E886F9944}" dt="2024-01-14T10:46:38.754" v="469"/>
          <ac:inkMkLst>
            <pc:docMk/>
            <pc:sldMk cId="2303502608" sldId="331"/>
            <ac:inkMk id="588" creationId="{B070958C-6D61-AC2C-D809-CB7761B6FADB}"/>
          </ac:inkMkLst>
        </pc:inkChg>
        <pc:inkChg chg="add mod">
          <ac:chgData name="Kokchun Giang" userId="67e2125d-ec8c-4323-9653-9824a2ad815f" providerId="ADAL" clId="{A9578775-FFB1-924C-BD6D-781E886F9944}" dt="2024-01-14T10:46:38.754" v="469"/>
          <ac:inkMkLst>
            <pc:docMk/>
            <pc:sldMk cId="2303502608" sldId="331"/>
            <ac:inkMk id="589" creationId="{2A6AF99A-1493-7025-99AC-72CD3620EB71}"/>
          </ac:inkMkLst>
        </pc:inkChg>
        <pc:inkChg chg="add mod">
          <ac:chgData name="Kokchun Giang" userId="67e2125d-ec8c-4323-9653-9824a2ad815f" providerId="ADAL" clId="{A9578775-FFB1-924C-BD6D-781E886F9944}" dt="2024-01-14T10:46:38.754" v="469"/>
          <ac:inkMkLst>
            <pc:docMk/>
            <pc:sldMk cId="2303502608" sldId="331"/>
            <ac:inkMk id="590" creationId="{398A9206-76AF-B0C5-E019-78C1FFA3E02E}"/>
          </ac:inkMkLst>
        </pc:inkChg>
        <pc:inkChg chg="add mod">
          <ac:chgData name="Kokchun Giang" userId="67e2125d-ec8c-4323-9653-9824a2ad815f" providerId="ADAL" clId="{A9578775-FFB1-924C-BD6D-781E886F9944}" dt="2024-01-14T10:46:38.754" v="469"/>
          <ac:inkMkLst>
            <pc:docMk/>
            <pc:sldMk cId="2303502608" sldId="331"/>
            <ac:inkMk id="591" creationId="{B7C19DE8-3EFF-EF9C-4D7E-054350345475}"/>
          </ac:inkMkLst>
        </pc:inkChg>
        <pc:inkChg chg="add mod">
          <ac:chgData name="Kokchun Giang" userId="67e2125d-ec8c-4323-9653-9824a2ad815f" providerId="ADAL" clId="{A9578775-FFB1-924C-BD6D-781E886F9944}" dt="2024-01-14T10:46:38.754" v="469"/>
          <ac:inkMkLst>
            <pc:docMk/>
            <pc:sldMk cId="2303502608" sldId="331"/>
            <ac:inkMk id="592" creationId="{5F3041DF-9603-98D9-5D7D-6A0138332AE9}"/>
          </ac:inkMkLst>
        </pc:inkChg>
        <pc:inkChg chg="add mod">
          <ac:chgData name="Kokchun Giang" userId="67e2125d-ec8c-4323-9653-9824a2ad815f" providerId="ADAL" clId="{A9578775-FFB1-924C-BD6D-781E886F9944}" dt="2024-01-14T10:46:38.754" v="469"/>
          <ac:inkMkLst>
            <pc:docMk/>
            <pc:sldMk cId="2303502608" sldId="331"/>
            <ac:inkMk id="593" creationId="{105245AF-919F-67F1-105A-F40EF538DC7C}"/>
          </ac:inkMkLst>
        </pc:inkChg>
        <pc:inkChg chg="add mod">
          <ac:chgData name="Kokchun Giang" userId="67e2125d-ec8c-4323-9653-9824a2ad815f" providerId="ADAL" clId="{A9578775-FFB1-924C-BD6D-781E886F9944}" dt="2024-01-14T10:46:38.754" v="469"/>
          <ac:inkMkLst>
            <pc:docMk/>
            <pc:sldMk cId="2303502608" sldId="331"/>
            <ac:inkMk id="594" creationId="{AE9E9DBC-2C29-C5BF-9D9C-1365A660D3EE}"/>
          </ac:inkMkLst>
        </pc:inkChg>
        <pc:inkChg chg="add mod">
          <ac:chgData name="Kokchun Giang" userId="67e2125d-ec8c-4323-9653-9824a2ad815f" providerId="ADAL" clId="{A9578775-FFB1-924C-BD6D-781E886F9944}" dt="2024-01-14T10:46:38.754" v="469"/>
          <ac:inkMkLst>
            <pc:docMk/>
            <pc:sldMk cId="2303502608" sldId="331"/>
            <ac:inkMk id="595" creationId="{CF80D187-34E6-8F44-3D18-BB637050B613}"/>
          </ac:inkMkLst>
        </pc:inkChg>
        <pc:inkChg chg="add mod">
          <ac:chgData name="Kokchun Giang" userId="67e2125d-ec8c-4323-9653-9824a2ad815f" providerId="ADAL" clId="{A9578775-FFB1-924C-BD6D-781E886F9944}" dt="2024-01-14T10:46:38.754" v="469"/>
          <ac:inkMkLst>
            <pc:docMk/>
            <pc:sldMk cId="2303502608" sldId="331"/>
            <ac:inkMk id="596" creationId="{BB5DDD91-4FBB-91FD-18EE-D9F46D892E0E}"/>
          </ac:inkMkLst>
        </pc:inkChg>
        <pc:inkChg chg="add mod">
          <ac:chgData name="Kokchun Giang" userId="67e2125d-ec8c-4323-9653-9824a2ad815f" providerId="ADAL" clId="{A9578775-FFB1-924C-BD6D-781E886F9944}" dt="2024-01-14T10:49:44.614" v="535" actId="164"/>
          <ac:inkMkLst>
            <pc:docMk/>
            <pc:sldMk cId="2303502608" sldId="331"/>
            <ac:inkMk id="598" creationId="{A54CA5C1-DC4E-4B44-856D-48AC46612CBA}"/>
          </ac:inkMkLst>
        </pc:inkChg>
        <pc:inkChg chg="add mod">
          <ac:chgData name="Kokchun Giang" userId="67e2125d-ec8c-4323-9653-9824a2ad815f" providerId="ADAL" clId="{A9578775-FFB1-924C-BD6D-781E886F9944}" dt="2024-01-14T10:46:46.296" v="479"/>
          <ac:inkMkLst>
            <pc:docMk/>
            <pc:sldMk cId="2303502608" sldId="331"/>
            <ac:inkMk id="599" creationId="{19F8C5B9-D4EE-14AB-0439-3AA3D53F6C83}"/>
          </ac:inkMkLst>
        </pc:inkChg>
        <pc:inkChg chg="add mod">
          <ac:chgData name="Kokchun Giang" userId="67e2125d-ec8c-4323-9653-9824a2ad815f" providerId="ADAL" clId="{A9578775-FFB1-924C-BD6D-781E886F9944}" dt="2024-01-14T10:46:46.296" v="479"/>
          <ac:inkMkLst>
            <pc:docMk/>
            <pc:sldMk cId="2303502608" sldId="331"/>
            <ac:inkMk id="600" creationId="{DBDED964-88EA-45E3-733B-FA9A93BA9BF9}"/>
          </ac:inkMkLst>
        </pc:inkChg>
        <pc:inkChg chg="add mod">
          <ac:chgData name="Kokchun Giang" userId="67e2125d-ec8c-4323-9653-9824a2ad815f" providerId="ADAL" clId="{A9578775-FFB1-924C-BD6D-781E886F9944}" dt="2024-01-14T10:46:46.296" v="479"/>
          <ac:inkMkLst>
            <pc:docMk/>
            <pc:sldMk cId="2303502608" sldId="331"/>
            <ac:inkMk id="601" creationId="{8123B998-F95B-4EFC-1A91-C5E57F48AF67}"/>
          </ac:inkMkLst>
        </pc:inkChg>
        <pc:inkChg chg="add mod">
          <ac:chgData name="Kokchun Giang" userId="67e2125d-ec8c-4323-9653-9824a2ad815f" providerId="ADAL" clId="{A9578775-FFB1-924C-BD6D-781E886F9944}" dt="2024-01-14T10:46:46.296" v="479"/>
          <ac:inkMkLst>
            <pc:docMk/>
            <pc:sldMk cId="2303502608" sldId="331"/>
            <ac:inkMk id="602" creationId="{78147D0B-221A-1FA1-9E00-ADCCE19B8ACE}"/>
          </ac:inkMkLst>
        </pc:inkChg>
        <pc:inkChg chg="add mod">
          <ac:chgData name="Kokchun Giang" userId="67e2125d-ec8c-4323-9653-9824a2ad815f" providerId="ADAL" clId="{A9578775-FFB1-924C-BD6D-781E886F9944}" dt="2024-01-14T10:46:46.296" v="479"/>
          <ac:inkMkLst>
            <pc:docMk/>
            <pc:sldMk cId="2303502608" sldId="331"/>
            <ac:inkMk id="603" creationId="{29442EA9-D4FB-B501-E09B-B0CE7A48E1CB}"/>
          </ac:inkMkLst>
        </pc:inkChg>
        <pc:inkChg chg="add mod">
          <ac:chgData name="Kokchun Giang" userId="67e2125d-ec8c-4323-9653-9824a2ad815f" providerId="ADAL" clId="{A9578775-FFB1-924C-BD6D-781E886F9944}" dt="2024-01-14T10:46:46.296" v="479"/>
          <ac:inkMkLst>
            <pc:docMk/>
            <pc:sldMk cId="2303502608" sldId="331"/>
            <ac:inkMk id="604" creationId="{BD9C600B-1C58-2A20-5922-E27EADFE5AB1}"/>
          </ac:inkMkLst>
        </pc:inkChg>
        <pc:inkChg chg="add mod">
          <ac:chgData name="Kokchun Giang" userId="67e2125d-ec8c-4323-9653-9824a2ad815f" providerId="ADAL" clId="{A9578775-FFB1-924C-BD6D-781E886F9944}" dt="2024-01-14T10:46:46.296" v="479"/>
          <ac:inkMkLst>
            <pc:docMk/>
            <pc:sldMk cId="2303502608" sldId="331"/>
            <ac:inkMk id="605" creationId="{93AAADC9-DE68-A3CE-B9BB-98A9E6007AE4}"/>
          </ac:inkMkLst>
        </pc:inkChg>
        <pc:inkChg chg="add mod">
          <ac:chgData name="Kokchun Giang" userId="67e2125d-ec8c-4323-9653-9824a2ad815f" providerId="ADAL" clId="{A9578775-FFB1-924C-BD6D-781E886F9944}" dt="2024-01-14T10:46:46.296" v="479"/>
          <ac:inkMkLst>
            <pc:docMk/>
            <pc:sldMk cId="2303502608" sldId="331"/>
            <ac:inkMk id="606" creationId="{E1D48402-D6ED-E75C-038B-66A7477DA614}"/>
          </ac:inkMkLst>
        </pc:inkChg>
        <pc:inkChg chg="add mod">
          <ac:chgData name="Kokchun Giang" userId="67e2125d-ec8c-4323-9653-9824a2ad815f" providerId="ADAL" clId="{A9578775-FFB1-924C-BD6D-781E886F9944}" dt="2024-01-14T10:46:50.186" v="488"/>
          <ac:inkMkLst>
            <pc:docMk/>
            <pc:sldMk cId="2303502608" sldId="331"/>
            <ac:inkMk id="608" creationId="{FD2EBBFA-2F5E-98FE-567C-2CD99E8C1A29}"/>
          </ac:inkMkLst>
        </pc:inkChg>
        <pc:inkChg chg="add mod">
          <ac:chgData name="Kokchun Giang" userId="67e2125d-ec8c-4323-9653-9824a2ad815f" providerId="ADAL" clId="{A9578775-FFB1-924C-BD6D-781E886F9944}" dt="2024-01-14T10:49:44.614" v="535" actId="164"/>
          <ac:inkMkLst>
            <pc:docMk/>
            <pc:sldMk cId="2303502608" sldId="331"/>
            <ac:inkMk id="609" creationId="{8483CC74-3BBB-DD47-8E2F-E22DD1C89FAB}"/>
          </ac:inkMkLst>
        </pc:inkChg>
        <pc:inkChg chg="add mod">
          <ac:chgData name="Kokchun Giang" userId="67e2125d-ec8c-4323-9653-9824a2ad815f" providerId="ADAL" clId="{A9578775-FFB1-924C-BD6D-781E886F9944}" dt="2024-01-14T10:46:50.186" v="488"/>
          <ac:inkMkLst>
            <pc:docMk/>
            <pc:sldMk cId="2303502608" sldId="331"/>
            <ac:inkMk id="610" creationId="{1F33EDAF-21CE-04E7-C5A5-F7428CCA8F97}"/>
          </ac:inkMkLst>
        </pc:inkChg>
        <pc:inkChg chg="add mod">
          <ac:chgData name="Kokchun Giang" userId="67e2125d-ec8c-4323-9653-9824a2ad815f" providerId="ADAL" clId="{A9578775-FFB1-924C-BD6D-781E886F9944}" dt="2024-01-14T10:46:50.957" v="490"/>
          <ac:inkMkLst>
            <pc:docMk/>
            <pc:sldMk cId="2303502608" sldId="331"/>
            <ac:inkMk id="611" creationId="{5403F946-8168-A4C6-AC73-900938B0E72F}"/>
          </ac:inkMkLst>
        </pc:inkChg>
        <pc:inkChg chg="add mod">
          <ac:chgData name="Kokchun Giang" userId="67e2125d-ec8c-4323-9653-9824a2ad815f" providerId="ADAL" clId="{A9578775-FFB1-924C-BD6D-781E886F9944}" dt="2024-01-14T10:46:50.957" v="490"/>
          <ac:inkMkLst>
            <pc:docMk/>
            <pc:sldMk cId="2303502608" sldId="331"/>
            <ac:inkMk id="612" creationId="{81AC396E-DD6B-697E-29E0-80A238292322}"/>
          </ac:inkMkLst>
        </pc:inkChg>
        <pc:inkChg chg="add mod">
          <ac:chgData name="Kokchun Giang" userId="67e2125d-ec8c-4323-9653-9824a2ad815f" providerId="ADAL" clId="{A9578775-FFB1-924C-BD6D-781E886F9944}" dt="2024-01-14T10:46:50.957" v="490"/>
          <ac:inkMkLst>
            <pc:docMk/>
            <pc:sldMk cId="2303502608" sldId="331"/>
            <ac:inkMk id="613" creationId="{8C37EFE3-5CAD-3C94-28A3-107C40724C42}"/>
          </ac:inkMkLst>
        </pc:inkChg>
        <pc:inkChg chg="add mod">
          <ac:chgData name="Kokchun Giang" userId="67e2125d-ec8c-4323-9653-9824a2ad815f" providerId="ADAL" clId="{A9578775-FFB1-924C-BD6D-781E886F9944}" dt="2024-01-14T10:46:50.957" v="490"/>
          <ac:inkMkLst>
            <pc:docMk/>
            <pc:sldMk cId="2303502608" sldId="331"/>
            <ac:inkMk id="614" creationId="{0FB86A3D-70B5-8FA4-6CC7-456A3616A4EE}"/>
          </ac:inkMkLst>
        </pc:inkChg>
        <pc:inkChg chg="add mod">
          <ac:chgData name="Kokchun Giang" userId="67e2125d-ec8c-4323-9653-9824a2ad815f" providerId="ADAL" clId="{A9578775-FFB1-924C-BD6D-781E886F9944}" dt="2024-01-14T10:46:50.957" v="490"/>
          <ac:inkMkLst>
            <pc:docMk/>
            <pc:sldMk cId="2303502608" sldId="331"/>
            <ac:inkMk id="615" creationId="{C5BEF84D-C171-CE8F-490D-29205F6CE8AE}"/>
          </ac:inkMkLst>
        </pc:inkChg>
        <pc:inkChg chg="add mod">
          <ac:chgData name="Kokchun Giang" userId="67e2125d-ec8c-4323-9653-9824a2ad815f" providerId="ADAL" clId="{A9578775-FFB1-924C-BD6D-781E886F9944}" dt="2024-01-14T10:46:50.957" v="490"/>
          <ac:inkMkLst>
            <pc:docMk/>
            <pc:sldMk cId="2303502608" sldId="331"/>
            <ac:inkMk id="618" creationId="{13ADEFE5-82B3-64A4-4C27-9142E3B9C4D3}"/>
          </ac:inkMkLst>
        </pc:inkChg>
        <pc:inkChg chg="add mod">
          <ac:chgData name="Kokchun Giang" userId="67e2125d-ec8c-4323-9653-9824a2ad815f" providerId="ADAL" clId="{A9578775-FFB1-924C-BD6D-781E886F9944}" dt="2024-01-14T10:46:55.195" v="500"/>
          <ac:inkMkLst>
            <pc:docMk/>
            <pc:sldMk cId="2303502608" sldId="331"/>
            <ac:inkMk id="620" creationId="{E2DED3ED-B1D7-74E8-8935-6FA9D779DEFC}"/>
          </ac:inkMkLst>
        </pc:inkChg>
        <pc:inkChg chg="add mod">
          <ac:chgData name="Kokchun Giang" userId="67e2125d-ec8c-4323-9653-9824a2ad815f" providerId="ADAL" clId="{A9578775-FFB1-924C-BD6D-781E886F9944}" dt="2024-01-14T10:46:55.195" v="500"/>
          <ac:inkMkLst>
            <pc:docMk/>
            <pc:sldMk cId="2303502608" sldId="331"/>
            <ac:inkMk id="621" creationId="{A00DF9BD-8459-A5F1-AD9E-000D5B6C4FC7}"/>
          </ac:inkMkLst>
        </pc:inkChg>
        <pc:inkChg chg="add mod">
          <ac:chgData name="Kokchun Giang" userId="67e2125d-ec8c-4323-9653-9824a2ad815f" providerId="ADAL" clId="{A9578775-FFB1-924C-BD6D-781E886F9944}" dt="2024-01-14T10:46:55.195" v="500"/>
          <ac:inkMkLst>
            <pc:docMk/>
            <pc:sldMk cId="2303502608" sldId="331"/>
            <ac:inkMk id="622" creationId="{D06260A6-A6A8-E1D2-F932-C794543F0B76}"/>
          </ac:inkMkLst>
        </pc:inkChg>
        <pc:inkChg chg="add mod">
          <ac:chgData name="Kokchun Giang" userId="67e2125d-ec8c-4323-9653-9824a2ad815f" providerId="ADAL" clId="{A9578775-FFB1-924C-BD6D-781E886F9944}" dt="2024-01-14T10:46:55.195" v="500"/>
          <ac:inkMkLst>
            <pc:docMk/>
            <pc:sldMk cId="2303502608" sldId="331"/>
            <ac:inkMk id="623" creationId="{7A49CF95-E0F7-54C4-4F6B-BDEE2CF6A8D7}"/>
          </ac:inkMkLst>
        </pc:inkChg>
        <pc:inkChg chg="add mod">
          <ac:chgData name="Kokchun Giang" userId="67e2125d-ec8c-4323-9653-9824a2ad815f" providerId="ADAL" clId="{A9578775-FFB1-924C-BD6D-781E886F9944}" dt="2024-01-14T10:46:55.195" v="500"/>
          <ac:inkMkLst>
            <pc:docMk/>
            <pc:sldMk cId="2303502608" sldId="331"/>
            <ac:inkMk id="624" creationId="{EB9E83A3-1225-B838-491B-98761868577A}"/>
          </ac:inkMkLst>
        </pc:inkChg>
        <pc:inkChg chg="add mod">
          <ac:chgData name="Kokchun Giang" userId="67e2125d-ec8c-4323-9653-9824a2ad815f" providerId="ADAL" clId="{A9578775-FFB1-924C-BD6D-781E886F9944}" dt="2024-01-14T10:46:55.195" v="500"/>
          <ac:inkMkLst>
            <pc:docMk/>
            <pc:sldMk cId="2303502608" sldId="331"/>
            <ac:inkMk id="625" creationId="{45B1C5EE-9846-D5B2-BE21-2230B081F0E4}"/>
          </ac:inkMkLst>
        </pc:inkChg>
        <pc:inkChg chg="add mod">
          <ac:chgData name="Kokchun Giang" userId="67e2125d-ec8c-4323-9653-9824a2ad815f" providerId="ADAL" clId="{A9578775-FFB1-924C-BD6D-781E886F9944}" dt="2024-01-14T10:46:55.195" v="500"/>
          <ac:inkMkLst>
            <pc:docMk/>
            <pc:sldMk cId="2303502608" sldId="331"/>
            <ac:inkMk id="626" creationId="{6CF343D7-0860-7A79-2A4A-B590A8F8EF67}"/>
          </ac:inkMkLst>
        </pc:inkChg>
        <pc:inkChg chg="add mod">
          <ac:chgData name="Kokchun Giang" userId="67e2125d-ec8c-4323-9653-9824a2ad815f" providerId="ADAL" clId="{A9578775-FFB1-924C-BD6D-781E886F9944}" dt="2024-01-14T10:46:55.195" v="500"/>
          <ac:inkMkLst>
            <pc:docMk/>
            <pc:sldMk cId="2303502608" sldId="331"/>
            <ac:inkMk id="627" creationId="{D84D8AB4-9CD3-794E-CC27-644A4BAD360C}"/>
          </ac:inkMkLst>
        </pc:inkChg>
        <pc:inkChg chg="add mod">
          <ac:chgData name="Kokchun Giang" userId="67e2125d-ec8c-4323-9653-9824a2ad815f" providerId="ADAL" clId="{A9578775-FFB1-924C-BD6D-781E886F9944}" dt="2024-01-14T10:46:55.195" v="500"/>
          <ac:inkMkLst>
            <pc:docMk/>
            <pc:sldMk cId="2303502608" sldId="331"/>
            <ac:inkMk id="628" creationId="{8C561D1D-BD39-8D9C-94D0-FF2D92C5A89E}"/>
          </ac:inkMkLst>
        </pc:inkChg>
        <pc:inkChg chg="add mod">
          <ac:chgData name="Kokchun Giang" userId="67e2125d-ec8c-4323-9653-9824a2ad815f" providerId="ADAL" clId="{A9578775-FFB1-924C-BD6D-781E886F9944}" dt="2024-01-14T10:46:58.819" v="512"/>
          <ac:inkMkLst>
            <pc:docMk/>
            <pc:sldMk cId="2303502608" sldId="331"/>
            <ac:inkMk id="630" creationId="{91A1899B-F7CC-5F64-21A7-39D306C2CEF4}"/>
          </ac:inkMkLst>
        </pc:inkChg>
        <pc:inkChg chg="add mod">
          <ac:chgData name="Kokchun Giang" userId="67e2125d-ec8c-4323-9653-9824a2ad815f" providerId="ADAL" clId="{A9578775-FFB1-924C-BD6D-781E886F9944}" dt="2024-01-14T10:46:58.819" v="512"/>
          <ac:inkMkLst>
            <pc:docMk/>
            <pc:sldMk cId="2303502608" sldId="331"/>
            <ac:inkMk id="631" creationId="{23FA3DC9-4B69-AD1E-79E6-C62E299C6D16}"/>
          </ac:inkMkLst>
        </pc:inkChg>
        <pc:inkChg chg="add mod">
          <ac:chgData name="Kokchun Giang" userId="67e2125d-ec8c-4323-9653-9824a2ad815f" providerId="ADAL" clId="{A9578775-FFB1-924C-BD6D-781E886F9944}" dt="2024-01-14T10:46:58.819" v="512"/>
          <ac:inkMkLst>
            <pc:docMk/>
            <pc:sldMk cId="2303502608" sldId="331"/>
            <ac:inkMk id="632" creationId="{55A59111-929C-45D4-7E31-CDCDA3B6BACF}"/>
          </ac:inkMkLst>
        </pc:inkChg>
        <pc:inkChg chg="add mod">
          <ac:chgData name="Kokchun Giang" userId="67e2125d-ec8c-4323-9653-9824a2ad815f" providerId="ADAL" clId="{A9578775-FFB1-924C-BD6D-781E886F9944}" dt="2024-01-14T10:46:58.819" v="512"/>
          <ac:inkMkLst>
            <pc:docMk/>
            <pc:sldMk cId="2303502608" sldId="331"/>
            <ac:inkMk id="633" creationId="{3CD4A5E1-0C89-05E3-5D45-43E5ACED81F0}"/>
          </ac:inkMkLst>
        </pc:inkChg>
        <pc:inkChg chg="add mod">
          <ac:chgData name="Kokchun Giang" userId="67e2125d-ec8c-4323-9653-9824a2ad815f" providerId="ADAL" clId="{A9578775-FFB1-924C-BD6D-781E886F9944}" dt="2024-01-14T10:46:58.819" v="512"/>
          <ac:inkMkLst>
            <pc:docMk/>
            <pc:sldMk cId="2303502608" sldId="331"/>
            <ac:inkMk id="634" creationId="{8357D76A-261E-3A5C-93B2-E84D4A7FBFF0}"/>
          </ac:inkMkLst>
        </pc:inkChg>
        <pc:inkChg chg="add mod">
          <ac:chgData name="Kokchun Giang" userId="67e2125d-ec8c-4323-9653-9824a2ad815f" providerId="ADAL" clId="{A9578775-FFB1-924C-BD6D-781E886F9944}" dt="2024-01-14T10:46:58.819" v="512"/>
          <ac:inkMkLst>
            <pc:docMk/>
            <pc:sldMk cId="2303502608" sldId="331"/>
            <ac:inkMk id="635" creationId="{2EB2550D-97ED-027C-B057-EED6844D0D70}"/>
          </ac:inkMkLst>
        </pc:inkChg>
        <pc:inkChg chg="add mod">
          <ac:chgData name="Kokchun Giang" userId="67e2125d-ec8c-4323-9653-9824a2ad815f" providerId="ADAL" clId="{A9578775-FFB1-924C-BD6D-781E886F9944}" dt="2024-01-14T10:46:58.819" v="512"/>
          <ac:inkMkLst>
            <pc:docMk/>
            <pc:sldMk cId="2303502608" sldId="331"/>
            <ac:inkMk id="636" creationId="{E4CE0671-46CE-ACAD-BAA4-CE87A139654C}"/>
          </ac:inkMkLst>
        </pc:inkChg>
        <pc:inkChg chg="add mod">
          <ac:chgData name="Kokchun Giang" userId="67e2125d-ec8c-4323-9653-9824a2ad815f" providerId="ADAL" clId="{A9578775-FFB1-924C-BD6D-781E886F9944}" dt="2024-01-14T10:46:58.819" v="512"/>
          <ac:inkMkLst>
            <pc:docMk/>
            <pc:sldMk cId="2303502608" sldId="331"/>
            <ac:inkMk id="637" creationId="{B94360E2-0217-E9CE-15E3-08E3FF4BFA1F}"/>
          </ac:inkMkLst>
        </pc:inkChg>
        <pc:inkChg chg="add mod">
          <ac:chgData name="Kokchun Giang" userId="67e2125d-ec8c-4323-9653-9824a2ad815f" providerId="ADAL" clId="{A9578775-FFB1-924C-BD6D-781E886F9944}" dt="2024-01-14T10:46:58.819" v="512"/>
          <ac:inkMkLst>
            <pc:docMk/>
            <pc:sldMk cId="2303502608" sldId="331"/>
            <ac:inkMk id="638" creationId="{12406B1C-47D6-CB4F-99AC-7042715BA29A}"/>
          </ac:inkMkLst>
        </pc:inkChg>
        <pc:inkChg chg="add mod">
          <ac:chgData name="Kokchun Giang" userId="67e2125d-ec8c-4323-9653-9824a2ad815f" providerId="ADAL" clId="{A9578775-FFB1-924C-BD6D-781E886F9944}" dt="2024-01-14T10:46:58.819" v="512"/>
          <ac:inkMkLst>
            <pc:docMk/>
            <pc:sldMk cId="2303502608" sldId="331"/>
            <ac:inkMk id="639" creationId="{FBA0F10E-9587-2B88-EF45-3C7AA3082691}"/>
          </ac:inkMkLst>
        </pc:inkChg>
        <pc:inkChg chg="add mod">
          <ac:chgData name="Kokchun Giang" userId="67e2125d-ec8c-4323-9653-9824a2ad815f" providerId="ADAL" clId="{A9578775-FFB1-924C-BD6D-781E886F9944}" dt="2024-01-14T10:46:58.819" v="512"/>
          <ac:inkMkLst>
            <pc:docMk/>
            <pc:sldMk cId="2303502608" sldId="331"/>
            <ac:inkMk id="640" creationId="{25BF7341-2380-5255-2DB2-AEE314910BAA}"/>
          </ac:inkMkLst>
        </pc:inkChg>
        <pc:cxnChg chg="add mod">
          <ac:chgData name="Kokchun Giang" userId="67e2125d-ec8c-4323-9653-9824a2ad815f" providerId="ADAL" clId="{A9578775-FFB1-924C-BD6D-781E886F9944}" dt="2024-01-14T10:47:40.201" v="513" actId="1076"/>
          <ac:cxnSpMkLst>
            <pc:docMk/>
            <pc:sldMk cId="2303502608" sldId="331"/>
            <ac:cxnSpMk id="2" creationId="{09C5C255-EBFE-9512-7876-1C3FD6CC2027}"/>
          </ac:cxnSpMkLst>
        </pc:cxnChg>
        <pc:cxnChg chg="mod">
          <ac:chgData name="Kokchun Giang" userId="67e2125d-ec8c-4323-9653-9824a2ad815f" providerId="ADAL" clId="{A9578775-FFB1-924C-BD6D-781E886F9944}" dt="2024-01-14T10:47:40.201" v="513" actId="1076"/>
          <ac:cxnSpMkLst>
            <pc:docMk/>
            <pc:sldMk cId="2303502608" sldId="331"/>
            <ac:cxnSpMk id="392" creationId="{B2E2E143-5B8D-F970-4683-CE044061BD33}"/>
          </ac:cxnSpMkLst>
        </pc:cxnChg>
      </pc:sldChg>
    </pc:docChg>
  </pc:docChgLst>
  <pc:docChgLst>
    <pc:chgData name="Kokchun Giang" userId="67e2125d-ec8c-4323-9653-9824a2ad815f" providerId="ADAL" clId="{921897F3-359D-1445-86D7-2193B5F6F394}"/>
    <pc:docChg chg="undo custSel modSld">
      <pc:chgData name="Kokchun Giang" userId="67e2125d-ec8c-4323-9653-9824a2ad815f" providerId="ADAL" clId="{921897F3-359D-1445-86D7-2193B5F6F394}" dt="2024-01-14T12:32:09.088" v="932"/>
      <pc:docMkLst>
        <pc:docMk/>
      </pc:docMkLst>
      <pc:sldChg chg="addSp delSp modSp mod">
        <pc:chgData name="Kokchun Giang" userId="67e2125d-ec8c-4323-9653-9824a2ad815f" providerId="ADAL" clId="{921897F3-359D-1445-86D7-2193B5F6F394}" dt="2024-01-14T12:14:19.144" v="127" actId="1076"/>
        <pc:sldMkLst>
          <pc:docMk/>
          <pc:sldMk cId="2807130090" sldId="256"/>
        </pc:sldMkLst>
        <pc:spChg chg="mod">
          <ac:chgData name="Kokchun Giang" userId="67e2125d-ec8c-4323-9653-9824a2ad815f" providerId="ADAL" clId="{921897F3-359D-1445-86D7-2193B5F6F394}" dt="2024-01-14T12:14:03.696" v="126" actId="20577"/>
          <ac:spMkLst>
            <pc:docMk/>
            <pc:sldMk cId="2807130090" sldId="256"/>
            <ac:spMk id="4" creationId="{A491F632-0683-CE4A-A015-93F47CEEB6DE}"/>
          </ac:spMkLst>
        </pc:spChg>
        <pc:picChg chg="add mod">
          <ac:chgData name="Kokchun Giang" userId="67e2125d-ec8c-4323-9653-9824a2ad815f" providerId="ADAL" clId="{921897F3-359D-1445-86D7-2193B5F6F394}" dt="2024-01-14T12:14:19.144" v="127" actId="1076"/>
          <ac:picMkLst>
            <pc:docMk/>
            <pc:sldMk cId="2807130090" sldId="256"/>
            <ac:picMk id="2" creationId="{653C555F-AE57-6A7D-2AB3-E54AB21BCF4B}"/>
          </ac:picMkLst>
        </pc:picChg>
        <pc:picChg chg="del">
          <ac:chgData name="Kokchun Giang" userId="67e2125d-ec8c-4323-9653-9824a2ad815f" providerId="ADAL" clId="{921897F3-359D-1445-86D7-2193B5F6F394}" dt="2024-01-14T12:13:12.036" v="0" actId="478"/>
          <ac:picMkLst>
            <pc:docMk/>
            <pc:sldMk cId="2807130090" sldId="256"/>
            <ac:picMk id="1026" creationId="{308D1A49-77C7-3AD0-D3E5-709147F1FA65}"/>
          </ac:picMkLst>
        </pc:picChg>
      </pc:sldChg>
      <pc:sldChg chg="addSp delSp modSp mod delAnim modAnim">
        <pc:chgData name="Kokchun Giang" userId="67e2125d-ec8c-4323-9653-9824a2ad815f" providerId="ADAL" clId="{921897F3-359D-1445-86D7-2193B5F6F394}" dt="2024-01-14T12:32:09.088" v="932"/>
        <pc:sldMkLst>
          <pc:docMk/>
          <pc:sldMk cId="2303502608" sldId="331"/>
        </pc:sldMkLst>
        <pc:spChg chg="mod">
          <ac:chgData name="Kokchun Giang" userId="67e2125d-ec8c-4323-9653-9824a2ad815f" providerId="ADAL" clId="{921897F3-359D-1445-86D7-2193B5F6F394}" dt="2024-01-14T12:18:37.479" v="250" actId="14100"/>
          <ac:spMkLst>
            <pc:docMk/>
            <pc:sldMk cId="2303502608" sldId="331"/>
            <ac:spMk id="28" creationId="{7E8C0D03-019A-279A-6AD5-A5E7BD2580DB}"/>
          </ac:spMkLst>
        </pc:spChg>
        <pc:grpChg chg="del">
          <ac:chgData name="Kokchun Giang" userId="67e2125d-ec8c-4323-9653-9824a2ad815f" providerId="ADAL" clId="{921897F3-359D-1445-86D7-2193B5F6F394}" dt="2024-01-14T12:17:09.851" v="129" actId="478"/>
          <ac:grpSpMkLst>
            <pc:docMk/>
            <pc:sldMk cId="2303502608" sldId="331"/>
            <ac:grpSpMk id="517" creationId="{3E532F0E-0837-B231-9538-53EBAB72A154}"/>
          </ac:grpSpMkLst>
        </pc:grpChg>
        <pc:grpChg chg="mod">
          <ac:chgData name="Kokchun Giang" userId="67e2125d-ec8c-4323-9653-9824a2ad815f" providerId="ADAL" clId="{921897F3-359D-1445-86D7-2193B5F6F394}" dt="2024-01-14T12:29:52.679" v="903" actId="164"/>
          <ac:grpSpMkLst>
            <pc:docMk/>
            <pc:sldMk cId="2303502608" sldId="331"/>
            <ac:grpSpMk id="525" creationId="{0D0A9AB7-DDC6-EB8E-14C7-02211004670F}"/>
          </ac:grpSpMkLst>
        </pc:grpChg>
        <pc:grpChg chg="mod">
          <ac:chgData name="Kokchun Giang" userId="67e2125d-ec8c-4323-9653-9824a2ad815f" providerId="ADAL" clId="{921897F3-359D-1445-86D7-2193B5F6F394}" dt="2024-01-14T12:29:52.679" v="903" actId="164"/>
          <ac:grpSpMkLst>
            <pc:docMk/>
            <pc:sldMk cId="2303502608" sldId="331"/>
            <ac:grpSpMk id="530" creationId="{AF26F6E3-42A6-BD46-A81A-D1A20D9C0601}"/>
          </ac:grpSpMkLst>
        </pc:grpChg>
        <pc:grpChg chg="del">
          <ac:chgData name="Kokchun Giang" userId="67e2125d-ec8c-4323-9653-9824a2ad815f" providerId="ADAL" clId="{921897F3-359D-1445-86D7-2193B5F6F394}" dt="2024-01-14T12:17:09.851" v="129" actId="478"/>
          <ac:grpSpMkLst>
            <pc:docMk/>
            <pc:sldMk cId="2303502608" sldId="331"/>
            <ac:grpSpMk id="536" creationId="{972999E7-5AA2-FC5D-2C0F-F73340E7FF11}"/>
          </ac:grpSpMkLst>
        </pc:grpChg>
        <pc:grpChg chg="del">
          <ac:chgData name="Kokchun Giang" userId="67e2125d-ec8c-4323-9653-9824a2ad815f" providerId="ADAL" clId="{921897F3-359D-1445-86D7-2193B5F6F394}" dt="2024-01-14T12:17:09.851" v="129" actId="478"/>
          <ac:grpSpMkLst>
            <pc:docMk/>
            <pc:sldMk cId="2303502608" sldId="331"/>
            <ac:grpSpMk id="549" creationId="{4471E43F-189A-34E8-0C79-916FD250491B}"/>
          </ac:grpSpMkLst>
        </pc:grpChg>
        <pc:grpChg chg="del">
          <ac:chgData name="Kokchun Giang" userId="67e2125d-ec8c-4323-9653-9824a2ad815f" providerId="ADAL" clId="{921897F3-359D-1445-86D7-2193B5F6F394}" dt="2024-01-14T12:17:05.652" v="128" actId="478"/>
          <ac:grpSpMkLst>
            <pc:docMk/>
            <pc:sldMk cId="2303502608" sldId="331"/>
            <ac:grpSpMk id="642" creationId="{394AFA69-A47D-1BBE-FA37-5D5217AC59AD}"/>
          </ac:grpSpMkLst>
        </pc:grpChg>
        <pc:grpChg chg="del">
          <ac:chgData name="Kokchun Giang" userId="67e2125d-ec8c-4323-9653-9824a2ad815f" providerId="ADAL" clId="{921897F3-359D-1445-86D7-2193B5F6F394}" dt="2024-01-14T12:17:05.652" v="128" actId="478"/>
          <ac:grpSpMkLst>
            <pc:docMk/>
            <pc:sldMk cId="2303502608" sldId="331"/>
            <ac:grpSpMk id="643" creationId="{4657C4C4-044A-C4A5-3622-28032575F88B}"/>
          </ac:grpSpMkLst>
        </pc:grpChg>
        <pc:grpChg chg="del">
          <ac:chgData name="Kokchun Giang" userId="67e2125d-ec8c-4323-9653-9824a2ad815f" providerId="ADAL" clId="{921897F3-359D-1445-86D7-2193B5F6F394}" dt="2024-01-14T12:17:05.652" v="128" actId="478"/>
          <ac:grpSpMkLst>
            <pc:docMk/>
            <pc:sldMk cId="2303502608" sldId="331"/>
            <ac:grpSpMk id="644" creationId="{D13C14AA-7FD3-1DA6-1911-23B39CA395E7}"/>
          </ac:grpSpMkLst>
        </pc:grpChg>
        <pc:grpChg chg="del">
          <ac:chgData name="Kokchun Giang" userId="67e2125d-ec8c-4323-9653-9824a2ad815f" providerId="ADAL" clId="{921897F3-359D-1445-86D7-2193B5F6F394}" dt="2024-01-14T12:17:05.652" v="128" actId="478"/>
          <ac:grpSpMkLst>
            <pc:docMk/>
            <pc:sldMk cId="2303502608" sldId="331"/>
            <ac:grpSpMk id="645" creationId="{853A5E85-0305-52D2-2292-72C7A5DBB0C3}"/>
          </ac:grpSpMkLst>
        </pc:grpChg>
        <pc:grpChg chg="del">
          <ac:chgData name="Kokchun Giang" userId="67e2125d-ec8c-4323-9653-9824a2ad815f" providerId="ADAL" clId="{921897F3-359D-1445-86D7-2193B5F6F394}" dt="2024-01-14T12:17:05.652" v="128" actId="478"/>
          <ac:grpSpMkLst>
            <pc:docMk/>
            <pc:sldMk cId="2303502608" sldId="331"/>
            <ac:grpSpMk id="646" creationId="{68BC283F-07E0-726E-5290-2BB4AE1688F7}"/>
          </ac:grpSpMkLst>
        </pc:grpChg>
        <pc:grpChg chg="del">
          <ac:chgData name="Kokchun Giang" userId="67e2125d-ec8c-4323-9653-9824a2ad815f" providerId="ADAL" clId="{921897F3-359D-1445-86D7-2193B5F6F394}" dt="2024-01-14T12:17:05.652" v="128" actId="478"/>
          <ac:grpSpMkLst>
            <pc:docMk/>
            <pc:sldMk cId="2303502608" sldId="331"/>
            <ac:grpSpMk id="647" creationId="{1146D225-BF9B-7ED5-B897-D74F49453016}"/>
          </ac:grpSpMkLst>
        </pc:grpChg>
        <pc:grpChg chg="del">
          <ac:chgData name="Kokchun Giang" userId="67e2125d-ec8c-4323-9653-9824a2ad815f" providerId="ADAL" clId="{921897F3-359D-1445-86D7-2193B5F6F394}" dt="2024-01-14T12:17:09.851" v="129" actId="478"/>
          <ac:grpSpMkLst>
            <pc:docMk/>
            <pc:sldMk cId="2303502608" sldId="331"/>
            <ac:grpSpMk id="648" creationId="{2B0FADD0-4CCC-2F82-4143-6D37DC1D41FB}"/>
          </ac:grpSpMkLst>
        </pc:grpChg>
        <pc:grpChg chg="del">
          <ac:chgData name="Kokchun Giang" userId="67e2125d-ec8c-4323-9653-9824a2ad815f" providerId="ADAL" clId="{921897F3-359D-1445-86D7-2193B5F6F394}" dt="2024-01-14T12:17:11.768" v="130" actId="478"/>
          <ac:grpSpMkLst>
            <pc:docMk/>
            <pc:sldMk cId="2303502608" sldId="331"/>
            <ac:grpSpMk id="649" creationId="{68223F43-420D-3556-8EFA-C4CBEA3F9D7A}"/>
          </ac:grpSpMkLst>
        </pc:grpChg>
        <pc:grpChg chg="mod">
          <ac:chgData name="Kokchun Giang" userId="67e2125d-ec8c-4323-9653-9824a2ad815f" providerId="ADAL" clId="{921897F3-359D-1445-86D7-2193B5F6F394}" dt="2024-01-14T12:29:52.679" v="903" actId="164"/>
          <ac:grpSpMkLst>
            <pc:docMk/>
            <pc:sldMk cId="2303502608" sldId="331"/>
            <ac:grpSpMk id="654" creationId="{A755A803-E0EA-A2B9-B99F-5C09DCF51DA3}"/>
          </ac:grpSpMkLst>
        </pc:grpChg>
        <pc:grpChg chg="mod">
          <ac:chgData name="Kokchun Giang" userId="67e2125d-ec8c-4323-9653-9824a2ad815f" providerId="ADAL" clId="{921897F3-359D-1445-86D7-2193B5F6F394}" dt="2024-01-14T12:29:52.679" v="903" actId="164"/>
          <ac:grpSpMkLst>
            <pc:docMk/>
            <pc:sldMk cId="2303502608" sldId="331"/>
            <ac:grpSpMk id="655" creationId="{DA98CE70-DD71-F146-0923-CA8E2DAF2BC5}"/>
          </ac:grpSpMkLst>
        </pc:grpChg>
        <pc:grpChg chg="mod">
          <ac:chgData name="Kokchun Giang" userId="67e2125d-ec8c-4323-9653-9824a2ad815f" providerId="ADAL" clId="{921897F3-359D-1445-86D7-2193B5F6F394}" dt="2024-01-14T12:29:52.679" v="903" actId="164"/>
          <ac:grpSpMkLst>
            <pc:docMk/>
            <pc:sldMk cId="2303502608" sldId="331"/>
            <ac:grpSpMk id="656" creationId="{46E86D01-F215-2335-8F86-ECA721146CAE}"/>
          </ac:grpSpMkLst>
        </pc:grpChg>
        <pc:grpChg chg="mod">
          <ac:chgData name="Kokchun Giang" userId="67e2125d-ec8c-4323-9653-9824a2ad815f" providerId="ADAL" clId="{921897F3-359D-1445-86D7-2193B5F6F394}" dt="2024-01-14T12:29:52.679" v="903" actId="164"/>
          <ac:grpSpMkLst>
            <pc:docMk/>
            <pc:sldMk cId="2303502608" sldId="331"/>
            <ac:grpSpMk id="670" creationId="{5FE77F4E-6A58-8DDA-7F94-55D54F6CD4A8}"/>
          </ac:grpSpMkLst>
        </pc:grpChg>
        <pc:grpChg chg="mod">
          <ac:chgData name="Kokchun Giang" userId="67e2125d-ec8c-4323-9653-9824a2ad815f" providerId="ADAL" clId="{921897F3-359D-1445-86D7-2193B5F6F394}" dt="2024-01-14T12:29:52.679" v="903" actId="164"/>
          <ac:grpSpMkLst>
            <pc:docMk/>
            <pc:sldMk cId="2303502608" sldId="331"/>
            <ac:grpSpMk id="671" creationId="{5D459BC7-6020-43A8-A2F2-A4B970ACF578}"/>
          </ac:grpSpMkLst>
        </pc:grpChg>
        <pc:grpChg chg="mod">
          <ac:chgData name="Kokchun Giang" userId="67e2125d-ec8c-4323-9653-9824a2ad815f" providerId="ADAL" clId="{921897F3-359D-1445-86D7-2193B5F6F394}" dt="2024-01-14T12:30:01.521" v="905" actId="164"/>
          <ac:grpSpMkLst>
            <pc:docMk/>
            <pc:sldMk cId="2303502608" sldId="331"/>
            <ac:grpSpMk id="676" creationId="{3D3945C6-B49A-AC2D-C703-AF6BF9B8277F}"/>
          </ac:grpSpMkLst>
        </pc:grpChg>
        <pc:grpChg chg="mod">
          <ac:chgData name="Kokchun Giang" userId="67e2125d-ec8c-4323-9653-9824a2ad815f" providerId="ADAL" clId="{921897F3-359D-1445-86D7-2193B5F6F394}" dt="2024-01-14T12:30:01.521" v="905" actId="164"/>
          <ac:grpSpMkLst>
            <pc:docMk/>
            <pc:sldMk cId="2303502608" sldId="331"/>
            <ac:grpSpMk id="683" creationId="{F9C14908-CD34-1CD6-F1F8-B8ED53CE006F}"/>
          </ac:grpSpMkLst>
        </pc:grpChg>
        <pc:grpChg chg="mod">
          <ac:chgData name="Kokchun Giang" userId="67e2125d-ec8c-4323-9653-9824a2ad815f" providerId="ADAL" clId="{921897F3-359D-1445-86D7-2193B5F6F394}" dt="2024-01-14T12:30:01.521" v="905" actId="164"/>
          <ac:grpSpMkLst>
            <pc:docMk/>
            <pc:sldMk cId="2303502608" sldId="331"/>
            <ac:grpSpMk id="689" creationId="{852B6125-2E3B-BE09-ED24-E51853008682}"/>
          </ac:grpSpMkLst>
        </pc:grpChg>
        <pc:grpChg chg="mod">
          <ac:chgData name="Kokchun Giang" userId="67e2125d-ec8c-4323-9653-9824a2ad815f" providerId="ADAL" clId="{921897F3-359D-1445-86D7-2193B5F6F394}" dt="2024-01-14T12:30:01.521" v="905" actId="164"/>
          <ac:grpSpMkLst>
            <pc:docMk/>
            <pc:sldMk cId="2303502608" sldId="331"/>
            <ac:grpSpMk id="700" creationId="{56C0FFD4-E7DF-ADFF-46CB-2F88441536FB}"/>
          </ac:grpSpMkLst>
        </pc:grpChg>
        <pc:grpChg chg="mod">
          <ac:chgData name="Kokchun Giang" userId="67e2125d-ec8c-4323-9653-9824a2ad815f" providerId="ADAL" clId="{921897F3-359D-1445-86D7-2193B5F6F394}" dt="2024-01-14T12:30:01.521" v="905" actId="164"/>
          <ac:grpSpMkLst>
            <pc:docMk/>
            <pc:sldMk cId="2303502608" sldId="331"/>
            <ac:grpSpMk id="705" creationId="{2AA56012-C3F4-665D-A307-307748A7B0BB}"/>
          </ac:grpSpMkLst>
        </pc:grpChg>
        <pc:grpChg chg="mod">
          <ac:chgData name="Kokchun Giang" userId="67e2125d-ec8c-4323-9653-9824a2ad815f" providerId="ADAL" clId="{921897F3-359D-1445-86D7-2193B5F6F394}" dt="2024-01-14T12:30:01.521" v="905" actId="164"/>
          <ac:grpSpMkLst>
            <pc:docMk/>
            <pc:sldMk cId="2303502608" sldId="331"/>
            <ac:grpSpMk id="709" creationId="{35C817C6-17A2-E128-A783-0945809A495C}"/>
          </ac:grpSpMkLst>
        </pc:grpChg>
        <pc:grpChg chg="mod">
          <ac:chgData name="Kokchun Giang" userId="67e2125d-ec8c-4323-9653-9824a2ad815f" providerId="ADAL" clId="{921897F3-359D-1445-86D7-2193B5F6F394}" dt="2024-01-14T12:30:06.919" v="907" actId="164"/>
          <ac:grpSpMkLst>
            <pc:docMk/>
            <pc:sldMk cId="2303502608" sldId="331"/>
            <ac:grpSpMk id="714" creationId="{A0BEF5F9-3D9F-1B2C-614D-2DD3FA218A7B}"/>
          </ac:grpSpMkLst>
        </pc:grpChg>
        <pc:grpChg chg="mod">
          <ac:chgData name="Kokchun Giang" userId="67e2125d-ec8c-4323-9653-9824a2ad815f" providerId="ADAL" clId="{921897F3-359D-1445-86D7-2193B5F6F394}" dt="2024-01-14T12:30:06.919" v="907" actId="164"/>
          <ac:grpSpMkLst>
            <pc:docMk/>
            <pc:sldMk cId="2303502608" sldId="331"/>
            <ac:grpSpMk id="723" creationId="{BF648DB1-3F5E-A1A4-0797-F3841EA6516B}"/>
          </ac:grpSpMkLst>
        </pc:grpChg>
        <pc:grpChg chg="mod">
          <ac:chgData name="Kokchun Giang" userId="67e2125d-ec8c-4323-9653-9824a2ad815f" providerId="ADAL" clId="{921897F3-359D-1445-86D7-2193B5F6F394}" dt="2024-01-14T12:30:06.919" v="907" actId="164"/>
          <ac:grpSpMkLst>
            <pc:docMk/>
            <pc:sldMk cId="2303502608" sldId="331"/>
            <ac:grpSpMk id="724" creationId="{0E3B0A8C-772C-B1C0-4D2A-60FA1FF4037D}"/>
          </ac:grpSpMkLst>
        </pc:grpChg>
        <pc:grpChg chg="mod">
          <ac:chgData name="Kokchun Giang" userId="67e2125d-ec8c-4323-9653-9824a2ad815f" providerId="ADAL" clId="{921897F3-359D-1445-86D7-2193B5F6F394}" dt="2024-01-14T12:30:06.919" v="907" actId="164"/>
          <ac:grpSpMkLst>
            <pc:docMk/>
            <pc:sldMk cId="2303502608" sldId="331"/>
            <ac:grpSpMk id="733" creationId="{1CC7896C-9187-62CB-B4B5-4234EACC5123}"/>
          </ac:grpSpMkLst>
        </pc:grpChg>
        <pc:grpChg chg="mod">
          <ac:chgData name="Kokchun Giang" userId="67e2125d-ec8c-4323-9653-9824a2ad815f" providerId="ADAL" clId="{921897F3-359D-1445-86D7-2193B5F6F394}" dt="2024-01-14T12:30:06.919" v="907" actId="164"/>
          <ac:grpSpMkLst>
            <pc:docMk/>
            <pc:sldMk cId="2303502608" sldId="331"/>
            <ac:grpSpMk id="734" creationId="{11EACF37-A80A-E2E0-59E6-44620D89CC9E}"/>
          </ac:grpSpMkLst>
        </pc:grpChg>
        <pc:grpChg chg="del mod">
          <ac:chgData name="Kokchun Giang" userId="67e2125d-ec8c-4323-9653-9824a2ad815f" providerId="ADAL" clId="{921897F3-359D-1445-86D7-2193B5F6F394}" dt="2024-01-14T12:21:37.146" v="430"/>
          <ac:grpSpMkLst>
            <pc:docMk/>
            <pc:sldMk cId="2303502608" sldId="331"/>
            <ac:grpSpMk id="748" creationId="{6F52111C-EDD3-D565-DEAC-BE7D40EFC7CB}"/>
          </ac:grpSpMkLst>
        </pc:grpChg>
        <pc:grpChg chg="del mod">
          <ac:chgData name="Kokchun Giang" userId="67e2125d-ec8c-4323-9653-9824a2ad815f" providerId="ADAL" clId="{921897F3-359D-1445-86D7-2193B5F6F394}" dt="2024-01-14T12:21:37.146" v="430"/>
          <ac:grpSpMkLst>
            <pc:docMk/>
            <pc:sldMk cId="2303502608" sldId="331"/>
            <ac:grpSpMk id="755" creationId="{3C54F88D-A53E-0600-4C34-80ABB8C54E89}"/>
          </ac:grpSpMkLst>
        </pc:grpChg>
        <pc:grpChg chg="del mod">
          <ac:chgData name="Kokchun Giang" userId="67e2125d-ec8c-4323-9653-9824a2ad815f" providerId="ADAL" clId="{921897F3-359D-1445-86D7-2193B5F6F394}" dt="2024-01-14T12:21:37.146" v="430"/>
          <ac:grpSpMkLst>
            <pc:docMk/>
            <pc:sldMk cId="2303502608" sldId="331"/>
            <ac:grpSpMk id="768" creationId="{4ED23961-73B7-D932-E35F-1F1ABC0CF804}"/>
          </ac:grpSpMkLst>
        </pc:grpChg>
        <pc:grpChg chg="del mod">
          <ac:chgData name="Kokchun Giang" userId="67e2125d-ec8c-4323-9653-9824a2ad815f" providerId="ADAL" clId="{921897F3-359D-1445-86D7-2193B5F6F394}" dt="2024-01-14T12:21:37.146" v="430"/>
          <ac:grpSpMkLst>
            <pc:docMk/>
            <pc:sldMk cId="2303502608" sldId="331"/>
            <ac:grpSpMk id="769" creationId="{9B198AC3-3666-9472-2D7D-71B68F8652C6}"/>
          </ac:grpSpMkLst>
        </pc:grpChg>
        <pc:grpChg chg="del mod">
          <ac:chgData name="Kokchun Giang" userId="67e2125d-ec8c-4323-9653-9824a2ad815f" providerId="ADAL" clId="{921897F3-359D-1445-86D7-2193B5F6F394}" dt="2024-01-14T12:21:37.146" v="430"/>
          <ac:grpSpMkLst>
            <pc:docMk/>
            <pc:sldMk cId="2303502608" sldId="331"/>
            <ac:grpSpMk id="781" creationId="{32B5E38D-64A5-BEBF-F48E-72E6FAEB37FE}"/>
          </ac:grpSpMkLst>
        </pc:grpChg>
        <pc:grpChg chg="del mod">
          <ac:chgData name="Kokchun Giang" userId="67e2125d-ec8c-4323-9653-9824a2ad815f" providerId="ADAL" clId="{921897F3-359D-1445-86D7-2193B5F6F394}" dt="2024-01-14T12:21:37.146" v="430"/>
          <ac:grpSpMkLst>
            <pc:docMk/>
            <pc:sldMk cId="2303502608" sldId="331"/>
            <ac:grpSpMk id="793" creationId="{9EEFA1F1-4D8B-4073-839E-136BE81573F2}"/>
          </ac:grpSpMkLst>
        </pc:grpChg>
        <pc:grpChg chg="mod">
          <ac:chgData name="Kokchun Giang" userId="67e2125d-ec8c-4323-9653-9824a2ad815f" providerId="ADAL" clId="{921897F3-359D-1445-86D7-2193B5F6F394}" dt="2024-01-14T12:21:37.146" v="430"/>
          <ac:grpSpMkLst>
            <pc:docMk/>
            <pc:sldMk cId="2303502608" sldId="331"/>
            <ac:grpSpMk id="802" creationId="{1D3CCE38-07C2-BF20-AD6C-18809CCB40D9}"/>
          </ac:grpSpMkLst>
        </pc:grpChg>
        <pc:grpChg chg="mod">
          <ac:chgData name="Kokchun Giang" userId="67e2125d-ec8c-4323-9653-9824a2ad815f" providerId="ADAL" clId="{921897F3-359D-1445-86D7-2193B5F6F394}" dt="2024-01-14T12:22:10.496" v="474"/>
          <ac:grpSpMkLst>
            <pc:docMk/>
            <pc:sldMk cId="2303502608" sldId="331"/>
            <ac:grpSpMk id="806" creationId="{76BFDDA1-AAAA-757A-5B9D-29077D5DA4B7}"/>
          </ac:grpSpMkLst>
        </pc:grpChg>
        <pc:grpChg chg="mod">
          <ac:chgData name="Kokchun Giang" userId="67e2125d-ec8c-4323-9653-9824a2ad815f" providerId="ADAL" clId="{921897F3-359D-1445-86D7-2193B5F6F394}" dt="2024-01-14T12:22:08.485" v="464"/>
          <ac:grpSpMkLst>
            <pc:docMk/>
            <pc:sldMk cId="2303502608" sldId="331"/>
            <ac:grpSpMk id="816" creationId="{BB2B5B18-0380-D508-B135-6B177B699964}"/>
          </ac:grpSpMkLst>
        </pc:grpChg>
        <pc:grpChg chg="mod">
          <ac:chgData name="Kokchun Giang" userId="67e2125d-ec8c-4323-9653-9824a2ad815f" providerId="ADAL" clId="{921897F3-359D-1445-86D7-2193B5F6F394}" dt="2024-01-14T12:22:08.485" v="464"/>
          <ac:grpSpMkLst>
            <pc:docMk/>
            <pc:sldMk cId="2303502608" sldId="331"/>
            <ac:grpSpMk id="817" creationId="{29D14E3A-819C-F434-3B67-0EB6C8293C8D}"/>
          </ac:grpSpMkLst>
        </pc:grpChg>
        <pc:grpChg chg="mod">
          <ac:chgData name="Kokchun Giang" userId="67e2125d-ec8c-4323-9653-9824a2ad815f" providerId="ADAL" clId="{921897F3-359D-1445-86D7-2193B5F6F394}" dt="2024-01-14T12:22:08.485" v="464"/>
          <ac:grpSpMkLst>
            <pc:docMk/>
            <pc:sldMk cId="2303502608" sldId="331"/>
            <ac:grpSpMk id="818" creationId="{DB05B9CC-12BA-369B-FBB0-EC55299C31B1}"/>
          </ac:grpSpMkLst>
        </pc:grpChg>
        <pc:grpChg chg="mod">
          <ac:chgData name="Kokchun Giang" userId="67e2125d-ec8c-4323-9653-9824a2ad815f" providerId="ADAL" clId="{921897F3-359D-1445-86D7-2193B5F6F394}" dt="2024-01-14T12:22:06.805" v="455"/>
          <ac:grpSpMkLst>
            <pc:docMk/>
            <pc:sldMk cId="2303502608" sldId="331"/>
            <ac:grpSpMk id="827" creationId="{AFB4E580-4E24-FD5A-A7D0-54084078B5E8}"/>
          </ac:grpSpMkLst>
        </pc:grpChg>
        <pc:grpChg chg="mod">
          <ac:chgData name="Kokchun Giang" userId="67e2125d-ec8c-4323-9653-9824a2ad815f" providerId="ADAL" clId="{921897F3-359D-1445-86D7-2193B5F6F394}" dt="2024-01-14T12:22:06.805" v="455"/>
          <ac:grpSpMkLst>
            <pc:docMk/>
            <pc:sldMk cId="2303502608" sldId="331"/>
            <ac:grpSpMk id="828" creationId="{9AD61645-B666-677A-3306-F457739898EB}"/>
          </ac:grpSpMkLst>
        </pc:grpChg>
        <pc:grpChg chg="mod">
          <ac:chgData name="Kokchun Giang" userId="67e2125d-ec8c-4323-9653-9824a2ad815f" providerId="ADAL" clId="{921897F3-359D-1445-86D7-2193B5F6F394}" dt="2024-01-14T12:22:06.805" v="455"/>
          <ac:grpSpMkLst>
            <pc:docMk/>
            <pc:sldMk cId="2303502608" sldId="331"/>
            <ac:grpSpMk id="829" creationId="{EABE2AC3-478B-A1F6-94F6-A092C20B176D}"/>
          </ac:grpSpMkLst>
        </pc:grpChg>
        <pc:grpChg chg="del mod">
          <ac:chgData name="Kokchun Giang" userId="67e2125d-ec8c-4323-9653-9824a2ad815f" providerId="ADAL" clId="{921897F3-359D-1445-86D7-2193B5F6F394}" dt="2024-01-14T12:24:08.865" v="538"/>
          <ac:grpSpMkLst>
            <pc:docMk/>
            <pc:sldMk cId="2303502608" sldId="331"/>
            <ac:grpSpMk id="842" creationId="{031ECBE7-A095-8C1A-6267-5BB44559DDC8}"/>
          </ac:grpSpMkLst>
        </pc:grpChg>
        <pc:grpChg chg="del mod">
          <ac:chgData name="Kokchun Giang" userId="67e2125d-ec8c-4323-9653-9824a2ad815f" providerId="ADAL" clId="{921897F3-359D-1445-86D7-2193B5F6F394}" dt="2024-01-14T12:23:11.366" v="496"/>
          <ac:grpSpMkLst>
            <pc:docMk/>
            <pc:sldMk cId="2303502608" sldId="331"/>
            <ac:grpSpMk id="846" creationId="{71569110-726D-1193-1236-8209DD97FB6F}"/>
          </ac:grpSpMkLst>
        </pc:grpChg>
        <pc:grpChg chg="del mod">
          <ac:chgData name="Kokchun Giang" userId="67e2125d-ec8c-4323-9653-9824a2ad815f" providerId="ADAL" clId="{921897F3-359D-1445-86D7-2193B5F6F394}" dt="2024-01-14T12:23:11.997" v="498"/>
          <ac:grpSpMkLst>
            <pc:docMk/>
            <pc:sldMk cId="2303502608" sldId="331"/>
            <ac:grpSpMk id="848" creationId="{02831196-85C5-ACC1-F386-FF5CFDDF8254}"/>
          </ac:grpSpMkLst>
        </pc:grpChg>
        <pc:grpChg chg="del mod">
          <ac:chgData name="Kokchun Giang" userId="67e2125d-ec8c-4323-9653-9824a2ad815f" providerId="ADAL" clId="{921897F3-359D-1445-86D7-2193B5F6F394}" dt="2024-01-14T12:23:14.769" v="500"/>
          <ac:grpSpMkLst>
            <pc:docMk/>
            <pc:sldMk cId="2303502608" sldId="331"/>
            <ac:grpSpMk id="850" creationId="{6E3A8BD4-C24F-7193-CACF-BD9E8FB50E99}"/>
          </ac:grpSpMkLst>
        </pc:grpChg>
        <pc:grpChg chg="del mod">
          <ac:chgData name="Kokchun Giang" userId="67e2125d-ec8c-4323-9653-9824a2ad815f" providerId="ADAL" clId="{921897F3-359D-1445-86D7-2193B5F6F394}" dt="2024-01-14T12:23:36.811" v="509"/>
          <ac:grpSpMkLst>
            <pc:docMk/>
            <pc:sldMk cId="2303502608" sldId="331"/>
            <ac:grpSpMk id="852" creationId="{2140A9AE-AF28-5503-4BF0-6284D0764324}"/>
          </ac:grpSpMkLst>
        </pc:grpChg>
        <pc:grpChg chg="del mod">
          <ac:chgData name="Kokchun Giang" userId="67e2125d-ec8c-4323-9653-9824a2ad815f" providerId="ADAL" clId="{921897F3-359D-1445-86D7-2193B5F6F394}" dt="2024-01-14T12:24:08.865" v="538"/>
          <ac:grpSpMkLst>
            <pc:docMk/>
            <pc:sldMk cId="2303502608" sldId="331"/>
            <ac:grpSpMk id="861" creationId="{88D23D85-DC2B-EA4B-F00D-87C5E0C258F1}"/>
          </ac:grpSpMkLst>
        </pc:grpChg>
        <pc:grpChg chg="del mod">
          <ac:chgData name="Kokchun Giang" userId="67e2125d-ec8c-4323-9653-9824a2ad815f" providerId="ADAL" clId="{921897F3-359D-1445-86D7-2193B5F6F394}" dt="2024-01-14T12:23:51.333" v="516"/>
          <ac:grpSpMkLst>
            <pc:docMk/>
            <pc:sldMk cId="2303502608" sldId="331"/>
            <ac:grpSpMk id="866" creationId="{4CC68674-31AD-50EF-3639-6853472CA6F5}"/>
          </ac:grpSpMkLst>
        </pc:grpChg>
        <pc:grpChg chg="add del mod">
          <ac:chgData name="Kokchun Giang" userId="67e2125d-ec8c-4323-9653-9824a2ad815f" providerId="ADAL" clId="{921897F3-359D-1445-86D7-2193B5F6F394}" dt="2024-01-14T12:24:08.865" v="538"/>
          <ac:grpSpMkLst>
            <pc:docMk/>
            <pc:sldMk cId="2303502608" sldId="331"/>
            <ac:grpSpMk id="868" creationId="{9DC984F2-5D67-FF36-1149-E79B2E49451D}"/>
          </ac:grpSpMkLst>
        </pc:grpChg>
        <pc:grpChg chg="mod">
          <ac:chgData name="Kokchun Giang" userId="67e2125d-ec8c-4323-9653-9824a2ad815f" providerId="ADAL" clId="{921897F3-359D-1445-86D7-2193B5F6F394}" dt="2024-01-14T12:23:57.721" v="521"/>
          <ac:grpSpMkLst>
            <pc:docMk/>
            <pc:sldMk cId="2303502608" sldId="331"/>
            <ac:grpSpMk id="871" creationId="{FCFEF430-65E2-CA52-E872-8707A10AC6A7}"/>
          </ac:grpSpMkLst>
        </pc:grpChg>
        <pc:grpChg chg="del mod">
          <ac:chgData name="Kokchun Giang" userId="67e2125d-ec8c-4323-9653-9824a2ad815f" providerId="ADAL" clId="{921897F3-359D-1445-86D7-2193B5F6F394}" dt="2024-01-14T12:24:09.926" v="540"/>
          <ac:grpSpMkLst>
            <pc:docMk/>
            <pc:sldMk cId="2303502608" sldId="331"/>
            <ac:grpSpMk id="887" creationId="{E188263E-69CE-5708-E414-7D87EEC2AECB}"/>
          </ac:grpSpMkLst>
        </pc:grpChg>
        <pc:grpChg chg="del mod">
          <ac:chgData name="Kokchun Giang" userId="67e2125d-ec8c-4323-9653-9824a2ad815f" providerId="ADAL" clId="{921897F3-359D-1445-86D7-2193B5F6F394}" dt="2024-01-14T12:24:43.103" v="572"/>
          <ac:grpSpMkLst>
            <pc:docMk/>
            <pc:sldMk cId="2303502608" sldId="331"/>
            <ac:grpSpMk id="889" creationId="{8A14745D-9893-4B2A-C0EE-E598626E8580}"/>
          </ac:grpSpMkLst>
        </pc:grpChg>
        <pc:grpChg chg="mod">
          <ac:chgData name="Kokchun Giang" userId="67e2125d-ec8c-4323-9653-9824a2ad815f" providerId="ADAL" clId="{921897F3-359D-1445-86D7-2193B5F6F394}" dt="2024-01-14T12:24:38.411" v="567"/>
          <ac:grpSpMkLst>
            <pc:docMk/>
            <pc:sldMk cId="2303502608" sldId="331"/>
            <ac:grpSpMk id="892" creationId="{20B71D3E-87BB-9860-6ACA-7504B0452F91}"/>
          </ac:grpSpMkLst>
        </pc:grpChg>
        <pc:grpChg chg="mod">
          <ac:chgData name="Kokchun Giang" userId="67e2125d-ec8c-4323-9653-9824a2ad815f" providerId="ADAL" clId="{921897F3-359D-1445-86D7-2193B5F6F394}" dt="2024-01-14T12:24:35.527" v="556"/>
          <ac:grpSpMkLst>
            <pc:docMk/>
            <pc:sldMk cId="2303502608" sldId="331"/>
            <ac:grpSpMk id="903" creationId="{F8764138-8B07-945C-1A6D-BAF9C2CD26D6}"/>
          </ac:grpSpMkLst>
        </pc:grpChg>
        <pc:grpChg chg="mod">
          <ac:chgData name="Kokchun Giang" userId="67e2125d-ec8c-4323-9653-9824a2ad815f" providerId="ADAL" clId="{921897F3-359D-1445-86D7-2193B5F6F394}" dt="2024-01-14T12:25:06.167" v="607"/>
          <ac:grpSpMkLst>
            <pc:docMk/>
            <pc:sldMk cId="2303502608" sldId="331"/>
            <ac:grpSpMk id="907" creationId="{15C33887-F40B-059F-7B83-7F972F152602}"/>
          </ac:grpSpMkLst>
        </pc:grpChg>
        <pc:grpChg chg="mod">
          <ac:chgData name="Kokchun Giang" userId="67e2125d-ec8c-4323-9653-9824a2ad815f" providerId="ADAL" clId="{921897F3-359D-1445-86D7-2193B5F6F394}" dt="2024-01-14T12:24:46.026" v="577"/>
          <ac:grpSpMkLst>
            <pc:docMk/>
            <pc:sldMk cId="2303502608" sldId="331"/>
            <ac:grpSpMk id="910" creationId="{80E1F1A1-C44F-764A-D4B9-012226757255}"/>
          </ac:grpSpMkLst>
        </pc:grpChg>
        <pc:grpChg chg="add mod">
          <ac:chgData name="Kokchun Giang" userId="67e2125d-ec8c-4323-9653-9824a2ad815f" providerId="ADAL" clId="{921897F3-359D-1445-86D7-2193B5F6F394}" dt="2024-01-14T12:25:06.167" v="607"/>
          <ac:grpSpMkLst>
            <pc:docMk/>
            <pc:sldMk cId="2303502608" sldId="331"/>
            <ac:grpSpMk id="911" creationId="{889E9641-AF50-FF18-80EE-2939BC019AA4}"/>
          </ac:grpSpMkLst>
        </pc:grpChg>
        <pc:grpChg chg="add mod">
          <ac:chgData name="Kokchun Giang" userId="67e2125d-ec8c-4323-9653-9824a2ad815f" providerId="ADAL" clId="{921897F3-359D-1445-86D7-2193B5F6F394}" dt="2024-01-14T12:30:45.098" v="916" actId="164"/>
          <ac:grpSpMkLst>
            <pc:docMk/>
            <pc:sldMk cId="2303502608" sldId="331"/>
            <ac:grpSpMk id="912" creationId="{DD077BA0-889A-CF4D-03AA-46F0BF065249}"/>
          </ac:grpSpMkLst>
        </pc:grpChg>
        <pc:grpChg chg="mod">
          <ac:chgData name="Kokchun Giang" userId="67e2125d-ec8c-4323-9653-9824a2ad815f" providerId="ADAL" clId="{921897F3-359D-1445-86D7-2193B5F6F394}" dt="2024-01-14T12:25:19.664" v="611"/>
          <ac:grpSpMkLst>
            <pc:docMk/>
            <pc:sldMk cId="2303502608" sldId="331"/>
            <ac:grpSpMk id="939" creationId="{7126419B-AFB8-2EED-8587-BEDA7198A5FC}"/>
          </ac:grpSpMkLst>
        </pc:grpChg>
        <pc:grpChg chg="mod">
          <ac:chgData name="Kokchun Giang" userId="67e2125d-ec8c-4323-9653-9824a2ad815f" providerId="ADAL" clId="{921897F3-359D-1445-86D7-2193B5F6F394}" dt="2024-01-14T12:25:25.533" v="617"/>
          <ac:grpSpMkLst>
            <pc:docMk/>
            <pc:sldMk cId="2303502608" sldId="331"/>
            <ac:grpSpMk id="952" creationId="{C33101FC-87CF-303B-794B-C19872FE629D}"/>
          </ac:grpSpMkLst>
        </pc:grpChg>
        <pc:grpChg chg="del mod">
          <ac:chgData name="Kokchun Giang" userId="67e2125d-ec8c-4323-9653-9824a2ad815f" providerId="ADAL" clId="{921897F3-359D-1445-86D7-2193B5F6F394}" dt="2024-01-14T12:25:45.894" v="625"/>
          <ac:grpSpMkLst>
            <pc:docMk/>
            <pc:sldMk cId="2303502608" sldId="331"/>
            <ac:grpSpMk id="956" creationId="{A38383D1-9765-D9B1-3DD8-3526B5B91B5A}"/>
          </ac:grpSpMkLst>
        </pc:grpChg>
        <pc:grpChg chg="del mod">
          <ac:chgData name="Kokchun Giang" userId="67e2125d-ec8c-4323-9653-9824a2ad815f" providerId="ADAL" clId="{921897F3-359D-1445-86D7-2193B5F6F394}" dt="2024-01-14T12:25:47.442" v="627"/>
          <ac:grpSpMkLst>
            <pc:docMk/>
            <pc:sldMk cId="2303502608" sldId="331"/>
            <ac:grpSpMk id="960" creationId="{D45970A3-C520-A0DC-384E-4B9D7DAA16B8}"/>
          </ac:grpSpMkLst>
        </pc:grpChg>
        <pc:grpChg chg="del mod">
          <ac:chgData name="Kokchun Giang" userId="67e2125d-ec8c-4323-9653-9824a2ad815f" providerId="ADAL" clId="{921897F3-359D-1445-86D7-2193B5F6F394}" dt="2024-01-14T12:25:48.153" v="629"/>
          <ac:grpSpMkLst>
            <pc:docMk/>
            <pc:sldMk cId="2303502608" sldId="331"/>
            <ac:grpSpMk id="962" creationId="{4405B246-E87B-3A28-4F0F-7B5D435CBFB3}"/>
          </ac:grpSpMkLst>
        </pc:grpChg>
        <pc:grpChg chg="add del mod">
          <ac:chgData name="Kokchun Giang" userId="67e2125d-ec8c-4323-9653-9824a2ad815f" providerId="ADAL" clId="{921897F3-359D-1445-86D7-2193B5F6F394}" dt="2024-01-14T12:26:46.784" v="674"/>
          <ac:grpSpMkLst>
            <pc:docMk/>
            <pc:sldMk cId="2303502608" sldId="331"/>
            <ac:grpSpMk id="964" creationId="{7FE227AD-BEF9-6ADD-4032-161E17C77E46}"/>
          </ac:grpSpMkLst>
        </pc:grpChg>
        <pc:grpChg chg="add del mod">
          <ac:chgData name="Kokchun Giang" userId="67e2125d-ec8c-4323-9653-9824a2ad815f" providerId="ADAL" clId="{921897F3-359D-1445-86D7-2193B5F6F394}" dt="2024-01-14T12:26:46.784" v="674"/>
          <ac:grpSpMkLst>
            <pc:docMk/>
            <pc:sldMk cId="2303502608" sldId="331"/>
            <ac:grpSpMk id="967" creationId="{21FC13A9-4439-5088-CD9E-03879E98AB0F}"/>
          </ac:grpSpMkLst>
        </pc:grpChg>
        <pc:grpChg chg="add del mod">
          <ac:chgData name="Kokchun Giang" userId="67e2125d-ec8c-4323-9653-9824a2ad815f" providerId="ADAL" clId="{921897F3-359D-1445-86D7-2193B5F6F394}" dt="2024-01-14T12:26:31.420" v="652"/>
          <ac:grpSpMkLst>
            <pc:docMk/>
            <pc:sldMk cId="2303502608" sldId="331"/>
            <ac:grpSpMk id="969" creationId="{96B412BB-0D14-325B-2267-1EE4F6CA2479}"/>
          </ac:grpSpMkLst>
        </pc:grpChg>
        <pc:grpChg chg="add del mod">
          <ac:chgData name="Kokchun Giang" userId="67e2125d-ec8c-4323-9653-9824a2ad815f" providerId="ADAL" clId="{921897F3-359D-1445-86D7-2193B5F6F394}" dt="2024-01-14T12:26:31.092" v="650"/>
          <ac:grpSpMkLst>
            <pc:docMk/>
            <pc:sldMk cId="2303502608" sldId="331"/>
            <ac:grpSpMk id="971" creationId="{E933E8A8-AB19-01D5-7B02-F9FFC3744210}"/>
          </ac:grpSpMkLst>
        </pc:grpChg>
        <pc:grpChg chg="mod">
          <ac:chgData name="Kokchun Giang" userId="67e2125d-ec8c-4323-9653-9824a2ad815f" providerId="ADAL" clId="{921897F3-359D-1445-86D7-2193B5F6F394}" dt="2024-01-14T12:26:28.737" v="644"/>
          <ac:grpSpMkLst>
            <pc:docMk/>
            <pc:sldMk cId="2303502608" sldId="331"/>
            <ac:grpSpMk id="977" creationId="{91F9E8A2-751C-F9F5-321D-BD414348E711}"/>
          </ac:grpSpMkLst>
        </pc:grpChg>
        <pc:grpChg chg="del mod">
          <ac:chgData name="Kokchun Giang" userId="67e2125d-ec8c-4323-9653-9824a2ad815f" providerId="ADAL" clId="{921897F3-359D-1445-86D7-2193B5F6F394}" dt="2024-01-14T12:26:40.331" v="668"/>
          <ac:grpSpMkLst>
            <pc:docMk/>
            <pc:sldMk cId="2303502608" sldId="331"/>
            <ac:grpSpMk id="985" creationId="{E47A2967-D45F-F09B-493C-E75199B58441}"/>
          </ac:grpSpMkLst>
        </pc:grpChg>
        <pc:grpChg chg="del mod">
          <ac:chgData name="Kokchun Giang" userId="67e2125d-ec8c-4323-9653-9824a2ad815f" providerId="ADAL" clId="{921897F3-359D-1445-86D7-2193B5F6F394}" dt="2024-01-14T12:26:43.210" v="670"/>
          <ac:grpSpMkLst>
            <pc:docMk/>
            <pc:sldMk cId="2303502608" sldId="331"/>
            <ac:grpSpMk id="993" creationId="{2A57C379-01FD-452B-0E6E-954B839645FB}"/>
          </ac:grpSpMkLst>
        </pc:grpChg>
        <pc:grpChg chg="del mod">
          <ac:chgData name="Kokchun Giang" userId="67e2125d-ec8c-4323-9653-9824a2ad815f" providerId="ADAL" clId="{921897F3-359D-1445-86D7-2193B5F6F394}" dt="2024-01-14T12:26:44.398" v="672"/>
          <ac:grpSpMkLst>
            <pc:docMk/>
            <pc:sldMk cId="2303502608" sldId="331"/>
            <ac:grpSpMk id="995" creationId="{7F722918-A690-CE63-2182-F050B0F7159E}"/>
          </ac:grpSpMkLst>
        </pc:grpChg>
        <pc:grpChg chg="del mod">
          <ac:chgData name="Kokchun Giang" userId="67e2125d-ec8c-4323-9653-9824a2ad815f" providerId="ADAL" clId="{921897F3-359D-1445-86D7-2193B5F6F394}" dt="2024-01-14T12:26:46.784" v="674"/>
          <ac:grpSpMkLst>
            <pc:docMk/>
            <pc:sldMk cId="2303502608" sldId="331"/>
            <ac:grpSpMk id="997" creationId="{2C7C41FA-4868-9770-6136-9D9E564EDD7B}"/>
          </ac:grpSpMkLst>
        </pc:grpChg>
        <pc:grpChg chg="del mod">
          <ac:chgData name="Kokchun Giang" userId="67e2125d-ec8c-4323-9653-9824a2ad815f" providerId="ADAL" clId="{921897F3-359D-1445-86D7-2193B5F6F394}" dt="2024-01-14T12:26:48.922" v="676"/>
          <ac:grpSpMkLst>
            <pc:docMk/>
            <pc:sldMk cId="2303502608" sldId="331"/>
            <ac:grpSpMk id="999" creationId="{4A31C31A-109E-4AEF-CE8D-61F132331095}"/>
          </ac:grpSpMkLst>
        </pc:grpChg>
        <pc:grpChg chg="del mod">
          <ac:chgData name="Kokchun Giang" userId="67e2125d-ec8c-4323-9653-9824a2ad815f" providerId="ADAL" clId="{921897F3-359D-1445-86D7-2193B5F6F394}" dt="2024-01-14T12:26:59.918" v="689"/>
          <ac:grpSpMkLst>
            <pc:docMk/>
            <pc:sldMk cId="2303502608" sldId="331"/>
            <ac:grpSpMk id="1001" creationId="{1324C330-3C33-E506-1C2F-04D0430ED0D5}"/>
          </ac:grpSpMkLst>
        </pc:grpChg>
        <pc:grpChg chg="del mod">
          <ac:chgData name="Kokchun Giang" userId="67e2125d-ec8c-4323-9653-9824a2ad815f" providerId="ADAL" clId="{921897F3-359D-1445-86D7-2193B5F6F394}" dt="2024-01-14T12:27:27.128" v="707"/>
          <ac:grpSpMkLst>
            <pc:docMk/>
            <pc:sldMk cId="2303502608" sldId="331"/>
            <ac:grpSpMk id="1014" creationId="{226369B0-764E-BB6A-7397-CFAF2CCD6189}"/>
          </ac:grpSpMkLst>
        </pc:grpChg>
        <pc:grpChg chg="mod">
          <ac:chgData name="Kokchun Giang" userId="67e2125d-ec8c-4323-9653-9824a2ad815f" providerId="ADAL" clId="{921897F3-359D-1445-86D7-2193B5F6F394}" dt="2024-01-14T12:27:08.988" v="700"/>
          <ac:grpSpMkLst>
            <pc:docMk/>
            <pc:sldMk cId="2303502608" sldId="331"/>
            <ac:grpSpMk id="1025" creationId="{C1E00A59-B481-429E-EEE4-8FFDC32271C2}"/>
          </ac:grpSpMkLst>
        </pc:grpChg>
        <pc:grpChg chg="mod">
          <ac:chgData name="Kokchun Giang" userId="67e2125d-ec8c-4323-9653-9824a2ad815f" providerId="ADAL" clId="{921897F3-359D-1445-86D7-2193B5F6F394}" dt="2024-01-14T12:27:27.128" v="707"/>
          <ac:grpSpMkLst>
            <pc:docMk/>
            <pc:sldMk cId="2303502608" sldId="331"/>
            <ac:grpSpMk id="1032" creationId="{11997E55-BA3C-2A73-EBEA-AE1D2769B846}"/>
          </ac:grpSpMkLst>
        </pc:grpChg>
        <pc:grpChg chg="mod">
          <ac:chgData name="Kokchun Giang" userId="67e2125d-ec8c-4323-9653-9824a2ad815f" providerId="ADAL" clId="{921897F3-359D-1445-86D7-2193B5F6F394}" dt="2024-01-14T12:27:37.130" v="718"/>
          <ac:grpSpMkLst>
            <pc:docMk/>
            <pc:sldMk cId="2303502608" sldId="331"/>
            <ac:grpSpMk id="1041" creationId="{1BCDC90A-9E2A-380C-B4D0-5EF9B3C66D8F}"/>
          </ac:grpSpMkLst>
        </pc:grpChg>
        <pc:grpChg chg="mod">
          <ac:chgData name="Kokchun Giang" userId="67e2125d-ec8c-4323-9653-9824a2ad815f" providerId="ADAL" clId="{921897F3-359D-1445-86D7-2193B5F6F394}" dt="2024-01-14T12:27:37.130" v="718"/>
          <ac:grpSpMkLst>
            <pc:docMk/>
            <pc:sldMk cId="2303502608" sldId="331"/>
            <ac:grpSpMk id="1042" creationId="{B67DE3A9-FEFA-2DBC-D1F5-B7D6C1CC9245}"/>
          </ac:grpSpMkLst>
        </pc:grpChg>
        <pc:grpChg chg="mod">
          <ac:chgData name="Kokchun Giang" userId="67e2125d-ec8c-4323-9653-9824a2ad815f" providerId="ADAL" clId="{921897F3-359D-1445-86D7-2193B5F6F394}" dt="2024-01-14T12:27:37.130" v="718"/>
          <ac:grpSpMkLst>
            <pc:docMk/>
            <pc:sldMk cId="2303502608" sldId="331"/>
            <ac:grpSpMk id="1043" creationId="{C23E76AF-D838-8BCB-9EFA-312CEB11E714}"/>
          </ac:grpSpMkLst>
        </pc:grpChg>
        <pc:grpChg chg="mod">
          <ac:chgData name="Kokchun Giang" userId="67e2125d-ec8c-4323-9653-9824a2ad815f" providerId="ADAL" clId="{921897F3-359D-1445-86D7-2193B5F6F394}" dt="2024-01-14T12:31:14.556" v="923" actId="164"/>
          <ac:grpSpMkLst>
            <pc:docMk/>
            <pc:sldMk cId="2303502608" sldId="331"/>
            <ac:grpSpMk id="1055" creationId="{CCE7449E-AB1C-462C-49DE-A5E915D71890}"/>
          </ac:grpSpMkLst>
        </pc:grpChg>
        <pc:grpChg chg="mod">
          <ac:chgData name="Kokchun Giang" userId="67e2125d-ec8c-4323-9653-9824a2ad815f" providerId="ADAL" clId="{921897F3-359D-1445-86D7-2193B5F6F394}" dt="2024-01-14T12:31:14.556" v="923" actId="164"/>
          <ac:grpSpMkLst>
            <pc:docMk/>
            <pc:sldMk cId="2303502608" sldId="331"/>
            <ac:grpSpMk id="1059" creationId="{ED8F997B-3089-D01E-EAAA-770B819DC2CA}"/>
          </ac:grpSpMkLst>
        </pc:grpChg>
        <pc:grpChg chg="mod">
          <ac:chgData name="Kokchun Giang" userId="67e2125d-ec8c-4323-9653-9824a2ad815f" providerId="ADAL" clId="{921897F3-359D-1445-86D7-2193B5F6F394}" dt="2024-01-14T12:31:14.556" v="923" actId="164"/>
          <ac:grpSpMkLst>
            <pc:docMk/>
            <pc:sldMk cId="2303502608" sldId="331"/>
            <ac:grpSpMk id="1068" creationId="{C72E6996-FC7D-849D-918E-253B9D3068E0}"/>
          </ac:grpSpMkLst>
        </pc:grpChg>
        <pc:grpChg chg="mod">
          <ac:chgData name="Kokchun Giang" userId="67e2125d-ec8c-4323-9653-9824a2ad815f" providerId="ADAL" clId="{921897F3-359D-1445-86D7-2193B5F6F394}" dt="2024-01-14T12:28:04.784" v="750"/>
          <ac:grpSpMkLst>
            <pc:docMk/>
            <pc:sldMk cId="2303502608" sldId="331"/>
            <ac:grpSpMk id="1072" creationId="{219BD28B-1007-F9A1-DAD8-A153E1A61A4E}"/>
          </ac:grpSpMkLst>
        </pc:grpChg>
        <pc:grpChg chg="del mod">
          <ac:chgData name="Kokchun Giang" userId="67e2125d-ec8c-4323-9653-9824a2ad815f" providerId="ADAL" clId="{921897F3-359D-1445-86D7-2193B5F6F394}" dt="2024-01-14T12:28:39.025" v="814"/>
          <ac:grpSpMkLst>
            <pc:docMk/>
            <pc:sldMk cId="2303502608" sldId="331"/>
            <ac:grpSpMk id="1076" creationId="{51F755C5-AF41-B0D4-7BB2-9916F9DC0017}"/>
          </ac:grpSpMkLst>
        </pc:grpChg>
        <pc:grpChg chg="add del mod">
          <ac:chgData name="Kokchun Giang" userId="67e2125d-ec8c-4323-9653-9824a2ad815f" providerId="ADAL" clId="{921897F3-359D-1445-86D7-2193B5F6F394}" dt="2024-01-14T12:28:33.888" v="804"/>
          <ac:grpSpMkLst>
            <pc:docMk/>
            <pc:sldMk cId="2303502608" sldId="331"/>
            <ac:grpSpMk id="1090" creationId="{7255F997-3D6F-E62C-0A40-D19A2A764B64}"/>
          </ac:grpSpMkLst>
        </pc:grpChg>
        <pc:grpChg chg="mod">
          <ac:chgData name="Kokchun Giang" userId="67e2125d-ec8c-4323-9653-9824a2ad815f" providerId="ADAL" clId="{921897F3-359D-1445-86D7-2193B5F6F394}" dt="2024-01-14T12:28:33.888" v="804"/>
          <ac:grpSpMkLst>
            <pc:docMk/>
            <pc:sldMk cId="2303502608" sldId="331"/>
            <ac:grpSpMk id="1091" creationId="{A8721E0C-E609-09A3-45D9-AFF2BB5BF2C2}"/>
          </ac:grpSpMkLst>
        </pc:grpChg>
        <pc:grpChg chg="mod">
          <ac:chgData name="Kokchun Giang" userId="67e2125d-ec8c-4323-9653-9824a2ad815f" providerId="ADAL" clId="{921897F3-359D-1445-86D7-2193B5F6F394}" dt="2024-01-14T12:28:33.888" v="804"/>
          <ac:grpSpMkLst>
            <pc:docMk/>
            <pc:sldMk cId="2303502608" sldId="331"/>
            <ac:grpSpMk id="1092" creationId="{79991EB8-C56F-5161-40B3-1787453B66EE}"/>
          </ac:grpSpMkLst>
        </pc:grpChg>
        <pc:grpChg chg="mod">
          <ac:chgData name="Kokchun Giang" userId="67e2125d-ec8c-4323-9653-9824a2ad815f" providerId="ADAL" clId="{921897F3-359D-1445-86D7-2193B5F6F394}" dt="2024-01-14T12:28:33.268" v="801"/>
          <ac:grpSpMkLst>
            <pc:docMk/>
            <pc:sldMk cId="2303502608" sldId="331"/>
            <ac:grpSpMk id="1095" creationId="{6B525E60-9FA7-C147-EC51-0DE4952DB413}"/>
          </ac:grpSpMkLst>
        </pc:grpChg>
        <pc:grpChg chg="mod">
          <ac:chgData name="Kokchun Giang" userId="67e2125d-ec8c-4323-9653-9824a2ad815f" providerId="ADAL" clId="{921897F3-359D-1445-86D7-2193B5F6F394}" dt="2024-01-14T12:28:32.166" v="796"/>
          <ac:grpSpMkLst>
            <pc:docMk/>
            <pc:sldMk cId="2303502608" sldId="331"/>
            <ac:grpSpMk id="1100" creationId="{AB82FDF2-3D87-576B-C40F-25BB71EA1A34}"/>
          </ac:grpSpMkLst>
        </pc:grpChg>
        <pc:grpChg chg="mod">
          <ac:chgData name="Kokchun Giang" userId="67e2125d-ec8c-4323-9653-9824a2ad815f" providerId="ADAL" clId="{921897F3-359D-1445-86D7-2193B5F6F394}" dt="2024-01-14T12:28:28.274" v="788"/>
          <ac:grpSpMkLst>
            <pc:docMk/>
            <pc:sldMk cId="2303502608" sldId="331"/>
            <ac:grpSpMk id="1108" creationId="{3508C818-4342-B6F4-B1ED-12F7E0B676D6}"/>
          </ac:grpSpMkLst>
        </pc:grpChg>
        <pc:grpChg chg="mod">
          <ac:chgData name="Kokchun Giang" userId="67e2125d-ec8c-4323-9653-9824a2ad815f" providerId="ADAL" clId="{921897F3-359D-1445-86D7-2193B5F6F394}" dt="2024-01-14T12:28:43.599" v="828"/>
          <ac:grpSpMkLst>
            <pc:docMk/>
            <pc:sldMk cId="2303502608" sldId="331"/>
            <ac:grpSpMk id="1115" creationId="{184953BD-4080-7B15-FF72-E3505F939E14}"/>
          </ac:grpSpMkLst>
        </pc:grpChg>
        <pc:grpChg chg="mod">
          <ac:chgData name="Kokchun Giang" userId="67e2125d-ec8c-4323-9653-9824a2ad815f" providerId="ADAL" clId="{921897F3-359D-1445-86D7-2193B5F6F394}" dt="2024-01-14T12:31:14.556" v="923" actId="164"/>
          <ac:grpSpMkLst>
            <pc:docMk/>
            <pc:sldMk cId="2303502608" sldId="331"/>
            <ac:grpSpMk id="1128" creationId="{F29DADCA-0F09-FF51-9AB0-143817576D6A}"/>
          </ac:grpSpMkLst>
        </pc:grpChg>
        <pc:grpChg chg="mod">
          <ac:chgData name="Kokchun Giang" userId="67e2125d-ec8c-4323-9653-9824a2ad815f" providerId="ADAL" clId="{921897F3-359D-1445-86D7-2193B5F6F394}" dt="2024-01-14T12:31:14.556" v="923" actId="164"/>
          <ac:grpSpMkLst>
            <pc:docMk/>
            <pc:sldMk cId="2303502608" sldId="331"/>
            <ac:grpSpMk id="1133" creationId="{6010829D-1554-C391-7210-22A4354611C8}"/>
          </ac:grpSpMkLst>
        </pc:grpChg>
        <pc:grpChg chg="mod">
          <ac:chgData name="Kokchun Giang" userId="67e2125d-ec8c-4323-9653-9824a2ad815f" providerId="ADAL" clId="{921897F3-359D-1445-86D7-2193B5F6F394}" dt="2024-01-14T12:31:14.556" v="923" actId="164"/>
          <ac:grpSpMkLst>
            <pc:docMk/>
            <pc:sldMk cId="2303502608" sldId="331"/>
            <ac:grpSpMk id="1137" creationId="{7B16581B-9234-E15F-E892-E20D65A511B7}"/>
          </ac:grpSpMkLst>
        </pc:grpChg>
        <pc:grpChg chg="mod">
          <ac:chgData name="Kokchun Giang" userId="67e2125d-ec8c-4323-9653-9824a2ad815f" providerId="ADAL" clId="{921897F3-359D-1445-86D7-2193B5F6F394}" dt="2024-01-14T12:29:00.020" v="862"/>
          <ac:grpSpMkLst>
            <pc:docMk/>
            <pc:sldMk cId="2303502608" sldId="331"/>
            <ac:grpSpMk id="1141" creationId="{5002B25E-68D5-EDB9-E6A3-B9E7C1465D5B}"/>
          </ac:grpSpMkLst>
        </pc:grpChg>
        <pc:grpChg chg="mod">
          <ac:chgData name="Kokchun Giang" userId="67e2125d-ec8c-4323-9653-9824a2ad815f" providerId="ADAL" clId="{921897F3-359D-1445-86D7-2193B5F6F394}" dt="2024-01-14T12:31:14.556" v="923" actId="164"/>
          <ac:grpSpMkLst>
            <pc:docMk/>
            <pc:sldMk cId="2303502608" sldId="331"/>
            <ac:grpSpMk id="1148" creationId="{98FABF86-6297-995F-0DF7-F3EC5EAA08A4}"/>
          </ac:grpSpMkLst>
        </pc:grpChg>
        <pc:grpChg chg="mod">
          <ac:chgData name="Kokchun Giang" userId="67e2125d-ec8c-4323-9653-9824a2ad815f" providerId="ADAL" clId="{921897F3-359D-1445-86D7-2193B5F6F394}" dt="2024-01-14T12:29:06.521" v="878"/>
          <ac:grpSpMkLst>
            <pc:docMk/>
            <pc:sldMk cId="2303502608" sldId="331"/>
            <ac:grpSpMk id="1154" creationId="{DC328104-9450-53C7-0BDF-D32FF95DFCC2}"/>
          </ac:grpSpMkLst>
        </pc:grpChg>
        <pc:grpChg chg="mod">
          <ac:chgData name="Kokchun Giang" userId="67e2125d-ec8c-4323-9653-9824a2ad815f" providerId="ADAL" clId="{921897F3-359D-1445-86D7-2193B5F6F394}" dt="2024-01-14T12:31:14.556" v="923" actId="164"/>
          <ac:grpSpMkLst>
            <pc:docMk/>
            <pc:sldMk cId="2303502608" sldId="331"/>
            <ac:grpSpMk id="1165" creationId="{C135ABD1-9863-EF0A-33C7-31F0E0BD3E75}"/>
          </ac:grpSpMkLst>
        </pc:grpChg>
        <pc:grpChg chg="mod">
          <ac:chgData name="Kokchun Giang" userId="67e2125d-ec8c-4323-9653-9824a2ad815f" providerId="ADAL" clId="{921897F3-359D-1445-86D7-2193B5F6F394}" dt="2024-01-14T12:31:20.362" v="925" actId="164"/>
          <ac:grpSpMkLst>
            <pc:docMk/>
            <pc:sldMk cId="2303502608" sldId="331"/>
            <ac:grpSpMk id="1178" creationId="{0633F84E-E389-7B45-BFBE-41AA9C1AAD2E}"/>
          </ac:grpSpMkLst>
        </pc:grpChg>
        <pc:grpChg chg="mod">
          <ac:chgData name="Kokchun Giang" userId="67e2125d-ec8c-4323-9653-9824a2ad815f" providerId="ADAL" clId="{921897F3-359D-1445-86D7-2193B5F6F394}" dt="2024-01-14T12:31:20.362" v="925" actId="164"/>
          <ac:grpSpMkLst>
            <pc:docMk/>
            <pc:sldMk cId="2303502608" sldId="331"/>
            <ac:grpSpMk id="1179" creationId="{AB63DCBB-5510-1C8F-27CE-18D9A6B6C53C}"/>
          </ac:grpSpMkLst>
        </pc:grpChg>
        <pc:grpChg chg="add mod">
          <ac:chgData name="Kokchun Giang" userId="67e2125d-ec8c-4323-9653-9824a2ad815f" providerId="ADAL" clId="{921897F3-359D-1445-86D7-2193B5F6F394}" dt="2024-01-14T12:29:52.679" v="903" actId="164"/>
          <ac:grpSpMkLst>
            <pc:docMk/>
            <pc:sldMk cId="2303502608" sldId="331"/>
            <ac:grpSpMk id="1180" creationId="{86BE86ED-D4A5-1146-4DB3-61F3FBD1AD73}"/>
          </ac:grpSpMkLst>
        </pc:grpChg>
        <pc:grpChg chg="add mod">
          <ac:chgData name="Kokchun Giang" userId="67e2125d-ec8c-4323-9653-9824a2ad815f" providerId="ADAL" clId="{921897F3-359D-1445-86D7-2193B5F6F394}" dt="2024-01-14T12:30:01.521" v="905" actId="164"/>
          <ac:grpSpMkLst>
            <pc:docMk/>
            <pc:sldMk cId="2303502608" sldId="331"/>
            <ac:grpSpMk id="1181" creationId="{75A5E2C8-BC75-4E93-9709-9E455E5CDF6C}"/>
          </ac:grpSpMkLst>
        </pc:grpChg>
        <pc:grpChg chg="add mod">
          <ac:chgData name="Kokchun Giang" userId="67e2125d-ec8c-4323-9653-9824a2ad815f" providerId="ADAL" clId="{921897F3-359D-1445-86D7-2193B5F6F394}" dt="2024-01-14T12:30:06.919" v="907" actId="164"/>
          <ac:grpSpMkLst>
            <pc:docMk/>
            <pc:sldMk cId="2303502608" sldId="331"/>
            <ac:grpSpMk id="1182" creationId="{BA2F354C-1461-F9E6-005B-35BD079CD083}"/>
          </ac:grpSpMkLst>
        </pc:grpChg>
        <pc:grpChg chg="add mod">
          <ac:chgData name="Kokchun Giang" userId="67e2125d-ec8c-4323-9653-9824a2ad815f" providerId="ADAL" clId="{921897F3-359D-1445-86D7-2193B5F6F394}" dt="2024-01-14T12:30:19.441" v="910" actId="164"/>
          <ac:grpSpMkLst>
            <pc:docMk/>
            <pc:sldMk cId="2303502608" sldId="331"/>
            <ac:grpSpMk id="1183" creationId="{07E2F2AC-98B7-C24D-8AFC-97284533DE15}"/>
          </ac:grpSpMkLst>
        </pc:grpChg>
        <pc:grpChg chg="add mod">
          <ac:chgData name="Kokchun Giang" userId="67e2125d-ec8c-4323-9653-9824a2ad815f" providerId="ADAL" clId="{921897F3-359D-1445-86D7-2193B5F6F394}" dt="2024-01-14T12:30:45.098" v="916" actId="164"/>
          <ac:grpSpMkLst>
            <pc:docMk/>
            <pc:sldMk cId="2303502608" sldId="331"/>
            <ac:grpSpMk id="1184" creationId="{891FE3F7-B07D-1627-4747-2D17FF92419B}"/>
          </ac:grpSpMkLst>
        </pc:grpChg>
        <pc:grpChg chg="add mod">
          <ac:chgData name="Kokchun Giang" userId="67e2125d-ec8c-4323-9653-9824a2ad815f" providerId="ADAL" clId="{921897F3-359D-1445-86D7-2193B5F6F394}" dt="2024-01-14T12:31:00.272" v="920" actId="164"/>
          <ac:grpSpMkLst>
            <pc:docMk/>
            <pc:sldMk cId="2303502608" sldId="331"/>
            <ac:grpSpMk id="1185" creationId="{C77D534F-9EE1-B73C-D7AD-BA6D84B8252D}"/>
          </ac:grpSpMkLst>
        </pc:grpChg>
        <pc:grpChg chg="add mod">
          <ac:chgData name="Kokchun Giang" userId="67e2125d-ec8c-4323-9653-9824a2ad815f" providerId="ADAL" clId="{921897F3-359D-1445-86D7-2193B5F6F394}" dt="2024-01-14T12:31:14.556" v="923" actId="164"/>
          <ac:grpSpMkLst>
            <pc:docMk/>
            <pc:sldMk cId="2303502608" sldId="331"/>
            <ac:grpSpMk id="1186" creationId="{36FD1336-54DC-5836-5532-B80196FA34FA}"/>
          </ac:grpSpMkLst>
        </pc:grpChg>
        <pc:grpChg chg="add mod">
          <ac:chgData name="Kokchun Giang" userId="67e2125d-ec8c-4323-9653-9824a2ad815f" providerId="ADAL" clId="{921897F3-359D-1445-86D7-2193B5F6F394}" dt="2024-01-14T12:31:20.362" v="925" actId="164"/>
          <ac:grpSpMkLst>
            <pc:docMk/>
            <pc:sldMk cId="2303502608" sldId="331"/>
            <ac:grpSpMk id="1187" creationId="{1501F5A4-CD77-E70E-33CD-CE26C9F566C2}"/>
          </ac:grpSpMkLst>
        </pc:grpChg>
        <pc:inkChg chg="add mod">
          <ac:chgData name="Kokchun Giang" userId="67e2125d-ec8c-4323-9653-9824a2ad815f" providerId="ADAL" clId="{921897F3-359D-1445-86D7-2193B5F6F394}" dt="2024-01-14T12:19:29.347" v="270"/>
          <ac:inkMkLst>
            <pc:docMk/>
            <pc:sldMk cId="2303502608" sldId="331"/>
            <ac:inkMk id="5" creationId="{96EA5EB8-EF8D-1368-C774-2F550E9386E1}"/>
          </ac:inkMkLst>
        </pc:inkChg>
        <pc:inkChg chg="add mod">
          <ac:chgData name="Kokchun Giang" userId="67e2125d-ec8c-4323-9653-9824a2ad815f" providerId="ADAL" clId="{921897F3-359D-1445-86D7-2193B5F6F394}" dt="2024-01-14T12:19:29.347" v="270"/>
          <ac:inkMkLst>
            <pc:docMk/>
            <pc:sldMk cId="2303502608" sldId="331"/>
            <ac:inkMk id="7" creationId="{661BBA0D-E6D4-5F37-5F4B-F800E6CA2F09}"/>
          </ac:inkMkLst>
        </pc:inkChg>
        <pc:inkChg chg="add mod">
          <ac:chgData name="Kokchun Giang" userId="67e2125d-ec8c-4323-9653-9824a2ad815f" providerId="ADAL" clId="{921897F3-359D-1445-86D7-2193B5F6F394}" dt="2024-01-14T12:19:29.347" v="270"/>
          <ac:inkMkLst>
            <pc:docMk/>
            <pc:sldMk cId="2303502608" sldId="331"/>
            <ac:inkMk id="10" creationId="{A229DA7D-AA1A-5326-50B5-73B911A84237}"/>
          </ac:inkMkLst>
        </pc:inkChg>
        <pc:inkChg chg="add mod">
          <ac:chgData name="Kokchun Giang" userId="67e2125d-ec8c-4323-9653-9824a2ad815f" providerId="ADAL" clId="{921897F3-359D-1445-86D7-2193B5F6F394}" dt="2024-01-14T12:19:29.347" v="270"/>
          <ac:inkMkLst>
            <pc:docMk/>
            <pc:sldMk cId="2303502608" sldId="331"/>
            <ac:inkMk id="15" creationId="{1E0606F3-6C64-2747-CF46-D6C66664F481}"/>
          </ac:inkMkLst>
        </pc:inkChg>
        <pc:inkChg chg="add mod">
          <ac:chgData name="Kokchun Giang" userId="67e2125d-ec8c-4323-9653-9824a2ad815f" providerId="ADAL" clId="{921897F3-359D-1445-86D7-2193B5F6F394}" dt="2024-01-14T12:19:29.347" v="270"/>
          <ac:inkMkLst>
            <pc:docMk/>
            <pc:sldMk cId="2303502608" sldId="331"/>
            <ac:inkMk id="21" creationId="{7889803B-FCEE-314A-74C0-905A0F902899}"/>
          </ac:inkMkLst>
        </pc:inkChg>
        <pc:inkChg chg="add mod">
          <ac:chgData name="Kokchun Giang" userId="67e2125d-ec8c-4323-9653-9824a2ad815f" providerId="ADAL" clId="{921897F3-359D-1445-86D7-2193B5F6F394}" dt="2024-01-14T12:19:29.347" v="270"/>
          <ac:inkMkLst>
            <pc:docMk/>
            <pc:sldMk cId="2303502608" sldId="331"/>
            <ac:inkMk id="29" creationId="{8CF37C8B-A464-5F2D-864C-578A35C9E9DA}"/>
          </ac:inkMkLst>
        </pc:inkChg>
        <pc:inkChg chg="del">
          <ac:chgData name="Kokchun Giang" userId="67e2125d-ec8c-4323-9653-9824a2ad815f" providerId="ADAL" clId="{921897F3-359D-1445-86D7-2193B5F6F394}" dt="2024-01-14T12:17:05.652" v="128" actId="478"/>
          <ac:inkMkLst>
            <pc:docMk/>
            <pc:sldMk cId="2303502608" sldId="331"/>
            <ac:inkMk id="30" creationId="{EC130061-E7F3-3FF6-8F7C-8AD56B650155}"/>
          </ac:inkMkLst>
        </pc:inkChg>
        <pc:inkChg chg="add mod">
          <ac:chgData name="Kokchun Giang" userId="67e2125d-ec8c-4323-9653-9824a2ad815f" providerId="ADAL" clId="{921897F3-359D-1445-86D7-2193B5F6F394}" dt="2024-01-14T12:19:29.347" v="270"/>
          <ac:inkMkLst>
            <pc:docMk/>
            <pc:sldMk cId="2303502608" sldId="331"/>
            <ac:inkMk id="31" creationId="{92B8730C-FC60-0278-5E7A-557D381F3737}"/>
          </ac:inkMkLst>
        </pc:inkChg>
        <pc:inkChg chg="add mod">
          <ac:chgData name="Kokchun Giang" userId="67e2125d-ec8c-4323-9653-9824a2ad815f" providerId="ADAL" clId="{921897F3-359D-1445-86D7-2193B5F6F394}" dt="2024-01-14T12:19:29.347" v="270"/>
          <ac:inkMkLst>
            <pc:docMk/>
            <pc:sldMk cId="2303502608" sldId="331"/>
            <ac:inkMk id="37" creationId="{015FAFD5-9386-E822-6C5C-CD4BDC2364EB}"/>
          </ac:inkMkLst>
        </pc:inkChg>
        <pc:inkChg chg="add mod">
          <ac:chgData name="Kokchun Giang" userId="67e2125d-ec8c-4323-9653-9824a2ad815f" providerId="ADAL" clId="{921897F3-359D-1445-86D7-2193B5F6F394}" dt="2024-01-14T12:19:29.347" v="270"/>
          <ac:inkMkLst>
            <pc:docMk/>
            <pc:sldMk cId="2303502608" sldId="331"/>
            <ac:inkMk id="45" creationId="{A4BEC1C8-84DF-819D-335F-B874D7DE5103}"/>
          </ac:inkMkLst>
        </pc:inkChg>
        <pc:inkChg chg="add mod">
          <ac:chgData name="Kokchun Giang" userId="67e2125d-ec8c-4323-9653-9824a2ad815f" providerId="ADAL" clId="{921897F3-359D-1445-86D7-2193B5F6F394}" dt="2024-01-14T12:19:29.347" v="270"/>
          <ac:inkMkLst>
            <pc:docMk/>
            <pc:sldMk cId="2303502608" sldId="331"/>
            <ac:inkMk id="46" creationId="{87E4CC89-A9BF-9FAA-3D07-70803C1C8B2B}"/>
          </ac:inkMkLst>
        </pc:inkChg>
        <pc:inkChg chg="add mod">
          <ac:chgData name="Kokchun Giang" userId="67e2125d-ec8c-4323-9653-9824a2ad815f" providerId="ADAL" clId="{921897F3-359D-1445-86D7-2193B5F6F394}" dt="2024-01-14T12:19:29.347" v="270"/>
          <ac:inkMkLst>
            <pc:docMk/>
            <pc:sldMk cId="2303502608" sldId="331"/>
            <ac:inkMk id="55" creationId="{45ECB14C-616A-0FEB-2A61-70E0A35D386D}"/>
          </ac:inkMkLst>
        </pc:inkChg>
        <pc:inkChg chg="add mod">
          <ac:chgData name="Kokchun Giang" userId="67e2125d-ec8c-4323-9653-9824a2ad815f" providerId="ADAL" clId="{921897F3-359D-1445-86D7-2193B5F6F394}" dt="2024-01-14T12:19:29.347" v="270"/>
          <ac:inkMkLst>
            <pc:docMk/>
            <pc:sldMk cId="2303502608" sldId="331"/>
            <ac:inkMk id="56" creationId="{923F40B7-B9A8-F351-1D9C-01FC8FAA055D}"/>
          </ac:inkMkLst>
        </pc:inkChg>
        <pc:inkChg chg="add mod">
          <ac:chgData name="Kokchun Giang" userId="67e2125d-ec8c-4323-9653-9824a2ad815f" providerId="ADAL" clId="{921897F3-359D-1445-86D7-2193B5F6F394}" dt="2024-01-14T12:19:29.347" v="270"/>
          <ac:inkMkLst>
            <pc:docMk/>
            <pc:sldMk cId="2303502608" sldId="331"/>
            <ac:inkMk id="57" creationId="{86020268-77F3-646F-3469-4F546345EBAB}"/>
          </ac:inkMkLst>
        </pc:inkChg>
        <pc:inkChg chg="add mod">
          <ac:chgData name="Kokchun Giang" userId="67e2125d-ec8c-4323-9653-9824a2ad815f" providerId="ADAL" clId="{921897F3-359D-1445-86D7-2193B5F6F394}" dt="2024-01-14T12:19:29.347" v="270"/>
          <ac:inkMkLst>
            <pc:docMk/>
            <pc:sldMk cId="2303502608" sldId="331"/>
            <ac:inkMk id="58" creationId="{22110F2B-F117-2A82-9CC7-53F7EE6A4A67}"/>
          </ac:inkMkLst>
        </pc:inkChg>
        <pc:inkChg chg="add mod">
          <ac:chgData name="Kokchun Giang" userId="67e2125d-ec8c-4323-9653-9824a2ad815f" providerId="ADAL" clId="{921897F3-359D-1445-86D7-2193B5F6F394}" dt="2024-01-14T12:19:29.347" v="270"/>
          <ac:inkMkLst>
            <pc:docMk/>
            <pc:sldMk cId="2303502608" sldId="331"/>
            <ac:inkMk id="59" creationId="{9DE4C197-A0F2-2664-557F-5C694AF28584}"/>
          </ac:inkMkLst>
        </pc:inkChg>
        <pc:inkChg chg="add mod">
          <ac:chgData name="Kokchun Giang" userId="67e2125d-ec8c-4323-9653-9824a2ad815f" providerId="ADAL" clId="{921897F3-359D-1445-86D7-2193B5F6F394}" dt="2024-01-14T12:20:34.090" v="335"/>
          <ac:inkMkLst>
            <pc:docMk/>
            <pc:sldMk cId="2303502608" sldId="331"/>
            <ac:inkMk id="387" creationId="{13B6C207-B917-9B2E-8446-FDD990CD2501}"/>
          </ac:inkMkLst>
        </pc:inkChg>
        <pc:inkChg chg="add mod">
          <ac:chgData name="Kokchun Giang" userId="67e2125d-ec8c-4323-9653-9824a2ad815f" providerId="ADAL" clId="{921897F3-359D-1445-86D7-2193B5F6F394}" dt="2024-01-14T12:20:34.090" v="335"/>
          <ac:inkMkLst>
            <pc:docMk/>
            <pc:sldMk cId="2303502608" sldId="331"/>
            <ac:inkMk id="389" creationId="{81693355-5AE1-07E7-CE9E-332AE1FBC923}"/>
          </ac:inkMkLst>
        </pc:inkChg>
        <pc:inkChg chg="add mod">
          <ac:chgData name="Kokchun Giang" userId="67e2125d-ec8c-4323-9653-9824a2ad815f" providerId="ADAL" clId="{921897F3-359D-1445-86D7-2193B5F6F394}" dt="2024-01-14T12:20:34.090" v="335"/>
          <ac:inkMkLst>
            <pc:docMk/>
            <pc:sldMk cId="2303502608" sldId="331"/>
            <ac:inkMk id="391" creationId="{2057FD81-D3CD-1943-E56C-943DAF551F1E}"/>
          </ac:inkMkLst>
        </pc:inkChg>
        <pc:inkChg chg="add mod">
          <ac:chgData name="Kokchun Giang" userId="67e2125d-ec8c-4323-9653-9824a2ad815f" providerId="ADAL" clId="{921897F3-359D-1445-86D7-2193B5F6F394}" dt="2024-01-14T12:20:34.090" v="335"/>
          <ac:inkMkLst>
            <pc:docMk/>
            <pc:sldMk cId="2303502608" sldId="331"/>
            <ac:inkMk id="394" creationId="{74A6EEDC-FFF3-7FEB-05C7-667703282C95}"/>
          </ac:inkMkLst>
        </pc:inkChg>
        <pc:inkChg chg="add mod">
          <ac:chgData name="Kokchun Giang" userId="67e2125d-ec8c-4323-9653-9824a2ad815f" providerId="ADAL" clId="{921897F3-359D-1445-86D7-2193B5F6F394}" dt="2024-01-14T12:20:34.090" v="335"/>
          <ac:inkMkLst>
            <pc:docMk/>
            <pc:sldMk cId="2303502608" sldId="331"/>
            <ac:inkMk id="403" creationId="{88E4DDCC-6EEA-5067-674B-C6176C01FE99}"/>
          </ac:inkMkLst>
        </pc:inkChg>
        <pc:inkChg chg="add mod">
          <ac:chgData name="Kokchun Giang" userId="67e2125d-ec8c-4323-9653-9824a2ad815f" providerId="ADAL" clId="{921897F3-359D-1445-86D7-2193B5F6F394}" dt="2024-01-14T12:19:29.347" v="270"/>
          <ac:inkMkLst>
            <pc:docMk/>
            <pc:sldMk cId="2303502608" sldId="331"/>
            <ac:inkMk id="481" creationId="{842BD223-1230-7E61-2F10-CCB525D5F9E6}"/>
          </ac:inkMkLst>
        </pc:inkChg>
        <pc:inkChg chg="add mod">
          <ac:chgData name="Kokchun Giang" userId="67e2125d-ec8c-4323-9653-9824a2ad815f" providerId="ADAL" clId="{921897F3-359D-1445-86D7-2193B5F6F394}" dt="2024-01-14T12:19:29.347" v="270"/>
          <ac:inkMkLst>
            <pc:docMk/>
            <pc:sldMk cId="2303502608" sldId="331"/>
            <ac:inkMk id="514" creationId="{1105BBAB-7B95-87C9-BFCB-EFC1501F31D5}"/>
          </ac:inkMkLst>
        </pc:inkChg>
        <pc:inkChg chg="add mod">
          <ac:chgData name="Kokchun Giang" userId="67e2125d-ec8c-4323-9653-9824a2ad815f" providerId="ADAL" clId="{921897F3-359D-1445-86D7-2193B5F6F394}" dt="2024-01-14T12:19:29.347" v="270"/>
          <ac:inkMkLst>
            <pc:docMk/>
            <pc:sldMk cId="2303502608" sldId="331"/>
            <ac:inkMk id="515" creationId="{EC714037-A125-8BE0-1820-B48DF62C891E}"/>
          </ac:inkMkLst>
        </pc:inkChg>
        <pc:inkChg chg="add mod">
          <ac:chgData name="Kokchun Giang" userId="67e2125d-ec8c-4323-9653-9824a2ad815f" providerId="ADAL" clId="{921897F3-359D-1445-86D7-2193B5F6F394}" dt="2024-01-14T12:19:29.347" v="270"/>
          <ac:inkMkLst>
            <pc:docMk/>
            <pc:sldMk cId="2303502608" sldId="331"/>
            <ac:inkMk id="520" creationId="{CE5049DA-12E9-9598-B497-A1AFF5A6E6C7}"/>
          </ac:inkMkLst>
        </pc:inkChg>
        <pc:inkChg chg="add mod">
          <ac:chgData name="Kokchun Giang" userId="67e2125d-ec8c-4323-9653-9824a2ad815f" providerId="ADAL" clId="{921897F3-359D-1445-86D7-2193B5F6F394}" dt="2024-01-14T12:19:40.153" v="280"/>
          <ac:inkMkLst>
            <pc:docMk/>
            <pc:sldMk cId="2303502608" sldId="331"/>
            <ac:inkMk id="539" creationId="{A71EF33D-23BA-8BCB-88ED-750B9A8CEEDA}"/>
          </ac:inkMkLst>
        </pc:inkChg>
        <pc:inkChg chg="add mod">
          <ac:chgData name="Kokchun Giang" userId="67e2125d-ec8c-4323-9653-9824a2ad815f" providerId="ADAL" clId="{921897F3-359D-1445-86D7-2193B5F6F394}" dt="2024-01-14T12:19:40.153" v="280"/>
          <ac:inkMkLst>
            <pc:docMk/>
            <pc:sldMk cId="2303502608" sldId="331"/>
            <ac:inkMk id="566" creationId="{7B9E080F-B285-6C0B-463A-AB2A4AD11389}"/>
          </ac:inkMkLst>
        </pc:inkChg>
        <pc:inkChg chg="add mod">
          <ac:chgData name="Kokchun Giang" userId="67e2125d-ec8c-4323-9653-9824a2ad815f" providerId="ADAL" clId="{921897F3-359D-1445-86D7-2193B5F6F394}" dt="2024-01-14T12:19:40.153" v="280"/>
          <ac:inkMkLst>
            <pc:docMk/>
            <pc:sldMk cId="2303502608" sldId="331"/>
            <ac:inkMk id="567" creationId="{921F8584-566B-C9A4-003B-1D33BE701990}"/>
          </ac:inkMkLst>
        </pc:inkChg>
        <pc:inkChg chg="add mod">
          <ac:chgData name="Kokchun Giang" userId="67e2125d-ec8c-4323-9653-9824a2ad815f" providerId="ADAL" clId="{921897F3-359D-1445-86D7-2193B5F6F394}" dt="2024-01-14T12:19:40.153" v="280"/>
          <ac:inkMkLst>
            <pc:docMk/>
            <pc:sldMk cId="2303502608" sldId="331"/>
            <ac:inkMk id="568" creationId="{61B5170E-DE0F-BC68-0F9D-F5CC18E2E363}"/>
          </ac:inkMkLst>
        </pc:inkChg>
        <pc:inkChg chg="add mod">
          <ac:chgData name="Kokchun Giang" userId="67e2125d-ec8c-4323-9653-9824a2ad815f" providerId="ADAL" clId="{921897F3-359D-1445-86D7-2193B5F6F394}" dt="2024-01-14T12:19:40.153" v="280"/>
          <ac:inkMkLst>
            <pc:docMk/>
            <pc:sldMk cId="2303502608" sldId="331"/>
            <ac:inkMk id="616" creationId="{3898734E-21CB-A631-BFB8-F9BFF88CF739}"/>
          </ac:inkMkLst>
        </pc:inkChg>
        <pc:inkChg chg="add mod">
          <ac:chgData name="Kokchun Giang" userId="67e2125d-ec8c-4323-9653-9824a2ad815f" providerId="ADAL" clId="{921897F3-359D-1445-86D7-2193B5F6F394}" dt="2024-01-14T12:19:40.153" v="280"/>
          <ac:inkMkLst>
            <pc:docMk/>
            <pc:sldMk cId="2303502608" sldId="331"/>
            <ac:inkMk id="650" creationId="{33AF6B21-D1CA-014A-34EB-C51D8AF2B716}"/>
          </ac:inkMkLst>
        </pc:inkChg>
        <pc:inkChg chg="add mod">
          <ac:chgData name="Kokchun Giang" userId="67e2125d-ec8c-4323-9653-9824a2ad815f" providerId="ADAL" clId="{921897F3-359D-1445-86D7-2193B5F6F394}" dt="2024-01-14T12:19:40.153" v="280"/>
          <ac:inkMkLst>
            <pc:docMk/>
            <pc:sldMk cId="2303502608" sldId="331"/>
            <ac:inkMk id="651" creationId="{2D90849E-5DA5-9F11-D5C1-A0EFC2C2F549}"/>
          </ac:inkMkLst>
        </pc:inkChg>
        <pc:inkChg chg="add mod">
          <ac:chgData name="Kokchun Giang" userId="67e2125d-ec8c-4323-9653-9824a2ad815f" providerId="ADAL" clId="{921897F3-359D-1445-86D7-2193B5F6F394}" dt="2024-01-14T12:19:40.153" v="280"/>
          <ac:inkMkLst>
            <pc:docMk/>
            <pc:sldMk cId="2303502608" sldId="331"/>
            <ac:inkMk id="652" creationId="{F9C355C9-20E5-8934-9CFD-624148495783}"/>
          </ac:inkMkLst>
        </pc:inkChg>
        <pc:inkChg chg="add mod">
          <ac:chgData name="Kokchun Giang" userId="67e2125d-ec8c-4323-9653-9824a2ad815f" providerId="ADAL" clId="{921897F3-359D-1445-86D7-2193B5F6F394}" dt="2024-01-14T12:19:40.153" v="280"/>
          <ac:inkMkLst>
            <pc:docMk/>
            <pc:sldMk cId="2303502608" sldId="331"/>
            <ac:inkMk id="653" creationId="{94F49EF2-404B-A308-1742-DEA72F7D6621}"/>
          </ac:inkMkLst>
        </pc:inkChg>
        <pc:inkChg chg="add mod">
          <ac:chgData name="Kokchun Giang" userId="67e2125d-ec8c-4323-9653-9824a2ad815f" providerId="ADAL" clId="{921897F3-359D-1445-86D7-2193B5F6F394}" dt="2024-01-14T12:19:47.163" v="294"/>
          <ac:inkMkLst>
            <pc:docMk/>
            <pc:sldMk cId="2303502608" sldId="331"/>
            <ac:inkMk id="657" creationId="{B213FBDC-E51F-BD4F-9CDB-BA1284D84D78}"/>
          </ac:inkMkLst>
        </pc:inkChg>
        <pc:inkChg chg="add mod">
          <ac:chgData name="Kokchun Giang" userId="67e2125d-ec8c-4323-9653-9824a2ad815f" providerId="ADAL" clId="{921897F3-359D-1445-86D7-2193B5F6F394}" dt="2024-01-14T12:19:47.163" v="294"/>
          <ac:inkMkLst>
            <pc:docMk/>
            <pc:sldMk cId="2303502608" sldId="331"/>
            <ac:inkMk id="658" creationId="{BBED1D8B-9B48-48C8-9EC5-1C610ACDEFD2}"/>
          </ac:inkMkLst>
        </pc:inkChg>
        <pc:inkChg chg="add mod">
          <ac:chgData name="Kokchun Giang" userId="67e2125d-ec8c-4323-9653-9824a2ad815f" providerId="ADAL" clId="{921897F3-359D-1445-86D7-2193B5F6F394}" dt="2024-01-14T12:19:47.163" v="294"/>
          <ac:inkMkLst>
            <pc:docMk/>
            <pc:sldMk cId="2303502608" sldId="331"/>
            <ac:inkMk id="659" creationId="{8CDCB856-0751-8924-9E25-E76255CAA119}"/>
          </ac:inkMkLst>
        </pc:inkChg>
        <pc:inkChg chg="add mod">
          <ac:chgData name="Kokchun Giang" userId="67e2125d-ec8c-4323-9653-9824a2ad815f" providerId="ADAL" clId="{921897F3-359D-1445-86D7-2193B5F6F394}" dt="2024-01-14T12:19:47.163" v="294"/>
          <ac:inkMkLst>
            <pc:docMk/>
            <pc:sldMk cId="2303502608" sldId="331"/>
            <ac:inkMk id="660" creationId="{0E91AF91-AF4C-017D-BEBE-784E1E7F3612}"/>
          </ac:inkMkLst>
        </pc:inkChg>
        <pc:inkChg chg="add mod">
          <ac:chgData name="Kokchun Giang" userId="67e2125d-ec8c-4323-9653-9824a2ad815f" providerId="ADAL" clId="{921897F3-359D-1445-86D7-2193B5F6F394}" dt="2024-01-14T12:19:47.163" v="294"/>
          <ac:inkMkLst>
            <pc:docMk/>
            <pc:sldMk cId="2303502608" sldId="331"/>
            <ac:inkMk id="661" creationId="{C430191F-C3DB-BE6B-371F-05EE53BFE14E}"/>
          </ac:inkMkLst>
        </pc:inkChg>
        <pc:inkChg chg="add mod">
          <ac:chgData name="Kokchun Giang" userId="67e2125d-ec8c-4323-9653-9824a2ad815f" providerId="ADAL" clId="{921897F3-359D-1445-86D7-2193B5F6F394}" dt="2024-01-14T12:19:47.163" v="294"/>
          <ac:inkMkLst>
            <pc:docMk/>
            <pc:sldMk cId="2303502608" sldId="331"/>
            <ac:inkMk id="662" creationId="{AFC67B87-2ACD-514C-044D-75CD62B0ABD3}"/>
          </ac:inkMkLst>
        </pc:inkChg>
        <pc:inkChg chg="add mod">
          <ac:chgData name="Kokchun Giang" userId="67e2125d-ec8c-4323-9653-9824a2ad815f" providerId="ADAL" clId="{921897F3-359D-1445-86D7-2193B5F6F394}" dt="2024-01-14T12:19:47.163" v="294"/>
          <ac:inkMkLst>
            <pc:docMk/>
            <pc:sldMk cId="2303502608" sldId="331"/>
            <ac:inkMk id="663" creationId="{E4272BFD-BE50-D608-6B04-AED25D57D0A8}"/>
          </ac:inkMkLst>
        </pc:inkChg>
        <pc:inkChg chg="add mod">
          <ac:chgData name="Kokchun Giang" userId="67e2125d-ec8c-4323-9653-9824a2ad815f" providerId="ADAL" clId="{921897F3-359D-1445-86D7-2193B5F6F394}" dt="2024-01-14T12:19:47.163" v="294"/>
          <ac:inkMkLst>
            <pc:docMk/>
            <pc:sldMk cId="2303502608" sldId="331"/>
            <ac:inkMk id="664" creationId="{68892823-9ED8-5E5E-9D42-0D2DD870E40A}"/>
          </ac:inkMkLst>
        </pc:inkChg>
        <pc:inkChg chg="add mod">
          <ac:chgData name="Kokchun Giang" userId="67e2125d-ec8c-4323-9653-9824a2ad815f" providerId="ADAL" clId="{921897F3-359D-1445-86D7-2193B5F6F394}" dt="2024-01-14T12:19:47.163" v="294"/>
          <ac:inkMkLst>
            <pc:docMk/>
            <pc:sldMk cId="2303502608" sldId="331"/>
            <ac:inkMk id="665" creationId="{5F42FD14-0EA5-719A-B6A7-6E2EB4E5C6BE}"/>
          </ac:inkMkLst>
        </pc:inkChg>
        <pc:inkChg chg="add mod">
          <ac:chgData name="Kokchun Giang" userId="67e2125d-ec8c-4323-9653-9824a2ad815f" providerId="ADAL" clId="{921897F3-359D-1445-86D7-2193B5F6F394}" dt="2024-01-14T12:19:47.163" v="294"/>
          <ac:inkMkLst>
            <pc:docMk/>
            <pc:sldMk cId="2303502608" sldId="331"/>
            <ac:inkMk id="666" creationId="{3FC88F58-74C5-EC41-F4D7-1A04F62D6C59}"/>
          </ac:inkMkLst>
        </pc:inkChg>
        <pc:inkChg chg="add mod">
          <ac:chgData name="Kokchun Giang" userId="67e2125d-ec8c-4323-9653-9824a2ad815f" providerId="ADAL" clId="{921897F3-359D-1445-86D7-2193B5F6F394}" dt="2024-01-14T12:19:47.163" v="294"/>
          <ac:inkMkLst>
            <pc:docMk/>
            <pc:sldMk cId="2303502608" sldId="331"/>
            <ac:inkMk id="667" creationId="{17648653-A20C-5970-985C-AABACF87CE87}"/>
          </ac:inkMkLst>
        </pc:inkChg>
        <pc:inkChg chg="add mod">
          <ac:chgData name="Kokchun Giang" userId="67e2125d-ec8c-4323-9653-9824a2ad815f" providerId="ADAL" clId="{921897F3-359D-1445-86D7-2193B5F6F394}" dt="2024-01-14T12:19:47.163" v="294"/>
          <ac:inkMkLst>
            <pc:docMk/>
            <pc:sldMk cId="2303502608" sldId="331"/>
            <ac:inkMk id="668" creationId="{1E27836C-E71A-6691-A5CC-FB1EE49A638D}"/>
          </ac:inkMkLst>
        </pc:inkChg>
        <pc:inkChg chg="add mod">
          <ac:chgData name="Kokchun Giang" userId="67e2125d-ec8c-4323-9653-9824a2ad815f" providerId="ADAL" clId="{921897F3-359D-1445-86D7-2193B5F6F394}" dt="2024-01-14T12:19:47.163" v="294"/>
          <ac:inkMkLst>
            <pc:docMk/>
            <pc:sldMk cId="2303502608" sldId="331"/>
            <ac:inkMk id="669" creationId="{0A7454F0-9723-6E0F-D81D-2F3DD8E7BB53}"/>
          </ac:inkMkLst>
        </pc:inkChg>
        <pc:inkChg chg="add mod">
          <ac:chgData name="Kokchun Giang" userId="67e2125d-ec8c-4323-9653-9824a2ad815f" providerId="ADAL" clId="{921897F3-359D-1445-86D7-2193B5F6F394}" dt="2024-01-14T12:19:52.828" v="299"/>
          <ac:inkMkLst>
            <pc:docMk/>
            <pc:sldMk cId="2303502608" sldId="331"/>
            <ac:inkMk id="672" creationId="{AA0BA4BA-4CEF-13F2-731A-1250BE63B799}"/>
          </ac:inkMkLst>
        </pc:inkChg>
        <pc:inkChg chg="add mod">
          <ac:chgData name="Kokchun Giang" userId="67e2125d-ec8c-4323-9653-9824a2ad815f" providerId="ADAL" clId="{921897F3-359D-1445-86D7-2193B5F6F394}" dt="2024-01-14T12:19:52.828" v="299"/>
          <ac:inkMkLst>
            <pc:docMk/>
            <pc:sldMk cId="2303502608" sldId="331"/>
            <ac:inkMk id="673" creationId="{D63B69C8-AFD7-59A9-26B6-D8C40188A4B5}"/>
          </ac:inkMkLst>
        </pc:inkChg>
        <pc:inkChg chg="add mod">
          <ac:chgData name="Kokchun Giang" userId="67e2125d-ec8c-4323-9653-9824a2ad815f" providerId="ADAL" clId="{921897F3-359D-1445-86D7-2193B5F6F394}" dt="2024-01-14T12:19:52.828" v="299"/>
          <ac:inkMkLst>
            <pc:docMk/>
            <pc:sldMk cId="2303502608" sldId="331"/>
            <ac:inkMk id="674" creationId="{3E6E5A6D-7981-BA62-95DC-61F35EABC151}"/>
          </ac:inkMkLst>
        </pc:inkChg>
        <pc:inkChg chg="add mod">
          <ac:chgData name="Kokchun Giang" userId="67e2125d-ec8c-4323-9653-9824a2ad815f" providerId="ADAL" clId="{921897F3-359D-1445-86D7-2193B5F6F394}" dt="2024-01-14T12:19:52.828" v="299"/>
          <ac:inkMkLst>
            <pc:docMk/>
            <pc:sldMk cId="2303502608" sldId="331"/>
            <ac:inkMk id="675" creationId="{535CB522-BC9F-57D7-4F9D-37E3FAA3DC82}"/>
          </ac:inkMkLst>
        </pc:inkChg>
        <pc:inkChg chg="add mod">
          <ac:chgData name="Kokchun Giang" userId="67e2125d-ec8c-4323-9653-9824a2ad815f" providerId="ADAL" clId="{921897F3-359D-1445-86D7-2193B5F6F394}" dt="2024-01-14T12:19:57.053" v="306"/>
          <ac:inkMkLst>
            <pc:docMk/>
            <pc:sldMk cId="2303502608" sldId="331"/>
            <ac:inkMk id="677" creationId="{CF094FA5-F470-6B86-42D7-3ADAE2C89792}"/>
          </ac:inkMkLst>
        </pc:inkChg>
        <pc:inkChg chg="add mod">
          <ac:chgData name="Kokchun Giang" userId="67e2125d-ec8c-4323-9653-9824a2ad815f" providerId="ADAL" clId="{921897F3-359D-1445-86D7-2193B5F6F394}" dt="2024-01-14T12:19:57.053" v="306"/>
          <ac:inkMkLst>
            <pc:docMk/>
            <pc:sldMk cId="2303502608" sldId="331"/>
            <ac:inkMk id="678" creationId="{E9B2FD64-321B-7352-83AD-049AE6675B57}"/>
          </ac:inkMkLst>
        </pc:inkChg>
        <pc:inkChg chg="add mod">
          <ac:chgData name="Kokchun Giang" userId="67e2125d-ec8c-4323-9653-9824a2ad815f" providerId="ADAL" clId="{921897F3-359D-1445-86D7-2193B5F6F394}" dt="2024-01-14T12:19:57.053" v="306"/>
          <ac:inkMkLst>
            <pc:docMk/>
            <pc:sldMk cId="2303502608" sldId="331"/>
            <ac:inkMk id="679" creationId="{8BB721D4-DBD5-630D-6A3A-89346EFB076A}"/>
          </ac:inkMkLst>
        </pc:inkChg>
        <pc:inkChg chg="add mod">
          <ac:chgData name="Kokchun Giang" userId="67e2125d-ec8c-4323-9653-9824a2ad815f" providerId="ADAL" clId="{921897F3-359D-1445-86D7-2193B5F6F394}" dt="2024-01-14T12:19:57.053" v="306"/>
          <ac:inkMkLst>
            <pc:docMk/>
            <pc:sldMk cId="2303502608" sldId="331"/>
            <ac:inkMk id="680" creationId="{AE819917-DFC4-8E29-4FB5-4770C636EF64}"/>
          </ac:inkMkLst>
        </pc:inkChg>
        <pc:inkChg chg="add mod">
          <ac:chgData name="Kokchun Giang" userId="67e2125d-ec8c-4323-9653-9824a2ad815f" providerId="ADAL" clId="{921897F3-359D-1445-86D7-2193B5F6F394}" dt="2024-01-14T12:19:57.053" v="306"/>
          <ac:inkMkLst>
            <pc:docMk/>
            <pc:sldMk cId="2303502608" sldId="331"/>
            <ac:inkMk id="681" creationId="{27BDD377-3EC1-DFE0-4A73-2670205AB238}"/>
          </ac:inkMkLst>
        </pc:inkChg>
        <pc:inkChg chg="add mod">
          <ac:chgData name="Kokchun Giang" userId="67e2125d-ec8c-4323-9653-9824a2ad815f" providerId="ADAL" clId="{921897F3-359D-1445-86D7-2193B5F6F394}" dt="2024-01-14T12:19:57.053" v="306"/>
          <ac:inkMkLst>
            <pc:docMk/>
            <pc:sldMk cId="2303502608" sldId="331"/>
            <ac:inkMk id="682" creationId="{BDF1E351-ADC3-3BB7-E286-243C34E379DF}"/>
          </ac:inkMkLst>
        </pc:inkChg>
        <pc:inkChg chg="add del">
          <ac:chgData name="Kokchun Giang" userId="67e2125d-ec8c-4323-9653-9824a2ad815f" providerId="ADAL" clId="{921897F3-359D-1445-86D7-2193B5F6F394}" dt="2024-01-14T12:20:01.663" v="310" actId="9405"/>
          <ac:inkMkLst>
            <pc:docMk/>
            <pc:sldMk cId="2303502608" sldId="331"/>
            <ac:inkMk id="684" creationId="{4E47C026-712F-EF64-08F6-F016B98F4181}"/>
          </ac:inkMkLst>
        </pc:inkChg>
        <pc:inkChg chg="add del">
          <ac:chgData name="Kokchun Giang" userId="67e2125d-ec8c-4323-9653-9824a2ad815f" providerId="ADAL" clId="{921897F3-359D-1445-86D7-2193B5F6F394}" dt="2024-01-14T12:20:01.216" v="309" actId="9405"/>
          <ac:inkMkLst>
            <pc:docMk/>
            <pc:sldMk cId="2303502608" sldId="331"/>
            <ac:inkMk id="685" creationId="{C499631F-C281-E4BA-0B94-ECCDD89737D1}"/>
          </ac:inkMkLst>
        </pc:inkChg>
        <pc:inkChg chg="add mod">
          <ac:chgData name="Kokchun Giang" userId="67e2125d-ec8c-4323-9653-9824a2ad815f" providerId="ADAL" clId="{921897F3-359D-1445-86D7-2193B5F6F394}" dt="2024-01-14T12:20:16.458" v="314"/>
          <ac:inkMkLst>
            <pc:docMk/>
            <pc:sldMk cId="2303502608" sldId="331"/>
            <ac:inkMk id="686" creationId="{FE040234-AA96-98B9-A82D-FC6B2C700A15}"/>
          </ac:inkMkLst>
        </pc:inkChg>
        <pc:inkChg chg="add mod">
          <ac:chgData name="Kokchun Giang" userId="67e2125d-ec8c-4323-9653-9824a2ad815f" providerId="ADAL" clId="{921897F3-359D-1445-86D7-2193B5F6F394}" dt="2024-01-14T12:20:16.458" v="314"/>
          <ac:inkMkLst>
            <pc:docMk/>
            <pc:sldMk cId="2303502608" sldId="331"/>
            <ac:inkMk id="687" creationId="{151C9B0B-4CA3-BA9F-9C3E-30B17BE44EC7}"/>
          </ac:inkMkLst>
        </pc:inkChg>
        <pc:inkChg chg="add mod">
          <ac:chgData name="Kokchun Giang" userId="67e2125d-ec8c-4323-9653-9824a2ad815f" providerId="ADAL" clId="{921897F3-359D-1445-86D7-2193B5F6F394}" dt="2024-01-14T12:20:16.458" v="314"/>
          <ac:inkMkLst>
            <pc:docMk/>
            <pc:sldMk cId="2303502608" sldId="331"/>
            <ac:inkMk id="688" creationId="{594B6D69-4C0C-DACA-1B0E-81636B8FAD9F}"/>
          </ac:inkMkLst>
        </pc:inkChg>
        <pc:inkChg chg="add mod">
          <ac:chgData name="Kokchun Giang" userId="67e2125d-ec8c-4323-9653-9824a2ad815f" providerId="ADAL" clId="{921897F3-359D-1445-86D7-2193B5F6F394}" dt="2024-01-14T12:20:26.850" v="325"/>
          <ac:inkMkLst>
            <pc:docMk/>
            <pc:sldMk cId="2303502608" sldId="331"/>
            <ac:inkMk id="690" creationId="{390C4B27-65BF-5DEF-BA7F-891CCE12AE69}"/>
          </ac:inkMkLst>
        </pc:inkChg>
        <pc:inkChg chg="add mod">
          <ac:chgData name="Kokchun Giang" userId="67e2125d-ec8c-4323-9653-9824a2ad815f" providerId="ADAL" clId="{921897F3-359D-1445-86D7-2193B5F6F394}" dt="2024-01-14T12:20:26.850" v="325"/>
          <ac:inkMkLst>
            <pc:docMk/>
            <pc:sldMk cId="2303502608" sldId="331"/>
            <ac:inkMk id="691" creationId="{61A7692D-27C3-C09C-7ACF-4EE91FB2C514}"/>
          </ac:inkMkLst>
        </pc:inkChg>
        <pc:inkChg chg="add mod">
          <ac:chgData name="Kokchun Giang" userId="67e2125d-ec8c-4323-9653-9824a2ad815f" providerId="ADAL" clId="{921897F3-359D-1445-86D7-2193B5F6F394}" dt="2024-01-14T12:20:26.850" v="325"/>
          <ac:inkMkLst>
            <pc:docMk/>
            <pc:sldMk cId="2303502608" sldId="331"/>
            <ac:inkMk id="692" creationId="{255C5741-B191-B036-6B98-1E6D581EE2F5}"/>
          </ac:inkMkLst>
        </pc:inkChg>
        <pc:inkChg chg="add mod">
          <ac:chgData name="Kokchun Giang" userId="67e2125d-ec8c-4323-9653-9824a2ad815f" providerId="ADAL" clId="{921897F3-359D-1445-86D7-2193B5F6F394}" dt="2024-01-14T12:20:26.850" v="325"/>
          <ac:inkMkLst>
            <pc:docMk/>
            <pc:sldMk cId="2303502608" sldId="331"/>
            <ac:inkMk id="693" creationId="{157D7A20-7BEA-3D06-CC56-17D4F947CAF4}"/>
          </ac:inkMkLst>
        </pc:inkChg>
        <pc:inkChg chg="add mod">
          <ac:chgData name="Kokchun Giang" userId="67e2125d-ec8c-4323-9653-9824a2ad815f" providerId="ADAL" clId="{921897F3-359D-1445-86D7-2193B5F6F394}" dt="2024-01-14T12:20:26.850" v="325"/>
          <ac:inkMkLst>
            <pc:docMk/>
            <pc:sldMk cId="2303502608" sldId="331"/>
            <ac:inkMk id="694" creationId="{7E1A343E-A3C0-9197-6E4B-70DE503A6E51}"/>
          </ac:inkMkLst>
        </pc:inkChg>
        <pc:inkChg chg="add mod">
          <ac:chgData name="Kokchun Giang" userId="67e2125d-ec8c-4323-9653-9824a2ad815f" providerId="ADAL" clId="{921897F3-359D-1445-86D7-2193B5F6F394}" dt="2024-01-14T12:20:26.850" v="325"/>
          <ac:inkMkLst>
            <pc:docMk/>
            <pc:sldMk cId="2303502608" sldId="331"/>
            <ac:inkMk id="695" creationId="{0BACECF4-A37E-68C4-5AFA-7A411CD75FBC}"/>
          </ac:inkMkLst>
        </pc:inkChg>
        <pc:inkChg chg="add mod">
          <ac:chgData name="Kokchun Giang" userId="67e2125d-ec8c-4323-9653-9824a2ad815f" providerId="ADAL" clId="{921897F3-359D-1445-86D7-2193B5F6F394}" dt="2024-01-14T12:20:26.850" v="325"/>
          <ac:inkMkLst>
            <pc:docMk/>
            <pc:sldMk cId="2303502608" sldId="331"/>
            <ac:inkMk id="696" creationId="{E740A28B-5207-F023-0A77-F2449B437267}"/>
          </ac:inkMkLst>
        </pc:inkChg>
        <pc:inkChg chg="add mod">
          <ac:chgData name="Kokchun Giang" userId="67e2125d-ec8c-4323-9653-9824a2ad815f" providerId="ADAL" clId="{921897F3-359D-1445-86D7-2193B5F6F394}" dt="2024-01-14T12:20:26.850" v="325"/>
          <ac:inkMkLst>
            <pc:docMk/>
            <pc:sldMk cId="2303502608" sldId="331"/>
            <ac:inkMk id="697" creationId="{7AB16262-3859-7D0E-40FE-CD41642DC6FE}"/>
          </ac:inkMkLst>
        </pc:inkChg>
        <pc:inkChg chg="add mod">
          <ac:chgData name="Kokchun Giang" userId="67e2125d-ec8c-4323-9653-9824a2ad815f" providerId="ADAL" clId="{921897F3-359D-1445-86D7-2193B5F6F394}" dt="2024-01-14T12:20:26.850" v="325"/>
          <ac:inkMkLst>
            <pc:docMk/>
            <pc:sldMk cId="2303502608" sldId="331"/>
            <ac:inkMk id="698" creationId="{B9F0CA6E-DE74-031B-67B5-B887923599DA}"/>
          </ac:inkMkLst>
        </pc:inkChg>
        <pc:inkChg chg="add mod">
          <ac:chgData name="Kokchun Giang" userId="67e2125d-ec8c-4323-9653-9824a2ad815f" providerId="ADAL" clId="{921897F3-359D-1445-86D7-2193B5F6F394}" dt="2024-01-14T12:20:26.850" v="325"/>
          <ac:inkMkLst>
            <pc:docMk/>
            <pc:sldMk cId="2303502608" sldId="331"/>
            <ac:inkMk id="699" creationId="{46AF66EC-0586-5C32-E372-1C2919E03538}"/>
          </ac:inkMkLst>
        </pc:inkChg>
        <pc:inkChg chg="add mod">
          <ac:chgData name="Kokchun Giang" userId="67e2125d-ec8c-4323-9653-9824a2ad815f" providerId="ADAL" clId="{921897F3-359D-1445-86D7-2193B5F6F394}" dt="2024-01-14T12:20:34.090" v="335"/>
          <ac:inkMkLst>
            <pc:docMk/>
            <pc:sldMk cId="2303502608" sldId="331"/>
            <ac:inkMk id="701" creationId="{F5C211B6-B088-358D-EDE5-ABD1805FB943}"/>
          </ac:inkMkLst>
        </pc:inkChg>
        <pc:inkChg chg="add mod">
          <ac:chgData name="Kokchun Giang" userId="67e2125d-ec8c-4323-9653-9824a2ad815f" providerId="ADAL" clId="{921897F3-359D-1445-86D7-2193B5F6F394}" dt="2024-01-14T12:20:34.090" v="335"/>
          <ac:inkMkLst>
            <pc:docMk/>
            <pc:sldMk cId="2303502608" sldId="331"/>
            <ac:inkMk id="702" creationId="{9ECB1D86-39B3-9172-5141-648F39CB2ADB}"/>
          </ac:inkMkLst>
        </pc:inkChg>
        <pc:inkChg chg="add mod">
          <ac:chgData name="Kokchun Giang" userId="67e2125d-ec8c-4323-9653-9824a2ad815f" providerId="ADAL" clId="{921897F3-359D-1445-86D7-2193B5F6F394}" dt="2024-01-14T12:20:34.090" v="335"/>
          <ac:inkMkLst>
            <pc:docMk/>
            <pc:sldMk cId="2303502608" sldId="331"/>
            <ac:inkMk id="703" creationId="{E7FF8BD0-5F9F-A9BD-BABA-32B62383AFD8}"/>
          </ac:inkMkLst>
        </pc:inkChg>
        <pc:inkChg chg="add mod">
          <ac:chgData name="Kokchun Giang" userId="67e2125d-ec8c-4323-9653-9824a2ad815f" providerId="ADAL" clId="{921897F3-359D-1445-86D7-2193B5F6F394}" dt="2024-01-14T12:20:34.090" v="335"/>
          <ac:inkMkLst>
            <pc:docMk/>
            <pc:sldMk cId="2303502608" sldId="331"/>
            <ac:inkMk id="704" creationId="{FDAD9846-DB25-6855-E252-E8CD54798E30}"/>
          </ac:inkMkLst>
        </pc:inkChg>
        <pc:inkChg chg="add mod">
          <ac:chgData name="Kokchun Giang" userId="67e2125d-ec8c-4323-9653-9824a2ad815f" providerId="ADAL" clId="{921897F3-359D-1445-86D7-2193B5F6F394}" dt="2024-01-14T12:20:36.298" v="339"/>
          <ac:inkMkLst>
            <pc:docMk/>
            <pc:sldMk cId="2303502608" sldId="331"/>
            <ac:inkMk id="706" creationId="{374961EB-1A01-594A-2974-828E5CB38192}"/>
          </ac:inkMkLst>
        </pc:inkChg>
        <pc:inkChg chg="add mod">
          <ac:chgData name="Kokchun Giang" userId="67e2125d-ec8c-4323-9653-9824a2ad815f" providerId="ADAL" clId="{921897F3-359D-1445-86D7-2193B5F6F394}" dt="2024-01-14T12:20:36.298" v="339"/>
          <ac:inkMkLst>
            <pc:docMk/>
            <pc:sldMk cId="2303502608" sldId="331"/>
            <ac:inkMk id="707" creationId="{F9D1ADDD-FFDA-4DC7-49AD-26DEC22F811A}"/>
          </ac:inkMkLst>
        </pc:inkChg>
        <pc:inkChg chg="add mod">
          <ac:chgData name="Kokchun Giang" userId="67e2125d-ec8c-4323-9653-9824a2ad815f" providerId="ADAL" clId="{921897F3-359D-1445-86D7-2193B5F6F394}" dt="2024-01-14T12:20:36.298" v="339"/>
          <ac:inkMkLst>
            <pc:docMk/>
            <pc:sldMk cId="2303502608" sldId="331"/>
            <ac:inkMk id="708" creationId="{A8416D88-6CA0-0792-94FF-33FBEF2E0E71}"/>
          </ac:inkMkLst>
        </pc:inkChg>
        <pc:inkChg chg="add mod">
          <ac:chgData name="Kokchun Giang" userId="67e2125d-ec8c-4323-9653-9824a2ad815f" providerId="ADAL" clId="{921897F3-359D-1445-86D7-2193B5F6F394}" dt="2024-01-14T12:20:44.277" v="344"/>
          <ac:inkMkLst>
            <pc:docMk/>
            <pc:sldMk cId="2303502608" sldId="331"/>
            <ac:inkMk id="710" creationId="{A670FDAB-52B4-694A-968D-A8591899A92D}"/>
          </ac:inkMkLst>
        </pc:inkChg>
        <pc:inkChg chg="add mod">
          <ac:chgData name="Kokchun Giang" userId="67e2125d-ec8c-4323-9653-9824a2ad815f" providerId="ADAL" clId="{921897F3-359D-1445-86D7-2193B5F6F394}" dt="2024-01-14T12:20:44.277" v="344"/>
          <ac:inkMkLst>
            <pc:docMk/>
            <pc:sldMk cId="2303502608" sldId="331"/>
            <ac:inkMk id="711" creationId="{5AAE5EC8-6D29-7F03-A9DE-A4377A500B05}"/>
          </ac:inkMkLst>
        </pc:inkChg>
        <pc:inkChg chg="add mod">
          <ac:chgData name="Kokchun Giang" userId="67e2125d-ec8c-4323-9653-9824a2ad815f" providerId="ADAL" clId="{921897F3-359D-1445-86D7-2193B5F6F394}" dt="2024-01-14T12:20:44.277" v="344"/>
          <ac:inkMkLst>
            <pc:docMk/>
            <pc:sldMk cId="2303502608" sldId="331"/>
            <ac:inkMk id="712" creationId="{5D89DF64-0727-2784-8C3F-B5B004F34AE4}"/>
          </ac:inkMkLst>
        </pc:inkChg>
        <pc:inkChg chg="add mod">
          <ac:chgData name="Kokchun Giang" userId="67e2125d-ec8c-4323-9653-9824a2ad815f" providerId="ADAL" clId="{921897F3-359D-1445-86D7-2193B5F6F394}" dt="2024-01-14T12:20:44.277" v="344"/>
          <ac:inkMkLst>
            <pc:docMk/>
            <pc:sldMk cId="2303502608" sldId="331"/>
            <ac:inkMk id="713" creationId="{F098B1B8-4AE3-6162-5E39-78AEE579B333}"/>
          </ac:inkMkLst>
        </pc:inkChg>
        <pc:inkChg chg="add mod">
          <ac:chgData name="Kokchun Giang" userId="67e2125d-ec8c-4323-9653-9824a2ad815f" providerId="ADAL" clId="{921897F3-359D-1445-86D7-2193B5F6F394}" dt="2024-01-14T12:20:48.239" v="353"/>
          <ac:inkMkLst>
            <pc:docMk/>
            <pc:sldMk cId="2303502608" sldId="331"/>
            <ac:inkMk id="715" creationId="{78275D86-53C1-71ED-18E3-CD330BC6463F}"/>
          </ac:inkMkLst>
        </pc:inkChg>
        <pc:inkChg chg="add mod">
          <ac:chgData name="Kokchun Giang" userId="67e2125d-ec8c-4323-9653-9824a2ad815f" providerId="ADAL" clId="{921897F3-359D-1445-86D7-2193B5F6F394}" dt="2024-01-14T12:20:48.239" v="353"/>
          <ac:inkMkLst>
            <pc:docMk/>
            <pc:sldMk cId="2303502608" sldId="331"/>
            <ac:inkMk id="716" creationId="{C63B902B-FC71-C1E5-969D-2AC0FFBF986A}"/>
          </ac:inkMkLst>
        </pc:inkChg>
        <pc:inkChg chg="add mod">
          <ac:chgData name="Kokchun Giang" userId="67e2125d-ec8c-4323-9653-9824a2ad815f" providerId="ADAL" clId="{921897F3-359D-1445-86D7-2193B5F6F394}" dt="2024-01-14T12:20:48.239" v="353"/>
          <ac:inkMkLst>
            <pc:docMk/>
            <pc:sldMk cId="2303502608" sldId="331"/>
            <ac:inkMk id="717" creationId="{C4987485-F670-BDFD-75BE-AD78138B43E6}"/>
          </ac:inkMkLst>
        </pc:inkChg>
        <pc:inkChg chg="add mod">
          <ac:chgData name="Kokchun Giang" userId="67e2125d-ec8c-4323-9653-9824a2ad815f" providerId="ADAL" clId="{921897F3-359D-1445-86D7-2193B5F6F394}" dt="2024-01-14T12:20:48.239" v="353"/>
          <ac:inkMkLst>
            <pc:docMk/>
            <pc:sldMk cId="2303502608" sldId="331"/>
            <ac:inkMk id="718" creationId="{C6A06462-2EC9-8265-0AEE-013C20F7F74D}"/>
          </ac:inkMkLst>
        </pc:inkChg>
        <pc:inkChg chg="add mod">
          <ac:chgData name="Kokchun Giang" userId="67e2125d-ec8c-4323-9653-9824a2ad815f" providerId="ADAL" clId="{921897F3-359D-1445-86D7-2193B5F6F394}" dt="2024-01-14T12:20:48.239" v="353"/>
          <ac:inkMkLst>
            <pc:docMk/>
            <pc:sldMk cId="2303502608" sldId="331"/>
            <ac:inkMk id="719" creationId="{D6F27024-D183-B583-D6CD-552AB7E41D79}"/>
          </ac:inkMkLst>
        </pc:inkChg>
        <pc:inkChg chg="add mod">
          <ac:chgData name="Kokchun Giang" userId="67e2125d-ec8c-4323-9653-9824a2ad815f" providerId="ADAL" clId="{921897F3-359D-1445-86D7-2193B5F6F394}" dt="2024-01-14T12:20:48.239" v="353"/>
          <ac:inkMkLst>
            <pc:docMk/>
            <pc:sldMk cId="2303502608" sldId="331"/>
            <ac:inkMk id="720" creationId="{F152DB05-D699-B322-E47C-85241CAA670D}"/>
          </ac:inkMkLst>
        </pc:inkChg>
        <pc:inkChg chg="add mod">
          <ac:chgData name="Kokchun Giang" userId="67e2125d-ec8c-4323-9653-9824a2ad815f" providerId="ADAL" clId="{921897F3-359D-1445-86D7-2193B5F6F394}" dt="2024-01-14T12:20:48.239" v="353"/>
          <ac:inkMkLst>
            <pc:docMk/>
            <pc:sldMk cId="2303502608" sldId="331"/>
            <ac:inkMk id="721" creationId="{29B0868A-DB3C-D268-AA90-FB48D6CCA1AD}"/>
          </ac:inkMkLst>
        </pc:inkChg>
        <pc:inkChg chg="add mod">
          <ac:chgData name="Kokchun Giang" userId="67e2125d-ec8c-4323-9653-9824a2ad815f" providerId="ADAL" clId="{921897F3-359D-1445-86D7-2193B5F6F394}" dt="2024-01-14T12:20:48.239" v="353"/>
          <ac:inkMkLst>
            <pc:docMk/>
            <pc:sldMk cId="2303502608" sldId="331"/>
            <ac:inkMk id="722" creationId="{C8465D4A-9F29-68DE-C836-758934DF0881}"/>
          </ac:inkMkLst>
        </pc:inkChg>
        <pc:inkChg chg="add mod">
          <ac:chgData name="Kokchun Giang" userId="67e2125d-ec8c-4323-9653-9824a2ad815f" providerId="ADAL" clId="{921897F3-359D-1445-86D7-2193B5F6F394}" dt="2024-01-14T12:20:52.804" v="362"/>
          <ac:inkMkLst>
            <pc:docMk/>
            <pc:sldMk cId="2303502608" sldId="331"/>
            <ac:inkMk id="725" creationId="{ED6ED996-425B-AA2B-BB48-77F03B05F291}"/>
          </ac:inkMkLst>
        </pc:inkChg>
        <pc:inkChg chg="add mod">
          <ac:chgData name="Kokchun Giang" userId="67e2125d-ec8c-4323-9653-9824a2ad815f" providerId="ADAL" clId="{921897F3-359D-1445-86D7-2193B5F6F394}" dt="2024-01-14T12:20:52.804" v="362"/>
          <ac:inkMkLst>
            <pc:docMk/>
            <pc:sldMk cId="2303502608" sldId="331"/>
            <ac:inkMk id="726" creationId="{DFC61E16-5211-8301-71FA-DB3A4DE2D10E}"/>
          </ac:inkMkLst>
        </pc:inkChg>
        <pc:inkChg chg="add mod">
          <ac:chgData name="Kokchun Giang" userId="67e2125d-ec8c-4323-9653-9824a2ad815f" providerId="ADAL" clId="{921897F3-359D-1445-86D7-2193B5F6F394}" dt="2024-01-14T12:20:52.804" v="362"/>
          <ac:inkMkLst>
            <pc:docMk/>
            <pc:sldMk cId="2303502608" sldId="331"/>
            <ac:inkMk id="727" creationId="{2E57EF68-CBBE-DE00-28D8-7233D1E0E5C3}"/>
          </ac:inkMkLst>
        </pc:inkChg>
        <pc:inkChg chg="add mod">
          <ac:chgData name="Kokchun Giang" userId="67e2125d-ec8c-4323-9653-9824a2ad815f" providerId="ADAL" clId="{921897F3-359D-1445-86D7-2193B5F6F394}" dt="2024-01-14T12:30:06.919" v="907" actId="164"/>
          <ac:inkMkLst>
            <pc:docMk/>
            <pc:sldMk cId="2303502608" sldId="331"/>
            <ac:inkMk id="728" creationId="{6DBAE869-0272-F1A1-30B8-5B79E7E4479C}"/>
          </ac:inkMkLst>
        </pc:inkChg>
        <pc:inkChg chg="add mod">
          <ac:chgData name="Kokchun Giang" userId="67e2125d-ec8c-4323-9653-9824a2ad815f" providerId="ADAL" clId="{921897F3-359D-1445-86D7-2193B5F6F394}" dt="2024-01-14T12:20:52.804" v="362"/>
          <ac:inkMkLst>
            <pc:docMk/>
            <pc:sldMk cId="2303502608" sldId="331"/>
            <ac:inkMk id="729" creationId="{464254DE-696D-EF05-FC84-586620B8BEDB}"/>
          </ac:inkMkLst>
        </pc:inkChg>
        <pc:inkChg chg="add mod">
          <ac:chgData name="Kokchun Giang" userId="67e2125d-ec8c-4323-9653-9824a2ad815f" providerId="ADAL" clId="{921897F3-359D-1445-86D7-2193B5F6F394}" dt="2024-01-14T12:20:52.804" v="362"/>
          <ac:inkMkLst>
            <pc:docMk/>
            <pc:sldMk cId="2303502608" sldId="331"/>
            <ac:inkMk id="730" creationId="{7506B4F8-78EA-CB3B-3246-02ECF921378D}"/>
          </ac:inkMkLst>
        </pc:inkChg>
        <pc:inkChg chg="add mod">
          <ac:chgData name="Kokchun Giang" userId="67e2125d-ec8c-4323-9653-9824a2ad815f" providerId="ADAL" clId="{921897F3-359D-1445-86D7-2193B5F6F394}" dt="2024-01-14T12:20:52.804" v="362"/>
          <ac:inkMkLst>
            <pc:docMk/>
            <pc:sldMk cId="2303502608" sldId="331"/>
            <ac:inkMk id="731" creationId="{E250B50F-DB9E-B8E2-2E5B-6ACE521C017F}"/>
          </ac:inkMkLst>
        </pc:inkChg>
        <pc:inkChg chg="add mod">
          <ac:chgData name="Kokchun Giang" userId="67e2125d-ec8c-4323-9653-9824a2ad815f" providerId="ADAL" clId="{921897F3-359D-1445-86D7-2193B5F6F394}" dt="2024-01-14T12:30:06.919" v="907" actId="164"/>
          <ac:inkMkLst>
            <pc:docMk/>
            <pc:sldMk cId="2303502608" sldId="331"/>
            <ac:inkMk id="732" creationId="{D953EAA5-0291-A192-B62B-9BDD422946CD}"/>
          </ac:inkMkLst>
        </pc:inkChg>
        <pc:inkChg chg="add mod">
          <ac:chgData name="Kokchun Giang" userId="67e2125d-ec8c-4323-9653-9824a2ad815f" providerId="ADAL" clId="{921897F3-359D-1445-86D7-2193B5F6F394}" dt="2024-01-14T12:21:37.146" v="430"/>
          <ac:inkMkLst>
            <pc:docMk/>
            <pc:sldMk cId="2303502608" sldId="331"/>
            <ac:inkMk id="735" creationId="{CCF5C9C0-CE96-AF99-120F-D2AB36E3241F}"/>
          </ac:inkMkLst>
        </pc:inkChg>
        <pc:inkChg chg="add mod">
          <ac:chgData name="Kokchun Giang" userId="67e2125d-ec8c-4323-9653-9824a2ad815f" providerId="ADAL" clId="{921897F3-359D-1445-86D7-2193B5F6F394}" dt="2024-01-14T12:21:37.146" v="430"/>
          <ac:inkMkLst>
            <pc:docMk/>
            <pc:sldMk cId="2303502608" sldId="331"/>
            <ac:inkMk id="736" creationId="{C7DEC8F4-9F7F-FE71-36E0-DF3D95E59FF7}"/>
          </ac:inkMkLst>
        </pc:inkChg>
        <pc:inkChg chg="add mod">
          <ac:chgData name="Kokchun Giang" userId="67e2125d-ec8c-4323-9653-9824a2ad815f" providerId="ADAL" clId="{921897F3-359D-1445-86D7-2193B5F6F394}" dt="2024-01-14T12:21:37.146" v="430"/>
          <ac:inkMkLst>
            <pc:docMk/>
            <pc:sldMk cId="2303502608" sldId="331"/>
            <ac:inkMk id="737" creationId="{AF23B392-B709-1FE7-6DFB-198CEFE3CE79}"/>
          </ac:inkMkLst>
        </pc:inkChg>
        <pc:inkChg chg="add mod">
          <ac:chgData name="Kokchun Giang" userId="67e2125d-ec8c-4323-9653-9824a2ad815f" providerId="ADAL" clId="{921897F3-359D-1445-86D7-2193B5F6F394}" dt="2024-01-14T12:21:37.146" v="430"/>
          <ac:inkMkLst>
            <pc:docMk/>
            <pc:sldMk cId="2303502608" sldId="331"/>
            <ac:inkMk id="738" creationId="{F84D399C-EAD9-13B7-0E21-25A1E45DB659}"/>
          </ac:inkMkLst>
        </pc:inkChg>
        <pc:inkChg chg="add mod">
          <ac:chgData name="Kokchun Giang" userId="67e2125d-ec8c-4323-9653-9824a2ad815f" providerId="ADAL" clId="{921897F3-359D-1445-86D7-2193B5F6F394}" dt="2024-01-14T12:21:37.146" v="430"/>
          <ac:inkMkLst>
            <pc:docMk/>
            <pc:sldMk cId="2303502608" sldId="331"/>
            <ac:inkMk id="739" creationId="{EF15C2DD-5D7C-96A6-D0B8-B059819B328D}"/>
          </ac:inkMkLst>
        </pc:inkChg>
        <pc:inkChg chg="add mod">
          <ac:chgData name="Kokchun Giang" userId="67e2125d-ec8c-4323-9653-9824a2ad815f" providerId="ADAL" clId="{921897F3-359D-1445-86D7-2193B5F6F394}" dt="2024-01-14T12:21:37.146" v="430"/>
          <ac:inkMkLst>
            <pc:docMk/>
            <pc:sldMk cId="2303502608" sldId="331"/>
            <ac:inkMk id="740" creationId="{E7A71B96-EA6C-C260-9D15-463911D734E3}"/>
          </ac:inkMkLst>
        </pc:inkChg>
        <pc:inkChg chg="add mod">
          <ac:chgData name="Kokchun Giang" userId="67e2125d-ec8c-4323-9653-9824a2ad815f" providerId="ADAL" clId="{921897F3-359D-1445-86D7-2193B5F6F394}" dt="2024-01-14T12:21:37.146" v="430"/>
          <ac:inkMkLst>
            <pc:docMk/>
            <pc:sldMk cId="2303502608" sldId="331"/>
            <ac:inkMk id="741" creationId="{5494BB00-B1A0-4F43-7F88-F536C6E2765C}"/>
          </ac:inkMkLst>
        </pc:inkChg>
        <pc:inkChg chg="add mod">
          <ac:chgData name="Kokchun Giang" userId="67e2125d-ec8c-4323-9653-9824a2ad815f" providerId="ADAL" clId="{921897F3-359D-1445-86D7-2193B5F6F394}" dt="2024-01-14T12:21:37.146" v="430"/>
          <ac:inkMkLst>
            <pc:docMk/>
            <pc:sldMk cId="2303502608" sldId="331"/>
            <ac:inkMk id="742" creationId="{6862C2FC-B2B5-72A3-0473-D402B4F2179C}"/>
          </ac:inkMkLst>
        </pc:inkChg>
        <pc:inkChg chg="add mod">
          <ac:chgData name="Kokchun Giang" userId="67e2125d-ec8c-4323-9653-9824a2ad815f" providerId="ADAL" clId="{921897F3-359D-1445-86D7-2193B5F6F394}" dt="2024-01-14T12:21:37.146" v="430"/>
          <ac:inkMkLst>
            <pc:docMk/>
            <pc:sldMk cId="2303502608" sldId="331"/>
            <ac:inkMk id="743" creationId="{2EB12322-563F-418C-AD21-E6E2CBCBB228}"/>
          </ac:inkMkLst>
        </pc:inkChg>
        <pc:inkChg chg="add mod">
          <ac:chgData name="Kokchun Giang" userId="67e2125d-ec8c-4323-9653-9824a2ad815f" providerId="ADAL" clId="{921897F3-359D-1445-86D7-2193B5F6F394}" dt="2024-01-14T12:21:37.146" v="430"/>
          <ac:inkMkLst>
            <pc:docMk/>
            <pc:sldMk cId="2303502608" sldId="331"/>
            <ac:inkMk id="744" creationId="{326A34A7-43C2-B702-1462-796523FF7057}"/>
          </ac:inkMkLst>
        </pc:inkChg>
        <pc:inkChg chg="add mod">
          <ac:chgData name="Kokchun Giang" userId="67e2125d-ec8c-4323-9653-9824a2ad815f" providerId="ADAL" clId="{921897F3-359D-1445-86D7-2193B5F6F394}" dt="2024-01-14T12:21:37.146" v="430"/>
          <ac:inkMkLst>
            <pc:docMk/>
            <pc:sldMk cId="2303502608" sldId="331"/>
            <ac:inkMk id="745" creationId="{B34F74AF-C0C5-E6AB-E6FB-E2C4F54347FD}"/>
          </ac:inkMkLst>
        </pc:inkChg>
        <pc:inkChg chg="add mod">
          <ac:chgData name="Kokchun Giang" userId="67e2125d-ec8c-4323-9653-9824a2ad815f" providerId="ADAL" clId="{921897F3-359D-1445-86D7-2193B5F6F394}" dt="2024-01-14T12:21:37.146" v="430"/>
          <ac:inkMkLst>
            <pc:docMk/>
            <pc:sldMk cId="2303502608" sldId="331"/>
            <ac:inkMk id="746" creationId="{76AF119F-D049-6197-7B9E-77BD3A3E62FD}"/>
          </ac:inkMkLst>
        </pc:inkChg>
        <pc:inkChg chg="add mod">
          <ac:chgData name="Kokchun Giang" userId="67e2125d-ec8c-4323-9653-9824a2ad815f" providerId="ADAL" clId="{921897F3-359D-1445-86D7-2193B5F6F394}" dt="2024-01-14T12:21:37.146" v="430"/>
          <ac:inkMkLst>
            <pc:docMk/>
            <pc:sldMk cId="2303502608" sldId="331"/>
            <ac:inkMk id="747" creationId="{E6A45583-525C-F9EB-8F35-EE3E773939F7}"/>
          </ac:inkMkLst>
        </pc:inkChg>
        <pc:inkChg chg="add del">
          <ac:chgData name="Kokchun Giang" userId="67e2125d-ec8c-4323-9653-9824a2ad815f" providerId="ADAL" clId="{921897F3-359D-1445-86D7-2193B5F6F394}" dt="2024-01-14T12:21:08.354" v="378" actId="9405"/>
          <ac:inkMkLst>
            <pc:docMk/>
            <pc:sldMk cId="2303502608" sldId="331"/>
            <ac:inkMk id="749" creationId="{2F9161A8-FF27-AD90-D0FF-0FDFEA1FA5E2}"/>
          </ac:inkMkLst>
        </pc:inkChg>
        <pc:inkChg chg="add mod">
          <ac:chgData name="Kokchun Giang" userId="67e2125d-ec8c-4323-9653-9824a2ad815f" providerId="ADAL" clId="{921897F3-359D-1445-86D7-2193B5F6F394}" dt="2024-01-14T12:21:37.146" v="430"/>
          <ac:inkMkLst>
            <pc:docMk/>
            <pc:sldMk cId="2303502608" sldId="331"/>
            <ac:inkMk id="750" creationId="{5E28A866-53CE-7983-601E-606AC1AF2A28}"/>
          </ac:inkMkLst>
        </pc:inkChg>
        <pc:inkChg chg="add mod">
          <ac:chgData name="Kokchun Giang" userId="67e2125d-ec8c-4323-9653-9824a2ad815f" providerId="ADAL" clId="{921897F3-359D-1445-86D7-2193B5F6F394}" dt="2024-01-14T12:21:37.146" v="430"/>
          <ac:inkMkLst>
            <pc:docMk/>
            <pc:sldMk cId="2303502608" sldId="331"/>
            <ac:inkMk id="751" creationId="{099C610C-D9A3-25AB-B958-0C1ACCED3EC8}"/>
          </ac:inkMkLst>
        </pc:inkChg>
        <pc:inkChg chg="add mod">
          <ac:chgData name="Kokchun Giang" userId="67e2125d-ec8c-4323-9653-9824a2ad815f" providerId="ADAL" clId="{921897F3-359D-1445-86D7-2193B5F6F394}" dt="2024-01-14T12:21:37.146" v="430"/>
          <ac:inkMkLst>
            <pc:docMk/>
            <pc:sldMk cId="2303502608" sldId="331"/>
            <ac:inkMk id="752" creationId="{63E0A0F0-2246-DC2B-EDEE-6AD2ED303EBC}"/>
          </ac:inkMkLst>
        </pc:inkChg>
        <pc:inkChg chg="add mod">
          <ac:chgData name="Kokchun Giang" userId="67e2125d-ec8c-4323-9653-9824a2ad815f" providerId="ADAL" clId="{921897F3-359D-1445-86D7-2193B5F6F394}" dt="2024-01-14T12:21:37.146" v="430"/>
          <ac:inkMkLst>
            <pc:docMk/>
            <pc:sldMk cId="2303502608" sldId="331"/>
            <ac:inkMk id="753" creationId="{5369CB73-64F7-7792-0908-C0936DE6A332}"/>
          </ac:inkMkLst>
        </pc:inkChg>
        <pc:inkChg chg="add mod">
          <ac:chgData name="Kokchun Giang" userId="67e2125d-ec8c-4323-9653-9824a2ad815f" providerId="ADAL" clId="{921897F3-359D-1445-86D7-2193B5F6F394}" dt="2024-01-14T12:21:37.146" v="430"/>
          <ac:inkMkLst>
            <pc:docMk/>
            <pc:sldMk cId="2303502608" sldId="331"/>
            <ac:inkMk id="754" creationId="{CB0F6CE8-F124-C741-50A9-004369E59A82}"/>
          </ac:inkMkLst>
        </pc:inkChg>
        <pc:inkChg chg="add mod">
          <ac:chgData name="Kokchun Giang" userId="67e2125d-ec8c-4323-9653-9824a2ad815f" providerId="ADAL" clId="{921897F3-359D-1445-86D7-2193B5F6F394}" dt="2024-01-14T12:21:37.146" v="430"/>
          <ac:inkMkLst>
            <pc:docMk/>
            <pc:sldMk cId="2303502608" sldId="331"/>
            <ac:inkMk id="756" creationId="{50064DBE-1B37-1432-7933-E3F486E03E00}"/>
          </ac:inkMkLst>
        </pc:inkChg>
        <pc:inkChg chg="add mod">
          <ac:chgData name="Kokchun Giang" userId="67e2125d-ec8c-4323-9653-9824a2ad815f" providerId="ADAL" clId="{921897F3-359D-1445-86D7-2193B5F6F394}" dt="2024-01-14T12:21:37.146" v="430"/>
          <ac:inkMkLst>
            <pc:docMk/>
            <pc:sldMk cId="2303502608" sldId="331"/>
            <ac:inkMk id="757" creationId="{55242B99-4F6A-623C-9562-C0F01DCBA02A}"/>
          </ac:inkMkLst>
        </pc:inkChg>
        <pc:inkChg chg="add mod">
          <ac:chgData name="Kokchun Giang" userId="67e2125d-ec8c-4323-9653-9824a2ad815f" providerId="ADAL" clId="{921897F3-359D-1445-86D7-2193B5F6F394}" dt="2024-01-14T12:21:37.146" v="430"/>
          <ac:inkMkLst>
            <pc:docMk/>
            <pc:sldMk cId="2303502608" sldId="331"/>
            <ac:inkMk id="758" creationId="{8C18D5A5-889C-4C2A-4C3E-A038E8E117AF}"/>
          </ac:inkMkLst>
        </pc:inkChg>
        <pc:inkChg chg="add mod">
          <ac:chgData name="Kokchun Giang" userId="67e2125d-ec8c-4323-9653-9824a2ad815f" providerId="ADAL" clId="{921897F3-359D-1445-86D7-2193B5F6F394}" dt="2024-01-14T12:21:37.146" v="430"/>
          <ac:inkMkLst>
            <pc:docMk/>
            <pc:sldMk cId="2303502608" sldId="331"/>
            <ac:inkMk id="759" creationId="{2321F035-06AF-3709-4771-392CDA8107CC}"/>
          </ac:inkMkLst>
        </pc:inkChg>
        <pc:inkChg chg="add mod">
          <ac:chgData name="Kokchun Giang" userId="67e2125d-ec8c-4323-9653-9824a2ad815f" providerId="ADAL" clId="{921897F3-359D-1445-86D7-2193B5F6F394}" dt="2024-01-14T12:21:37.146" v="430"/>
          <ac:inkMkLst>
            <pc:docMk/>
            <pc:sldMk cId="2303502608" sldId="331"/>
            <ac:inkMk id="760" creationId="{7572EDFF-7BAB-73D8-9AEC-50F4BD1D31A9}"/>
          </ac:inkMkLst>
        </pc:inkChg>
        <pc:inkChg chg="add mod">
          <ac:chgData name="Kokchun Giang" userId="67e2125d-ec8c-4323-9653-9824a2ad815f" providerId="ADAL" clId="{921897F3-359D-1445-86D7-2193B5F6F394}" dt="2024-01-14T12:21:37.146" v="430"/>
          <ac:inkMkLst>
            <pc:docMk/>
            <pc:sldMk cId="2303502608" sldId="331"/>
            <ac:inkMk id="761" creationId="{0EC37F3A-E027-D568-D9F7-A7D8576FC858}"/>
          </ac:inkMkLst>
        </pc:inkChg>
        <pc:inkChg chg="add mod">
          <ac:chgData name="Kokchun Giang" userId="67e2125d-ec8c-4323-9653-9824a2ad815f" providerId="ADAL" clId="{921897F3-359D-1445-86D7-2193B5F6F394}" dt="2024-01-14T12:21:37.146" v="430"/>
          <ac:inkMkLst>
            <pc:docMk/>
            <pc:sldMk cId="2303502608" sldId="331"/>
            <ac:inkMk id="762" creationId="{459AD3C4-E16E-32C2-5A6C-6B37D8BA331C}"/>
          </ac:inkMkLst>
        </pc:inkChg>
        <pc:inkChg chg="add mod">
          <ac:chgData name="Kokchun Giang" userId="67e2125d-ec8c-4323-9653-9824a2ad815f" providerId="ADAL" clId="{921897F3-359D-1445-86D7-2193B5F6F394}" dt="2024-01-14T12:21:37.146" v="430"/>
          <ac:inkMkLst>
            <pc:docMk/>
            <pc:sldMk cId="2303502608" sldId="331"/>
            <ac:inkMk id="763" creationId="{96FDE290-1D92-5E44-780C-9D5C69616DDB}"/>
          </ac:inkMkLst>
        </pc:inkChg>
        <pc:inkChg chg="add mod">
          <ac:chgData name="Kokchun Giang" userId="67e2125d-ec8c-4323-9653-9824a2ad815f" providerId="ADAL" clId="{921897F3-359D-1445-86D7-2193B5F6F394}" dt="2024-01-14T12:21:37.146" v="430"/>
          <ac:inkMkLst>
            <pc:docMk/>
            <pc:sldMk cId="2303502608" sldId="331"/>
            <ac:inkMk id="764" creationId="{B6650048-7A31-B933-F707-323067D0EE44}"/>
          </ac:inkMkLst>
        </pc:inkChg>
        <pc:inkChg chg="add mod">
          <ac:chgData name="Kokchun Giang" userId="67e2125d-ec8c-4323-9653-9824a2ad815f" providerId="ADAL" clId="{921897F3-359D-1445-86D7-2193B5F6F394}" dt="2024-01-14T12:21:37.146" v="430"/>
          <ac:inkMkLst>
            <pc:docMk/>
            <pc:sldMk cId="2303502608" sldId="331"/>
            <ac:inkMk id="765" creationId="{AC2C7991-8453-67AF-6C33-FB9633ABD811}"/>
          </ac:inkMkLst>
        </pc:inkChg>
        <pc:inkChg chg="add mod">
          <ac:chgData name="Kokchun Giang" userId="67e2125d-ec8c-4323-9653-9824a2ad815f" providerId="ADAL" clId="{921897F3-359D-1445-86D7-2193B5F6F394}" dt="2024-01-14T12:21:37.146" v="430"/>
          <ac:inkMkLst>
            <pc:docMk/>
            <pc:sldMk cId="2303502608" sldId="331"/>
            <ac:inkMk id="766" creationId="{14556457-045D-FDAA-F7E7-CDD567D1E669}"/>
          </ac:inkMkLst>
        </pc:inkChg>
        <pc:inkChg chg="add mod">
          <ac:chgData name="Kokchun Giang" userId="67e2125d-ec8c-4323-9653-9824a2ad815f" providerId="ADAL" clId="{921897F3-359D-1445-86D7-2193B5F6F394}" dt="2024-01-14T12:21:37.146" v="430"/>
          <ac:inkMkLst>
            <pc:docMk/>
            <pc:sldMk cId="2303502608" sldId="331"/>
            <ac:inkMk id="767" creationId="{F0AC8545-1B4F-6D4F-CBE7-0FB6783D9770}"/>
          </ac:inkMkLst>
        </pc:inkChg>
        <pc:inkChg chg="add mod">
          <ac:chgData name="Kokchun Giang" userId="67e2125d-ec8c-4323-9653-9824a2ad815f" providerId="ADAL" clId="{921897F3-359D-1445-86D7-2193B5F6F394}" dt="2024-01-14T12:21:37.146" v="430"/>
          <ac:inkMkLst>
            <pc:docMk/>
            <pc:sldMk cId="2303502608" sldId="331"/>
            <ac:inkMk id="770" creationId="{8F22A3B1-5112-5A13-855A-D7ED7667C6E0}"/>
          </ac:inkMkLst>
        </pc:inkChg>
        <pc:inkChg chg="add mod">
          <ac:chgData name="Kokchun Giang" userId="67e2125d-ec8c-4323-9653-9824a2ad815f" providerId="ADAL" clId="{921897F3-359D-1445-86D7-2193B5F6F394}" dt="2024-01-14T12:21:37.146" v="430"/>
          <ac:inkMkLst>
            <pc:docMk/>
            <pc:sldMk cId="2303502608" sldId="331"/>
            <ac:inkMk id="771" creationId="{7FB73249-DD54-205B-4682-F19294F54FBD}"/>
          </ac:inkMkLst>
        </pc:inkChg>
        <pc:inkChg chg="add mod">
          <ac:chgData name="Kokchun Giang" userId="67e2125d-ec8c-4323-9653-9824a2ad815f" providerId="ADAL" clId="{921897F3-359D-1445-86D7-2193B5F6F394}" dt="2024-01-14T12:21:37.146" v="430"/>
          <ac:inkMkLst>
            <pc:docMk/>
            <pc:sldMk cId="2303502608" sldId="331"/>
            <ac:inkMk id="772" creationId="{D6F98B96-4F34-F2CF-1C29-75DF85E2CC70}"/>
          </ac:inkMkLst>
        </pc:inkChg>
        <pc:inkChg chg="add mod">
          <ac:chgData name="Kokchun Giang" userId="67e2125d-ec8c-4323-9653-9824a2ad815f" providerId="ADAL" clId="{921897F3-359D-1445-86D7-2193B5F6F394}" dt="2024-01-14T12:21:37.146" v="430"/>
          <ac:inkMkLst>
            <pc:docMk/>
            <pc:sldMk cId="2303502608" sldId="331"/>
            <ac:inkMk id="773" creationId="{B222763F-32F0-CDF1-7680-4F31F88C3ED9}"/>
          </ac:inkMkLst>
        </pc:inkChg>
        <pc:inkChg chg="add mod">
          <ac:chgData name="Kokchun Giang" userId="67e2125d-ec8c-4323-9653-9824a2ad815f" providerId="ADAL" clId="{921897F3-359D-1445-86D7-2193B5F6F394}" dt="2024-01-14T12:21:37.146" v="430"/>
          <ac:inkMkLst>
            <pc:docMk/>
            <pc:sldMk cId="2303502608" sldId="331"/>
            <ac:inkMk id="774" creationId="{9ED8C17B-1E4E-2983-35F0-FE2A6C548830}"/>
          </ac:inkMkLst>
        </pc:inkChg>
        <pc:inkChg chg="add mod">
          <ac:chgData name="Kokchun Giang" userId="67e2125d-ec8c-4323-9653-9824a2ad815f" providerId="ADAL" clId="{921897F3-359D-1445-86D7-2193B5F6F394}" dt="2024-01-14T12:21:37.146" v="430"/>
          <ac:inkMkLst>
            <pc:docMk/>
            <pc:sldMk cId="2303502608" sldId="331"/>
            <ac:inkMk id="775" creationId="{83A178C3-413D-E5AE-4FF1-2C44994051CE}"/>
          </ac:inkMkLst>
        </pc:inkChg>
        <pc:inkChg chg="add mod">
          <ac:chgData name="Kokchun Giang" userId="67e2125d-ec8c-4323-9653-9824a2ad815f" providerId="ADAL" clId="{921897F3-359D-1445-86D7-2193B5F6F394}" dt="2024-01-14T12:21:37.146" v="430"/>
          <ac:inkMkLst>
            <pc:docMk/>
            <pc:sldMk cId="2303502608" sldId="331"/>
            <ac:inkMk id="776" creationId="{A30F8492-38E4-7D7A-8D78-0B46B5E7F040}"/>
          </ac:inkMkLst>
        </pc:inkChg>
        <pc:inkChg chg="add mod">
          <ac:chgData name="Kokchun Giang" userId="67e2125d-ec8c-4323-9653-9824a2ad815f" providerId="ADAL" clId="{921897F3-359D-1445-86D7-2193B5F6F394}" dt="2024-01-14T12:21:37.146" v="430"/>
          <ac:inkMkLst>
            <pc:docMk/>
            <pc:sldMk cId="2303502608" sldId="331"/>
            <ac:inkMk id="777" creationId="{9949E671-6E38-C95A-3E9F-4FE908D02A47}"/>
          </ac:inkMkLst>
        </pc:inkChg>
        <pc:inkChg chg="add mod">
          <ac:chgData name="Kokchun Giang" userId="67e2125d-ec8c-4323-9653-9824a2ad815f" providerId="ADAL" clId="{921897F3-359D-1445-86D7-2193B5F6F394}" dt="2024-01-14T12:21:37.146" v="430"/>
          <ac:inkMkLst>
            <pc:docMk/>
            <pc:sldMk cId="2303502608" sldId="331"/>
            <ac:inkMk id="778" creationId="{EF7134DC-BD79-A44D-C0F9-0277C75B31AB}"/>
          </ac:inkMkLst>
        </pc:inkChg>
        <pc:inkChg chg="add mod">
          <ac:chgData name="Kokchun Giang" userId="67e2125d-ec8c-4323-9653-9824a2ad815f" providerId="ADAL" clId="{921897F3-359D-1445-86D7-2193B5F6F394}" dt="2024-01-14T12:21:37.146" v="430"/>
          <ac:inkMkLst>
            <pc:docMk/>
            <pc:sldMk cId="2303502608" sldId="331"/>
            <ac:inkMk id="779" creationId="{2C7C067C-9BE1-8F09-23C7-B5BB5E32E5DF}"/>
          </ac:inkMkLst>
        </pc:inkChg>
        <pc:inkChg chg="add mod">
          <ac:chgData name="Kokchun Giang" userId="67e2125d-ec8c-4323-9653-9824a2ad815f" providerId="ADAL" clId="{921897F3-359D-1445-86D7-2193B5F6F394}" dt="2024-01-14T12:21:37.146" v="430"/>
          <ac:inkMkLst>
            <pc:docMk/>
            <pc:sldMk cId="2303502608" sldId="331"/>
            <ac:inkMk id="780" creationId="{1652F44D-9899-13E1-1AB2-86D59E802466}"/>
          </ac:inkMkLst>
        </pc:inkChg>
        <pc:inkChg chg="add mod">
          <ac:chgData name="Kokchun Giang" userId="67e2125d-ec8c-4323-9653-9824a2ad815f" providerId="ADAL" clId="{921897F3-359D-1445-86D7-2193B5F6F394}" dt="2024-01-14T12:21:37.146" v="430"/>
          <ac:inkMkLst>
            <pc:docMk/>
            <pc:sldMk cId="2303502608" sldId="331"/>
            <ac:inkMk id="782" creationId="{660FD0B5-B620-0712-D52F-D034057F61F0}"/>
          </ac:inkMkLst>
        </pc:inkChg>
        <pc:inkChg chg="add mod">
          <ac:chgData name="Kokchun Giang" userId="67e2125d-ec8c-4323-9653-9824a2ad815f" providerId="ADAL" clId="{921897F3-359D-1445-86D7-2193B5F6F394}" dt="2024-01-14T12:21:37.146" v="430"/>
          <ac:inkMkLst>
            <pc:docMk/>
            <pc:sldMk cId="2303502608" sldId="331"/>
            <ac:inkMk id="783" creationId="{07E241BE-211A-0D2A-1419-C1A07B05DB82}"/>
          </ac:inkMkLst>
        </pc:inkChg>
        <pc:inkChg chg="add mod">
          <ac:chgData name="Kokchun Giang" userId="67e2125d-ec8c-4323-9653-9824a2ad815f" providerId="ADAL" clId="{921897F3-359D-1445-86D7-2193B5F6F394}" dt="2024-01-14T12:21:37.146" v="430"/>
          <ac:inkMkLst>
            <pc:docMk/>
            <pc:sldMk cId="2303502608" sldId="331"/>
            <ac:inkMk id="784" creationId="{954688B2-DFD7-F2DE-69BF-5F450970A08F}"/>
          </ac:inkMkLst>
        </pc:inkChg>
        <pc:inkChg chg="add mod">
          <ac:chgData name="Kokchun Giang" userId="67e2125d-ec8c-4323-9653-9824a2ad815f" providerId="ADAL" clId="{921897F3-359D-1445-86D7-2193B5F6F394}" dt="2024-01-14T12:21:37.146" v="430"/>
          <ac:inkMkLst>
            <pc:docMk/>
            <pc:sldMk cId="2303502608" sldId="331"/>
            <ac:inkMk id="785" creationId="{D3338566-2735-423A-83A9-6FCB43E01330}"/>
          </ac:inkMkLst>
        </pc:inkChg>
        <pc:inkChg chg="add mod">
          <ac:chgData name="Kokchun Giang" userId="67e2125d-ec8c-4323-9653-9824a2ad815f" providerId="ADAL" clId="{921897F3-359D-1445-86D7-2193B5F6F394}" dt="2024-01-14T12:21:37.146" v="430"/>
          <ac:inkMkLst>
            <pc:docMk/>
            <pc:sldMk cId="2303502608" sldId="331"/>
            <ac:inkMk id="786" creationId="{637B95D2-3357-3D15-97E2-CAC80D1813ED}"/>
          </ac:inkMkLst>
        </pc:inkChg>
        <pc:inkChg chg="add mod">
          <ac:chgData name="Kokchun Giang" userId="67e2125d-ec8c-4323-9653-9824a2ad815f" providerId="ADAL" clId="{921897F3-359D-1445-86D7-2193B5F6F394}" dt="2024-01-14T12:21:37.146" v="430"/>
          <ac:inkMkLst>
            <pc:docMk/>
            <pc:sldMk cId="2303502608" sldId="331"/>
            <ac:inkMk id="787" creationId="{FB0DB3C6-24DE-44B5-0945-9202587BA54B}"/>
          </ac:inkMkLst>
        </pc:inkChg>
        <pc:inkChg chg="add mod">
          <ac:chgData name="Kokchun Giang" userId="67e2125d-ec8c-4323-9653-9824a2ad815f" providerId="ADAL" clId="{921897F3-359D-1445-86D7-2193B5F6F394}" dt="2024-01-14T12:21:37.146" v="430"/>
          <ac:inkMkLst>
            <pc:docMk/>
            <pc:sldMk cId="2303502608" sldId="331"/>
            <ac:inkMk id="788" creationId="{B4F9E36F-8224-BCFF-710E-1C21206432D0}"/>
          </ac:inkMkLst>
        </pc:inkChg>
        <pc:inkChg chg="add mod">
          <ac:chgData name="Kokchun Giang" userId="67e2125d-ec8c-4323-9653-9824a2ad815f" providerId="ADAL" clId="{921897F3-359D-1445-86D7-2193B5F6F394}" dt="2024-01-14T12:21:37.146" v="430"/>
          <ac:inkMkLst>
            <pc:docMk/>
            <pc:sldMk cId="2303502608" sldId="331"/>
            <ac:inkMk id="789" creationId="{376FE50D-9EEE-AABA-789C-0CF59A2B984A}"/>
          </ac:inkMkLst>
        </pc:inkChg>
        <pc:inkChg chg="add mod">
          <ac:chgData name="Kokchun Giang" userId="67e2125d-ec8c-4323-9653-9824a2ad815f" providerId="ADAL" clId="{921897F3-359D-1445-86D7-2193B5F6F394}" dt="2024-01-14T12:21:37.146" v="430"/>
          <ac:inkMkLst>
            <pc:docMk/>
            <pc:sldMk cId="2303502608" sldId="331"/>
            <ac:inkMk id="790" creationId="{0A63483D-EE66-E496-A794-9CF018841790}"/>
          </ac:inkMkLst>
        </pc:inkChg>
        <pc:inkChg chg="add mod">
          <ac:chgData name="Kokchun Giang" userId="67e2125d-ec8c-4323-9653-9824a2ad815f" providerId="ADAL" clId="{921897F3-359D-1445-86D7-2193B5F6F394}" dt="2024-01-14T12:21:37.146" v="430"/>
          <ac:inkMkLst>
            <pc:docMk/>
            <pc:sldMk cId="2303502608" sldId="331"/>
            <ac:inkMk id="791" creationId="{EE35CABA-58A4-3F40-F7F5-FE8473EAD144}"/>
          </ac:inkMkLst>
        </pc:inkChg>
        <pc:inkChg chg="add mod">
          <ac:chgData name="Kokchun Giang" userId="67e2125d-ec8c-4323-9653-9824a2ad815f" providerId="ADAL" clId="{921897F3-359D-1445-86D7-2193B5F6F394}" dt="2024-01-14T12:21:37.146" v="430"/>
          <ac:inkMkLst>
            <pc:docMk/>
            <pc:sldMk cId="2303502608" sldId="331"/>
            <ac:inkMk id="792" creationId="{5097EC57-BF3F-BE91-F951-1D577F5AE7E9}"/>
          </ac:inkMkLst>
        </pc:inkChg>
        <pc:inkChg chg="add mod">
          <ac:chgData name="Kokchun Giang" userId="67e2125d-ec8c-4323-9653-9824a2ad815f" providerId="ADAL" clId="{921897F3-359D-1445-86D7-2193B5F6F394}" dt="2024-01-14T12:21:37.146" v="430"/>
          <ac:inkMkLst>
            <pc:docMk/>
            <pc:sldMk cId="2303502608" sldId="331"/>
            <ac:inkMk id="794" creationId="{FCF99AA2-BE02-9922-9E13-24AA2F212EEE}"/>
          </ac:inkMkLst>
        </pc:inkChg>
        <pc:inkChg chg="add mod">
          <ac:chgData name="Kokchun Giang" userId="67e2125d-ec8c-4323-9653-9824a2ad815f" providerId="ADAL" clId="{921897F3-359D-1445-86D7-2193B5F6F394}" dt="2024-01-14T12:21:37.146" v="430"/>
          <ac:inkMkLst>
            <pc:docMk/>
            <pc:sldMk cId="2303502608" sldId="331"/>
            <ac:inkMk id="795" creationId="{0B7479D4-B254-EA84-920F-532BFB3B1856}"/>
          </ac:inkMkLst>
        </pc:inkChg>
        <pc:inkChg chg="add mod">
          <ac:chgData name="Kokchun Giang" userId="67e2125d-ec8c-4323-9653-9824a2ad815f" providerId="ADAL" clId="{921897F3-359D-1445-86D7-2193B5F6F394}" dt="2024-01-14T12:21:37.146" v="430"/>
          <ac:inkMkLst>
            <pc:docMk/>
            <pc:sldMk cId="2303502608" sldId="331"/>
            <ac:inkMk id="796" creationId="{D3601F2B-D066-A59F-C55E-64569B50B028}"/>
          </ac:inkMkLst>
        </pc:inkChg>
        <pc:inkChg chg="add mod">
          <ac:chgData name="Kokchun Giang" userId="67e2125d-ec8c-4323-9653-9824a2ad815f" providerId="ADAL" clId="{921897F3-359D-1445-86D7-2193B5F6F394}" dt="2024-01-14T12:21:37.146" v="430"/>
          <ac:inkMkLst>
            <pc:docMk/>
            <pc:sldMk cId="2303502608" sldId="331"/>
            <ac:inkMk id="797" creationId="{4E172AE4-228F-BB82-D9AD-363D5B6D59E6}"/>
          </ac:inkMkLst>
        </pc:inkChg>
        <pc:inkChg chg="add mod">
          <ac:chgData name="Kokchun Giang" userId="67e2125d-ec8c-4323-9653-9824a2ad815f" providerId="ADAL" clId="{921897F3-359D-1445-86D7-2193B5F6F394}" dt="2024-01-14T12:21:37.146" v="430"/>
          <ac:inkMkLst>
            <pc:docMk/>
            <pc:sldMk cId="2303502608" sldId="331"/>
            <ac:inkMk id="798" creationId="{70BA9704-9E05-5AE9-11EE-20D55D4FAE9A}"/>
          </ac:inkMkLst>
        </pc:inkChg>
        <pc:inkChg chg="add mod">
          <ac:chgData name="Kokchun Giang" userId="67e2125d-ec8c-4323-9653-9824a2ad815f" providerId="ADAL" clId="{921897F3-359D-1445-86D7-2193B5F6F394}" dt="2024-01-14T12:21:37.146" v="430"/>
          <ac:inkMkLst>
            <pc:docMk/>
            <pc:sldMk cId="2303502608" sldId="331"/>
            <ac:inkMk id="799" creationId="{92AE8CDD-7997-7648-D395-199A9DA2E39D}"/>
          </ac:inkMkLst>
        </pc:inkChg>
        <pc:inkChg chg="add mod">
          <ac:chgData name="Kokchun Giang" userId="67e2125d-ec8c-4323-9653-9824a2ad815f" providerId="ADAL" clId="{921897F3-359D-1445-86D7-2193B5F6F394}" dt="2024-01-14T12:21:37.146" v="430"/>
          <ac:inkMkLst>
            <pc:docMk/>
            <pc:sldMk cId="2303502608" sldId="331"/>
            <ac:inkMk id="800" creationId="{D9B65D43-3910-A263-8ADC-80E2198FE8F3}"/>
          </ac:inkMkLst>
        </pc:inkChg>
        <pc:inkChg chg="add mod">
          <ac:chgData name="Kokchun Giang" userId="67e2125d-ec8c-4323-9653-9824a2ad815f" providerId="ADAL" clId="{921897F3-359D-1445-86D7-2193B5F6F394}" dt="2024-01-14T12:21:37.146" v="430"/>
          <ac:inkMkLst>
            <pc:docMk/>
            <pc:sldMk cId="2303502608" sldId="331"/>
            <ac:inkMk id="801" creationId="{72E0FE6F-9BBD-BB6E-5B87-A91A17DEBACA}"/>
          </ac:inkMkLst>
        </pc:inkChg>
        <pc:inkChg chg="add del mod">
          <ac:chgData name="Kokchun Giang" userId="67e2125d-ec8c-4323-9653-9824a2ad815f" providerId="ADAL" clId="{921897F3-359D-1445-86D7-2193B5F6F394}" dt="2024-01-14T12:22:11.215" v="476" actId="9405"/>
          <ac:inkMkLst>
            <pc:docMk/>
            <pc:sldMk cId="2303502608" sldId="331"/>
            <ac:inkMk id="803" creationId="{C6156C09-F2FE-127C-E9FF-A8C8764959C9}"/>
          </ac:inkMkLst>
        </pc:inkChg>
        <pc:inkChg chg="add del mod">
          <ac:chgData name="Kokchun Giang" userId="67e2125d-ec8c-4323-9653-9824a2ad815f" providerId="ADAL" clId="{921897F3-359D-1445-86D7-2193B5F6F394}" dt="2024-01-14T12:22:10.825" v="475" actId="9405"/>
          <ac:inkMkLst>
            <pc:docMk/>
            <pc:sldMk cId="2303502608" sldId="331"/>
            <ac:inkMk id="804" creationId="{2974C88F-5136-E395-7D87-498056A09686}"/>
          </ac:inkMkLst>
        </pc:inkChg>
        <pc:inkChg chg="add del mod">
          <ac:chgData name="Kokchun Giang" userId="67e2125d-ec8c-4323-9653-9824a2ad815f" providerId="ADAL" clId="{921897F3-359D-1445-86D7-2193B5F6F394}" dt="2024-01-14T12:22:10.496" v="474"/>
          <ac:inkMkLst>
            <pc:docMk/>
            <pc:sldMk cId="2303502608" sldId="331"/>
            <ac:inkMk id="805" creationId="{0C0D20D5-85E7-E137-7390-42009085D1F7}"/>
          </ac:inkMkLst>
        </pc:inkChg>
        <pc:inkChg chg="add del mod">
          <ac:chgData name="Kokchun Giang" userId="67e2125d-ec8c-4323-9653-9824a2ad815f" providerId="ADAL" clId="{921897F3-359D-1445-86D7-2193B5F6F394}" dt="2024-01-14T12:22:10.266" v="472" actId="9405"/>
          <ac:inkMkLst>
            <pc:docMk/>
            <pc:sldMk cId="2303502608" sldId="331"/>
            <ac:inkMk id="807" creationId="{73B13318-00E6-2DE6-AA15-5DD085A06E0A}"/>
          </ac:inkMkLst>
        </pc:inkChg>
        <pc:inkChg chg="add del mod">
          <ac:chgData name="Kokchun Giang" userId="67e2125d-ec8c-4323-9653-9824a2ad815f" providerId="ADAL" clId="{921897F3-359D-1445-86D7-2193B5F6F394}" dt="2024-01-14T12:22:10.067" v="471" actId="9405"/>
          <ac:inkMkLst>
            <pc:docMk/>
            <pc:sldMk cId="2303502608" sldId="331"/>
            <ac:inkMk id="808" creationId="{733BC4D1-324E-E39E-1301-4D0744F91513}"/>
          </ac:inkMkLst>
        </pc:inkChg>
        <pc:inkChg chg="add del mod">
          <ac:chgData name="Kokchun Giang" userId="67e2125d-ec8c-4323-9653-9824a2ad815f" providerId="ADAL" clId="{921897F3-359D-1445-86D7-2193B5F6F394}" dt="2024-01-14T12:22:09.853" v="470" actId="9405"/>
          <ac:inkMkLst>
            <pc:docMk/>
            <pc:sldMk cId="2303502608" sldId="331"/>
            <ac:inkMk id="809" creationId="{D96F42EB-4E11-1C67-582C-F9BBCB961E7A}"/>
          </ac:inkMkLst>
        </pc:inkChg>
        <pc:inkChg chg="add del mod">
          <ac:chgData name="Kokchun Giang" userId="67e2125d-ec8c-4323-9653-9824a2ad815f" providerId="ADAL" clId="{921897F3-359D-1445-86D7-2193B5F6F394}" dt="2024-01-14T12:22:09.637" v="469" actId="9405"/>
          <ac:inkMkLst>
            <pc:docMk/>
            <pc:sldMk cId="2303502608" sldId="331"/>
            <ac:inkMk id="810" creationId="{54A1694F-6BAF-DDD7-3E7D-23503BED8A72}"/>
          </ac:inkMkLst>
        </pc:inkChg>
        <pc:inkChg chg="add del mod">
          <ac:chgData name="Kokchun Giang" userId="67e2125d-ec8c-4323-9653-9824a2ad815f" providerId="ADAL" clId="{921897F3-359D-1445-86D7-2193B5F6F394}" dt="2024-01-14T12:22:09.415" v="468" actId="9405"/>
          <ac:inkMkLst>
            <pc:docMk/>
            <pc:sldMk cId="2303502608" sldId="331"/>
            <ac:inkMk id="811" creationId="{088644DE-5C0B-F8D3-1205-F48FB8B2B21D}"/>
          </ac:inkMkLst>
        </pc:inkChg>
        <pc:inkChg chg="add del mod">
          <ac:chgData name="Kokchun Giang" userId="67e2125d-ec8c-4323-9653-9824a2ad815f" providerId="ADAL" clId="{921897F3-359D-1445-86D7-2193B5F6F394}" dt="2024-01-14T12:22:09.194" v="467" actId="9405"/>
          <ac:inkMkLst>
            <pc:docMk/>
            <pc:sldMk cId="2303502608" sldId="331"/>
            <ac:inkMk id="812" creationId="{C252D8E8-323E-9177-99CF-0FA73E7F11BA}"/>
          </ac:inkMkLst>
        </pc:inkChg>
        <pc:inkChg chg="add del mod">
          <ac:chgData name="Kokchun Giang" userId="67e2125d-ec8c-4323-9653-9824a2ad815f" providerId="ADAL" clId="{921897F3-359D-1445-86D7-2193B5F6F394}" dt="2024-01-14T12:22:09.014" v="466" actId="9405"/>
          <ac:inkMkLst>
            <pc:docMk/>
            <pc:sldMk cId="2303502608" sldId="331"/>
            <ac:inkMk id="813" creationId="{5FAC486C-A619-BB90-B518-E4836F24EED9}"/>
          </ac:inkMkLst>
        </pc:inkChg>
        <pc:inkChg chg="add del mod">
          <ac:chgData name="Kokchun Giang" userId="67e2125d-ec8c-4323-9653-9824a2ad815f" providerId="ADAL" clId="{921897F3-359D-1445-86D7-2193B5F6F394}" dt="2024-01-14T12:22:08.752" v="465" actId="9405"/>
          <ac:inkMkLst>
            <pc:docMk/>
            <pc:sldMk cId="2303502608" sldId="331"/>
            <ac:inkMk id="814" creationId="{7076A04F-C07D-5E83-7977-BAF4ADDAC904}"/>
          </ac:inkMkLst>
        </pc:inkChg>
        <pc:inkChg chg="add del mod">
          <ac:chgData name="Kokchun Giang" userId="67e2125d-ec8c-4323-9653-9824a2ad815f" providerId="ADAL" clId="{921897F3-359D-1445-86D7-2193B5F6F394}" dt="2024-01-14T12:22:08.485" v="464"/>
          <ac:inkMkLst>
            <pc:docMk/>
            <pc:sldMk cId="2303502608" sldId="331"/>
            <ac:inkMk id="815" creationId="{8371E5DC-4371-F1E0-734B-489C6C00C684}"/>
          </ac:inkMkLst>
        </pc:inkChg>
        <pc:inkChg chg="add del mod">
          <ac:chgData name="Kokchun Giang" userId="67e2125d-ec8c-4323-9653-9824a2ad815f" providerId="ADAL" clId="{921897F3-359D-1445-86D7-2193B5F6F394}" dt="2024-01-14T12:22:08.283" v="462" actId="9405"/>
          <ac:inkMkLst>
            <pc:docMk/>
            <pc:sldMk cId="2303502608" sldId="331"/>
            <ac:inkMk id="819" creationId="{68999711-7116-C1E8-D2AA-383526D58DB2}"/>
          </ac:inkMkLst>
        </pc:inkChg>
        <pc:inkChg chg="add del mod">
          <ac:chgData name="Kokchun Giang" userId="67e2125d-ec8c-4323-9653-9824a2ad815f" providerId="ADAL" clId="{921897F3-359D-1445-86D7-2193B5F6F394}" dt="2024-01-14T12:22:08.133" v="461" actId="9405"/>
          <ac:inkMkLst>
            <pc:docMk/>
            <pc:sldMk cId="2303502608" sldId="331"/>
            <ac:inkMk id="820" creationId="{0DAC1C7B-429F-43E9-90E2-C3530E0BB95E}"/>
          </ac:inkMkLst>
        </pc:inkChg>
        <pc:inkChg chg="add del mod">
          <ac:chgData name="Kokchun Giang" userId="67e2125d-ec8c-4323-9653-9824a2ad815f" providerId="ADAL" clId="{921897F3-359D-1445-86D7-2193B5F6F394}" dt="2024-01-14T12:22:07.874" v="460" actId="9405"/>
          <ac:inkMkLst>
            <pc:docMk/>
            <pc:sldMk cId="2303502608" sldId="331"/>
            <ac:inkMk id="821" creationId="{B6DE2F26-8A5D-FF77-8CBD-5C50E3B5D179}"/>
          </ac:inkMkLst>
        </pc:inkChg>
        <pc:inkChg chg="add del mod">
          <ac:chgData name="Kokchun Giang" userId="67e2125d-ec8c-4323-9653-9824a2ad815f" providerId="ADAL" clId="{921897F3-359D-1445-86D7-2193B5F6F394}" dt="2024-01-14T12:22:07.658" v="459" actId="9405"/>
          <ac:inkMkLst>
            <pc:docMk/>
            <pc:sldMk cId="2303502608" sldId="331"/>
            <ac:inkMk id="822" creationId="{BEDF9A6A-5B41-0968-513F-2F3F42011B72}"/>
          </ac:inkMkLst>
        </pc:inkChg>
        <pc:inkChg chg="add del mod">
          <ac:chgData name="Kokchun Giang" userId="67e2125d-ec8c-4323-9653-9824a2ad815f" providerId="ADAL" clId="{921897F3-359D-1445-86D7-2193B5F6F394}" dt="2024-01-14T12:22:07.441" v="458" actId="9405"/>
          <ac:inkMkLst>
            <pc:docMk/>
            <pc:sldMk cId="2303502608" sldId="331"/>
            <ac:inkMk id="823" creationId="{87ED90A9-4AA1-BBB5-6AF8-DA36A5B69685}"/>
          </ac:inkMkLst>
        </pc:inkChg>
        <pc:inkChg chg="add del mod">
          <ac:chgData name="Kokchun Giang" userId="67e2125d-ec8c-4323-9653-9824a2ad815f" providerId="ADAL" clId="{921897F3-359D-1445-86D7-2193B5F6F394}" dt="2024-01-14T12:22:07.245" v="457" actId="9405"/>
          <ac:inkMkLst>
            <pc:docMk/>
            <pc:sldMk cId="2303502608" sldId="331"/>
            <ac:inkMk id="824" creationId="{1C71F1D2-663E-4E8B-0AD6-EE18DB17E66F}"/>
          </ac:inkMkLst>
        </pc:inkChg>
        <pc:inkChg chg="add del mod">
          <ac:chgData name="Kokchun Giang" userId="67e2125d-ec8c-4323-9653-9824a2ad815f" providerId="ADAL" clId="{921897F3-359D-1445-86D7-2193B5F6F394}" dt="2024-01-14T12:22:07.050" v="456" actId="9405"/>
          <ac:inkMkLst>
            <pc:docMk/>
            <pc:sldMk cId="2303502608" sldId="331"/>
            <ac:inkMk id="825" creationId="{DF61DDD9-9CC4-B2A6-5B36-1080F0341928}"/>
          </ac:inkMkLst>
        </pc:inkChg>
        <pc:inkChg chg="add del mod">
          <ac:chgData name="Kokchun Giang" userId="67e2125d-ec8c-4323-9653-9824a2ad815f" providerId="ADAL" clId="{921897F3-359D-1445-86D7-2193B5F6F394}" dt="2024-01-14T12:22:06.805" v="455"/>
          <ac:inkMkLst>
            <pc:docMk/>
            <pc:sldMk cId="2303502608" sldId="331"/>
            <ac:inkMk id="826" creationId="{D1A74C19-9742-17C8-E1E7-567B5A20A965}"/>
          </ac:inkMkLst>
        </pc:inkChg>
        <pc:inkChg chg="add del">
          <ac:chgData name="Kokchun Giang" userId="67e2125d-ec8c-4323-9653-9824a2ad815f" providerId="ADAL" clId="{921897F3-359D-1445-86D7-2193B5F6F394}" dt="2024-01-14T12:22:54.859" v="478" actId="9405"/>
          <ac:inkMkLst>
            <pc:docMk/>
            <pc:sldMk cId="2303502608" sldId="331"/>
            <ac:inkMk id="830" creationId="{4025B3D0-3556-ECBF-C0AE-B3A30AF7E7B2}"/>
          </ac:inkMkLst>
        </pc:inkChg>
        <pc:inkChg chg="add mod">
          <ac:chgData name="Kokchun Giang" userId="67e2125d-ec8c-4323-9653-9824a2ad815f" providerId="ADAL" clId="{921897F3-359D-1445-86D7-2193B5F6F394}" dt="2024-01-14T12:30:19.441" v="910" actId="164"/>
          <ac:inkMkLst>
            <pc:docMk/>
            <pc:sldMk cId="2303502608" sldId="331"/>
            <ac:inkMk id="831" creationId="{DEBFFFB6-65A9-365E-1B62-03329E04C6D2}"/>
          </ac:inkMkLst>
        </pc:inkChg>
        <pc:inkChg chg="add mod">
          <ac:chgData name="Kokchun Giang" userId="67e2125d-ec8c-4323-9653-9824a2ad815f" providerId="ADAL" clId="{921897F3-359D-1445-86D7-2193B5F6F394}" dt="2024-01-14T12:30:19.441" v="910" actId="164"/>
          <ac:inkMkLst>
            <pc:docMk/>
            <pc:sldMk cId="2303502608" sldId="331"/>
            <ac:inkMk id="832" creationId="{71F6B0CC-3C31-261A-F15C-65312B230B21}"/>
          </ac:inkMkLst>
        </pc:inkChg>
        <pc:inkChg chg="add mod">
          <ac:chgData name="Kokchun Giang" userId="67e2125d-ec8c-4323-9653-9824a2ad815f" providerId="ADAL" clId="{921897F3-359D-1445-86D7-2193B5F6F394}" dt="2024-01-14T12:30:19.441" v="910" actId="164"/>
          <ac:inkMkLst>
            <pc:docMk/>
            <pc:sldMk cId="2303502608" sldId="331"/>
            <ac:inkMk id="833" creationId="{16FA2126-6CF8-D66E-D9E7-1F274B855FEB}"/>
          </ac:inkMkLst>
        </pc:inkChg>
        <pc:inkChg chg="add mod">
          <ac:chgData name="Kokchun Giang" userId="67e2125d-ec8c-4323-9653-9824a2ad815f" providerId="ADAL" clId="{921897F3-359D-1445-86D7-2193B5F6F394}" dt="2024-01-14T12:30:19.441" v="910" actId="164"/>
          <ac:inkMkLst>
            <pc:docMk/>
            <pc:sldMk cId="2303502608" sldId="331"/>
            <ac:inkMk id="834" creationId="{4E5F0DBE-CA0E-A471-4F85-C7B5CB5126E4}"/>
          </ac:inkMkLst>
        </pc:inkChg>
        <pc:inkChg chg="add mod">
          <ac:chgData name="Kokchun Giang" userId="67e2125d-ec8c-4323-9653-9824a2ad815f" providerId="ADAL" clId="{921897F3-359D-1445-86D7-2193B5F6F394}" dt="2024-01-14T12:30:19.441" v="910" actId="164"/>
          <ac:inkMkLst>
            <pc:docMk/>
            <pc:sldMk cId="2303502608" sldId="331"/>
            <ac:inkMk id="835" creationId="{E3CE6265-40A7-558E-E042-871894A55175}"/>
          </ac:inkMkLst>
        </pc:inkChg>
        <pc:inkChg chg="add mod">
          <ac:chgData name="Kokchun Giang" userId="67e2125d-ec8c-4323-9653-9824a2ad815f" providerId="ADAL" clId="{921897F3-359D-1445-86D7-2193B5F6F394}" dt="2024-01-14T12:30:19.441" v="910" actId="164"/>
          <ac:inkMkLst>
            <pc:docMk/>
            <pc:sldMk cId="2303502608" sldId="331"/>
            <ac:inkMk id="836" creationId="{656FE990-ED21-CF72-07CC-702F100560A6}"/>
          </ac:inkMkLst>
        </pc:inkChg>
        <pc:inkChg chg="add mod">
          <ac:chgData name="Kokchun Giang" userId="67e2125d-ec8c-4323-9653-9824a2ad815f" providerId="ADAL" clId="{921897F3-359D-1445-86D7-2193B5F6F394}" dt="2024-01-14T12:30:19.441" v="910" actId="164"/>
          <ac:inkMkLst>
            <pc:docMk/>
            <pc:sldMk cId="2303502608" sldId="331"/>
            <ac:inkMk id="837" creationId="{9FA3633C-C627-8214-9F7F-8F40BAD08836}"/>
          </ac:inkMkLst>
        </pc:inkChg>
        <pc:inkChg chg="add mod">
          <ac:chgData name="Kokchun Giang" userId="67e2125d-ec8c-4323-9653-9824a2ad815f" providerId="ADAL" clId="{921897F3-359D-1445-86D7-2193B5F6F394}" dt="2024-01-14T12:30:19.441" v="910" actId="164"/>
          <ac:inkMkLst>
            <pc:docMk/>
            <pc:sldMk cId="2303502608" sldId="331"/>
            <ac:inkMk id="838" creationId="{AE8C6D3D-FC59-A1B2-7758-382942039C74}"/>
          </ac:inkMkLst>
        </pc:inkChg>
        <pc:inkChg chg="add mod">
          <ac:chgData name="Kokchun Giang" userId="67e2125d-ec8c-4323-9653-9824a2ad815f" providerId="ADAL" clId="{921897F3-359D-1445-86D7-2193B5F6F394}" dt="2024-01-14T12:30:19.441" v="910" actId="164"/>
          <ac:inkMkLst>
            <pc:docMk/>
            <pc:sldMk cId="2303502608" sldId="331"/>
            <ac:inkMk id="839" creationId="{3CFAC84D-3864-7259-44EE-FEFF5D817C21}"/>
          </ac:inkMkLst>
        </pc:inkChg>
        <pc:inkChg chg="add mod">
          <ac:chgData name="Kokchun Giang" userId="67e2125d-ec8c-4323-9653-9824a2ad815f" providerId="ADAL" clId="{921897F3-359D-1445-86D7-2193B5F6F394}" dt="2024-01-14T12:30:19.441" v="910" actId="164"/>
          <ac:inkMkLst>
            <pc:docMk/>
            <pc:sldMk cId="2303502608" sldId="331"/>
            <ac:inkMk id="840" creationId="{A57DBDCC-00CB-CE4F-3E40-EBE417F41DC2}"/>
          </ac:inkMkLst>
        </pc:inkChg>
        <pc:inkChg chg="add mod">
          <ac:chgData name="Kokchun Giang" userId="67e2125d-ec8c-4323-9653-9824a2ad815f" providerId="ADAL" clId="{921897F3-359D-1445-86D7-2193B5F6F394}" dt="2024-01-14T12:30:19.441" v="910" actId="164"/>
          <ac:inkMkLst>
            <pc:docMk/>
            <pc:sldMk cId="2303502608" sldId="331"/>
            <ac:inkMk id="841" creationId="{D2C0B35B-F13B-3541-0CF9-53880268B203}"/>
          </ac:inkMkLst>
        </pc:inkChg>
        <pc:inkChg chg="add mod">
          <ac:chgData name="Kokchun Giang" userId="67e2125d-ec8c-4323-9653-9824a2ad815f" providerId="ADAL" clId="{921897F3-359D-1445-86D7-2193B5F6F394}" dt="2024-01-14T12:25:06.167" v="607"/>
          <ac:inkMkLst>
            <pc:docMk/>
            <pc:sldMk cId="2303502608" sldId="331"/>
            <ac:inkMk id="843" creationId="{C998C27F-A09C-F363-6D65-FF9EDBE0DF28}"/>
          </ac:inkMkLst>
        </pc:inkChg>
        <pc:inkChg chg="add mod">
          <ac:chgData name="Kokchun Giang" userId="67e2125d-ec8c-4323-9653-9824a2ad815f" providerId="ADAL" clId="{921897F3-359D-1445-86D7-2193B5F6F394}" dt="2024-01-14T12:25:06.167" v="607"/>
          <ac:inkMkLst>
            <pc:docMk/>
            <pc:sldMk cId="2303502608" sldId="331"/>
            <ac:inkMk id="844" creationId="{FDF93061-3A75-A857-7ABA-2BB02A25C079}"/>
          </ac:inkMkLst>
        </pc:inkChg>
        <pc:inkChg chg="add mod">
          <ac:chgData name="Kokchun Giang" userId="67e2125d-ec8c-4323-9653-9824a2ad815f" providerId="ADAL" clId="{921897F3-359D-1445-86D7-2193B5F6F394}" dt="2024-01-14T12:25:06.167" v="607"/>
          <ac:inkMkLst>
            <pc:docMk/>
            <pc:sldMk cId="2303502608" sldId="331"/>
            <ac:inkMk id="845" creationId="{8987BAB6-8EA8-7DEE-3C05-C432723DD729}"/>
          </ac:inkMkLst>
        </pc:inkChg>
        <pc:inkChg chg="add mod">
          <ac:chgData name="Kokchun Giang" userId="67e2125d-ec8c-4323-9653-9824a2ad815f" providerId="ADAL" clId="{921897F3-359D-1445-86D7-2193B5F6F394}" dt="2024-01-14T12:25:06.167" v="607"/>
          <ac:inkMkLst>
            <pc:docMk/>
            <pc:sldMk cId="2303502608" sldId="331"/>
            <ac:inkMk id="847" creationId="{B3E78504-A176-3058-AD75-E6C6D2DC58B5}"/>
          </ac:inkMkLst>
        </pc:inkChg>
        <pc:inkChg chg="add mod">
          <ac:chgData name="Kokchun Giang" userId="67e2125d-ec8c-4323-9653-9824a2ad815f" providerId="ADAL" clId="{921897F3-359D-1445-86D7-2193B5F6F394}" dt="2024-01-14T12:25:06.167" v="607"/>
          <ac:inkMkLst>
            <pc:docMk/>
            <pc:sldMk cId="2303502608" sldId="331"/>
            <ac:inkMk id="849" creationId="{87490935-46C9-DAE9-39FB-F90FD4228030}"/>
          </ac:inkMkLst>
        </pc:inkChg>
        <pc:inkChg chg="add mod">
          <ac:chgData name="Kokchun Giang" userId="67e2125d-ec8c-4323-9653-9824a2ad815f" providerId="ADAL" clId="{921897F3-359D-1445-86D7-2193B5F6F394}" dt="2024-01-14T12:25:06.167" v="607"/>
          <ac:inkMkLst>
            <pc:docMk/>
            <pc:sldMk cId="2303502608" sldId="331"/>
            <ac:inkMk id="851" creationId="{5CDDB489-6B25-22E7-84C9-48BB45B5F195}"/>
          </ac:inkMkLst>
        </pc:inkChg>
        <pc:inkChg chg="add mod">
          <ac:chgData name="Kokchun Giang" userId="67e2125d-ec8c-4323-9653-9824a2ad815f" providerId="ADAL" clId="{921897F3-359D-1445-86D7-2193B5F6F394}" dt="2024-01-14T12:25:06.167" v="607"/>
          <ac:inkMkLst>
            <pc:docMk/>
            <pc:sldMk cId="2303502608" sldId="331"/>
            <ac:inkMk id="853" creationId="{BAE44FDB-62C0-9FCC-4BDC-12543F39F360}"/>
          </ac:inkMkLst>
        </pc:inkChg>
        <pc:inkChg chg="add mod">
          <ac:chgData name="Kokchun Giang" userId="67e2125d-ec8c-4323-9653-9824a2ad815f" providerId="ADAL" clId="{921897F3-359D-1445-86D7-2193B5F6F394}" dt="2024-01-14T12:25:06.167" v="607"/>
          <ac:inkMkLst>
            <pc:docMk/>
            <pc:sldMk cId="2303502608" sldId="331"/>
            <ac:inkMk id="854" creationId="{70DF9B53-F74B-17B4-0727-9A8F17A1AC35}"/>
          </ac:inkMkLst>
        </pc:inkChg>
        <pc:inkChg chg="add mod">
          <ac:chgData name="Kokchun Giang" userId="67e2125d-ec8c-4323-9653-9824a2ad815f" providerId="ADAL" clId="{921897F3-359D-1445-86D7-2193B5F6F394}" dt="2024-01-14T12:25:06.167" v="607"/>
          <ac:inkMkLst>
            <pc:docMk/>
            <pc:sldMk cId="2303502608" sldId="331"/>
            <ac:inkMk id="855" creationId="{A2326105-1924-B17A-DA9D-DA19FC2381C1}"/>
          </ac:inkMkLst>
        </pc:inkChg>
        <pc:inkChg chg="add mod">
          <ac:chgData name="Kokchun Giang" userId="67e2125d-ec8c-4323-9653-9824a2ad815f" providerId="ADAL" clId="{921897F3-359D-1445-86D7-2193B5F6F394}" dt="2024-01-14T12:25:06.167" v="607"/>
          <ac:inkMkLst>
            <pc:docMk/>
            <pc:sldMk cId="2303502608" sldId="331"/>
            <ac:inkMk id="856" creationId="{413B25A1-9A6C-5C33-B2DB-54CDCE1E3A4D}"/>
          </ac:inkMkLst>
        </pc:inkChg>
        <pc:inkChg chg="add mod">
          <ac:chgData name="Kokchun Giang" userId="67e2125d-ec8c-4323-9653-9824a2ad815f" providerId="ADAL" clId="{921897F3-359D-1445-86D7-2193B5F6F394}" dt="2024-01-14T12:25:06.167" v="607"/>
          <ac:inkMkLst>
            <pc:docMk/>
            <pc:sldMk cId="2303502608" sldId="331"/>
            <ac:inkMk id="857" creationId="{FE2E4B2E-97A1-C9AA-A27A-CC9A6647A40A}"/>
          </ac:inkMkLst>
        </pc:inkChg>
        <pc:inkChg chg="add mod">
          <ac:chgData name="Kokchun Giang" userId="67e2125d-ec8c-4323-9653-9824a2ad815f" providerId="ADAL" clId="{921897F3-359D-1445-86D7-2193B5F6F394}" dt="2024-01-14T12:25:06.167" v="607"/>
          <ac:inkMkLst>
            <pc:docMk/>
            <pc:sldMk cId="2303502608" sldId="331"/>
            <ac:inkMk id="858" creationId="{642F5E02-9C5C-9355-5D27-9C7D4235AA26}"/>
          </ac:inkMkLst>
        </pc:inkChg>
        <pc:inkChg chg="add mod">
          <ac:chgData name="Kokchun Giang" userId="67e2125d-ec8c-4323-9653-9824a2ad815f" providerId="ADAL" clId="{921897F3-359D-1445-86D7-2193B5F6F394}" dt="2024-01-14T12:25:06.167" v="607"/>
          <ac:inkMkLst>
            <pc:docMk/>
            <pc:sldMk cId="2303502608" sldId="331"/>
            <ac:inkMk id="859" creationId="{34E3B304-523F-3768-17B9-019686C68BFC}"/>
          </ac:inkMkLst>
        </pc:inkChg>
        <pc:inkChg chg="add mod">
          <ac:chgData name="Kokchun Giang" userId="67e2125d-ec8c-4323-9653-9824a2ad815f" providerId="ADAL" clId="{921897F3-359D-1445-86D7-2193B5F6F394}" dt="2024-01-14T12:25:06.167" v="607"/>
          <ac:inkMkLst>
            <pc:docMk/>
            <pc:sldMk cId="2303502608" sldId="331"/>
            <ac:inkMk id="860" creationId="{4B3D27D5-8C39-B93B-4B5A-A32BCF3AC643}"/>
          </ac:inkMkLst>
        </pc:inkChg>
        <pc:inkChg chg="add mod">
          <ac:chgData name="Kokchun Giang" userId="67e2125d-ec8c-4323-9653-9824a2ad815f" providerId="ADAL" clId="{921897F3-359D-1445-86D7-2193B5F6F394}" dt="2024-01-14T12:25:06.167" v="607"/>
          <ac:inkMkLst>
            <pc:docMk/>
            <pc:sldMk cId="2303502608" sldId="331"/>
            <ac:inkMk id="862" creationId="{523C3F6E-51E8-8D85-F0C9-944DA12B5067}"/>
          </ac:inkMkLst>
        </pc:inkChg>
        <pc:inkChg chg="add mod">
          <ac:chgData name="Kokchun Giang" userId="67e2125d-ec8c-4323-9653-9824a2ad815f" providerId="ADAL" clId="{921897F3-359D-1445-86D7-2193B5F6F394}" dt="2024-01-14T12:25:06.167" v="607"/>
          <ac:inkMkLst>
            <pc:docMk/>
            <pc:sldMk cId="2303502608" sldId="331"/>
            <ac:inkMk id="863" creationId="{07AC2CF2-5BAF-E65F-6AF2-B68BEC1075E0}"/>
          </ac:inkMkLst>
        </pc:inkChg>
        <pc:inkChg chg="add mod">
          <ac:chgData name="Kokchun Giang" userId="67e2125d-ec8c-4323-9653-9824a2ad815f" providerId="ADAL" clId="{921897F3-359D-1445-86D7-2193B5F6F394}" dt="2024-01-14T12:25:06.167" v="607"/>
          <ac:inkMkLst>
            <pc:docMk/>
            <pc:sldMk cId="2303502608" sldId="331"/>
            <ac:inkMk id="864" creationId="{99351088-03FB-591D-3753-96F36709AD05}"/>
          </ac:inkMkLst>
        </pc:inkChg>
        <pc:inkChg chg="add mod">
          <ac:chgData name="Kokchun Giang" userId="67e2125d-ec8c-4323-9653-9824a2ad815f" providerId="ADAL" clId="{921897F3-359D-1445-86D7-2193B5F6F394}" dt="2024-01-14T12:25:06.167" v="607"/>
          <ac:inkMkLst>
            <pc:docMk/>
            <pc:sldMk cId="2303502608" sldId="331"/>
            <ac:inkMk id="865" creationId="{170ACDC1-6455-3D2F-933B-1BA22739DC7B}"/>
          </ac:inkMkLst>
        </pc:inkChg>
        <pc:inkChg chg="add mod">
          <ac:chgData name="Kokchun Giang" userId="67e2125d-ec8c-4323-9653-9824a2ad815f" providerId="ADAL" clId="{921897F3-359D-1445-86D7-2193B5F6F394}" dt="2024-01-14T12:25:06.167" v="607"/>
          <ac:inkMkLst>
            <pc:docMk/>
            <pc:sldMk cId="2303502608" sldId="331"/>
            <ac:inkMk id="867" creationId="{BFB0725C-C5B4-6904-1DA3-EEB7067A26EB}"/>
          </ac:inkMkLst>
        </pc:inkChg>
        <pc:inkChg chg="add del mod">
          <ac:chgData name="Kokchun Giang" userId="67e2125d-ec8c-4323-9653-9824a2ad815f" providerId="ADAL" clId="{921897F3-359D-1445-86D7-2193B5F6F394}" dt="2024-01-14T12:23:58.179" v="522" actId="9405"/>
          <ac:inkMkLst>
            <pc:docMk/>
            <pc:sldMk cId="2303502608" sldId="331"/>
            <ac:inkMk id="869" creationId="{D7AA18BD-8BBC-5388-6474-DF4CF6E13FA5}"/>
          </ac:inkMkLst>
        </pc:inkChg>
        <pc:inkChg chg="add del mod">
          <ac:chgData name="Kokchun Giang" userId="67e2125d-ec8c-4323-9653-9824a2ad815f" providerId="ADAL" clId="{921897F3-359D-1445-86D7-2193B5F6F394}" dt="2024-01-14T12:23:57.721" v="521"/>
          <ac:inkMkLst>
            <pc:docMk/>
            <pc:sldMk cId="2303502608" sldId="331"/>
            <ac:inkMk id="870" creationId="{3189F31D-E165-0CF5-B0FD-83ADE07A7590}"/>
          </ac:inkMkLst>
        </pc:inkChg>
        <pc:inkChg chg="add del mod">
          <ac:chgData name="Kokchun Giang" userId="67e2125d-ec8c-4323-9653-9824a2ad815f" providerId="ADAL" clId="{921897F3-359D-1445-86D7-2193B5F6F394}" dt="2024-01-14T12:25:06.163" v="600"/>
          <ac:inkMkLst>
            <pc:docMk/>
            <pc:sldMk cId="2303502608" sldId="331"/>
            <ac:inkMk id="872" creationId="{32DEC038-F168-F3A4-D957-F948FF2864CC}"/>
          </ac:inkMkLst>
        </pc:inkChg>
        <pc:inkChg chg="add del mod">
          <ac:chgData name="Kokchun Giang" userId="67e2125d-ec8c-4323-9653-9824a2ad815f" providerId="ADAL" clId="{921897F3-359D-1445-86D7-2193B5F6F394}" dt="2024-01-14T12:25:06.158" v="592"/>
          <ac:inkMkLst>
            <pc:docMk/>
            <pc:sldMk cId="2303502608" sldId="331"/>
            <ac:inkMk id="873" creationId="{DB58B556-5C08-7A00-DF67-4AB3119F7893}"/>
          </ac:inkMkLst>
        </pc:inkChg>
        <pc:inkChg chg="add del mod">
          <ac:chgData name="Kokchun Giang" userId="67e2125d-ec8c-4323-9653-9824a2ad815f" providerId="ADAL" clId="{921897F3-359D-1445-86D7-2193B5F6F394}" dt="2024-01-14T12:25:06.162" v="599"/>
          <ac:inkMkLst>
            <pc:docMk/>
            <pc:sldMk cId="2303502608" sldId="331"/>
            <ac:inkMk id="874" creationId="{8240DBE0-4197-F029-26C6-FAF787AF2270}"/>
          </ac:inkMkLst>
        </pc:inkChg>
        <pc:inkChg chg="add del mod">
          <ac:chgData name="Kokchun Giang" userId="67e2125d-ec8c-4323-9653-9824a2ad815f" providerId="ADAL" clId="{921897F3-359D-1445-86D7-2193B5F6F394}" dt="2024-01-14T12:25:06.165" v="605"/>
          <ac:inkMkLst>
            <pc:docMk/>
            <pc:sldMk cId="2303502608" sldId="331"/>
            <ac:inkMk id="875" creationId="{3DEC9314-9578-AE1E-D891-9C526FD90B05}"/>
          </ac:inkMkLst>
        </pc:inkChg>
        <pc:inkChg chg="add del mod">
          <ac:chgData name="Kokchun Giang" userId="67e2125d-ec8c-4323-9653-9824a2ad815f" providerId="ADAL" clId="{921897F3-359D-1445-86D7-2193B5F6F394}" dt="2024-01-14T12:25:06.165" v="604"/>
          <ac:inkMkLst>
            <pc:docMk/>
            <pc:sldMk cId="2303502608" sldId="331"/>
            <ac:inkMk id="876" creationId="{50EC754C-C85D-779B-57CF-CBEAB975B556}"/>
          </ac:inkMkLst>
        </pc:inkChg>
        <pc:inkChg chg="add del mod">
          <ac:chgData name="Kokchun Giang" userId="67e2125d-ec8c-4323-9653-9824a2ad815f" providerId="ADAL" clId="{921897F3-359D-1445-86D7-2193B5F6F394}" dt="2024-01-14T12:25:06.161" v="597"/>
          <ac:inkMkLst>
            <pc:docMk/>
            <pc:sldMk cId="2303502608" sldId="331"/>
            <ac:inkMk id="877" creationId="{36CEB693-1F08-06E2-A369-AE8CE4E54366}"/>
          </ac:inkMkLst>
        </pc:inkChg>
        <pc:inkChg chg="add del mod">
          <ac:chgData name="Kokchun Giang" userId="67e2125d-ec8c-4323-9653-9824a2ad815f" providerId="ADAL" clId="{921897F3-359D-1445-86D7-2193B5F6F394}" dt="2024-01-14T12:25:06.163" v="601"/>
          <ac:inkMkLst>
            <pc:docMk/>
            <pc:sldMk cId="2303502608" sldId="331"/>
            <ac:inkMk id="878" creationId="{A372A64A-EBB3-4E3F-77B4-0E55AB82912D}"/>
          </ac:inkMkLst>
        </pc:inkChg>
        <pc:inkChg chg="add del mod">
          <ac:chgData name="Kokchun Giang" userId="67e2125d-ec8c-4323-9653-9824a2ad815f" providerId="ADAL" clId="{921897F3-359D-1445-86D7-2193B5F6F394}" dt="2024-01-14T12:25:06.167" v="607"/>
          <ac:inkMkLst>
            <pc:docMk/>
            <pc:sldMk cId="2303502608" sldId="331"/>
            <ac:inkMk id="879" creationId="{786B2A46-4B22-8C9D-36CB-A0E08016364A}"/>
          </ac:inkMkLst>
        </pc:inkChg>
        <pc:inkChg chg="add del mod">
          <ac:chgData name="Kokchun Giang" userId="67e2125d-ec8c-4323-9653-9824a2ad815f" providerId="ADAL" clId="{921897F3-359D-1445-86D7-2193B5F6F394}" dt="2024-01-14T12:25:06.160" v="595"/>
          <ac:inkMkLst>
            <pc:docMk/>
            <pc:sldMk cId="2303502608" sldId="331"/>
            <ac:inkMk id="880" creationId="{617A8F5A-D1B7-DDD9-FBC6-FD707912AC23}"/>
          </ac:inkMkLst>
        </pc:inkChg>
        <pc:inkChg chg="add del mod">
          <ac:chgData name="Kokchun Giang" userId="67e2125d-ec8c-4323-9653-9824a2ad815f" providerId="ADAL" clId="{921897F3-359D-1445-86D7-2193B5F6F394}" dt="2024-01-14T12:25:06.166" v="606"/>
          <ac:inkMkLst>
            <pc:docMk/>
            <pc:sldMk cId="2303502608" sldId="331"/>
            <ac:inkMk id="881" creationId="{7EE83CD4-EF5F-BA67-EA82-A1D524662756}"/>
          </ac:inkMkLst>
        </pc:inkChg>
        <pc:inkChg chg="add del mod">
          <ac:chgData name="Kokchun Giang" userId="67e2125d-ec8c-4323-9653-9824a2ad815f" providerId="ADAL" clId="{921897F3-359D-1445-86D7-2193B5F6F394}" dt="2024-01-14T12:25:06.159" v="594"/>
          <ac:inkMkLst>
            <pc:docMk/>
            <pc:sldMk cId="2303502608" sldId="331"/>
            <ac:inkMk id="882" creationId="{6EBF7A5A-5701-3745-0492-A015BE1F705E}"/>
          </ac:inkMkLst>
        </pc:inkChg>
        <pc:inkChg chg="add del mod">
          <ac:chgData name="Kokchun Giang" userId="67e2125d-ec8c-4323-9653-9824a2ad815f" providerId="ADAL" clId="{921897F3-359D-1445-86D7-2193B5F6F394}" dt="2024-01-14T12:25:06.159" v="593"/>
          <ac:inkMkLst>
            <pc:docMk/>
            <pc:sldMk cId="2303502608" sldId="331"/>
            <ac:inkMk id="883" creationId="{25D30D40-5BBC-FC3C-4EB9-E69AC9B3C1AB}"/>
          </ac:inkMkLst>
        </pc:inkChg>
        <pc:inkChg chg="add del mod">
          <ac:chgData name="Kokchun Giang" userId="67e2125d-ec8c-4323-9653-9824a2ad815f" providerId="ADAL" clId="{921897F3-359D-1445-86D7-2193B5F6F394}" dt="2024-01-14T12:25:06.164" v="603"/>
          <ac:inkMkLst>
            <pc:docMk/>
            <pc:sldMk cId="2303502608" sldId="331"/>
            <ac:inkMk id="884" creationId="{3DA60058-CBAE-DFB4-CD4B-C1C4A7AE45A7}"/>
          </ac:inkMkLst>
        </pc:inkChg>
        <pc:inkChg chg="add del mod">
          <ac:chgData name="Kokchun Giang" userId="67e2125d-ec8c-4323-9653-9824a2ad815f" providerId="ADAL" clId="{921897F3-359D-1445-86D7-2193B5F6F394}" dt="2024-01-14T12:25:06.164" v="602"/>
          <ac:inkMkLst>
            <pc:docMk/>
            <pc:sldMk cId="2303502608" sldId="331"/>
            <ac:inkMk id="885" creationId="{A75BB08C-C61E-4976-DCD7-52EF41F7839C}"/>
          </ac:inkMkLst>
        </pc:inkChg>
        <pc:inkChg chg="add del mod">
          <ac:chgData name="Kokchun Giang" userId="67e2125d-ec8c-4323-9653-9824a2ad815f" providerId="ADAL" clId="{921897F3-359D-1445-86D7-2193B5F6F394}" dt="2024-01-14T12:25:06.160" v="596"/>
          <ac:inkMkLst>
            <pc:docMk/>
            <pc:sldMk cId="2303502608" sldId="331"/>
            <ac:inkMk id="886" creationId="{EE9EB220-2FC4-DCBB-E560-2AF4D5376C0C}"/>
          </ac:inkMkLst>
        </pc:inkChg>
        <pc:inkChg chg="add del mod">
          <ac:chgData name="Kokchun Giang" userId="67e2125d-ec8c-4323-9653-9824a2ad815f" providerId="ADAL" clId="{921897F3-359D-1445-86D7-2193B5F6F394}" dt="2024-01-14T12:25:06.162" v="598"/>
          <ac:inkMkLst>
            <pc:docMk/>
            <pc:sldMk cId="2303502608" sldId="331"/>
            <ac:inkMk id="888" creationId="{0CC91A56-5CB1-0EF3-9914-9F5BE571D29C}"/>
          </ac:inkMkLst>
        </pc:inkChg>
        <pc:inkChg chg="add del mod">
          <ac:chgData name="Kokchun Giang" userId="67e2125d-ec8c-4323-9653-9824a2ad815f" providerId="ADAL" clId="{921897F3-359D-1445-86D7-2193B5F6F394}" dt="2024-01-14T12:24:38.807" v="568" actId="9405"/>
          <ac:inkMkLst>
            <pc:docMk/>
            <pc:sldMk cId="2303502608" sldId="331"/>
            <ac:inkMk id="890" creationId="{0A9664A7-8F89-1C86-A58F-96DB10A55107}"/>
          </ac:inkMkLst>
        </pc:inkChg>
        <pc:inkChg chg="add del mod">
          <ac:chgData name="Kokchun Giang" userId="67e2125d-ec8c-4323-9653-9824a2ad815f" providerId="ADAL" clId="{921897F3-359D-1445-86D7-2193B5F6F394}" dt="2024-01-14T12:24:38.411" v="567"/>
          <ac:inkMkLst>
            <pc:docMk/>
            <pc:sldMk cId="2303502608" sldId="331"/>
            <ac:inkMk id="891" creationId="{AC6049E9-6AE1-E72F-2E40-2913D9B1EC47}"/>
          </ac:inkMkLst>
        </pc:inkChg>
        <pc:inkChg chg="add del mod">
          <ac:chgData name="Kokchun Giang" userId="67e2125d-ec8c-4323-9653-9824a2ad815f" providerId="ADAL" clId="{921897F3-359D-1445-86D7-2193B5F6F394}" dt="2024-01-14T12:24:38.073" v="565" actId="9405"/>
          <ac:inkMkLst>
            <pc:docMk/>
            <pc:sldMk cId="2303502608" sldId="331"/>
            <ac:inkMk id="893" creationId="{2672DBD0-B37B-CF75-50C4-16858C50177C}"/>
          </ac:inkMkLst>
        </pc:inkChg>
        <pc:inkChg chg="add del mod">
          <ac:chgData name="Kokchun Giang" userId="67e2125d-ec8c-4323-9653-9824a2ad815f" providerId="ADAL" clId="{921897F3-359D-1445-86D7-2193B5F6F394}" dt="2024-01-14T12:24:37.787" v="564" actId="9405"/>
          <ac:inkMkLst>
            <pc:docMk/>
            <pc:sldMk cId="2303502608" sldId="331"/>
            <ac:inkMk id="894" creationId="{C8A6E78E-CA18-3555-4453-96265CD2D1E0}"/>
          </ac:inkMkLst>
        </pc:inkChg>
        <pc:inkChg chg="add del mod">
          <ac:chgData name="Kokchun Giang" userId="67e2125d-ec8c-4323-9653-9824a2ad815f" providerId="ADAL" clId="{921897F3-359D-1445-86D7-2193B5F6F394}" dt="2024-01-14T12:24:37.488" v="563" actId="9405"/>
          <ac:inkMkLst>
            <pc:docMk/>
            <pc:sldMk cId="2303502608" sldId="331"/>
            <ac:inkMk id="895" creationId="{109E419F-250B-CD9D-CBEC-11DDA326B922}"/>
          </ac:inkMkLst>
        </pc:inkChg>
        <pc:inkChg chg="add del mod">
          <ac:chgData name="Kokchun Giang" userId="67e2125d-ec8c-4323-9653-9824a2ad815f" providerId="ADAL" clId="{921897F3-359D-1445-86D7-2193B5F6F394}" dt="2024-01-14T12:24:37.188" v="562" actId="9405"/>
          <ac:inkMkLst>
            <pc:docMk/>
            <pc:sldMk cId="2303502608" sldId="331"/>
            <ac:inkMk id="896" creationId="{3D6A4B9D-0B64-6EFC-B485-5416738B294A}"/>
          </ac:inkMkLst>
        </pc:inkChg>
        <pc:inkChg chg="add del mod">
          <ac:chgData name="Kokchun Giang" userId="67e2125d-ec8c-4323-9653-9824a2ad815f" providerId="ADAL" clId="{921897F3-359D-1445-86D7-2193B5F6F394}" dt="2024-01-14T12:24:36.876" v="561" actId="9405"/>
          <ac:inkMkLst>
            <pc:docMk/>
            <pc:sldMk cId="2303502608" sldId="331"/>
            <ac:inkMk id="897" creationId="{7989A0D9-21D1-16AB-CA93-9A80E823B705}"/>
          </ac:inkMkLst>
        </pc:inkChg>
        <pc:inkChg chg="add del mod">
          <ac:chgData name="Kokchun Giang" userId="67e2125d-ec8c-4323-9653-9824a2ad815f" providerId="ADAL" clId="{921897F3-359D-1445-86D7-2193B5F6F394}" dt="2024-01-14T12:24:36.597" v="560" actId="9405"/>
          <ac:inkMkLst>
            <pc:docMk/>
            <pc:sldMk cId="2303502608" sldId="331"/>
            <ac:inkMk id="898" creationId="{1E4C04E5-9DCC-A71C-35B4-DCC3BEEDFC20}"/>
          </ac:inkMkLst>
        </pc:inkChg>
        <pc:inkChg chg="add del mod">
          <ac:chgData name="Kokchun Giang" userId="67e2125d-ec8c-4323-9653-9824a2ad815f" providerId="ADAL" clId="{921897F3-359D-1445-86D7-2193B5F6F394}" dt="2024-01-14T12:24:36.366" v="559" actId="9405"/>
          <ac:inkMkLst>
            <pc:docMk/>
            <pc:sldMk cId="2303502608" sldId="331"/>
            <ac:inkMk id="899" creationId="{2B72A994-112E-961D-6C61-94773774EE58}"/>
          </ac:inkMkLst>
        </pc:inkChg>
        <pc:inkChg chg="add del mod">
          <ac:chgData name="Kokchun Giang" userId="67e2125d-ec8c-4323-9653-9824a2ad815f" providerId="ADAL" clId="{921897F3-359D-1445-86D7-2193B5F6F394}" dt="2024-01-14T12:24:36.094" v="558" actId="9405"/>
          <ac:inkMkLst>
            <pc:docMk/>
            <pc:sldMk cId="2303502608" sldId="331"/>
            <ac:inkMk id="900" creationId="{0449EABB-5B1D-7ACD-B7AC-E20232438C2D}"/>
          </ac:inkMkLst>
        </pc:inkChg>
        <pc:inkChg chg="add del mod">
          <ac:chgData name="Kokchun Giang" userId="67e2125d-ec8c-4323-9653-9824a2ad815f" providerId="ADAL" clId="{921897F3-359D-1445-86D7-2193B5F6F394}" dt="2024-01-14T12:24:35.809" v="557" actId="9405"/>
          <ac:inkMkLst>
            <pc:docMk/>
            <pc:sldMk cId="2303502608" sldId="331"/>
            <ac:inkMk id="901" creationId="{3BC5406C-AB92-09B0-8656-BD5C8E4C5C98}"/>
          </ac:inkMkLst>
        </pc:inkChg>
        <pc:inkChg chg="add del mod">
          <ac:chgData name="Kokchun Giang" userId="67e2125d-ec8c-4323-9653-9824a2ad815f" providerId="ADAL" clId="{921897F3-359D-1445-86D7-2193B5F6F394}" dt="2024-01-14T12:24:35.527" v="556"/>
          <ac:inkMkLst>
            <pc:docMk/>
            <pc:sldMk cId="2303502608" sldId="331"/>
            <ac:inkMk id="902" creationId="{18F9D018-307C-15EB-0CF2-D16F74D2EDBF}"/>
          </ac:inkMkLst>
        </pc:inkChg>
        <pc:inkChg chg="add mod">
          <ac:chgData name="Kokchun Giang" userId="67e2125d-ec8c-4323-9653-9824a2ad815f" providerId="ADAL" clId="{921897F3-359D-1445-86D7-2193B5F6F394}" dt="2024-01-14T12:25:06.167" v="607"/>
          <ac:inkMkLst>
            <pc:docMk/>
            <pc:sldMk cId="2303502608" sldId="331"/>
            <ac:inkMk id="904" creationId="{10628D99-DF5D-AA1C-B64A-8D20EE360F8D}"/>
          </ac:inkMkLst>
        </pc:inkChg>
        <pc:inkChg chg="add mod">
          <ac:chgData name="Kokchun Giang" userId="67e2125d-ec8c-4323-9653-9824a2ad815f" providerId="ADAL" clId="{921897F3-359D-1445-86D7-2193B5F6F394}" dt="2024-01-14T12:25:06.167" v="607"/>
          <ac:inkMkLst>
            <pc:docMk/>
            <pc:sldMk cId="2303502608" sldId="331"/>
            <ac:inkMk id="905" creationId="{EAF0CBA5-5649-F5B7-8436-D2CF3FD8848B}"/>
          </ac:inkMkLst>
        </pc:inkChg>
        <pc:inkChg chg="add mod">
          <ac:chgData name="Kokchun Giang" userId="67e2125d-ec8c-4323-9653-9824a2ad815f" providerId="ADAL" clId="{921897F3-359D-1445-86D7-2193B5F6F394}" dt="2024-01-14T12:25:06.167" v="607"/>
          <ac:inkMkLst>
            <pc:docMk/>
            <pc:sldMk cId="2303502608" sldId="331"/>
            <ac:inkMk id="906" creationId="{A7040C38-4D33-0F0D-BEC8-C8C8562F8D51}"/>
          </ac:inkMkLst>
        </pc:inkChg>
        <pc:inkChg chg="add del mod">
          <ac:chgData name="Kokchun Giang" userId="67e2125d-ec8c-4323-9653-9824a2ad815f" providerId="ADAL" clId="{921897F3-359D-1445-86D7-2193B5F6F394}" dt="2024-01-14T12:24:46.459" v="578" actId="9405"/>
          <ac:inkMkLst>
            <pc:docMk/>
            <pc:sldMk cId="2303502608" sldId="331"/>
            <ac:inkMk id="908" creationId="{0A91774C-9EAB-C71F-9262-20FFD0B38F87}"/>
          </ac:inkMkLst>
        </pc:inkChg>
        <pc:inkChg chg="add del mod">
          <ac:chgData name="Kokchun Giang" userId="67e2125d-ec8c-4323-9653-9824a2ad815f" providerId="ADAL" clId="{921897F3-359D-1445-86D7-2193B5F6F394}" dt="2024-01-14T12:24:46.026" v="577"/>
          <ac:inkMkLst>
            <pc:docMk/>
            <pc:sldMk cId="2303502608" sldId="331"/>
            <ac:inkMk id="909" creationId="{AA9DAA69-229E-5A2D-3CD5-1A9A0A3E5E4E}"/>
          </ac:inkMkLst>
        </pc:inkChg>
        <pc:inkChg chg="del mod">
          <ac:chgData name="Kokchun Giang" userId="67e2125d-ec8c-4323-9653-9824a2ad815f" providerId="ADAL" clId="{921897F3-359D-1445-86D7-2193B5F6F394}" dt="2024-01-14T12:25:19.663" v="610"/>
          <ac:inkMkLst>
            <pc:docMk/>
            <pc:sldMk cId="2303502608" sldId="331"/>
            <ac:inkMk id="913" creationId="{94E95573-6568-8B3D-0CA6-1912B1F31B80}"/>
          </ac:inkMkLst>
        </pc:inkChg>
        <pc:inkChg chg="mod">
          <ac:chgData name="Kokchun Giang" userId="67e2125d-ec8c-4323-9653-9824a2ad815f" providerId="ADAL" clId="{921897F3-359D-1445-86D7-2193B5F6F394}" dt="2024-01-14T12:25:19.664" v="611"/>
          <ac:inkMkLst>
            <pc:docMk/>
            <pc:sldMk cId="2303502608" sldId="331"/>
            <ac:inkMk id="914" creationId="{4DC62FE5-0110-5FDE-F390-079F7D354434}"/>
          </ac:inkMkLst>
        </pc:inkChg>
        <pc:inkChg chg="mod">
          <ac:chgData name="Kokchun Giang" userId="67e2125d-ec8c-4323-9653-9824a2ad815f" providerId="ADAL" clId="{921897F3-359D-1445-86D7-2193B5F6F394}" dt="2024-01-14T12:25:19.664" v="611"/>
          <ac:inkMkLst>
            <pc:docMk/>
            <pc:sldMk cId="2303502608" sldId="331"/>
            <ac:inkMk id="915" creationId="{F7E411C2-66BE-FAF5-5DA2-F0080E14BDC9}"/>
          </ac:inkMkLst>
        </pc:inkChg>
        <pc:inkChg chg="mod">
          <ac:chgData name="Kokchun Giang" userId="67e2125d-ec8c-4323-9653-9824a2ad815f" providerId="ADAL" clId="{921897F3-359D-1445-86D7-2193B5F6F394}" dt="2024-01-14T12:25:19.664" v="611"/>
          <ac:inkMkLst>
            <pc:docMk/>
            <pc:sldMk cId="2303502608" sldId="331"/>
            <ac:inkMk id="916" creationId="{42D63A40-DA87-79B2-0200-09259C3CAD99}"/>
          </ac:inkMkLst>
        </pc:inkChg>
        <pc:inkChg chg="mod">
          <ac:chgData name="Kokchun Giang" userId="67e2125d-ec8c-4323-9653-9824a2ad815f" providerId="ADAL" clId="{921897F3-359D-1445-86D7-2193B5F6F394}" dt="2024-01-14T12:25:19.664" v="611"/>
          <ac:inkMkLst>
            <pc:docMk/>
            <pc:sldMk cId="2303502608" sldId="331"/>
            <ac:inkMk id="917" creationId="{F5D8A3CD-B874-4A4A-6C1B-3CE6E9A814B9}"/>
          </ac:inkMkLst>
        </pc:inkChg>
        <pc:inkChg chg="mod">
          <ac:chgData name="Kokchun Giang" userId="67e2125d-ec8c-4323-9653-9824a2ad815f" providerId="ADAL" clId="{921897F3-359D-1445-86D7-2193B5F6F394}" dt="2024-01-14T12:25:19.664" v="611"/>
          <ac:inkMkLst>
            <pc:docMk/>
            <pc:sldMk cId="2303502608" sldId="331"/>
            <ac:inkMk id="918" creationId="{3ECC3C9D-1103-3810-02AD-469B1EC931A1}"/>
          </ac:inkMkLst>
        </pc:inkChg>
        <pc:inkChg chg="mod">
          <ac:chgData name="Kokchun Giang" userId="67e2125d-ec8c-4323-9653-9824a2ad815f" providerId="ADAL" clId="{921897F3-359D-1445-86D7-2193B5F6F394}" dt="2024-01-14T12:25:19.664" v="611"/>
          <ac:inkMkLst>
            <pc:docMk/>
            <pc:sldMk cId="2303502608" sldId="331"/>
            <ac:inkMk id="919" creationId="{192B65ED-5B49-45A1-7739-C6962CE57902}"/>
          </ac:inkMkLst>
        </pc:inkChg>
        <pc:inkChg chg="mod">
          <ac:chgData name="Kokchun Giang" userId="67e2125d-ec8c-4323-9653-9824a2ad815f" providerId="ADAL" clId="{921897F3-359D-1445-86D7-2193B5F6F394}" dt="2024-01-14T12:25:19.664" v="611"/>
          <ac:inkMkLst>
            <pc:docMk/>
            <pc:sldMk cId="2303502608" sldId="331"/>
            <ac:inkMk id="920" creationId="{BD2A8212-2682-D09C-4506-C7260697D822}"/>
          </ac:inkMkLst>
        </pc:inkChg>
        <pc:inkChg chg="mod">
          <ac:chgData name="Kokchun Giang" userId="67e2125d-ec8c-4323-9653-9824a2ad815f" providerId="ADAL" clId="{921897F3-359D-1445-86D7-2193B5F6F394}" dt="2024-01-14T12:25:19.664" v="611"/>
          <ac:inkMkLst>
            <pc:docMk/>
            <pc:sldMk cId="2303502608" sldId="331"/>
            <ac:inkMk id="921" creationId="{68098B7E-954E-2917-DAFF-516AAF3AF731}"/>
          </ac:inkMkLst>
        </pc:inkChg>
        <pc:inkChg chg="mod">
          <ac:chgData name="Kokchun Giang" userId="67e2125d-ec8c-4323-9653-9824a2ad815f" providerId="ADAL" clId="{921897F3-359D-1445-86D7-2193B5F6F394}" dt="2024-01-14T12:25:19.664" v="611"/>
          <ac:inkMkLst>
            <pc:docMk/>
            <pc:sldMk cId="2303502608" sldId="331"/>
            <ac:inkMk id="922" creationId="{4D918A29-A6C2-73A9-3738-18B0489185F1}"/>
          </ac:inkMkLst>
        </pc:inkChg>
        <pc:inkChg chg="mod">
          <ac:chgData name="Kokchun Giang" userId="67e2125d-ec8c-4323-9653-9824a2ad815f" providerId="ADAL" clId="{921897F3-359D-1445-86D7-2193B5F6F394}" dt="2024-01-14T12:25:19.664" v="611"/>
          <ac:inkMkLst>
            <pc:docMk/>
            <pc:sldMk cId="2303502608" sldId="331"/>
            <ac:inkMk id="923" creationId="{071CB3A8-1752-B828-EBA7-BC82080526E6}"/>
          </ac:inkMkLst>
        </pc:inkChg>
        <pc:inkChg chg="mod">
          <ac:chgData name="Kokchun Giang" userId="67e2125d-ec8c-4323-9653-9824a2ad815f" providerId="ADAL" clId="{921897F3-359D-1445-86D7-2193B5F6F394}" dt="2024-01-14T12:25:19.664" v="611"/>
          <ac:inkMkLst>
            <pc:docMk/>
            <pc:sldMk cId="2303502608" sldId="331"/>
            <ac:inkMk id="924" creationId="{D25D8BB3-E6B1-5062-1CF8-E987F944506B}"/>
          </ac:inkMkLst>
        </pc:inkChg>
        <pc:inkChg chg="mod">
          <ac:chgData name="Kokchun Giang" userId="67e2125d-ec8c-4323-9653-9824a2ad815f" providerId="ADAL" clId="{921897F3-359D-1445-86D7-2193B5F6F394}" dt="2024-01-14T12:25:19.664" v="611"/>
          <ac:inkMkLst>
            <pc:docMk/>
            <pc:sldMk cId="2303502608" sldId="331"/>
            <ac:inkMk id="925" creationId="{A2F95615-A2D0-7656-3BB2-57246752D66D}"/>
          </ac:inkMkLst>
        </pc:inkChg>
        <pc:inkChg chg="mod">
          <ac:chgData name="Kokchun Giang" userId="67e2125d-ec8c-4323-9653-9824a2ad815f" providerId="ADAL" clId="{921897F3-359D-1445-86D7-2193B5F6F394}" dt="2024-01-14T12:25:19.664" v="611"/>
          <ac:inkMkLst>
            <pc:docMk/>
            <pc:sldMk cId="2303502608" sldId="331"/>
            <ac:inkMk id="926" creationId="{39A26CE6-B08B-964E-8113-3DED37636126}"/>
          </ac:inkMkLst>
        </pc:inkChg>
        <pc:inkChg chg="mod">
          <ac:chgData name="Kokchun Giang" userId="67e2125d-ec8c-4323-9653-9824a2ad815f" providerId="ADAL" clId="{921897F3-359D-1445-86D7-2193B5F6F394}" dt="2024-01-14T12:25:19.664" v="611"/>
          <ac:inkMkLst>
            <pc:docMk/>
            <pc:sldMk cId="2303502608" sldId="331"/>
            <ac:inkMk id="927" creationId="{71CD2487-C796-E16B-C1A2-AE632A72FFD3}"/>
          </ac:inkMkLst>
        </pc:inkChg>
        <pc:inkChg chg="del mod">
          <ac:chgData name="Kokchun Giang" userId="67e2125d-ec8c-4323-9653-9824a2ad815f" providerId="ADAL" clId="{921897F3-359D-1445-86D7-2193B5F6F394}" dt="2024-01-14T12:25:02.981" v="591"/>
          <ac:inkMkLst>
            <pc:docMk/>
            <pc:sldMk cId="2303502608" sldId="331"/>
            <ac:inkMk id="928" creationId="{76366733-02E9-6703-D86F-9ECF3ED731CC}"/>
          </ac:inkMkLst>
        </pc:inkChg>
        <pc:inkChg chg="del mod">
          <ac:chgData name="Kokchun Giang" userId="67e2125d-ec8c-4323-9653-9824a2ad815f" providerId="ADAL" clId="{921897F3-359D-1445-86D7-2193B5F6F394}" dt="2024-01-14T12:25:02.977" v="584"/>
          <ac:inkMkLst>
            <pc:docMk/>
            <pc:sldMk cId="2303502608" sldId="331"/>
            <ac:inkMk id="929" creationId="{9F4CC607-042B-1B49-9987-5DD52B67A082}"/>
          </ac:inkMkLst>
        </pc:inkChg>
        <pc:inkChg chg="del mod">
          <ac:chgData name="Kokchun Giang" userId="67e2125d-ec8c-4323-9653-9824a2ad815f" providerId="ADAL" clId="{921897F3-359D-1445-86D7-2193B5F6F394}" dt="2024-01-14T12:25:02.976" v="583"/>
          <ac:inkMkLst>
            <pc:docMk/>
            <pc:sldMk cId="2303502608" sldId="331"/>
            <ac:inkMk id="930" creationId="{A4DE66FF-0761-1E3D-B158-2A4FE04D1232}"/>
          </ac:inkMkLst>
        </pc:inkChg>
        <pc:inkChg chg="del mod">
          <ac:chgData name="Kokchun Giang" userId="67e2125d-ec8c-4323-9653-9824a2ad815f" providerId="ADAL" clId="{921897F3-359D-1445-86D7-2193B5F6F394}" dt="2024-01-14T12:25:02.978" v="586"/>
          <ac:inkMkLst>
            <pc:docMk/>
            <pc:sldMk cId="2303502608" sldId="331"/>
            <ac:inkMk id="931" creationId="{5D0D9714-971B-F574-3D6D-8ADDBF813BCC}"/>
          </ac:inkMkLst>
        </pc:inkChg>
        <pc:inkChg chg="del mod">
          <ac:chgData name="Kokchun Giang" userId="67e2125d-ec8c-4323-9653-9824a2ad815f" providerId="ADAL" clId="{921897F3-359D-1445-86D7-2193B5F6F394}" dt="2024-01-14T12:25:02.978" v="587"/>
          <ac:inkMkLst>
            <pc:docMk/>
            <pc:sldMk cId="2303502608" sldId="331"/>
            <ac:inkMk id="932" creationId="{00231364-555C-31CC-9FEB-734DA6A4C18B}"/>
          </ac:inkMkLst>
        </pc:inkChg>
        <pc:inkChg chg="del mod">
          <ac:chgData name="Kokchun Giang" userId="67e2125d-ec8c-4323-9653-9824a2ad815f" providerId="ADAL" clId="{921897F3-359D-1445-86D7-2193B5F6F394}" dt="2024-01-14T12:25:02.980" v="590"/>
          <ac:inkMkLst>
            <pc:docMk/>
            <pc:sldMk cId="2303502608" sldId="331"/>
            <ac:inkMk id="933" creationId="{E19FF6DD-B588-184E-A085-57F11828672D}"/>
          </ac:inkMkLst>
        </pc:inkChg>
        <pc:inkChg chg="del mod">
          <ac:chgData name="Kokchun Giang" userId="67e2125d-ec8c-4323-9653-9824a2ad815f" providerId="ADAL" clId="{921897F3-359D-1445-86D7-2193B5F6F394}" dt="2024-01-14T12:25:02.979" v="588"/>
          <ac:inkMkLst>
            <pc:docMk/>
            <pc:sldMk cId="2303502608" sldId="331"/>
            <ac:inkMk id="934" creationId="{F0F1079C-8F68-3FD2-A0C9-2670B8B9BC5E}"/>
          </ac:inkMkLst>
        </pc:inkChg>
        <pc:inkChg chg="del mod">
          <ac:chgData name="Kokchun Giang" userId="67e2125d-ec8c-4323-9653-9824a2ad815f" providerId="ADAL" clId="{921897F3-359D-1445-86D7-2193B5F6F394}" dt="2024-01-14T12:25:02.980" v="589"/>
          <ac:inkMkLst>
            <pc:docMk/>
            <pc:sldMk cId="2303502608" sldId="331"/>
            <ac:inkMk id="935" creationId="{EB2B9358-FC38-47D4-2B4F-5CD5C452ACB9}"/>
          </ac:inkMkLst>
        </pc:inkChg>
        <pc:inkChg chg="del mod">
          <ac:chgData name="Kokchun Giang" userId="67e2125d-ec8c-4323-9653-9824a2ad815f" providerId="ADAL" clId="{921897F3-359D-1445-86D7-2193B5F6F394}" dt="2024-01-14T12:25:02.974" v="581"/>
          <ac:inkMkLst>
            <pc:docMk/>
            <pc:sldMk cId="2303502608" sldId="331"/>
            <ac:inkMk id="936" creationId="{8BCA5112-068A-97DC-D127-4CFD49060BD3}"/>
          </ac:inkMkLst>
        </pc:inkChg>
        <pc:inkChg chg="del mod">
          <ac:chgData name="Kokchun Giang" userId="67e2125d-ec8c-4323-9653-9824a2ad815f" providerId="ADAL" clId="{921897F3-359D-1445-86D7-2193B5F6F394}" dt="2024-01-14T12:25:02.975" v="582"/>
          <ac:inkMkLst>
            <pc:docMk/>
            <pc:sldMk cId="2303502608" sldId="331"/>
            <ac:inkMk id="937" creationId="{A91AA350-9941-A82F-4FC6-60AAC1A6D8B4}"/>
          </ac:inkMkLst>
        </pc:inkChg>
        <pc:inkChg chg="del mod">
          <ac:chgData name="Kokchun Giang" userId="67e2125d-ec8c-4323-9653-9824a2ad815f" providerId="ADAL" clId="{921897F3-359D-1445-86D7-2193B5F6F394}" dt="2024-01-14T12:25:02.977" v="585"/>
          <ac:inkMkLst>
            <pc:docMk/>
            <pc:sldMk cId="2303502608" sldId="331"/>
            <ac:inkMk id="938" creationId="{15AA0F35-56E1-1A3C-57B5-5172ECB3FDEF}"/>
          </ac:inkMkLst>
        </pc:inkChg>
        <pc:inkChg chg="mod">
          <ac:chgData name="Kokchun Giang" userId="67e2125d-ec8c-4323-9653-9824a2ad815f" providerId="ADAL" clId="{921897F3-359D-1445-86D7-2193B5F6F394}" dt="2024-01-14T12:25:19.664" v="611"/>
          <ac:inkMkLst>
            <pc:docMk/>
            <pc:sldMk cId="2303502608" sldId="331"/>
            <ac:inkMk id="940" creationId="{3F9F70BF-42EF-8236-6D30-82ED23BA53C1}"/>
          </ac:inkMkLst>
        </pc:inkChg>
        <pc:inkChg chg="mod">
          <ac:chgData name="Kokchun Giang" userId="67e2125d-ec8c-4323-9653-9824a2ad815f" providerId="ADAL" clId="{921897F3-359D-1445-86D7-2193B5F6F394}" dt="2024-01-14T12:25:19.664" v="611"/>
          <ac:inkMkLst>
            <pc:docMk/>
            <pc:sldMk cId="2303502608" sldId="331"/>
            <ac:inkMk id="941" creationId="{0D4A88ED-2A77-FCC8-EEEF-30CFE6A8F2B9}"/>
          </ac:inkMkLst>
        </pc:inkChg>
        <pc:inkChg chg="mod">
          <ac:chgData name="Kokchun Giang" userId="67e2125d-ec8c-4323-9653-9824a2ad815f" providerId="ADAL" clId="{921897F3-359D-1445-86D7-2193B5F6F394}" dt="2024-01-14T12:25:19.664" v="611"/>
          <ac:inkMkLst>
            <pc:docMk/>
            <pc:sldMk cId="2303502608" sldId="331"/>
            <ac:inkMk id="942" creationId="{32544436-620C-0CFD-73B4-1E07FFCE7983}"/>
          </ac:inkMkLst>
        </pc:inkChg>
        <pc:inkChg chg="mod">
          <ac:chgData name="Kokchun Giang" userId="67e2125d-ec8c-4323-9653-9824a2ad815f" providerId="ADAL" clId="{921897F3-359D-1445-86D7-2193B5F6F394}" dt="2024-01-14T12:25:19.664" v="611"/>
          <ac:inkMkLst>
            <pc:docMk/>
            <pc:sldMk cId="2303502608" sldId="331"/>
            <ac:inkMk id="943" creationId="{EF8186FA-9EEB-E1D7-F4A4-BF492E06598B}"/>
          </ac:inkMkLst>
        </pc:inkChg>
        <pc:inkChg chg="del mod">
          <ac:chgData name="Kokchun Giang" userId="67e2125d-ec8c-4323-9653-9824a2ad815f" providerId="ADAL" clId="{921897F3-359D-1445-86D7-2193B5F6F394}" dt="2024-01-14T12:25:11.792" v="608" actId="478"/>
          <ac:inkMkLst>
            <pc:docMk/>
            <pc:sldMk cId="2303502608" sldId="331"/>
            <ac:inkMk id="944" creationId="{A4D146FB-B4C3-1B9F-A7FA-2A25C2A8FDE2}"/>
          </ac:inkMkLst>
        </pc:inkChg>
        <pc:inkChg chg="del mod">
          <ac:chgData name="Kokchun Giang" userId="67e2125d-ec8c-4323-9653-9824a2ad815f" providerId="ADAL" clId="{921897F3-359D-1445-86D7-2193B5F6F394}" dt="2024-01-14T12:25:14.516" v="609" actId="478"/>
          <ac:inkMkLst>
            <pc:docMk/>
            <pc:sldMk cId="2303502608" sldId="331"/>
            <ac:inkMk id="945" creationId="{967710CF-F7D7-08F5-99D7-342DFE8CFC5B}"/>
          </ac:inkMkLst>
        </pc:inkChg>
        <pc:inkChg chg="del mod">
          <ac:chgData name="Kokchun Giang" userId="67e2125d-ec8c-4323-9653-9824a2ad815f" providerId="ADAL" clId="{921897F3-359D-1445-86D7-2193B5F6F394}" dt="2024-01-14T12:25:19.664" v="611"/>
          <ac:inkMkLst>
            <pc:docMk/>
            <pc:sldMk cId="2303502608" sldId="331"/>
            <ac:inkMk id="946" creationId="{605BF43E-95DF-E0C0-2A11-D6F1029DC397}"/>
          </ac:inkMkLst>
        </pc:inkChg>
        <pc:inkChg chg="add mod">
          <ac:chgData name="Kokchun Giang" userId="67e2125d-ec8c-4323-9653-9824a2ad815f" providerId="ADAL" clId="{921897F3-359D-1445-86D7-2193B5F6F394}" dt="2024-01-14T12:30:45.098" v="916" actId="164"/>
          <ac:inkMkLst>
            <pc:docMk/>
            <pc:sldMk cId="2303502608" sldId="331"/>
            <ac:inkMk id="947" creationId="{85C81C62-36A8-ADA9-9336-FA145CB9CD3B}"/>
          </ac:inkMkLst>
        </pc:inkChg>
        <pc:inkChg chg="add mod">
          <ac:chgData name="Kokchun Giang" userId="67e2125d-ec8c-4323-9653-9824a2ad815f" providerId="ADAL" clId="{921897F3-359D-1445-86D7-2193B5F6F394}" dt="2024-01-14T12:25:25.533" v="617"/>
          <ac:inkMkLst>
            <pc:docMk/>
            <pc:sldMk cId="2303502608" sldId="331"/>
            <ac:inkMk id="948" creationId="{22185369-336D-10EC-31AB-50D499604311}"/>
          </ac:inkMkLst>
        </pc:inkChg>
        <pc:inkChg chg="add mod">
          <ac:chgData name="Kokchun Giang" userId="67e2125d-ec8c-4323-9653-9824a2ad815f" providerId="ADAL" clId="{921897F3-359D-1445-86D7-2193B5F6F394}" dt="2024-01-14T12:25:25.533" v="617"/>
          <ac:inkMkLst>
            <pc:docMk/>
            <pc:sldMk cId="2303502608" sldId="331"/>
            <ac:inkMk id="949" creationId="{5586EECD-EB88-993F-EE59-5375A65BA52F}"/>
          </ac:inkMkLst>
        </pc:inkChg>
        <pc:inkChg chg="add mod">
          <ac:chgData name="Kokchun Giang" userId="67e2125d-ec8c-4323-9653-9824a2ad815f" providerId="ADAL" clId="{921897F3-359D-1445-86D7-2193B5F6F394}" dt="2024-01-14T12:25:25.533" v="617"/>
          <ac:inkMkLst>
            <pc:docMk/>
            <pc:sldMk cId="2303502608" sldId="331"/>
            <ac:inkMk id="950" creationId="{BA77E862-6796-C1EB-1459-6C12AF8577AB}"/>
          </ac:inkMkLst>
        </pc:inkChg>
        <pc:inkChg chg="add mod">
          <ac:chgData name="Kokchun Giang" userId="67e2125d-ec8c-4323-9653-9824a2ad815f" providerId="ADAL" clId="{921897F3-359D-1445-86D7-2193B5F6F394}" dt="2024-01-14T12:25:25.533" v="617"/>
          <ac:inkMkLst>
            <pc:docMk/>
            <pc:sldMk cId="2303502608" sldId="331"/>
            <ac:inkMk id="951" creationId="{E39B3F21-04CC-CAF5-C78C-E2AB26507633}"/>
          </ac:inkMkLst>
        </pc:inkChg>
        <pc:inkChg chg="add mod">
          <ac:chgData name="Kokchun Giang" userId="67e2125d-ec8c-4323-9653-9824a2ad815f" providerId="ADAL" clId="{921897F3-359D-1445-86D7-2193B5F6F394}" dt="2024-01-14T12:30:45.098" v="916" actId="164"/>
          <ac:inkMkLst>
            <pc:docMk/>
            <pc:sldMk cId="2303502608" sldId="331"/>
            <ac:inkMk id="953" creationId="{39E769B1-9D72-0106-0E54-D68AAA3EBA79}"/>
          </ac:inkMkLst>
        </pc:inkChg>
        <pc:inkChg chg="add mod">
          <ac:chgData name="Kokchun Giang" userId="67e2125d-ec8c-4323-9653-9824a2ad815f" providerId="ADAL" clId="{921897F3-359D-1445-86D7-2193B5F6F394}" dt="2024-01-14T12:27:27.128" v="707"/>
          <ac:inkMkLst>
            <pc:docMk/>
            <pc:sldMk cId="2303502608" sldId="331"/>
            <ac:inkMk id="954" creationId="{249F7AEB-948D-6908-A03D-EFA78C655EC7}"/>
          </ac:inkMkLst>
        </pc:inkChg>
        <pc:inkChg chg="add mod">
          <ac:chgData name="Kokchun Giang" userId="67e2125d-ec8c-4323-9653-9824a2ad815f" providerId="ADAL" clId="{921897F3-359D-1445-86D7-2193B5F6F394}" dt="2024-01-14T12:27:27.128" v="707"/>
          <ac:inkMkLst>
            <pc:docMk/>
            <pc:sldMk cId="2303502608" sldId="331"/>
            <ac:inkMk id="955" creationId="{BEC4A8E3-54C3-6502-9330-6AE596672741}"/>
          </ac:inkMkLst>
        </pc:inkChg>
        <pc:inkChg chg="add mod">
          <ac:chgData name="Kokchun Giang" userId="67e2125d-ec8c-4323-9653-9824a2ad815f" providerId="ADAL" clId="{921897F3-359D-1445-86D7-2193B5F6F394}" dt="2024-01-14T12:27:27.128" v="707"/>
          <ac:inkMkLst>
            <pc:docMk/>
            <pc:sldMk cId="2303502608" sldId="331"/>
            <ac:inkMk id="957" creationId="{776791C7-A6E8-9711-B3D4-5F80034E2B5E}"/>
          </ac:inkMkLst>
        </pc:inkChg>
        <pc:inkChg chg="add mod">
          <ac:chgData name="Kokchun Giang" userId="67e2125d-ec8c-4323-9653-9824a2ad815f" providerId="ADAL" clId="{921897F3-359D-1445-86D7-2193B5F6F394}" dt="2024-01-14T12:27:27.128" v="707"/>
          <ac:inkMkLst>
            <pc:docMk/>
            <pc:sldMk cId="2303502608" sldId="331"/>
            <ac:inkMk id="958" creationId="{1A90C336-D705-F0CF-C497-6FD54ECAB84F}"/>
          </ac:inkMkLst>
        </pc:inkChg>
        <pc:inkChg chg="add mod">
          <ac:chgData name="Kokchun Giang" userId="67e2125d-ec8c-4323-9653-9824a2ad815f" providerId="ADAL" clId="{921897F3-359D-1445-86D7-2193B5F6F394}" dt="2024-01-14T12:27:27.128" v="707"/>
          <ac:inkMkLst>
            <pc:docMk/>
            <pc:sldMk cId="2303502608" sldId="331"/>
            <ac:inkMk id="959" creationId="{BA0C1A96-74D0-25EE-B05E-CD0D2CAD54EB}"/>
          </ac:inkMkLst>
        </pc:inkChg>
        <pc:inkChg chg="add mod">
          <ac:chgData name="Kokchun Giang" userId="67e2125d-ec8c-4323-9653-9824a2ad815f" providerId="ADAL" clId="{921897F3-359D-1445-86D7-2193B5F6F394}" dt="2024-01-14T12:27:27.128" v="707"/>
          <ac:inkMkLst>
            <pc:docMk/>
            <pc:sldMk cId="2303502608" sldId="331"/>
            <ac:inkMk id="961" creationId="{1ACF5FA8-9867-21FF-D8C4-4C787F47236C}"/>
          </ac:inkMkLst>
        </pc:inkChg>
        <pc:inkChg chg="add mod">
          <ac:chgData name="Kokchun Giang" userId="67e2125d-ec8c-4323-9653-9824a2ad815f" providerId="ADAL" clId="{921897F3-359D-1445-86D7-2193B5F6F394}" dt="2024-01-14T12:27:27.128" v="707"/>
          <ac:inkMkLst>
            <pc:docMk/>
            <pc:sldMk cId="2303502608" sldId="331"/>
            <ac:inkMk id="963" creationId="{79EC32D8-D27E-1098-A9D7-F775C4777CCD}"/>
          </ac:inkMkLst>
        </pc:inkChg>
        <pc:inkChg chg="add mod">
          <ac:chgData name="Kokchun Giang" userId="67e2125d-ec8c-4323-9653-9824a2ad815f" providerId="ADAL" clId="{921897F3-359D-1445-86D7-2193B5F6F394}" dt="2024-01-14T12:27:27.128" v="707"/>
          <ac:inkMkLst>
            <pc:docMk/>
            <pc:sldMk cId="2303502608" sldId="331"/>
            <ac:inkMk id="965" creationId="{9FEC784A-ACE0-5372-36A1-C171FFA231B4}"/>
          </ac:inkMkLst>
        </pc:inkChg>
        <pc:inkChg chg="add mod">
          <ac:chgData name="Kokchun Giang" userId="67e2125d-ec8c-4323-9653-9824a2ad815f" providerId="ADAL" clId="{921897F3-359D-1445-86D7-2193B5F6F394}" dt="2024-01-14T12:31:00.272" v="920" actId="164"/>
          <ac:inkMkLst>
            <pc:docMk/>
            <pc:sldMk cId="2303502608" sldId="331"/>
            <ac:inkMk id="966" creationId="{37886ADA-3D73-16BD-DD43-32CA876AACD9}"/>
          </ac:inkMkLst>
        </pc:inkChg>
        <pc:inkChg chg="add del mod">
          <ac:chgData name="Kokchun Giang" userId="67e2125d-ec8c-4323-9653-9824a2ad815f" providerId="ADAL" clId="{921897F3-359D-1445-86D7-2193B5F6F394}" dt="2024-01-14T12:26:31.420" v="652"/>
          <ac:inkMkLst>
            <pc:docMk/>
            <pc:sldMk cId="2303502608" sldId="331"/>
            <ac:inkMk id="968" creationId="{F8AA1008-B64D-07EA-FB40-117034BF3491}"/>
          </ac:inkMkLst>
        </pc:inkChg>
        <pc:inkChg chg="add del mod">
          <ac:chgData name="Kokchun Giang" userId="67e2125d-ec8c-4323-9653-9824a2ad815f" providerId="ADAL" clId="{921897F3-359D-1445-86D7-2193B5F6F394}" dt="2024-01-14T12:26:31.092" v="650"/>
          <ac:inkMkLst>
            <pc:docMk/>
            <pc:sldMk cId="2303502608" sldId="331"/>
            <ac:inkMk id="970" creationId="{6909F57A-98F6-3FCB-8B5A-F96B0A44A37E}"/>
          </ac:inkMkLst>
        </pc:inkChg>
        <pc:inkChg chg="add del mod">
          <ac:chgData name="Kokchun Giang" userId="67e2125d-ec8c-4323-9653-9824a2ad815f" providerId="ADAL" clId="{921897F3-359D-1445-86D7-2193B5F6F394}" dt="2024-01-14T12:26:30.806" v="648" actId="9405"/>
          <ac:inkMkLst>
            <pc:docMk/>
            <pc:sldMk cId="2303502608" sldId="331"/>
            <ac:inkMk id="972" creationId="{897ED5C6-49D6-697F-E87A-03C0C60D3917}"/>
          </ac:inkMkLst>
        </pc:inkChg>
        <pc:inkChg chg="add del mod">
          <ac:chgData name="Kokchun Giang" userId="67e2125d-ec8c-4323-9653-9824a2ad815f" providerId="ADAL" clId="{921897F3-359D-1445-86D7-2193B5F6F394}" dt="2024-01-14T12:26:30.540" v="647" actId="9405"/>
          <ac:inkMkLst>
            <pc:docMk/>
            <pc:sldMk cId="2303502608" sldId="331"/>
            <ac:inkMk id="973" creationId="{5F22CA47-8427-BFC5-940B-8BDDD86D281A}"/>
          </ac:inkMkLst>
        </pc:inkChg>
        <pc:inkChg chg="add del mod">
          <ac:chgData name="Kokchun Giang" userId="67e2125d-ec8c-4323-9653-9824a2ad815f" providerId="ADAL" clId="{921897F3-359D-1445-86D7-2193B5F6F394}" dt="2024-01-14T12:26:30.151" v="646" actId="9405"/>
          <ac:inkMkLst>
            <pc:docMk/>
            <pc:sldMk cId="2303502608" sldId="331"/>
            <ac:inkMk id="974" creationId="{4CEA6674-CB76-8F25-BC98-1F7A40FE0418}"/>
          </ac:inkMkLst>
        </pc:inkChg>
        <pc:inkChg chg="add del mod">
          <ac:chgData name="Kokchun Giang" userId="67e2125d-ec8c-4323-9653-9824a2ad815f" providerId="ADAL" clId="{921897F3-359D-1445-86D7-2193B5F6F394}" dt="2024-01-14T12:26:29.086" v="645" actId="9405"/>
          <ac:inkMkLst>
            <pc:docMk/>
            <pc:sldMk cId="2303502608" sldId="331"/>
            <ac:inkMk id="975" creationId="{16948E79-79AA-2471-F99F-7C602053ECF5}"/>
          </ac:inkMkLst>
        </pc:inkChg>
        <pc:inkChg chg="add del mod">
          <ac:chgData name="Kokchun Giang" userId="67e2125d-ec8c-4323-9653-9824a2ad815f" providerId="ADAL" clId="{921897F3-359D-1445-86D7-2193B5F6F394}" dt="2024-01-14T12:26:28.737" v="644"/>
          <ac:inkMkLst>
            <pc:docMk/>
            <pc:sldMk cId="2303502608" sldId="331"/>
            <ac:inkMk id="976" creationId="{09518AC4-9717-E3B9-1EA8-709ED88F3CD3}"/>
          </ac:inkMkLst>
        </pc:inkChg>
        <pc:inkChg chg="add mod">
          <ac:chgData name="Kokchun Giang" userId="67e2125d-ec8c-4323-9653-9824a2ad815f" providerId="ADAL" clId="{921897F3-359D-1445-86D7-2193B5F6F394}" dt="2024-01-14T12:31:00.272" v="920" actId="164"/>
          <ac:inkMkLst>
            <pc:docMk/>
            <pc:sldMk cId="2303502608" sldId="331"/>
            <ac:inkMk id="978" creationId="{9F4263CC-B2E4-D5C7-4DD9-637E92F1A746}"/>
          </ac:inkMkLst>
        </pc:inkChg>
        <pc:inkChg chg="add mod">
          <ac:chgData name="Kokchun Giang" userId="67e2125d-ec8c-4323-9653-9824a2ad815f" providerId="ADAL" clId="{921897F3-359D-1445-86D7-2193B5F6F394}" dt="2024-01-14T12:31:00.272" v="920" actId="164"/>
          <ac:inkMkLst>
            <pc:docMk/>
            <pc:sldMk cId="2303502608" sldId="331"/>
            <ac:inkMk id="979" creationId="{89E45CD0-5CF5-4B2F-67DE-AADBCF6F94BA}"/>
          </ac:inkMkLst>
        </pc:inkChg>
        <pc:inkChg chg="add mod">
          <ac:chgData name="Kokchun Giang" userId="67e2125d-ec8c-4323-9653-9824a2ad815f" providerId="ADAL" clId="{921897F3-359D-1445-86D7-2193B5F6F394}" dt="2024-01-14T12:31:00.272" v="920" actId="164"/>
          <ac:inkMkLst>
            <pc:docMk/>
            <pc:sldMk cId="2303502608" sldId="331"/>
            <ac:inkMk id="980" creationId="{75EDBBB3-B997-44FD-FCD1-3899801C432A}"/>
          </ac:inkMkLst>
        </pc:inkChg>
        <pc:inkChg chg="add mod">
          <ac:chgData name="Kokchun Giang" userId="67e2125d-ec8c-4323-9653-9824a2ad815f" providerId="ADAL" clId="{921897F3-359D-1445-86D7-2193B5F6F394}" dt="2024-01-14T12:31:00.272" v="920" actId="164"/>
          <ac:inkMkLst>
            <pc:docMk/>
            <pc:sldMk cId="2303502608" sldId="331"/>
            <ac:inkMk id="981" creationId="{A9CC4829-8CF0-84A5-22BE-AF277D4E9E9E}"/>
          </ac:inkMkLst>
        </pc:inkChg>
        <pc:inkChg chg="add mod">
          <ac:chgData name="Kokchun Giang" userId="67e2125d-ec8c-4323-9653-9824a2ad815f" providerId="ADAL" clId="{921897F3-359D-1445-86D7-2193B5F6F394}" dt="2024-01-14T12:31:00.272" v="920" actId="164"/>
          <ac:inkMkLst>
            <pc:docMk/>
            <pc:sldMk cId="2303502608" sldId="331"/>
            <ac:inkMk id="982" creationId="{6FAA96A7-26D6-6A87-2C2E-F5CA5E064D08}"/>
          </ac:inkMkLst>
        </pc:inkChg>
        <pc:inkChg chg="add mod">
          <ac:chgData name="Kokchun Giang" userId="67e2125d-ec8c-4323-9653-9824a2ad815f" providerId="ADAL" clId="{921897F3-359D-1445-86D7-2193B5F6F394}" dt="2024-01-14T12:31:00.272" v="920" actId="164"/>
          <ac:inkMkLst>
            <pc:docMk/>
            <pc:sldMk cId="2303502608" sldId="331"/>
            <ac:inkMk id="983" creationId="{F22B5A39-FF95-DCC4-498A-40B38748B0DF}"/>
          </ac:inkMkLst>
        </pc:inkChg>
        <pc:inkChg chg="add mod">
          <ac:chgData name="Kokchun Giang" userId="67e2125d-ec8c-4323-9653-9824a2ad815f" providerId="ADAL" clId="{921897F3-359D-1445-86D7-2193B5F6F394}" dt="2024-01-14T12:31:00.272" v="920" actId="164"/>
          <ac:inkMkLst>
            <pc:docMk/>
            <pc:sldMk cId="2303502608" sldId="331"/>
            <ac:inkMk id="984" creationId="{EEB33660-F462-8B2C-0570-52D21958423B}"/>
          </ac:inkMkLst>
        </pc:inkChg>
        <pc:inkChg chg="add mod">
          <ac:chgData name="Kokchun Giang" userId="67e2125d-ec8c-4323-9653-9824a2ad815f" providerId="ADAL" clId="{921897F3-359D-1445-86D7-2193B5F6F394}" dt="2024-01-14T12:31:00.272" v="920" actId="164"/>
          <ac:inkMkLst>
            <pc:docMk/>
            <pc:sldMk cId="2303502608" sldId="331"/>
            <ac:inkMk id="986" creationId="{6232DDB9-F1FA-CA55-7BD1-EE4D59B88A12}"/>
          </ac:inkMkLst>
        </pc:inkChg>
        <pc:inkChg chg="add mod">
          <ac:chgData name="Kokchun Giang" userId="67e2125d-ec8c-4323-9653-9824a2ad815f" providerId="ADAL" clId="{921897F3-359D-1445-86D7-2193B5F6F394}" dt="2024-01-14T12:31:00.272" v="920" actId="164"/>
          <ac:inkMkLst>
            <pc:docMk/>
            <pc:sldMk cId="2303502608" sldId="331"/>
            <ac:inkMk id="987" creationId="{111FF2F8-B2D1-A492-C2C5-3960195E2DD8}"/>
          </ac:inkMkLst>
        </pc:inkChg>
        <pc:inkChg chg="add mod">
          <ac:chgData name="Kokchun Giang" userId="67e2125d-ec8c-4323-9653-9824a2ad815f" providerId="ADAL" clId="{921897F3-359D-1445-86D7-2193B5F6F394}" dt="2024-01-14T12:31:00.272" v="920" actId="164"/>
          <ac:inkMkLst>
            <pc:docMk/>
            <pc:sldMk cId="2303502608" sldId="331"/>
            <ac:inkMk id="988" creationId="{8E3CD544-67C6-401C-57FF-6E2161FDA99E}"/>
          </ac:inkMkLst>
        </pc:inkChg>
        <pc:inkChg chg="add mod">
          <ac:chgData name="Kokchun Giang" userId="67e2125d-ec8c-4323-9653-9824a2ad815f" providerId="ADAL" clId="{921897F3-359D-1445-86D7-2193B5F6F394}" dt="2024-01-14T12:31:00.272" v="920" actId="164"/>
          <ac:inkMkLst>
            <pc:docMk/>
            <pc:sldMk cId="2303502608" sldId="331"/>
            <ac:inkMk id="989" creationId="{DEEB2A2F-37B2-1B23-23FD-7552FC171C56}"/>
          </ac:inkMkLst>
        </pc:inkChg>
        <pc:inkChg chg="add mod">
          <ac:chgData name="Kokchun Giang" userId="67e2125d-ec8c-4323-9653-9824a2ad815f" providerId="ADAL" clId="{921897F3-359D-1445-86D7-2193B5F6F394}" dt="2024-01-14T12:31:00.272" v="920" actId="164"/>
          <ac:inkMkLst>
            <pc:docMk/>
            <pc:sldMk cId="2303502608" sldId="331"/>
            <ac:inkMk id="990" creationId="{F9E1657A-46A8-591A-97E6-76E232D916E1}"/>
          </ac:inkMkLst>
        </pc:inkChg>
        <pc:inkChg chg="add mod">
          <ac:chgData name="Kokchun Giang" userId="67e2125d-ec8c-4323-9653-9824a2ad815f" providerId="ADAL" clId="{921897F3-359D-1445-86D7-2193B5F6F394}" dt="2024-01-14T12:31:00.272" v="920" actId="164"/>
          <ac:inkMkLst>
            <pc:docMk/>
            <pc:sldMk cId="2303502608" sldId="331"/>
            <ac:inkMk id="991" creationId="{5D46676D-B819-4FC6-0F47-BAA631F594AD}"/>
          </ac:inkMkLst>
        </pc:inkChg>
        <pc:inkChg chg="add mod">
          <ac:chgData name="Kokchun Giang" userId="67e2125d-ec8c-4323-9653-9824a2ad815f" providerId="ADAL" clId="{921897F3-359D-1445-86D7-2193B5F6F394}" dt="2024-01-14T12:31:00.272" v="920" actId="164"/>
          <ac:inkMkLst>
            <pc:docMk/>
            <pc:sldMk cId="2303502608" sldId="331"/>
            <ac:inkMk id="992" creationId="{2E98D6BA-9508-2FFE-0C7F-904061F904F6}"/>
          </ac:inkMkLst>
        </pc:inkChg>
        <pc:inkChg chg="add mod">
          <ac:chgData name="Kokchun Giang" userId="67e2125d-ec8c-4323-9653-9824a2ad815f" providerId="ADAL" clId="{921897F3-359D-1445-86D7-2193B5F6F394}" dt="2024-01-14T12:31:00.272" v="920" actId="164"/>
          <ac:inkMkLst>
            <pc:docMk/>
            <pc:sldMk cId="2303502608" sldId="331"/>
            <ac:inkMk id="994" creationId="{D40D4D2D-B552-60DB-1EAD-A5F312806E76}"/>
          </ac:inkMkLst>
        </pc:inkChg>
        <pc:inkChg chg="add mod">
          <ac:chgData name="Kokchun Giang" userId="67e2125d-ec8c-4323-9653-9824a2ad815f" providerId="ADAL" clId="{921897F3-359D-1445-86D7-2193B5F6F394}" dt="2024-01-14T12:31:00.272" v="920" actId="164"/>
          <ac:inkMkLst>
            <pc:docMk/>
            <pc:sldMk cId="2303502608" sldId="331"/>
            <ac:inkMk id="996" creationId="{17CAB5FA-200A-6368-2B59-6985E9846CB0}"/>
          </ac:inkMkLst>
        </pc:inkChg>
        <pc:inkChg chg="add mod">
          <ac:chgData name="Kokchun Giang" userId="67e2125d-ec8c-4323-9653-9824a2ad815f" providerId="ADAL" clId="{921897F3-359D-1445-86D7-2193B5F6F394}" dt="2024-01-14T12:31:00.272" v="920" actId="164"/>
          <ac:inkMkLst>
            <pc:docMk/>
            <pc:sldMk cId="2303502608" sldId="331"/>
            <ac:inkMk id="998" creationId="{32331091-DB8C-54FE-C260-4B60106DE567}"/>
          </ac:inkMkLst>
        </pc:inkChg>
        <pc:inkChg chg="add mod">
          <ac:chgData name="Kokchun Giang" userId="67e2125d-ec8c-4323-9653-9824a2ad815f" providerId="ADAL" clId="{921897F3-359D-1445-86D7-2193B5F6F394}" dt="2024-01-14T12:31:00.272" v="920" actId="164"/>
          <ac:inkMkLst>
            <pc:docMk/>
            <pc:sldMk cId="2303502608" sldId="331"/>
            <ac:inkMk id="1000" creationId="{ECCA7E45-94FB-CC07-8268-647FB46F0EBC}"/>
          </ac:inkMkLst>
        </pc:inkChg>
        <pc:inkChg chg="add mod">
          <ac:chgData name="Kokchun Giang" userId="67e2125d-ec8c-4323-9653-9824a2ad815f" providerId="ADAL" clId="{921897F3-359D-1445-86D7-2193B5F6F394}" dt="2024-01-14T12:31:00.272" v="920" actId="164"/>
          <ac:inkMkLst>
            <pc:docMk/>
            <pc:sldMk cId="2303502608" sldId="331"/>
            <ac:inkMk id="1002" creationId="{1B8DE6C0-65B6-4B9C-C17D-8F26014B9D1D}"/>
          </ac:inkMkLst>
        </pc:inkChg>
        <pc:inkChg chg="add mod">
          <ac:chgData name="Kokchun Giang" userId="67e2125d-ec8c-4323-9653-9824a2ad815f" providerId="ADAL" clId="{921897F3-359D-1445-86D7-2193B5F6F394}" dt="2024-01-14T12:31:00.272" v="920" actId="164"/>
          <ac:inkMkLst>
            <pc:docMk/>
            <pc:sldMk cId="2303502608" sldId="331"/>
            <ac:inkMk id="1003" creationId="{AD916539-BF2B-037A-A453-7C59A26384C5}"/>
          </ac:inkMkLst>
        </pc:inkChg>
        <pc:inkChg chg="add mod">
          <ac:chgData name="Kokchun Giang" userId="67e2125d-ec8c-4323-9653-9824a2ad815f" providerId="ADAL" clId="{921897F3-359D-1445-86D7-2193B5F6F394}" dt="2024-01-14T12:31:00.272" v="920" actId="164"/>
          <ac:inkMkLst>
            <pc:docMk/>
            <pc:sldMk cId="2303502608" sldId="331"/>
            <ac:inkMk id="1004" creationId="{3951A158-2604-3C4F-1D40-5B4B2CB3B185}"/>
          </ac:inkMkLst>
        </pc:inkChg>
        <pc:inkChg chg="add mod">
          <ac:chgData name="Kokchun Giang" userId="67e2125d-ec8c-4323-9653-9824a2ad815f" providerId="ADAL" clId="{921897F3-359D-1445-86D7-2193B5F6F394}" dt="2024-01-14T12:31:00.272" v="920" actId="164"/>
          <ac:inkMkLst>
            <pc:docMk/>
            <pc:sldMk cId="2303502608" sldId="331"/>
            <ac:inkMk id="1005" creationId="{6D39D0DD-C3A9-5ADF-19B7-533C3D62F0E8}"/>
          </ac:inkMkLst>
        </pc:inkChg>
        <pc:inkChg chg="add mod">
          <ac:chgData name="Kokchun Giang" userId="67e2125d-ec8c-4323-9653-9824a2ad815f" providerId="ADAL" clId="{921897F3-359D-1445-86D7-2193B5F6F394}" dt="2024-01-14T12:31:00.272" v="920" actId="164"/>
          <ac:inkMkLst>
            <pc:docMk/>
            <pc:sldMk cId="2303502608" sldId="331"/>
            <ac:inkMk id="1006" creationId="{B1453F94-BEB2-1EE7-AB9B-24B552BD61C4}"/>
          </ac:inkMkLst>
        </pc:inkChg>
        <pc:inkChg chg="add mod">
          <ac:chgData name="Kokchun Giang" userId="67e2125d-ec8c-4323-9653-9824a2ad815f" providerId="ADAL" clId="{921897F3-359D-1445-86D7-2193B5F6F394}" dt="2024-01-14T12:31:00.272" v="920" actId="164"/>
          <ac:inkMkLst>
            <pc:docMk/>
            <pc:sldMk cId="2303502608" sldId="331"/>
            <ac:inkMk id="1007" creationId="{4F0A37A4-B155-2AB2-4062-5E6B71A68499}"/>
          </ac:inkMkLst>
        </pc:inkChg>
        <pc:inkChg chg="add mod">
          <ac:chgData name="Kokchun Giang" userId="67e2125d-ec8c-4323-9653-9824a2ad815f" providerId="ADAL" clId="{921897F3-359D-1445-86D7-2193B5F6F394}" dt="2024-01-14T12:31:00.272" v="920" actId="164"/>
          <ac:inkMkLst>
            <pc:docMk/>
            <pc:sldMk cId="2303502608" sldId="331"/>
            <ac:inkMk id="1008" creationId="{80926D82-711C-FF98-ECF5-B6588DE8DFED}"/>
          </ac:inkMkLst>
        </pc:inkChg>
        <pc:inkChg chg="add mod">
          <ac:chgData name="Kokchun Giang" userId="67e2125d-ec8c-4323-9653-9824a2ad815f" providerId="ADAL" clId="{921897F3-359D-1445-86D7-2193B5F6F394}" dt="2024-01-14T12:31:00.272" v="920" actId="164"/>
          <ac:inkMkLst>
            <pc:docMk/>
            <pc:sldMk cId="2303502608" sldId="331"/>
            <ac:inkMk id="1009" creationId="{71704416-4774-C220-2499-53BB2554C498}"/>
          </ac:inkMkLst>
        </pc:inkChg>
        <pc:inkChg chg="add mod">
          <ac:chgData name="Kokchun Giang" userId="67e2125d-ec8c-4323-9653-9824a2ad815f" providerId="ADAL" clId="{921897F3-359D-1445-86D7-2193B5F6F394}" dt="2024-01-14T12:31:00.272" v="920" actId="164"/>
          <ac:inkMkLst>
            <pc:docMk/>
            <pc:sldMk cId="2303502608" sldId="331"/>
            <ac:inkMk id="1010" creationId="{FC7AA920-72F8-DA4F-5339-B31A04B75C99}"/>
          </ac:inkMkLst>
        </pc:inkChg>
        <pc:inkChg chg="add mod">
          <ac:chgData name="Kokchun Giang" userId="67e2125d-ec8c-4323-9653-9824a2ad815f" providerId="ADAL" clId="{921897F3-359D-1445-86D7-2193B5F6F394}" dt="2024-01-14T12:31:00.272" v="920" actId="164"/>
          <ac:inkMkLst>
            <pc:docMk/>
            <pc:sldMk cId="2303502608" sldId="331"/>
            <ac:inkMk id="1011" creationId="{18F7118C-2C9C-C3C7-5B4F-3852F9160EDB}"/>
          </ac:inkMkLst>
        </pc:inkChg>
        <pc:inkChg chg="add mod">
          <ac:chgData name="Kokchun Giang" userId="67e2125d-ec8c-4323-9653-9824a2ad815f" providerId="ADAL" clId="{921897F3-359D-1445-86D7-2193B5F6F394}" dt="2024-01-14T12:31:00.272" v="920" actId="164"/>
          <ac:inkMkLst>
            <pc:docMk/>
            <pc:sldMk cId="2303502608" sldId="331"/>
            <ac:inkMk id="1012" creationId="{0D66163D-3438-6A1B-E2D2-392032F04955}"/>
          </ac:inkMkLst>
        </pc:inkChg>
        <pc:inkChg chg="add mod">
          <ac:chgData name="Kokchun Giang" userId="67e2125d-ec8c-4323-9653-9824a2ad815f" providerId="ADAL" clId="{921897F3-359D-1445-86D7-2193B5F6F394}" dt="2024-01-14T12:31:00.272" v="920" actId="164"/>
          <ac:inkMkLst>
            <pc:docMk/>
            <pc:sldMk cId="2303502608" sldId="331"/>
            <ac:inkMk id="1013" creationId="{A81F81D0-5B7B-7C8D-6C90-D5EDBDA6C737}"/>
          </ac:inkMkLst>
        </pc:inkChg>
        <pc:inkChg chg="add mod">
          <ac:chgData name="Kokchun Giang" userId="67e2125d-ec8c-4323-9653-9824a2ad815f" providerId="ADAL" clId="{921897F3-359D-1445-86D7-2193B5F6F394}" dt="2024-01-14T12:27:08.988" v="700"/>
          <ac:inkMkLst>
            <pc:docMk/>
            <pc:sldMk cId="2303502608" sldId="331"/>
            <ac:inkMk id="1015" creationId="{AAA868C7-9BA4-4DA5-042A-3C4E31E2B5B6}"/>
          </ac:inkMkLst>
        </pc:inkChg>
        <pc:inkChg chg="add mod">
          <ac:chgData name="Kokchun Giang" userId="67e2125d-ec8c-4323-9653-9824a2ad815f" providerId="ADAL" clId="{921897F3-359D-1445-86D7-2193B5F6F394}" dt="2024-01-14T12:27:08.988" v="700"/>
          <ac:inkMkLst>
            <pc:docMk/>
            <pc:sldMk cId="2303502608" sldId="331"/>
            <ac:inkMk id="1016" creationId="{A15F4F0B-4FF5-C82B-4FED-27CED7C4ADBC}"/>
          </ac:inkMkLst>
        </pc:inkChg>
        <pc:inkChg chg="add mod">
          <ac:chgData name="Kokchun Giang" userId="67e2125d-ec8c-4323-9653-9824a2ad815f" providerId="ADAL" clId="{921897F3-359D-1445-86D7-2193B5F6F394}" dt="2024-01-14T12:27:08.988" v="700"/>
          <ac:inkMkLst>
            <pc:docMk/>
            <pc:sldMk cId="2303502608" sldId="331"/>
            <ac:inkMk id="1017" creationId="{0730F707-124B-665B-5BF6-6A3C4AB9BEC6}"/>
          </ac:inkMkLst>
        </pc:inkChg>
        <pc:inkChg chg="add mod">
          <ac:chgData name="Kokchun Giang" userId="67e2125d-ec8c-4323-9653-9824a2ad815f" providerId="ADAL" clId="{921897F3-359D-1445-86D7-2193B5F6F394}" dt="2024-01-14T12:27:08.988" v="700"/>
          <ac:inkMkLst>
            <pc:docMk/>
            <pc:sldMk cId="2303502608" sldId="331"/>
            <ac:inkMk id="1018" creationId="{27D79133-57CF-7E58-9F90-8DBFC4FC149C}"/>
          </ac:inkMkLst>
        </pc:inkChg>
        <pc:inkChg chg="add mod">
          <ac:chgData name="Kokchun Giang" userId="67e2125d-ec8c-4323-9653-9824a2ad815f" providerId="ADAL" clId="{921897F3-359D-1445-86D7-2193B5F6F394}" dt="2024-01-14T12:27:08.988" v="700"/>
          <ac:inkMkLst>
            <pc:docMk/>
            <pc:sldMk cId="2303502608" sldId="331"/>
            <ac:inkMk id="1019" creationId="{DA304E05-BC73-098F-4678-1BB8666ACF94}"/>
          </ac:inkMkLst>
        </pc:inkChg>
        <pc:inkChg chg="add mod">
          <ac:chgData name="Kokchun Giang" userId="67e2125d-ec8c-4323-9653-9824a2ad815f" providerId="ADAL" clId="{921897F3-359D-1445-86D7-2193B5F6F394}" dt="2024-01-14T12:27:08.988" v="700"/>
          <ac:inkMkLst>
            <pc:docMk/>
            <pc:sldMk cId="2303502608" sldId="331"/>
            <ac:inkMk id="1020" creationId="{BE9A88CA-F56F-5F9F-DF3D-E072BC465A66}"/>
          </ac:inkMkLst>
        </pc:inkChg>
        <pc:inkChg chg="add mod">
          <ac:chgData name="Kokchun Giang" userId="67e2125d-ec8c-4323-9653-9824a2ad815f" providerId="ADAL" clId="{921897F3-359D-1445-86D7-2193B5F6F394}" dt="2024-01-14T12:27:08.988" v="700"/>
          <ac:inkMkLst>
            <pc:docMk/>
            <pc:sldMk cId="2303502608" sldId="331"/>
            <ac:inkMk id="1021" creationId="{787DE1C8-D841-532D-54A1-5E09F3BAA2A0}"/>
          </ac:inkMkLst>
        </pc:inkChg>
        <pc:inkChg chg="add mod">
          <ac:chgData name="Kokchun Giang" userId="67e2125d-ec8c-4323-9653-9824a2ad815f" providerId="ADAL" clId="{921897F3-359D-1445-86D7-2193B5F6F394}" dt="2024-01-14T12:27:08.988" v="700"/>
          <ac:inkMkLst>
            <pc:docMk/>
            <pc:sldMk cId="2303502608" sldId="331"/>
            <ac:inkMk id="1022" creationId="{853DCA40-EDC8-F973-9FB8-2F2D829D83DD}"/>
          </ac:inkMkLst>
        </pc:inkChg>
        <pc:inkChg chg="add mod">
          <ac:chgData name="Kokchun Giang" userId="67e2125d-ec8c-4323-9653-9824a2ad815f" providerId="ADAL" clId="{921897F3-359D-1445-86D7-2193B5F6F394}" dt="2024-01-14T12:27:08.988" v="700"/>
          <ac:inkMkLst>
            <pc:docMk/>
            <pc:sldMk cId="2303502608" sldId="331"/>
            <ac:inkMk id="1023" creationId="{1E6C3F12-E85E-477E-2EA9-9ECCB87F50AF}"/>
          </ac:inkMkLst>
        </pc:inkChg>
        <pc:inkChg chg="add mod">
          <ac:chgData name="Kokchun Giang" userId="67e2125d-ec8c-4323-9653-9824a2ad815f" providerId="ADAL" clId="{921897F3-359D-1445-86D7-2193B5F6F394}" dt="2024-01-14T12:27:08.988" v="700"/>
          <ac:inkMkLst>
            <pc:docMk/>
            <pc:sldMk cId="2303502608" sldId="331"/>
            <ac:inkMk id="1024" creationId="{A1017C5B-28AE-1EBD-C9FD-42CC27C1D42A}"/>
          </ac:inkMkLst>
        </pc:inkChg>
        <pc:inkChg chg="add mod">
          <ac:chgData name="Kokchun Giang" userId="67e2125d-ec8c-4323-9653-9824a2ad815f" providerId="ADAL" clId="{921897F3-359D-1445-86D7-2193B5F6F394}" dt="2024-01-14T12:31:14.556" v="923" actId="164"/>
          <ac:inkMkLst>
            <pc:docMk/>
            <pc:sldMk cId="2303502608" sldId="331"/>
            <ac:inkMk id="1026" creationId="{E5157CB5-7753-74B8-2396-F9E7D11E99B3}"/>
          </ac:inkMkLst>
        </pc:inkChg>
        <pc:inkChg chg="add mod">
          <ac:chgData name="Kokchun Giang" userId="67e2125d-ec8c-4323-9653-9824a2ad815f" providerId="ADAL" clId="{921897F3-359D-1445-86D7-2193B5F6F394}" dt="2024-01-14T12:27:27.128" v="707"/>
          <ac:inkMkLst>
            <pc:docMk/>
            <pc:sldMk cId="2303502608" sldId="331"/>
            <ac:inkMk id="1027" creationId="{2ABB5621-04E6-D0B7-CB86-21978425115F}"/>
          </ac:inkMkLst>
        </pc:inkChg>
        <pc:inkChg chg="add mod">
          <ac:chgData name="Kokchun Giang" userId="67e2125d-ec8c-4323-9653-9824a2ad815f" providerId="ADAL" clId="{921897F3-359D-1445-86D7-2193B5F6F394}" dt="2024-01-14T12:27:27.128" v="707"/>
          <ac:inkMkLst>
            <pc:docMk/>
            <pc:sldMk cId="2303502608" sldId="331"/>
            <ac:inkMk id="1028" creationId="{E219F12B-762F-0A4F-58AA-5FC75A778647}"/>
          </ac:inkMkLst>
        </pc:inkChg>
        <pc:inkChg chg="add mod">
          <ac:chgData name="Kokchun Giang" userId="67e2125d-ec8c-4323-9653-9824a2ad815f" providerId="ADAL" clId="{921897F3-359D-1445-86D7-2193B5F6F394}" dt="2024-01-14T12:27:27.128" v="707"/>
          <ac:inkMkLst>
            <pc:docMk/>
            <pc:sldMk cId="2303502608" sldId="331"/>
            <ac:inkMk id="1029" creationId="{C47518F0-F08F-C5E0-A2B4-A023C03350F3}"/>
          </ac:inkMkLst>
        </pc:inkChg>
        <pc:inkChg chg="add mod">
          <ac:chgData name="Kokchun Giang" userId="67e2125d-ec8c-4323-9653-9824a2ad815f" providerId="ADAL" clId="{921897F3-359D-1445-86D7-2193B5F6F394}" dt="2024-01-14T12:27:27.128" v="707"/>
          <ac:inkMkLst>
            <pc:docMk/>
            <pc:sldMk cId="2303502608" sldId="331"/>
            <ac:inkMk id="1030" creationId="{D53023BC-D284-C873-2346-465F538D3EE1}"/>
          </ac:inkMkLst>
        </pc:inkChg>
        <pc:inkChg chg="add mod">
          <ac:chgData name="Kokchun Giang" userId="67e2125d-ec8c-4323-9653-9824a2ad815f" providerId="ADAL" clId="{921897F3-359D-1445-86D7-2193B5F6F394}" dt="2024-01-14T12:27:27.128" v="707"/>
          <ac:inkMkLst>
            <pc:docMk/>
            <pc:sldMk cId="2303502608" sldId="331"/>
            <ac:inkMk id="1031" creationId="{ACE9135F-9375-1E93-E2E4-D6FD9DB05D29}"/>
          </ac:inkMkLst>
        </pc:inkChg>
        <pc:inkChg chg="add mod">
          <ac:chgData name="Kokchun Giang" userId="67e2125d-ec8c-4323-9653-9824a2ad815f" providerId="ADAL" clId="{921897F3-359D-1445-86D7-2193B5F6F394}" dt="2024-01-14T12:31:14.556" v="923" actId="164"/>
          <ac:inkMkLst>
            <pc:docMk/>
            <pc:sldMk cId="2303502608" sldId="331"/>
            <ac:inkMk id="1033" creationId="{B133F736-39BC-8F8C-1F8E-12DCBE96B241}"/>
          </ac:inkMkLst>
        </pc:inkChg>
        <pc:inkChg chg="add mod">
          <ac:chgData name="Kokchun Giang" userId="67e2125d-ec8c-4323-9653-9824a2ad815f" providerId="ADAL" clId="{921897F3-359D-1445-86D7-2193B5F6F394}" dt="2024-01-14T12:31:14.556" v="923" actId="164"/>
          <ac:inkMkLst>
            <pc:docMk/>
            <pc:sldMk cId="2303502608" sldId="331"/>
            <ac:inkMk id="1034" creationId="{2870F52D-4548-5B45-AAAA-CCFBE0FDC738}"/>
          </ac:inkMkLst>
        </pc:inkChg>
        <pc:inkChg chg="add mod">
          <ac:chgData name="Kokchun Giang" userId="67e2125d-ec8c-4323-9653-9824a2ad815f" providerId="ADAL" clId="{921897F3-359D-1445-86D7-2193B5F6F394}" dt="2024-01-14T12:31:14.556" v="923" actId="164"/>
          <ac:inkMkLst>
            <pc:docMk/>
            <pc:sldMk cId="2303502608" sldId="331"/>
            <ac:inkMk id="1035" creationId="{45422805-B975-F0D7-183A-2CC0D0420981}"/>
          </ac:inkMkLst>
        </pc:inkChg>
        <pc:inkChg chg="add mod">
          <ac:chgData name="Kokchun Giang" userId="67e2125d-ec8c-4323-9653-9824a2ad815f" providerId="ADAL" clId="{921897F3-359D-1445-86D7-2193B5F6F394}" dt="2024-01-14T12:31:14.556" v="923" actId="164"/>
          <ac:inkMkLst>
            <pc:docMk/>
            <pc:sldMk cId="2303502608" sldId="331"/>
            <ac:inkMk id="1036" creationId="{0F7F6421-7690-310D-8147-6DD1B0C3C525}"/>
          </ac:inkMkLst>
        </pc:inkChg>
        <pc:inkChg chg="add mod">
          <ac:chgData name="Kokchun Giang" userId="67e2125d-ec8c-4323-9653-9824a2ad815f" providerId="ADAL" clId="{921897F3-359D-1445-86D7-2193B5F6F394}" dt="2024-01-14T12:31:14.556" v="923" actId="164"/>
          <ac:inkMkLst>
            <pc:docMk/>
            <pc:sldMk cId="2303502608" sldId="331"/>
            <ac:inkMk id="1037" creationId="{AE4E4B32-330F-7B70-4663-8766742D5E16}"/>
          </ac:inkMkLst>
        </pc:inkChg>
        <pc:inkChg chg="add mod">
          <ac:chgData name="Kokchun Giang" userId="67e2125d-ec8c-4323-9653-9824a2ad815f" providerId="ADAL" clId="{921897F3-359D-1445-86D7-2193B5F6F394}" dt="2024-01-14T12:31:14.556" v="923" actId="164"/>
          <ac:inkMkLst>
            <pc:docMk/>
            <pc:sldMk cId="2303502608" sldId="331"/>
            <ac:inkMk id="1038" creationId="{8E746434-E22D-ABC4-3C06-444AAB4624BC}"/>
          </ac:inkMkLst>
        </pc:inkChg>
        <pc:inkChg chg="add del mod">
          <ac:chgData name="Kokchun Giang" userId="67e2125d-ec8c-4323-9653-9824a2ad815f" providerId="ADAL" clId="{921897F3-359D-1445-86D7-2193B5F6F394}" dt="2024-01-14T12:27:37.412" v="719" actId="9405"/>
          <ac:inkMkLst>
            <pc:docMk/>
            <pc:sldMk cId="2303502608" sldId="331"/>
            <ac:inkMk id="1039" creationId="{E678FF03-0078-225C-E7A9-636C859226FD}"/>
          </ac:inkMkLst>
        </pc:inkChg>
        <pc:inkChg chg="add del mod">
          <ac:chgData name="Kokchun Giang" userId="67e2125d-ec8c-4323-9653-9824a2ad815f" providerId="ADAL" clId="{921897F3-359D-1445-86D7-2193B5F6F394}" dt="2024-01-14T12:27:37.130" v="718"/>
          <ac:inkMkLst>
            <pc:docMk/>
            <pc:sldMk cId="2303502608" sldId="331"/>
            <ac:inkMk id="1040" creationId="{96ADF69C-8E2D-1DD2-EC46-F64CDDC63D75}"/>
          </ac:inkMkLst>
        </pc:inkChg>
        <pc:inkChg chg="add mod">
          <ac:chgData name="Kokchun Giang" userId="67e2125d-ec8c-4323-9653-9824a2ad815f" providerId="ADAL" clId="{921897F3-359D-1445-86D7-2193B5F6F394}" dt="2024-01-14T12:27:41.507" v="731"/>
          <ac:inkMkLst>
            <pc:docMk/>
            <pc:sldMk cId="2303502608" sldId="331"/>
            <ac:inkMk id="1044" creationId="{B7B4B89C-7E97-2ED5-CDAA-9D948998380E}"/>
          </ac:inkMkLst>
        </pc:inkChg>
        <pc:inkChg chg="add mod">
          <ac:chgData name="Kokchun Giang" userId="67e2125d-ec8c-4323-9653-9824a2ad815f" providerId="ADAL" clId="{921897F3-359D-1445-86D7-2193B5F6F394}" dt="2024-01-14T12:27:41.507" v="731"/>
          <ac:inkMkLst>
            <pc:docMk/>
            <pc:sldMk cId="2303502608" sldId="331"/>
            <ac:inkMk id="1045" creationId="{9F93D777-17BC-2E0A-F5B5-300E55B4D1AA}"/>
          </ac:inkMkLst>
        </pc:inkChg>
        <pc:inkChg chg="add mod">
          <ac:chgData name="Kokchun Giang" userId="67e2125d-ec8c-4323-9653-9824a2ad815f" providerId="ADAL" clId="{921897F3-359D-1445-86D7-2193B5F6F394}" dt="2024-01-14T12:27:41.507" v="731"/>
          <ac:inkMkLst>
            <pc:docMk/>
            <pc:sldMk cId="2303502608" sldId="331"/>
            <ac:inkMk id="1046" creationId="{166725C3-E4EC-07D4-2047-82C5BBBE8DC3}"/>
          </ac:inkMkLst>
        </pc:inkChg>
        <pc:inkChg chg="add mod">
          <ac:chgData name="Kokchun Giang" userId="67e2125d-ec8c-4323-9653-9824a2ad815f" providerId="ADAL" clId="{921897F3-359D-1445-86D7-2193B5F6F394}" dt="2024-01-14T12:27:41.507" v="731"/>
          <ac:inkMkLst>
            <pc:docMk/>
            <pc:sldMk cId="2303502608" sldId="331"/>
            <ac:inkMk id="1047" creationId="{5B9C2720-2CA2-FDA6-6FF3-EBD7FD883176}"/>
          </ac:inkMkLst>
        </pc:inkChg>
        <pc:inkChg chg="add mod">
          <ac:chgData name="Kokchun Giang" userId="67e2125d-ec8c-4323-9653-9824a2ad815f" providerId="ADAL" clId="{921897F3-359D-1445-86D7-2193B5F6F394}" dt="2024-01-14T12:27:41.507" v="731"/>
          <ac:inkMkLst>
            <pc:docMk/>
            <pc:sldMk cId="2303502608" sldId="331"/>
            <ac:inkMk id="1048" creationId="{7904CED9-C00B-4B5A-2D5F-359BA896CDB6}"/>
          </ac:inkMkLst>
        </pc:inkChg>
        <pc:inkChg chg="add mod">
          <ac:chgData name="Kokchun Giang" userId="67e2125d-ec8c-4323-9653-9824a2ad815f" providerId="ADAL" clId="{921897F3-359D-1445-86D7-2193B5F6F394}" dt="2024-01-14T12:27:41.507" v="731"/>
          <ac:inkMkLst>
            <pc:docMk/>
            <pc:sldMk cId="2303502608" sldId="331"/>
            <ac:inkMk id="1049" creationId="{99A1E910-3214-DE4E-6153-01432F67E526}"/>
          </ac:inkMkLst>
        </pc:inkChg>
        <pc:inkChg chg="add mod">
          <ac:chgData name="Kokchun Giang" userId="67e2125d-ec8c-4323-9653-9824a2ad815f" providerId="ADAL" clId="{921897F3-359D-1445-86D7-2193B5F6F394}" dt="2024-01-14T12:27:41.507" v="731"/>
          <ac:inkMkLst>
            <pc:docMk/>
            <pc:sldMk cId="2303502608" sldId="331"/>
            <ac:inkMk id="1050" creationId="{98023600-442A-9090-8342-F660C70097EB}"/>
          </ac:inkMkLst>
        </pc:inkChg>
        <pc:inkChg chg="add mod">
          <ac:chgData name="Kokchun Giang" userId="67e2125d-ec8c-4323-9653-9824a2ad815f" providerId="ADAL" clId="{921897F3-359D-1445-86D7-2193B5F6F394}" dt="2024-01-14T12:27:41.507" v="731"/>
          <ac:inkMkLst>
            <pc:docMk/>
            <pc:sldMk cId="2303502608" sldId="331"/>
            <ac:inkMk id="1051" creationId="{ECBD9499-491E-2A93-70BB-5128D2F61002}"/>
          </ac:inkMkLst>
        </pc:inkChg>
        <pc:inkChg chg="add mod">
          <ac:chgData name="Kokchun Giang" userId="67e2125d-ec8c-4323-9653-9824a2ad815f" providerId="ADAL" clId="{921897F3-359D-1445-86D7-2193B5F6F394}" dt="2024-01-14T12:27:41.507" v="731"/>
          <ac:inkMkLst>
            <pc:docMk/>
            <pc:sldMk cId="2303502608" sldId="331"/>
            <ac:inkMk id="1052" creationId="{54170C71-A6CE-AAC6-A858-1CAE463BBD3F}"/>
          </ac:inkMkLst>
        </pc:inkChg>
        <pc:inkChg chg="add mod">
          <ac:chgData name="Kokchun Giang" userId="67e2125d-ec8c-4323-9653-9824a2ad815f" providerId="ADAL" clId="{921897F3-359D-1445-86D7-2193B5F6F394}" dt="2024-01-14T12:27:41.507" v="731"/>
          <ac:inkMkLst>
            <pc:docMk/>
            <pc:sldMk cId="2303502608" sldId="331"/>
            <ac:inkMk id="1053" creationId="{C1D6431C-6C3F-1DBE-41B5-C69B894BF51F}"/>
          </ac:inkMkLst>
        </pc:inkChg>
        <pc:inkChg chg="add mod">
          <ac:chgData name="Kokchun Giang" userId="67e2125d-ec8c-4323-9653-9824a2ad815f" providerId="ADAL" clId="{921897F3-359D-1445-86D7-2193B5F6F394}" dt="2024-01-14T12:27:41.507" v="731"/>
          <ac:inkMkLst>
            <pc:docMk/>
            <pc:sldMk cId="2303502608" sldId="331"/>
            <ac:inkMk id="1054" creationId="{BEB86B80-74FB-7131-1947-B290AA651380}"/>
          </ac:inkMkLst>
        </pc:inkChg>
        <pc:inkChg chg="add mod">
          <ac:chgData name="Kokchun Giang" userId="67e2125d-ec8c-4323-9653-9824a2ad815f" providerId="ADAL" clId="{921897F3-359D-1445-86D7-2193B5F6F394}" dt="2024-01-14T12:27:54.147" v="735"/>
          <ac:inkMkLst>
            <pc:docMk/>
            <pc:sldMk cId="2303502608" sldId="331"/>
            <ac:inkMk id="1056" creationId="{63A3EFFE-7000-7599-76B2-46B4F776148F}"/>
          </ac:inkMkLst>
        </pc:inkChg>
        <pc:inkChg chg="add mod">
          <ac:chgData name="Kokchun Giang" userId="67e2125d-ec8c-4323-9653-9824a2ad815f" providerId="ADAL" clId="{921897F3-359D-1445-86D7-2193B5F6F394}" dt="2024-01-14T12:27:54.147" v="735"/>
          <ac:inkMkLst>
            <pc:docMk/>
            <pc:sldMk cId="2303502608" sldId="331"/>
            <ac:inkMk id="1057" creationId="{AAF7CCF7-3D4B-26CA-9166-51FC0C222557}"/>
          </ac:inkMkLst>
        </pc:inkChg>
        <pc:inkChg chg="add mod">
          <ac:chgData name="Kokchun Giang" userId="67e2125d-ec8c-4323-9653-9824a2ad815f" providerId="ADAL" clId="{921897F3-359D-1445-86D7-2193B5F6F394}" dt="2024-01-14T12:27:54.147" v="735"/>
          <ac:inkMkLst>
            <pc:docMk/>
            <pc:sldMk cId="2303502608" sldId="331"/>
            <ac:inkMk id="1058" creationId="{A33D4334-CB16-EAB8-E720-3C2D9D5531F8}"/>
          </ac:inkMkLst>
        </pc:inkChg>
        <pc:inkChg chg="add mod">
          <ac:chgData name="Kokchun Giang" userId="67e2125d-ec8c-4323-9653-9824a2ad815f" providerId="ADAL" clId="{921897F3-359D-1445-86D7-2193B5F6F394}" dt="2024-01-14T12:27:58.443" v="744"/>
          <ac:inkMkLst>
            <pc:docMk/>
            <pc:sldMk cId="2303502608" sldId="331"/>
            <ac:inkMk id="1060" creationId="{38C7DE20-0C66-3F75-5B44-F38B13A1221E}"/>
          </ac:inkMkLst>
        </pc:inkChg>
        <pc:inkChg chg="add mod">
          <ac:chgData name="Kokchun Giang" userId="67e2125d-ec8c-4323-9653-9824a2ad815f" providerId="ADAL" clId="{921897F3-359D-1445-86D7-2193B5F6F394}" dt="2024-01-14T12:27:58.443" v="744"/>
          <ac:inkMkLst>
            <pc:docMk/>
            <pc:sldMk cId="2303502608" sldId="331"/>
            <ac:inkMk id="1061" creationId="{62A1F70D-27F1-D541-4DD2-5E8117C0F0C7}"/>
          </ac:inkMkLst>
        </pc:inkChg>
        <pc:inkChg chg="add mod">
          <ac:chgData name="Kokchun Giang" userId="67e2125d-ec8c-4323-9653-9824a2ad815f" providerId="ADAL" clId="{921897F3-359D-1445-86D7-2193B5F6F394}" dt="2024-01-14T12:27:58.443" v="744"/>
          <ac:inkMkLst>
            <pc:docMk/>
            <pc:sldMk cId="2303502608" sldId="331"/>
            <ac:inkMk id="1062" creationId="{E3A0EEB1-2BD9-F209-7F77-6EC683597F75}"/>
          </ac:inkMkLst>
        </pc:inkChg>
        <pc:inkChg chg="add mod">
          <ac:chgData name="Kokchun Giang" userId="67e2125d-ec8c-4323-9653-9824a2ad815f" providerId="ADAL" clId="{921897F3-359D-1445-86D7-2193B5F6F394}" dt="2024-01-14T12:27:58.443" v="744"/>
          <ac:inkMkLst>
            <pc:docMk/>
            <pc:sldMk cId="2303502608" sldId="331"/>
            <ac:inkMk id="1063" creationId="{7E531219-AA3D-43B7-612F-A5B3ADD0F0C5}"/>
          </ac:inkMkLst>
        </pc:inkChg>
        <pc:inkChg chg="add mod">
          <ac:chgData name="Kokchun Giang" userId="67e2125d-ec8c-4323-9653-9824a2ad815f" providerId="ADAL" clId="{921897F3-359D-1445-86D7-2193B5F6F394}" dt="2024-01-14T12:27:58.443" v="744"/>
          <ac:inkMkLst>
            <pc:docMk/>
            <pc:sldMk cId="2303502608" sldId="331"/>
            <ac:inkMk id="1064" creationId="{D21BD0CF-26F4-501A-D236-4AF7902AD820}"/>
          </ac:inkMkLst>
        </pc:inkChg>
        <pc:inkChg chg="add mod">
          <ac:chgData name="Kokchun Giang" userId="67e2125d-ec8c-4323-9653-9824a2ad815f" providerId="ADAL" clId="{921897F3-359D-1445-86D7-2193B5F6F394}" dt="2024-01-14T12:27:58.443" v="744"/>
          <ac:inkMkLst>
            <pc:docMk/>
            <pc:sldMk cId="2303502608" sldId="331"/>
            <ac:inkMk id="1065" creationId="{605DE369-89EE-A04D-2547-5CF53CADE091}"/>
          </ac:inkMkLst>
        </pc:inkChg>
        <pc:inkChg chg="add mod">
          <ac:chgData name="Kokchun Giang" userId="67e2125d-ec8c-4323-9653-9824a2ad815f" providerId="ADAL" clId="{921897F3-359D-1445-86D7-2193B5F6F394}" dt="2024-01-14T12:27:58.443" v="744"/>
          <ac:inkMkLst>
            <pc:docMk/>
            <pc:sldMk cId="2303502608" sldId="331"/>
            <ac:inkMk id="1066" creationId="{46A74F84-F637-3E3E-6183-3DD6C7CCFD36}"/>
          </ac:inkMkLst>
        </pc:inkChg>
        <pc:inkChg chg="add mod">
          <ac:chgData name="Kokchun Giang" userId="67e2125d-ec8c-4323-9653-9824a2ad815f" providerId="ADAL" clId="{921897F3-359D-1445-86D7-2193B5F6F394}" dt="2024-01-14T12:27:58.443" v="744"/>
          <ac:inkMkLst>
            <pc:docMk/>
            <pc:sldMk cId="2303502608" sldId="331"/>
            <ac:inkMk id="1067" creationId="{8DF54780-B787-CB9D-B542-35FFBA053144}"/>
          </ac:inkMkLst>
        </pc:inkChg>
        <pc:inkChg chg="add del mod">
          <ac:chgData name="Kokchun Giang" userId="67e2125d-ec8c-4323-9653-9824a2ad815f" providerId="ADAL" clId="{921897F3-359D-1445-86D7-2193B5F6F394}" dt="2024-01-14T12:28:05.631" v="752" actId="9405"/>
          <ac:inkMkLst>
            <pc:docMk/>
            <pc:sldMk cId="2303502608" sldId="331"/>
            <ac:inkMk id="1069" creationId="{3DF7928E-5467-BBE2-9393-992B4A411876}"/>
          </ac:inkMkLst>
        </pc:inkChg>
        <pc:inkChg chg="add del mod">
          <ac:chgData name="Kokchun Giang" userId="67e2125d-ec8c-4323-9653-9824a2ad815f" providerId="ADAL" clId="{921897F3-359D-1445-86D7-2193B5F6F394}" dt="2024-01-14T12:28:05.083" v="751" actId="9405"/>
          <ac:inkMkLst>
            <pc:docMk/>
            <pc:sldMk cId="2303502608" sldId="331"/>
            <ac:inkMk id="1070" creationId="{F067EAE9-0588-25C6-3840-400DDC587EFE}"/>
          </ac:inkMkLst>
        </pc:inkChg>
        <pc:inkChg chg="add del mod">
          <ac:chgData name="Kokchun Giang" userId="67e2125d-ec8c-4323-9653-9824a2ad815f" providerId="ADAL" clId="{921897F3-359D-1445-86D7-2193B5F6F394}" dt="2024-01-14T12:28:04.784" v="750"/>
          <ac:inkMkLst>
            <pc:docMk/>
            <pc:sldMk cId="2303502608" sldId="331"/>
            <ac:inkMk id="1071" creationId="{2AEE894A-98F4-1737-C8B5-6DDE9BED59A1}"/>
          </ac:inkMkLst>
        </pc:inkChg>
        <pc:inkChg chg="add del mod">
          <ac:chgData name="Kokchun Giang" userId="67e2125d-ec8c-4323-9653-9824a2ad815f" providerId="ADAL" clId="{921897F3-359D-1445-86D7-2193B5F6F394}" dt="2024-01-14T12:28:39.025" v="814"/>
          <ac:inkMkLst>
            <pc:docMk/>
            <pc:sldMk cId="2303502608" sldId="331"/>
            <ac:inkMk id="1073" creationId="{8BC5EA14-0961-36D9-225F-E1EF1B23F594}"/>
          </ac:inkMkLst>
        </pc:inkChg>
        <pc:inkChg chg="add del mod">
          <ac:chgData name="Kokchun Giang" userId="67e2125d-ec8c-4323-9653-9824a2ad815f" providerId="ADAL" clId="{921897F3-359D-1445-86D7-2193B5F6F394}" dt="2024-01-14T12:28:39.027" v="817"/>
          <ac:inkMkLst>
            <pc:docMk/>
            <pc:sldMk cId="2303502608" sldId="331"/>
            <ac:inkMk id="1074" creationId="{83F91BCD-A1D8-97D2-C56D-8356357DB78F}"/>
          </ac:inkMkLst>
        </pc:inkChg>
        <pc:inkChg chg="add del mod">
          <ac:chgData name="Kokchun Giang" userId="67e2125d-ec8c-4323-9653-9824a2ad815f" providerId="ADAL" clId="{921897F3-359D-1445-86D7-2193B5F6F394}" dt="2024-01-14T12:28:39.021" v="811"/>
          <ac:inkMkLst>
            <pc:docMk/>
            <pc:sldMk cId="2303502608" sldId="331"/>
            <ac:inkMk id="1075" creationId="{2CE33A7B-7251-94A6-02D8-B75382BC3B8E}"/>
          </ac:inkMkLst>
        </pc:inkChg>
        <pc:inkChg chg="add del mod">
          <ac:chgData name="Kokchun Giang" userId="67e2125d-ec8c-4323-9653-9824a2ad815f" providerId="ADAL" clId="{921897F3-359D-1445-86D7-2193B5F6F394}" dt="2024-01-14T12:28:39.028" v="819"/>
          <ac:inkMkLst>
            <pc:docMk/>
            <pc:sldMk cId="2303502608" sldId="331"/>
            <ac:inkMk id="1077" creationId="{8779989D-95A8-FCEE-95FF-A1181CC62233}"/>
          </ac:inkMkLst>
        </pc:inkChg>
        <pc:inkChg chg="add del mod">
          <ac:chgData name="Kokchun Giang" userId="67e2125d-ec8c-4323-9653-9824a2ad815f" providerId="ADAL" clId="{921897F3-359D-1445-86D7-2193B5F6F394}" dt="2024-01-14T12:28:39.022" v="812"/>
          <ac:inkMkLst>
            <pc:docMk/>
            <pc:sldMk cId="2303502608" sldId="331"/>
            <ac:inkMk id="1078" creationId="{F1BE1911-2593-E07E-AC8D-A5DED8FB6B87}"/>
          </ac:inkMkLst>
        </pc:inkChg>
        <pc:inkChg chg="add del mod">
          <ac:chgData name="Kokchun Giang" userId="67e2125d-ec8c-4323-9653-9824a2ad815f" providerId="ADAL" clId="{921897F3-359D-1445-86D7-2193B5F6F394}" dt="2024-01-14T12:28:39.026" v="815"/>
          <ac:inkMkLst>
            <pc:docMk/>
            <pc:sldMk cId="2303502608" sldId="331"/>
            <ac:inkMk id="1079" creationId="{33EFED5C-9284-49CD-CBB1-C48263FF2248}"/>
          </ac:inkMkLst>
        </pc:inkChg>
        <pc:inkChg chg="add del mod">
          <ac:chgData name="Kokchun Giang" userId="67e2125d-ec8c-4323-9653-9824a2ad815f" providerId="ADAL" clId="{921897F3-359D-1445-86D7-2193B5F6F394}" dt="2024-01-14T12:28:39.028" v="818"/>
          <ac:inkMkLst>
            <pc:docMk/>
            <pc:sldMk cId="2303502608" sldId="331"/>
            <ac:inkMk id="1080" creationId="{45BC80B4-0968-8F0A-BC60-C73CB9BC8BAB}"/>
          </ac:inkMkLst>
        </pc:inkChg>
        <pc:inkChg chg="add del mod">
          <ac:chgData name="Kokchun Giang" userId="67e2125d-ec8c-4323-9653-9824a2ad815f" providerId="ADAL" clId="{921897F3-359D-1445-86D7-2193B5F6F394}" dt="2024-01-14T12:28:39.026" v="816"/>
          <ac:inkMkLst>
            <pc:docMk/>
            <pc:sldMk cId="2303502608" sldId="331"/>
            <ac:inkMk id="1081" creationId="{CF084A0D-9BD6-C7BC-6447-B2555439A58D}"/>
          </ac:inkMkLst>
        </pc:inkChg>
        <pc:inkChg chg="add del mod">
          <ac:chgData name="Kokchun Giang" userId="67e2125d-ec8c-4323-9653-9824a2ad815f" providerId="ADAL" clId="{921897F3-359D-1445-86D7-2193B5F6F394}" dt="2024-01-14T12:28:39.024" v="813"/>
          <ac:inkMkLst>
            <pc:docMk/>
            <pc:sldMk cId="2303502608" sldId="331"/>
            <ac:inkMk id="1082" creationId="{DEDE3E9C-2A6C-0956-E448-2E6CB423676F}"/>
          </ac:inkMkLst>
        </pc:inkChg>
        <pc:inkChg chg="add del mod">
          <ac:chgData name="Kokchun Giang" userId="67e2125d-ec8c-4323-9653-9824a2ad815f" providerId="ADAL" clId="{921897F3-359D-1445-86D7-2193B5F6F394}" dt="2024-01-14T12:28:34.379" v="810" actId="9405"/>
          <ac:inkMkLst>
            <pc:docMk/>
            <pc:sldMk cId="2303502608" sldId="331"/>
            <ac:inkMk id="1083" creationId="{AA39934C-B1B4-FE39-7361-D762A407CA65}"/>
          </ac:inkMkLst>
        </pc:inkChg>
        <pc:inkChg chg="add del mod">
          <ac:chgData name="Kokchun Giang" userId="67e2125d-ec8c-4323-9653-9824a2ad815f" providerId="ADAL" clId="{921897F3-359D-1445-86D7-2193B5F6F394}" dt="2024-01-14T12:28:34.297" v="809" actId="9405"/>
          <ac:inkMkLst>
            <pc:docMk/>
            <pc:sldMk cId="2303502608" sldId="331"/>
            <ac:inkMk id="1084" creationId="{42AE915D-2503-2E6E-214D-98466AA467CE}"/>
          </ac:inkMkLst>
        </pc:inkChg>
        <pc:inkChg chg="add del mod">
          <ac:chgData name="Kokchun Giang" userId="67e2125d-ec8c-4323-9653-9824a2ad815f" providerId="ADAL" clId="{921897F3-359D-1445-86D7-2193B5F6F394}" dt="2024-01-14T12:28:34.230" v="808" actId="9405"/>
          <ac:inkMkLst>
            <pc:docMk/>
            <pc:sldMk cId="2303502608" sldId="331"/>
            <ac:inkMk id="1085" creationId="{2A54F54B-4830-8839-BBC1-EA2765689E27}"/>
          </ac:inkMkLst>
        </pc:inkChg>
        <pc:inkChg chg="add del mod">
          <ac:chgData name="Kokchun Giang" userId="67e2125d-ec8c-4323-9653-9824a2ad815f" providerId="ADAL" clId="{921897F3-359D-1445-86D7-2193B5F6F394}" dt="2024-01-14T12:28:34.185" v="807" actId="9405"/>
          <ac:inkMkLst>
            <pc:docMk/>
            <pc:sldMk cId="2303502608" sldId="331"/>
            <ac:inkMk id="1086" creationId="{402D06F7-9770-1B3C-D87A-B941BA502ABA}"/>
          </ac:inkMkLst>
        </pc:inkChg>
        <pc:inkChg chg="add del mod">
          <ac:chgData name="Kokchun Giang" userId="67e2125d-ec8c-4323-9653-9824a2ad815f" providerId="ADAL" clId="{921897F3-359D-1445-86D7-2193B5F6F394}" dt="2024-01-14T12:28:34.048" v="806" actId="9405"/>
          <ac:inkMkLst>
            <pc:docMk/>
            <pc:sldMk cId="2303502608" sldId="331"/>
            <ac:inkMk id="1087" creationId="{20D2E427-C306-13FE-C244-7CAD63CC0BC1}"/>
          </ac:inkMkLst>
        </pc:inkChg>
        <pc:inkChg chg="add del mod">
          <ac:chgData name="Kokchun Giang" userId="67e2125d-ec8c-4323-9653-9824a2ad815f" providerId="ADAL" clId="{921897F3-359D-1445-86D7-2193B5F6F394}" dt="2024-01-14T12:28:33.964" v="805" actId="9405"/>
          <ac:inkMkLst>
            <pc:docMk/>
            <pc:sldMk cId="2303502608" sldId="331"/>
            <ac:inkMk id="1088" creationId="{068EEE27-6ADD-CF6B-F1D6-C5A7BF1CAFD1}"/>
          </ac:inkMkLst>
        </pc:inkChg>
        <pc:inkChg chg="add del mod">
          <ac:chgData name="Kokchun Giang" userId="67e2125d-ec8c-4323-9653-9824a2ad815f" providerId="ADAL" clId="{921897F3-359D-1445-86D7-2193B5F6F394}" dt="2024-01-14T12:28:33.888" v="804"/>
          <ac:inkMkLst>
            <pc:docMk/>
            <pc:sldMk cId="2303502608" sldId="331"/>
            <ac:inkMk id="1089" creationId="{3357D6F9-1B8E-953D-79ED-922A15B05C2D}"/>
          </ac:inkMkLst>
        </pc:inkChg>
        <pc:inkChg chg="add del mod">
          <ac:chgData name="Kokchun Giang" userId="67e2125d-ec8c-4323-9653-9824a2ad815f" providerId="ADAL" clId="{921897F3-359D-1445-86D7-2193B5F6F394}" dt="2024-01-14T12:28:33.768" v="802" actId="9405"/>
          <ac:inkMkLst>
            <pc:docMk/>
            <pc:sldMk cId="2303502608" sldId="331"/>
            <ac:inkMk id="1093" creationId="{4E1E16DC-E681-F120-E0EA-E7A63B92D9C9}"/>
          </ac:inkMkLst>
        </pc:inkChg>
        <pc:inkChg chg="add del mod">
          <ac:chgData name="Kokchun Giang" userId="67e2125d-ec8c-4323-9653-9824a2ad815f" providerId="ADAL" clId="{921897F3-359D-1445-86D7-2193B5F6F394}" dt="2024-01-14T12:28:33.268" v="801"/>
          <ac:inkMkLst>
            <pc:docMk/>
            <pc:sldMk cId="2303502608" sldId="331"/>
            <ac:inkMk id="1094" creationId="{7E1D4D90-921A-8EA6-132F-1FC7D274D933}"/>
          </ac:inkMkLst>
        </pc:inkChg>
        <pc:inkChg chg="add del mod">
          <ac:chgData name="Kokchun Giang" userId="67e2125d-ec8c-4323-9653-9824a2ad815f" providerId="ADAL" clId="{921897F3-359D-1445-86D7-2193B5F6F394}" dt="2024-01-14T12:28:32.960" v="799" actId="9405"/>
          <ac:inkMkLst>
            <pc:docMk/>
            <pc:sldMk cId="2303502608" sldId="331"/>
            <ac:inkMk id="1096" creationId="{C60BA0A0-3CE4-6D6B-5571-0E1CF2224997}"/>
          </ac:inkMkLst>
        </pc:inkChg>
        <pc:inkChg chg="add del mod">
          <ac:chgData name="Kokchun Giang" userId="67e2125d-ec8c-4323-9653-9824a2ad815f" providerId="ADAL" clId="{921897F3-359D-1445-86D7-2193B5F6F394}" dt="2024-01-14T12:28:32.772" v="798" actId="9405"/>
          <ac:inkMkLst>
            <pc:docMk/>
            <pc:sldMk cId="2303502608" sldId="331"/>
            <ac:inkMk id="1097" creationId="{34431EBC-9645-F08F-5343-225BC9B28357}"/>
          </ac:inkMkLst>
        </pc:inkChg>
        <pc:inkChg chg="add del mod">
          <ac:chgData name="Kokchun Giang" userId="67e2125d-ec8c-4323-9653-9824a2ad815f" providerId="ADAL" clId="{921897F3-359D-1445-86D7-2193B5F6F394}" dt="2024-01-14T12:28:32.517" v="797" actId="9405"/>
          <ac:inkMkLst>
            <pc:docMk/>
            <pc:sldMk cId="2303502608" sldId="331"/>
            <ac:inkMk id="1098" creationId="{203AE348-C68F-BD97-F5FD-58A1E22956B0}"/>
          </ac:inkMkLst>
        </pc:inkChg>
        <pc:inkChg chg="add del mod">
          <ac:chgData name="Kokchun Giang" userId="67e2125d-ec8c-4323-9653-9824a2ad815f" providerId="ADAL" clId="{921897F3-359D-1445-86D7-2193B5F6F394}" dt="2024-01-14T12:28:32.166" v="796"/>
          <ac:inkMkLst>
            <pc:docMk/>
            <pc:sldMk cId="2303502608" sldId="331"/>
            <ac:inkMk id="1099" creationId="{920336E1-CA17-82AC-D66A-DC49E965CFC9}"/>
          </ac:inkMkLst>
        </pc:inkChg>
        <pc:inkChg chg="add del mod">
          <ac:chgData name="Kokchun Giang" userId="67e2125d-ec8c-4323-9653-9824a2ad815f" providerId="ADAL" clId="{921897F3-359D-1445-86D7-2193B5F6F394}" dt="2024-01-14T12:28:29.675" v="794" actId="9405"/>
          <ac:inkMkLst>
            <pc:docMk/>
            <pc:sldMk cId="2303502608" sldId="331"/>
            <ac:inkMk id="1101" creationId="{32A9778F-8A07-3911-1F5E-77B7F1FE58C0}"/>
          </ac:inkMkLst>
        </pc:inkChg>
        <pc:inkChg chg="add del mod">
          <ac:chgData name="Kokchun Giang" userId="67e2125d-ec8c-4323-9653-9824a2ad815f" providerId="ADAL" clId="{921897F3-359D-1445-86D7-2193B5F6F394}" dt="2024-01-14T12:28:29.446" v="793" actId="9405"/>
          <ac:inkMkLst>
            <pc:docMk/>
            <pc:sldMk cId="2303502608" sldId="331"/>
            <ac:inkMk id="1102" creationId="{7A69AC83-F3C1-7197-FBE2-82C02409F02E}"/>
          </ac:inkMkLst>
        </pc:inkChg>
        <pc:inkChg chg="add del mod">
          <ac:chgData name="Kokchun Giang" userId="67e2125d-ec8c-4323-9653-9824a2ad815f" providerId="ADAL" clId="{921897F3-359D-1445-86D7-2193B5F6F394}" dt="2024-01-14T12:28:29.195" v="792" actId="9405"/>
          <ac:inkMkLst>
            <pc:docMk/>
            <pc:sldMk cId="2303502608" sldId="331"/>
            <ac:inkMk id="1103" creationId="{E992804B-10CF-1361-E4DC-F03F80E5A09E}"/>
          </ac:inkMkLst>
        </pc:inkChg>
        <pc:inkChg chg="add del mod">
          <ac:chgData name="Kokchun Giang" userId="67e2125d-ec8c-4323-9653-9824a2ad815f" providerId="ADAL" clId="{921897F3-359D-1445-86D7-2193B5F6F394}" dt="2024-01-14T12:28:28.932" v="791" actId="9405"/>
          <ac:inkMkLst>
            <pc:docMk/>
            <pc:sldMk cId="2303502608" sldId="331"/>
            <ac:inkMk id="1104" creationId="{829FCADC-7542-9CB1-33F8-AA1C03983224}"/>
          </ac:inkMkLst>
        </pc:inkChg>
        <pc:inkChg chg="add del mod">
          <ac:chgData name="Kokchun Giang" userId="67e2125d-ec8c-4323-9653-9824a2ad815f" providerId="ADAL" clId="{921897F3-359D-1445-86D7-2193B5F6F394}" dt="2024-01-14T12:28:28.722" v="790" actId="9405"/>
          <ac:inkMkLst>
            <pc:docMk/>
            <pc:sldMk cId="2303502608" sldId="331"/>
            <ac:inkMk id="1105" creationId="{E969B139-3426-DF3A-BB4A-70FEE4CA3992}"/>
          </ac:inkMkLst>
        </pc:inkChg>
        <pc:inkChg chg="add del mod">
          <ac:chgData name="Kokchun Giang" userId="67e2125d-ec8c-4323-9653-9824a2ad815f" providerId="ADAL" clId="{921897F3-359D-1445-86D7-2193B5F6F394}" dt="2024-01-14T12:28:28.519" v="789" actId="9405"/>
          <ac:inkMkLst>
            <pc:docMk/>
            <pc:sldMk cId="2303502608" sldId="331"/>
            <ac:inkMk id="1106" creationId="{7FCF5A0A-918F-77C7-E593-DC0697BB52F9}"/>
          </ac:inkMkLst>
        </pc:inkChg>
        <pc:inkChg chg="add del mod">
          <ac:chgData name="Kokchun Giang" userId="67e2125d-ec8c-4323-9653-9824a2ad815f" providerId="ADAL" clId="{921897F3-359D-1445-86D7-2193B5F6F394}" dt="2024-01-14T12:28:28.274" v="788"/>
          <ac:inkMkLst>
            <pc:docMk/>
            <pc:sldMk cId="2303502608" sldId="331"/>
            <ac:inkMk id="1107" creationId="{6884A804-F5E3-8494-5A8B-B68AFD5C7199}"/>
          </ac:inkMkLst>
        </pc:inkChg>
        <pc:inkChg chg="add del mod">
          <ac:chgData name="Kokchun Giang" userId="67e2125d-ec8c-4323-9653-9824a2ad815f" providerId="ADAL" clId="{921897F3-359D-1445-86D7-2193B5F6F394}" dt="2024-01-14T12:28:44.698" v="833" actId="9405"/>
          <ac:inkMkLst>
            <pc:docMk/>
            <pc:sldMk cId="2303502608" sldId="331"/>
            <ac:inkMk id="1109" creationId="{EA69E0D5-2520-E7B1-9761-8D31624D4A6B}"/>
          </ac:inkMkLst>
        </pc:inkChg>
        <pc:inkChg chg="add del mod">
          <ac:chgData name="Kokchun Giang" userId="67e2125d-ec8c-4323-9653-9824a2ad815f" providerId="ADAL" clId="{921897F3-359D-1445-86D7-2193B5F6F394}" dt="2024-01-14T12:28:44.488" v="832" actId="9405"/>
          <ac:inkMkLst>
            <pc:docMk/>
            <pc:sldMk cId="2303502608" sldId="331"/>
            <ac:inkMk id="1110" creationId="{342FAD8A-9270-977D-117A-6F56DADA7B1B}"/>
          </ac:inkMkLst>
        </pc:inkChg>
        <pc:inkChg chg="add del mod">
          <ac:chgData name="Kokchun Giang" userId="67e2125d-ec8c-4323-9653-9824a2ad815f" providerId="ADAL" clId="{921897F3-359D-1445-86D7-2193B5F6F394}" dt="2024-01-14T12:28:44.299" v="831" actId="9405"/>
          <ac:inkMkLst>
            <pc:docMk/>
            <pc:sldMk cId="2303502608" sldId="331"/>
            <ac:inkMk id="1111" creationId="{E0A1C1F7-AA85-6A7E-179C-85AF2DEFADA3}"/>
          </ac:inkMkLst>
        </pc:inkChg>
        <pc:inkChg chg="add del mod">
          <ac:chgData name="Kokchun Giang" userId="67e2125d-ec8c-4323-9653-9824a2ad815f" providerId="ADAL" clId="{921897F3-359D-1445-86D7-2193B5F6F394}" dt="2024-01-14T12:28:44.083" v="830" actId="9405"/>
          <ac:inkMkLst>
            <pc:docMk/>
            <pc:sldMk cId="2303502608" sldId="331"/>
            <ac:inkMk id="1112" creationId="{A837746A-99EF-5F7C-4184-C64B74FC9D81}"/>
          </ac:inkMkLst>
        </pc:inkChg>
        <pc:inkChg chg="add del mod">
          <ac:chgData name="Kokchun Giang" userId="67e2125d-ec8c-4323-9653-9824a2ad815f" providerId="ADAL" clId="{921897F3-359D-1445-86D7-2193B5F6F394}" dt="2024-01-14T12:28:43.874" v="829" actId="9405"/>
          <ac:inkMkLst>
            <pc:docMk/>
            <pc:sldMk cId="2303502608" sldId="331"/>
            <ac:inkMk id="1113" creationId="{CA02AB92-88C1-DA23-DD22-B5D8EA1FD813}"/>
          </ac:inkMkLst>
        </pc:inkChg>
        <pc:inkChg chg="add del mod">
          <ac:chgData name="Kokchun Giang" userId="67e2125d-ec8c-4323-9653-9824a2ad815f" providerId="ADAL" clId="{921897F3-359D-1445-86D7-2193B5F6F394}" dt="2024-01-14T12:28:43.599" v="828"/>
          <ac:inkMkLst>
            <pc:docMk/>
            <pc:sldMk cId="2303502608" sldId="331"/>
            <ac:inkMk id="1114" creationId="{FE81AAF1-95FB-F345-8909-75B721AA038D}"/>
          </ac:inkMkLst>
        </pc:inkChg>
        <pc:inkChg chg="add mod">
          <ac:chgData name="Kokchun Giang" userId="67e2125d-ec8c-4323-9653-9824a2ad815f" providerId="ADAL" clId="{921897F3-359D-1445-86D7-2193B5F6F394}" dt="2024-01-14T12:28:51.362" v="846"/>
          <ac:inkMkLst>
            <pc:docMk/>
            <pc:sldMk cId="2303502608" sldId="331"/>
            <ac:inkMk id="1116" creationId="{8E89A380-7428-080C-666F-72E7372F95D1}"/>
          </ac:inkMkLst>
        </pc:inkChg>
        <pc:inkChg chg="add mod">
          <ac:chgData name="Kokchun Giang" userId="67e2125d-ec8c-4323-9653-9824a2ad815f" providerId="ADAL" clId="{921897F3-359D-1445-86D7-2193B5F6F394}" dt="2024-01-14T12:28:51.362" v="846"/>
          <ac:inkMkLst>
            <pc:docMk/>
            <pc:sldMk cId="2303502608" sldId="331"/>
            <ac:inkMk id="1117" creationId="{60B63033-4AA3-383A-DB7C-BFC6F34C5062}"/>
          </ac:inkMkLst>
        </pc:inkChg>
        <pc:inkChg chg="add mod">
          <ac:chgData name="Kokchun Giang" userId="67e2125d-ec8c-4323-9653-9824a2ad815f" providerId="ADAL" clId="{921897F3-359D-1445-86D7-2193B5F6F394}" dt="2024-01-14T12:28:51.362" v="846"/>
          <ac:inkMkLst>
            <pc:docMk/>
            <pc:sldMk cId="2303502608" sldId="331"/>
            <ac:inkMk id="1118" creationId="{51E7AEDA-14E7-526E-4E4C-9BD4423C4AFA}"/>
          </ac:inkMkLst>
        </pc:inkChg>
        <pc:inkChg chg="add mod">
          <ac:chgData name="Kokchun Giang" userId="67e2125d-ec8c-4323-9653-9824a2ad815f" providerId="ADAL" clId="{921897F3-359D-1445-86D7-2193B5F6F394}" dt="2024-01-14T12:28:51.362" v="846"/>
          <ac:inkMkLst>
            <pc:docMk/>
            <pc:sldMk cId="2303502608" sldId="331"/>
            <ac:inkMk id="1119" creationId="{3E869517-AB99-A72C-F631-C558D92E7E1C}"/>
          </ac:inkMkLst>
        </pc:inkChg>
        <pc:inkChg chg="add mod">
          <ac:chgData name="Kokchun Giang" userId="67e2125d-ec8c-4323-9653-9824a2ad815f" providerId="ADAL" clId="{921897F3-359D-1445-86D7-2193B5F6F394}" dt="2024-01-14T12:28:51.362" v="846"/>
          <ac:inkMkLst>
            <pc:docMk/>
            <pc:sldMk cId="2303502608" sldId="331"/>
            <ac:inkMk id="1120" creationId="{4B6603DE-13F8-391A-2328-B53DF19E4CFE}"/>
          </ac:inkMkLst>
        </pc:inkChg>
        <pc:inkChg chg="add mod">
          <ac:chgData name="Kokchun Giang" userId="67e2125d-ec8c-4323-9653-9824a2ad815f" providerId="ADAL" clId="{921897F3-359D-1445-86D7-2193B5F6F394}" dt="2024-01-14T12:28:51.362" v="846"/>
          <ac:inkMkLst>
            <pc:docMk/>
            <pc:sldMk cId="2303502608" sldId="331"/>
            <ac:inkMk id="1121" creationId="{F3780BFB-B38B-753B-003E-5679F154FB2C}"/>
          </ac:inkMkLst>
        </pc:inkChg>
        <pc:inkChg chg="add mod">
          <ac:chgData name="Kokchun Giang" userId="67e2125d-ec8c-4323-9653-9824a2ad815f" providerId="ADAL" clId="{921897F3-359D-1445-86D7-2193B5F6F394}" dt="2024-01-14T12:28:51.362" v="846"/>
          <ac:inkMkLst>
            <pc:docMk/>
            <pc:sldMk cId="2303502608" sldId="331"/>
            <ac:inkMk id="1122" creationId="{4269E9DC-00C7-7E06-C055-92FA1389B1AE}"/>
          </ac:inkMkLst>
        </pc:inkChg>
        <pc:inkChg chg="add mod">
          <ac:chgData name="Kokchun Giang" userId="67e2125d-ec8c-4323-9653-9824a2ad815f" providerId="ADAL" clId="{921897F3-359D-1445-86D7-2193B5F6F394}" dt="2024-01-14T12:28:51.362" v="846"/>
          <ac:inkMkLst>
            <pc:docMk/>
            <pc:sldMk cId="2303502608" sldId="331"/>
            <ac:inkMk id="1123" creationId="{52FB7B18-480D-E516-6A5F-BF998FF51727}"/>
          </ac:inkMkLst>
        </pc:inkChg>
        <pc:inkChg chg="add mod">
          <ac:chgData name="Kokchun Giang" userId="67e2125d-ec8c-4323-9653-9824a2ad815f" providerId="ADAL" clId="{921897F3-359D-1445-86D7-2193B5F6F394}" dt="2024-01-14T12:28:51.362" v="846"/>
          <ac:inkMkLst>
            <pc:docMk/>
            <pc:sldMk cId="2303502608" sldId="331"/>
            <ac:inkMk id="1124" creationId="{A144773B-8336-4029-5FAA-79E218AFA947}"/>
          </ac:inkMkLst>
        </pc:inkChg>
        <pc:inkChg chg="add mod">
          <ac:chgData name="Kokchun Giang" userId="67e2125d-ec8c-4323-9653-9824a2ad815f" providerId="ADAL" clId="{921897F3-359D-1445-86D7-2193B5F6F394}" dt="2024-01-14T12:28:51.362" v="846"/>
          <ac:inkMkLst>
            <pc:docMk/>
            <pc:sldMk cId="2303502608" sldId="331"/>
            <ac:inkMk id="1125" creationId="{0A2CC307-0C3D-8351-FAB4-5B372017D420}"/>
          </ac:inkMkLst>
        </pc:inkChg>
        <pc:inkChg chg="add mod">
          <ac:chgData name="Kokchun Giang" userId="67e2125d-ec8c-4323-9653-9824a2ad815f" providerId="ADAL" clId="{921897F3-359D-1445-86D7-2193B5F6F394}" dt="2024-01-14T12:28:51.362" v="846"/>
          <ac:inkMkLst>
            <pc:docMk/>
            <pc:sldMk cId="2303502608" sldId="331"/>
            <ac:inkMk id="1126" creationId="{D3F464DE-ED49-C1BC-9D30-693C5E18C528}"/>
          </ac:inkMkLst>
        </pc:inkChg>
        <pc:inkChg chg="add mod">
          <ac:chgData name="Kokchun Giang" userId="67e2125d-ec8c-4323-9653-9824a2ad815f" providerId="ADAL" clId="{921897F3-359D-1445-86D7-2193B5F6F394}" dt="2024-01-14T12:31:14.556" v="923" actId="164"/>
          <ac:inkMkLst>
            <pc:docMk/>
            <pc:sldMk cId="2303502608" sldId="331"/>
            <ac:inkMk id="1127" creationId="{C3980EFB-A0F1-AC61-5884-D7BF642FABBE}"/>
          </ac:inkMkLst>
        </pc:inkChg>
        <pc:inkChg chg="add mod">
          <ac:chgData name="Kokchun Giang" userId="67e2125d-ec8c-4323-9653-9824a2ad815f" providerId="ADAL" clId="{921897F3-359D-1445-86D7-2193B5F6F394}" dt="2024-01-14T12:28:54.084" v="851"/>
          <ac:inkMkLst>
            <pc:docMk/>
            <pc:sldMk cId="2303502608" sldId="331"/>
            <ac:inkMk id="1129" creationId="{DB7EAD80-D01B-FDB3-BBC0-8EFEE5D805C4}"/>
          </ac:inkMkLst>
        </pc:inkChg>
        <pc:inkChg chg="add mod">
          <ac:chgData name="Kokchun Giang" userId="67e2125d-ec8c-4323-9653-9824a2ad815f" providerId="ADAL" clId="{921897F3-359D-1445-86D7-2193B5F6F394}" dt="2024-01-14T12:28:54.084" v="851"/>
          <ac:inkMkLst>
            <pc:docMk/>
            <pc:sldMk cId="2303502608" sldId="331"/>
            <ac:inkMk id="1130" creationId="{688EE5A7-0858-0D2F-FA1E-C1CC2854A560}"/>
          </ac:inkMkLst>
        </pc:inkChg>
        <pc:inkChg chg="add mod">
          <ac:chgData name="Kokchun Giang" userId="67e2125d-ec8c-4323-9653-9824a2ad815f" providerId="ADAL" clId="{921897F3-359D-1445-86D7-2193B5F6F394}" dt="2024-01-14T12:28:54.084" v="851"/>
          <ac:inkMkLst>
            <pc:docMk/>
            <pc:sldMk cId="2303502608" sldId="331"/>
            <ac:inkMk id="1131" creationId="{D0CDACFC-A828-C31A-1A70-BD369DD97978}"/>
          </ac:inkMkLst>
        </pc:inkChg>
        <pc:inkChg chg="add mod">
          <ac:chgData name="Kokchun Giang" userId="67e2125d-ec8c-4323-9653-9824a2ad815f" providerId="ADAL" clId="{921897F3-359D-1445-86D7-2193B5F6F394}" dt="2024-01-14T12:28:54.084" v="851"/>
          <ac:inkMkLst>
            <pc:docMk/>
            <pc:sldMk cId="2303502608" sldId="331"/>
            <ac:inkMk id="1132" creationId="{3428D2EA-2E06-4097-3265-CA51B5919FC5}"/>
          </ac:inkMkLst>
        </pc:inkChg>
        <pc:inkChg chg="add mod">
          <ac:chgData name="Kokchun Giang" userId="67e2125d-ec8c-4323-9653-9824a2ad815f" providerId="ADAL" clId="{921897F3-359D-1445-86D7-2193B5F6F394}" dt="2024-01-14T12:28:56.899" v="855"/>
          <ac:inkMkLst>
            <pc:docMk/>
            <pc:sldMk cId="2303502608" sldId="331"/>
            <ac:inkMk id="1134" creationId="{CF961155-6CDF-BA9F-3E26-B38AF4E4A755}"/>
          </ac:inkMkLst>
        </pc:inkChg>
        <pc:inkChg chg="add mod">
          <ac:chgData name="Kokchun Giang" userId="67e2125d-ec8c-4323-9653-9824a2ad815f" providerId="ADAL" clId="{921897F3-359D-1445-86D7-2193B5F6F394}" dt="2024-01-14T12:28:56.899" v="855"/>
          <ac:inkMkLst>
            <pc:docMk/>
            <pc:sldMk cId="2303502608" sldId="331"/>
            <ac:inkMk id="1135" creationId="{B8F81CD3-E869-DCD2-1554-EAA254E26670}"/>
          </ac:inkMkLst>
        </pc:inkChg>
        <pc:inkChg chg="add mod">
          <ac:chgData name="Kokchun Giang" userId="67e2125d-ec8c-4323-9653-9824a2ad815f" providerId="ADAL" clId="{921897F3-359D-1445-86D7-2193B5F6F394}" dt="2024-01-14T12:28:56.899" v="855"/>
          <ac:inkMkLst>
            <pc:docMk/>
            <pc:sldMk cId="2303502608" sldId="331"/>
            <ac:inkMk id="1136" creationId="{1E45EF67-700A-9E03-ACAD-36A8C1CBDA9C}"/>
          </ac:inkMkLst>
        </pc:inkChg>
        <pc:inkChg chg="add del mod">
          <ac:chgData name="Kokchun Giang" userId="67e2125d-ec8c-4323-9653-9824a2ad815f" providerId="ADAL" clId="{921897F3-359D-1445-86D7-2193B5F6F394}" dt="2024-01-14T12:29:00.334" v="863" actId="9405"/>
          <ac:inkMkLst>
            <pc:docMk/>
            <pc:sldMk cId="2303502608" sldId="331"/>
            <ac:inkMk id="1138" creationId="{BDB38DF3-AE68-E300-768E-F36997F08FF7}"/>
          </ac:inkMkLst>
        </pc:inkChg>
        <pc:inkChg chg="add del mod">
          <ac:chgData name="Kokchun Giang" userId="67e2125d-ec8c-4323-9653-9824a2ad815f" providerId="ADAL" clId="{921897F3-359D-1445-86D7-2193B5F6F394}" dt="2024-01-14T12:29:00.020" v="862"/>
          <ac:inkMkLst>
            <pc:docMk/>
            <pc:sldMk cId="2303502608" sldId="331"/>
            <ac:inkMk id="1139" creationId="{73A4FCED-D669-66E4-97A9-63A553AB60EE}"/>
          </ac:inkMkLst>
        </pc:inkChg>
        <pc:inkChg chg="add del">
          <ac:chgData name="Kokchun Giang" userId="67e2125d-ec8c-4323-9653-9824a2ad815f" providerId="ADAL" clId="{921897F3-359D-1445-86D7-2193B5F6F394}" dt="2024-01-14T12:28:59.758" v="859" actId="9405"/>
          <ac:inkMkLst>
            <pc:docMk/>
            <pc:sldMk cId="2303502608" sldId="331"/>
            <ac:inkMk id="1140" creationId="{D8842E61-4AC1-58E0-C537-AFD48C9018F0}"/>
          </ac:inkMkLst>
        </pc:inkChg>
        <pc:inkChg chg="add mod">
          <ac:chgData name="Kokchun Giang" userId="67e2125d-ec8c-4323-9653-9824a2ad815f" providerId="ADAL" clId="{921897F3-359D-1445-86D7-2193B5F6F394}" dt="2024-01-14T12:29:03.347" v="870"/>
          <ac:inkMkLst>
            <pc:docMk/>
            <pc:sldMk cId="2303502608" sldId="331"/>
            <ac:inkMk id="1142" creationId="{8E4F74F2-0504-13D8-2680-81228A39B984}"/>
          </ac:inkMkLst>
        </pc:inkChg>
        <pc:inkChg chg="add mod">
          <ac:chgData name="Kokchun Giang" userId="67e2125d-ec8c-4323-9653-9824a2ad815f" providerId="ADAL" clId="{921897F3-359D-1445-86D7-2193B5F6F394}" dt="2024-01-14T12:29:03.347" v="870"/>
          <ac:inkMkLst>
            <pc:docMk/>
            <pc:sldMk cId="2303502608" sldId="331"/>
            <ac:inkMk id="1143" creationId="{B7DFBC29-FEC3-8B9B-36EB-C1DFD0BFCE0E}"/>
          </ac:inkMkLst>
        </pc:inkChg>
        <pc:inkChg chg="add mod">
          <ac:chgData name="Kokchun Giang" userId="67e2125d-ec8c-4323-9653-9824a2ad815f" providerId="ADAL" clId="{921897F3-359D-1445-86D7-2193B5F6F394}" dt="2024-01-14T12:29:03.347" v="870"/>
          <ac:inkMkLst>
            <pc:docMk/>
            <pc:sldMk cId="2303502608" sldId="331"/>
            <ac:inkMk id="1144" creationId="{D804FC25-BA80-446E-E164-6749ED0A9DD4}"/>
          </ac:inkMkLst>
        </pc:inkChg>
        <pc:inkChg chg="add mod">
          <ac:chgData name="Kokchun Giang" userId="67e2125d-ec8c-4323-9653-9824a2ad815f" providerId="ADAL" clId="{921897F3-359D-1445-86D7-2193B5F6F394}" dt="2024-01-14T12:29:03.347" v="870"/>
          <ac:inkMkLst>
            <pc:docMk/>
            <pc:sldMk cId="2303502608" sldId="331"/>
            <ac:inkMk id="1145" creationId="{AB9350F3-3700-4D16-AC10-59E9857A2C50}"/>
          </ac:inkMkLst>
        </pc:inkChg>
        <pc:inkChg chg="add mod">
          <ac:chgData name="Kokchun Giang" userId="67e2125d-ec8c-4323-9653-9824a2ad815f" providerId="ADAL" clId="{921897F3-359D-1445-86D7-2193B5F6F394}" dt="2024-01-14T12:29:03.347" v="870"/>
          <ac:inkMkLst>
            <pc:docMk/>
            <pc:sldMk cId="2303502608" sldId="331"/>
            <ac:inkMk id="1146" creationId="{7A7BA0FE-A90C-470E-74C8-E214BC966B89}"/>
          </ac:inkMkLst>
        </pc:inkChg>
        <pc:inkChg chg="add mod">
          <ac:chgData name="Kokchun Giang" userId="67e2125d-ec8c-4323-9653-9824a2ad815f" providerId="ADAL" clId="{921897F3-359D-1445-86D7-2193B5F6F394}" dt="2024-01-14T12:29:03.347" v="870"/>
          <ac:inkMkLst>
            <pc:docMk/>
            <pc:sldMk cId="2303502608" sldId="331"/>
            <ac:inkMk id="1147" creationId="{C7B8092B-E912-A83C-1D3D-5AF5FB048FCE}"/>
          </ac:inkMkLst>
        </pc:inkChg>
        <pc:inkChg chg="add mod">
          <ac:chgData name="Kokchun Giang" userId="67e2125d-ec8c-4323-9653-9824a2ad815f" providerId="ADAL" clId="{921897F3-359D-1445-86D7-2193B5F6F394}" dt="2024-01-14T12:31:14.556" v="923" actId="164"/>
          <ac:inkMkLst>
            <pc:docMk/>
            <pc:sldMk cId="2303502608" sldId="331"/>
            <ac:inkMk id="1149" creationId="{640B4979-A950-9E82-A50B-B69688F289B6}"/>
          </ac:inkMkLst>
        </pc:inkChg>
        <pc:inkChg chg="add mod">
          <ac:chgData name="Kokchun Giang" userId="67e2125d-ec8c-4323-9653-9824a2ad815f" providerId="ADAL" clId="{921897F3-359D-1445-86D7-2193B5F6F394}" dt="2024-01-14T12:31:14.556" v="923" actId="164"/>
          <ac:inkMkLst>
            <pc:docMk/>
            <pc:sldMk cId="2303502608" sldId="331"/>
            <ac:inkMk id="1150" creationId="{84A1411B-D543-B5D8-B9F7-E3CB97DA91BA}"/>
          </ac:inkMkLst>
        </pc:inkChg>
        <pc:inkChg chg="add mod">
          <ac:chgData name="Kokchun Giang" userId="67e2125d-ec8c-4323-9653-9824a2ad815f" providerId="ADAL" clId="{921897F3-359D-1445-86D7-2193B5F6F394}" dt="2024-01-14T12:31:14.556" v="923" actId="164"/>
          <ac:inkMkLst>
            <pc:docMk/>
            <pc:sldMk cId="2303502608" sldId="331"/>
            <ac:inkMk id="1151" creationId="{B0800114-3908-79AA-DFB3-FFCE461A1BA3}"/>
          </ac:inkMkLst>
        </pc:inkChg>
        <pc:inkChg chg="add mod">
          <ac:chgData name="Kokchun Giang" userId="67e2125d-ec8c-4323-9653-9824a2ad815f" providerId="ADAL" clId="{921897F3-359D-1445-86D7-2193B5F6F394}" dt="2024-01-14T12:31:14.556" v="923" actId="164"/>
          <ac:inkMkLst>
            <pc:docMk/>
            <pc:sldMk cId="2303502608" sldId="331"/>
            <ac:inkMk id="1152" creationId="{0EBE62E2-1C05-09AB-AA06-30361E5E1B9F}"/>
          </ac:inkMkLst>
        </pc:inkChg>
        <pc:inkChg chg="add del mod">
          <ac:chgData name="Kokchun Giang" userId="67e2125d-ec8c-4323-9653-9824a2ad815f" providerId="ADAL" clId="{921897F3-359D-1445-86D7-2193B5F6F394}" dt="2024-01-14T12:29:06.521" v="878"/>
          <ac:inkMkLst>
            <pc:docMk/>
            <pc:sldMk cId="2303502608" sldId="331"/>
            <ac:inkMk id="1153" creationId="{DC4F9185-339C-1AB9-1314-88F6CBC4D4A7}"/>
          </ac:inkMkLst>
        </pc:inkChg>
        <pc:inkChg chg="add mod">
          <ac:chgData name="Kokchun Giang" userId="67e2125d-ec8c-4323-9653-9824a2ad815f" providerId="ADAL" clId="{921897F3-359D-1445-86D7-2193B5F6F394}" dt="2024-01-14T12:29:10.903" v="889"/>
          <ac:inkMkLst>
            <pc:docMk/>
            <pc:sldMk cId="2303502608" sldId="331"/>
            <ac:inkMk id="1155" creationId="{7A327C5E-3D00-E57E-2899-A3508533D134}"/>
          </ac:inkMkLst>
        </pc:inkChg>
        <pc:inkChg chg="add mod">
          <ac:chgData name="Kokchun Giang" userId="67e2125d-ec8c-4323-9653-9824a2ad815f" providerId="ADAL" clId="{921897F3-359D-1445-86D7-2193B5F6F394}" dt="2024-01-14T12:29:10.903" v="889"/>
          <ac:inkMkLst>
            <pc:docMk/>
            <pc:sldMk cId="2303502608" sldId="331"/>
            <ac:inkMk id="1156" creationId="{A8C4CF04-F4EF-0F81-800D-D128CFD0741A}"/>
          </ac:inkMkLst>
        </pc:inkChg>
        <pc:inkChg chg="add mod">
          <ac:chgData name="Kokchun Giang" userId="67e2125d-ec8c-4323-9653-9824a2ad815f" providerId="ADAL" clId="{921897F3-359D-1445-86D7-2193B5F6F394}" dt="2024-01-14T12:29:10.903" v="889"/>
          <ac:inkMkLst>
            <pc:docMk/>
            <pc:sldMk cId="2303502608" sldId="331"/>
            <ac:inkMk id="1157" creationId="{CA806B34-C68F-3C3F-85E6-2AEEB22AB706}"/>
          </ac:inkMkLst>
        </pc:inkChg>
        <pc:inkChg chg="add mod">
          <ac:chgData name="Kokchun Giang" userId="67e2125d-ec8c-4323-9653-9824a2ad815f" providerId="ADAL" clId="{921897F3-359D-1445-86D7-2193B5F6F394}" dt="2024-01-14T12:29:10.903" v="889"/>
          <ac:inkMkLst>
            <pc:docMk/>
            <pc:sldMk cId="2303502608" sldId="331"/>
            <ac:inkMk id="1158" creationId="{6E8E20BA-6C00-7B1C-9864-055239D74F74}"/>
          </ac:inkMkLst>
        </pc:inkChg>
        <pc:inkChg chg="add mod">
          <ac:chgData name="Kokchun Giang" userId="67e2125d-ec8c-4323-9653-9824a2ad815f" providerId="ADAL" clId="{921897F3-359D-1445-86D7-2193B5F6F394}" dt="2024-01-14T12:29:10.903" v="889"/>
          <ac:inkMkLst>
            <pc:docMk/>
            <pc:sldMk cId="2303502608" sldId="331"/>
            <ac:inkMk id="1159" creationId="{23A8513E-AE3F-40C3-3EC8-A915697FC6C2}"/>
          </ac:inkMkLst>
        </pc:inkChg>
        <pc:inkChg chg="add mod">
          <ac:chgData name="Kokchun Giang" userId="67e2125d-ec8c-4323-9653-9824a2ad815f" providerId="ADAL" clId="{921897F3-359D-1445-86D7-2193B5F6F394}" dt="2024-01-14T12:29:10.903" v="889"/>
          <ac:inkMkLst>
            <pc:docMk/>
            <pc:sldMk cId="2303502608" sldId="331"/>
            <ac:inkMk id="1160" creationId="{4AC5C9CC-7872-53C2-7F67-488A5B086018}"/>
          </ac:inkMkLst>
        </pc:inkChg>
        <pc:inkChg chg="add mod">
          <ac:chgData name="Kokchun Giang" userId="67e2125d-ec8c-4323-9653-9824a2ad815f" providerId="ADAL" clId="{921897F3-359D-1445-86D7-2193B5F6F394}" dt="2024-01-14T12:29:10.903" v="889"/>
          <ac:inkMkLst>
            <pc:docMk/>
            <pc:sldMk cId="2303502608" sldId="331"/>
            <ac:inkMk id="1161" creationId="{55DFF48E-D752-E468-9476-087AE7BC2B55}"/>
          </ac:inkMkLst>
        </pc:inkChg>
        <pc:inkChg chg="add mod">
          <ac:chgData name="Kokchun Giang" userId="67e2125d-ec8c-4323-9653-9824a2ad815f" providerId="ADAL" clId="{921897F3-359D-1445-86D7-2193B5F6F394}" dt="2024-01-14T12:29:10.903" v="889"/>
          <ac:inkMkLst>
            <pc:docMk/>
            <pc:sldMk cId="2303502608" sldId="331"/>
            <ac:inkMk id="1162" creationId="{16772CA6-2431-2385-1F1D-090AE516A52B}"/>
          </ac:inkMkLst>
        </pc:inkChg>
        <pc:inkChg chg="add mod">
          <ac:chgData name="Kokchun Giang" userId="67e2125d-ec8c-4323-9653-9824a2ad815f" providerId="ADAL" clId="{921897F3-359D-1445-86D7-2193B5F6F394}" dt="2024-01-14T12:29:10.903" v="889"/>
          <ac:inkMkLst>
            <pc:docMk/>
            <pc:sldMk cId="2303502608" sldId="331"/>
            <ac:inkMk id="1163" creationId="{3084B1CB-A7E3-CBCF-90A4-4559BCF61E0A}"/>
          </ac:inkMkLst>
        </pc:inkChg>
        <pc:inkChg chg="add mod">
          <ac:chgData name="Kokchun Giang" userId="67e2125d-ec8c-4323-9653-9824a2ad815f" providerId="ADAL" clId="{921897F3-359D-1445-86D7-2193B5F6F394}" dt="2024-01-14T12:29:10.903" v="889"/>
          <ac:inkMkLst>
            <pc:docMk/>
            <pc:sldMk cId="2303502608" sldId="331"/>
            <ac:inkMk id="1164" creationId="{321248F4-DA51-E042-9CBC-99B5FFF9DAC6}"/>
          </ac:inkMkLst>
        </pc:inkChg>
        <pc:inkChg chg="add mod">
          <ac:chgData name="Kokchun Giang" userId="67e2125d-ec8c-4323-9653-9824a2ad815f" providerId="ADAL" clId="{921897F3-359D-1445-86D7-2193B5F6F394}" dt="2024-01-14T12:31:20.362" v="925" actId="164"/>
          <ac:inkMkLst>
            <pc:docMk/>
            <pc:sldMk cId="2303502608" sldId="331"/>
            <ac:inkMk id="1166" creationId="{99124757-5102-E834-4E65-B0EDC4827EE1}"/>
          </ac:inkMkLst>
        </pc:inkChg>
        <pc:inkChg chg="add mod">
          <ac:chgData name="Kokchun Giang" userId="67e2125d-ec8c-4323-9653-9824a2ad815f" providerId="ADAL" clId="{921897F3-359D-1445-86D7-2193B5F6F394}" dt="2024-01-14T12:29:41.122" v="902"/>
          <ac:inkMkLst>
            <pc:docMk/>
            <pc:sldMk cId="2303502608" sldId="331"/>
            <ac:inkMk id="1167" creationId="{B297C89A-F414-917A-FE11-998B514B836B}"/>
          </ac:inkMkLst>
        </pc:inkChg>
        <pc:inkChg chg="add mod">
          <ac:chgData name="Kokchun Giang" userId="67e2125d-ec8c-4323-9653-9824a2ad815f" providerId="ADAL" clId="{921897F3-359D-1445-86D7-2193B5F6F394}" dt="2024-01-14T12:29:41.122" v="902"/>
          <ac:inkMkLst>
            <pc:docMk/>
            <pc:sldMk cId="2303502608" sldId="331"/>
            <ac:inkMk id="1168" creationId="{4CA3DE40-2785-A167-BB8F-395FAC713C62}"/>
          </ac:inkMkLst>
        </pc:inkChg>
        <pc:inkChg chg="add mod">
          <ac:chgData name="Kokchun Giang" userId="67e2125d-ec8c-4323-9653-9824a2ad815f" providerId="ADAL" clId="{921897F3-359D-1445-86D7-2193B5F6F394}" dt="2024-01-14T12:29:41.122" v="902"/>
          <ac:inkMkLst>
            <pc:docMk/>
            <pc:sldMk cId="2303502608" sldId="331"/>
            <ac:inkMk id="1169" creationId="{E3EA400D-0BC5-1CB9-2E63-4FCEBB4BC76C}"/>
          </ac:inkMkLst>
        </pc:inkChg>
        <pc:inkChg chg="add mod">
          <ac:chgData name="Kokchun Giang" userId="67e2125d-ec8c-4323-9653-9824a2ad815f" providerId="ADAL" clId="{921897F3-359D-1445-86D7-2193B5F6F394}" dt="2024-01-14T12:29:41.122" v="902"/>
          <ac:inkMkLst>
            <pc:docMk/>
            <pc:sldMk cId="2303502608" sldId="331"/>
            <ac:inkMk id="1170" creationId="{323186DC-2CE2-95B2-09AC-0ACC77D79DD4}"/>
          </ac:inkMkLst>
        </pc:inkChg>
        <pc:inkChg chg="add mod">
          <ac:chgData name="Kokchun Giang" userId="67e2125d-ec8c-4323-9653-9824a2ad815f" providerId="ADAL" clId="{921897F3-359D-1445-86D7-2193B5F6F394}" dt="2024-01-14T12:29:41.122" v="902"/>
          <ac:inkMkLst>
            <pc:docMk/>
            <pc:sldMk cId="2303502608" sldId="331"/>
            <ac:inkMk id="1171" creationId="{19FD4D19-E5FB-65B8-C24E-2F641B2CFDDC}"/>
          </ac:inkMkLst>
        </pc:inkChg>
        <pc:inkChg chg="add mod">
          <ac:chgData name="Kokchun Giang" userId="67e2125d-ec8c-4323-9653-9824a2ad815f" providerId="ADAL" clId="{921897F3-359D-1445-86D7-2193B5F6F394}" dt="2024-01-14T12:29:41.122" v="902"/>
          <ac:inkMkLst>
            <pc:docMk/>
            <pc:sldMk cId="2303502608" sldId="331"/>
            <ac:inkMk id="1172" creationId="{F41DD12C-1EF6-4EC6-223E-FF56980AA8EA}"/>
          </ac:inkMkLst>
        </pc:inkChg>
        <pc:inkChg chg="add mod">
          <ac:chgData name="Kokchun Giang" userId="67e2125d-ec8c-4323-9653-9824a2ad815f" providerId="ADAL" clId="{921897F3-359D-1445-86D7-2193B5F6F394}" dt="2024-01-14T12:29:41.122" v="902"/>
          <ac:inkMkLst>
            <pc:docMk/>
            <pc:sldMk cId="2303502608" sldId="331"/>
            <ac:inkMk id="1173" creationId="{2EAC846A-9BB7-F068-2D3D-B4ACBB9FB58F}"/>
          </ac:inkMkLst>
        </pc:inkChg>
        <pc:inkChg chg="add mod">
          <ac:chgData name="Kokchun Giang" userId="67e2125d-ec8c-4323-9653-9824a2ad815f" providerId="ADAL" clId="{921897F3-359D-1445-86D7-2193B5F6F394}" dt="2024-01-14T12:29:41.122" v="902"/>
          <ac:inkMkLst>
            <pc:docMk/>
            <pc:sldMk cId="2303502608" sldId="331"/>
            <ac:inkMk id="1174" creationId="{635D9AB7-E69D-4267-BB19-E13D192B1A36}"/>
          </ac:inkMkLst>
        </pc:inkChg>
        <pc:inkChg chg="add mod">
          <ac:chgData name="Kokchun Giang" userId="67e2125d-ec8c-4323-9653-9824a2ad815f" providerId="ADAL" clId="{921897F3-359D-1445-86D7-2193B5F6F394}" dt="2024-01-14T12:29:41.122" v="902"/>
          <ac:inkMkLst>
            <pc:docMk/>
            <pc:sldMk cId="2303502608" sldId="331"/>
            <ac:inkMk id="1175" creationId="{962EA5F2-3557-F2CC-9E16-41EDBD0A1880}"/>
          </ac:inkMkLst>
        </pc:inkChg>
        <pc:inkChg chg="add mod">
          <ac:chgData name="Kokchun Giang" userId="67e2125d-ec8c-4323-9653-9824a2ad815f" providerId="ADAL" clId="{921897F3-359D-1445-86D7-2193B5F6F394}" dt="2024-01-14T12:29:41.122" v="902"/>
          <ac:inkMkLst>
            <pc:docMk/>
            <pc:sldMk cId="2303502608" sldId="331"/>
            <ac:inkMk id="1176" creationId="{797788AA-B68F-3723-284E-0BA0D742EC63}"/>
          </ac:inkMkLst>
        </pc:inkChg>
        <pc:inkChg chg="add mod">
          <ac:chgData name="Kokchun Giang" userId="67e2125d-ec8c-4323-9653-9824a2ad815f" providerId="ADAL" clId="{921897F3-359D-1445-86D7-2193B5F6F394}" dt="2024-01-14T12:29:41.122" v="902"/>
          <ac:inkMkLst>
            <pc:docMk/>
            <pc:sldMk cId="2303502608" sldId="331"/>
            <ac:inkMk id="1177" creationId="{C8E4C495-3864-D290-7AA2-DCAF8062BDE2}"/>
          </ac:inkMkLst>
        </pc:inkChg>
        <pc:cxnChg chg="mod">
          <ac:chgData name="Kokchun Giang" userId="67e2125d-ec8c-4323-9653-9824a2ad815f" providerId="ADAL" clId="{921897F3-359D-1445-86D7-2193B5F6F394}" dt="2024-01-14T12:17:33.932" v="132" actId="1076"/>
          <ac:cxnSpMkLst>
            <pc:docMk/>
            <pc:sldMk cId="2303502608" sldId="331"/>
            <ac:cxnSpMk id="2" creationId="{09C5C255-EBFE-9512-7876-1C3FD6CC2027}"/>
          </ac:cxnSpMkLst>
        </pc:cxnChg>
        <pc:cxnChg chg="mod">
          <ac:chgData name="Kokchun Giang" userId="67e2125d-ec8c-4323-9653-9824a2ad815f" providerId="ADAL" clId="{921897F3-359D-1445-86D7-2193B5F6F394}" dt="2024-01-14T12:30:26.478" v="913" actId="1076"/>
          <ac:cxnSpMkLst>
            <pc:docMk/>
            <pc:sldMk cId="2303502608" sldId="331"/>
            <ac:cxnSpMk id="392" creationId="{B2E2E143-5B8D-F970-4683-CE044061BD33}"/>
          </ac:cxnSpMkLst>
        </pc:cxnChg>
      </pc:sldChg>
    </pc:docChg>
  </pc:docChgLst>
  <pc:docChgLst>
    <pc:chgData name="Kokchun Giang" userId="67e2125d-ec8c-4323-9653-9824a2ad815f" providerId="ADAL" clId="{3CB27E0A-25FF-7049-B7BC-7C48A23EE6D3}"/>
    <pc:docChg chg="undo custSel addSld delSld modSld sldOrd">
      <pc:chgData name="Kokchun Giang" userId="67e2125d-ec8c-4323-9653-9824a2ad815f" providerId="ADAL" clId="{3CB27E0A-25FF-7049-B7BC-7C48A23EE6D3}" dt="2024-01-13T15:55:55.168" v="445" actId="2696"/>
      <pc:docMkLst>
        <pc:docMk/>
      </pc:docMkLst>
      <pc:sldChg chg="addSp delSp modSp mod">
        <pc:chgData name="Kokchun Giang" userId="67e2125d-ec8c-4323-9653-9824a2ad815f" providerId="ADAL" clId="{3CB27E0A-25FF-7049-B7BC-7C48A23EE6D3}" dt="2024-01-13T15:42:25.097" v="139" actId="1076"/>
        <pc:sldMkLst>
          <pc:docMk/>
          <pc:sldMk cId="2807130090" sldId="256"/>
        </pc:sldMkLst>
        <pc:spChg chg="mod">
          <ac:chgData name="Kokchun Giang" userId="67e2125d-ec8c-4323-9653-9824a2ad815f" providerId="ADAL" clId="{3CB27E0A-25FF-7049-B7BC-7C48A23EE6D3}" dt="2024-01-13T15:40:31.927" v="135" actId="20577"/>
          <ac:spMkLst>
            <pc:docMk/>
            <pc:sldMk cId="2807130090" sldId="256"/>
            <ac:spMk id="4" creationId="{A491F632-0683-CE4A-A015-93F47CEEB6DE}"/>
          </ac:spMkLst>
        </pc:spChg>
        <pc:picChg chg="add mod">
          <ac:chgData name="Kokchun Giang" userId="67e2125d-ec8c-4323-9653-9824a2ad815f" providerId="ADAL" clId="{3CB27E0A-25FF-7049-B7BC-7C48A23EE6D3}" dt="2024-01-13T15:42:25.097" v="139" actId="1076"/>
          <ac:picMkLst>
            <pc:docMk/>
            <pc:sldMk cId="2807130090" sldId="256"/>
            <ac:picMk id="2" creationId="{2C0E8B3E-0CB5-400D-DE59-1409E4E974FF}"/>
          </ac:picMkLst>
        </pc:picChg>
        <pc:picChg chg="del">
          <ac:chgData name="Kokchun Giang" userId="67e2125d-ec8c-4323-9653-9824a2ad815f" providerId="ADAL" clId="{3CB27E0A-25FF-7049-B7BC-7C48A23EE6D3}" dt="2024-01-13T15:39:23.319" v="0" actId="478"/>
          <ac:picMkLst>
            <pc:docMk/>
            <pc:sldMk cId="2807130090" sldId="256"/>
            <ac:picMk id="1026" creationId="{99256CB0-0537-23E9-9E18-6FCF2F704D62}"/>
          </ac:picMkLst>
        </pc:picChg>
      </pc:sldChg>
      <pc:sldChg chg="delSp modSp mod delAnim">
        <pc:chgData name="Kokchun Giang" userId="67e2125d-ec8c-4323-9653-9824a2ad815f" providerId="ADAL" clId="{3CB27E0A-25FF-7049-B7BC-7C48A23EE6D3}" dt="2024-01-13T15:48:48.724" v="315" actId="478"/>
        <pc:sldMkLst>
          <pc:docMk/>
          <pc:sldMk cId="4207668247" sldId="323"/>
        </pc:sldMkLst>
        <pc:spChg chg="mod">
          <ac:chgData name="Kokchun Giang" userId="67e2125d-ec8c-4323-9653-9824a2ad815f" providerId="ADAL" clId="{3CB27E0A-25FF-7049-B7BC-7C48A23EE6D3}" dt="2024-01-13T15:48:27.059" v="309" actId="20577"/>
          <ac:spMkLst>
            <pc:docMk/>
            <pc:sldMk cId="4207668247" sldId="323"/>
            <ac:spMk id="28" creationId="{7E8C0D03-019A-279A-6AD5-A5E7BD2580DB}"/>
          </ac:spMkLst>
        </pc:spChg>
        <pc:grpChg chg="del">
          <ac:chgData name="Kokchun Giang" userId="67e2125d-ec8c-4323-9653-9824a2ad815f" providerId="ADAL" clId="{3CB27E0A-25FF-7049-B7BC-7C48A23EE6D3}" dt="2024-01-13T15:48:45.228" v="314" actId="478"/>
          <ac:grpSpMkLst>
            <pc:docMk/>
            <pc:sldMk cId="4207668247" sldId="323"/>
            <ac:grpSpMk id="4" creationId="{B0397586-C5B5-D537-0244-32F98EEC3747}"/>
          </ac:grpSpMkLst>
        </pc:grpChg>
        <pc:grpChg chg="del">
          <ac:chgData name="Kokchun Giang" userId="67e2125d-ec8c-4323-9653-9824a2ad815f" providerId="ADAL" clId="{3CB27E0A-25FF-7049-B7BC-7C48A23EE6D3}" dt="2024-01-13T15:48:45.228" v="314" actId="478"/>
          <ac:grpSpMkLst>
            <pc:docMk/>
            <pc:sldMk cId="4207668247" sldId="323"/>
            <ac:grpSpMk id="5" creationId="{FC112F18-420A-7178-2056-65A06FEE8657}"/>
          </ac:grpSpMkLst>
        </pc:grpChg>
        <pc:grpChg chg="del">
          <ac:chgData name="Kokchun Giang" userId="67e2125d-ec8c-4323-9653-9824a2ad815f" providerId="ADAL" clId="{3CB27E0A-25FF-7049-B7BC-7C48A23EE6D3}" dt="2024-01-13T15:48:45.228" v="314" actId="478"/>
          <ac:grpSpMkLst>
            <pc:docMk/>
            <pc:sldMk cId="4207668247" sldId="323"/>
            <ac:grpSpMk id="6" creationId="{CA593F4B-50FB-D2D8-A99B-63C1393DEC6A}"/>
          </ac:grpSpMkLst>
        </pc:grpChg>
        <pc:grpChg chg="del">
          <ac:chgData name="Kokchun Giang" userId="67e2125d-ec8c-4323-9653-9824a2ad815f" providerId="ADAL" clId="{3CB27E0A-25FF-7049-B7BC-7C48A23EE6D3}" dt="2024-01-13T15:48:48.724" v="315" actId="478"/>
          <ac:grpSpMkLst>
            <pc:docMk/>
            <pc:sldMk cId="4207668247" sldId="323"/>
            <ac:grpSpMk id="7" creationId="{B283ED39-9059-E0C9-C53F-B0B44FA17B5E}"/>
          </ac:grpSpMkLst>
        </pc:grpChg>
        <pc:grpChg chg="del">
          <ac:chgData name="Kokchun Giang" userId="67e2125d-ec8c-4323-9653-9824a2ad815f" providerId="ADAL" clId="{3CB27E0A-25FF-7049-B7BC-7C48A23EE6D3}" dt="2024-01-13T15:48:48.724" v="315" actId="478"/>
          <ac:grpSpMkLst>
            <pc:docMk/>
            <pc:sldMk cId="4207668247" sldId="323"/>
            <ac:grpSpMk id="8" creationId="{C25C5813-DD6C-28B3-64E6-B3A8536B1AD2}"/>
          </ac:grpSpMkLst>
        </pc:grpChg>
        <pc:grpChg chg="del">
          <ac:chgData name="Kokchun Giang" userId="67e2125d-ec8c-4323-9653-9824a2ad815f" providerId="ADAL" clId="{3CB27E0A-25FF-7049-B7BC-7C48A23EE6D3}" dt="2024-01-13T15:48:48.724" v="315" actId="478"/>
          <ac:grpSpMkLst>
            <pc:docMk/>
            <pc:sldMk cId="4207668247" sldId="323"/>
            <ac:grpSpMk id="10" creationId="{AAF1A9B8-8CC4-D480-2C84-CC4FC8F2FDC3}"/>
          </ac:grpSpMkLst>
        </pc:grpChg>
        <pc:grpChg chg="del">
          <ac:chgData name="Kokchun Giang" userId="67e2125d-ec8c-4323-9653-9824a2ad815f" providerId="ADAL" clId="{3CB27E0A-25FF-7049-B7BC-7C48A23EE6D3}" dt="2024-01-13T15:48:45.228" v="314" actId="478"/>
          <ac:grpSpMkLst>
            <pc:docMk/>
            <pc:sldMk cId="4207668247" sldId="323"/>
            <ac:grpSpMk id="150" creationId="{8EE46824-986C-0981-4BF5-543922400F75}"/>
          </ac:grpSpMkLst>
        </pc:grpChg>
        <pc:grpChg chg="del">
          <ac:chgData name="Kokchun Giang" userId="67e2125d-ec8c-4323-9653-9824a2ad815f" providerId="ADAL" clId="{3CB27E0A-25FF-7049-B7BC-7C48A23EE6D3}" dt="2024-01-13T15:48:45.228" v="314" actId="478"/>
          <ac:grpSpMkLst>
            <pc:docMk/>
            <pc:sldMk cId="4207668247" sldId="323"/>
            <ac:grpSpMk id="296" creationId="{8911E5BD-2B71-37C7-05C5-00AF8B787057}"/>
          </ac:grpSpMkLst>
        </pc:grpChg>
        <pc:grpChg chg="del">
          <ac:chgData name="Kokchun Giang" userId="67e2125d-ec8c-4323-9653-9824a2ad815f" providerId="ADAL" clId="{3CB27E0A-25FF-7049-B7BC-7C48A23EE6D3}" dt="2024-01-13T15:48:45.228" v="314" actId="478"/>
          <ac:grpSpMkLst>
            <pc:docMk/>
            <pc:sldMk cId="4207668247" sldId="323"/>
            <ac:grpSpMk id="341" creationId="{53644DB6-371A-A12A-E22E-735751D3654A}"/>
          </ac:grpSpMkLst>
        </pc:grpChg>
        <pc:grpChg chg="del">
          <ac:chgData name="Kokchun Giang" userId="67e2125d-ec8c-4323-9653-9824a2ad815f" providerId="ADAL" clId="{3CB27E0A-25FF-7049-B7BC-7C48A23EE6D3}" dt="2024-01-13T15:48:45.228" v="314" actId="478"/>
          <ac:grpSpMkLst>
            <pc:docMk/>
            <pc:sldMk cId="4207668247" sldId="323"/>
            <ac:grpSpMk id="413" creationId="{C9FC476B-11FF-B911-4163-A8246BFA3C5C}"/>
          </ac:grpSpMkLst>
        </pc:grpChg>
        <pc:inkChg chg="del">
          <ac:chgData name="Kokchun Giang" userId="67e2125d-ec8c-4323-9653-9824a2ad815f" providerId="ADAL" clId="{3CB27E0A-25FF-7049-B7BC-7C48A23EE6D3}" dt="2024-01-13T15:48:48.724" v="315" actId="478"/>
          <ac:inkMkLst>
            <pc:docMk/>
            <pc:sldMk cId="4207668247" sldId="323"/>
            <ac:inkMk id="536" creationId="{41106157-D005-10F6-DCD7-E59B3B7C40B0}"/>
          </ac:inkMkLst>
        </pc:inkChg>
      </pc:sldChg>
      <pc:sldChg chg="del">
        <pc:chgData name="Kokchun Giang" userId="67e2125d-ec8c-4323-9653-9824a2ad815f" providerId="ADAL" clId="{3CB27E0A-25FF-7049-B7BC-7C48A23EE6D3}" dt="2024-01-13T15:47:45.721" v="190" actId="2696"/>
        <pc:sldMkLst>
          <pc:docMk/>
          <pc:sldMk cId="3373492746" sldId="324"/>
        </pc:sldMkLst>
      </pc:sldChg>
      <pc:sldChg chg="del">
        <pc:chgData name="Kokchun Giang" userId="67e2125d-ec8c-4323-9653-9824a2ad815f" providerId="ADAL" clId="{3CB27E0A-25FF-7049-B7BC-7C48A23EE6D3}" dt="2024-01-13T15:47:46.173" v="191" actId="2696"/>
        <pc:sldMkLst>
          <pc:docMk/>
          <pc:sldMk cId="744054261" sldId="328"/>
        </pc:sldMkLst>
      </pc:sldChg>
      <pc:sldChg chg="del">
        <pc:chgData name="Kokchun Giang" userId="67e2125d-ec8c-4323-9653-9824a2ad815f" providerId="ADAL" clId="{3CB27E0A-25FF-7049-B7BC-7C48A23EE6D3}" dt="2024-01-13T15:47:46.838" v="192" actId="2696"/>
        <pc:sldMkLst>
          <pc:docMk/>
          <pc:sldMk cId="3137551220" sldId="329"/>
        </pc:sldMkLst>
      </pc:sldChg>
      <pc:sldChg chg="del">
        <pc:chgData name="Kokchun Giang" userId="67e2125d-ec8c-4323-9653-9824a2ad815f" providerId="ADAL" clId="{3CB27E0A-25FF-7049-B7BC-7C48A23EE6D3}" dt="2024-01-13T15:47:47.203" v="193" actId="2696"/>
        <pc:sldMkLst>
          <pc:docMk/>
          <pc:sldMk cId="736019928" sldId="330"/>
        </pc:sldMkLst>
      </pc:sldChg>
      <pc:sldChg chg="delSp add mod ord delAnim">
        <pc:chgData name="Kokchun Giang" userId="67e2125d-ec8c-4323-9653-9824a2ad815f" providerId="ADAL" clId="{3CB27E0A-25FF-7049-B7BC-7C48A23EE6D3}" dt="2024-01-13T15:48:41.249" v="313" actId="478"/>
        <pc:sldMkLst>
          <pc:docMk/>
          <pc:sldMk cId="2303502608" sldId="331"/>
        </pc:sldMkLst>
        <pc:grpChg chg="del">
          <ac:chgData name="Kokchun Giang" userId="67e2125d-ec8c-4323-9653-9824a2ad815f" providerId="ADAL" clId="{3CB27E0A-25FF-7049-B7BC-7C48A23EE6D3}" dt="2024-01-13T15:48:35.280" v="311" actId="478"/>
          <ac:grpSpMkLst>
            <pc:docMk/>
            <pc:sldMk cId="2303502608" sldId="331"/>
            <ac:grpSpMk id="4" creationId="{B0397586-C5B5-D537-0244-32F98EEC3747}"/>
          </ac:grpSpMkLst>
        </pc:grpChg>
        <pc:grpChg chg="del">
          <ac:chgData name="Kokchun Giang" userId="67e2125d-ec8c-4323-9653-9824a2ad815f" providerId="ADAL" clId="{3CB27E0A-25FF-7049-B7BC-7C48A23EE6D3}" dt="2024-01-13T15:48:35.280" v="311" actId="478"/>
          <ac:grpSpMkLst>
            <pc:docMk/>
            <pc:sldMk cId="2303502608" sldId="331"/>
            <ac:grpSpMk id="5" creationId="{FC112F18-420A-7178-2056-65A06FEE8657}"/>
          </ac:grpSpMkLst>
        </pc:grpChg>
        <pc:grpChg chg="del">
          <ac:chgData name="Kokchun Giang" userId="67e2125d-ec8c-4323-9653-9824a2ad815f" providerId="ADAL" clId="{3CB27E0A-25FF-7049-B7BC-7C48A23EE6D3}" dt="2024-01-13T15:48:35.280" v="311" actId="478"/>
          <ac:grpSpMkLst>
            <pc:docMk/>
            <pc:sldMk cId="2303502608" sldId="331"/>
            <ac:grpSpMk id="6" creationId="{CA593F4B-50FB-D2D8-A99B-63C1393DEC6A}"/>
          </ac:grpSpMkLst>
        </pc:grpChg>
        <pc:grpChg chg="del">
          <ac:chgData name="Kokchun Giang" userId="67e2125d-ec8c-4323-9653-9824a2ad815f" providerId="ADAL" clId="{3CB27E0A-25FF-7049-B7BC-7C48A23EE6D3}" dt="2024-01-13T15:48:41.249" v="313" actId="478"/>
          <ac:grpSpMkLst>
            <pc:docMk/>
            <pc:sldMk cId="2303502608" sldId="331"/>
            <ac:grpSpMk id="7" creationId="{B283ED39-9059-E0C9-C53F-B0B44FA17B5E}"/>
          </ac:grpSpMkLst>
        </pc:grpChg>
        <pc:grpChg chg="del">
          <ac:chgData name="Kokchun Giang" userId="67e2125d-ec8c-4323-9653-9824a2ad815f" providerId="ADAL" clId="{3CB27E0A-25FF-7049-B7BC-7C48A23EE6D3}" dt="2024-01-13T15:48:41.249" v="313" actId="478"/>
          <ac:grpSpMkLst>
            <pc:docMk/>
            <pc:sldMk cId="2303502608" sldId="331"/>
            <ac:grpSpMk id="8" creationId="{C25C5813-DD6C-28B3-64E6-B3A8536B1AD2}"/>
          </ac:grpSpMkLst>
        </pc:grpChg>
        <pc:grpChg chg="del">
          <ac:chgData name="Kokchun Giang" userId="67e2125d-ec8c-4323-9653-9824a2ad815f" providerId="ADAL" clId="{3CB27E0A-25FF-7049-B7BC-7C48A23EE6D3}" dt="2024-01-13T15:48:37.900" v="312" actId="478"/>
          <ac:grpSpMkLst>
            <pc:docMk/>
            <pc:sldMk cId="2303502608" sldId="331"/>
            <ac:grpSpMk id="10" creationId="{AAF1A9B8-8CC4-D480-2C84-CC4FC8F2FDC3}"/>
          </ac:grpSpMkLst>
        </pc:grpChg>
        <pc:grpChg chg="del">
          <ac:chgData name="Kokchun Giang" userId="67e2125d-ec8c-4323-9653-9824a2ad815f" providerId="ADAL" clId="{3CB27E0A-25FF-7049-B7BC-7C48A23EE6D3}" dt="2024-01-13T15:48:35.280" v="311" actId="478"/>
          <ac:grpSpMkLst>
            <pc:docMk/>
            <pc:sldMk cId="2303502608" sldId="331"/>
            <ac:grpSpMk id="150" creationId="{8EE46824-986C-0981-4BF5-543922400F75}"/>
          </ac:grpSpMkLst>
        </pc:grpChg>
        <pc:grpChg chg="del">
          <ac:chgData name="Kokchun Giang" userId="67e2125d-ec8c-4323-9653-9824a2ad815f" providerId="ADAL" clId="{3CB27E0A-25FF-7049-B7BC-7C48A23EE6D3}" dt="2024-01-13T15:48:35.280" v="311" actId="478"/>
          <ac:grpSpMkLst>
            <pc:docMk/>
            <pc:sldMk cId="2303502608" sldId="331"/>
            <ac:grpSpMk id="296" creationId="{8911E5BD-2B71-37C7-05C5-00AF8B787057}"/>
          </ac:grpSpMkLst>
        </pc:grpChg>
        <pc:grpChg chg="del">
          <ac:chgData name="Kokchun Giang" userId="67e2125d-ec8c-4323-9653-9824a2ad815f" providerId="ADAL" clId="{3CB27E0A-25FF-7049-B7BC-7C48A23EE6D3}" dt="2024-01-13T15:48:35.280" v="311" actId="478"/>
          <ac:grpSpMkLst>
            <pc:docMk/>
            <pc:sldMk cId="2303502608" sldId="331"/>
            <ac:grpSpMk id="341" creationId="{53644DB6-371A-A12A-E22E-735751D3654A}"/>
          </ac:grpSpMkLst>
        </pc:grpChg>
        <pc:grpChg chg="del">
          <ac:chgData name="Kokchun Giang" userId="67e2125d-ec8c-4323-9653-9824a2ad815f" providerId="ADAL" clId="{3CB27E0A-25FF-7049-B7BC-7C48A23EE6D3}" dt="2024-01-13T15:48:35.280" v="311" actId="478"/>
          <ac:grpSpMkLst>
            <pc:docMk/>
            <pc:sldMk cId="2303502608" sldId="331"/>
            <ac:grpSpMk id="413" creationId="{C9FC476B-11FF-B911-4163-A8246BFA3C5C}"/>
          </ac:grpSpMkLst>
        </pc:grpChg>
        <pc:inkChg chg="del">
          <ac:chgData name="Kokchun Giang" userId="67e2125d-ec8c-4323-9653-9824a2ad815f" providerId="ADAL" clId="{3CB27E0A-25FF-7049-B7BC-7C48A23EE6D3}" dt="2024-01-13T15:48:37.900" v="312" actId="478"/>
          <ac:inkMkLst>
            <pc:docMk/>
            <pc:sldMk cId="2303502608" sldId="331"/>
            <ac:inkMk id="536" creationId="{41106157-D005-10F6-DCD7-E59B3B7C40B0}"/>
          </ac:inkMkLst>
        </pc:inkChg>
      </pc:sldChg>
      <pc:sldChg chg="modSp add del mod">
        <pc:chgData name="Kokchun Giang" userId="67e2125d-ec8c-4323-9653-9824a2ad815f" providerId="ADAL" clId="{3CB27E0A-25FF-7049-B7BC-7C48A23EE6D3}" dt="2024-01-13T15:55:55.168" v="445" actId="2696"/>
        <pc:sldMkLst>
          <pc:docMk/>
          <pc:sldMk cId="2169140347" sldId="332"/>
        </pc:sldMkLst>
        <pc:spChg chg="mod">
          <ac:chgData name="Kokchun Giang" userId="67e2125d-ec8c-4323-9653-9824a2ad815f" providerId="ADAL" clId="{3CB27E0A-25FF-7049-B7BC-7C48A23EE6D3}" dt="2024-01-13T15:55:52.497" v="444" actId="20577"/>
          <ac:spMkLst>
            <pc:docMk/>
            <pc:sldMk cId="2169140347" sldId="332"/>
            <ac:spMk id="28" creationId="{7E8C0D03-019A-279A-6AD5-A5E7BD2580D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3.580"/>
    </inkml:context>
    <inkml:brush xml:id="br0">
      <inkml:brushProperty name="width" value="0.08571" units="cm"/>
      <inkml:brushProperty name="height" value="0.08571" units="cm"/>
      <inkml:brushProperty name="color" value="#004F8B"/>
    </inkml:brush>
  </inkml:definitions>
  <inkml:trace contextRef="#ctx0" brushRef="#br0">95 1 14048,'3'-1'2487,"-44"82"-2767,29-54-12,-33 62-391,57-77 504,0-5-158,11-3-279,-1-10 168,1-7 67,-1-8-4061,-3-5 4397,-4 1 949,-6-7-231,-6 5-169,-10 1-381,-4 10 90,-8 10-79,3 2-134,1 3 3336,-2 6-3974,8 5-438,0 6-156,8 5-1412,5-5 2644,3-4 0,-2-9 0,2-1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8.065"/>
    </inkml:context>
    <inkml:brush xml:id="br0">
      <inkml:brushProperty name="width" value="0.08571" units="cm"/>
      <inkml:brushProperty name="height" value="0.08571" units="cm"/>
      <inkml:brushProperty name="color" value="#004F8B"/>
    </inkml:brush>
  </inkml:definitions>
  <inkml:trace contextRef="#ctx0" brushRef="#br0">60 152 11661,'-2'-11'661,"0"3"-370,2 8-145,0 0-135,0 52 11,3-26-10,2 38 122,4-43-123,2-9 325,9-5-336,-2-15-67,5-13 67,-5-14 0,-4-10 11,-6-1 23,-4 2-34,-4 4-202,-22 0-279,-16 19-371,-8 6-1199,1 25 2051,21 4 0,16-3 0,3-2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17"/>
    </inkml:context>
    <inkml:brush xml:id="br0">
      <inkml:brushProperty name="width" value="0.08571" units="cm"/>
      <inkml:brushProperty name="height" value="0.08571" units="cm"/>
      <inkml:brushProperty name="color" value="#333333"/>
    </inkml:brush>
  </inkml:definitions>
  <inkml:trace contextRef="#ctx0" brushRef="#br0">0 12 8310,'14'-6'2320,"-2"1"-1950,-12 5 930,0 0-920,3 0 259,-3 0 537,3 0-380,-1 0-415,1 4 818,5 13-191,6 29-963,-5-15-45,4 11 68,-12-33-68,1-3 0,-2-1 0,1-3-3277,-1-1 0,0-1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25.572"/>
    </inkml:context>
    <inkml:brush xml:id="br0">
      <inkml:brushProperty name="width" value="0.08571" units="cm"/>
      <inkml:brushProperty name="height" value="0.08571" units="cm"/>
      <inkml:brushProperty name="color" value="#333333"/>
    </inkml:brush>
  </inkml:definitions>
  <inkml:trace contextRef="#ctx0" brushRef="#br0">22 40 15392,'10'-22'1345,"-2"5"-998,-7 17-134,0 0-213,2 0 22,-2 6-44,0 5 44,-1 7-78,0 6 112,0 2-67,-6 3 11,-2-3-157,-4 0 157,3-6-123,4-3 22,1-4-22,3-2 89,0-5-55,1 0 89,0-5 22,0 1 1,0-1 21,2 2-21,5-2-12,3 0-11,5-1 0,4 0-123,0 0-259,5 0-166,-1-4-46,2-1-213,-1-5 23,-4 0-2107,4-3-1468,-14 5 4359,2-1 0,-12 7 0,0 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25.849"/>
    </inkml:context>
    <inkml:brush xml:id="br0">
      <inkml:brushProperty name="width" value="0.08571" units="cm"/>
      <inkml:brushProperty name="height" value="0.08571" units="cm"/>
      <inkml:brushProperty name="color" value="#333333"/>
    </inkml:brush>
  </inkml:definitions>
  <inkml:trace contextRef="#ctx0" brushRef="#br0">10 1 14540,'-5'60'1591,"1"-4"-1322,4-26-100,0 0-169,0-2-11,0-2-1,1-3-88,2-4-103,3-4-301,1-4-404,0-5-548,1-3-729,-2-2-2297,-1-1 4482,-1 0 0,-4 0 0,1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26.600"/>
    </inkml:context>
    <inkml:brush xml:id="br0">
      <inkml:brushProperty name="width" value="0.08571" units="cm"/>
      <inkml:brushProperty name="height" value="0.08571" units="cm"/>
      <inkml:brushProperty name="color" value="#333333"/>
    </inkml:brush>
  </inkml:definitions>
  <inkml:trace contextRef="#ctx0" brushRef="#br0">1 1 11661,'2'9'1759,"0"-2"-1199,-2-7 90,0 0-572,7 44 57,-6-28-45,5 34-68,-6-39-22,0-2-22,0-1-147,0-2-760,0-2-450,0-2-2172,1-1 3551,0-1 0,2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27.097"/>
    </inkml:context>
    <inkml:brush xml:id="br0">
      <inkml:brushProperty name="width" value="0.08571" units="cm"/>
      <inkml:brushProperty name="height" value="0.08571" units="cm"/>
      <inkml:brushProperty name="color" value="#333333"/>
    </inkml:brush>
  </inkml:definitions>
  <inkml:trace contextRef="#ctx0" brushRef="#br0">37 10 11190,'4'-5'1737,"-1"1"-1221,-3 4 133,0 0-559,-17 38-57,12-25-33,-12 28-56,17-35 56,0-4 56,2 0-78,5-2 22,5 2 22,3 0-22,2 1 0,-2 0 0,-1 2 12,-3 1 10,-3 1 68,-2 1 246,-4 1 79,-1 2 145,-1 1-123,0 4-22,0-1-57,-4 3-22,-3 0-90,-5-2-122,0-2-57,-1-4-22,4-4-314,-4-3-582,4-2-2870,-8-7 3721,9 0 0,0-1 0,6 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27.408"/>
    </inkml:context>
    <inkml:brush xml:id="br0">
      <inkml:brushProperty name="width" value="0.08571" units="cm"/>
      <inkml:brushProperty name="height" value="0.08571" units="cm"/>
      <inkml:brushProperty name="color" value="#333333"/>
    </inkml:brush>
  </inkml:definitions>
  <inkml:trace contextRef="#ctx0" brushRef="#br0">0 84 18586,'48'-20'11,"-1"0"0,34-12-78,-51 25-280,-3 4-561,-4 2-1120,-6 1-1378,-6 6 3406,-5 0 0,-4 1 0,-2-3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3:34.304"/>
    </inkml:context>
    <inkml:brush xml:id="br0">
      <inkml:brushProperty name="width" value="0.08571" units="cm"/>
      <inkml:brushProperty name="height" value="0.08571" units="cm"/>
      <inkml:brushProperty name="color" value="#333333"/>
    </inkml:brush>
  </inkml:definitions>
  <inkml:trace contextRef="#ctx0" brushRef="#br0">0 11 10630,'4'-10'383,"-1"44"1,-3-23 0,0 31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3:34.604"/>
    </inkml:context>
    <inkml:brush xml:id="br0">
      <inkml:brushProperty name="width" value="0.08571" units="cm"/>
      <inkml:brushProperty name="height" value="0.08571" units="cm"/>
      <inkml:brushProperty name="color" value="#333333"/>
    </inkml:brush>
  </inkml:definitions>
  <inkml:trace contextRef="#ctx0" brushRef="#br0">1 0 10675,'0'9'5188,"0"22"-5188,0-21-12,0 21 1,1-19-5737,5 26 2375,-3-24 3373,3 17 0,-6-30 0,0-1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35.161"/>
    </inkml:context>
    <inkml:brush xml:id="br0">
      <inkml:brushProperty name="width" value="0.08571" units="cm"/>
      <inkml:brushProperty name="height" value="0.08571" units="cm"/>
      <inkml:brushProperty name="color" value="#333333"/>
    </inkml:brush>
  </inkml:definitions>
  <inkml:trace contextRef="#ctx0" brushRef="#br0">0 1 13162,'1'6'1345,"10"34"-1211,-9-30 427,7 28-292,-9-36-213,0 0-460,0 0-727,0 2-752,0 4-470,0 2-1098,0-1 3451,0 0 0,0-7 0,0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35.359"/>
    </inkml:context>
    <inkml:brush xml:id="br0">
      <inkml:brushProperty name="width" value="0.08571" units="cm"/>
      <inkml:brushProperty name="height" value="0.08571" units="cm"/>
      <inkml:brushProperty name="color" value="#333333"/>
    </inkml:brush>
  </inkml:definitions>
  <inkml:trace contextRef="#ctx0" brushRef="#br0">0 1 13958,'0'25'-325,"2"-4"-1300,0-13 1625,0-2 0,-1-2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8.452"/>
    </inkml:context>
    <inkml:brush xml:id="br0">
      <inkml:brushProperty name="width" value="0.08571" units="cm"/>
      <inkml:brushProperty name="height" value="0.08571" units="cm"/>
      <inkml:brushProperty name="color" value="#004F8B"/>
    </inkml:brush>
  </inkml:definitions>
  <inkml:trace contextRef="#ctx0" brushRef="#br0">58 0 11235,'-27'90'729,"14"-10"-729,23-61 145,9-3 12,-2-14 168,7-11-135,-8-8-134,2-11 112,-13-5-168,-2 0-112,-3 4-3406,-47-2 3518,25 18 0,-28-1 0,40 16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35.503"/>
    </inkml:context>
    <inkml:brush xml:id="br0">
      <inkml:brushProperty name="width" value="0.08571" units="cm"/>
      <inkml:brushProperty name="height" value="0.08571" units="cm"/>
      <inkml:brushProperty name="color" value="#333333"/>
    </inkml:brush>
  </inkml:definitions>
  <inkml:trace contextRef="#ctx0" brushRef="#br0">1 0 13891,'5'50'-1759,"0"-7"-214,-2-32-1254,0-4 3227,0 1 0,-3-7 0,1 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35.682"/>
    </inkml:context>
    <inkml:brush xml:id="br0">
      <inkml:brushProperty name="width" value="0.08571" units="cm"/>
      <inkml:brushProperty name="height" value="0.08571" units="cm"/>
      <inkml:brushProperty name="color" value="#333333"/>
    </inkml:brush>
  </inkml:definitions>
  <inkml:trace contextRef="#ctx0" brushRef="#br0">0 0 14081,'3'38'-792,"-1"-11"0,-2-23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35.849"/>
    </inkml:context>
    <inkml:brush xml:id="br0">
      <inkml:brushProperty name="width" value="0.08571" units="cm"/>
      <inkml:brushProperty name="height" value="0.08571" units="cm"/>
      <inkml:brushProperty name="color" value="#333333"/>
    </inkml:brush>
  </inkml:definitions>
  <inkml:trace contextRef="#ctx0" brushRef="#br0">0 1 12501,'1'13'1311,"0"-3"-1221,-1-10-280,0 0-976,5 34 146,-3-19-1097,2 24 2117,-3-30 0,-1-6 0,0-2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36.036"/>
    </inkml:context>
    <inkml:brush xml:id="br0">
      <inkml:brushProperty name="width" value="0.08571" units="cm"/>
      <inkml:brushProperty name="height" value="0.08571" units="cm"/>
      <inkml:brushProperty name="color" value="#333333"/>
    </inkml:brush>
  </inkml:definitions>
  <inkml:trace contextRef="#ctx0" brushRef="#br0">1 1 13913,'0'42'-2678,"0"-6"-56,0-30 2734,0-1 0,0-3 0,0-1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36.245"/>
    </inkml:context>
    <inkml:brush xml:id="br0">
      <inkml:brushProperty name="width" value="0.08571" units="cm"/>
      <inkml:brushProperty name="height" value="0.08571" units="cm"/>
      <inkml:brushProperty name="color" value="#333333"/>
    </inkml:brush>
  </inkml:definitions>
  <inkml:trace contextRef="#ctx0" brushRef="#br0">1 0 13341,'0'36'-952,"0"-4"-751,0-20-1132,0-4 2835,0-3 0,0-4 0,0-1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36.401"/>
    </inkml:context>
    <inkml:brush xml:id="br0">
      <inkml:brushProperty name="width" value="0.08571" units="cm"/>
      <inkml:brushProperty name="height" value="0.08571" units="cm"/>
      <inkml:brushProperty name="color" value="#333333"/>
    </inkml:brush>
  </inkml:definitions>
  <inkml:trace contextRef="#ctx0" brushRef="#br0">5 1 12087,'-1'53'-4864,"1"-12"4864,-2-34 0,1-6 0,0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36.584"/>
    </inkml:context>
    <inkml:brush xml:id="br0">
      <inkml:brushProperty name="width" value="0.08571" units="cm"/>
      <inkml:brushProperty name="height" value="0.08571" units="cm"/>
      <inkml:brushProperty name="color" value="#333333"/>
    </inkml:brush>
  </inkml:definitions>
  <inkml:trace contextRef="#ctx0" brushRef="#br0">7 0 11997,'-2'47'-950,"-1"-9"0,2-38 1,0 0-1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4.323"/>
    </inkml:context>
    <inkml:brush xml:id="br0">
      <inkml:brushProperty name="width" value="0.08571" units="cm"/>
      <inkml:brushProperty name="height" value="0.08571" units="cm"/>
      <inkml:brushProperty name="color" value="#333333"/>
    </inkml:brush>
  </inkml:definitions>
  <inkml:trace contextRef="#ctx0" brushRef="#br0">1 16 11213,'5'-9'2980,"-1"2"-2218,-4 7 1737,0 0-2499,0 10-191,0 3-156,0 10-45,0-1-45,-2-1-269,-1-3-717,1-3-863,0-2-986,2-7 3272,0-2 0,0-4 0,0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6.257"/>
    </inkml:context>
    <inkml:brush xml:id="br0">
      <inkml:brushProperty name="width" value="0.08571" units="cm"/>
      <inkml:brushProperty name="height" value="0.08571" units="cm"/>
      <inkml:brushProperty name="color" value="#333333"/>
    </inkml:brush>
  </inkml:definitions>
  <inkml:trace contextRef="#ctx0" brushRef="#br0">0 3 15941,'8'0'-34,"-1"0"-66,-5 0-169,0-1-617,3 0-828,1 0-426,7 1-1288,-5 0 3428,2 0 0,-7 0 0,0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6.444"/>
    </inkml:context>
    <inkml:brush xml:id="br0">
      <inkml:brushProperty name="width" value="0.08571" units="cm"/>
      <inkml:brushProperty name="height" value="0.08571" units="cm"/>
      <inkml:brushProperty name="color" value="#333333"/>
    </inkml:brush>
  </inkml:definitions>
  <inkml:trace contextRef="#ctx0" brushRef="#br0">1 14 10417,'6'0'1513,"-1"0"-1076,-5 0-348,0 0-145,24-1-212,-12 0-170,19-2-1231,-14 1-1457,0 0 3126,-2-1 0,-5 2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8.906"/>
    </inkml:context>
    <inkml:brush xml:id="br0">
      <inkml:brushProperty name="width" value="0.08571" units="cm"/>
      <inkml:brushProperty name="height" value="0.08571" units="cm"/>
      <inkml:brushProperty name="color" value="#004F8B"/>
    </inkml:brush>
  </inkml:definitions>
  <inkml:trace contextRef="#ctx0" brushRef="#br0">12 56 10092,'0'-5'1771,"0"1"-1390,0 4 22,-5 28-56,4-9-22,-4 22-67,5-18-235,30 7-91,-9-16 68,26-1-3392,-19-28 3426,-4-9-145,-6-28-326,-9 14-336,-11-10 426,-16 27-684,-10 10 1031,-10 6 0,17 5 0,3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6.642"/>
    </inkml:context>
    <inkml:brush xml:id="br0">
      <inkml:brushProperty name="width" value="0.08571" units="cm"/>
      <inkml:brushProperty name="height" value="0.08571" units="cm"/>
      <inkml:brushProperty name="color" value="#333333"/>
    </inkml:brush>
  </inkml:definitions>
  <inkml:trace contextRef="#ctx0" brushRef="#br0">0 1 10843,'11'0'1289,"-3"0"-1189,-8 0-32,0 0-2366,15 0-1970,-4 0 4268,10 0 0,-13 0 0,-4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6.817"/>
    </inkml:context>
    <inkml:brush xml:id="br0">
      <inkml:brushProperty name="width" value="0.08571" units="cm"/>
      <inkml:brushProperty name="height" value="0.08571" units="cm"/>
      <inkml:brushProperty name="color" value="#333333"/>
    </inkml:brush>
  </inkml:definitions>
  <inkml:trace contextRef="#ctx0" brushRef="#br0">0 0 13588,'16'4'-1736,"0"-1"-13,-5-3-1523,-3 0 3272,3 0 0,-8 0 0,1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7.011"/>
    </inkml:context>
    <inkml:brush xml:id="br0">
      <inkml:brushProperty name="width" value="0.08571" units="cm"/>
      <inkml:brushProperty name="height" value="0.08571" units="cm"/>
      <inkml:brushProperty name="color" value="#333333"/>
    </inkml:brush>
  </inkml:definitions>
  <inkml:trace contextRef="#ctx0" brushRef="#br0">1 68 11336,'7'0'-4505,"86"-28"4505,-64 19 0,60-19 0,-82 26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7.240"/>
    </inkml:context>
    <inkml:brush xml:id="br0">
      <inkml:brushProperty name="width" value="0.08571" units="cm"/>
      <inkml:brushProperty name="height" value="0.08571" units="cm"/>
      <inkml:brushProperty name="color" value="#333333"/>
    </inkml:brush>
  </inkml:definitions>
  <inkml:trace contextRef="#ctx0" brushRef="#br0">0 7 14406,'10'2'-638,"-2"-1"-606,-2-1 280,1 0 538,7 0-3899,-3-2 4325,2-1 0,-8 1 0,-1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7.361"/>
    </inkml:context>
    <inkml:brush xml:id="br0">
      <inkml:brushProperty name="width" value="0.08571" units="cm"/>
      <inkml:brushProperty name="height" value="0.08571" units="cm"/>
      <inkml:brushProperty name="color" value="#333333"/>
    </inkml:brush>
  </inkml:definitions>
  <inkml:trace contextRef="#ctx0" brushRef="#br0">1 0 13285,'12'5'-2453,"1"-1"-662,-9-4 3115,3 0 0,-5 0 0,1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7.563"/>
    </inkml:context>
    <inkml:brush xml:id="br0">
      <inkml:brushProperty name="width" value="0.08571" units="cm"/>
      <inkml:brushProperty name="height" value="0.08571" units="cm"/>
      <inkml:brushProperty name="color" value="#333333"/>
    </inkml:brush>
  </inkml:definitions>
  <inkml:trace contextRef="#ctx0" brushRef="#br0">1 5 12076,'24'3'-4023,"-6"-2"4023,-7-5 0,-8 2 0,1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7.710"/>
    </inkml:context>
    <inkml:brush xml:id="br0">
      <inkml:brushProperty name="width" value="0.08571" units="cm"/>
      <inkml:brushProperty name="height" value="0.08571" units="cm"/>
      <inkml:brushProperty name="color" value="#333333"/>
    </inkml:brush>
  </inkml:definitions>
  <inkml:trace contextRef="#ctx0" brushRef="#br0">1 7 10630,'11'3'650,"-2"-1"-561,-9-2-66,0 0-1065,37 1 560,-16-4-3518,22 2 4000,-25-4 0,-13 3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7.913"/>
    </inkml:context>
    <inkml:brush xml:id="br0">
      <inkml:brushProperty name="width" value="0.08571" units="cm"/>
      <inkml:brushProperty name="height" value="0.08571" units="cm"/>
      <inkml:brushProperty name="color" value="#333333"/>
    </inkml:brush>
  </inkml:definitions>
  <inkml:trace contextRef="#ctx0" brushRef="#br0">1 0 14697,'13'4'-1165,"1"-1"-986,-2-3-1480,-2 0 3631,2-1 0,-8 1 0,0-1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4:58.047"/>
    </inkml:context>
    <inkml:brush xml:id="br0">
      <inkml:brushProperty name="width" value="0.08571" units="cm"/>
      <inkml:brushProperty name="height" value="0.08571" units="cm"/>
      <inkml:brushProperty name="color" value="#333333"/>
    </inkml:brush>
  </inkml:definitions>
  <inkml:trace contextRef="#ctx0" brushRef="#br0">0 0 9756,'20'13'0,"-3"-3"0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5:03.631"/>
    </inkml:context>
    <inkml:brush xml:id="br0">
      <inkml:brushProperty name="width" value="0.08571" units="cm"/>
      <inkml:brushProperty name="height" value="0.08571" units="cm"/>
      <inkml:brushProperty name="color" value="#333333"/>
    </inkml:brush>
  </inkml:definitions>
  <inkml:trace contextRef="#ctx0" brushRef="#br0">1 177 12658,'0'13'3305,"0"-3"-2408,0-10 1209,0 0-1646,0 11-281,0 9-145,0 13-23,3 7-11,2 2 0,2 0-11,1-1 11,-3-5-22,1-5 10,-1-9-32,-2-7-91,0-8-33,-2-3-202,-1-3 112,0-6-279,0-13 503,0-10-112,0-11 112,0-2-111,0 1-12,0-2 34,0 2 44,0-1-111,0-1 167,1 2 23,4 3 12,3 4 55,11-2-67,-2 12 45,4-1-1,-6 15-21,-1 3 10,-3 4-10,-1 2 122,-3 2 46,0 8-124,-4 7 180,-1 28-224,-4-7 33,-9 19-12,-5-15-44,-9-2 12,-2-4-24,2-6 12,2-8-22,4-8 22,7-5-11,3-4 11,5-3-56,2-1 168,2 1 358,9 3 1,7 3-112,12 4-180,4 2 213,18 6-224,-14-5-79,11 4-89,-20-7 34,-2 0-34,-5-2-34,-5-3-167,-4-2-505,-4-3-683,-1-2-1065,-3 0-1255,0 0 3709,-2-1 0,-1-1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9.769"/>
    </inkml:context>
    <inkml:brush xml:id="br0">
      <inkml:brushProperty name="width" value="0.08571" units="cm"/>
      <inkml:brushProperty name="height" value="0.08571" units="cm"/>
      <inkml:brushProperty name="color" value="#004F8B"/>
    </inkml:brush>
  </inkml:definitions>
  <inkml:trace contextRef="#ctx0" brushRef="#br0">49 53 14462,'-27'55'257,"7"-9"-257,19-29-123,1-7 67,7-4-257,15-4 156,1-13-526,12-6 111,-11-12-2988,-2-4 3560,-6 4-1602,-6 3 1602,-6 5-889,-4 7 395,-11 6-5332,-15 7 5826,0 11 0,0-6 0,16 6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5:03.882"/>
    </inkml:context>
    <inkml:brush xml:id="br0">
      <inkml:brushProperty name="width" value="0.08571" units="cm"/>
      <inkml:brushProperty name="height" value="0.08571" units="cm"/>
      <inkml:brushProperty name="color" value="#333333"/>
    </inkml:brush>
  </inkml:definitions>
  <inkml:trace contextRef="#ctx0" brushRef="#br0">1 0 15616,'0'11'3586,"0"-3"-3115,0-8-35,0 0-200,21 53-169,-12-34 67,15 43-123,-20-50-11,-1-1-22,-1-4-448,-1-1-629,2-3-671,0 2-908,1-3-3563,-2 1 6241,0-2 0,-2-1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5:06.851"/>
    </inkml:context>
    <inkml:brush xml:id="br0">
      <inkml:brushProperty name="width" value="0.08571" units="cm"/>
      <inkml:brushProperty name="height" value="0.08571" units="cm"/>
      <inkml:brushProperty name="color" value="#333333"/>
    </inkml:brush>
  </inkml:definitions>
  <inkml:trace contextRef="#ctx0" brushRef="#br0">1 272 12916,'0'-8'4392,"0"2"-3383,0 6 414,0 0-1166,0-4-89,0 4 157,2 5-179,1 14-90,2 10-56,2 9 0,-2 1-11,-1 2-202,0-3-269,-2-6-168,0-8-44,1-8-2,-2-9 13,1-4-90,-2-3-886,1-10-66,-1-8 818,0-14 402,0-7 472,-3-3 33,-1-2 347,-3-17 157,4 15 202,0-10-280,4 21-22,8 3 111,7 1 79,18-7-348,-6 13-22,7-1 23,-14 19 66,1 5-111,-1 6-123,2 8-12,-4 8 90,1 10-90,-7 2 168,-5 20-134,-5-14-101,-12 11 0,-6-19 0,-11-5-302,-3-6-371,-16-7 595,15-7 22,-7-3 56,21-7 134,4 1 214,8-3-79,2 4 459,2 2-89,8 1-180,7 2-56,12 6-22,5 5-111,3 5-13,0-2-44,1 1-168,1-3 33,-2 0-78,-2-2-33,-6-3-23,-5-2-516,-7-3-503,-2 0-1312,-6 0-2151,-3-2 4538,-2 1 0,-2-3 0,0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5:07.303"/>
    </inkml:context>
    <inkml:brush xml:id="br0">
      <inkml:brushProperty name="width" value="0.08571" units="cm"/>
      <inkml:brushProperty name="height" value="0.08571" units="cm"/>
      <inkml:brushProperty name="color" value="#333333"/>
    </inkml:brush>
  </inkml:definitions>
  <inkml:trace contextRef="#ctx0" brushRef="#br0">1 62 18496,'66'-34'112,"-10"6"-123,-48 28 11,-1 0 11,-2 5 56,-2 7-33,-1 9-34,-3 8-123,-10 4 44,-1 1 57,-9-2 22,4-7 0,4-6 0,4-6 0,5-7-67,2 1 67,2-4 179,0 2 134,9-1 68,7 1-123,12 2-67,20 1-258,-13-2-101,8 0-875,-23-5-1612,-7-1-4180,-6 0 6835,-5 0 0,-2 0 0,0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5:11.152"/>
    </inkml:context>
    <inkml:brush xml:id="br0">
      <inkml:brushProperty name="width" value="0.08571" units="cm"/>
      <inkml:brushProperty name="height" value="0.08571" units="cm"/>
      <inkml:brushProperty name="color" value="#333333"/>
    </inkml:brush>
  </inkml:definitions>
  <inkml:trace contextRef="#ctx0" brushRef="#br0">0 0 15280,'0'8'963,"0"-2"-368,0-6-528,0 0 112,10 54-101,-6-28 102,8 42 301,-7-41-425,0-3-33,2-3-23,-2-4 0,-1-4-90,-2-5-660,-1-3-3685,0-2 2744,1-2-6903,0-1 8594,-1 0 0,0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5:11.653"/>
    </inkml:context>
    <inkml:brush xml:id="br0">
      <inkml:brushProperty name="width" value="0.08571" units="cm"/>
      <inkml:brushProperty name="height" value="0.08571" units="cm"/>
      <inkml:brushProperty name="color" value="#333333"/>
    </inkml:brush>
  </inkml:definitions>
  <inkml:trace contextRef="#ctx0" brushRef="#br0">1 143 15168,'37'-37'593,"0"0"1,27-23-403,-39 54-123,-4 3 111,-3 3-146,-3 0-33,-2 4 0,-3 2 0,-4 8 68,-3 2 88,-2 5-21,-2 4-34,-9 1-101,-6 2 56,-10-2-34,0-3-22,2-5 0,2-4 0,7-5 11,3-2 12,6-5-23,3 2-12,1-4 12,2 1 101,0 1 393,2 2-113,10 6-12,7 2-22,12 4-67,6 3-21,2-1-58,1 1-66,-3-2-68,-3-3-67,-5 0-11,-4-4-34,-6-2-347,-2-1-438,-3-5-1108,-2 0-1457,-2-2-4280,-5 0 7675,-1 0 0,-4 0 0,0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5:12.302"/>
    </inkml:context>
    <inkml:brush xml:id="br0">
      <inkml:brushProperty name="width" value="0.08571" units="cm"/>
      <inkml:brushProperty name="height" value="0.08571" units="cm"/>
      <inkml:brushProperty name="color" value="#333333"/>
    </inkml:brush>
  </inkml:definitions>
  <inkml:trace contextRef="#ctx0" brushRef="#br0">0 37 16199,'57'-19'269,"-8"4"-269,-32 13 78,-1 2 57,-2 0-113,-3 0-11,-3 0 23,-4 3 33,-2 4 68,0 4-23,-2 4 22,-3 4-89,-3-3-34,-2 0-11,-2-3-22,4-6-57,3-3-156,2-2 56,1-1 179,0 3 0,3 0 45,8 3-34,6 4 0,9 1 0,1 3 0,-1 1-11,-3 1 146,-3 2 134,-10-5 302,-3 5 35,-9-3-180,-10 4-191,-6 2 90,-21 3-279,10-10-57,-5-2-314,20-11-806,5-2-1502,6-1-4359,2-3 6981,1-4 0,0 3 0,0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18.688"/>
    </inkml:context>
    <inkml:brush xml:id="br0">
      <inkml:brushProperty name="width" value="0.08571" units="cm"/>
      <inkml:brushProperty name="height" value="0.08571" units="cm"/>
      <inkml:brushProperty name="color" value="#333333"/>
    </inkml:brush>
  </inkml:definitions>
  <inkml:trace contextRef="#ctx0" brushRef="#br0">1 0 14159,'9'5'1334,"-2"-1"-774,-7-4-291,0 0-180,0 16 517,0-6-494,0 15-112,0-9-11,0 3-45,1 1-180,6-1-414,3-2 247,8-5-146,1-4-135,3-5 80,-1-2 503,1-1 45,1 0-135,-3 0 113,-2 0 78,-3 0 0,-4 0 213,-3 0 369,-3 0 0,0 11 91,-1 7-68,0 15 68,-2 7-192,-1 4 326,-1 22-549,-6-14-12,-6 14-89,-9-25 235,-19 6-369,11-21-23,-8-1-471,20-23-997,6-21-1008,5-14-2040,4-7 4516,7-6 0,-4 27 0,4 3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18.976"/>
    </inkml:context>
    <inkml:brush xml:id="br0">
      <inkml:brushProperty name="width" value="0.08571" units="cm"/>
      <inkml:brushProperty name="height" value="0.08571" units="cm"/>
      <inkml:brushProperty name="color" value="#333333"/>
    </inkml:brush>
  </inkml:definitions>
  <inkml:trace contextRef="#ctx0" brushRef="#br0">0 120 17846,'16'66'236,"-3"-13"-236,-12-53-158,-1-5-301,0-11-606,4-8 192,4-10 279,9-1 0,6 3-650,6 3 325,5 6 146,5 6-930,4 3-1950,-11 8 2805,-2 2 0,-22 4 0,-2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19.259"/>
    </inkml:context>
    <inkml:brush xml:id="br0">
      <inkml:brushProperty name="width" value="0.08571" units="cm"/>
      <inkml:brushProperty name="height" value="0.08571" units="cm"/>
      <inkml:brushProperty name="color" value="#333333"/>
    </inkml:brush>
  </inkml:definitions>
  <inkml:trace contextRef="#ctx0" brushRef="#br0">118 8 15571,'6'-4'3283,"-1"1"-3025,-5 3-45,0 0-213,-21 13-56,14-1-34,-14 13 57,20-2 33,3 0 100,6 1-77,6 1-1,4-2 101,0-1 24,-7-1 211,-4 3 112,-5 1-66,-6 5-124,-9 0-157,-7-2-100,-7-6-46,-1-7-1703,-4-8-1153,15-4 2879,0-4 0,17 0 0,0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21.309"/>
    </inkml:context>
    <inkml:brush xml:id="br0">
      <inkml:brushProperty name="width" value="0.08571" units="cm"/>
      <inkml:brushProperty name="height" value="0.08571" units="cm"/>
      <inkml:brushProperty name="color" value="#333333"/>
    </inkml:brush>
  </inkml:definitions>
  <inkml:trace contextRef="#ctx0" brushRef="#br0">146 1 15952,'11'5'2634,"-2"-1"-2354,-9-4-202,0 0-78,-50 52-11,27-28 11,-36 39-67,43-41-90,5-6-90,7-1-280,2-2 370,2 0 157,0 1 23,6 5 78,8 3-68,11 6 2,10 4 110,6 4-22,3 2-3369,2 0 3492,-2-1-55,9 3-191,-18-14 33,1-2-66,-19-17-1,-7-3-582,-3-3 1599,-4-1-8289,-1-1 7306,-2-6 0,0 5 0,0-4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0.283"/>
    </inkml:context>
    <inkml:brush xml:id="br0">
      <inkml:brushProperty name="width" value="0.08571" units="cm"/>
      <inkml:brushProperty name="height" value="0.08571" units="cm"/>
      <inkml:brushProperty name="color" value="#004F8B"/>
    </inkml:brush>
  </inkml:definitions>
  <inkml:trace contextRef="#ctx0" brushRef="#br0">30 22 11089,'-3'-7'280,"0"2"-190,3 5 67,0 0-157,-24 59 168,38-41-78,-23 42 123,40-57-191,-11-7 1,-4-5-23,-3-7-1121,-14-33 1121,-17 23 0,6-13 0,-7 33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23.574"/>
    </inkml:context>
    <inkml:brush xml:id="br0">
      <inkml:brushProperty name="width" value="0.08571" units="cm"/>
      <inkml:brushProperty name="height" value="0.08571" units="cm"/>
      <inkml:brushProperty name="color" value="#333333"/>
    </inkml:brush>
  </inkml:definitions>
  <inkml:trace contextRef="#ctx0" brushRef="#br0">71 1 17622,'4'24'661,"-8"3"-661,-10 8 23,-5 1-23,3-1-90,3-1-145,7-3 122,3-4 113,3-3-56,7-3 45,6-7-303,14-6-111,6-5-124,8-5-337,2-10-44,0-5-369,-2-8 10,-7 0 605,-6 5 214,-9 4 470,-6 3 11,-7 6 538,-3 3 269,-2 3 3048,-1 1-1827,0 27-1658,0-1 112,0 26-213,-2-5-213,-2 3 23,-2 1-78,0-2-24,1-4 12,1-6-101,1-6-369,2-7-707,-1-9-1232,2-6-919,0-6-2621,0-3 5949,0-2 0,0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23.780"/>
    </inkml:context>
    <inkml:brush xml:id="br0">
      <inkml:brushProperty name="width" value="0.08571" units="cm"/>
      <inkml:brushProperty name="height" value="0.08571" units="cm"/>
      <inkml:brushProperty name="color" value="#333333"/>
    </inkml:brush>
  </inkml:definitions>
  <inkml:trace contextRef="#ctx0" brushRef="#br0">1 0 15583,'5'0'3182,"-1"0"-2936,-4 0-235,2 51-44,-4-28-79,3 39-3762,-4-45 2921,2-5-660,1-7-5255,0-3 6868,3-16 0,-3 11 0,2-12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24.125"/>
    </inkml:context>
    <inkml:brush xml:id="br0">
      <inkml:brushProperty name="width" value="0.08571" units="cm"/>
      <inkml:brushProperty name="height" value="0.08571" units="cm"/>
      <inkml:brushProperty name="color" value="#333333"/>
    </inkml:brush>
  </inkml:definitions>
  <inkml:trace contextRef="#ctx0" brushRef="#br0">58 5 19235,'5'-5'235,"37"37"-189,-19-7-35,30 26 45,-28-29 11,-6 3 213,-6 3 146,-8 2-157,-1 0 100,-6 1-211,-9-2-147,-7 1 56,-13-5-67,-3-6-269,-1-8-504,1-6-561,3-19-1769,5-12-3004,11-7 6107,6-8 0,9 24 0,0 3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24.295"/>
    </inkml:context>
    <inkml:brush xml:id="br0">
      <inkml:brushProperty name="width" value="0.08571" units="cm"/>
      <inkml:brushProperty name="height" value="0.08571" units="cm"/>
      <inkml:brushProperty name="color" value="#333333"/>
    </inkml:brush>
  </inkml:definitions>
  <inkml:trace contextRef="#ctx0" brushRef="#br0">0 154 20826,'51'-26'163,"-1"0"0,39-20-489,-49 27-8010,9 0 8336,-26 10 0,4 0 0,-27 9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31.464"/>
    </inkml:context>
    <inkml:brush xml:id="br0">
      <inkml:brushProperty name="width" value="0.08571" units="cm"/>
      <inkml:brushProperty name="height" value="0.08571" units="cm"/>
      <inkml:brushProperty name="color" value="#333333"/>
    </inkml:brush>
  </inkml:definitions>
  <inkml:trace contextRef="#ctx0" brushRef="#br0">1 0 10742,'0'7'1311,"0"-2"-437,0-5 862,0 0-1320,0 56 267,1-30-224,0 47-22,2-43-11,1 3-236,1 2 1,-1 3-90,0 2-34,-1-3 101,-1-3-168,2-3 45,-1-4 79,2-1-102,-1-4 45,0-4-44,-2-3-1,0-5-11,-1-1-11,0-4 0,-1-1 23,1-2-9312,-1-1 9289,1-5 0,-1 3 0,0-4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32.720"/>
    </inkml:context>
    <inkml:brush xml:id="br0">
      <inkml:brushProperty name="width" value="0.08571" units="cm"/>
      <inkml:brushProperty name="height" value="0.08571" units="cm"/>
      <inkml:brushProperty name="color" value="#333333"/>
    </inkml:brush>
  </inkml:definitions>
  <inkml:trace contextRef="#ctx0" brushRef="#br0">1454 1 11022,'2'2'1479,"-1"0"1905,-1-2-3362,0 3 23,0 2 168,-5 8-179,-7 5-23,-10 12 34,-10 9-45,-9 13 22,-11 13-267,-10 12 245,25-33 0,-1 1 84,-5 5 1,-2 0 21,-4 3 0,-2 1-116,-3 0 0,-1 1 139,-2 0 0,0-1-113,0-1 1,0-1 11,0-1 0,1 0-600,4-3 0,0-1 577,3-2 1,0 0 16,4-3 1,2-1 97,5-4 1,1-1-99,-24 26-22,18-14-123,14-16-280,15-14 101,8-9 661,7-7-292,4-5 1235,2-3-1257,2-4 33,0 0-78,0 0 0,-1 1-11,-1 0 11,1 0-11,-1 3-112,-2 1 22,-2 0-157,0 2-123,-2-2 67,1 1-290,-1-2-204,2 0-234,0-1-335,0 0-294,2 0-2675,-3 2 4346,1-1 0,-3 3 0,0 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49.210"/>
    </inkml:context>
    <inkml:brush xml:id="br0">
      <inkml:brushProperty name="width" value="0.08571" units="cm"/>
      <inkml:brushProperty name="height" value="0.08571" units="cm"/>
      <inkml:brushProperty name="color" value="#333333"/>
    </inkml:brush>
  </inkml:definitions>
  <inkml:trace contextRef="#ctx0" brushRef="#br0">1 1 12647,'76'56'1468,"-10"-5"-1200,-39-27 573,2 2-258,9 5-516,4 2-22,8 5-5616,5 4 5884,7 3-223,4 5 1228,8 3-1218,2 3-21,5 2-46,-1-3-10,-4 0-12,-1-2-11,-10 0 11,-5-1 0,-6-1-11,-10-5 0,-4-4 884,-11-10-861,-6-9-23,-11-8 101,-4-7 3516,-6-5-3617,-1-2-203,-1-1-772,0-6-134,0 0-561,-3-5-190,-1 2-784,-1 3 2644,-2 0 0,4 5 0,0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56.385"/>
    </inkml:context>
    <inkml:brush xml:id="br0">
      <inkml:brushProperty name="width" value="0.08571" units="cm"/>
      <inkml:brushProperty name="height" value="0.08571" units="cm"/>
      <inkml:brushProperty name="color" value="#333333"/>
    </inkml:brush>
  </inkml:definitions>
  <inkml:trace contextRef="#ctx0" brushRef="#br0">71 0 13790,'-39'76'1086,"9"-15"-962,28-47-90,2-5-34,0-2-67,0-1 67,0-1 100,4 2-66,6 2-34,9 3 56,6 3-45,2 1 0,0 2-11,-1 2 23,-2-2-12,-3 0 0,-4-3 0,-6-4 325,-6-2 79,-3-1 157,-2-1 55,0 1-448,-6 0 11,-6 3-134,-21 7-44,5-4-12,-10 0-336,14-10-3967,1-15-1030,11-1 5333,2-11 0,10 12 0,0 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56.634"/>
    </inkml:context>
    <inkml:brush xml:id="br0">
      <inkml:brushProperty name="width" value="0.08571" units="cm"/>
      <inkml:brushProperty name="height" value="0.08571" units="cm"/>
      <inkml:brushProperty name="color" value="#333333"/>
    </inkml:brush>
  </inkml:definitions>
  <inkml:trace contextRef="#ctx0" brushRef="#br0">0 74 14865,'0'-6'1648,"0"2"-1032,0 4-426,56-22-167,-28 13-23,43-16-437,-44 20-919,-3 3-975,-3 1-3013,-9 1 5344,-3 0 0,-9 0 0,0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57.033"/>
    </inkml:context>
    <inkml:brush xml:id="br0">
      <inkml:brushProperty name="width" value="0.08571" units="cm"/>
      <inkml:brushProperty name="height" value="0.08571" units="cm"/>
      <inkml:brushProperty name="color" value="#333333"/>
    </inkml:brush>
  </inkml:definitions>
  <inkml:trace contextRef="#ctx0" brushRef="#br0">0 1 17308,'4'21'336,"-1"-2"-325,-3-17-22,0 3 0,0 1-415,0 3-2174,0 9-302,0-2-3058,0-1 5960,0-9 0,0-6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0.937"/>
    </inkml:context>
    <inkml:brush xml:id="br0">
      <inkml:brushProperty name="width" value="0.08571" units="cm"/>
      <inkml:brushProperty name="height" value="0.08571" units="cm"/>
      <inkml:brushProperty name="color" value="#004F8B"/>
    </inkml:brush>
  </inkml:definitions>
  <inkml:trace contextRef="#ctx0" brushRef="#br0">53 1 11213,'-7'0'683,"1"0"-671,-15 66-68,16-26 44,-8 39-22,22-51-67,8-21 101,0-4-33,13-26 190,-13-5 358,3-16 34,-16 13-358,-9 11-191,-1 14-269,-5 2-22,2 2-3452,3 5 3743,3 6 0,2-4 0,1 3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57.353"/>
    </inkml:context>
    <inkml:brush xml:id="br0">
      <inkml:brushProperty name="width" value="0.08571" units="cm"/>
      <inkml:brushProperty name="height" value="0.08571" units="cm"/>
      <inkml:brushProperty name="color" value="#333333"/>
    </inkml:brush>
  </inkml:definitions>
  <inkml:trace contextRef="#ctx0" brushRef="#br0">0 0 13476,'4'5'3160,"-1"-1"-2690,-3 53-167,0-25 212,0 48-447,0-39 55,0-3-44,1-5-79,1-8-135,1-5-426,2-9-929,0-5-470,4-4-786,-3-2 2746,2-1 0,-5 1 0,-1-1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0:57.582"/>
    </inkml:context>
    <inkml:brush xml:id="br0">
      <inkml:brushProperty name="width" value="0.08571" units="cm"/>
      <inkml:brushProperty name="height" value="0.08571" units="cm"/>
      <inkml:brushProperty name="color" value="#333333"/>
    </inkml:brush>
  </inkml:definitions>
  <inkml:trace contextRef="#ctx0" brushRef="#br0">0 1 18048,'12'96'1086,"-2"-10"-1063,-3-35 22,0-6-90,-1-6-34,0-10-783,-2-9-1469,-2-7-3473,1-7 5804,-2-3 0,-1-3 0,0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2.324"/>
    </inkml:context>
    <inkml:brush xml:id="br0">
      <inkml:brushProperty name="width" value="0.08571" units="cm"/>
      <inkml:brushProperty name="height" value="0.08571" units="cm"/>
      <inkml:brushProperty name="color" value="#333333"/>
    </inkml:brush>
  </inkml:definitions>
  <inkml:trace contextRef="#ctx0" brushRef="#br0">1 76 13364,'0'4'1389,"0"-1"-839,0-3-528,66-21 135,-35 10-79,51-14-67,-55 16-22,-8 4-112,-4-1-628,-6 5-807,-3-2-525,-3 3 820,-2-1 0,-1 1 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2.543"/>
    </inkml:context>
    <inkml:brush xml:id="br0">
      <inkml:brushProperty name="width" value="0.08571" units="cm"/>
      <inkml:brushProperty name="height" value="0.08571" units="cm"/>
      <inkml:brushProperty name="color" value="#333333"/>
    </inkml:brush>
  </inkml:definitions>
  <inkml:trace contextRef="#ctx0" brushRef="#br0">0 72 14417,'85'-24'381,"-14"3"-381,-46 10-325,-7 2-593,-6 5-1200,-6 2-2644,-3 2 4762,-2 0 0,-1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2.909"/>
    </inkml:context>
    <inkml:brush xml:id="br0">
      <inkml:brushProperty name="width" value="0.08571" units="cm"/>
      <inkml:brushProperty name="height" value="0.08571" units="cm"/>
      <inkml:brushProperty name="color" value="#333333"/>
    </inkml:brush>
  </inkml:definitions>
  <inkml:trace contextRef="#ctx0" brushRef="#br0">21 12 12356,'0'-7'1792,"0"2"-1254,0 5 616,0 0-571,-4 59 89,0-19-269,-3 51-156,3-37-236,2 0 34,2-5-45,0-5-11,0-7-101,0-9-672,0-11-359,0-8 246,0-6-133,3-6-1660,7-13-2005,0-1 4695,4-12 0,-9 16 0,-1 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3.107"/>
    </inkml:context>
    <inkml:brush xml:id="br0">
      <inkml:brushProperty name="width" value="0.08571" units="cm"/>
      <inkml:brushProperty name="height" value="0.08571" units="cm"/>
      <inkml:brushProperty name="color" value="#333333"/>
    </inkml:brush>
  </inkml:definitions>
  <inkml:trace contextRef="#ctx0" brushRef="#br0">1 0 15762,'0'54'543,"1"-1"1,0 42-544,-1-45-11,0-10-57,0-7-828,0-10-628,0-6-1165,0-8 2689,0-4 0,0-5 0,0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3.920"/>
    </inkml:context>
    <inkml:brush xml:id="br0">
      <inkml:brushProperty name="width" value="0.08571" units="cm"/>
      <inkml:brushProperty name="height" value="0.08571" units="cm"/>
      <inkml:brushProperty name="color" value="#333333"/>
    </inkml:brush>
  </inkml:definitions>
  <inkml:trace contextRef="#ctx0" brushRef="#br0">1 0 12322,'5'0'1994,"-1"0"-716,-4 0-472,5 56-346,-4-18-113,5 48 157,-6-31-133,0-1-80,0-1-78,0-7-124,0-5-66,0-11-12,0-9-11,1-9 0,0-7-112,1-3 67,3-2-33,4-2-281,4-11-123,7-6-22,3-12 224,11-6 235,-9 11 45,3 1 22,-14 14 57,-3 6 178,-2 3 393,1 0-257,-2 2-180,5 2-23,-4 5-44,2 2-46,-2 5-32,2 0-68,-6-5-12,2-1-200,-5-5-292,2-3-718,1 1-627,5-1-1378,1-2-2846,-1-3 6073,-1-3 0,-5 3 0,-2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4.079"/>
    </inkml:context>
    <inkml:brush xml:id="br0">
      <inkml:brushProperty name="width" value="0.08571" units="cm"/>
      <inkml:brushProperty name="height" value="0.08571" units="cm"/>
      <inkml:brushProperty name="color" value="#333333"/>
    </inkml:brush>
  </inkml:definitions>
  <inkml:trace contextRef="#ctx0" brushRef="#br0">0 1 16344,'12'52'-3451,"0"-17"-1456,-6-45 4907,1-11 0,-5 11 0,1-2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4.229"/>
    </inkml:context>
    <inkml:brush xml:id="br0">
      <inkml:brushProperty name="width" value="0.08571" units="cm"/>
      <inkml:brushProperty name="height" value="0.08571" units="cm"/>
      <inkml:brushProperty name="color" value="#333333"/>
    </inkml:brush>
  </inkml:definitions>
  <inkml:trace contextRef="#ctx0" brushRef="#br0">19 1 13902,'-11'0'-1530,"4"0"1,12 0-1,-1 0 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4.436"/>
    </inkml:context>
    <inkml:brush xml:id="br0">
      <inkml:brushProperty name="width" value="0.08571" units="cm"/>
      <inkml:brushProperty name="height" value="0.08571" units="cm"/>
      <inkml:brushProperty name="color" value="#333333"/>
    </inkml:brush>
  </inkml:definitions>
  <inkml:trace contextRef="#ctx0" brushRef="#br0">0 0 15459,'2'51'919,"0"-1"0,2 44-729,-3-37-156,0 0-12,-1-6-44,1-7-213,1-14-875,1-11-279,1-11-1098,-2-5 2487,-1-5 0,-1-1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2.152"/>
    </inkml:context>
    <inkml:brush xml:id="br0">
      <inkml:brushProperty name="width" value="0.08571" units="cm"/>
      <inkml:brushProperty name="height" value="0.08571" units="cm"/>
      <inkml:brushProperty name="color" value="#004F8B"/>
    </inkml:brush>
  </inkml:definitions>
  <inkml:trace contextRef="#ctx0" brushRef="#br0">67 1 11567,'-18'47'319,"-1"0"0,-11 35 1116,30-49-1278,0-3 302,9-4-560,3-7-33,11-10-3141,2-3 2782,4-10 707,8-27-214,-12 4 33,0-21 68,-19 8-190,-4 13-460,-11-1-146,-5 16-2550,-22 6 3245,9 6 0,1 1 0,17 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4.874"/>
    </inkml:context>
    <inkml:brush xml:id="br0">
      <inkml:brushProperty name="width" value="0.08571" units="cm"/>
      <inkml:brushProperty name="height" value="0.08571" units="cm"/>
      <inkml:brushProperty name="color" value="#333333"/>
    </inkml:brush>
  </inkml:definitions>
  <inkml:trace contextRef="#ctx0" brushRef="#br0">5 115 14675,'-3'-5'1602,"1"1"-1591,2 4-11,49-32 0,-24 19 23,57-29-23,-57 34 33,12 0-33,-28 6 169,-2 2 492,-5 0 1445,-1 0-1938,-1 7-89,0 0-57,0 8-22,2-1 0,6 2 12,5-1-12,6 0 11,2-2-11,2 1 11,-2-2 11,-2 2 1,-4 1 10,-5-1 259,-4 2 100,-4 2-146,-2 1-56,-7 3-134,-3-2-56,-7-1-828,-7-4-584,8-7-2006,1-2 3418,10-6 0,4 0 0,1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7.056"/>
    </inkml:context>
    <inkml:brush xml:id="br0">
      <inkml:brushProperty name="width" value="0.08571" units="cm"/>
      <inkml:brushProperty name="height" value="0.08571" units="cm"/>
      <inkml:brushProperty name="color" value="#333333"/>
    </inkml:brush>
  </inkml:definitions>
  <inkml:trace contextRef="#ctx0" brushRef="#br0">85 1 13285,'9'0'1670,"-2"0"-1569,-7 0 202,0 0-91,-13 26 102,2-9-247,-12 20 12,6-15-79,3-5-12,2 0-44,6-6-112,2-3 124,3-4-24,1-2 180,0-2 56,5 0 135,8 0-79,7 0-56,9 0-11,1 1-134,0 1-12,-2 2 0,-4 2-11,-5 0 0,-5 0-11,-3-1-180,-4-1-660,0 2-1536,-4-4-2050,0 0 4437,-2 0 0,-1-2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7.654"/>
    </inkml:context>
    <inkml:brush xml:id="br0">
      <inkml:brushProperty name="width" value="0.08571" units="cm"/>
      <inkml:brushProperty name="height" value="0.08571" units="cm"/>
      <inkml:brushProperty name="color" value="#333333"/>
    </inkml:brush>
  </inkml:definitions>
  <inkml:trace contextRef="#ctx0" brushRef="#br0">0 1 12322,'4'0'3384,"-1"0"-728,-3 0-2164,22 66-133,-13-29 89,18 55-134,-19-46-213,1-2-12,-1-4-89,2-5-11,0-8-22,-1-7-214,-3-6-269,-2-8-212,-2-2-572,2-3-671,0-1-2343,0 0 4314,1-3 0,-4 2 0,0-2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8.177"/>
    </inkml:context>
    <inkml:brush xml:id="br0">
      <inkml:brushProperty name="width" value="0.08571" units="cm"/>
      <inkml:brushProperty name="height" value="0.08571" units="cm"/>
      <inkml:brushProperty name="color" value="#333333"/>
    </inkml:brush>
  </inkml:definitions>
  <inkml:trace contextRef="#ctx0" brushRef="#br0">0 8 12501,'10'-4'3115,"-1"1"-2252,-9 3 919,0 0-1278,26 38 67,-15-10-156,22 33-124,-23-20-145,0 0 22,2-5-157,-3-3 23,0-7-68,-2-7 23,-2-7-247,-3-5-201,-1-3-247,-1-2-2155,0-1 0,0-1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8.725"/>
    </inkml:context>
    <inkml:brush xml:id="br0">
      <inkml:brushProperty name="width" value="0.08571" units="cm"/>
      <inkml:brushProperty name="height" value="0.08571" units="cm"/>
      <inkml:brushProperty name="color" value="#333333"/>
    </inkml:brush>
  </inkml:definitions>
  <inkml:trace contextRef="#ctx0" brushRef="#br0">0 81 17913,'51'-38'-930,"-6"7"930,-20 24-11,-2 4-23,-2 2-134,-2 1-11,-2 7 157,-3 2-1,-2 7 23,-2 0 23,-1 0 78,-1 1 190,0 1-45,-2 2 79,1 3 67,-2 6-302,0 4 56,0 6-12,0 3-55,1 1-12,5 12-112,-4-18 45,4 3-302,-7-25-494,0-8-448,-3-3-975,0-3 1,-1-1-1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8.964"/>
    </inkml:context>
    <inkml:brush xml:id="br0">
      <inkml:brushProperty name="width" value="0.08571" units="cm"/>
      <inkml:brushProperty name="height" value="0.08571" units="cm"/>
      <inkml:brushProperty name="color" value="#333333"/>
    </inkml:brush>
  </inkml:definitions>
  <inkml:trace contextRef="#ctx0" brushRef="#br0">8 108 14271,'-4'-2'2219,"1"0"-1255,3 2-942,63-28-22,-33 17-459,51-22-897,-53 23-1983,0 1-3216,-12 3 6555,-3 2 0,-11 2 0,-1 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9.273"/>
    </inkml:context>
    <inkml:brush xml:id="br0">
      <inkml:brushProperty name="width" value="0.08571" units="cm"/>
      <inkml:brushProperty name="height" value="0.08571" units="cm"/>
      <inkml:brushProperty name="color" value="#333333"/>
    </inkml:brush>
  </inkml:definitions>
  <inkml:trace contextRef="#ctx0" brushRef="#br0">0 0 18541,'7'61'638,"-2"-11"-615,-5-41-23,1-4-112,0-3-448,1-2-505,2 0-1064,-2 0-2330,1 0 4459,-2 0 0,-1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9.727"/>
    </inkml:context>
    <inkml:brush xml:id="br0">
      <inkml:brushProperty name="width" value="0.08571" units="cm"/>
      <inkml:brushProperty name="height" value="0.08571" units="cm"/>
      <inkml:brushProperty name="color" value="#333333"/>
    </inkml:brush>
  </inkml:definitions>
  <inkml:trace contextRef="#ctx0" brushRef="#br0">12 19 13588,'0'-11'2443,"0"3"-1670,0 8-67,0 0-695,-5 19 78,4-11-122,-4 17 78,5-17-12,0 1 90,4 0-123,4-1 0,8 1-11,5 0 11,3 0 23,0 0 21,-1 0-10,-2 1 22,-4 0 471,0 8-68,-8-5-33,-2 8 79,-6-5-69,-1 3 35,-6 2-135,-17 13-336,2-8 0,-13 4-146,14-17-425,0-6-594,5-4-796,2-5-2488,3-5 4449,4-5 0,3 3 0,2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09.944"/>
    </inkml:context>
    <inkml:brush xml:id="br0">
      <inkml:brushProperty name="width" value="0.08571" units="cm"/>
      <inkml:brushProperty name="height" value="0.08571" units="cm"/>
      <inkml:brushProperty name="color" value="#333333"/>
    </inkml:brush>
  </inkml:definitions>
  <inkml:trace contextRef="#ctx0" brushRef="#br0">1 209 18574,'42'-30'807,"0"-1"0,33-22-774,-38 33-33,1 2-11,-2-2-785,-4 5-1422,-4 2-4348,-14 7 6566,-5 3 0,-9 3 0,0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09.441"/>
    </inkml:context>
    <inkml:brush xml:id="br0">
      <inkml:brushProperty name="width" value="0.08571" units="cm"/>
      <inkml:brushProperty name="height" value="0.08571" units="cm"/>
      <inkml:brushProperty name="color" value="#004F8B"/>
    </inkml:brush>
  </inkml:definitions>
  <inkml:trace contextRef="#ctx0" brushRef="#br0">97 168 14831,'-3'-3'2522,"1"1"-2164,2 2-302,-21-5-33,11 4-23,-17-4-23,17 8 23,0 6-78,4 3-90,0 4-79,5-2 35,0-3-1,2-3-22,11-3 134,5-3 78,13-2-21,4-8 9,1-7 35,-1-10 0,-5-5 12,-7 2 89,-7 2 145,-8 4 113,-4 2-236,-5 4 34,-9 4-112,-6 1-34,-10 7 45,-2 1-56,-3 3-23,5 8 1,3 4-90,9 10 22,7 1 68,5 1-34,7-2 11,8-3 45,8-7 23,10-5-12,2-5 22,0-9 46,-3-7 22,-6-10 111,-7-3 24,-8 0 33,-5 4-157,-8 6-112,-10 3 0,-9 8-22,-10 2 11,-3 11-360,0 11-514,4 12-538,8 10-1389,11 4-2533,8-13 5345,6-3 0,0-21 0,0-1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4.972"/>
    </inkml:context>
    <inkml:brush xml:id="br0">
      <inkml:brushProperty name="width" value="0.08571" units="cm"/>
      <inkml:brushProperty name="height" value="0.08571" units="cm"/>
      <inkml:brushProperty name="color" value="#004F8B"/>
    </inkml:brush>
  </inkml:definitions>
  <inkml:trace contextRef="#ctx0" brushRef="#br0">31 10 9442,'-19'93'-571,"7"-18"795,33-68 269,-3-3-314,3-4 370,3-14-369,-7 0 290,1-14 247,-14 4 2174,-5-23-2578,-6 24-313,-1-11 57,-5 31-114,4 2-1398,-10 24-944,6 4-1926,-4 13 4325,12-7 0,3-21 0,2-3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16.395"/>
    </inkml:context>
    <inkml:brush xml:id="br0">
      <inkml:brushProperty name="width" value="0.08571" units="cm"/>
      <inkml:brushProperty name="height" value="0.08571" units="cm"/>
      <inkml:brushProperty name="color" value="#333333"/>
    </inkml:brush>
  </inkml:definitions>
  <inkml:trace contextRef="#ctx0" brushRef="#br0">1294 0 11784,'0'4'784,"0"-1"550,0-3-629,-7 41-301,-2-15-135,-10 37 78,-3-22-268,-9 10-34,-6 11-45,-12 14 0,22-31 0,-1 1-307,-5 5 0,-1 2 301,-1 4 1,-2 2-586,-3 3 1,0 2 590,-3 0 0,0 1 50,0 2 1,-1-1 78,0 0 0,0 0-17,2 0 0,-1-2-107,3-1 1,0-1-1,1-3 1,1 0 11,2-5 0,1 0-12,2-3 1,0-1-6,3-5 0,1-1 0,-21 33-11,10-14-1,11-17-290,12-10 700,9-20-454,6-5 1172,2-11-1474,0 0-248,0-8-390,3-3-338,2-8 79,4 1-269,-1 2-1860,-2 5 3384,-3 3 0,-3 6 0,0 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17.280"/>
    </inkml:context>
    <inkml:brush xml:id="br0">
      <inkml:brushProperty name="width" value="0.08571" units="cm"/>
      <inkml:brushProperty name="height" value="0.08571" units="cm"/>
      <inkml:brushProperty name="color" value="#333333"/>
    </inkml:brush>
  </inkml:definitions>
  <inkml:trace contextRef="#ctx0" brushRef="#br0">5 2 11515,'-2'-1'2488,"-1"0"-505,3 1-1288,67 61 22,-27-26-370,9 8 1,4 3-1171,15 5 896,-28-21 0,2 0-34,6 2 0,1 2 34,3 2 0,1 0-68,3 0 1,0 1-1,2 0 1,0 0-1398,1 1 0,0 0 1403,-1 0 1,-1 1-1,-2 2 0,-1 1-327,-2 1 0,-3 1 316,-3 0 0,-2 2-146,-2-2 1,-3 1 145,-4-3 0,-2-2 0,26 35 0,-13-14 216,-12-14-429,-9-12-313,-10-12 111,-6-9 2830,-5-6-3031,-3-6-1051,-1-1-742,0-5-838,0-3 3247,0-3 0,0 3 0,0 3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19.831"/>
    </inkml:context>
    <inkml:brush xml:id="br0">
      <inkml:brushProperty name="width" value="0.08571" units="cm"/>
      <inkml:brushProperty name="height" value="0.08571" units="cm"/>
      <inkml:brushProperty name="color" value="#333333"/>
    </inkml:brush>
  </inkml:definitions>
  <inkml:trace contextRef="#ctx0" brushRef="#br0">78 14 14115,'6'-7'1143,"-2"0"-964,-4 7 90,0 0 11,-31 68-179,19-30 16,-6 10 1,1 1 218,11 8-190,2 3-12,4 5-55,3-1-79,9-6-179,7-8 111,9-14-234,3-11-270,2-14 539,0-6 21,-3-10 12,-2-10 34,-6-11-34,-5-9 134,-8-2 90,-4 4-44,-4 4-23,-10 6-101,-7 7-45,-12 8 12,-7 3-23,-12 18-101,16 2-225,-5 12-390,25-2-1021,5-2-112,5-4-1670,6-8 3519,2-3 0,0-8 0,-1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20.036"/>
    </inkml:context>
    <inkml:brush xml:id="br0">
      <inkml:brushProperty name="width" value="0.08571" units="cm"/>
      <inkml:brushProperty name="height" value="0.08571" units="cm"/>
      <inkml:brushProperty name="color" value="#333333"/>
    </inkml:brush>
  </inkml:definitions>
  <inkml:trace contextRef="#ctx0" brushRef="#br0">3 1 13756,'-2'6'0,"1"-1"0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20.332"/>
    </inkml:context>
    <inkml:brush xml:id="br0">
      <inkml:brushProperty name="width" value="0.08571" units="cm"/>
      <inkml:brushProperty name="height" value="0.08571" units="cm"/>
      <inkml:brushProperty name="color" value="#333333"/>
    </inkml:brush>
  </inkml:definitions>
  <inkml:trace contextRef="#ctx0" brushRef="#br0">1 0 8210,'9'0'-547,"-2"0"1,-7 0 0,0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20.740"/>
    </inkml:context>
    <inkml:brush xml:id="br0">
      <inkml:brushProperty name="width" value="0.08571" units="cm"/>
      <inkml:brushProperty name="height" value="0.08571" units="cm"/>
      <inkml:brushProperty name="color" value="#333333"/>
    </inkml:brush>
  </inkml:definitions>
  <inkml:trace contextRef="#ctx0" brushRef="#br0">12 0 13924,'-3'54'157,"0"0"0,-3 36-112,7-63-45,7-6-45,4-8-347,18-5-79,-5-9-11,10-12 180,-10-7 302,-2-13 0,-2 0 45,-7-2 246,-6 4 337,-5 4 256,-3 4-132,-12 5-416,-3 6 123,-12 6-347,0 3-23,1 3-77,1 9-12,2 5-180,6 9-559,6 1-829,6-1-696,4-3-2946,9-9 5210,1-4 0,0-7 0,-2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21.034"/>
    </inkml:context>
    <inkml:brush xml:id="br0">
      <inkml:brushProperty name="width" value="0.08571" units="cm"/>
      <inkml:brushProperty name="height" value="0.08571" units="cm"/>
      <inkml:brushProperty name="color" value="#333333"/>
    </inkml:brush>
  </inkml:definitions>
  <inkml:trace contextRef="#ctx0" brushRef="#br0">47 41 12512,'4'4'2006,"-1"-1"-1861,-12 60-133,7-32 66,-6 48 45,10-52-66,8-9 10,5-9-33,10-4 33,2-11-67,2-11-101,-1-10-12,-4-13 113,-4 1 203,-11-1-125,-3 6-78,-7 4-112,-12 8-258,-10 7-414,-16 7-650,-10 6-2645,10 12 4079,-1 4 0,26-2 0,3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23.199"/>
    </inkml:context>
    <inkml:brush xml:id="br0">
      <inkml:brushProperty name="width" value="0.08571" units="cm"/>
      <inkml:brushProperty name="height" value="0.08571" units="cm"/>
      <inkml:brushProperty name="color" value="#333333"/>
    </inkml:brush>
  </inkml:definitions>
  <inkml:trace contextRef="#ctx0" brushRef="#br0">67 5 12792,'-2'-3'606,"0"1"55,2 2-661,-25 53 100,17-22 180,-18 46 79,24-34-146,1 4 23,1 0-214,6-2-22,4-7-11,9-7-146,5-11-236,3-10-66,0-6 313,3-7 124,-2-11 44,-1-8 57,-3-9 380,-6-2 606,-9-5-449,-4 12-369,-17-1-113,-5 16-134,-13 7 0,-3 2-213,-2 9-470,4 8-1513,2 17-494,15-5-1198,4-2 3888,11-15 0,0-9 0,0-1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23.411"/>
    </inkml:context>
    <inkml:brush xml:id="br0">
      <inkml:brushProperty name="width" value="0.08571" units="cm"/>
      <inkml:brushProperty name="height" value="0.08571" units="cm"/>
      <inkml:brushProperty name="color" value="#333333"/>
    </inkml:brush>
  </inkml:definitions>
  <inkml:trace contextRef="#ctx0" brushRef="#br0">1 1 14619,'9'0'1468,"-2"0"-1211,-7 0-257,0 0 0,1 44-593,0-30-57,3 30-482,-1-41-1266,4-3-2095,-4 0 4493,2-3 0,-5 3 0,1-3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23.867"/>
    </inkml:context>
    <inkml:brush xml:id="br0">
      <inkml:brushProperty name="width" value="0.08571" units="cm"/>
      <inkml:brushProperty name="height" value="0.08571" units="cm"/>
      <inkml:brushProperty name="color" value="#333333"/>
    </inkml:brush>
  </inkml:definitions>
  <inkml:trace contextRef="#ctx0" brushRef="#br0">1 47 16748,'72'-24'-897,"-11"6"897,-38 15 34,-5 2-45,-3 1 11,-3 2 0,-3 10 257,-1 9 58,-2 16-181,-2 8 34,0 7-22,-2 1-68,1-3-44,2-4 10,2-6-88,0-7 21,2-8-279,-2-4-561,1-9-728,-1-3-1636,-4-5 3227,1-2 0,-4-2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5.385"/>
    </inkml:context>
    <inkml:brush xml:id="br0">
      <inkml:brushProperty name="width" value="0.08571" units="cm"/>
      <inkml:brushProperty name="height" value="0.08571" units="cm"/>
      <inkml:brushProperty name="color" value="#004F8B"/>
    </inkml:brush>
  </inkml:definitions>
  <inkml:trace contextRef="#ctx0" brushRef="#br0">88 47 5796,'-8'4'2812,"-32"77"-774,32-49-1993,-24 53 585,40-70-226,4-11 134,7-2-246,18-28 1178,-8-11-1034,5-11-21,-20 0 213,-9 8-572,-4 14 34,-16-3-314,1 20 22,-14 3-370,6 11-761,1 9-359,5 7-773,7 0 2465,5-4 0,4-11 0,0-3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24.084"/>
    </inkml:context>
    <inkml:brush xml:id="br0">
      <inkml:brushProperty name="width" value="0.08571" units="cm"/>
      <inkml:brushProperty name="height" value="0.08571" units="cm"/>
      <inkml:brushProperty name="color" value="#333333"/>
    </inkml:brush>
  </inkml:definitions>
  <inkml:trace contextRef="#ctx0" brushRef="#br0">0 247 16961,'46'-42'-131,"0"0"0,-3 4 1,-4 4-767,4 7-683,-4 2-2387,-18 8 3967,-5 3 0,-13 10 0,-2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1:24.503"/>
    </inkml:context>
    <inkml:brush xml:id="br0">
      <inkml:brushProperty name="width" value="0.08571" units="cm"/>
      <inkml:brushProperty name="height" value="0.08571" units="cm"/>
      <inkml:brushProperty name="color" value="#333333"/>
    </inkml:brush>
  </inkml:definitions>
  <inkml:trace contextRef="#ctx0" brushRef="#br0">0 49 12568,'4'-11'3541,"-1"3"-3092,-3 8 211,0 0-536,24 37-57,-13-16-56,19 28 45,-18-26-90,2-7 34,0-3-403,1-7-67,3-3-360,0-6 35,4-9-325,-1-7 66,1-10 404,-5-1 538,0 1 112,-5 4 101,-3 4 224,-3 6 67,-3 6-101,-2 4-21,0 4 614,0 2 338,3 28-438,0 2-201,3 32-124,2 0-380,2 10-79,2 3-370,1-4-1759,0-11-4336,-4-28 6465,-4-12 0,-5-20 0,-1-1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10.917"/>
    </inkml:context>
    <inkml:brush xml:id="br0">
      <inkml:brushProperty name="width" value="0.08571" units="cm"/>
      <inkml:brushProperty name="height" value="0.08571" units="cm"/>
      <inkml:brushProperty name="color" value="#004F8B"/>
    </inkml:brush>
  </inkml:definitions>
  <inkml:trace contextRef="#ctx0" brushRef="#br0">217 60 16658,'-80'14'706,"16"-1"-471,52 1-145,8 1-90,1 0 0,3 1 0,0 1-11,4 0 22,7-3-22,7-4-180,9-6 102,3-1 21,5-4 12,-1-10 56,0-3 0,-4-11 12,-7 1 32,-5-3-10,-10 2-34,-3 2-45,-5 1-11,-11 5 34,-9 4 44,-15 6-11,-11 4 79,-3 8 78,-2 9 11,2 7-89,13 8-90,13 3 11,12-1-3347,13 5 3414,17-6-21,12-2 55,16-10 101,7-9 0,3-5-90,-2-9-56,-5-8 0,-8-7 90,-13-6-22,-12 3 3391,-9 1-3526,-8 4-78,-14 4 33,-8 6 22,-20 4-257,-5 14-526,-7 12-1323,4 15-2544,15-3 4673,13-2 0,17-21 0,5-4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18.073"/>
    </inkml:context>
    <inkml:brush xml:id="br0">
      <inkml:brushProperty name="width" value="0.08571" units="cm"/>
      <inkml:brushProperty name="height" value="0.08571" units="cm"/>
      <inkml:brushProperty name="color" value="#004F8B"/>
    </inkml:brush>
  </inkml:definitions>
  <inkml:trace contextRef="#ctx0" brushRef="#br0">2 420 15650,'-1'4'1479,"0"-1"-796,1-3-683,4-10-45,6-7-11,10-15-190,9-9-113,7-7 203,2-4-3281,3 0 3437,-4 2-11,-2 5 11,-8 10 22,-7 10 12,-9 12 33,-5 7-67,-5 5-112,-1 1 3504,0 3-3269,-1 8-56,-7 7-67,-4 9 23,-7 4-46,-5 3 57,-3 4-34,-2 0 22,-1 0-11,0-1-22,2-4 11,4-4 0,3-4 0,5-7 0,5-5 0,4-5-22,4-4 22,1-2-135,2-2 124,0 2 22,0 1 12,1 2 78,3 2 44,5-1-134,3 1 225,5 0-80,4 3-21,3 1-57,4 0-33,1 1-23,1-3 13,-1-1-3416,-3-1 3392,-2-1 12,-4 0-12,-4-2-11,-5-1 22,-3-1-22,-4-2 23,-1 0 3469,-3 0-4276,1 2 336,-7-1-404,-1 1-594,-7-2-626,1-2-931,2-1 3003,1-2 0,8 3 0,-2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18.642"/>
    </inkml:context>
    <inkml:brush xml:id="br0">
      <inkml:brushProperty name="width" value="0.08571" units="cm"/>
      <inkml:brushProperty name="height" value="0.08571" units="cm"/>
      <inkml:brushProperty name="color" value="#004F8B"/>
    </inkml:brush>
  </inkml:definitions>
  <inkml:trace contextRef="#ctx0" brushRef="#br0">26 706 9577,'-13'-2'1602,"3"1"-997,10 1 2802,0 0-2982,-1-2 46,1 1-135,-1-2-112,1 1 224,0 0 157,4-2-179,7-3-202,10-4-78,12-5 11,10-4-56,10-6-12,12-2 1,12-6-34,14-5 0,-37 16 0,1-2-134,8-2 0,2-1 89,7-4 1,3 1-572,6-2 0,1 1 565,5-1 1,0 1-6,2 2 0,-1 1-11,-4 3 0,-1 2 11,-9 3 0,-2 2-6,-9 4 1,-4 2-18,32-5 23,-26 8-466,-26 5 242,-19 3 101,-13 2 44,-6 0 178,-8 0-233,-5 0 554,-7 0-2235,-2 0-1142,0 0 2957,4 0 0,7 0 0,5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2.758"/>
    </inkml:context>
    <inkml:brush xml:id="br0">
      <inkml:brushProperty name="width" value="0.08571" units="cm"/>
      <inkml:brushProperty name="height" value="0.08571" units="cm"/>
      <inkml:brushProperty name="color" value="#004F8B"/>
    </inkml:brush>
  </inkml:definitions>
  <inkml:trace contextRef="#ctx0" brushRef="#br0">1 0 13734,'9'0'1905,"-2"0"-1446,-7 0 650,0 0-1053,2 57-56,-1-35-11,1 42-191,-2-53-1198,0-4-594,0-4-487,0-2 1,0-1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2.927"/>
    </inkml:context>
    <inkml:brush xml:id="br0">
      <inkml:brushProperty name="width" value="0.08571" units="cm"/>
      <inkml:brushProperty name="height" value="0.08571" units="cm"/>
      <inkml:brushProperty name="color" value="#004F8B"/>
    </inkml:brush>
  </inkml:definitions>
  <inkml:trace contextRef="#ctx0" brushRef="#br0">1 16 11526,'14'-9'-1151,"-4"2"1,-7 7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3.480"/>
    </inkml:context>
    <inkml:brush xml:id="br0">
      <inkml:brushProperty name="width" value="0.08571" units="cm"/>
      <inkml:brushProperty name="height" value="0.08571" units="cm"/>
      <inkml:brushProperty name="color" value="#004F8B"/>
    </inkml:brush>
  </inkml:definitions>
  <inkml:trace contextRef="#ctx0" brushRef="#br0">1 193 15515,'4'71'314,"0"-13"-314,-3-49-22,1-4 22,2-3 112,-2-2-1457,43-33 1367,-29 24 135,32-24 337,-41 32 133,0 1 57,-1 0 10,1 8-504,3 6-89,-2 8-78,0 2-12,0-5 0,-3-5-11,-1-5-22,1-5 10,-3-3-368,3-1 144,0-4-963,4-11-403,3-9-415,2-12 337,2-6-797,-1-1 539,0-2 1938,-5 1 90,0 3 1915,-4 7 23,-2 9-493,-2 10-269,-2 8-492,0 5-91,0 2 471,1 8-190,1 8-191,3 11-236,2 8-200,-1 3-236,1 0-67,2 8-79,-1-16-292,1 1-805,-3-19-786,-2-5-1142,0-4 3070,-2-2 0,-1-1 0,-1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3.982"/>
    </inkml:context>
    <inkml:brush xml:id="br0">
      <inkml:brushProperty name="width" value="0.08571" units="cm"/>
      <inkml:brushProperty name="height" value="0.08571" units="cm"/>
      <inkml:brushProperty name="color" value="#004F8B"/>
    </inkml:brush>
  </inkml:definitions>
  <inkml:trace contextRef="#ctx0" brushRef="#br0">3 191 15168,'-1'3'2588,"0"-1"-1635,1-2-808,22 2-122,-6-2 10,22 2-44,-13-2 11,3-1-157,1-4-134,-1-3-236,1-4-3447,-4-1 3593,-3-1-180,-2 0 248,-5-1 89,-5-3 179,-3 2 45,-5-1-45,-1 1 3426,-1 2-3381,0 1-23,0 4 23,-5 2-67,-1 3 67,-5 1 67,-1 2-55,3 1 55,-2 1 146,5 9 89,-1 6 292,3 11-45,1 19-437,1-15-101,2 10 79,2-22-79,6-5-11,2-5-168,7-5-358,1-3-517,4-5-402,4-10-874,2-7 66,3-9-940,-2 1 3193,-1 2 0,-14 14 0,-3 4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4.159"/>
    </inkml:context>
    <inkml:brush xml:id="br0">
      <inkml:brushProperty name="width" value="0.08571" units="cm"/>
      <inkml:brushProperty name="height" value="0.08571" units="cm"/>
      <inkml:brushProperty name="color" value="#004F8B"/>
    </inkml:brush>
  </inkml:definitions>
  <inkml:trace contextRef="#ctx0" brushRef="#br0">0 129 8837,'8'30'7609,"-4"-23"-7128,1 23 113,-3-30-594,1-6 0,3-8-493,3-10-538,5-7-515,2-1-505,3 1-56,1 3-1467,-6 11 3574,-3 7 0,-7 7 0,-3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5.774"/>
    </inkml:context>
    <inkml:brush xml:id="br0">
      <inkml:brushProperty name="width" value="0.08571" units="cm"/>
      <inkml:brushProperty name="height" value="0.08571" units="cm"/>
      <inkml:brushProperty name="color" value="#004F8B"/>
    </inkml:brush>
  </inkml:definitions>
  <inkml:trace contextRef="#ctx0" brushRef="#br0">41 19 12725,'-27'66'560,"14"-19"-560,25-22-605,32-16 538,-16-9-67,19-22 335,-34-20-290,-14-2-135,-13 5-953,-14 24-806,8 12 1983,2 3 0,11 0 0,2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4.477"/>
    </inkml:context>
    <inkml:brush xml:id="br0">
      <inkml:brushProperty name="width" value="0.08571" units="cm"/>
      <inkml:brushProperty name="height" value="0.08571" units="cm"/>
      <inkml:brushProperty name="color" value="#004F8B"/>
    </inkml:brush>
  </inkml:definitions>
  <inkml:trace contextRef="#ctx0" brushRef="#br0">1 65 17017,'9'37'157,"2"-8"-269,2-34-392,3-7-203,7-7 450,1-5 122,8 0 135,-10 10 303,2 2 302,-16 10 90,-1 2-236,-2 0-246,0 3-135,-1 2-78,0 2-34,-1-1-156,3-3-1043,-1-2-133,5-1-1615,4-7-1601,0-1 4582,4-7 0,-12 8 0,0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4.928"/>
    </inkml:context>
    <inkml:brush xml:id="br0">
      <inkml:brushProperty name="width" value="0.08571" units="cm"/>
      <inkml:brushProperty name="height" value="0.08571" units="cm"/>
      <inkml:brushProperty name="color" value="#004F8B"/>
    </inkml:brush>
  </inkml:definitions>
  <inkml:trace contextRef="#ctx0" brushRef="#br0">28 301 17454,'-15'38'246,"3"-7"-235,41-31-11,-16 0 23,21 2 44,-25 0-67,-2 2 22,0-2 1,-1-1-23,2-1-12,4-4-380,2-9-952,3-11-113,2-10-436,1-7 100,0-2 504,-1-1 1289,-2-1 179,0 5 685,-5 3 637,-2 10 415,-5 9-471,-2 10-694,-3 5 224,0 6 45,0 12-281,0 11-44,0 16-337,0 6-279,0 3-79,0-1-235,0-4-494,0-6-605,0-3-1982,0-3-4180,0-12 7496,-2-5 0,2-14 0,-2-1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5.616"/>
    </inkml:context>
    <inkml:brush xml:id="br0">
      <inkml:brushProperty name="width" value="0.08571" units="cm"/>
      <inkml:brushProperty name="height" value="0.08571" units="cm"/>
      <inkml:brushProperty name="color" value="#004F8B"/>
    </inkml:brush>
  </inkml:definitions>
  <inkml:trace contextRef="#ctx0" brushRef="#br0">0 97 15605,'7'-6'2555,"-2"2"-1838,-5 4-415,0 0-145,15 38 0,-9-19 123,11 27-280,-14-31 23,-2-6-57,2-4-314,2-3-156,5-13-516,6-9-324,8-14 437,5-7 862,3 1 45,-2 8 168,-6 10 347,-7 9 57,-4 7 369,-7 4-358,-1 4-270,-3 8 68,-1 5-101,-1 7-280,0-2-11,0-4-34,1-5-403,3-5-358,2-3-864,4-2-258,5-1-2172,-2-1 4100,2-7 0,-9 6 0,-2-6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5.932"/>
    </inkml:context>
    <inkml:brush xml:id="br0">
      <inkml:brushProperty name="width" value="0.08571" units="cm"/>
      <inkml:brushProperty name="height" value="0.08571" units="cm"/>
      <inkml:brushProperty name="color" value="#004F8B"/>
    </inkml:brush>
  </inkml:definitions>
  <inkml:trace contextRef="#ctx0" brushRef="#br0">1 58 16288,'0'76'158,"0"-13"-158,0-45 22,7-7 90,2-6-112,10-4 0,3-14-45,2-7-303,2-15 337,-7-1 11,-5 0 0,-7 5 67,-5 5 281,-6 9-45,-7 6-113,-7 6-179,-7 3 23,1 7-34,1 9-112,5 5-224,5 6-606,6-4-671,5-4 190,4-6-347,9-5-539,8-4 2309,1-2 0,-4 0 0,-10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6.277"/>
    </inkml:context>
    <inkml:brush xml:id="br0">
      <inkml:brushProperty name="width" value="0.08571" units="cm"/>
      <inkml:brushProperty name="height" value="0.08571" units="cm"/>
      <inkml:brushProperty name="color" value="#004F8B"/>
    </inkml:brush>
  </inkml:definitions>
  <inkml:trace contextRef="#ctx0" brushRef="#br0">22 306 15639,'-8'55'616,"3"-5"-560,-1-13 135,4-6-113,2-11 213,6-7-168,6-9 1,12-9-124,7-17-23,7-16-22,2-19 12,-3-7 33,-5-5 168,-10 5 56,-9 4 257,-6 9 24,-5 10-57,-2 15-269,-1 12-22,-4 9-56,-2 19 493,-4 12-336,3 25 44,2 16-201,3 13-101,5 2 0,13-3-448,10-10-897,14-18-2206,-5-24 3551,-5-12 0,-19-15 0,-4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27.045"/>
    </inkml:context>
    <inkml:brush xml:id="br0">
      <inkml:brushProperty name="width" value="0.08571" units="cm"/>
      <inkml:brushProperty name="height" value="0.08571" units="cm"/>
      <inkml:brushProperty name="color" value="#004F8B"/>
    </inkml:brush>
  </inkml:definitions>
  <inkml:trace contextRef="#ctx0" brushRef="#br0">71 102 13476,'0'5'5502,"53"9"-5435,-32-19-67,41 4-34,-46-19-156,-2 0-157,-6 1-237,-3 4-54,-4 0 224,-2 5 145,-13 1 269,-8 5 89,-15 2 359,-3 13-33,-1 11 258,4 17-192,9 11-257,9 5 11,10 2-78,6-3-45,19-5-112,11-12-459,27-17-1244,17-10-3788,-10-21 5491,0-8 0,-39 3 0,-5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0.112"/>
    </inkml:context>
    <inkml:brush xml:id="br0">
      <inkml:brushProperty name="width" value="0.08571" units="cm"/>
      <inkml:brushProperty name="height" value="0.08571" units="cm"/>
      <inkml:brushProperty name="color" value="#004F8B"/>
    </inkml:brush>
  </inkml:definitions>
  <inkml:trace contextRef="#ctx0" brushRef="#br0">729 1 9778,'-63'48'224,"0"0"0,2 1 1,3 0 49,7-3 1,2 1-180,1 1 0,1 0-449,4-2 1,2 0 341,4-3 1,3 0 11,-21 31 133,16-12-637,15-12-796,12-14-796,8-16 2096,12-10 0,-5-10 0,5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0.746"/>
    </inkml:context>
    <inkml:brush xml:id="br0">
      <inkml:brushProperty name="width" value="0.08571" units="cm"/>
      <inkml:brushProperty name="height" value="0.08571" units="cm"/>
      <inkml:brushProperty name="color" value="#004F8B"/>
    </inkml:brush>
  </inkml:definitions>
  <inkml:trace contextRef="#ctx0" brushRef="#br0">10 115 14316,'-5'5'515,"1"-1"-402,4-4-113,0 0 23,60-23-46,-19 4-224,51-18 191,-39 15-4195,-6 8 4239,-10 7 838,-11 5-848,-11 10 22,-7 8 224,-6 13 135,-15 10-236,-8 6-67,-14 0-56,-2-3 3392,9-9-4546,10-14-3183,10-8 4337,7-12 0,1 0 0,0-1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1.752"/>
    </inkml:context>
    <inkml:brush xml:id="br0">
      <inkml:brushProperty name="width" value="0.08571" units="cm"/>
      <inkml:brushProperty name="height" value="0.08571" units="cm"/>
      <inkml:brushProperty name="color" value="#004F8B"/>
    </inkml:brush>
  </inkml:definitions>
  <inkml:trace contextRef="#ctx0" brushRef="#br0">23 1643 9061,'-13'5'1300,"3"-1"-874,10-4 89,0 0-78,69-39-33,-27 16-225,9-6 0,3-1 280,14-5-134,14-8-513,-36 20 1,2-2 204,6-2 0,2-1-1,5-3 1,2-1-723,6-2 0,2-1 639,5-3 0,3 0-23,5-1 0,2 0-26,-25 11 0,1 1 1,0 0-61,4 0 1,1 0-1,1 1 0,4-1 1,1 0 0,0 1 118,3 0 1,1 0 0,1 0-519,1 1 0,0 0 0,1 0 392,1 0 0,0 0 0,0 0 71,-1 0 0,-1-1 0,0 1 37,-1 1 0,-1 0 1,1-1-50,-3 2 1,-1-1 0,0 0-34,-3 2 0,0 0 0,-1 1-22,-3 0 0,0 1 0,-2 1 139,28-9 1,-3 2 39,-8 3 0,-2 0 168,-9 1 0,-3 2 17,-8 2 0,-3 2 185,34-13-113,-22 9 544,-24 7-84,-20 5 1265,-14 6-1736,-8 1 161,-3 1-2559,1 0 1110,-1 5-437,-3-2 1479,-2 4 0,0-5 0,0-1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2.098"/>
    </inkml:context>
    <inkml:brush xml:id="br0">
      <inkml:brushProperty name="width" value="0.08571" units="cm"/>
      <inkml:brushProperty name="height" value="0.08571" units="cm"/>
      <inkml:brushProperty name="color" value="#004F8B"/>
    </inkml:brush>
  </inkml:definitions>
  <inkml:trace contextRef="#ctx0" brushRef="#br0">0 1 12983,'95'28'302,"-11"-2"-246,-46-8 169,-7 4 671,-12 6-313,-10 6-236,-12 5-347,-16 5-1512,-13 0-3396,-5-14 4908,-1-7 0,23-19 0,3-2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3.916"/>
    </inkml:context>
    <inkml:brush xml:id="br0">
      <inkml:brushProperty name="width" value="0.08571" units="cm"/>
      <inkml:brushProperty name="height" value="0.08571" units="cm"/>
      <inkml:brushProperty name="color" value="#004F8B"/>
    </inkml:brush>
  </inkml:definitions>
  <inkml:trace contextRef="#ctx0" brushRef="#br0">86 1 13106,'-24'50'185,"1"0"0,-15 25-185,43-44-112,6-21-124,6-4-357,6-5 190,-1-9 358,1-5-190,-4-7 235,-4-4 224,-6 2-224,-9-2-919,-7 11-1434,-3 1 1505,-3 16 0,7-3 0,1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6.203"/>
    </inkml:context>
    <inkml:brush xml:id="br0">
      <inkml:brushProperty name="width" value="0.08571" units="cm"/>
      <inkml:brushProperty name="height" value="0.08571" units="cm"/>
      <inkml:brushProperty name="color" value="#004F8B"/>
    </inkml:brush>
  </inkml:definitions>
  <inkml:trace contextRef="#ctx0" brushRef="#br0">3 1 10002,'-1'61'-224,"0"1"0,4 14 157,42-38 67,-13-52 11,8-7 0,-17-10 561,-7-2 11,-7 2 33,-4 1 191,-5 3-214,-5 4-268,-5 6-258,-15 6-1478,-2 14-3273,4 16 4684,9-2 0,12 2 0,2-14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3.247"/>
    </inkml:context>
    <inkml:brush xml:id="br0">
      <inkml:brushProperty name="width" value="0.08571" units="cm"/>
      <inkml:brushProperty name="height" value="0.08571" units="cm"/>
      <inkml:brushProperty name="color" value="#004F8B"/>
    </inkml:brush>
  </inkml:definitions>
  <inkml:trace contextRef="#ctx0" brushRef="#br0">0 0 9633,'0'16'1490,"0"-4"-1232,0 45-191,1-21-22,3 54 11,-1-31-56,2 12 168,-3 7-135,-1 8 237,-1 8 390,0 5-921,0-46 0,0 1 317,0 2 0,0 1-17,1 2 0,0 1-39,0 2 0,1 1 0,0 3 0,2 1-62,-2 2 1,1-1-23,1 3 0,-1 0-51,2 0 1,0 0 44,1-1 1,0 1 89,2-2 0,2 0 0,0-1 0,2-1 0,1-2 0,1 0 0,1-3 0,0 0 0,2-2 0,0-1 5,1-1 1,0 0-12,0-1 1,-1 0-46,1-1 1,-1-1-96,-1-1 0,0-1-173,-1-2 0,1-1-140,13 44-158,-3-9-49,-3-10 363,-4-7-21,-7-10-338,-4-9 337,-4-9 45,-3-10-1087,-1-13 1367,0-8 0,0-9 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4.339"/>
    </inkml:context>
    <inkml:brush xml:id="br0">
      <inkml:brushProperty name="width" value="0.08571" units="cm"/>
      <inkml:brushProperty name="height" value="0.08571" units="cm"/>
      <inkml:brushProperty name="color" value="#004F8B"/>
    </inkml:brush>
  </inkml:definitions>
  <inkml:trace contextRef="#ctx0" brushRef="#br0">168 143 15101,'-28'54'115,"-1"0"1,2-5 0,3-7-82,5-6-34,0-8-79,8-10-369,4-8-493,4-6 426,3-3-460,1-8-415,6-12 258,5-13-44,9-15 548,1-4 505,2-3 123,-1 2 269,-1 4 404,-1 7 469,-4 6-10,-3 11-67,-4 7-326,-1 10 146,0 3-22,3 4-258,3 0-90,6 7-179,5 2 57,4 5-124,3 0-135,0-3 57,-1-2-91,-4-2-100,-5-3 12,-7-1 10,-6-2-44,-6 1-1,-3-1-436,-1 5 358,-10 3-257,-11 8-752,-20 11-1926,-13 11-2052,8-7 5088,2 2 0,28-24 0,4-1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6.266"/>
    </inkml:context>
    <inkml:brush xml:id="br0">
      <inkml:brushProperty name="width" value="0.08571" units="cm"/>
      <inkml:brushProperty name="height" value="0.08571" units="cm"/>
      <inkml:brushProperty name="color" value="#004F8B"/>
    </inkml:brush>
  </inkml:definitions>
  <inkml:trace contextRef="#ctx0" brushRef="#br0">0 0 11089,'0'9'1569,"0"-1"-639,0-8-515,0 0 145,12 58-303,-4-29 46,6 47-67,-9-43-124,-3 1-90,-1 3-44,-1 3-34,0 2-875,0 3-447,-1 1-885,-3-15 2263,1-7 0,0-19 0,2-2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7.810"/>
    </inkml:context>
    <inkml:brush xml:id="br0">
      <inkml:brushProperty name="width" value="0.08571" units="cm"/>
      <inkml:brushProperty name="height" value="0.08571" units="cm"/>
      <inkml:brushProperty name="color" value="#004F8B"/>
    </inkml:brush>
  </inkml:definitions>
  <inkml:trace contextRef="#ctx0" brushRef="#br0">1 582 8362,'48'-46'18,"0"1"1,-4 2 0,-7 1 2539,-9-14-2536,-4-1 1254,-6 3-1489,-7 4 90,-5 6-68,-4 6-403,-5 7 1098,-8 7-527,-4 5 2806,-7 5-2794,2 4 11,2 5 123,5 2 348,4 3-112,2 12 66,2 12 237,3 24-181,1 16 57,4 14-359,8 6-145,6 0-294,9-6 260,4-11-112,2-14 100,2-15-212,-1-16-807,-4-11 281,-1-8-1166,-1-10-1894,-11-4 3810,-1-9 0,-13 8 0,0 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8.192"/>
    </inkml:context>
    <inkml:brush xml:id="br0">
      <inkml:brushProperty name="width" value="0.08571" units="cm"/>
      <inkml:brushProperty name="height" value="0.08571" units="cm"/>
      <inkml:brushProperty name="color" value="#004F8B"/>
    </inkml:brush>
  </inkml:definitions>
  <inkml:trace contextRef="#ctx0" brushRef="#br0">16 159 14540,'56'-1'0,"-11"-5"-112,-32-21 112,-6 1-157,-2 0-481,-4 4-57,-1 3 628,-9 5 100,-2 3-89,-8 7 112,-2 2-44,0 5 66,2 10 213,0 7 371,6 14-114,5 4-9,5 5-226,6 0-234,10 0-57,9-9-44,12-9-449,32-12-683,-11-16-751,24-16-1019,-38-5 2924,-7-6 0,-24 16 0,-4 4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2:38.544"/>
    </inkml:context>
    <inkml:brush xml:id="br0">
      <inkml:brushProperty name="width" value="0.08571" units="cm"/>
      <inkml:brushProperty name="height" value="0.08571" units="cm"/>
      <inkml:brushProperty name="color" value="#004F8B"/>
    </inkml:brush>
  </inkml:definitions>
  <inkml:trace contextRef="#ctx0" brushRef="#br0">77 0 14989,'-42'80'101,"8"-15"-112,34-47 22,2-8 78,8-5-44,4-4-45,10-7-123,1-6-684,1-9 426,-3-3 381,-2-2 11,-6 4 101,-4 4 493,-5 8 236,-3 4-57,-2 4 68,-1 2-24,5 6-424,4 5-180,6 6-89,5 0-135,4-3 0,3-5-23,2-4-481,0-3-751,-1-2-1546,-2-8-5042,-10 2 7843,-6-7 0,-9 7 0,-1 2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49.076"/>
    </inkml:context>
    <inkml:brush xml:id="br0">
      <inkml:brushProperty name="width" value="0.08571" units="cm"/>
      <inkml:brushProperty name="height" value="0.08571" units="cm"/>
      <inkml:brushProperty name="color" value="#004F8B"/>
    </inkml:brush>
  </inkml:definitions>
  <inkml:trace contextRef="#ctx0" brushRef="#br0">1 171 9117,'2'-6'1536,"0"0"-1100,-2 6 1211,0 0-1131,3-13 123,-2 9-91,3-11-189,-3 13 1457,0 1-1637,2 0 56,1 1-145,6 0-79,0 5 56,4 3 34,0 7-101,3 3 11,0 1 11,3 0-10,-3 0 122,1-2-123,-3-1 0,-1-3 34,-1-2 0,-3-3-11,0-2 55,-3-2 1,-1-2 112,-3-1-123,-1-1-79,0 0 156,0 0 46,3-6-112,1-12-79,5-11 22,0-15-10,3-1-23,-1 1-3392,-3 6 3369,-1 7 23,-3 8-56,0 8-190,-4 8-550,0 4-851,-2 3-638,0 6 2931,0 10-646,0 1 0,0-1 0,0-9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49.496"/>
    </inkml:context>
    <inkml:brush xml:id="br0">
      <inkml:brushProperty name="width" value="0.08571" units="cm"/>
      <inkml:brushProperty name="height" value="0.08571" units="cm"/>
      <inkml:brushProperty name="color" value="#004F8B"/>
    </inkml:brush>
  </inkml:definitions>
  <inkml:trace contextRef="#ctx0" brushRef="#br0">1 209 11213,'5'8'706,"-1"-2"-561,-4-6-77,0 0-124,41-11 22,-24 0-22,32-13-180,-37 2-33,-2-3 101,-5-2-257,-2 1 111,-2 0 314,-1 6 392,-4 3-33,-4 8-225,-5 5 146,-5 5 169,-2 15-13,-1 10 180,0 17-458,6 6 156,5 1-270,5-3 102,4-4 44,6-7-3582,8-8 3392,8-7-570,11-10 133,5-6-963,6-13-259,7-15 1491,6-15 168,-13-2 0,-13 13 0,-20 13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49.752"/>
    </inkml:context>
    <inkml:brush xml:id="br0">
      <inkml:brushProperty name="width" value="0.08571" units="cm"/>
      <inkml:brushProperty name="height" value="0.08571" units="cm"/>
      <inkml:brushProperty name="color" value="#004F8B"/>
    </inkml:brush>
  </inkml:definitions>
  <inkml:trace contextRef="#ctx0" brushRef="#br0">28 0 16546,'-21'51'-280,"15"-4"67,34-22 135,9 0-124,2-1 168,0-2-10,-6-1 44,-7-2 112,-11 1 291,-7-1 135,-6 3-68,-10 2-436,-11 2-23,-12 0-11,-9-3-795,0-3-1222,4-8 2017,15-6 0,7-4 0,12-2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0.854"/>
    </inkml:context>
    <inkml:brush xml:id="br0">
      <inkml:brushProperty name="width" value="0.08571" units="cm"/>
      <inkml:brushProperty name="height" value="0.08571" units="cm"/>
      <inkml:brushProperty name="color" value="#004F8B"/>
    </inkml:brush>
  </inkml:definitions>
  <inkml:trace contextRef="#ctx0" brushRef="#br0">482 0 12389,'-23'65'814,"1"0"0,-1 5 0,-2 0-472,-2 1 0,-1 1-1268,-3 5 1,0 1 947,-2 0 0,0 1-22,0-4 0,1-2-156,3-6 0,1-3 111,5-9 0,3-5-431,-6 22-2852,13-36 3328,11-33 0,2-6 0,1-10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6.604"/>
    </inkml:context>
    <inkml:brush xml:id="br0">
      <inkml:brushProperty name="width" value="0.08571" units="cm"/>
      <inkml:brushProperty name="height" value="0.08571" units="cm"/>
      <inkml:brushProperty name="color" value="#004F8B"/>
    </inkml:brush>
  </inkml:definitions>
  <inkml:trace contextRef="#ctx0" brushRef="#br0">70 90 13644,'-27'25'-257,"4"2"211,13 1 46,4-1 57,3-2-57,4-5-919,22-5 762,-1-8-381,47-37 538,-29-10 191,9-17 223,-34 7-55,-12 20-46,-10-1-850,-18 17-618,0 2-1500,-8 21 2655,15 4 0,11-2 0,3-2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1.360"/>
    </inkml:context>
    <inkml:brush xml:id="br0">
      <inkml:brushProperty name="width" value="0.08571" units="cm"/>
      <inkml:brushProperty name="height" value="0.08571" units="cm"/>
      <inkml:brushProperty name="color" value="#004F8B"/>
    </inkml:brush>
  </inkml:definitions>
  <inkml:trace contextRef="#ctx0" brushRef="#br0">185 0 13151,'-8'0'1389,"-21"74"-1120,14-14-224,-4 4 0,0 4 89,7-14 1,1-1-85,-1 4 1,0 1-6,2 1 0,1-1 50,2-2 0,0-1-95,-1 41 11,4-16-33,2-21-819,2-19-1344,0-15-1501,1-13 3686,1-14 0,0 0 0,0-4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1.848"/>
    </inkml:context>
    <inkml:brush xml:id="br0">
      <inkml:brushProperty name="width" value="0.08571" units="cm"/>
      <inkml:brushProperty name="height" value="0.08571" units="cm"/>
      <inkml:brushProperty name="color" value="#004F8B"/>
    </inkml:brush>
  </inkml:definitions>
  <inkml:trace contextRef="#ctx0" brushRef="#br0">1 262 13106,'81'0'202,"-6"-4"-202,-24-2 0,1-8-90,2-2-67,-3-4-660,-3 1 682,-6 2 102,-9 3 33,-7 4 0,-7 0 313,-8 2-190,-4-2 23,-5-2-124,-1-4 68,-1-2 100,0-2-22,-2 3-33,-3 2 112,-4 6-146,-1 4-68,-1 3-33,1 2 0,0 11 124,-1 12 77,1 15-67,3 12-3413,2 3 3357,3 0-78,2-4-235,6-7-180,5-9 112,9-13-593,4-9-12,7-12-526,4-18 1434,2-16 0,-14 11 0,-8-2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2.021"/>
    </inkml:context>
    <inkml:brush xml:id="br0">
      <inkml:brushProperty name="width" value="0.08571" units="cm"/>
      <inkml:brushProperty name="height" value="0.08571" units="cm"/>
      <inkml:brushProperty name="color" value="#004F8B"/>
    </inkml:brush>
  </inkml:definitions>
  <inkml:trace contextRef="#ctx0" brushRef="#br0">0 51 13330,'5'30'-381,"2"-16"112,1-28-728,8-9-986,8 1-1401,-5 6 3384,1 3 0,-13 9 0,-2 1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2.688"/>
    </inkml:context>
    <inkml:brush xml:id="br0">
      <inkml:brushProperty name="width" value="0.08571" units="cm"/>
      <inkml:brushProperty name="height" value="0.08571" units="cm"/>
      <inkml:brushProperty name="color" value="#004F8B"/>
    </inkml:brush>
  </inkml:definitions>
  <inkml:trace contextRef="#ctx0" brushRef="#br0">3 111 14473,'-1'69'-78,"0"-15"-236,7-58-1950,41-64 2511,-24 39-67,28-40 503,-41 64 348,-2 4-505,-1 1-43,-3 9-13,1 6-112,-4 10-89,0 3-202,-1-1 68,0-4-135,0-6-23,0-8-10,0-5-191,3-3-101,3-1 101,5-11-583,6-5 762,2-12-257,4 0 302,-1 6 78,-2 7-11,-4 9 392,-6 4 214,-2 3 582,-3 19-818,-3-2-224,-1 14-79,0-12-134,0-6-33,3-8-12,-1-3-190,5-3 78,0-3-997,9-11-1,4-8-738,8-15 78,4-1 246,3 4 1211,-1 6 358,-4 14 459,-8 6 930,-7 7 370,-8 8 539,-5 19-1682,-2 0-157,-1 12-235,0-14-134,-1-8-90,1-6-124,-1-7-660,1-2-292,0-18-895,3-7-786,2-19 2757,1 8 0,-2 11 0,-1 13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3.418"/>
    </inkml:context>
    <inkml:brush xml:id="br0">
      <inkml:brushProperty name="width" value="0.08571" units="cm"/>
      <inkml:brushProperty name="height" value="0.08571" units="cm"/>
      <inkml:brushProperty name="color" value="#004F8B"/>
    </inkml:brush>
  </inkml:definitions>
  <inkml:trace contextRef="#ctx0" brushRef="#br0">0 334 13891,'30'49'2577,"-5"-2"-2151,-13-8-90,-3-2-112,1-2 212,1 1-436,-4-19 34,4 1 101,-1-18-90,7-12-45,7-7-3392,8-11 3392,1 0 0,1 5 0,-7 9-67,-5 8 56,-9 5 11,-3 3 156,-4 1 3572,-3 8-3571,-1 1-45,2 6-112,-3-3-101,3-6-123,2-3-628,3-4 371,8-3-673,6-10 224,8-6-235,3-10 1165,-1 4 0,-8 6 89,-9 8 617,-8 7 134,-6 3-11,-2 1-313,-3 7 78,-4 6-146,-4 10-224,-1 4 23,2 0-124,4-4-78,3-6-45,2-4-34,1-8-22,8-1-101,5-4 135,14-5-34,6-5 112,4-4-56,1-2 0,-3 6-112,-7 6 90,-8 3 22,-5 1 11,-8 0-11,0-1-247,-4-8-437,4-7-88,3-15-69,5-15 225,8-9 335,2-12 281,4-1 56,0 2-22,-5 9 448,-3 15-2978,-6 14 3225,-7 16-304,-4 7 360,-3 12-202,-1 17-180,0 17-291,0 24-101,0 6-11,0 4-90,0-6-470,-2-8-1042,-2-9-662,-4-9 1321,0-19 943,-3-6 0,8-17 0,-2 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4"/>
    </inkml:context>
    <inkml:brush xml:id="br0">
      <inkml:brushProperty name="width" value="0.08571" units="cm"/>
      <inkml:brushProperty name="height" value="0.08571" units="cm"/>
      <inkml:brushProperty name="color" value="#004F8B"/>
    </inkml:brush>
  </inkml:definitions>
  <inkml:trace contextRef="#ctx0" brushRef="#br0">1 136 18709,'0'82'-336,"0"-17"101,2-58-237,3-4 416,6-6-369,8-16-696,10-12 785,9-18 303,5-5 33,2 3 112,-4 12 89,-5 12 57,-7 14-135,-9 7 124,-3 16 11,-7 10-214,-1 14-44,-7 4-302,1-1-707,1-10-570,3-10-2635,0-9 4214,3-6 0,-6-2 0,0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4.293"/>
    </inkml:context>
    <inkml:brush xml:id="br0">
      <inkml:brushProperty name="width" value="0.08571" units="cm"/>
      <inkml:brushProperty name="height" value="0.08571" units="cm"/>
      <inkml:brushProperty name="color" value="#004F8B"/>
    </inkml:brush>
  </inkml:definitions>
  <inkml:trace contextRef="#ctx0" brushRef="#br0">66 12 13454,'0'9'1131,"0"-2"-1131,-2 51-11,2-37-79,-2 41-44,10-54 134,2-5 168,9-6 101,0-11 0,-2-9 414,-3-11 24,-6 2-203,-3 3 112,-4 9-359,-14 6-201,-5 7-56,-13 4-302,-1 3-258,3 6-695,8 7 179,8 8-739,8 3-538,10-1-2207,6-10 4560,11-5 0,-8-8 0,-1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4.916"/>
    </inkml:context>
    <inkml:brush xml:id="br0">
      <inkml:brushProperty name="width" value="0.08571" units="cm"/>
      <inkml:brushProperty name="height" value="0.08571" units="cm"/>
      <inkml:brushProperty name="color" value="#004F8B"/>
    </inkml:brush>
  </inkml:definitions>
  <inkml:trace contextRef="#ctx0" brushRef="#br0">120 297 16602,'-32'46'370,"1"0"0,-19 33-225,45-53-134,4-6-22,3-6 11,11-7-112,8-5 101,16-19-437,8-14-337,4-24 360,1-13 425,-4-5 571,-4 1-3772,-11 5 3459,-9 12 425,-12 11 46,-6 14-259,-6 13-156,-7 9-225,-6 9-78,-7 20 3437,-3 11-3414,1 22-68,5 6-33,6 2-370,6-5-258,5-9-626,2-8 816,10-14-1568,9-12 684,16-8-886,10-11 1726,4-8 549,0-5 67,-5-2 0,-8 6 953,-10 6 919,-9 4-472,-8 3-413,-3 1-315,-3-3-66,3-6-315,2-8-358,5-13-33,2-8-79,3-7-90,-4-1 191,-2 4 0,-7 10 11,-3 10 179,-3 12-78,-7 6-79,-3 13 112,-8 14-78,2 18 112,2 18-100,6 10-57,4 1-11,5-4-583,8-13 12,9-17-269,14-18-91,10-17 494,8-23-2677,4-15 1276,-1-22-1456,-16 9 3294,-8-1 0,-21 32 0,-3 5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5.117"/>
    </inkml:context>
    <inkml:brush xml:id="br0">
      <inkml:brushProperty name="width" value="0.08571" units="cm"/>
      <inkml:brushProperty name="height" value="0.08571" units="cm"/>
      <inkml:brushProperty name="color" value="#004F8B"/>
    </inkml:brush>
  </inkml:definitions>
  <inkml:trace contextRef="#ctx0" brushRef="#br0">42 1 13296,'-23'22'5267,"5"0"-5323,22 6-101,11-3 135,9-1-112,11-2 44,-1-1-90,-5-1-122,-10-1 156,-9 1 124,-5 0-68,-21 0-1042,-8-3-2588,-9-7 3720,-3-4 0,20-6 0,3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3:55.881"/>
    </inkml:context>
    <inkml:brush xml:id="br0">
      <inkml:brushProperty name="width" value="0.08571" units="cm"/>
      <inkml:brushProperty name="height" value="0.08571" units="cm"/>
      <inkml:brushProperty name="color" value="#004F8B"/>
    </inkml:brush>
  </inkml:definitions>
  <inkml:trace contextRef="#ctx0" brushRef="#br0">1 7 14967,'5'-3'2442,"-1"0"-1994,-4 3-370,0 0-78,7 70-336,-5-33-1053,5 53-1704,-7-65 3093,0-11 0,0-11 0,0-3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7.058"/>
    </inkml:context>
    <inkml:brush xml:id="br0">
      <inkml:brushProperty name="width" value="0.08571" units="cm"/>
      <inkml:brushProperty name="height" value="0.08571" units="cm"/>
      <inkml:brushProperty name="color" value="#004F8B"/>
    </inkml:brush>
  </inkml:definitions>
  <inkml:trace contextRef="#ctx0" brushRef="#br0">41 94 11392,'-9'11'1468,"2"-3"-987,7-8 304,-12 51-785,9-27-56,-6 38-224,17-44-404,18-6 225,-4-7 380,10-5 79,-12-11 101,2-22 78,-8 0 113,-3-14-91,-9 13-54,-2 1-147,0 2-79,-3 7-269,-5 4 46,-2 9-191,-3 5-628,4 4 1121,3 9 0,3-5 0,2 5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09.033"/>
    </inkml:context>
    <inkml:brush xml:id="br0">
      <inkml:brushProperty name="width" value="0.08571" units="cm"/>
      <inkml:brushProperty name="height" value="0.08571" units="cm"/>
      <inkml:brushProperty name="color" value="#333333"/>
    </inkml:brush>
  </inkml:definitions>
  <inkml:trace contextRef="#ctx0" brushRef="#br0">297 0 12042,'-77'42'1131,"13"8"-940,45 16-79,4 16 298,10-23 1,3 10 0,-2 6-355,-3-1 0,0 5 1,-1 2-1,1-6-333,2 2 1,0-5-1,-1 1-209,-3 14 1,-1 1 0,-3-34-2563,1-44 3048,0-23 0,6 10 0,2-10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09.186"/>
    </inkml:context>
    <inkml:brush xml:id="br0">
      <inkml:brushProperty name="width" value="0.08571" units="cm"/>
      <inkml:brushProperty name="height" value="0.08571" units="cm"/>
      <inkml:brushProperty name="color" value="#333333"/>
    </inkml:brush>
  </inkml:definitions>
  <inkml:trace contextRef="#ctx0" brushRef="#br0">0 67 16075,'60'-12'-811,"-1"0"1,-1 0 0,-7 2-2630,-5 2 3440,-5 0 0,-29 5 0,-3 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09.501"/>
    </inkml:context>
    <inkml:brush xml:id="br0">
      <inkml:brushProperty name="width" value="0.08571" units="cm"/>
      <inkml:brushProperty name="height" value="0.08571" units="cm"/>
      <inkml:brushProperty name="color" value="#333333"/>
    </inkml:brush>
  </inkml:definitions>
  <inkml:trace contextRef="#ctx0" brushRef="#br0">3 44 13992,'-3'84'-1188,"10"-16"527,23-55-594,4-5 997,12-15 572,-32-71 201,-6 43-168,-35-46 651,-6 71-528,7 7-470,9 1-101,9 2-1299,6 0 369,22 1-762,5-1-694,10 1 2487,-4-1 0,-18 0 0,-4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09.713"/>
    </inkml:context>
    <inkml:brush xml:id="br0">
      <inkml:brushProperty name="width" value="0.08571" units="cm"/>
      <inkml:brushProperty name="height" value="0.08571" units="cm"/>
      <inkml:brushProperty name="color" value="#333333"/>
    </inkml:brush>
  </inkml:definitions>
  <inkml:trace contextRef="#ctx0" brushRef="#br0">19 0 10350,'13'82'1378,"-4"-17"-246,-22-56-785,2-6-302,2-9 11,4-9 247,3-10-247,3-5-56,12 1 0,10 6 0,16 10-135,9 5 135,20 30 0,-34-16 0,6 16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10.619"/>
    </inkml:context>
    <inkml:brush xml:id="br0">
      <inkml:brushProperty name="width" value="0.08571" units="cm"/>
      <inkml:brushProperty name="height" value="0.08571" units="cm"/>
      <inkml:brushProperty name="color" value="#333333"/>
    </inkml:brush>
  </inkml:definitions>
  <inkml:trace contextRef="#ctx0" brushRef="#br0">86 1 15583,'-19'98'56,"0"-12"-56,5-44 0,1-7-12,3-8 1,4-8-56,3-9-403,2-4-349,1-5 259,8-9-538,8-8 269,14-12 101,11-8 112,4-2 548,3 4 57,-1 5-550,-2 7-794,-5 10 694,-5 6-572,-7 5 976,-6 4 257,-2 9 1098,-4 6-90,-1 8 124,2-1-157,-1-3-258,3-5 112,2-5 201,0-7-368,2-3-337,-1-2-325,1-11-67,1-7-45,-3-13-280,-2-5 234,-7 0-44,-5 4 202,-5 4 101,-5 7 90,-8 11-179,-8 4 88,-10 14 158,-5 13 190,2 17-79,2 13-9,10 4-181,9-1-179,7-5-56,13-10-90,10-10-314,16-15-3996,15-7 2910,7-24-2840,8-8 408,-17-9 3978,-6-2 0,-29 21 0,-5 4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10.936"/>
    </inkml:context>
    <inkml:brush xml:id="br0">
      <inkml:brushProperty name="width" value="0.08571" units="cm"/>
      <inkml:brushProperty name="height" value="0.08571" units="cm"/>
      <inkml:brushProperty name="color" value="#333333"/>
    </inkml:brush>
  </inkml:definitions>
  <inkml:trace contextRef="#ctx0" brushRef="#br0">185 1 12692,'-48'51'1251,"-1"-1"0,5-4 1,12-7-1252,24-8-12,5-9 1,8-8-505,29-7-44,1-5 381,23-10 146,-14 0-1,-6-2 34,-9 5 0,-9 4 302,-8 15 191,-7 11 135,-2 21 78,-8 12-326,-10 8-44,-10 5-77,-13-1-125,-5-4 124,2-12-157,2-13 123,8-18-224,12-13-4087,9-22 2474,7-21-102,12-27-1859,4 0 3574,9-4 0,-9 38 0,-1 5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11.926"/>
    </inkml:context>
    <inkml:brush xml:id="br0">
      <inkml:brushProperty name="width" value="0.08571" units="cm"/>
      <inkml:brushProperty name="height" value="0.08571" units="cm"/>
      <inkml:brushProperty name="color" value="#333333"/>
    </inkml:brush>
  </inkml:definitions>
  <inkml:trace contextRef="#ctx0" brushRef="#br0">1 267 14587,'15'50'67,"-1"-10"493,-10-46-1558,5-8 726,4-10-524,4-8 486,5 0-49,0 5 1188,3 7-694,-3 9 425,1 5 190,-1 5-279,0 1-146,2 1 224,1 2-314,2-1 90,1 0 191,1-1-270,-4-1 68,0-4-247,-4-6-45,-3-6 136,-6-4-136,-6 0 23,-3 5-45,-3 3-45,-3 3 34,-5 5 11,-5 2 0,-7 10-11,-4 12 78,-1 15-56,2 12 56,4 4-55,9-3-24,4-3-133,5-10-248,15-12 46,7-11-213,21-8-281,10-16-324,7-10-180,2-18 191,-3-7 437,-6-3 583,-8 3 134,-12 2 672,-10 8 886,-11 6-282,-6 10-569,-4 10-147,-2 5-336,-6 5 112,0 1 224,-6 6-448,3 6 12,1 9-68,4 9-23,2 5 1,2 4-23,1 0 0,0 1 101,0-4-45,0-5 125,0-7 155,0-5-190,0-10 156,0-4-89,0-4 56,0-1-526,0-11-169,0-6 247,3-15-134,8-6 257,9-4-112,14-1 78,6 0 12,2 4 112,0 2-45,-6 8 124,-7 5-46,-9 9 337,-11 6-247,-5 5-146,-4 3 168,0-1-44,0 7 179,-2 9-168,-1 7-123,1 13 78,0-2-112,2 4 0,0-7-56,4-1 123,3-7-67,4-4 0,-1-4 34,-3-5-34,-4-2 0,-2-3 268,-1 0-268,-4 1 124,-3-1-68,-3 1-34,2-3-44,4 0-393,3-1-672,1-8-67,10-10-1378,10-12-864,17-10-2407,-4 9 5803,2 3 0,-22 19 0,-3 3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12.202"/>
    </inkml:context>
    <inkml:brush xml:id="br0">
      <inkml:brushProperty name="width" value="0.08571" units="cm"/>
      <inkml:brushProperty name="height" value="0.08571" units="cm"/>
      <inkml:brushProperty name="color" value="#333333"/>
    </inkml:brush>
  </inkml:definitions>
  <inkml:trace contextRef="#ctx0" brushRef="#br0">46 249 16344,'-13'73'945,"0"0"0,1-5 0,4-20-990,8-41-167,1-5 133,10-17-1142,7-10-79,10-21 258,3-11 392,-4-9-3179,-2-3 3818,-6 1 11,-5 6 1233,-6 14-169,-5 15-526,-2 15-393,-1 9-145,0 7 3090,0 1-3471,0 13-829,0 1-1199,3 11 661,7-5-1289,0-8 3037,6-4 0,-10-6 0,0-1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12.703"/>
    </inkml:context>
    <inkml:brush xml:id="br0">
      <inkml:brushProperty name="width" value="0.08571" units="cm"/>
      <inkml:brushProperty name="height" value="0.08571" units="cm"/>
      <inkml:brushProperty name="color" value="#333333"/>
    </inkml:brush>
  </inkml:definitions>
  <inkml:trace contextRef="#ctx0" brushRef="#br0">78 1 11033,'-16'54'3356,"-1"-1"0,7-6-3356,-8 9 0,3-6-34,13-31 34,2-9 135,9-4-135,8-5-45,11-11-269,5-8 314,-1-12 67,-5-4-22,-8 1-45,-9 0 79,-6 4 10,-4 4 114,0 7-203,-4 4-102,0 8 24,-3 3-729,3 3-78,2 0 325,2 3-393,0 4 785,2 4 157,8 3 22,5-1 90,7 3-79,-1 1 45,-1 1 135,-5 1-56,1 0 168,-5 0-135,-2-2 12,-2-3 77,-1-4-156,1-4 393,3-4-180,5-2-325,9-13-90,11-4-190,14-16 123,8-1 112,7-1 90,-5 9 269,-5 8 22,-13 10 0,-13 6 34,-10 17-34,-6 8-302,-6 19-34,-1 3-314,-2-3-2084,1-10-5568,-3-15 7966,1-8 0,-2-9 0,0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14.971"/>
    </inkml:context>
    <inkml:brush xml:id="br0">
      <inkml:brushProperty name="width" value="0.08571" units="cm"/>
      <inkml:brushProperty name="height" value="0.08571" units="cm"/>
      <inkml:brushProperty name="color" value="#333333"/>
    </inkml:brush>
  </inkml:definitions>
  <inkml:trace contextRef="#ctx0" brushRef="#br0">1 56 17375,'57'2'41,"0"1"0,-4-1 0,-3-1-7,11-9-34,-4 2-56,11 0-896,-25 2-819,3-3-559,-29 0-1559,-9 0 3889,-4-3 0,-4 6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7.594"/>
    </inkml:context>
    <inkml:brush xml:id="br0">
      <inkml:brushProperty name="width" value="0.08571" units="cm"/>
      <inkml:brushProperty name="height" value="0.08571" units="cm"/>
      <inkml:brushProperty name="color" value="#004F8B"/>
    </inkml:brush>
  </inkml:definitions>
  <inkml:trace contextRef="#ctx0" brushRef="#br0">1 56 12949,'0'-8'1132,"0"2"-1132,0 6-123,0 0 201,0 11-33,0 5 45,0 12-90,0 1 0,0-3-12,3-5-44,5-7-403,4-6 44,5-5 180,0-3-359,10-21 594,-9 1 348,4-18 77,-14 8 69,-10-13-887,-7 24-357,-9-7-539,-1 38-5767,4-1 7056,2 14 0,8-15 0,2 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15.396"/>
    </inkml:context>
    <inkml:brush xml:id="br0">
      <inkml:brushProperty name="width" value="0.08571" units="cm"/>
      <inkml:brushProperty name="height" value="0.08571" units="cm"/>
      <inkml:brushProperty name="color" value="#333333"/>
    </inkml:brush>
  </inkml:definitions>
  <inkml:trace contextRef="#ctx0" brushRef="#br0">5 10 12983,'-2'-6'1546,"0"2"-918,2 4-516,39 1 34,-21 3-79,33 2 179,-31 3-201,1 2 0,-2 3-45,-2 1-23,-5 0 23,-5 3 34,-3 2-23,-3 4 135,-4 6-101,-9 0 156,-6 2-33,-8-4 393,-7-2-416,11-13-44,-2-3 22,13-10-123,4-7-67,2-6-11,4-12 78,0-7 45,3-3-45,8-3 11,3 2-11,6 2 11,-4 9-22,-5 6-12,-5 10-279,-3 5-56,-2 3-158,0 1-100,0 5-2645,0 17-605,0-8 3866,0 12 0,0-21 0,0-1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19.416"/>
    </inkml:context>
    <inkml:brush xml:id="br0">
      <inkml:brushProperty name="width" value="0.08571" units="cm"/>
      <inkml:brushProperty name="height" value="0.08571" units="cm"/>
      <inkml:brushProperty name="color" value="#333333"/>
    </inkml:brush>
  </inkml:definitions>
  <inkml:trace contextRef="#ctx0" brushRef="#br0">1 14 13868,'2'-8'1883,"0"2"-1693,-2 6-145,0 0-45,13 17 179,-4 5-33,11 20 101,-7 3-225,0 5 12,0-4 10,-3-1-44,0-9 0,0-8-22,-3-10-34,-1-8 56,-2-7 123,1-2-44,2-1-79,8-11-348,6-8-380,10-13-404,3-4-1053,7 5-493,-13 9 2678,-3 7 0,-18 11 0,-2 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19.812"/>
    </inkml:context>
    <inkml:brush xml:id="br0">
      <inkml:brushProperty name="width" value="0.08571" units="cm"/>
      <inkml:brushProperty name="height" value="0.08571" units="cm"/>
      <inkml:brushProperty name="color" value="#333333"/>
    </inkml:brush>
  </inkml:definitions>
  <inkml:trace contextRef="#ctx0" brushRef="#br0">86 0 12468,'7'0'593,"0"0"69,-7 0 21,0 0-605,-42 62 79,29-40 0,-29 47-157,40-56 67,2-4-67,4-4 0,7-3-134,9-3 89,9-12-67,3-5 112,2-11 11,-5 2 0,-7 7 202,-9 8 45,-7 8 34,-4 2 44,-2 3 145,-1 13 125,-8 9-259,-3 17-280,-5 4 79,1-4-146,6-8 0,6-9-23,2-10-234,2-7 245,4-4-447,11-4-740,11-12-470,15-11-897,6-18-2185,-11 7 4751,-4-1 0,-22 23 0,-3 4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0.346"/>
    </inkml:context>
    <inkml:brush xml:id="br0">
      <inkml:brushProperty name="width" value="0.08571" units="cm"/>
      <inkml:brushProperty name="height" value="0.08571" units="cm"/>
      <inkml:brushProperty name="color" value="#333333"/>
    </inkml:brush>
  </inkml:definitions>
  <inkml:trace contextRef="#ctx0" brushRef="#br0">79 21 11739,'1'-12'2566,"0"3"-2342,-18 71-45,6-18-84,-1 5 1,0 1 5,0 13-101,3-4 23,4-10-46,3-12-44,2-11-158,5-11 147,7-8-437,11-4-382,8-14-178,5-8 33,4-15 190,0-4 325,-1-2 527,-4 3 403,-6 6 393,-10 9 213,-7 10-404,-8 7-146,-3 4 471,-1 9-179,0 7-359,-2 14 112,-2 5-369,0 3 44,0-4-45,3-5-111,0-7-23,1-8-11,0-7 11,0-3 0,1-3 0,8-6-460,6-8-144,9-7 368,0-5 45,-2 4 146,-5 8 34,-6 7 11,-4 5 146,-5 2 459,-1 6-157,-1 5-123,0 8-112,0 2-213,2-1-22,0-7-12,2-4-224,2-6 236,3-2-594,7-2-1065,5-10-314,7-5-862,4-9 2857,-8 6 0,-8 7 0,-10 9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0.842"/>
    </inkml:context>
    <inkml:brush xml:id="br0">
      <inkml:brushProperty name="width" value="0.08571" units="cm"/>
      <inkml:brushProperty name="height" value="0.08571" units="cm"/>
      <inkml:brushProperty name="color" value="#333333"/>
    </inkml:brush>
  </inkml:definitions>
  <inkml:trace contextRef="#ctx0" brushRef="#br0">1 140 14899,'37'-32'-314,"-7"1"23,-22 11 0,-4 1-90,-3 5 247,-1 4 21,0 5 113,-7 3 113,-2 9 55,-9 11 761,-7 49-907,23-6-167,4 2-348,29-31-67,6-44-269,3-8-258,2-14 224,-1-5 774,-3-1 89,-3 4 56,-9 6 392,-6 8 313,-10 9-200,-6 6-203,-3 5 146,-1 2-122,0 9-181,0 3 225,0 8-79,2 2-224,4 0 203,5 2-147,4 0 11,2 1 180,-2-1-236,-2-2 236,-7-3-33,-3-1-136,-3-4 12,0-1-213,-8-4-11,-2-3-392,-9-3-774,3-2-1255,0-2-2251,6-3 4683,5-3 0,4 1 0,1 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1.568"/>
    </inkml:context>
    <inkml:brush xml:id="br0">
      <inkml:brushProperty name="width" value="0.08571" units="cm"/>
      <inkml:brushProperty name="height" value="0.08571" units="cm"/>
      <inkml:brushProperty name="color" value="#333333"/>
    </inkml:brush>
  </inkml:definitions>
  <inkml:trace contextRef="#ctx0" brushRef="#br0">81 526 13577,'-22'47'45,"-1"0"0,-12 34-168,37-52-46,10-8 169,10-11-11,11-6 22,7-9-22,-3-7-191,-3-9 202,-9-4 90,-9-1 157,-10 3 503,-4 3-459,-4 6-190,-5 5 11,-2 3-112,-4 5-67,5 0-23,3 0-929,3-1-370,2-3 481,12-5-493,6-6 236,18-9-606,8-10 864,7-6 885,2-7 22,-4-6 593,-6-3 371,-7-6 582,-10 1-290,-6 2-372,-10 8 338,-4 14-314,-5 16-684,-1 11-101,-1 14 325,-5 21 168,-2 21-201,-3 33-191,5-27 0,1 2-350,0 10 1,2 3 287,-2 6 1,1 3-152,0 4 1,1 0 27,-1-1 0,2-1-39,0-6 0,0-3 11,2-11 1,-1-3-57,1 27 45,2-29-191,-1-26-11,1-14-1243,-2-22-415,-8-17 728,-8-21-160,-6 2 0,-2-4 1292,-12-26 706,13 26 0,2 2 1210,5-8-437,8 13-471,11 10-55,14 11-494,10 7-291,16 5-168,6 3-1356,28-1-3148,-35 5 4504,13-2 0,-48 5 0,-1-2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1.943"/>
    </inkml:context>
    <inkml:brush xml:id="br0">
      <inkml:brushProperty name="width" value="0.08571" units="cm"/>
      <inkml:brushProperty name="height" value="0.08571" units="cm"/>
      <inkml:brushProperty name="color" value="#333333"/>
    </inkml:brush>
  </inkml:definitions>
  <inkml:trace contextRef="#ctx0" brushRef="#br0">28 11 14641,'-12'-11'2488,"0"79"-2029,11-12-454,0 4 1,-1 2 73,2 21-79,2-5-34,3-7-11,3-13-851,4-14-672,0-16-1592,-2-15 3160,0-10 0,-7-3 0,0-2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2.280"/>
    </inkml:context>
    <inkml:brush xml:id="br0">
      <inkml:brushProperty name="width" value="0.08571" units="cm"/>
      <inkml:brushProperty name="height" value="0.08571" units="cm"/>
      <inkml:brushProperty name="color" value="#333333"/>
    </inkml:brush>
  </inkml:definitions>
  <inkml:trace contextRef="#ctx0" brushRef="#br0">1 218 17241,'89'3'123,"-11"-11"-291,-43-23 67,-6-6-11,-8 1 0,-11 4-4240,-6 3 3970,-7 7 1141,-9 7-759,-7 7 0,-10 5 0,-1 19 79,0 11 145,4 22 146,8 13-12,8 3-302,6 1 3370,7-7-3426,11-10-79,9-16-425,16-16-471,10-10-1041,8-20-2679,-13-2 4695,0-15 0,-30 14 0,-3 3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3.194"/>
    </inkml:context>
    <inkml:brush xml:id="br0">
      <inkml:brushProperty name="width" value="0.08571" units="cm"/>
      <inkml:brushProperty name="height" value="0.08571" units="cm"/>
      <inkml:brushProperty name="color" value="#333333"/>
    </inkml:brush>
  </inkml:definitions>
  <inkml:trace contextRef="#ctx0" brushRef="#br0">125 217 17375,'-35'39'207,"1"0"1,-20 23-320,52-47 112,4-7 0,8-5-12,9-1-324,13-15-639,7-4 471,2-13 404,-5 2 100,-5 5 156,-9 7 158,-10 8 459,-6 3-101,-5 4-392,-1 3 561,0 11-404,0 8-168,0 8 34,0 1-303,0-7 0,0-6-11,3-7 55,5-5-133,8-3-326,9-9-761,11-9-640,8-12-436,5-6-359,2 1 930,-5 7 337,-9 11 1344,-10 6 78,-13 7 1614,-7 2-314,-5 2-190,-2 5 146,0 1-113,0 5-538,0-3-55,4-1-471,1-3 11,8-2 146,2-3-314,5-2-236,20-19-290,-8 4 324,13-15 45,-16 11 67,-4 3 79,-3 3-269,-4 2 280,-4 0 11,-3 0 57,-6 0 649,-2-3-213,-3 5-482,-4 3-22,-2 4 269,-6 3-168,-1 9 190,-2 7-145,0 14-67,2 6 67,5 4-146,3-5 0,4-2-45,1-9-90,6-8-33,9-8-314,11-5-560,12-11 471,6-11-237,4-12-65,3-9 851,-3-2 22,-2 0 56,-7 4 67,-5 3 336,-9 6 482,-7 7-425,-5 7 78,-7 7-101,-3 5-404,-3 2 68,0 1-101,1 12 258,4 4-134,4 14 32,6 3 102,5 23 0,-7-14-191,-1 16-123,-9-21 224,-7-5-224,-13-2-45,-12-8-1513,-19-5-3719,6-9 5277,-2-4 0,27-4 0,4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4.178"/>
    </inkml:context>
    <inkml:brush xml:id="br0">
      <inkml:brushProperty name="width" value="0.08571" units="cm"/>
      <inkml:brushProperty name="height" value="0.08571" units="cm"/>
      <inkml:brushProperty name="color" value="#333333"/>
    </inkml:brush>
  </inkml:definitions>
  <inkml:trace contextRef="#ctx0" brushRef="#br0">269 1 11302,'-44'29'1255,"1"0"0,-33 29-930,37-13 123,9-3-146,10-5 58,9-9-192,7-8-90,3-7-22,7-7 34,9-3 44,12-12-134,14-12-78,4-13 66,4-8 24,-4 1-24,-7 8 35,-10 8-23,-10 10 168,-9 8-168,-5 4 0,-3 3 773,-1 12-493,1 8 0,-1 15-67,1 4-112,-1-2 44,0-5-145,1-11-78,3-5-12,6-10-414,7-3-213,10-8-852,10-13-1366,11-12-1032,-10-4 3967,-1 1 0,-25 19 0,-4 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48.732"/>
    </inkml:context>
    <inkml:brush xml:id="br0">
      <inkml:brushProperty name="width" value="0.08571" units="cm"/>
      <inkml:brushProperty name="height" value="0.08571" units="cm"/>
      <inkml:brushProperty name="color" value="#004F8B"/>
    </inkml:brush>
  </inkml:definitions>
  <inkml:trace contextRef="#ctx0" brushRef="#br0">5 41 13375,'-5'6'2532,"95"-14"-8058,-67-2 5594,66-9 1576,-98 9-4109,-35 20 2680,16 9 0,-11 0 0,29-3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4.620"/>
    </inkml:context>
    <inkml:brush xml:id="br0">
      <inkml:brushProperty name="width" value="0.08571" units="cm"/>
      <inkml:brushProperty name="height" value="0.08571" units="cm"/>
      <inkml:brushProperty name="color" value="#333333"/>
    </inkml:brush>
  </inkml:definitions>
  <inkml:trace contextRef="#ctx0" brushRef="#br0">56 83 10742,'8'0'4337,"-30"55"-4337,12-37 67,-18 40-134,25-53-192,3-3-502,0-2-438,2-4-202,9-8 427,8-1-158,11-6 650,3 5 448,3 2 57,-2 5-23,1 4 504,-1 2 134,-1 1 113,-1 0 123,-1 0-123,-1 4 33,2-1-156,-4 3-12,-1-4-359,-5-1-245,-4-1 100,-3-1-112,-3-8-56,-4-4 33,-4-8-582,-2-2 225,-2 0 201,-7 2-225,-7 3 325,-9 5 34,-8 6 45,0 4 45,0 10 45,4 9 762,4 13-80,9 10-211,6 3 66,6 5-100,14 0-235,10-3-292,17-6-23,12-12-829,7-11-1725,-11-9 2577,0-10 0,-31 3 0,-2-3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6.146"/>
    </inkml:context>
    <inkml:brush xml:id="br0">
      <inkml:brushProperty name="width" value="0.08571" units="cm"/>
      <inkml:brushProperty name="height" value="0.08571" units="cm"/>
      <inkml:brushProperty name="color" value="#333333"/>
    </inkml:brush>
  </inkml:definitions>
  <inkml:trace contextRef="#ctx0" brushRef="#br0">51 0 16611,'2'82'604,"-4"-8"-234,-14-30-359,0-4 35,5-10-57,5-10-431,4-10 106,2-5 354,5-4-331,11-14 223,10-6-168,11-17-56,3-3 124,0-2 145,-2 5 23,-3 6 22,-6 6 0,-7 7-45,-9 9-78,-6 4 459,-5 15-112,-2 7 134,0 11-234,0 3-113,0-4 45,0-4-56,0-8-11,0-7 0,0-5 11,0-3-45,7-1 45,5-6-270,10-7 192,6-10-202,2-5 123,0 2 157,-2 5 0,-8 6-89,-7 8 77,-6 4 12,-5 3 594,-1 4-134,-1 10-102,0 8-89,0 10-191,0-2 102,0-3-180,2-7-12,3-7-77,1-5-1,3-4-22,-1-3-437,3-1-616,2 0-852,5 0-1670,-4-1 3687,0-4 0,-9 3 0,-2-2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6.446"/>
    </inkml:context>
    <inkml:brush xml:id="br0">
      <inkml:brushProperty name="width" value="0.08571" units="cm"/>
      <inkml:brushProperty name="height" value="0.08571" units="cm"/>
      <inkml:brushProperty name="color" value="#333333"/>
    </inkml:brush>
  </inkml:definitions>
  <inkml:trace contextRef="#ctx0" brushRef="#br0">0 157 11481,'13'0'4426,"-3"0"-3933,-10 0-493,0 0 46,49-10-125,-29-2 0,34-11-223,-42 3 22,-7-1-370,-2 2-101,-3 2-66,-10 1 817,-3 6-23,-11 4 57,-3 3-34,1 17 425,3 4 12,5 16 236,9 4-281,3 2-291,5 3-101,11-2-45,6-5-235,16-6-113,9-14-682,6-6-740,5-9-1031,-15-9 2846,-2-5 0,-23 3 0,-4 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6.797"/>
    </inkml:context>
    <inkml:brush xml:id="br0">
      <inkml:brushProperty name="width" value="0.08571" units="cm"/>
      <inkml:brushProperty name="height" value="0.08571" units="cm"/>
      <inkml:brushProperty name="color" value="#333333"/>
    </inkml:brush>
  </inkml:definitions>
  <inkml:trace contextRef="#ctx0" brushRef="#br0">159 1 16064,'-40'42'252,"0"0"1,-24 30-208,55-48-45,4-6 0,4-7-112,2-6 44,10-3 68,7-4-706,14-11 281,5-6 290,3-9 135,-4 1 23,-6 5 44,-9 7 224,-10 8 0,-5 4-123,-5 3 583,-1 5-359,0 8-123,0 9-45,0 5-179,-2 1 44,-2-5-89,1-6-112,0-7 90,3-5-919,0-3 33,5-3-392,9-12-1209,10-7-1077,-1-5 3586,0 0 0,-16 15 0,-2 3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7.080"/>
    </inkml:context>
    <inkml:brush xml:id="br0">
      <inkml:brushProperty name="width" value="0.08571" units="cm"/>
      <inkml:brushProperty name="height" value="0.08571" units="cm"/>
      <inkml:brushProperty name="color" value="#333333"/>
    </inkml:brush>
  </inkml:definitions>
  <inkml:trace contextRef="#ctx0" brushRef="#br0">0 8 14009,'7'61'202,"-2"-11"363,-5-46-565,1-2 222,9-4-457,8-11-308,13-5-106,6-10 958,3 3-309,-2 6 44,-5 7 147,-6 7 301,-7 3 92,-7 2 32,-3 7-146,-3 3-245,0 6-24,0-1-201,-1-3-101,1-5-55,1-4-1043,2-2-1110,4-1-2778,-2 0 5087,2 0 0,-9 0 0,-1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27.882"/>
    </inkml:context>
    <inkml:brush xml:id="br0">
      <inkml:brushProperty name="width" value="0.08571" units="cm"/>
      <inkml:brushProperty name="height" value="0.08571" units="cm"/>
      <inkml:brushProperty name="color" value="#333333"/>
    </inkml:brush>
  </inkml:definitions>
  <inkml:trace contextRef="#ctx0" brushRef="#br0">143 464 13128,'-38'44'639,"0"0"0,-21 31-404,53-42-179,4-7 56,8-9 270,7-8-192,8-5-56,8-6-89,0-12-45,0-3 79,-4-11 89,-8 3 380,-5 5-9,-8 4-136,-3 7-112,-1 3-291,0 4-941,0 1-67,0 0 256,0-1-356,10-5 569,10-5-334,16-9-102,11-10 370,5-7-68,0-7 673,-2-5 0,-5-3 292,-9-4 548,-10 2-190,-13 1-56,-7 5 246,-8 8-134,-8 9-381,-2 14-202,-8 9 180,1 16 605,-2 19-427,1 24 80,2 32-220,11-31 1,1 3-502,2 8 0,1 3 412,1 8 1,1 1-253,1 5 0,0 2 17,0 1 0,0 0-40,2-3 1,1-2 10,0-7 1,2-5-11,1-10 0,0-5-102,5 21-481,-4-29-78,-4-24-987,-3-16-1871,-12-25 2768,-7-17 527,-15-21 134,-3-10 112,2 1 2308,8 5-180,11 10-1029,9 13-113,10 8 633,12 8-1428,12 6-90,17 2-101,8 1-56,8 3-1054,2 1-2924,-18 6 4034,-8 2 0,-27 5 0,-4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5.653"/>
    </inkml:context>
    <inkml:brush xml:id="br0">
      <inkml:brushProperty name="width" value="0.08571" units="cm"/>
      <inkml:brushProperty name="height" value="0.08571" units="cm"/>
      <inkml:brushProperty name="color" value="#333333"/>
    </inkml:brush>
  </inkml:definitions>
  <inkml:trace contextRef="#ctx0" brushRef="#br0">189 64 13050,'14'5'2745,"-3"-1"-1680,-11-4-315,0 0-716,-10-15 123,2 10-135,-10-10-44,2 14 22,-4 2-90,-7 11 68,-2 9-314,-1 12-34,2 19-100,12-16 200,4 6-357,17-25 269,12-8 89,13-5-281,16-18-323,9-10-237,2-16 415,-2-7 695,-9 3 79,-9 6 358,-13 8 908,-10 14-315,-8 7-413,-5 7-191,-1 2 100,-5 8 191,-7 8 146,-16 30-549,6-11-303,-4 11 57,16-28-68,6-5-157,3-9-79,1-2-481,4-2-124,11-9-548,14-12-1300,17-13-1311,-7 0 4000,-1 0 0,-24 20 0,-4 4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5.877"/>
    </inkml:context>
    <inkml:brush xml:id="br0">
      <inkml:brushProperty name="width" value="0.08571" units="cm"/>
      <inkml:brushProperty name="height" value="0.08571" units="cm"/>
      <inkml:brushProperty name="color" value="#333333"/>
    </inkml:brush>
  </inkml:definitions>
  <inkml:trace contextRef="#ctx0" brushRef="#br0">281 1 17196,'-33'55'392,"0"-1"0,1 0 1,2-3-180,-14 31-169,5-5-10,6-9-34,12-18-134,10-16-292,7-17-4341,19-10 3579,11-28-2495,24-14 702,12-31-705,-12 6 3686,-4 1 0,-30 36 0,-6 6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6.041"/>
    </inkml:context>
    <inkml:brush xml:id="br0">
      <inkml:brushProperty name="width" value="0.08571" units="cm"/>
      <inkml:brushProperty name="height" value="0.08571" units="cm"/>
      <inkml:brushProperty name="color" value="#333333"/>
    </inkml:brush>
  </inkml:definitions>
  <inkml:trace contextRef="#ctx0" brushRef="#br0">248 1 18014,'-39'73'228,"0"0"0,2-2 0,3-4-251,-10 23-537,12-8-1345,16-17-369,9-21 2274,30-23 0,-18-13 0,18-10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7.459"/>
    </inkml:context>
    <inkml:brush xml:id="br0">
      <inkml:brushProperty name="width" value="0.08571" units="cm"/>
      <inkml:brushProperty name="height" value="0.08571" units="cm"/>
      <inkml:brushProperty name="color" value="#333333"/>
    </inkml:brush>
  </inkml:definitions>
  <inkml:trace contextRef="#ctx0" brushRef="#br0">166 31 14648,'-38'32'179,"0"1"0,-25 27 336,49-24-515,6-5-58,4-7-20,7-7-201,11-9 155,7-4-313,15-12 679,2-12-242,3-12 0,-6-10 56,-7 1 280,-9 4-112,-10 4 135,-5 7-79,-6 8-224,-9 6-112,-5 8 56,-11 2-370,-1 6-549,-1 6-874,8 4-671,8 3-1660,8-8 4124,7-4 0,-1-5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51.463"/>
    </inkml:context>
    <inkml:brush xml:id="br0">
      <inkml:brushProperty name="width" value="0.08571" units="cm"/>
      <inkml:brushProperty name="height" value="0.08571" units="cm"/>
      <inkml:brushProperty name="color" value="#004F8B"/>
    </inkml:brush>
  </inkml:definitions>
  <inkml:trace contextRef="#ctx0" brushRef="#br0">56 44 14630,'-31'88'-314,"7"-15"169,34-56-12,4-7-123,13-6 34,2-3-506,4-11 293,-1-7 459,-2-12 23,-6-4 10,-7 0 438,-7 4-225,-5 2 91,-4 6-113,-5 4-101,-7 6-123,-3 5-2465,-12 3-740,13 9 3205,-2 1 0,13 0 0,2-2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7.893"/>
    </inkml:context>
    <inkml:brush xml:id="br0">
      <inkml:brushProperty name="width" value="0.08571" units="cm"/>
      <inkml:brushProperty name="height" value="0.08571" units="cm"/>
      <inkml:brushProperty name="color" value="#333333"/>
    </inkml:brush>
  </inkml:definitions>
  <inkml:trace contextRef="#ctx0" brushRef="#br0">133 0 14955,'-16'62'26,"0"0"0,2-4 1,-2-7-16,-7 4 392,3-9-190,5-11-123,6-14-90,6-11-157,2-5 56,2-5 90,11-14-381,8-6-3382,15-16 3640,5-3 134,4 4 22,-4 6 1,-2 8 66,-7 9 192,-4 6-135,-8 4 257,-4 11 45,-6 10-191,-4 13 237,-3 11-214,-2 1 257,-8 0-178,-7-4-302,-12-4 77,-7-5-134,-7-6-146,-1-9 22,-2-7-514,7-6-695,7-11 3279,15-7-4455,7-11-697,10 1 3206,9 2 0,-7 13 0,6 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8.240"/>
    </inkml:context>
    <inkml:brush xml:id="br0">
      <inkml:brushProperty name="width" value="0.08571" units="cm"/>
      <inkml:brushProperty name="height" value="0.08571" units="cm"/>
      <inkml:brushProperty name="color" value="#333333"/>
    </inkml:brush>
  </inkml:definitions>
  <inkml:trace contextRef="#ctx0" brushRef="#br0">129 0 17151,'-36'19'-235,"8"-1"123,26-2 112,2 0 0,0 3-22,6 2-79,4 1-34,7 2 102,0-1-12,-1 0 11,-6-2 68,-3-2-23,-5-1 426,-2 1-79,-5-1 12,-9 3-135,-6-3-212,-7-2 123,2-8-146,4-3-303,4-4-772,6-9-360,6-8-223,3-9-1233,11-6 2891,1 8 0,2 8 0,-4 9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8.907"/>
    </inkml:context>
    <inkml:brush xml:id="br0">
      <inkml:brushProperty name="width" value="0.08571" units="cm"/>
      <inkml:brushProperty name="height" value="0.08571" units="cm"/>
      <inkml:brushProperty name="color" value="#333333"/>
    </inkml:brush>
  </inkml:definitions>
  <inkml:trace contextRef="#ctx0" brushRef="#br0">0 129 16423,'71'5'-516,"-8"-19"315,-51-13-102,-1-8-55,-9 14-46,-2 5-10,-1 5 369,-7 5 45,-3 3 0,-7 10 157,-2 10 223,1 11-132,0 11 132,5 3-133,5-2-158,5-2-89,3-8-100,1-7 10,7-10 12,7-6-146,10-9-740,10-11-840,6-9 706,5-12-79,2 0 1076,-2 3 101,-4 6 606,-8 11 402,-9 7 112,-10 6 1,-8 4-248,-4 9-401,-2 6-192,0 6 145,-5 0-313,1-6 67,-5-4-11,4-8 135,2-2 145,2-3-1052,6-8 570,6-5-829,9-7-392,8-1 33,2 4 797,1 6-314,-2 4-12,-4 4 751,-4 2 156,-4 5 573,-5 1 458,-2 7-301,-5 0-158,0 2 23,-3 0-158,3 0-323,-1 0 10,2-2-213,1 0 79,1-5 33,1-3 168,2-3 158,3-2-505,4-5-67,6-10-248,4-11-1209,7-9-783,3-3-864,-11 11 3171,-2 5 0,-19 15 0,-1 3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9.409"/>
    </inkml:context>
    <inkml:brush xml:id="br0">
      <inkml:brushProperty name="width" value="0.08571" units="cm"/>
      <inkml:brushProperty name="height" value="0.08571" units="cm"/>
      <inkml:brushProperty name="color" value="#333333"/>
    </inkml:brush>
  </inkml:definitions>
  <inkml:trace contextRef="#ctx0" brushRef="#br0">56 305 17207,'-29'65'336,"7"-14"-336,18-42 0,3-4 90,1-3-90,7-1 0,6-1 45,11-7-57,5-1 24,-1-4 55,-5 4 247,-6 5-202,-7 2 415,0 5-449,-6 7 146,1 5-224,-3 4 0,0-4-56,0-7 45,2-3-68,2-5-33,6-5-649,5-12-528,10-11-369,7-14-102,7-9 214,2-4 67,3-3 919,-4 0-348,-2 2 908,-6 8 1816,-7 11-4066,-7 13 2598,-10 11 1355,-5 9-414,-5 19-360,-5 10 57,-5 21-336,-6 12-145,-4 10-393,-2 8-90,-2 5-44,2 0 22,4-8 0,6-13-269,7-17-897,3-19-257,2-13 1812,0-18-4680,0-10 4291,0-12 0,0 11 0,0 2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9.679"/>
    </inkml:context>
    <inkml:brush xml:id="br0">
      <inkml:brushProperty name="width" value="0.08571" units="cm"/>
      <inkml:brushProperty name="height" value="0.08571" units="cm"/>
      <inkml:brushProperty name="color" value="#333333"/>
    </inkml:brush>
  </inkml:definitions>
  <inkml:trace contextRef="#ctx0" brushRef="#br0">1 92 18843,'40'-20'-537,"1"-1"-439,-9 13-1253,7-6 301,1 1 1055,3 4-438,-3 3 638,-5 5 1390,-5 27 718,-15 0-169,-5 27-404,-16-6-402,-5 1-325,-5-4-57,2-9-78,5-11-134,6-12 122,2-7-1534,3-18-942,11-12-1702,-2-7 4190,9-8 0,-12 23 0,-2 4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39.813"/>
    </inkml:context>
    <inkml:brush xml:id="br0">
      <inkml:brushProperty name="width" value="0.08571" units="cm"/>
      <inkml:brushProperty name="height" value="0.08571" units="cm"/>
      <inkml:brushProperty name="color" value="#333333"/>
    </inkml:brush>
  </inkml:definitions>
  <inkml:trace contextRef="#ctx0" brushRef="#br0">1 0 14126,'13'26'-7127,"3"-6"7127,7-17 0,-9-3 0,-2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0.594"/>
    </inkml:context>
    <inkml:brush xml:id="br0">
      <inkml:brushProperty name="width" value="0.08571" units="cm"/>
      <inkml:brushProperty name="height" value="0.08571" units="cm"/>
      <inkml:brushProperty name="color" value="#333333"/>
    </inkml:brush>
  </inkml:definitions>
  <inkml:trace contextRef="#ctx0" brushRef="#br0">1 0 7828,'32'56'911,"1"0"0,-3-5 1,-13-6 1195,-34-6-1815,2-5 644,7-4-757,4-8 188,2-7-367,2-6 1364,5-6-1364,4-3-247,8-12 12,5-7 213,3-9-23,-3-4 90,-5 3 55,-6 3 68,-4 3 135,-5 4 111,-1 1-604,-1 9-393,0 0-112,0 9 34,0 0 258,37 0 773,-15 0 459,32 0-369,-24 0-281,-3 6 314,-3 2-11,-7 6-292,-4 4-78,-6-2 392,-3 2-112,-4-3-145,0-4 101,0-2-203,0-7 79,0 0 135,2-2-348,3 0-11,5-7-359,8-6-55,2-9 134,6-3 213,0 4 67,-3 5 179,-4 9 23,-5 3 234,-3 4-256,-3 6-80,-1 6 68,-1 6-134,-2 4-34,2-4 0,-1-7-224,3-5 213,1-4-359,4-6-549,4-9 146,2-7-325,4-8 616,1 0 438,-2-1 44,-3 5 268,-5 4 158,-7 6 280,-4 6-213,-3 4-415,0 3 494,0 1-437,-1 5 156,1 4-89,-2 9-135,2 6 202,11 4-258,5 7 34,9 1-45,4 1 78,-7-3-123,-5-4 79,-9-3-34,-5-6 168,-17-5-168,-9-5-336,-17-7-448,-7-2-1514,2-2-2620,14-1 4918,10-4 0,16 3 0,4-3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0.907"/>
    </inkml:context>
    <inkml:brush xml:id="br0">
      <inkml:brushProperty name="width" value="0.08571" units="cm"/>
      <inkml:brushProperty name="height" value="0.08571" units="cm"/>
      <inkml:brushProperty name="color" value="#333333"/>
    </inkml:brush>
  </inkml:definitions>
  <inkml:trace contextRef="#ctx0" brushRef="#br0">65 1 18797,'-34'92'201,"8"-14"297,23-56-509,2-8-112,1-6-1995,0-6-3025,2-16 5143,2 0 0,0-2 0,0 5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1.272"/>
    </inkml:context>
    <inkml:brush xml:id="br0">
      <inkml:brushProperty name="width" value="0.08571" units="cm"/>
      <inkml:brushProperty name="height" value="0.08571" units="cm"/>
      <inkml:brushProperty name="color" value="#333333"/>
    </inkml:brush>
  </inkml:definitions>
  <inkml:trace contextRef="#ctx0" brushRef="#br0">0 0 15639,'43'27'-342,"0"-1"0,31 24 410,-45-15-68,-5 1 436,-3-3-290,-7-3-23,-5-7 258,-4-7-101,-2-7 225,-2-5 234,2-3-100,1-1-617,7-7-22,6-7 0,8-9-67,8-3-258,7 4 325,1 5 90,-1 9 89,-7 5 336,-7 15-246,-5 8-45,-5 16 292,-3 7-359,-3 1-45,-3-3-112,-3-8-303,0-7-470,-3-13-1950,1-6-5389,-2-8 8112,2-9 0,-1 6 0,0-5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5.543"/>
    </inkml:context>
    <inkml:brush xml:id="br0">
      <inkml:brushProperty name="width" value="0.08571" units="cm"/>
      <inkml:brushProperty name="height" value="0.08571" units="cm"/>
      <inkml:brushProperty name="color" value="#333333"/>
    </inkml:brush>
  </inkml:definitions>
  <inkml:trace contextRef="#ctx0" brushRef="#br0">1 3 11627,'6'0'2656,"-1"0"-1704,-5 0 1132,0 0-1916,5-2 460,-4 3-393,5 7-223,-6 6 10,0 10-22,0 3 0,0 1-67,0-1-236,-2-3-123,-1-6 56,-1-7 348,2-5 22,1-4-146,1-2-156,0-9 100,0-5 202,2-9 0,7-1 23,5 2-23,9 2 0,5 4 0,2 3 11,2 6-11,-1 2-22,-2 4 10,-3 1-559,-3 0-247,-3 0-975,-3 5-112,-3 3 135,-3 5-1334,-5-2 3104,-2-2 0,-4-5 0,0-3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51.815"/>
    </inkml:context>
    <inkml:brush xml:id="br0">
      <inkml:brushProperty name="width" value="0.08571" units="cm"/>
      <inkml:brushProperty name="height" value="0.08571" units="cm"/>
      <inkml:brushProperty name="color" value="#004F8B"/>
    </inkml:brush>
  </inkml:definitions>
  <inkml:trace contextRef="#ctx0" brushRef="#br0">62 0 9823,'-18'49'17,"1"-1"0,-9 32-85,39-59-335,7-10 370,13-8-79,2-14-852,-2-6 1188,2-27 1244,-37-3-2107,-6 10-2565,-26 15 3204,1 35 0,20-5 0,2 4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6.196"/>
    </inkml:context>
    <inkml:brush xml:id="br0">
      <inkml:brushProperty name="width" value="0.08571" units="cm"/>
      <inkml:brushProperty name="height" value="0.08571" units="cm"/>
      <inkml:brushProperty name="color" value="#333333"/>
    </inkml:brush>
  </inkml:definitions>
  <inkml:trace contextRef="#ctx0" brushRef="#br0">1 111 15527,'63'-11'44,"-11"-1"-55,-45-4-146,-4 0-335,-2 0 76,-1 2-87,0 2 301,-8 4 180,-2 4 44,-9 3 0,2 4 68,1 9-56,3 8 156,6 9-78,3 4-112,4-4 157,8-3-157,8-6-56,12-9-68,9-4-301,5-6-248,5-9-548,2-8-78,2-10 469,-4-4 684,-3 0 146,-8 5 325,-10 4 415,-10 6 482,-8 7-438,-6 4-89,-3 3-404,-8 1 11,-4 0 169,-9 1 112,-3 7-146,-3 5 89,4 7-112,2 0-189,10-1-135,6-4-57,5-2-33,6 0 11,7-4 157,13-2-201,8-4 33,6-2 0,2-1-79,-5 0 79,-1 3-11,-7 2-11,-5 6 22,-5 5 67,-6 5 403,-3 9-89,-6 6 124,-1 7-315,-2 4 102,-4 2-113,-9 1-146,-9 0 281,-15 1-236,-6-6-33,-5-7 124,1-10-124,6-15-90,10-7-213,10-21-750,11-15-124,9-26-1166,25-15-1545,0 14 3843,22 4 0,-26 34 0,-2 6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6.361"/>
    </inkml:context>
    <inkml:brush xml:id="br0">
      <inkml:brushProperty name="width" value="0.08571" units="cm"/>
      <inkml:brushProperty name="height" value="0.08571" units="cm"/>
      <inkml:brushProperty name="color" value="#333333"/>
    </inkml:brush>
  </inkml:definitions>
  <inkml:trace contextRef="#ctx0" brushRef="#br0">39 0 17655,'-21'64'-1983,"3"-14"157,18-45-4034,8-12 5860,1-6 0,0 3 0,-3-1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6.526"/>
    </inkml:context>
    <inkml:brush xml:id="br0">
      <inkml:brushProperty name="width" value="0.08571" units="cm"/>
      <inkml:brushProperty name="height" value="0.08571" units="cm"/>
      <inkml:brushProperty name="color" value="#333333"/>
    </inkml:brush>
  </inkml:definitions>
  <inkml:trace contextRef="#ctx0" brushRef="#br0">48 1 15146,'-31'74'-6163,"14"-16"4392,29-47 1771,8-7 0,-13-4 0,0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7.035"/>
    </inkml:context>
    <inkml:brush xml:id="br0">
      <inkml:brushProperty name="width" value="0.08571" units="cm"/>
      <inkml:brushProperty name="height" value="0.08571" units="cm"/>
      <inkml:brushProperty name="color" value="#333333"/>
    </inkml:brush>
  </inkml:definitions>
  <inkml:trace contextRef="#ctx0" brushRef="#br0">0 65 11369,'0'14'3014,"0"-3"-2946,0-11 268,0 0-314,38 49 68,-14-46-45,29 31-11,-26-61 44,-9-3-55,-6 1 111,-8 3 12,-3 5-68,-2 4-78,-4 5-67,-1 4-628,-2 5-840,5 1-448,1 2 89,2 0 650,8 0-280,7 0 819,13 0 705,6 0 1019,4 0 34,-1 0 482,-4 0-257,-4 0-371,-10 0 12,-7 5 191,-8 5-237,-2 9-189,-2 5-213,0 2-191,0-3 123,0-5-78,0-7-168,0-6 123,0-4-22,10-1-79,6-5-179,14-8 45,9-5-79,22-11 34,-15 13-34,10 0 124,-24 14-90,-3 5 0,-4 8 11,-2 5-67,-2 7-1030,-4-3-965,-3-2-2958,-7-9 5009,-3-3 0,-4-6 0,0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8.955"/>
    </inkml:context>
    <inkml:brush xml:id="br0">
      <inkml:brushProperty name="width" value="0.08571" units="cm"/>
      <inkml:brushProperty name="height" value="0.08571" units="cm"/>
      <inkml:brushProperty name="color" value="#333333"/>
    </inkml:brush>
  </inkml:definitions>
  <inkml:trace contextRef="#ctx0" brushRef="#br0">35 196 17699,'-6'54'140,"0"1"1,-6 41-29,8-44 0,0-8-112,3-6-30,0-9-127,1-9-295,0-7-86,0-8-268,0-3-23,0-8-1255,0-11 695,0-13 324,0-13-1019,0-5-23,0-4 1547,0 1 560,0 1 1199,0 4-146,0 3 381,3 7-391,7 5-539,7 3-23,11 1 80,5 1 111,6 2 113,4 3-225,2 7-101,-2 6-55,-5 5-292,-5 3 11,-10 6 23,-4 5-90,-9 9 257,-5 4-201,-4 6 0,-12 0-45,-7 2-55,-14-2-24,-7-6-133,-1-4-124,1-9 258,2-5-23,8-4 34,7-2 202,10 0-90,6 0-34,4 0 203,2 0 604,8 4-313,9 9-158,13 8 180,8 11-303,7 2 135,0 3-79,1 0-212,-2-2-3315,-6-4 3225,-4-3-34,-7-4 45,-8-5-56,-4-6 0,-7-5 0,-1-5-459,-4-2 3302,0-1-3874,0 0-1568,-2-2-2231,0-4 4830,-1-2 0,0 2 0,0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9.284"/>
    </inkml:context>
    <inkml:brush xml:id="br0">
      <inkml:brushProperty name="width" value="0.08571" units="cm"/>
      <inkml:brushProperty name="height" value="0.08571" units="cm"/>
      <inkml:brushProperty name="color" value="#333333"/>
    </inkml:brush>
  </inkml:definitions>
  <inkml:trace contextRef="#ctx0" brushRef="#br0">15 0 16591,'-8'84'829,"2"-15"-829,6-51 0,0-4-22,0-3-57,0-4-783,0-3-1156,1-2-1690,1-2 3708,2-2 0,-2 2 0,0-3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4:49.435"/>
    </inkml:context>
    <inkml:brush xml:id="br0">
      <inkml:brushProperty name="width" value="0.08571" units="cm"/>
      <inkml:brushProperty name="height" value="0.08571" units="cm"/>
      <inkml:brushProperty name="color" value="#333333"/>
    </inkml:brush>
  </inkml:definitions>
  <inkml:trace contextRef="#ctx0" brushRef="#br0">33 1 12490,'-18'45'0,"3"-8"0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16.499"/>
    </inkml:context>
    <inkml:brush xml:id="br0">
      <inkml:brushProperty name="width" value="0.08571" units="cm"/>
      <inkml:brushProperty name="height" value="0.08571" units="cm"/>
      <inkml:brushProperty name="color" value="#333333"/>
    </inkml:brush>
  </inkml:definitions>
  <inkml:trace contextRef="#ctx0" brushRef="#br0">113 336 7874,'-20'-11'1087,"3"0"-270,7-4-369,3 2 68,4-3-135,1 1-280,2-3 112,0-1 179,0-4 0,0-2 11,2-1 157,3 1-21,3-1 312,2 1-167,-2 4-102,-1 2 236,-1 5-302,-4 6-68,0 3-381,-2 4-11,0 1-56,0 3 201,1 13 80,2 12 89,-1 19-303,0 13 45,-1 10-45,-1 7-3425,-2 5 3403,-5 2-45,-5 0-126,-6-5 115,-1-5 22,1-12-11,2-13 0,5-15-627,5-15 3116,3-10-4393,3-6-397,0-21-2640,5 0 4941,1-20 0,1 21 0,-2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16.873"/>
    </inkml:context>
    <inkml:brush xml:id="br0">
      <inkml:brushProperty name="width" value="0.08571" units="cm"/>
      <inkml:brushProperty name="height" value="0.08571" units="cm"/>
      <inkml:brushProperty name="color" value="#333333"/>
    </inkml:brush>
  </inkml:definitions>
  <inkml:trace contextRef="#ctx0" brushRef="#br0">7 0 17006,'-1'94'470,"1"-15"-470,-4-56 0,3-6-67,0-9-213,1-4-146,1-4 180,9-5-225,7-11 135,11-12 168,6-9 145,-5 3 46,-4 8 55,-10 11 101,-7 8-123,-4 5 460,-2 2-79,3 6-123,1 7-46,1 11-189,-2 7 78,-2 3-124,-2-1 23,-1-7-112,1-7-11,1-10-672,2-6-460,5-7-583,3-19-1961,3 0 3743,3-20 0,-10 25 0,-1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17.069"/>
    </inkml:context>
    <inkml:brush xml:id="br0">
      <inkml:brushProperty name="width" value="0.08571" units="cm"/>
      <inkml:brushProperty name="height" value="0.08571" units="cm"/>
      <inkml:brushProperty name="color" value="#333333"/>
    </inkml:brush>
  </inkml:definitions>
  <inkml:trace contextRef="#ctx0" brushRef="#br0">129 1 13499,'8'53'3227,"-11"-8"-2645,-9 50-336,-9-21-55,2 4-23,-1-3-168,3-5 0,1-9-23,3-13 1,4-12-684,4-15-1187,3-10-2018,2-7 3911,0-15 0,0 9 0,0-8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55.440"/>
    </inkml:context>
    <inkml:brush xml:id="br0">
      <inkml:brushProperty name="width" value="0.08571" units="cm"/>
      <inkml:brushProperty name="height" value="0.08571" units="cm"/>
      <inkml:brushProperty name="color" value="#E71224"/>
    </inkml:brush>
  </inkml:definitions>
  <inkml:trace contextRef="#ctx0" brushRef="#br0">199 1 16860,'-43'51'-146,"1"0"0,1-1 1,6-5 145,17-16 0,3-5 0,11-17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17.665"/>
    </inkml:context>
    <inkml:brush xml:id="br0">
      <inkml:brushProperty name="width" value="0.08571" units="cm"/>
      <inkml:brushProperty name="height" value="0.08571" units="cm"/>
      <inkml:brushProperty name="color" value="#333333"/>
    </inkml:brush>
  </inkml:definitions>
  <inkml:trace contextRef="#ctx0" brushRef="#br0">0 234 14775,'0'-5'2018,"0"1"-1503,0 4-369,121 1-662,-32-27 219,-13 20 0,-1-4 51,7-37 67,-57 22 89,-2-5-67,-17 9 45,-4 1 90,-2 5-101,-7 2 123,-4 5 0,-10 4 33,-2 3 68,-3 8 201,1 11-33,2 15 258,2 13-247,6 9 11,7 2-156,4 0-135,4-10-34,10-9-268,9-16 22,16-10-102,10-10-424,8-20-136,4-12-290,3-20-56,-2-6 839,-7 2 449,-10 8 326,-11 14 346,-13 14 33,-8 11 293,-7 4-124,-2 15-448,-4 8-90,-5 14-269,-6 5-11,-2-3 123,4-8-168,4-10 494,6-10-472,2-5-33,5-13-123,9-9-695,10-13-22,11-5-1144,4 3 214,4 4-1076,-13 13 2846,-5 6 0,-17 10 0,-3 1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17.853"/>
    </inkml:context>
    <inkml:brush xml:id="br0">
      <inkml:brushProperty name="width" value="0.08571" units="cm"/>
      <inkml:brushProperty name="height" value="0.08571" units="cm"/>
      <inkml:brushProperty name="color" value="#333333"/>
    </inkml:brush>
  </inkml:definitions>
  <inkml:trace contextRef="#ctx0" brushRef="#br0">113 0 15448,'-9'55'452,"1"0"0,0-2 0,0-3-396,-5 26-112,-2 4-213,1-1-616,-1-5-1,3-13-368,5-18 111,3-21 470,4-15-5086,0-21 5759,0-8 0,0 4 0,0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18.090"/>
    </inkml:context>
    <inkml:brush xml:id="br0">
      <inkml:brushProperty name="width" value="0.08571" units="cm"/>
      <inkml:brushProperty name="height" value="0.08571" units="cm"/>
      <inkml:brushProperty name="color" value="#333333"/>
    </inkml:brush>
  </inkml:definitions>
  <inkml:trace contextRef="#ctx0" brushRef="#br0">0 0 18182,'37'49'146,"0"-1"0,15 17-146,-38-5 123,-14-36-526,-21 2-405,4-14-883,-16 1-999,14-30 147,8-9-953,5-8 3496,5-3 0,1 22 0,0 4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18.741"/>
    </inkml:context>
    <inkml:brush xml:id="br0">
      <inkml:brushProperty name="width" value="0.08571" units="cm"/>
      <inkml:brushProperty name="height" value="0.08571" units="cm"/>
      <inkml:brushProperty name="color" value="#333333"/>
    </inkml:brush>
  </inkml:definitions>
  <inkml:trace contextRef="#ctx0" brushRef="#br0">1 460 16396,'13'81'974,"-3"-14"-816,-10-48-102,-1-9 109,1-5-109,-2-3-29,2-2-83,0-13-504,3-7 258,7-13-45,7-3 259,10 6 43,2 7-157,29 8 236,-20 8-12,42 19 225,-47-8 112,15 11 77,-26-14 57,-3-1-370,-3-6 80,-1-6-203,-4-8 0,-4-5-23,-4 0-157,-2 3 68,-1 6 68,0 7 44,-2 5 33,-5 5-10,-5 16 21,-5 12 181,-1 21-90,0 8-3460,5 3 3325,7-5-112,2-10 89,9-13-257,10-17-23,11-8-246,16-20-986,11-16-515,7-22-90,6-17 414,-4-5 3376,-2-3-2378,-9-2 694,-7 1 34,-7 1 1860,-8 4-45,-8 14-134,-11 14-415,-5 21-863,-5 12 1727,-12 39-831,-4 11-828,-13 37-101,-1 11-457,15-39 1,0 2 108,1 3 0,0 2 6,2 1 0,0 0-28,2-4 0,2-1-593,-3 40-270,6-22-819,4-25-133,1-22-549,3-21 2364,2-21 0,-1 8 0,0-6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18.901"/>
    </inkml:context>
    <inkml:brush xml:id="br0">
      <inkml:brushProperty name="width" value="0.08571" units="cm"/>
      <inkml:brushProperty name="height" value="0.08571" units="cm"/>
      <inkml:brushProperty name="color" value="#333333"/>
    </inkml:brush>
  </inkml:definitions>
  <inkml:trace contextRef="#ctx0" brushRef="#br0">1 1 18922,'58'34'-1480,"-3"-7"-715,-18-23-2399,-9-3 4594,1-1 0,-19 0 0,-2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20.254"/>
    </inkml:context>
    <inkml:brush xml:id="br0">
      <inkml:brushProperty name="width" value="0.08571" units="cm"/>
      <inkml:brushProperty name="height" value="0.08571" units="cm"/>
      <inkml:brushProperty name="color" value="#333333"/>
    </inkml:brush>
  </inkml:definitions>
  <inkml:trace contextRef="#ctx0" brushRef="#br0">168 256 17319,'-34'44'343,"0"1"1,2-3 0,6-2-164,6 9-180,6-5-90,9-9 90,3-12-157,10-10 157,10-8-309,31-34 1,7-12 308,1 12 549,7-14 1,-5 3-113,-33 25 34,0 15-23,-24 22-303,-2 15-111,-2 8-23,-1-3-11,1-8-123,0-11 78,2-10-325,0-8 258,11-9-291,8-17-381,16-14 200,6-22-744,-10 8 1,0-3 442,16-33 375,-18 29 1,0 0 509,8-17 415,-6 13 604,-6 19-324,-11 20-583,-6 12 1020,-6 19-225,-2 17-391,-2 22-124,-6 23-247,-6 13-111,-4 8 279,-4 2-313,3-8 0,4-17-56,5-21-269,4-20-212,2-17-752,2-15-2061,0-20 1702,2-18 506,0-20 1052,0-6 90,0 2 1031,6 10 369,0 14 12,6 14-403,1 12 44,2 9-213,1 3-235,3 3-246,2 1-348,3 5 57,3 4-68,2 3 0,3 1-23,-1-2-482,0 3 181,-6 6 88,-6 8 236,-9 8 56,-6 7 157,-5 1-101,-6-2 34,-2-6-146,-3-12-34,4-11-257,5-8-919,2-17 90,6-15-135,11-21-796,11-19 875,10-7 907,3-5 269,-1 4 739,-4 8 1043,-6 13-57,-8 18-761,-9 13-494,-5 13 169,-4 6-146,-2 9-370,0 11 34,-1 10-157,0 8-493,0 0-202,4-4-335,6-6 55,7-6-616,7-8-527,3-5 202,2-4 1916,-7-2 695,-5 0 694,-9 0-167,-5 5 436,-3 2-672,-4 10-269,-5 4-134,-3 6-393,-3 4-22,4 0-157,6 1 56,1-5 35,4-6-13,5-10 12,7-5-101,8-7-471,11-15 281,2-9 179,1-15 11,-4-4-23,-4 0 68,-6 6-45,-6 8 280,-7 11-280,-4 10 0,-3 4 0,0 5 0,0 6 11,0 5 0,0 7-11,0 4 68,0 0-1,2-5-67,6 0 280,8-5-134,7-2 56,5-2-57,-2-2 1,2-1 246,-5-1-202,-1-1 136,-5 0-24,-1-2-179,0 0 79,2-1-3594,7 0 3314,5-9 55,5-3-22,2-6 45,-3 3 180,0 8 32,-5 4 136,0 15-12,-3 14 3235,-4 19-3571,-5 15-56,-8 3-504,-5-2-851,-4-5-1750,0-27 3161,-5-8 0,4-20 0,-4-1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20.867"/>
    </inkml:context>
    <inkml:brush xml:id="br0">
      <inkml:brushProperty name="width" value="0.08571" units="cm"/>
      <inkml:brushProperty name="height" value="0.08571" units="cm"/>
      <inkml:brushProperty name="color" value="#333333"/>
    </inkml:brush>
  </inkml:definitions>
  <inkml:trace contextRef="#ctx0" brushRef="#br0">0 110 14641,'73'0'1247,"0"0"1,8 1 0,4-2-2101,8 1 0,13-2 1142,-32 1 0,9-1 0,5-1 0,1 1 0,-5 0-874,11-1 0,-4 0 0,3 0 0,6 0 613,-12 0 0,6 0 0,3-1 0,1 1 0,-1-1 0,-4 1 32,3-1 0,-2 1 1,-1-1-1,0 1 1,1-1 35,4 1 0,1-1 1,0 1-1,1-1 1,-1 1-120,-1 0 1,0 0-1,0-1 1,-1 2-1,0-1 43,-4 1 0,0 0 0,-1 0 1,-1 0-1,-1 1-338,-7-1 1,-1 1-1,-1 0 1,-2 0 0,-1 0 317,9 1 0,-2-1 0,-2 1 0,-3 0-27,10 0 1,-4 0 0,-4 0 43,13 0 1,-9 0-315,-24 0 0,-10 0-745,0 0 1799,-40 0-2281,-52 0-2768,-30 0 4292,-17 0 0,26 0 0,23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26.273"/>
    </inkml:context>
    <inkml:brush xml:id="br0">
      <inkml:brushProperty name="width" value="0.08571" units="cm"/>
      <inkml:brushProperty name="height" value="0.08571" units="cm"/>
      <inkml:brushProperty name="color" value="#333333"/>
    </inkml:brush>
  </inkml:definitions>
  <inkml:trace contextRef="#ctx0" brushRef="#br0">0 127 17465,'7'13'997,"5"-3"-918,11-10 33,8 0-112,8 0-11,4-3-68,5-2-33,-2-2-123,-3 0 22,-4 3-202,-6 0-67,-7 2-66,-8 1 110,-5 0 293,-6 1-68,-4 0 90,-2 0 134,-6 0-11,-3-2 22,-5-2-11,-2-3-11,1-2 0,-1-1-33,2-4 22,0 1 11,2-1 0,2 3 0,1 2 156,3 2-156,1 2 90,2 2 145,0 2-44,1 0-281,1 0 224,0-1-55,3 1-79,1 0 23,2 1-91,0 0 79,-2 0-11,0 0 102,-1 3-80,0 2 213,0 4-224,1 3 12,0 0 89,0 3-101,-1-1-11,-2 0 67,1-2-33,-2-1-12,2-1-22,0-1 45,0-2-67,-1 0 22,1-2 0,-1-3 0,0 1 526,-1-2-526,-4-4 45,0 1-45,-5-5 157,0 2-157,1 0 0,0 0 0,1 1 56,0 1-56,2 1 0,0 0 22,3 0 45,1 2-10,0-2-57,-1 2 0,1-1-46,-2 1 58,0 0-12,-2 6 0,0 3 12,0 4-12,2-1 0,2-5-12,0-1-44,1-5-1087,0 0 942,2-1-293,1 0-267,4-2-47,1-3-391,3-1 35,-2-4 625,1 2 282,0-1 246,-3 1 11,-2 1 0,-1 3 56,-2 0 246,-1 4 1693,0-1-1894,-1 4 11,0 0-90,0 1 23,0-2-56,0 0 22,0 0-11,0 0 145,0 1-55,0 2 156,0 3-122,0 1-113,0 3 56,-2-2-56,1 1-11,-2-4 45,2-2-23,1-2 203,0-2-214,0 0-11,0 2 124,0 1-124,0 2-68,0-1 46,0-1 22,2-2 22,2-2-22,3 0 0,-1 0-11,2 0 56,-4 0-45,1 0 0,-2 0 11,-1 0 303,-1 0-292,-1 2 79,0 0-11,-2 5-34,-4 0 112,-2 3-157,-5 2 0,-1 1 11,1 0 23,0 0-45,2-1 0,3-3 11,2-3-33,3-2 22,2-3-179,0 0 168,1-5 11,0-2 0,3-5 0,0 0 0,1-1 0,0 2 0,-1-1 56,0 2-45,0-1-11,-1 3 0,0 0-11,0 1 11,0-1 0,-2 2-12,1 0 35,0 0-23,0 0 0,3 1 0,-2-1-67,2 0 67,-1-1 0,-1 0 0,2 1 44,-2 1-55,-1 2-123,0 0 279,0 2-122,-3 8-34,0-4 11,-4 6 0,4-5-12,-2-2 68,4-1-78,-1-1 22,-1 0 0,1 1 11,-3 1-11,1 2 0,0-1-11,1 0 56,0 0-56,1 1 11,-1 1 0,-1 0-34,2 0 45,0-3-11,1 0 0,0-1 45,0-1-45,-2-1 11,-1 0-56,-1 1 45,-2 4 0,0 0-11,0 4 56,3-5-45,1-1-146,2-3 79,0-8 67,0 0 0,0-7-78,4 3 55,0-1-111,5 1 56,-1 1-46,-1 1-122,1 2 212,-3 0-22,0 3 33,0-1-44,-2 4 67,2-2 0,-2 0 0,1 0 34,-2 1-34,-1 2 336,-1 0-280,0-1 12,0 1-57,2-1 78,2 2-66,3 0-23,1 3 0,2 2 56,0 2-79,0 1 23,-3-2 0,-1-1-11,-3-2 22,-2-1-11,0-1-1756,-1 1 1,0-2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27.405"/>
    </inkml:context>
    <inkml:brush xml:id="br0">
      <inkml:brushProperty name="width" value="0.08571" units="cm"/>
      <inkml:brushProperty name="height" value="0.08571" units="cm"/>
      <inkml:brushProperty name="color" value="#333333"/>
    </inkml:brush>
  </inkml:definitions>
  <inkml:trace contextRef="#ctx0" brushRef="#br0">82 12 12949,'0'-7'1479,"0"2"-694,0 5 133,0 0-783,0 61-135,0-35 123,1 47 34,2-54-157,4-2-22,2-6 0,6-3-125,1-4 91,5-2-112,2-2-190,2-2 156,2-7-134,0-4 191,1-6 122,-3 1 12,-1 3-56,-3 2 45,-3 4-1,-3 3-56,-1 3-11,-5 2 90,-1 1 45,-2 1 191,-3 10 279,2 8-145,-1 15 135,1 5-35,2 6-201,-2 0-45,-2 2 67,-1-3-179,-2-3 236,0-3-102,-12-4-10,-9 0-113,-21-3-101,-11-3-22,-8-7 0,-5-9-179,4-6-157,5-13-628,15-13-571,14-14-157,15-15-1815,15 10 3507,14 3 0,-7 24 0,6 2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27.808"/>
    </inkml:context>
    <inkml:brush xml:id="br0">
      <inkml:brushProperty name="width" value="0.08571" units="cm"/>
      <inkml:brushProperty name="height" value="0.08571" units="cm"/>
      <inkml:brushProperty name="color" value="#333333"/>
    </inkml:brush>
  </inkml:definitions>
  <inkml:trace contextRef="#ctx0" brushRef="#br0">1 0 12501,'8'1'1401,"-2"0"-1110,-6-1 157,1 54-89,-3-29-202,0 40-157,-2-47 213,0-7 459,2-7-212,1-1-460,1-9-471,0-9 347,0-9 68,8-7 56,5 4-716,10 6 682,4 6-314,-1 6-458,2 5-1009,-1 2-2085,-10 2 3900,-2 4 0,-13-3 0,0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55.632"/>
    </inkml:context>
    <inkml:brush xml:id="br0">
      <inkml:brushProperty name="width" value="0.08571" units="cm"/>
      <inkml:brushProperty name="height" value="0.08571" units="cm"/>
      <inkml:brushProperty name="color" value="#E71224"/>
    </inkml:brush>
  </inkml:definitions>
  <inkml:trace contextRef="#ctx0" brushRef="#br0">1 7 14798,'0'-6'128,"38"27"1,11 12 0,-28-18 0,23 14 0,-1 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28.724"/>
    </inkml:context>
    <inkml:brush xml:id="br0">
      <inkml:brushProperty name="width" value="0.08571" units="cm"/>
      <inkml:brushProperty name="height" value="0.08571" units="cm"/>
      <inkml:brushProperty name="color" value="#333333"/>
    </inkml:brush>
  </inkml:definitions>
  <inkml:trace contextRef="#ctx0" brushRef="#br0">168 1 15728,'-52'32'146,"10"-4"-135,40-16-11,1 2 0,2 3-45,7 2 34,3 1 11,5 0 0,1-1 11,-2-1 1278,3 14-785,-9-16-247,-6 10 80,-17-19-292,-9-1 45,-6-2-90,-1-2-12,3-2-10,5 0-505,8 0-863,6-5-761,6-2-1827,2-2 3978,3 1 0,-2 4 0,2 2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30.779"/>
    </inkml:context>
    <inkml:brush xml:id="br0">
      <inkml:brushProperty name="width" value="0.08571" units="cm"/>
      <inkml:brushProperty name="height" value="0.08571" units="cm"/>
      <inkml:brushProperty name="color" value="#333333"/>
    </inkml:brush>
  </inkml:definitions>
  <inkml:trace contextRef="#ctx0" brushRef="#br0">113 23 11168,'-3'-11'908,"1"2"-628,2 9 0,0 0-191,-32-1 370,17 9 147,-23 2-281,28 9-34,3 2-224,3-1-67,2-2-112,2-2-269,3-4 381,6-5-67,8-4-45,7-4-22,4-12 134,1-3 11,-4-11 23,-3 1 10,-8 4 393,-5 7 22,-6 5 102,-2 6-191,-1 2-169,0 2-100,-4 15 235,-1 3 23,-2 14-3740,1-3 3527,4-3-146,1-6-101,1-6 56,4-7-235,7-3-325,9-3-67,10-3 2540,5-9-3953,5-7-1343,-12-1 3428,-2-3 0,-18 14 0,-3 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31.044"/>
    </inkml:context>
    <inkml:brush xml:id="br0">
      <inkml:brushProperty name="width" value="0.08571" units="cm"/>
      <inkml:brushProperty name="height" value="0.08571" units="cm"/>
      <inkml:brushProperty name="color" value="#333333"/>
    </inkml:brush>
  </inkml:definitions>
  <inkml:trace contextRef="#ctx0" brushRef="#br0">177 0 15291,'-16'62'519,"-1"0"0,0-2 1,1-3 185,-9 26-436,-1 7 1,4 2-270,3-1-79,8-11 11,5-15-492,4-19-627,2-20 391,8-14-179,7-13-773,10-18-986,-3-4 2734,0-14 0,-14 19 0,-2 2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31.264"/>
    </inkml:context>
    <inkml:brush xml:id="br0">
      <inkml:brushProperty name="width" value="0.08571" units="cm"/>
      <inkml:brushProperty name="height" value="0.08571" units="cm"/>
      <inkml:brushProperty name="color" value="#333333"/>
    </inkml:brush>
  </inkml:definitions>
  <inkml:trace contextRef="#ctx0" brushRef="#br0">258 8 12580,'0'-4'2229,"0"1"-1433,-48 83-617,19-19-808,-4 6 0,-1 3 842,16-18 1,3-2-186,-1 2 0,2 1 22,1-3 0,2 0-50,-5 39-89,9-16-3150,3-20 2488,5-17 538,8-19-1546,4-9-2061,3-20 3820,-1-7 0,-10 2 0,-2 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31.485"/>
    </inkml:context>
    <inkml:brush xml:id="br0">
      <inkml:brushProperty name="width" value="0.08571" units="cm"/>
      <inkml:brushProperty name="height" value="0.08571" units="cm"/>
      <inkml:brushProperty name="color" value="#333333"/>
    </inkml:brush>
  </inkml:definitions>
  <inkml:trace contextRef="#ctx0" brushRef="#br0">7 53 14887,'-4'-10'-436,"1"2"-1234,40-7 12,-16 11 1098,33-12-270,-25 16-1814,-8 0 2644,-1 0 0,-15 0 0,-1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31.812"/>
    </inkml:context>
    <inkml:brush xml:id="br0">
      <inkml:brushProperty name="width" value="0.08571" units="cm"/>
      <inkml:brushProperty name="height" value="0.08571" units="cm"/>
      <inkml:brushProperty name="color" value="#333333"/>
    </inkml:brush>
  </inkml:definitions>
  <inkml:trace contextRef="#ctx0" brushRef="#br0">0 96 11975,'9'5'2420,"-1"-1"-1725,-8-4-594,0 0 67,41 23-135,-22-18 158,33 17-191,-35-34 11,-1-3-56,-4-11-201,-4 0-248,-5 2-10,-2 2 67,-2 7 348,-8 5 78,-5 6 980,-13 54 0,2 18-969,6-22-45,-1 24 0,12-5-168,30-41-279,13-11-159,8-8-1007,5-12-751,7-14-2050,-15-3 4459,-4-11 0,-25 20 0,-3 2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32"/>
    </inkml:context>
    <inkml:brush xml:id="br0">
      <inkml:brushProperty name="width" value="0.08571" units="cm"/>
      <inkml:brushProperty name="height" value="0.08571" units="cm"/>
      <inkml:brushProperty name="color" value="#333333"/>
    </inkml:brush>
  </inkml:definitions>
  <inkml:trace contextRef="#ctx0" brushRef="#br0">92 1 15997,'-25'45'454,"0"1"0,-13 30-342,35-51-112,3-6-67,9-8 22,8-5-650,17-5-728,11-14-594,7-11-661,2-18 2678,-15 5 0,-14 11 0,-18 14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32.197"/>
    </inkml:context>
    <inkml:brush xml:id="br0">
      <inkml:brushProperty name="width" value="0.08571" units="cm"/>
      <inkml:brushProperty name="height" value="0.08571" units="cm"/>
      <inkml:brushProperty name="color" value="#333333"/>
    </inkml:brush>
  </inkml:definitions>
  <inkml:trace contextRef="#ctx0" brushRef="#br0">107 1 15179,'-17'97'1435,"1"-2"-1133,4-19-100,-1 7-202,-2 2-12,1-7-178,4-15-774,3-20-694,5-22-2006,2-12 3664,0-19 0,0 7 0,0-7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32.396"/>
    </inkml:context>
    <inkml:brush xml:id="br0">
      <inkml:brushProperty name="width" value="0.08571" units="cm"/>
      <inkml:brushProperty name="height" value="0.08571" units="cm"/>
      <inkml:brushProperty name="color" value="#333333"/>
    </inkml:brush>
  </inkml:definitions>
  <inkml:trace contextRef="#ctx0" brushRef="#br0">0 88 16176,'55'-7'-135,"-1"-1"1,1 1 0,-4-3-2533,7-13 2667,-6 3 0,-37 13 0,-6 2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40.250"/>
    </inkml:context>
    <inkml:brush xml:id="br0">
      <inkml:brushProperty name="width" value="0.08571" units="cm"/>
      <inkml:brushProperty name="height" value="0.08571" units="cm"/>
      <inkml:brushProperty name="color" value="#333333"/>
    </inkml:brush>
  </inkml:definitions>
  <inkml:trace contextRef="#ctx0" brushRef="#br0">99 280 12994,'-11'-5'998,"2"1"-976,9 4 56,0 0 1,-32 8-12,24-2 146,-24 8-213,32-2 0,5 3 0,4 5 44,6 4-32,3 1-12,1 3 11,-1-1 56,-2-2-33,-3-1-34,-4-7 257,-4 0 2,-3-3 144,-2 1-168,-6 0-179,-8 2 56,-8-2-101,-7 1-11,3-5 0,5-3 0,10-5-101,6-2-694,4-2 89,12-11 34,11-7-617,22-11-156,12-5-191,11 2-280,3 1 336,-3 2 1580,-5 2 471,-10 4 1052,-12 4 80,-13 5-113,-12 6 123,-8 5-324,-5 2-707,-3 2-134,-7 0-212,-4 0 224,-7 0-360,-3 5 214,-2 3 11,-2 9-180,4-1 58,1 1-203,9-5-23,5-4-10,4-5-237,3-2 270,5-1 0,8 0 79,8 0-12,4-1-67,-2-2 23,-4 0 201,-6 0 33,-2 2 247,-2 5-11,-3 9-268,0 8 122,-1 8-302,-1 0 0,0-3-34,-1-7-11,2-8-78,0-6-1,2-4-100,6-2-315,8-15-771,11-12-383,7-23-257,7-11-156,-1-8-124,1-3 661,-6 3 1434,-5 4 90,-7 11 2376,-9 12-595,-8 14-223,-5 14-706,-4 7-360,-2 7 484,0 11-293,-7 11 1,-3 16-416,-7 11-111,-2 4-56,2 4-101,2-2-45,4-3-403,6-8-527,3-11-403,6-10-135,11-12-268,11-5-1256,1-5 3037,2-7 0,-19 5 0,-2-5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57.418"/>
    </inkml:context>
    <inkml:brush xml:id="br0">
      <inkml:brushProperty name="width" value="0.08571" units="cm"/>
      <inkml:brushProperty name="height" value="0.08571" units="cm"/>
      <inkml:brushProperty name="color" value="#E71224"/>
    </inkml:brush>
  </inkml:definitions>
  <inkml:trace contextRef="#ctx0" brushRef="#br0">205 0 18044,'-51'83'314,"3"-9"-357,9-15-2087,10-16-245,3-6-530,17-21 2905,6-16 0,3-1 0,0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40.954"/>
    </inkml:context>
    <inkml:brush xml:id="br0">
      <inkml:brushProperty name="width" value="0.08571" units="cm"/>
      <inkml:brushProperty name="height" value="0.08571" units="cm"/>
      <inkml:brushProperty name="color" value="#333333"/>
    </inkml:brush>
  </inkml:definitions>
  <inkml:trace contextRef="#ctx0" brushRef="#br0">90 12 13016,'6'-6'2522,"-1"1"-2018,-5 5 919,0 0-1087,-39 51-89,25-29-236,-28 38 56,37-45-336,4-7 123,14-6-212,2-12-79,14-8 191,-3-7 212,0 1 34,-3 4 56,-9 11-34,-1 3 247,-10 6 202,1 6-404,-2 5 90,0 7-157,2 2 11,-2-4-56,3-6 23,-2-4-34,3-4 44,2-2-268,3-2-179,5-9-605,3-5 122,2-8-458,18-6 3898,-7 38-2229,3-14-56,-14 31 213,-12-19-381,3-4 33,1 1 90,3-3-145,1 1-1,0-1-22,-2 0 79,0 3-35,-2-1-44,0 3 23,1-1 22,0 0-45,2-2 0,3-1-56,2-1 123,1 0 34,-2 0-1,-5 0 102,-4 0 437,-6 7 44,-2 14 91,-3 20-382,-8 20-370,-9 14 146,-10 6-168,-6 0 0,-1-6-33,3-10 33,2-12-68,5-14-212,4-17-650,7-11-1860,6-20-2666,4-7 5456,3-16 0,0 14 0,0 1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42.382"/>
    </inkml:context>
    <inkml:brush xml:id="br0">
      <inkml:brushProperty name="width" value="0.08571" units="cm"/>
      <inkml:brushProperty name="height" value="0.08571" units="cm"/>
      <inkml:brushProperty name="color" value="#333333"/>
    </inkml:brush>
  </inkml:definitions>
  <inkml:trace contextRef="#ctx0" brushRef="#br0">79 411 15650,'4'-2'1736,"-1"0"-1444,-3 2-292,-29 59 123,19-33-67,-22 44-45,26-52 337,1-6-303,3-5-90,1-5-437,1-1 482,8-5-202,5-6 34,11-7 67,2-3 146,0 3-45,-1 3 22,-4 5 12,-3 4 123,-4 2-124,-4 3 35,-3 0 268,-3 3-123,0 8 90,-3 7-68,0 6-157,-1 2 169,0-4-247,0-4 0,0-6-45,0-4 34,0-6-57,2-1 46,5-3-202,6-10-358,8-6 245,6-9 247,1 3-22,-2 3 112,-4 10 0,-6 5 202,-5 5-68,-6 1 203,-2 2-247,-1 6-79,-1 2 22,-1 2-33,1-1-33,2-6-314,3-2-315,4-3-200,6-1-831,7-11-895,7-7 145,5-10 1502,2-2 750,-5 5 191,-4 9 975,-9 4 449,-9 8-371,-5 2 201,-5 2-66,0 2-773,-2 10-23,-5 7-11,-3 10-202,-3 2 314,2-1-201,3-6-113,5-5-44,2-5-35,3-8 158,8-1-236,6-4-22,11-11 0,-1-6-67,1-11 67,-5-3 202,-8 2-1,-7 4 282,-4 6-58,-6 4-369,-6 7-56,-6 3 0,-7 4-44,1 1-12,4 3-269,5 1-169,7 1-55,3-2 1,9-2 99,10-1-335,14-2 33,15-10 124,9-4-147,5-9 662,-1 1 79,-5 2 66,-10 4 483,-11 4 559,-13 5 12,-10 3 45,-7 4-169,-3 1-883,0 10 43,0 2 157,0 12-280,0 1 112,5 4-112,-1 2 78,5 1-55,-5 0-23,-1 0 0,-3-4 224,0-4-180,0-7 169,-2-7 101,0-5-202,-1-3-112,2-1-34,0-4-358,1-11-45,5-13-33,10-16-46,12-9 46,12-6-315,4-2 651,2-1 100,1 2 34,-1 3 337,-4 8 43,-6 10-133,-8 14 55,-10 12-123,-7 8 550,-7 18-202,-2 13-303,-1 23 157,-6 14-303,-4 11 34,-9 4-112,-2-2 56,3-9-156,5-13 100,6-18-382,3-14-133,1-13-908,1-7-2050,-1-18 201,-2-10 45,0-17 3227,-1-5 0,3 21 0,0 6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42.493"/>
    </inkml:context>
    <inkml:brush xml:id="br0">
      <inkml:brushProperty name="width" value="0.08571" units="cm"/>
      <inkml:brushProperty name="height" value="0.08571" units="cm"/>
      <inkml:brushProperty name="color" value="#333333"/>
    </inkml:brush>
  </inkml:definitions>
  <inkml:trace contextRef="#ctx0" brushRef="#br0">1 146 10697,'0'-8'3546,"46"-13"1,17 1-9208,-9 4 5023,17-7 0,-2 0-3643,-29 10 4633,-9 0 0,-23 8 1,-4 2-1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0.426"/>
    </inkml:context>
    <inkml:brush xml:id="br0">
      <inkml:brushProperty name="width" value="0.08571" units="cm"/>
      <inkml:brushProperty name="height" value="0.08571" units="cm"/>
      <inkml:brushProperty name="color" value="#333333"/>
    </inkml:brush>
  </inkml:definitions>
  <inkml:trace contextRef="#ctx0" brushRef="#br0">5 138 14451,'-3'5'583,"1"-1"1041,2-4-828,24 4-337,-10-3-111,22 4-113,-13-5-201,4-1 22,3-1-56,3 0 0,0 1-34,-1 0 68,-1 1-34,-3 0 0,-2 0 56,-3 0-79,-4 0 23,-5 0 0,-4 0 0,-5 0 67,-1 0-67,-3 0-291,0 0 190,-6-4 79,-1-2-90,-5-5 67,1 1-78,-3-3-46,1 1 147,0 0-124,0-1 12,2 3 78,0-1 11,1 1 45,0 1 0,3 2 56,0 1-78,1 3 22,1-1 0,-1 2 33,2 1 1,0-1-23,2 2 0,1-2-11,4 1 67,0 0-33,6 4-34,-1 1 0,3 4 56,-1-1-78,1 1 22,-1 0 0,0 0-68,-2 1 102,2 1-34,-2 0 0,-1-1 67,0 3-100,-2-2 33,-1 1 0,0 1-56,-1-2 89,-2 3-33,-1-1 11,-1 0 57,0 3-1,0-2-67,0 2 0,-3-2 45,-2 0-1,-2 0-44,-1-3 0,2-2 56,1-1-56,2-5 0,2 1 136,0-3-136,0 0-23,-2 0-22,1-5 23,-1-1 11,0-5-91,2-2 113,-1-1-11,1 0 0,-1 1 45,0-1-101,1-1 56,-1 1-45,-2-2-33,1 2 56,-3 0 22,1 3 0,0 1 44,0 2-66,2 1 22,-1 1 0,3 2-67,0 2-236,1 1-279,-2 1-158,2 4 91,-3 0-674,3 4-884,3-2-1614,-2-2 3821,3-2 0,-2-2 0,0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1.513"/>
    </inkml:context>
    <inkml:brush xml:id="br0">
      <inkml:brushProperty name="width" value="0.08571" units="cm"/>
      <inkml:brushProperty name="height" value="0.08571" units="cm"/>
      <inkml:brushProperty name="color" value="#333333"/>
    </inkml:brush>
  </inkml:definitions>
  <inkml:trace contextRef="#ctx0" brushRef="#br0">124 7 15359,'0'-6'1479,"0"9"-1009,0 10-201,0 13 67,0 6-268,0 7 44,0 7 56,0 3-146,0 4 23,0-1 0,-1-3-12,0-6 23,0-7-56,0-8 0,1-9-11,0-8 56,0-4-45,0-5-583,0-1 45,-3-1 169,0-3 44,-5-4 33,2-3-55,-4-4 134,2-1 202,-3 1-202,0-1 213,1 3 0,-2-1 34,3 3 100,0 0-78,2 2 67,2 3 382,2 0-169,1 2-23,0 1 281,1 1-437,1 12 90,4 5-101,4 11-90,5 4 156,4-2-144,2-4-46,1-6 146,-2-6-146,0-6 124,-4-4 123,0-2-45,1-1 79,1-7-270,1-5-10,1-9 44,-4-1-11,-3 0-101,-5 4 45,-3 3-392,-2 4 11,-1 6-437,0 2-1905,0 3 0,0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2.375"/>
    </inkml:context>
    <inkml:brush xml:id="br0">
      <inkml:brushProperty name="width" value="0.08571" units="cm"/>
      <inkml:brushProperty name="height" value="0.08571" units="cm"/>
      <inkml:brushProperty name="color" value="#333333"/>
    </inkml:brush>
  </inkml:definitions>
  <inkml:trace contextRef="#ctx0" brushRef="#br0">1 85 12960,'0'-5'1054,"0"1"67,0 4-830,40 26-34,-20-20 169,32 20-168,-30-33-236,-1 0 23,-3-8-45,-1 1-224,-6-1 33,-2 1-212,-5 1-112,-2-1 325,-2 2-13,-6 1 192,-5 5-11,-7 1 44,-2 4-33,-1 1 33,0 8-22,3 5 281,1 10 66,4 8 0,5 3 1,3 3-292,4-1 89,1-3-145,8-6-101,8-5-111,12-10-292,9-6-416,9-6-738,7-13-1031,-11 1 2689,-5-10 0,-25 11 0,-4 3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2.579"/>
    </inkml:context>
    <inkml:brush xml:id="br0">
      <inkml:brushProperty name="width" value="0.08571" units="cm"/>
      <inkml:brushProperty name="height" value="0.08571" units="cm"/>
      <inkml:brushProperty name="color" value="#333333"/>
    </inkml:brush>
  </inkml:definitions>
  <inkml:trace contextRef="#ctx0" brushRef="#br0">200 13 13308,'6'-7'706,"-2"2"-549,-4 5-113,0 0-32,-52 56-24,26-30-111,-40 45-291,42-49 66,5-4-906,6-9-607,7-4 1861,3-5 0,3 0 0,0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2.761"/>
    </inkml:context>
    <inkml:brush xml:id="br0">
      <inkml:brushProperty name="width" value="0.08571" units="cm"/>
      <inkml:brushProperty name="height" value="0.08571" units="cm"/>
      <inkml:brushProperty name="color" value="#333333"/>
    </inkml:brush>
  </inkml:definitions>
  <inkml:trace contextRef="#ctx0" brushRef="#br0">0 5 13846,'6'-2'3686,"-2"0"-2722,-4 2-684,25 60-694,22-5-461,3 18-4985,14-32 5860,-41-38 0,-2-3 0,-17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2.973"/>
    </inkml:context>
    <inkml:brush xml:id="br0">
      <inkml:brushProperty name="width" value="0.08571" units="cm"/>
      <inkml:brushProperty name="height" value="0.08571" units="cm"/>
      <inkml:brushProperty name="color" value="#333333"/>
    </inkml:brush>
  </inkml:definitions>
  <inkml:trace contextRef="#ctx0" brushRef="#br0">5 1 14731,'-2'94'829,"0"-6"-773,2-30-56,0 0-571,0-6-371,0-6-682,0-14-135,0-12-1715,0-12 3474,0-11 0,0-2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3.245"/>
    </inkml:context>
    <inkml:brush xml:id="br0">
      <inkml:brushProperty name="width" value="0.08571" units="cm"/>
      <inkml:brushProperty name="height" value="0.08571" units="cm"/>
      <inkml:brushProperty name="color" value="#333333"/>
    </inkml:brush>
  </inkml:definitions>
  <inkml:trace contextRef="#ctx0" brushRef="#br0">0 0 18250,'89'15'89,"-13"-1"-55,-45-1 78,-9-3-112,-8 0 0,-8-1 33,-3 1 1,-3 1-68,-5 5-89,-8 4-449,-10-1-100,-4-2-728,1-7-852,7-4-2511,9-4 4763,5-2 0,5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4.370"/>
    </inkml:context>
    <inkml:brush xml:id="br0">
      <inkml:brushProperty name="width" value="0.08571" units="cm"/>
      <inkml:brushProperty name="height" value="0.08571" units="cm"/>
      <inkml:brushProperty name="color" value="#004F8B"/>
    </inkml:brush>
  </inkml:definitions>
  <inkml:trace contextRef="#ctx0" brushRef="#br0">46 113 12053,'-10'-2'907,"2"0"-716,8 2-102,0 0-44,-12 7 90,9 4 11,-10 6-146,13 1 0,5-5-1457,43-6 874,-18-15 1,32-8 235,-35-13 347,-4 1 56,-9 0 414,-6-2 146,-19 9-459,-3 6-157,-11 9 0,0 6 0,0 6-79,3 6-268,4 10-258,8 4-3787,7 2 3544,11-13 0,-4-3 0,3-12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57.576"/>
    </inkml:context>
    <inkml:brush xml:id="br0">
      <inkml:brushProperty name="width" value="0.08571" units="cm"/>
      <inkml:brushProperty name="height" value="0.08571" units="cm"/>
      <inkml:brushProperty name="color" value="#E71224"/>
    </inkml:brush>
  </inkml:definitions>
  <inkml:trace contextRef="#ctx0" brushRef="#br0">0 11 11291,'0'-10'240,"63"38"1,16 17 0,-44-24 0,36 20 0,0-1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3.924"/>
    </inkml:context>
    <inkml:brush xml:id="br0">
      <inkml:brushProperty name="width" value="0.08571" units="cm"/>
      <inkml:brushProperty name="height" value="0.08571" units="cm"/>
      <inkml:brushProperty name="color" value="#333333"/>
    </inkml:brush>
  </inkml:definitions>
  <inkml:trace contextRef="#ctx0" brushRef="#br0">1 157 17274,'53'47'336,"-8"-9"-336,-30-49-123,-2-6-45,1-14-459,-4-2-415,-3-2 359,-2 2 111,-4 3 572,-1 6 168,-1 8-157,-5 8 202,0 5 325,-6 16-168,1 10 335,0 18-335,1 9-190,4 4-180,3-2-12,2-6-10,1-8-202,6-12-191,5-10 202,9-10-235,4-4-235,3-13-102,3-7-111,1-14 291,0-2-179,-2-1-46,-2 4 786,-4 4 44,-3 6 302,-7 8 393,-4 7-79,-5 5 1177,-3 1-1894,3 0 67,2 0-223,6-6-483,3-1 225,4-6-191,0 1-146,1 2 763,-1 5 89,-3 2 616,-4 3 56,-2 10 303,-5 6 190,-3 14-727,-1 6-13,-1 3-122,0-4-236,0-3 78,0-10-145,0-5 0,0-10 56,0-3-985,2-26-427,5-7-1188,3-25-2856,1 12 5400,-2 2 0,-6 25 0,-1 4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4.041"/>
    </inkml:context>
    <inkml:brush xml:id="br0">
      <inkml:brushProperty name="width" value="0.08571" units="cm"/>
      <inkml:brushProperty name="height" value="0.08571" units="cm"/>
      <inkml:brushProperty name="color" value="#333333"/>
    </inkml:brush>
  </inkml:definitions>
  <inkml:trace contextRef="#ctx0" brushRef="#br0">10 1 16344,'-5'41'-1939,"1"-9"1,4-28 0,0-3-1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4.980"/>
    </inkml:context>
    <inkml:brush xml:id="br0">
      <inkml:brushProperty name="width" value="0.08571" units="cm"/>
      <inkml:brushProperty name="height" value="0.08571" units="cm"/>
      <inkml:brushProperty name="color" value="#333333"/>
    </inkml:brush>
  </inkml:definitions>
  <inkml:trace contextRef="#ctx0" brushRef="#br0">0 145 18003,'12'47'213,"0"-10"-101,5-36-112,0-5-2129,15-69 2151,-19 50 79,6-49-68,-24 77 315,-6 11 156,-2 11-213,0 12 34,2 6-167,4 1-147,4-2-22,2-5 0,1-9-561,6-9 0,6-11-347,8-6-190,6-12-964,2-11 101,2-13 1120,-1-10 35,-3 0 817,-4 4 773,-4 8 213,-6 8 45,-4 9 123,-5 6-336,-2 5 336,-1 2-504,0 6-23,0 6-167,0 8 122,0 3-291,0-1-257,0-2 179,1-7-213,1-2-23,3-8-66,1 0-1,4-3-324,3-6-483,5-9 46,6-9 705,3-7 146,2 2 23,-3 8 156,-3 7 56,-7 7 292,-4 5 268,-7 3-235,-2 12-77,-2 5-394,-1 11-77,0 2 66,0-6-67,0-5-11,0-8 0,0-7-549,1-3 33,6-4-1097,7-13-661,11-8 727,9-14 1155,5-1-3496,4 1 3731,-3 4-683,-4 4 840,-8 5 2083,-12 8 764,-7 6-1223,-7 7-425,-2 1-134,-6 2 246,-4 11-269,-9 6-179,0 14-326,-2 6-99,5 3 99,3 1-436,6 2 45,4-4-146,2 0-123,1-7 111,8-7-570,4-9-259,10-8-727,5-8-2567,3-16-2868,-7-2 7003,-3-11 0,-13 15 0,-2 4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5.301"/>
    </inkml:context>
    <inkml:brush xml:id="br0">
      <inkml:brushProperty name="width" value="0.08571" units="cm"/>
      <inkml:brushProperty name="height" value="0.08571" units="cm"/>
      <inkml:brushProperty name="color" value="#333333"/>
    </inkml:brush>
  </inkml:definitions>
  <inkml:trace contextRef="#ctx0" brushRef="#br0">42 128 17476,'65'17'-1557,"-17"-7"1075,-25-43 303,-16 5-23,-3 0-157,-4 3 247,-1 4 112,-8 9 583,-5 4 246,-10 12 224,-5 16-246,-2 14-224,2 17 89,3 10-145,11 1-180,6 4-156,7-4-191,14-5 0,11-11-684,21-16-952,17-14-3070,-10-15 4706,0-18 0,-33 9 0,-4-7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5.833"/>
    </inkml:context>
    <inkml:brush xml:id="br0">
      <inkml:brushProperty name="width" value="0.08571" units="cm"/>
      <inkml:brushProperty name="height" value="0.08571" units="cm"/>
      <inkml:brushProperty name="color" value="#333333"/>
    </inkml:brush>
  </inkml:definitions>
  <inkml:trace contextRef="#ctx0" brushRef="#br0">17 26 17868,'-9'0'2555,"2"0"-2286,7 0 717,0 0-930,50 23-56,-11-17 0,49 18-45,-19-24-33,5-2-808,0-8-425,-8-2 449,-12-5-606,-14 6-549,-15 2-235,-12 3-606,-8 1 2858,-5 2 0,0 1 0,0 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6.311"/>
    </inkml:context>
    <inkml:brush xml:id="br0">
      <inkml:brushProperty name="width" value="0.08571" units="cm"/>
      <inkml:brushProperty name="height" value="0.08571" units="cm"/>
      <inkml:brushProperty name="color" value="#333333"/>
    </inkml:brush>
  </inkml:definitions>
  <inkml:trace contextRef="#ctx0" brushRef="#br0">5 12 17846,'-2'-6'135,"0"1"-135,6 5 0,7 1-91,10 1 13,8 2-112,4 0 190,-1 2-90,-5 2 12,-7 1-12,-7 6 79,-8 1 11,-3 5 101,-2 3-101,-4 0 0,-5 4 190,-6-2-168,-5 1 124,0-1-101,2-3 22,3-4-10,4-5-57,5-9 0,4-2 157,0-3-281,2-7 45,0-9 79,0-12 46,3-9-46,2-3 0,2-2 313,1 4-100,-3 5 78,-1 8 12,-3 9-303,-1 8 0,0 4-1075,0 4-719,1 14-1433,2-1-3809,-1 6 7036,2-5 0,-4-10 0,1-1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7.737"/>
    </inkml:context>
    <inkml:brush xml:id="br0">
      <inkml:brushProperty name="width" value="0.08571" units="cm"/>
      <inkml:brushProperty name="height" value="0.08571" units="cm"/>
      <inkml:brushProperty name="color" value="#333333"/>
    </inkml:brush>
  </inkml:definitions>
  <inkml:trace contextRef="#ctx0" brushRef="#br0">10 1 17678,'1'22'1266,"0"11"-1176,-1 23-23,-2 7-56,-1 3 34,0-5-45,0-6 0,2-11-157,1-12 56,0-11-235,0-12 336,8-5-22,6-15-191,13-11 11,8-15-78,5-7 67,-3 0 168,-4 7 45,-7 9 0,-8 10 157,-8 8-34,-6 7 102,-3 2-24,-1 4 135,0 11 68,0 10-360,0 11 1,1 4 0,1-2 22,2-4-78,3-6 11,-1-8-146,2-6-122,-1-7-516,2-3-315,2-4-761,5-12-1322,4-5-2857,-4-6 6039,-2 0 0,-9 14 0,-2 3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7.896"/>
    </inkml:context>
    <inkml:brush xml:id="br0">
      <inkml:brushProperty name="width" value="0.08571" units="cm"/>
      <inkml:brushProperty name="height" value="0.08571" units="cm"/>
      <inkml:brushProperty name="color" value="#333333"/>
    </inkml:brush>
  </inkml:definitions>
  <inkml:trace contextRef="#ctx0" brushRef="#br0">1 0 12770,'13'0'2779,"-3"0"-2488,-10 0-268,0 0-23,3 61-157,-1-37-673,3 45-906,0-58 582,-1-5 437,5-5-1524,-4-6 2241,2-3 0,-5 1 0,-1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8.233"/>
    </inkml:context>
    <inkml:brush xml:id="br0">
      <inkml:brushProperty name="width" value="0.08571" units="cm"/>
      <inkml:brushProperty name="height" value="0.08571" units="cm"/>
      <inkml:brushProperty name="color" value="#333333"/>
    </inkml:brush>
  </inkml:definitions>
  <inkml:trace contextRef="#ctx0" brushRef="#br0">16 83 15751,'-14'21'-3261,"13"-5"2454,28-18-851,11-10 1730,11-9 1,-1-3 1216,-7 3 179,34-19-68,-73 51-503,-2 7-538,0 18 257,0 9-89,0 10-449,-2 4 12,-1 4-90,-2-1-247,3-5-381,0-6-290,2-11-303,0-10-830,0-15-1120,0-6 3171,-1-10 0,1 0 0,-2-1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8.601"/>
    </inkml:context>
    <inkml:brush xml:id="br0">
      <inkml:brushProperty name="width" value="0.08571" units="cm"/>
      <inkml:brushProperty name="height" value="0.08571" units="cm"/>
      <inkml:brushProperty name="color" value="#333333"/>
    </inkml:brush>
  </inkml:definitions>
  <inkml:trace contextRef="#ctx0" brushRef="#br0">0 120 18026,'62'-29'-658,"1"0"0,-7 3 1,-7 5 657,-10 13-67,-6 3 67,-16 3 179,-5 2-33,-12 0 470,0 0-89,0 7-158,0 3 136,0 10-203,7 17 12,2-6-303,10 15 90,2-14-101,4 1 0,1-4 22,-3-3-10,-6-8-12,-6-8 89,-7-2-66,-4-4-46,-15 3-201,-11 1-1087,-20 1-2397,5-5 3708,-3 0 0,27-4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2.420"/>
    </inkml:context>
    <inkml:brush xml:id="br0">
      <inkml:brushProperty name="width" value="0.08571" units="cm"/>
      <inkml:brushProperty name="height" value="0.08571" units="cm"/>
      <inkml:brushProperty name="color" value="#E71224"/>
    </inkml:brush>
  </inkml:definitions>
  <inkml:trace contextRef="#ctx0" brushRef="#br0">168 0 5811,'9'0'1221,"-2"0"1580,-7 0-2678,0 0-90,-28 57 135,10-24 12,-24 46 1217,4-20-2326,18-27-1324,-7 6 693,21-33-3090,3-5 4650,1-5 0,2 4 0,0-4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9.265"/>
    </inkml:context>
    <inkml:brush xml:id="br0">
      <inkml:brushProperty name="width" value="0.08571" units="cm"/>
      <inkml:brushProperty name="height" value="0.08571" units="cm"/>
      <inkml:brushProperty name="color" value="#333333"/>
    </inkml:brush>
  </inkml:definitions>
  <inkml:trace contextRef="#ctx0" brushRef="#br0">5 37 15527,'-3'10'1669,"1"-2"-1053,2-8-616,0 0-11,64-17 11,-35 10-11,49-14 11,-56 17-527,-6 0-246,-7 3-750,-5 0-1828,-3 1-291,-1 0 3642,-4 1 0,3-1 0,-3 1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9.455"/>
    </inkml:context>
    <inkml:brush xml:id="br0">
      <inkml:brushProperty name="width" value="0.08571" units="cm"/>
      <inkml:brushProperty name="height" value="0.08571" units="cm"/>
      <inkml:brushProperty name="color" value="#333333"/>
    </inkml:brush>
  </inkml:definitions>
  <inkml:trace contextRef="#ctx0" brushRef="#br0">1 56 13028,'0'5'3608,"0"-1"-2802,0-4-649,60-17-45,-37 7-213,44-12 101,-53 14-795,-7 4-505,-3 2-1288,-3 1 418,-1 1 0,0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9.729"/>
    </inkml:context>
    <inkml:brush xml:id="br0">
      <inkml:brushProperty name="width" value="0.08571" units="cm"/>
      <inkml:brushProperty name="height" value="0.08571" units="cm"/>
      <inkml:brushProperty name="color" value="#333333"/>
    </inkml:brush>
  </inkml:definitions>
  <inkml:trace contextRef="#ctx0" brushRef="#br0">108 8 12344,'-5'-7'4359,"-13"58"-3552,8-10-561,-13 50 214,8-30-303,1 1-135,2-7-22,6-8-11,2-15-595,3-13-458,1-10-381,3-6-763,6-17-683,8-12 2891,-1-8 0,-4 8 0,-7 12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5:59.867"/>
    </inkml:context>
    <inkml:brush xml:id="br0">
      <inkml:brushProperty name="width" value="0.08571" units="cm"/>
      <inkml:brushProperty name="height" value="0.08571" units="cm"/>
      <inkml:brushProperty name="color" value="#333333"/>
    </inkml:brush>
  </inkml:definitions>
  <inkml:trace contextRef="#ctx0" brushRef="#br0">42 1 16726,'-10'50'778,"1"0"1,-5 45-779,8-25-818,3-5-1232,3-9-2724,0-24 4774,4-13 0,-4-18 0,3-1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4.815"/>
    </inkml:context>
    <inkml:brush xml:id="br0">
      <inkml:brushProperty name="width" value="0.08571" units="cm"/>
      <inkml:brushProperty name="height" value="0.08571" units="cm"/>
      <inkml:brushProperty name="color" value="#333333"/>
    </inkml:brush>
  </inkml:definitions>
  <inkml:trace contextRef="#ctx0" brushRef="#br0">285 240 12613,'3'-5'830,"-1"0"-427,-2 5-336,-24-11-67,8 8 56,-21-6 78,13 16 23,-3 6-157,0 7 0,-2 9-22,0 4 44,1 4-22,6 0 0,6-4-89,8-7 66,5-10 23,12-8 0,11-5 0,16-11 0,13-13-33,8-16 21,3-14-111,1-4 101,-5 0 22,-8 2 0,-9 6 235,-8 4 34,-9 9 224,-10 6-101,-5 9-257,-6 8 290,-1 6-413,-6 4 111,-6 4 471,-10 11-202,-6 12 34,-5 15-202,-2 11-3605,2 7 3493,-5 24-135,16-23-66,2 8-326,16-36-268,4-9 246,11-8-392,10-7-146,15-5-527,9-4-156,3-10-23,2-4-257,-5-10 1938,-6 1 3650,-9 1-2395,-10 4 202,-6 7 201,-8 5-246,-3 4-460,-3 3-840,-9 1 100,0 9-110,-8 6 77,6 11-145,1-1-34,6 0 0,2-7-123,2-4 100,0-7 1,6-3 44,5-4-44,7-5-34,4-9 33,1-8-45,-2-11 136,-4-2-112,-7 0-304,-8-9-1725,-48 43 1199,31-6 56,-30 43-381,44-12-381,12-5-201,0-10 1781,9-5 0,-10-5 0,-3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5.116"/>
    </inkml:context>
    <inkml:brush xml:id="br0">
      <inkml:brushProperty name="width" value="0.08571" units="cm"/>
      <inkml:brushProperty name="height" value="0.08571" units="cm"/>
      <inkml:brushProperty name="color" value="#333333"/>
    </inkml:brush>
  </inkml:definitions>
  <inkml:trace contextRef="#ctx0" brushRef="#br0">0 1 12188,'2'38'2386,"0"-9"-2386,-3-25 145,1-4 12,9 0-157,3-7 0,11-3-45,0-6 34,-1 2 11,-4 3 0,-5 7 45,-6 2 79,-2 2 346,-4 4-156,-1 8-68,0 6-234,0 6 44,0-2-56,0-4-68,0-7 1,0-5-806,0-4-450,6-9-1579,2-3 2902,8-11 0,-7 10 0,0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5.321"/>
    </inkml:context>
    <inkml:brush xml:id="br0">
      <inkml:brushProperty name="width" value="0.08571" units="cm"/>
      <inkml:brushProperty name="height" value="0.08571" units="cm"/>
      <inkml:brushProperty name="color" value="#333333"/>
    </inkml:brush>
  </inkml:definitions>
  <inkml:trace contextRef="#ctx0" brushRef="#br0">42 14 14540,'9'-7'1155,"-2"1"-1155,-7 6 56,0 0-124,-26 57 12,20-35-403,-20 43-404,26-55-336,3-5-213,11-4-1871,1-9 3283,8-3 0,-12 0 0,-3 2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5.506"/>
    </inkml:context>
    <inkml:brush xml:id="br0">
      <inkml:brushProperty name="width" value="0.08571" units="cm"/>
      <inkml:brushProperty name="height" value="0.08571" units="cm"/>
      <inkml:brushProperty name="color" value="#333333"/>
    </inkml:brush>
  </inkml:definitions>
  <inkml:trace contextRef="#ctx0" brushRef="#br0">173 1 15963,'-15'48'661,"1"0"1,-15 46-1363,2-3 1,1-3-477,6-12-582,-4 6 0,7-20 1759,17-57 0,0-6 0,0-2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5.657"/>
    </inkml:context>
    <inkml:brush xml:id="br0">
      <inkml:brushProperty name="width" value="0.08571" units="cm"/>
      <inkml:brushProperty name="height" value="0.08571" units="cm"/>
      <inkml:brushProperty name="color" value="#333333"/>
    </inkml:brush>
  </inkml:definitions>
  <inkml:trace contextRef="#ctx0" brushRef="#br0">0 79 16210,'0'-12'56,"0"3"-56,77 5-2207,-25-7-2779,47-2 4986,-52-4 0,-30 10 0,-6 2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6.216"/>
    </inkml:context>
    <inkml:brush xml:id="br0">
      <inkml:brushProperty name="width" value="0.08571" units="cm"/>
      <inkml:brushProperty name="height" value="0.08571" units="cm"/>
      <inkml:brushProperty name="color" value="#333333"/>
    </inkml:brush>
  </inkml:definitions>
  <inkml:trace contextRef="#ctx0" brushRef="#br0">132 1 13756,'-36'45'257,"0"1"1,-20 29-269,53-56-56,3-7 22,12-7 45,5-3 11,15-13-11,4-8-22,0-14 22,-3 0 213,-9 3 324,-8 12 58,-10 8 21,-2 5-156,-4 5-371,0 0 202,-4 6-268,-2 7-12,-5 9 11,-1 3-22,4-1-11,4-6-146,3-7 34,3-5-90,12-4-616,7-2-381,18-12-773,6-8-640,7-16-1298,-13 5 3921,-5 0 0,-23 18 0,-4 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2.618"/>
    </inkml:context>
    <inkml:brush xml:id="br0">
      <inkml:brushProperty name="width" value="0.08571" units="cm"/>
      <inkml:brushProperty name="height" value="0.08571" units="cm"/>
      <inkml:brushProperty name="color" value="#E71224"/>
    </inkml:brush>
  </inkml:definitions>
  <inkml:trace contextRef="#ctx0" brushRef="#br0">0 1 6775,'87'9'0,"-1"1"0,-17-2 0,0-1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6.436"/>
    </inkml:context>
    <inkml:brush xml:id="br0">
      <inkml:brushProperty name="width" value="0.08571" units="cm"/>
      <inkml:brushProperty name="height" value="0.08571" units="cm"/>
      <inkml:brushProperty name="color" value="#333333"/>
    </inkml:brush>
  </inkml:definitions>
  <inkml:trace contextRef="#ctx0" brushRef="#br0">310 1 15874,'-27'46'246,"0"0"1,0 1 0,3 1 346,-12 37-392,16-37 1,1 2-96,-1 4 1,2 1-74,-1 0 1,2-1-17,1 0 0,3-1-51,-4 38-212,8-19-426,8-24-135,12-24-302,7-13-1759,17-34-3026,-5-3 5894,3-25 0,-20 25 0,-1 3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6.654"/>
    </inkml:context>
    <inkml:brush xml:id="br0">
      <inkml:brushProperty name="width" value="0.08571" units="cm"/>
      <inkml:brushProperty name="height" value="0.08571" units="cm"/>
      <inkml:brushProperty name="color" value="#333333"/>
    </inkml:brush>
  </inkml:definitions>
  <inkml:trace contextRef="#ctx0" brushRef="#br0">269 0 14820,'-35'90'454,"0"0"1,-1-1 0,1 1 0,3-9 0,-2 2-1,5-9 1,10-19-455,11-7-11,4-14-931,3-16-985,1-9-1883,0-8 3810,0-12 0,0 8 0,0-8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6.835"/>
    </inkml:context>
    <inkml:brush xml:id="br0">
      <inkml:brushProperty name="width" value="0.08571" units="cm"/>
      <inkml:brushProperty name="height" value="0.08571" units="cm"/>
      <inkml:brushProperty name="color" value="#333333"/>
    </inkml:brush>
  </inkml:definitions>
  <inkml:trace contextRef="#ctx0" brushRef="#br0">21 113 17196,'-11'0'594,"2"0"-583,9 0-7036,106-47 7025,-75 32 0,28-10 0,-10 2 0,-44 20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7.173"/>
    </inkml:context>
    <inkml:brush xml:id="br0">
      <inkml:brushProperty name="width" value="0.08571" units="cm"/>
      <inkml:brushProperty name="height" value="0.08571" units="cm"/>
      <inkml:brushProperty name="color" value="#333333"/>
    </inkml:brush>
  </inkml:definitions>
  <inkml:trace contextRef="#ctx0" brushRef="#br0">1 164 17319,'83'-26'45,"-14"-1"-45,-51-1 0,-4 2-22,-6 2-158,-4 6 24,-3 9 88,-1 4 68,-7 8-11,-5 11 67,-8 11 157,-2 12 101,3 6-57,2 42-268,17-45-515,14 22-315,17-56-167,14-15-1368,7-12-985,-12-4 3361,-1-10 0,-26 20 0,-3 2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7.525"/>
    </inkml:context>
    <inkml:brush xml:id="br0">
      <inkml:brushProperty name="width" value="0.08571" units="cm"/>
      <inkml:brushProperty name="height" value="0.08571" units="cm"/>
      <inkml:brushProperty name="color" value="#333333"/>
    </inkml:brush>
  </inkml:definitions>
  <inkml:trace contextRef="#ctx0" brushRef="#br0">79 322 17487,'-37'77'919,"8"-11"-683,21-31-236,4-7-45,4-8-45,8-10-123,8-5-482,14-10-257,10-17-864,4-13-88,2-24 302,-2-5 234,-3-7 35,-7 2-135,-3 1 1468,-8 7 1479,-4 9 627,-8 14 2510,-5 19-3865,-10 27 22,-5 19-157,-7 23-358,0 11-45,-2 9-213,2 6 23,3 0-102,3-7-213,6-15-805,1-20-618,3-15-827,0-12 2542,0-13 0,0 4 0,0-5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7.670"/>
    </inkml:context>
    <inkml:brush xml:id="br0">
      <inkml:brushProperty name="width" value="0.08571" units="cm"/>
      <inkml:brushProperty name="height" value="0.08571" units="cm"/>
      <inkml:brushProperty name="color" value="#333333"/>
    </inkml:brush>
  </inkml:definitions>
  <inkml:trace contextRef="#ctx0" brushRef="#br0">1 5 18608,'95'0'-482,"-5"0"-3910,-47 0 4392,-5-2 0,-27 2 0,-3-2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8.301"/>
    </inkml:context>
    <inkml:brush xml:id="br0">
      <inkml:brushProperty name="width" value="0.08571" units="cm"/>
      <inkml:brushProperty name="height" value="0.08571" units="cm"/>
      <inkml:brushProperty name="color" value="#333333"/>
    </inkml:brush>
  </inkml:definitions>
  <inkml:trace contextRef="#ctx0" brushRef="#br0">126 0 14305,'-68'58'684,"14"-5"-617,51-24 269,2 5-56,3 6-67,8 1-157,4 4 56,9-1-157,-1-3 45,-5-3 0,-6-8 67,-6-4-44,-3-7 33,-7-4-56,-6-6-90,-4-5-100,-2-2-639,6-13-841,5-7-268,4-16-102,17-6-335,11-5 1344,5 13 1031,4 2 0,-22 20 0,-2 3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8.793"/>
    </inkml:context>
    <inkml:brush xml:id="br0">
      <inkml:brushProperty name="width" value="0.08571" units="cm"/>
      <inkml:brushProperty name="height" value="0.08571" units="cm"/>
      <inkml:brushProperty name="color" value="#333333"/>
    </inkml:brush>
  </inkml:definitions>
  <inkml:trace contextRef="#ctx0" brushRef="#br0">44 393 10316,'12'12'6701,"-1"-2"-6253,-40 34-426,12-14 247,5-5-269,6-8 34,3-5-90,3-7 100,5-2-44,6-3 45,9-6 45,6-5-33,1-6-35,-4 0 12,-6 5 212,-7 6-179,-7 4-67,-2 2 448,-1 13-448,0 6 191,0 12-191,0 0 0,0-6-90,0-8-44,1-8-247,3-6 22,7-3-705,7-16-247,9-11-885,6-22 302,5-11 874,1-9-1445,-1-8 448,-1-2 1950,-6 2 67,-2 9 3709,-8 15-1592,-9 17-638,-5 19 101,-10 24-818,-9 21-45,-5 24-111,-7 17-58,1 14-503,3 8 0,3 2-90,6-5-112,5-15-907,4-16-269,10-22-1233,10-18-2431,1-10 4997,7-19 0,-16 9 0,-1-9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09.504"/>
    </inkml:context>
    <inkml:brush xml:id="br0">
      <inkml:brushProperty name="width" value="0.08571" units="cm"/>
      <inkml:brushProperty name="height" value="0.08571" units="cm"/>
      <inkml:brushProperty name="color" value="#333333"/>
    </inkml:brush>
  </inkml:definitions>
  <inkml:trace contextRef="#ctx0" brushRef="#br0">118 1 17398,'-31'50'274,"0"0"0,-17 35-262,43-56 112,3-9-124,2-7-169,2-7 158,8-4-673,8-13-705,11-9 67,19-30 1299,-13 9 23,8-9 291,-23 25 427,-7 11-292,-6 6 66,-5 6 349,-2 7-718,0 6 12,0 6-35,1 4-88,0-1 178,2-4-190,1-5 34,0-4-34,2-3 112,1-3-11,3-1-101,6-6-594,6-5-11,9-9-336,6-3 470,4-1 438,0 4 10,-5 5 23,-5 6 213,-8 4 157,-7 4 313,-6 1-235,-3 0-212,-3 6 178,0 4-414,0 5 101,0 2 34,2-3-124,0-3 247,4-1-258,0-6 11,3-1 67,3-3-78,5-5-246,8-7 44,3-6 90,1-3 67,-3 3 45,-7 4 0,-7 8 190,-5 3-133,-5 3 201,-1 1-46,0 8-178,2 5 168,2 12-135,0 8-11,2 7 246,-5 8-145,-2 4 280,-3 6 67,-1 4-106,-9-10 0,-3 2-219,-10 30-351,2-26 0,-3-2 228,-14 17-56,2-12-157,7-16-915,7-21-1707,10-12 2779,6-21 0,5 5 0,0-7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12.608"/>
    </inkml:context>
    <inkml:brush xml:id="br0">
      <inkml:brushProperty name="width" value="0.08571" units="cm"/>
      <inkml:brushProperty name="height" value="0.08571" units="cm"/>
      <inkml:brushProperty name="color" value="#333333"/>
    </inkml:brush>
  </inkml:definitions>
  <inkml:trace contextRef="#ctx0" brushRef="#br0">125 138 13868,'0'-13'885,"0"3"-829,0 10 124,0 0-180,-43 28-34,27-10 90,-32 22-56,40-18 0,2-1 0,4-2-22,1-3-348,1-5 45,0-5 157,2-3 168,5-3 0,4 0 0,4-7 67,-1-2 11,-1-7 57,-4 3 290,-2 2 192,-4 6-415,-2 2 190,-1 3 751,0 8-449,0 8-111,0 13-347,1 6-113,2 1-11,0-4-101,3-6-22,1-7-12,2-8-279,5-6 112,7-4-539,10-17-414,10-12 437,7-21 12,3-9 189,-5-3 505,-7 3 0,-10 7 348,-12 9 134,-8 10-68,-7 10 460,-2 6-415,-1 5-257,-4 6-79,-3 1-56,-2 4 225,0 0-79,2 6 45,4 4 134,2 10-381,2 5 67,9 4-78,8 1 34,12-3 0,5-1-34,2-6 0,-6-3-34,-5-4 168,-14-2-134,-5 1 448,-7 1-369,-13 5 22,-8 1-101,-15 1-381,-2-2-336,3-4-1412,6-6-1222,14-4 3351,7-3 0,9-1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3.174"/>
    </inkml:context>
    <inkml:brush xml:id="br0">
      <inkml:brushProperty name="width" value="0.08571" units="cm"/>
      <inkml:brushProperty name="height" value="0.08571" units="cm"/>
      <inkml:brushProperty name="color" value="#E71224"/>
    </inkml:brush>
  </inkml:definitions>
  <inkml:trace contextRef="#ctx0" brushRef="#br0">95 0 15919,'-21'91'33,"2"-15"-5727,3-46 5392,4-6-620,-3-2-2294,10-11 3430,-1-3 1,6-8 0,0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18.244"/>
    </inkml:context>
    <inkml:brush xml:id="br0">
      <inkml:brushProperty name="width" value="0.08571" units="cm"/>
      <inkml:brushProperty name="height" value="0.08571" units="cm"/>
      <inkml:brushProperty name="color" value="#333333"/>
    </inkml:brush>
  </inkml:definitions>
  <inkml:trace contextRef="#ctx0" brushRef="#br0">37 40 14316,'9'0'2410,"-1"0"-1537,-8 0 472,0 0-1222,2 7-11,-2 11-78,-3 13-34,-5 9-34,-4 3-67,-1-5-167,4-6-124,3-10-225,3-10-313,2-7 269,2-5 582,9-15-257,9-6-56,12-22 34,6-3 212,2-1 146,-1 6 101,-5 9 101,-5 9 33,-10 11-56,-6 6-44,-6 5 201,-4 1 123,-1 6-167,0 7-24,0 10-44,0 5-33,-1 3-79,0-3 33,0-2-55,0-4-79,0-4-11,2-4-78,3-5-124,5-4 1,6-3 145,3-2 22,8-9-44,3-7-124,3-10-3246,2-2 3448,-2 4-2224,-4 7 2303,-5 6 66,-9 6 147,-6 3 224,-5 4 66,-2 10 1933,0 8-2403,-1 9 3291,1 3-3403,2-4 0,0-6-45,1-6-123,2-9-425,1-3-607,3-4-547,5-1-1963,-1-6 3710,0-4 0,-8 2 0,-2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18.809"/>
    </inkml:context>
    <inkml:brush xml:id="br0">
      <inkml:brushProperty name="width" value="0.08571" units="cm"/>
      <inkml:brushProperty name="height" value="0.08571" units="cm"/>
      <inkml:brushProperty name="color" value="#333333"/>
    </inkml:brush>
  </inkml:definitions>
  <inkml:trace contextRef="#ctx0" brushRef="#br0">5 2 14719,'6'-1'2253,"0"0"-1939,-6 1-225,-7 56 281,5-27-314,-5 44-45,6-44-11,1-5 0,0-7-157,0-6 56,10-6-403,5-3-370,13-14 449,4-7 111,2-11 314,-4 1 45,-5 6 347,-6 9 180,-9 8-180,-4 3 11,-4 3 90,-1 0 34,-1 7-236,0 6-190,0 10-34,0 6-33,1-3-34,1-2-12,3-6-32,2-6-180,2-6-292,3-3-280,5-3-302,6-12 45,7-7-280,4-16-763,3-5 976,-3 0 1120,-1 3 291,-9 8 437,-6 10 628,-10 9 302,-4 5-682,-4 5-260,0 5 304,-6 8-404,-1 9-167,-8 12 122,3 2-145,1-1-134,4-1-102,3-6-123,2-3-67,2-5-89,0-5-12,9-5-124,7-5-312,13-6-495,6-17-1141,8-11-1099,3-19-392,-12 8 3664,-4 1 0,-22 25 0,-3 4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26:19.144"/>
    </inkml:context>
    <inkml:brush xml:id="br0">
      <inkml:brushProperty name="width" value="0.08571" units="cm"/>
      <inkml:brushProperty name="height" value="0.08571" units="cm"/>
      <inkml:brushProperty name="color" value="#333333"/>
    </inkml:brush>
  </inkml:definitions>
  <inkml:trace contextRef="#ctx0" brushRef="#br0">35 1 17823,'-2'55'157,"-1"0"1,-3 45-24,-1-47 79,0-2-180,2-5-33,2-11-67,2-10-291,1-13-125,1-7 327,9-9-550,7-15 482,14-12 224,5-15 224,3 4 258,-3 8 122,-7 12-132,-7 12 43,-8 6-56,-1 17-78,-1 11-257,1 19-102,-1 7-22,-2 1-337,-1-9-682,-1-9-1525,2-15-4436,-3-9 6980,0-8 0,-5-2 0,0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16.516"/>
    </inkml:context>
    <inkml:brush xml:id="br0">
      <inkml:brushProperty name="width" value="0.08571" units="cm"/>
      <inkml:brushProperty name="height" value="0.08571" units="cm"/>
      <inkml:brushProperty name="color" value="#333333"/>
    </inkml:brush>
  </inkml:definitions>
  <inkml:trace contextRef="#ctx0" brushRef="#br0">1 34 11123,'8'53'1143,"-1"-1"0,10 32-1143,-6-85-191,5-10-279,0-6 44,2-13 247,-2-3 156,0 0 135,1-7 45,-7 16 190,0-1 101,-7 19-313,-1 3-135,3 3 269,2 11 202,4 12 10,5 18-212,4 14-179,4 3 157,2 0-202,4-10 11,0-9 44,1-14 24,-1-12 368,-2-7 103,0-10-282,-2-17-122,0-11-35,-2-22-88,-3-2-35,-5-2-33,-6 10 56,-6 10-56,-3 12-481,-1 11-573,0 8-1523,-2 5-2208,-2 11 4785,-2 5 0,3-2 0,0-1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17.447"/>
    </inkml:context>
    <inkml:brush xml:id="br0">
      <inkml:brushProperty name="width" value="0.08571" units="cm"/>
      <inkml:brushProperty name="height" value="0.08571" units="cm"/>
      <inkml:brushProperty name="color" value="#333333"/>
    </inkml:brush>
  </inkml:definitions>
  <inkml:trace contextRef="#ctx0" brushRef="#br0">72 228 14406,'54'-40'-303,"-12"2"136,-36 3 167,-3 3 167,-2 3-167,-1 6-44,-5 6 44,-7 8 638,-9 4-560,-7 9-78,-4 19 158,1 13 335,5 22-258,11 7 123,8 2 34,15-3-3402,12-7 3111,18-11-79,15-13-22,13-17-549,12-9-2162,-18-19 2711,-1-3 0,-40 1 0,-5 2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18.599"/>
    </inkml:context>
    <inkml:brush xml:id="br0">
      <inkml:brushProperty name="width" value="0.08571" units="cm"/>
      <inkml:brushProperty name="height" value="0.08571" units="cm"/>
      <inkml:brushProperty name="color" value="#333333"/>
    </inkml:brush>
  </inkml:definitions>
  <inkml:trace contextRef="#ctx0" brushRef="#br0">74 0 16355,'-18'47'-157,"1"0"1,-13 35-1256,26-49-2095,0-12 3507,3-6 0,1-13 0,0-1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18.915"/>
    </inkml:context>
    <inkml:brush xml:id="br0">
      <inkml:brushProperty name="width" value="0.08571" units="cm"/>
      <inkml:brushProperty name="height" value="0.08571" units="cm"/>
      <inkml:brushProperty name="color" value="#333333"/>
    </inkml:brush>
  </inkml:definitions>
  <inkml:trace contextRef="#ctx0" brushRef="#br0">1 0 14978,'37'41'128,"0"0"1,25 28 129,-44-49-202,-4-4 11,-3-6-33,-3-3 11,-4-5 11,-1-1-45,-1-1-11,4-7-370,1-9-157,5-12-682,0-9-1010,4 0-1087,-5 9 3306,-2 9 0,-6 13 0,-2 3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19.249"/>
    </inkml:context>
    <inkml:brush xml:id="br0">
      <inkml:brushProperty name="width" value="0.08571" units="cm"/>
      <inkml:brushProperty name="height" value="0.08571" units="cm"/>
      <inkml:brushProperty name="color" value="#333333"/>
    </inkml:brush>
  </inkml:definitions>
  <inkml:trace contextRef="#ctx0" brushRef="#br0">45 227 13622,'24'-50'-751,"0"0"0,14-31 785,-37 57 403,-1 10 0,-8 8-281,-3 5-111,-11 16 303,-2 12 391,-1 20-190,4 10 113,8 5 10,5 1-89,10-3-438,13-5-145,11-9 0,16-11-257,8-14-1021,7-12-1434,6-13-4010,-18-9 6722,-2-8 0,-31 7 0,-3 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19.821"/>
    </inkml:context>
    <inkml:brush xml:id="br0">
      <inkml:brushProperty name="width" value="0.08571" units="cm"/>
      <inkml:brushProperty name="height" value="0.08571" units="cm"/>
      <inkml:brushProperty name="color" value="#333333"/>
    </inkml:brush>
  </inkml:definitions>
  <inkml:trace contextRef="#ctx0" brushRef="#br0">180 224 13936,'-43'47'223,"-1"0"1,4-3 0,9 0-190,17 16 471,7-2-304,7-7-156,14-11 179,8-12-67,15-13-157,5-8-67,3-27 33,5-13-201,0-28-269,-1-13 75,-4-8 429,-6-1 45,-5 2 124,-8 7 178,-7 12 146,-8 16 213,-6 16-135,-4 17-560,-1 8 213,0 10 101,-6 19-146,-3 17 396,-6 27-407,1 9-23,4 5-145,4-5-56,4-9-67,5-14-348,9-15-828,7-17-719,11-12-3337,-5-12 5355,-2-11 0,-15 6 0,-1-5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19.999"/>
    </inkml:context>
    <inkml:brush xml:id="br0">
      <inkml:brushProperty name="width" value="0.08571" units="cm"/>
      <inkml:brushProperty name="height" value="0.08571" units="cm"/>
      <inkml:brushProperty name="color" value="#333333"/>
    </inkml:brush>
  </inkml:definitions>
  <inkml:trace contextRef="#ctx0" brushRef="#br0">0 0 16535,'8'74'67,"0"-16"-1310,0-49-460,0-5 548,4-13-4021,-5-4 5176,0-11 0,-5 11 0,-2 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3.357"/>
    </inkml:context>
    <inkml:brush xml:id="br0">
      <inkml:brushProperty name="width" value="0.08571" units="cm"/>
      <inkml:brushProperty name="height" value="0.08571" units="cm"/>
      <inkml:brushProperty name="color" value="#E71224"/>
    </inkml:brush>
  </inkml:definitions>
  <inkml:trace contextRef="#ctx0" brushRef="#br0">0 0 15325,'62'12'0,"0"1"0,-12-4 0,-1 1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0.133"/>
    </inkml:context>
    <inkml:brush xml:id="br0">
      <inkml:brushProperty name="width" value="0.08571" units="cm"/>
      <inkml:brushProperty name="height" value="0.08571" units="cm"/>
      <inkml:brushProperty name="color" value="#333333"/>
    </inkml:brush>
  </inkml:definitions>
  <inkml:trace contextRef="#ctx0" brushRef="#br0">1 0 8254,'36'65'0,"-8"-12"0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0.325"/>
    </inkml:context>
    <inkml:brush xml:id="br0">
      <inkml:brushProperty name="width" value="0.08571" units="cm"/>
      <inkml:brushProperty name="height" value="0.08571" units="cm"/>
      <inkml:brushProperty name="color" value="#333333"/>
    </inkml:brush>
  </inkml:definitions>
  <inkml:trace contextRef="#ctx0" brushRef="#br0">0 70 13992,'23'91'2577,"-3"-15"-1972,-11-51-225,-2-11 226,2-7-225,1-5-247,5-9-134,5-11-381,8-14-168,4-11-1098,5-4-941,2 0-493,-1 6-1513,-11 14 4594,-7 9 0,-15 15 0,-2 2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0.459"/>
    </inkml:context>
    <inkml:brush xml:id="br0">
      <inkml:brushProperty name="width" value="0.08571" units="cm"/>
      <inkml:brushProperty name="height" value="0.08571" units="cm"/>
      <inkml:brushProperty name="color" value="#333333"/>
    </inkml:brush>
  </inkml:definitions>
  <inkml:trace contextRef="#ctx0" brushRef="#br0">0 0 14887,'4'86'1356,"-1"-15"-1367,-3-41-493,0-9-773,0-10-953,3-4-403,-1-7 2633,4-11 0,-5 9 0,1-8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0.603"/>
    </inkml:context>
    <inkml:brush xml:id="br0">
      <inkml:brushProperty name="width" value="0.08571" units="cm"/>
      <inkml:brushProperty name="height" value="0.08571" units="cm"/>
      <inkml:brushProperty name="color" value="#333333"/>
    </inkml:brush>
  </inkml:definitions>
  <inkml:trace contextRef="#ctx0" brushRef="#br0">1 0 13510,'10'49'-2387,"-2"-12"0,-6-33 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0.993"/>
    </inkml:context>
    <inkml:brush xml:id="br0">
      <inkml:brushProperty name="width" value="0.08571" units="cm"/>
      <inkml:brushProperty name="height" value="0.08571" units="cm"/>
      <inkml:brushProperty name="color" value="#333333"/>
    </inkml:brush>
  </inkml:definitions>
  <inkml:trace contextRef="#ctx0" brushRef="#br0">72 253 16120,'-19'46'202,"0"1"0,-11 36-224,28-43-34,1-4 21,5-10-110,16-8-242,17-55 1,4-19 442,5 2 22,-3-13 1,-6-4 178,-17 4 35,-4 4 425,-4 10-191,-4 12-43,-4 16-416,-1 14-67,-2 7 358,-1 34-122,0 6-124,0 32-90,1 2-44,2 3-34,3-4-247,4-7-1333,4-9-493,3-16-1288,-2-15 3417,-2-11 0,-8-11 0,-2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1.321"/>
    </inkml:context>
    <inkml:brush xml:id="br0">
      <inkml:brushProperty name="width" value="0.08571" units="cm"/>
      <inkml:brushProperty name="height" value="0.08571" units="cm"/>
      <inkml:brushProperty name="color" value="#333333"/>
    </inkml:brush>
  </inkml:definitions>
  <inkml:trace contextRef="#ctx0" brushRef="#br0">40 124 17442,'73'-33'-548,"-14"1"346,-54 14-44,-2 2 66,-3 4-313,-6 5 235,-7 2 180,-9 4 78,-7 10 11,-1 11 124,2 15 234,4 10-134,9 7 136,6 0-293,6 0-78,8-5-202,10-9-336,15-12 45,14-13 337,13-12-2422,8-18 1211,7-12-2790,-20-4 4157,-5-3 0,-33 22 0,-4 1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1.668"/>
    </inkml:context>
    <inkml:brush xml:id="br0">
      <inkml:brushProperty name="width" value="0.08571" units="cm"/>
      <inkml:brushProperty name="height" value="0.08571" units="cm"/>
      <inkml:brushProperty name="color" value="#333333"/>
    </inkml:brush>
  </inkml:definitions>
  <inkml:trace contextRef="#ctx0" brushRef="#br0">175 367 15851,'-37'50'228,"-1"0"0,3-3 0,6-2 7,9 18-22,9-5-202,7-10-11,8-11-268,10-16 100,11-10 78,14-19-459,5-20-45,3-17 269,-2-22 325,-4-7 157,-7-9 302,-4 0-123,-6-3 101,-5 2-336,-6 6-33,-7 11 312,-3 16-10,-3 22-303,-3 15 202,-7 28 213,-6 19-11,-4 30-314,0 16-113,4 14-44,6 1-11,5-1 0,4-7-1199,6-13-2790,0-29 4000,7-17 0,-7-24 0,0-3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3.879"/>
    </inkml:context>
    <inkml:brush xml:id="br0">
      <inkml:brushProperty name="width" value="0.08571" units="cm"/>
      <inkml:brushProperty name="height" value="0.08571" units="cm"/>
      <inkml:brushProperty name="color" value="#333333"/>
    </inkml:brush>
  </inkml:definitions>
  <inkml:trace contextRef="#ctx0" brushRef="#br0">283 1 15090,'-40'30'375,"-1"0"0,-24 37-106,53 7-11,6 10-45,5 9-191,1 7-259,0-49 0,0-1 237,0 47 68,-4-11-102,-3-11 34,-3-16-198,-2-15-149,1-15-717,-3-14-1928,-2-9-2745,2-12 5737,-3-9 0,11 6 0,-1-5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4.085"/>
    </inkml:context>
    <inkml:brush xml:id="br0">
      <inkml:brushProperty name="width" value="0.08571" units="cm"/>
      <inkml:brushProperty name="height" value="0.08571" units="cm"/>
      <inkml:brushProperty name="color" value="#333333"/>
    </inkml:brush>
  </inkml:definitions>
  <inkml:trace contextRef="#ctx0" brushRef="#br0">0 88 16277,'50'-8'694,"0"0"1,42-6-695,-31 2-56,-1 2-918,-4 0-595,-7 1-3574,-21 1 5143,-8 3 0,-18 3 0,-1 1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4.455"/>
    </inkml:context>
    <inkml:brush xml:id="br0">
      <inkml:brushProperty name="width" value="0.08571" units="cm"/>
      <inkml:brushProperty name="height" value="0.08571" units="cm"/>
      <inkml:brushProperty name="color" value="#333333"/>
    </inkml:brush>
  </inkml:definitions>
  <inkml:trace contextRef="#ctx0" brushRef="#br0">19 264 14641,'75'-62'-3260,"-15"7"3103,-50 20 146,-4 6 22,-5 1 661,-6 6-660,-8 4-24,-6 8 24,-7 5 66,0 8 280,1 13-78,3 12 101,5 14 438,6 10-484,6 1-111,4 2-224,10-5 0,7-7-593,12-12-965,8-13-21,4-9-1200,-9-9 2779,-3-12 0,-19 7 0,-2-6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4.805"/>
    </inkml:context>
    <inkml:brush xml:id="br0">
      <inkml:brushProperty name="width" value="0.08571" units="cm"/>
      <inkml:brushProperty name="height" value="0.08571" units="cm"/>
      <inkml:brushProperty name="color" value="#E71224"/>
    </inkml:brush>
  </inkml:definitions>
  <inkml:trace contextRef="#ctx0" brushRef="#br0">117 0 16838,'-24'78'537,"-6"4"-582,14-48-492,-5 5-707,12-22-481,2-8-786,2-5 2511,2-3 0,1-1 0,2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4.821"/>
    </inkml:context>
    <inkml:brush xml:id="br0">
      <inkml:brushProperty name="width" value="0.08571" units="cm"/>
      <inkml:brushProperty name="height" value="0.08571" units="cm"/>
      <inkml:brushProperty name="color" value="#333333"/>
    </inkml:brush>
  </inkml:definitions>
  <inkml:trace contextRef="#ctx0" brushRef="#br0">74 72 13028,'4'-5'2700,"-28"55"-2263,12-16-392,-20 42 78,26-38-123,3-9-67,3-9-348,6-11-391,6-5 592,9-10-737,5-11-573,3-11 1524,0-9 44,-5 5 360,-4 6 347,-9 12 201,-5 6-425,-4 6 22,-2 2 44,0 10 69,0 8-46,0 15-258,0 7-156,2 3-157,3-4-11,3-7-68,4-9-168,4-11-33,4-7-79,6-14-930,3-17 67,6-18-346,1-21-796,1-8-80,0-8 2399,-15 22 0,-6 19 0,-14 26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4.973"/>
    </inkml:context>
    <inkml:brush xml:id="br0">
      <inkml:brushProperty name="width" value="0.08571" units="cm"/>
      <inkml:brushProperty name="height" value="0.08571" units="cm"/>
      <inkml:brushProperty name="color" value="#333333"/>
    </inkml:brush>
  </inkml:definitions>
  <inkml:trace contextRef="#ctx0" brushRef="#br0">31 1 13567,'-7'74'459,"0"0"0,1-1 1,1-4-427,3-18 1,1-2-34,0 2 0,0-1-34,1 44-391,0-12-472,1-20-1355,3-20-1435,-1-21 3767,1-15 0,-3-7 0,-1-2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5.199"/>
    </inkml:context>
    <inkml:brush xml:id="br0">
      <inkml:brushProperty name="width" value="0.08571" units="cm"/>
      <inkml:brushProperty name="height" value="0.08571" units="cm"/>
      <inkml:brushProperty name="color" value="#333333"/>
    </inkml:brush>
  </inkml:definitions>
  <inkml:trace contextRef="#ctx0" brushRef="#br0">1 85 17521,'84'-1'-1636,"-9"-1"459,-37-7-1635,2-6 448,1-7 2364,-12 3 0,-9 7 0,-14 7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5.521"/>
    </inkml:context>
    <inkml:brush xml:id="br0">
      <inkml:brushProperty name="width" value="0.08571" units="cm"/>
      <inkml:brushProperty name="height" value="0.08571" units="cm"/>
      <inkml:brushProperty name="color" value="#333333"/>
    </inkml:brush>
  </inkml:definitions>
  <inkml:trace contextRef="#ctx0" brushRef="#br0">1 0 15773,'2'54'1171,"0"0"0,1 37-1059,-3-51 112,0-7-224,0-7-11,3-8-23,2-9-268,3-5 133,4-7-447,3-13-684,6-12 382,4-16-315,4-5-11,1-1 931,0 6-3079,-5 10 3683,-3 13 415,-7 10 425,-5 8-133,-2 9-528,-4 9 23,0 7 1,-2 8 3222,1-2-3357,-1-4-247,-1-5-303,4-7-357,1-6-6007,51-56 4022,-23 24 461,29-32 2072,-40 44 0,-16 12 0,-3 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5.837"/>
    </inkml:context>
    <inkml:brush xml:id="br0">
      <inkml:brushProperty name="width" value="0.08571" units="cm"/>
      <inkml:brushProperty name="height" value="0.08571" units="cm"/>
      <inkml:brushProperty name="color" value="#333333"/>
    </inkml:brush>
  </inkml:definitions>
  <inkml:trace contextRef="#ctx0" brushRef="#br0">1 173 13162,'84'39'3877,"-9"-9"-3821,-37-28 269,-1-2-280,2-2-45,-4-7-101,-4-6-246,-3-7-68,-5-2 157,-1-1-414,-4-2 347,-3 1 1,-4-1 76,-5 5-188,-4 3 436,-2 5 156,-2 7-133,-6 3 212,-6 6 292,-6 14 145,-3 11 180,0 18-214,3 10-150,21 24 0,10 1-936,10-18-158,3 9 1,8-14-2106,27-59-5402,-12-10 8113,-6-7 0,-27 5 0,-5 3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6.344"/>
    </inkml:context>
    <inkml:brush xml:id="br0">
      <inkml:brushProperty name="width" value="0.08571" units="cm"/>
      <inkml:brushProperty name="height" value="0.08571" units="cm"/>
      <inkml:brushProperty name="color" value="#333333"/>
    </inkml:brush>
  </inkml:definitions>
  <inkml:trace contextRef="#ctx0" brushRef="#br0">133 0 16546,'-51'78'-336,"10"-12"325,39-42-34,2 0 45,0 0 0,6 0 0,0 1 0,4 0 56,-3 0-11,-3-1 246,-2 0 101,-2-2 157,-2-3-202,-5-3-167,-3-6-135,-4-3-45,2-4-605,-1-2-1031,5-8-79,2-7-1007,4-12 2722,2 3 0,0 6 0,0 10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6.552"/>
    </inkml:context>
    <inkml:brush xml:id="br0">
      <inkml:brushProperty name="width" value="0.08571" units="cm"/>
      <inkml:brushProperty name="height" value="0.08571" units="cm"/>
      <inkml:brushProperty name="color" value="#333333"/>
    </inkml:brush>
  </inkml:definitions>
  <inkml:trace contextRef="#ctx0" brushRef="#br0">29 0 14294,'7'69'612,"1"0"1,-1-2-1,-2-3-578,-7 28-482,-4 3 481,-2-5 106,-3-10-352,3-17-192,2-18-155,2-19-1491,0-14-526,1-10 2577,1-15 0,1 9 0,1-8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6.772"/>
    </inkml:context>
    <inkml:brush xml:id="br0">
      <inkml:brushProperty name="width" value="0.08571" units="cm"/>
      <inkml:brushProperty name="height" value="0.08571" units="cm"/>
      <inkml:brushProperty name="color" value="#333333"/>
    </inkml:brush>
  </inkml:definitions>
  <inkml:trace contextRef="#ctx0" brushRef="#br0">0 1 18675,'54'10'213,"-1"0"0,32 13-146,-84 8-67,-5 2-594,-6-1-392,-7-5-1176,-2-6-1356,1-8-1346,8-6 4864,4-5 0,5-2 0,1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7.171"/>
    </inkml:context>
    <inkml:brush xml:id="br0">
      <inkml:brushProperty name="width" value="0.08571" units="cm"/>
      <inkml:brushProperty name="height" value="0.08571" units="cm"/>
      <inkml:brushProperty name="color" value="#333333"/>
    </inkml:brush>
  </inkml:definitions>
  <inkml:trace contextRef="#ctx0" brushRef="#br0">54 3 14148,'6'-1'2936,"-2"0"-2387,-4 1-325,-26 61 370,8 3-807,-2 9-538,23-29-717,24-59 942,6-7 156,-1-8 370,-2 3 213,-9 8 426,-9 8 380,-6 7-212,-5 3-504,-1 1 369,0 7-347,-1 6-79,-2 8 12,0 2-168,0-1 44,1-4-134,2-4-145,0-5-169,0-4-493,9-4-784,9-10-45,17-11-437,13-15-3126,-8 1 5199,2 1 0,-27 19 0,-3 5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7.342"/>
    </inkml:context>
    <inkml:brush xml:id="br0">
      <inkml:brushProperty name="width" value="0.08571" units="cm"/>
      <inkml:brushProperty name="height" value="0.08571" units="cm"/>
      <inkml:brushProperty name="color" value="#333333"/>
    </inkml:brush>
  </inkml:definitions>
  <inkml:trace contextRef="#ctx0" brushRef="#br0">143 0 16647,'-33'53'1143,"1"0"0,2-4 0,6-6-919,10-5-224,8-6-56,2-7 11,4-6-605,5-8-336,7-5-1143,8-4-2084,1-7 4213,0-5 0,-14 3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4.989"/>
    </inkml:context>
    <inkml:brush xml:id="br0">
      <inkml:brushProperty name="width" value="0.08571" units="cm"/>
      <inkml:brushProperty name="height" value="0.08571" units="cm"/>
      <inkml:brushProperty name="color" value="#E71224"/>
    </inkml:brush>
  </inkml:definitions>
  <inkml:trace contextRef="#ctx0" brushRef="#br0">0 7 14462,'0'-7'237,"50"23"0,13 10 0,-34-14 0,27 11 1,1 1-1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2:27.664"/>
    </inkml:context>
    <inkml:brush xml:id="br0">
      <inkml:brushProperty name="width" value="0.08571" units="cm"/>
      <inkml:brushProperty name="height" value="0.08571" units="cm"/>
      <inkml:brushProperty name="color" value="#333333"/>
    </inkml:brush>
  </inkml:definitions>
  <inkml:trace contextRef="#ctx0" brushRef="#br0">1 195 18373,'72'-36'-38,"1"-1"1,-6 6 0,-18 1-356,-39 5-324,-6 5 213,-8 5-135,-43 18 1110,17 15 212,-31 22 12,37 9-224,9 7 11,9-1-359,5 0-45,14-3-78,8-7-526,20-10-102,13-16-1837,11-9-90,-13-12 2555,-3-9 0,-33 5 0,-3-4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27.898"/>
    </inkml:context>
    <inkml:brush xml:id="br0">
      <inkml:brushProperty name="width" value="0.08571" units="cm"/>
      <inkml:brushProperty name="height" value="0.08571" units="cm"/>
      <inkml:brushProperty name="color" value="#333333"/>
    </inkml:brush>
  </inkml:definitions>
  <inkml:trace contextRef="#ctx0" brushRef="#br0">33 0 12860,'-5'39'2140,"1"0"-1591,-1-5-269,1 0-11,1 1-90,1-4 68,-2-1 33,2-5-280,0-5-11,1-6-12,1-6-907,0-5-3921,0-2 4851,0-15 0,0 10 0,0-10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28.641"/>
    </inkml:context>
    <inkml:brush xml:id="br0">
      <inkml:brushProperty name="width" value="0.08571" units="cm"/>
      <inkml:brushProperty name="height" value="0.08571" units="cm"/>
      <inkml:brushProperty name="color" value="#333333"/>
    </inkml:brush>
  </inkml:definitions>
  <inkml:trace contextRef="#ctx0" brushRef="#br0">1 0 12210,'44'43'-2253,"-1"-3"1100,-20-13 1085,3 0 23,-4 2 45,-4 2 303,-6 3 750,-4 1 1,-4 1-326,-2 1 370,-2 0-112,0 0-292,0-3-122,0-2-157,0-6-57,0-4-11,0-7-200,0-6 21,0-5-23,0-3-111,0-1 257,3 0-291,6-10 22,7-7-33,8-10 11,2-3 0,0 6 0,-4 6 34,-5 6 22,-5 8 246,-2 2 1,0 3 22,1 9-157,0 6 45,0 12 11,-1 3-101,-2 0 23,0 0-90,-1-6-45,0-5-11,0-8 0,-1-6-90,0-4 1,1-2-202,6-1-281,6-14-537,8-11-180,6-19 269,4-10-403,-1-4 415,-1 0-2384,-4 4 3616,-7 11 459,-9 12 337,-8 16-437,-4 9-280,-3 6 548,0 10 169,0 10 3044,0 18-3627,-4 12-22,0 8-191,-4 0-157,2-2 0,0-6-67,3-10 0,1-9-11,2-10-269,0-8-314,0-6-437,0-4-358,0-2-1301,0-4-895,0-9 3585,0 0 0,0 1 0,0 5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29.049"/>
    </inkml:context>
    <inkml:brush xml:id="br0">
      <inkml:brushProperty name="width" value="0.08571" units="cm"/>
      <inkml:brushProperty name="height" value="0.08571" units="cm"/>
      <inkml:brushProperty name="color" value="#333333"/>
    </inkml:brush>
  </inkml:definitions>
  <inkml:trace contextRef="#ctx0" brushRef="#br0">0 242 17106,'45'-28'-123,"0"2"-213,-10 4-157,4 1-67,1-2 33,-2 5 157,-4 1-156,-5 3 257,-6 4 247,-8 4-124,-6 3 146,-6 2 325,-2 1 134,-1 11 281,0 4-247,-2 14 22,-2 5-78,-1 1-22,0 0-79,3-6-202,4-5-112,11-10 225,6-6-134,14-5 66,4-13-34,3-10-133,-2-14 122,-7-8 79,-7 1 112,-12 3-79,-6 5-246,-6 6-90,-9 6 57,-5 8-281,-9 6-470,-5 4-1099,-1 16-1288,5-1 3171,4 13 0,13-13 0,2-3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4.355"/>
    </inkml:context>
    <inkml:brush xml:id="br0">
      <inkml:brushProperty name="width" value="0.08571" units="cm"/>
      <inkml:brushProperty name="height" value="0.08571" units="cm"/>
      <inkml:brushProperty name="color" value="#333333"/>
    </inkml:brush>
  </inkml:definitions>
  <inkml:trace contextRef="#ctx0" brushRef="#br0">14 51 12692,'12'0'1568,"-3"0"-1265,-9 0-169,0 0-78,-1 65 314,-4-34-134,-1 48-236,-3-51 134,3-10-78,3-5-56,0-7 90,2-2-46,0-3-44,1 0-481,0-11 279,0-9 135,3-13-550,5-5 617,7-2 0,9 4 11,4-1-11,3 6-3358,2 5 3358,0 6 22,-3 10-22,-2 4-167,-5 5-730,-4 0-402,-4 5-24,-1 2 1768,-8 3-445,-1-1 0,-5-6 0,0-1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4.671"/>
    </inkml:context>
    <inkml:brush xml:id="br0">
      <inkml:brushProperty name="width" value="0.08571" units="cm"/>
      <inkml:brushProperty name="height" value="0.08571" units="cm"/>
      <inkml:brushProperty name="color" value="#333333"/>
    </inkml:brush>
  </inkml:definitions>
  <inkml:trace contextRef="#ctx0" brushRef="#br0">0 102 15549,'73'-11'-258,"-15"-1"1,-49-5 201,-5 0-326,-3 3-144,-1 0 291,-8 6 235,-4 2 89,-9 4-77,-2 3 32,1 11 214,4 7-1,5 12 68,7 3-280,3 1-45,5-2-34,12-7-335,9-10-370,18-7-785,8-11-572,8-15-1568,-16-2 3664,-2-10 0,-27 16 0,-3 3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5.023"/>
    </inkml:context>
    <inkml:brush xml:id="br0">
      <inkml:brushProperty name="width" value="0.08571" units="cm"/>
      <inkml:brushProperty name="height" value="0.08571" units="cm"/>
      <inkml:brushProperty name="color" value="#333333"/>
    </inkml:brush>
  </inkml:definitions>
  <inkml:trace contextRef="#ctx0" brushRef="#br0">146 9 11852,'0'-5'3171,"0"1"-2376,0 4-33,-50 54-258,29-23-146,-36 41-156,46-41-202,6-9 0,4-7-45,5-7 45,9-5-269,11-2-78,11-10-101,7-7 11,1-9 414,-3 0 23,-5 3 101,-7 8-78,-8 6 324,-4 5 124,-6 12-23,-3 14 90,0 18-258,-5 17 34,0 6 22,-2 4-202,-4-2 124,-4-6-135,-6-6-66,-2-11-13,0-10-44,3-11 0,3-12-101,2-5-537,1-6-898,0-14-447,2-14-2151,2-6 4134,2-7 0,1 24 0,0 4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5.218"/>
    </inkml:context>
    <inkml:brush xml:id="br0">
      <inkml:brushProperty name="width" value="0.08571" units="cm"/>
      <inkml:brushProperty name="height" value="0.08571" units="cm"/>
      <inkml:brushProperty name="color" value="#333333"/>
    </inkml:brush>
  </inkml:definitions>
  <inkml:trace contextRef="#ctx0" brushRef="#br0">1 1 17666,'4'76'864,"-1"-15"-909,-3-52-190,0-5-1693,0-3-526,7-21-168,-2 4 2622,6-20 0,-8 22 0,0 1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6.141"/>
    </inkml:context>
    <inkml:brush xml:id="br0">
      <inkml:brushProperty name="width" value="0.08571" units="cm"/>
      <inkml:brushProperty name="height" value="0.08571" units="cm"/>
      <inkml:brushProperty name="color" value="#333333"/>
    </inkml:brush>
  </inkml:definitions>
  <inkml:trace contextRef="#ctx0" brushRef="#br0">1 19 13274,'0'-10'2521,"0"2"-2196,0 8-190,0 0-404,0 49-426,0-29-67,3 36-190,5-42-157,5-5-4953,37-4 6062,-28-2 997,21-3 650,-39 0-100,-3 0-68,-1 6-303,0 5-89,0 10-303,0 4-324,0 5-203,0-2 34,4-1-67,4-7-100,2-4-12,5-8 168,-1-3-145,1-4-102,0-6-66,-2-8 10,-2-6-89,-3-7 112,-2 0-291,-4 1-46,-1 2 147,-1 4-45,0 4-12,0 6-201,0 4-594,0 2 67,0 2 729,4 1 167,6 0 68,10 0 22,7 0 101,5 0 112,0 0 91,2 0 289,-5 0-145,-4 0 147,-6 1-46,-5 7-224,-5 2 247,-3 7-113,-4-2-66,-1 1-46,-1-6-167,0-3 22,0-4 45,0-2-191,2-1-67,4 0-269,4-9 213,10-4-34,5-8 57,7 0-1,3 3 34,-2 7 90,-6 5 44,-5 4 45,-5 2-134,-4 0 112,-2 0-157,-2 0 45,-2 0-23,0 0 23,-3 0 22,-1 0-33,-2 0 459,0 0-561,1 0 68,3 0-22,6 0 33,5 1-22,8 4 0,5 2 11,5 6-34,1 1 12,-1 2-23,-4 3 45,-8 2 0,-8 2 235,-8 1 281,-4 0-113,-6 1 45,-11 3-190,-10-1-213,-12-1-45,-3-4-191,0-5-458,6-5-853,6-4-2689,14-5 4191,5-1 0,9-2 0,0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7.147"/>
    </inkml:context>
    <inkml:brush xml:id="br0">
      <inkml:brushProperty name="width" value="0.08571" units="cm"/>
      <inkml:brushProperty name="height" value="0.08571" units="cm"/>
      <inkml:brushProperty name="color" value="#333333"/>
    </inkml:brush>
  </inkml:definitions>
  <inkml:trace contextRef="#ctx0" brushRef="#br0">88 0 17308,'-4'52'130,"1"0"1,-1 0 0,-1-3 139,-10 27-181,1 2-10,0-7-79,3-8 0,3-14-449,2-15-246,4-12 90,1-13-168,1-5-1355,0-19 1029,0-13 382,0-23 112,0-14 135,0-8 470,6-2 89,4 7 662,9 7 112,3 12 212,4 12-145,4 11-381,2 11 68,7 8 32,2 5-245,1 5-113,-1 6-168,-5 3-111,-8 5 100,-6 0-112,-8-2 56,-7 0 78,-4 0-78,-5 4-56,-14 0-134,-9 2-527,-17 1 223,-6-3 91,-1-2 112,2-4 201,8-3 68,10-4-12,11-2 102,10 0-91,5 0 774,6 5-90,11 4-79,8 6 147,15 5-359,4 3-23,3 0-111,-2 1-236,-1-4 22,-6-3-78,-5-5-168,-5-4-460,-6-4-1097,-2-4-1827,-8-3 3552,0-1 0,-8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5.389"/>
    </inkml:context>
    <inkml:brush xml:id="br0">
      <inkml:brushProperty name="width" value="0.08571" units="cm"/>
      <inkml:brushProperty name="height" value="0.08571" units="cm"/>
      <inkml:brushProperty name="color" value="#E71224"/>
    </inkml:brush>
  </inkml:definitions>
  <inkml:trace contextRef="#ctx0" brushRef="#br0">54 1 12602,'4'0'2824,"-1"0"-2723,-3 72-113,-13-24-111,5 41-830,-8-51-783,7-26-4035,3-6 5771,1-5 0,3-1 0,1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7.325"/>
    </inkml:context>
    <inkml:brush xml:id="br0">
      <inkml:brushProperty name="width" value="0.08571" units="cm"/>
      <inkml:brushProperty name="height" value="0.08571" units="cm"/>
      <inkml:brushProperty name="color" value="#333333"/>
    </inkml:brush>
  </inkml:definitions>
  <inkml:trace contextRef="#ctx0" brushRef="#br0">26 1 15857,'-1'50'291,"0"0"0,-3 36 926,-4-51-1676,2-8-528,2-7-1927,3-11-5010,1-4 7924,0-5 0,0 0 0,0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7.824"/>
    </inkml:context>
    <inkml:brush xml:id="br0">
      <inkml:brushProperty name="width" value="0.08571" units="cm"/>
      <inkml:brushProperty name="height" value="0.08571" units="cm"/>
      <inkml:brushProperty name="color" value="#333333"/>
    </inkml:brush>
  </inkml:definitions>
  <inkml:trace contextRef="#ctx0" brushRef="#br0">30 0 19762,'5'62'359,"-2"-6"-326,-8-31-10,-2-3-23,-4-6-516,3-6-235,3-5-515,3-3-3272,2-2 1076,6-6 3462,-1-1 0,1 0 0,-2 2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8.195"/>
    </inkml:context>
    <inkml:brush xml:id="br0">
      <inkml:brushProperty name="width" value="0.08571" units="cm"/>
      <inkml:brushProperty name="height" value="0.08571" units="cm"/>
      <inkml:brushProperty name="color" value="#333333"/>
    </inkml:brush>
  </inkml:definitions>
  <inkml:trace contextRef="#ctx0" brushRef="#br0">1 143 19235,'87'-5'112,"-9"-3"-112,-45 1-123,4-4 56,2-2-616,3-2 201,4-1 403,4-1-425,2-1-157,-1 3 549,-6 5 224,-10 4 45,-11 4 156,-11 2 91,-8 0 145,-4 5-168,-1 7-23,0 8-145,0 7 11,0 4 23,-3 2-202,-2 1-34,-4 1 45,-1-1-56,-2-3 0,2-5-348,0-7-1086,2-7-1670,3-7-3865,3-3 6969,0-5 0,2 3 0,0-3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8.781"/>
    </inkml:context>
    <inkml:brush xml:id="br0">
      <inkml:brushProperty name="width" value="0.08571" units="cm"/>
      <inkml:brushProperty name="height" value="0.08571" units="cm"/>
      <inkml:brushProperty name="color" value="#333333"/>
    </inkml:brush>
  </inkml:definitions>
  <inkml:trace contextRef="#ctx0" brushRef="#br0">0 5 12277,'9'-3'3014,"-1"1"-1826,-8 2 235,0 0-997,13 11-191,-9 8 157,10 16-134,-13 8-113,-1 4-21,0 2-124,-7-3-101,0-5-190,-5-9-740,3-9-1109,3-10-595,3-8-2105,2-4 4840,0-7 0,1 5 0,0-5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9.156"/>
    </inkml:context>
    <inkml:brush xml:id="br0">
      <inkml:brushProperty name="width" value="0.08571" units="cm"/>
      <inkml:brushProperty name="height" value="0.08571" units="cm"/>
      <inkml:brushProperty name="color" value="#333333"/>
    </inkml:brush>
  </inkml:definitions>
  <inkml:trace contextRef="#ctx0" brushRef="#br0">0 76 16277,'90'-41'1513,"-12"9"-1053,-37 29-416,-6 3 102,-8 7-146,-10 6 78,-9 11-66,-5 5-12,-8 5-146,-12 3-246,-10 1 22,-14-3-437,-2-6-269,-2-10 617,4-9 403,7-7 56,9-3 168,12 0 403,6 0-145,6 0 79,1 0 346,6 0 1,7 10-113,10 5-167,7 13-214,6 2 12,-1 1-348,2-2-22,-4-3-123,0-5-885,-6-6-785,-3-6-3406,-11-6 5199,-5-2 0,-7-1 0,-1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39.673"/>
    </inkml:context>
    <inkml:brush xml:id="br0">
      <inkml:brushProperty name="width" value="0.08571" units="cm"/>
      <inkml:brushProperty name="height" value="0.08571" units="cm"/>
      <inkml:brushProperty name="color" value="#333333"/>
    </inkml:brush>
  </inkml:definitions>
  <inkml:trace contextRef="#ctx0" brushRef="#br0">194 93 18115,'-3'2'975,"1"0"-4830,2-2 3788,53-40 67,-33 28 45,37-29 526,-48 39-470,-4 1-90,-3 1 79,-1 5 33,-1 4-33,0 9-12,0 4-44,0 5 22,0 3 179,0 8 57,-1 3-68,0 8-3572,-1 7 3382,0 4 78,1 2 146,0 2 224,-1-4 134,-4-1-11,-2-7 303,-5-4-180,-7-7 3224,-6-8-3392,-9-8-369,-3-12-1,-3-6-190,0-11 0,5-14-56,7-10-392,9-15-302,10-2-225,8-3-672,19 3-796,12 1-2913,7 15 5356,3 7 0,-23 16 0,-4 3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56.158"/>
    </inkml:context>
    <inkml:brush xml:id="br0">
      <inkml:brushProperty name="width" value="0.08571" units="cm"/>
      <inkml:brushProperty name="height" value="0.08571" units="cm"/>
      <inkml:brushProperty name="color" value="#333333"/>
    </inkml:brush>
  </inkml:definitions>
  <inkml:trace contextRef="#ctx0" brushRef="#br0">143 6 16187,'5'-3'774,"-1"1"-517,-4 2-212,-19-1-45,8 1 146,-16 3-90,11 5 157,0 5-213,-1 6-79,2 0-10,2 2-102,3 1-134,5-2 57,2-1 10,3-2 201,2-3-99,8-5-102,7-3 101,9-4 0,4-2-156,2-2-57,-2-7 56,-4-2 314,-7-4 0,-4 2 0,-6 3 101,-4 0-90,-3 3 56,-2 0-45,0 4-22,0 0-33,0 3 66,0 14 371,0 7-146,7 22 78,4 8 56,9 8-123,2 1 0,1-1 11,-3-2 79,-3-3 33,-6-5-112,-5-2 135,-3-6-68,-5-5 23,-10-6-90,-7-8-269,-14-6 23,-6-9-68,-6-4-437,-2-14-21,2-10-215,6-17-637,13-8 201,12-2-694,9-3-1425,14 17 3262,6 2 0,-3 23 0,0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56.550"/>
    </inkml:context>
    <inkml:brush xml:id="br0">
      <inkml:brushProperty name="width" value="0.08571" units="cm"/>
      <inkml:brushProperty name="height" value="0.08571" units="cm"/>
      <inkml:brushProperty name="color" value="#333333"/>
    </inkml:brush>
  </inkml:definitions>
  <inkml:trace contextRef="#ctx0" brushRef="#br0">72 0 13151,'5'0'661,"-1"0"-179,-4 0-269,-33 61-68,24-36 68,-24 46-213,34-52-101,8-6 34,4-5-224,10-5 156,3-3 124,-3-7 22,-1-5 113,-8-8 189,-6-3 69,-5 2 200,-3 2-279,-8 3 268,-7 4-515,-8 4-11,-4 5-90,2 2-11,4 6-493,5 6-325,8 8-694,4 4-79,17-3-1043,1-7 2690,14-6 0,-15-6 0,-1-1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57.055"/>
    </inkml:context>
    <inkml:brush xml:id="br0">
      <inkml:brushProperty name="width" value="0.08571" units="cm"/>
      <inkml:brushProperty name="height" value="0.08571" units="cm"/>
      <inkml:brushProperty name="color" value="#333333"/>
    </inkml:brush>
  </inkml:definitions>
  <inkml:trace contextRef="#ctx0" brushRef="#br0">104 258 13814,'4'-12'1166,"-1"3"-1027,-3 9 29,0 0-224,-47 41 33,33-17-78,-34 34-11,46-31 21,2-5-89,11-7 44,3-8-312,14-4-59,2-3 507,1-9 0,-3-2 235,-6-6 392,-7 5 57,-8 6 246,-4 4 45,-3 2-505,0 6-313,0 5 0,0 7-135,0 1 34,0-5-112,0-4-56,0-6-403,0-3 235,7-6-370,8-13-134,13-15-527,9-17-818,5-13 179,2-4 561,0-1 1389,-6 8 1479,-7 13 482,-10 17-23,-11 15-918,-6 11 269,-4 24 133,-4 14-659,-5 33-181,-6 18-189,-4 14-3763,3-1 3370,4-7 0,7-17-505,3-18-772,8-20-1995,3-18 3272,6-17 0,-6-3 0,-2-4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57.762"/>
    </inkml:context>
    <inkml:brush xml:id="br0">
      <inkml:brushProperty name="width" value="0.08571" units="cm"/>
      <inkml:brushProperty name="height" value="0.08571" units="cm"/>
      <inkml:brushProperty name="color" value="#333333"/>
    </inkml:brush>
  </inkml:definitions>
  <inkml:trace contextRef="#ctx0" brushRef="#br0">0 1 18250,'11'2'-3149,"-1"0"3149,-10-2 0,0 0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5.658"/>
    </inkml:context>
    <inkml:brush xml:id="br0">
      <inkml:brushProperty name="width" value="0.08571" units="cm"/>
      <inkml:brushProperty name="height" value="0.08571" units="cm"/>
      <inkml:brushProperty name="color" value="#E71224"/>
    </inkml:brush>
  </inkml:definitions>
  <inkml:trace contextRef="#ctx0" brushRef="#br0">0 0 7044,'74'61'0,"0"-1"0,-14-11 0,-1-1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57.912"/>
    </inkml:context>
    <inkml:brush xml:id="br0">
      <inkml:brushProperty name="width" value="0.08571" units="cm"/>
      <inkml:brushProperty name="height" value="0.08571" units="cm"/>
      <inkml:brushProperty name="color" value="#333333"/>
    </inkml:brush>
  </inkml:definitions>
  <inkml:trace contextRef="#ctx0" brushRef="#br0">1 1 5734,'1'5'0,"0"-1"0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59.120"/>
    </inkml:context>
    <inkml:brush xml:id="br0">
      <inkml:brushProperty name="width" value="0.08571" units="cm"/>
      <inkml:brushProperty name="height" value="0.08571" units="cm"/>
      <inkml:brushProperty name="color" value="#333333"/>
    </inkml:brush>
  </inkml:definitions>
  <inkml:trace contextRef="#ctx0" brushRef="#br0">47 28 10574,'-7'7'683,"2"-2"-425,5-5 1546,0 0-1243,-15 18 21,11-11-257,-11 14-22,15-17-303,0 0-11,2-2-12,2-1-157,5-1 180,1 0 23,3-3-11,-2-5 133,1-6-134,-4-2-11,-3-3 213,-3 5-56,-2 3 201,0 4-100,-3 4-180,-2 2-78,-3 1-33,-2 0-471,3 9-371,3 4-1343,2 10-1322,2-7 3540,1-5 0,-1-8 0,1-3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3:59.840"/>
    </inkml:context>
    <inkml:brush xml:id="br0">
      <inkml:brushProperty name="width" value="0.08571" units="cm"/>
      <inkml:brushProperty name="height" value="0.08571" units="cm"/>
      <inkml:brushProperty name="color" value="#333333"/>
    </inkml:brush>
  </inkml:definitions>
  <inkml:trace contextRef="#ctx0" brushRef="#br0">1 169 16737,'24'23'437,"6"-4"-460,14-17 34,8-1-22,6-3-336,1-8-438,-2-6 304,-7-8 178,-11-2 1,-12 2 302,-10 1 0,-9 1 22,-5 3 46,-5 1 55,-8 5-78,-7 3-45,-11 6 11,-2 2 45,-3 9-11,1 11 44,-1 15 135,7 15-190,5 14 78,8 11 0,8 13-90,4 7 135,13 6-157,-4-49 0,2 0 0,17 45 67,0-7-11,-4-11-56,-8-11 23,-5-12 21,-6-13 24,-4-11-68,-6-10-292,-6-10-525,-11-5-987,-4-11-1177,-2-13 2981,9-3 0,7 2 0,10 9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0.006"/>
    </inkml:context>
    <inkml:brush xml:id="br0">
      <inkml:brushProperty name="width" value="0.08571" units="cm"/>
      <inkml:brushProperty name="height" value="0.08571" units="cm"/>
      <inkml:brushProperty name="color" value="#333333"/>
    </inkml:brush>
  </inkml:definitions>
  <inkml:trace contextRef="#ctx0" brushRef="#br0">1 48 16961,'85'-27'-4057,"-11"6"1783,-47 21-1693,-10 0 3967,-1 0 0,-13 0 0,0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0.142"/>
    </inkml:context>
    <inkml:brush xml:id="br0">
      <inkml:brushProperty name="width" value="0.08571" units="cm"/>
      <inkml:brushProperty name="height" value="0.08571" units="cm"/>
      <inkml:brushProperty name="color" value="#333333"/>
    </inkml:brush>
  </inkml:definitions>
  <inkml:trace contextRef="#ctx0" brushRef="#br0">0 42 15224,'4'54'-1613,"-1"-24"-573,-3-60-1735,0-4 3921,0-1 0,0 20 0,0 3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0.455"/>
    </inkml:context>
    <inkml:brush xml:id="br0">
      <inkml:brushProperty name="width" value="0.08571" units="cm"/>
      <inkml:brushProperty name="height" value="0.08571" units="cm"/>
      <inkml:brushProperty name="color" value="#333333"/>
    </inkml:brush>
  </inkml:definitions>
  <inkml:trace contextRef="#ctx0" brushRef="#br0">1 0 14854,'78'48'1535,"-12"-5"-1064,-42-16 223,-4-2-369,-5-6 68,-4-4-247,-4-7-57,-1-5 102,-3-2-191,2-1-45,-2-10-280,5-6 90,3-12 179,7-3 0,4 3 56,4 4 134,1 9-44,-2 7 55,-2 5 12,-2 4-146,-3 7 57,-3 5-68,-1 7-213,-3 0-179,0-4-852,1-5-830,1-6-772,6-3-1759,-5-6 4605,3-5 0,-11 3 0,-1-2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0.792"/>
    </inkml:context>
    <inkml:brush xml:id="br0">
      <inkml:brushProperty name="width" value="0.08571" units="cm"/>
      <inkml:brushProperty name="height" value="0.08571" units="cm"/>
      <inkml:brushProperty name="color" value="#333333"/>
    </inkml:brush>
  </inkml:definitions>
  <inkml:trace contextRef="#ctx0" brushRef="#br0">39 404 16546,'-10'55'213,"-1"-1"0,-5 39 45,14-56-214,2-10-44,9-11-44,5-8-80,13-12 102,6-20-549,4-17 156,2-25 112,-3-9 303,-5-8 303,-6-1-225,-9 1 337,-7 6 268,-4 11 57,-5 17-12,-6 21-593,-2 15-46,-8 20 494,-3 23-258,0 25 11,1 29-432,13-34 0,1 1 107,0 6 1,1 0-12,2 0 0,2 1-45,4-2 0,2-2-694,8 43-832,14-16-1981,0-19 3552,-8-31 0,-8-12 0,-10-19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1.472"/>
    </inkml:context>
    <inkml:brush xml:id="br0">
      <inkml:brushProperty name="width" value="0.08571" units="cm"/>
      <inkml:brushProperty name="height" value="0.08571" units="cm"/>
      <inkml:brushProperty name="color" value="#333333"/>
    </inkml:brush>
  </inkml:definitions>
  <inkml:trace contextRef="#ctx0" brushRef="#br0">563 0 16008,'-2'4'3553,"0"-1"-3117,2-3-391,-81 24-90,25-8 45,-6 2 0,-3 0-56,-16 0 12,7-4-1010,11-5-1613,20-5-4795,20-3 7462,13-1 0,10 0 0,0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4.440"/>
    </inkml:context>
    <inkml:brush xml:id="br0">
      <inkml:brushProperty name="width" value="0.08571" units="cm"/>
      <inkml:brushProperty name="height" value="0.08571" units="cm"/>
      <inkml:brushProperty name="color" value="#333333"/>
    </inkml:brush>
  </inkml:definitions>
  <inkml:trace contextRef="#ctx0" brushRef="#br0">33 70 15997,'-11'83'527,"0"-14"-527,7-53 0,0-5 11,3-6 23,0-3-192,1-2 158,0-10-582,0-5 560,0-11 22,4-2-12,8 0-55,9-2 34,11 2 33,4 2-471,5 2 134,-1 5 270,0 6-650,-4 7-459,-5 4-281,-5 2-716,-5 2 2173,-10 1 0,-4 0 0,-7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4.824"/>
    </inkml:context>
    <inkml:brush xml:id="br0">
      <inkml:brushProperty name="width" value="0.08571" units="cm"/>
      <inkml:brushProperty name="height" value="0.08571" units="cm"/>
      <inkml:brushProperty name="color" value="#333333"/>
    </inkml:brush>
  </inkml:definitions>
  <inkml:trace contextRef="#ctx0" brushRef="#br0">9 171 15784,'61'4'90,"-11"-9"-90,-32-22-202,-5 0 169,-3-1-471,-5 5 122,-3 1 203,-2 5 179,-8 4 78,-5 5 34,-9 5 35,-3 2 177,0 11-66,-1 9 168,4 13 44,7 6-301,6 1-46,6-2-123,3-4-135,9-6-145,8-10-258,13-8-415,8-6-750,7-14-1109,2-8-1557,-10-6 4369,-6-2 0,-21 16 0,-3 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9.386"/>
    </inkml:context>
    <inkml:brush xml:id="br0">
      <inkml:brushProperty name="width" value="0.08571" units="cm"/>
      <inkml:brushProperty name="height" value="0.08571" units="cm"/>
      <inkml:brushProperty name="color" value="#E71224"/>
    </inkml:brush>
  </inkml:definitions>
  <inkml:trace contextRef="#ctx0" brushRef="#br0">95 0 16255,'-5'26'1389,"-1"0"-1378,-7 1 34,0 1-4341,0 1 4240,1-5-504,2-3 702,2-6-1531,4-8-460,0-3-358,2-4 2207,0-7 0,1 5 0,0-5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5.191"/>
    </inkml:context>
    <inkml:brush xml:id="br0">
      <inkml:brushProperty name="width" value="0.08571" units="cm"/>
      <inkml:brushProperty name="height" value="0.08571" units="cm"/>
      <inkml:brushProperty name="color" value="#333333"/>
    </inkml:brush>
  </inkml:definitions>
  <inkml:trace contextRef="#ctx0" brushRef="#br0">74 1 17039,'-40'59'291,"7"-9"-291,33-37-56,0-4 34,9-5-292,5-2-269,12-2-178,4-9 156,3-3 279,-2-7 315,-6 3 11,-4 8 23,-7 4 325,-3 5 380,-2 12-33,-5 8-203,-1 16 158,-3 4-292,0 5 13,-7 1 88,-4 3-190,-10-1 123,-3 0-235,-4-4-134,0-7 77,3-9-100,4-13-56,7-8-851,6-15-909,5-17-144,2-16-2803,8-2 4763,4-1 0,-1 25 0,-1 5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5.367"/>
    </inkml:context>
    <inkml:brush xml:id="br0">
      <inkml:brushProperty name="width" value="0.08571" units="cm"/>
      <inkml:brushProperty name="height" value="0.08571" units="cm"/>
      <inkml:brushProperty name="color" value="#333333"/>
    </inkml:brush>
  </inkml:definitions>
  <inkml:trace contextRef="#ctx0" brushRef="#br0">1 1 18507,'0'67'-1423,"0"-12"45,0-55-280,5-14-1939,0 2 3597,4-14 0,-4 14 0,-2 2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5.569"/>
    </inkml:context>
    <inkml:brush xml:id="br0">
      <inkml:brushProperty name="width" value="0.08571" units="cm"/>
      <inkml:brushProperty name="height" value="0.08571" units="cm"/>
      <inkml:brushProperty name="color" value="#333333"/>
    </inkml:brush>
  </inkml:definitions>
  <inkml:trace contextRef="#ctx0" brushRef="#br0">28 1 17644,'-15'70'-2453,"4"-9"256,10-31-21,1-6-2824,1-11 5042,3-4 0,-2-9 0,2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6.341"/>
    </inkml:context>
    <inkml:brush xml:id="br0">
      <inkml:brushProperty name="width" value="0.08571" units="cm"/>
      <inkml:brushProperty name="height" value="0.08571" units="cm"/>
      <inkml:brushProperty name="color" value="#333333"/>
    </inkml:brush>
  </inkml:definitions>
  <inkml:trace contextRef="#ctx0" brushRef="#br0">28 63 12031,'3'12'3428,"-1"-1"-2722,-2-11-291,-12 52-303,6-26 190,-6 41-279,9-42-1,3-6-44,1-6 22,7-7 0,4-3 0,6-7-235,4-10 201,-1-9-112,-3-9-56,-5 2 202,-7 2-123,-3 7 123,-3 4 123,0 7-77,0 5-46,-1 3-12,-1 2-212,0 0-235,0 0 44,2 2-101,0-1-458,6 2 346,9-2 482,48-11 348,3-1 583,2-1-270,-24 3 314,-38 9-235,-3 0 11,-3 5 112,0 0-414,0 3-57,0-1-66,0-4-23,0-1 392,0-2-527,5 0 56,1 0 12,5-1-90,1-2 56,1-2-67,3-1 11,3 0 0,0 0-67,3-1 89,0 0-33,0-2 11,0 0-146,-4-3 90,-2 1 45,-3 1 11,-5 2 22,-3 5 46,-3 1 312,-2 2-380,2 0 34,1 0 44,4 0-78,3 0 0,5 0 68,3 0-80,7 0 12,-2 0-33,4 0-23,9 10 134,-20-5 483,6 9-124,-22-4-34,0 2 157,-4 5-358,-7 2 11,-6 2-213,-5-3 56,2-3-123,5-5-673,5-4-1098,6-4-2991,2-1 4829,2-1 0,0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8.029"/>
    </inkml:context>
    <inkml:brush xml:id="br0">
      <inkml:brushProperty name="width" value="0.08571" units="cm"/>
      <inkml:brushProperty name="height" value="0.08571" units="cm"/>
      <inkml:brushProperty name="color" value="#333333"/>
    </inkml:brush>
  </inkml:definitions>
  <inkml:trace contextRef="#ctx0" brushRef="#br0">0 111 13061,'0'-9'3037,"0"1"-2432,0 8 1188,0 0-1155,0 15-436,0 10 23,4 19-192,0 10-33,2 1 0,1-2-67,-4-8-1,0-9-357,-3-9-270,1-11 370,0-10-67,-1-2-404,1-4-582,-1-13 157,0-6 134,-3-17-247,-1-5 606,1-4 728,0-1 23,3 1 257,7 2 336,6 3 112,9 3 23,5 5-213,3 3-191,-1 7-11,1 7-134,-4 7-67,-3 5-1,-6 8 1,-5 8 111,-6 8-33,-3 9 0,-3 4-12,-6 3-201,-8 4-56,-11-3-201,-10-2-135,-5-9 257,-1-6 34,3-12 101,9-4 213,10-5 78,10 0-156,6 0 223,4-2 326,11 2 190,8-2-280,14 2-180,7 0 46,3 6-292,0 4-78,-3 6-90,-6 3-46,-4-1-10,-7 0-156,-4-3-763,-5-1-1076,-5-2-1781,-4-5 3832,-3-2 0,-3-5 0,0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8.283"/>
    </inkml:context>
    <inkml:brush xml:id="br0">
      <inkml:brushProperty name="width" value="0.08571" units="cm"/>
      <inkml:brushProperty name="height" value="0.08571" units="cm"/>
      <inkml:brushProperty name="color" value="#333333"/>
    </inkml:brush>
  </inkml:definitions>
  <inkml:trace contextRef="#ctx0" brushRef="#br0">1 0 15224,'10'14'3227,"-2"-2"-2532,-8-12-336,0 0-359,11 60 78,-8-34-78,9 47-67,-10-51-124,1-2-504,0-6-638,1-3-2051,-1-6 3384,-1-2 0,-1-3 0,-1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8.727"/>
    </inkml:context>
    <inkml:brush xml:id="br0">
      <inkml:brushProperty name="width" value="0.08571" units="cm"/>
      <inkml:brushProperty name="height" value="0.08571" units="cm"/>
      <inkml:brushProperty name="color" value="#333333"/>
    </inkml:brush>
  </inkml:definitions>
  <inkml:trace contextRef="#ctx0" brushRef="#br0">7 1 15829,'7'0'2521,"-2"0"-2106,-5 0-202,0 0-180,4 15-22,-3-3 57,3 14-12,-4-9-45,-4-1-11,-1-3-459,-3-3-90,2-4-247,3-3-302,1-2-818,2-1 750,12-3-190,4-4-840,16-4 561,4-3-326,-6 2 1961,-3 3 0,-17 5 0,-3 2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9.161"/>
    </inkml:context>
    <inkml:brush xml:id="br0">
      <inkml:brushProperty name="width" value="0.08571" units="cm"/>
      <inkml:brushProperty name="height" value="0.08571" units="cm"/>
      <inkml:brushProperty name="color" value="#333333"/>
    </inkml:brush>
  </inkml:definitions>
  <inkml:trace contextRef="#ctx0" brushRef="#br0">0 42 15482,'51'-7'2285,"-9"2"-2004,-38 5-91,1 0-190,2 0 56,1 1-123,4-1-179,3 1-763,6-1 0,3 0-391,8 0-819,3 0 236,4 0-460,2-2 2029,0-1 414,-4-1 1232,-5 0 830,-7 1-426,-5 1 224,-4 0-683,-4-1-191,0 0-34,-2 1-403,1-1-168,0 2 157,-1 1-337,1 0 79,-4 0 68,-2 0-191,0 0 246,-3 2-224,1 4-33,0 1 67,-2 4-202,0-1 34,-1 1-45,0 6-23,-4 3-55,-6 5-997,-5 2-1032,-3-4-2185,6-7 4292,4-8 0,6-7 0,2-1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09.659"/>
    </inkml:context>
    <inkml:brush xml:id="br0">
      <inkml:brushProperty name="width" value="0.08571" units="cm"/>
      <inkml:brushProperty name="height" value="0.08571" units="cm"/>
      <inkml:brushProperty name="color" value="#333333"/>
    </inkml:brush>
  </inkml:definitions>
  <inkml:trace contextRef="#ctx0" brushRef="#br0">81 17 14775,'13'-9'4438,"-3"2"-3866,-10 7 100,0 0-560,-4 46-56,-4-15-56,-3 39 0,-4-29-135,3-2-279,1-7-606,2-7-291,2-7-818,1-8-112,1-5-2185,1-5 4426,-3-4 0,6 3 0,-2-3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0.042"/>
    </inkml:context>
    <inkml:brush xml:id="br0">
      <inkml:brushProperty name="width" value="0.08571" units="cm"/>
      <inkml:brushProperty name="height" value="0.08571" units="cm"/>
      <inkml:brushProperty name="color" value="#333333"/>
    </inkml:brush>
  </inkml:definitions>
  <inkml:trace contextRef="#ctx0" brushRef="#br0">1 19 17230,'92'-6'750,"1"0"1,-4-1 0,-30 13-774,-65 25-257,-11 4-291,-10 0 45,-13-2 66,-2-8 460,-1-6 22,7-10 12,9-5 156,12-3 46,7-1-135,7 0 44,1 3 326,8 2 145,9 6-78,13 3-180,9 6 258,6 2-503,0 1-102,-1 0-22,-5-3-46,-6-2-402,-6-4-717,-6-4-2130,-6-4-5871,-6-3 9177,-4-2 0,-5-1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4.690"/>
    </inkml:context>
    <inkml:brush xml:id="br0">
      <inkml:brushProperty name="width" value="0.08571" units="cm"/>
      <inkml:brushProperty name="height" value="0.08571" units="cm"/>
      <inkml:brushProperty name="color" value="#004F8B"/>
    </inkml:brush>
  </inkml:definitions>
  <inkml:trace contextRef="#ctx0" brushRef="#br0">51 74 11919,'-9'-2'1176,"2"1"-1131,7 1-45,0 0-661,-25 45 112,28-31 482,-15 31-91,36-43-413,2-4 560,2-8-403,-2-7 380,-1-7 34,-7-3 157,-5 1 257,-8 5-201,-3 1 112,-5 7-145,-8 3-147,-4 5-33,-9 3 0,-17 22 0,23-16 0,-10 16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9.568"/>
    </inkml:context>
    <inkml:brush xml:id="br0">
      <inkml:brushProperty name="width" value="0.08571" units="cm"/>
      <inkml:brushProperty name="height" value="0.08571" units="cm"/>
      <inkml:brushProperty name="color" value="#E71224"/>
    </inkml:brush>
  </inkml:definitions>
  <inkml:trace contextRef="#ctx0" brushRef="#br0">1 0 13240,'0'0'0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0.610"/>
    </inkml:context>
    <inkml:brush xml:id="br0">
      <inkml:brushProperty name="width" value="0.08571" units="cm"/>
      <inkml:brushProperty name="height" value="0.08571" units="cm"/>
      <inkml:brushProperty name="color" value="#333333"/>
    </inkml:brush>
  </inkml:definitions>
  <inkml:trace contextRef="#ctx0" brushRef="#br0">228 0 13980,'0'4'2230,"0"-1"-740,0-3-1322,0 7-10,0-5-35,0 5 45,0-7-11,0 0-113,4 0-21,1 0-34,4 0 11,-1 2-56,1 3 44,-1 2 12,0 2 0,0 1 0,-1-1 12,0-1-12,0-3 0,0 0 22,-1-1-134,-1 1 56,-1 0 22,-1 0-22,0 2 112,-2 3-56,0 5 34,-1 6-12,0 5 337,0 7-169,-1 5 1,-4 5 133,-4 3-279,-4 1 90,-1 0-23,-3 0-78,-2-2 235,-2-2-157,-4-4 67,-2-6 11,-4-6-156,0-9 67,0-7-101,4-7-236,1-6-301,7-18-741,6-14-369,6-19-67,5-6-1479,9 15 3193,2 7 0,0 25 0,-2 5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2.851"/>
    </inkml:context>
    <inkml:brush xml:id="br0">
      <inkml:brushProperty name="width" value="0.08571" units="cm"/>
      <inkml:brushProperty name="height" value="0.08571" units="cm"/>
      <inkml:brushProperty name="color" value="#333333"/>
    </inkml:brush>
  </inkml:definitions>
  <inkml:trace contextRef="#ctx0" brushRef="#br0">164 7 12692,'1'-4'1915,"0"1"-861,-1 3-875,-55 7 202,35 0-168,-41 5 23,51-4-192,4-4-44,3-1-11,2 2-34,1 4-22,0 5 11,4 6-146,6 4 168,6 1-10,7 0 88,2 1-10,-2-2-34,-2 0 11,-7-2 147,-5-3-102,-6-2 224,-2-3 112,-1 0-224,-6-3 56,-7 2-101,-8-3-112,-7-2 79,1-4-90,3-3-12,6-1-223,5 0-806,7-3-394,3-4-582,3-4-716,9-3 2733,0 5 0,1 2 0,-3 5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4.330"/>
    </inkml:context>
    <inkml:brush xml:id="br0">
      <inkml:brushProperty name="width" value="0.08571" units="cm"/>
      <inkml:brushProperty name="height" value="0.08571" units="cm"/>
      <inkml:brushProperty name="color" value="#333333"/>
    </inkml:brush>
  </inkml:definitions>
  <inkml:trace contextRef="#ctx0" brushRef="#br0">7 1 14887,'-1'48'1356,"0"-2"-1109,-2-13 11,1-3-247,2 1-22,0-8-11,1-2-169,4-7 11,4-6 1,4-4-146,3-3 45,4-4-482,5-9 45,4-7-67,0-10 201,0-1 550,-5 1 33,-4 6 123,-5 5 561,-7 8 66,-4 5-179,-3 4 203,-1 1-192,0 6 80,0 6 10,0 10-370,0 5-32,0 1-192,3 0-22,2-6-112,3-4 0,2-7-270,2-6-178,2-3-594,4-2-381,2-4-1344,6-9-2432,-8-2 5255,0-8 0,-12 13 0,-3 2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4.580"/>
    </inkml:context>
    <inkml:brush xml:id="br0">
      <inkml:brushProperty name="width" value="0.08571" units="cm"/>
      <inkml:brushProperty name="height" value="0.08571" units="cm"/>
      <inkml:brushProperty name="color" value="#333333"/>
    </inkml:brush>
  </inkml:definitions>
  <inkml:trace contextRef="#ctx0" brushRef="#br0">109 16 13218,'8'-9'2555,"-2"2"-2062,-6 7 728,0 0-941,-25 40-55,10-11 201,-21 35-314,17-21 33,4-4-111,7-2 11,4-8-90,4-4-34,6-9-201,8-6 56,10-5-549,12-4-639,5-15-190,7-8-987,0-18-403,-14 4 2992,-6 3 0,-20 19 0,-3 5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4.933"/>
    </inkml:context>
    <inkml:brush xml:id="br0">
      <inkml:brushProperty name="width" value="0.08571" units="cm"/>
      <inkml:brushProperty name="height" value="0.08571" units="cm"/>
      <inkml:brushProperty name="color" value="#333333"/>
    </inkml:brush>
  </inkml:definitions>
  <inkml:trace contextRef="#ctx0" brushRef="#br0">1 0 16468,'2'51'487,"0"-1"0,1 41-184,-3-39-34,0-6-201,0-9-35,0-8-33,0-13-134,2-7 111,3-6-45,4-3-32,4-7-315,7-8 158,3-11 234,4-3 23,-2 1 0,-2 8 291,-3 9-156,-5 6 145,-2 4-33,0 8-146,-2 7 112,2 8-213,-3 5 33,1-4-66,-3-4-337,0-6-829,0-4-1289,2-5-2319,-3-2 4807,2-2 0,-6 0 0,-1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5.200"/>
    </inkml:context>
    <inkml:brush xml:id="br0">
      <inkml:brushProperty name="width" value="0.08571" units="cm"/>
      <inkml:brushProperty name="height" value="0.08571" units="cm"/>
      <inkml:brushProperty name="color" value="#333333"/>
    </inkml:brush>
  </inkml:definitions>
  <inkml:trace contextRef="#ctx0" brushRef="#br0">1 15 14238,'13'-8'2432,"-3"2"-1514,-10 63-548,0-17 56,0 54-415,0-28 56,0 8-67,0-1-100,0-6-281,0-10-538,0-17-1109,0-12-3071,0-16 5099,0-8 0,0-4 0,0-1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5.383"/>
    </inkml:context>
    <inkml:brush xml:id="br0">
      <inkml:brushProperty name="width" value="0.08571" units="cm"/>
      <inkml:brushProperty name="height" value="0.08571" units="cm"/>
      <inkml:brushProperty name="color" value="#333333"/>
    </inkml:brush>
  </inkml:definitions>
  <inkml:trace contextRef="#ctx0" brushRef="#br0">0 83 18138,'53'-13'-4135,"-1"0"0,28-9 4135,-47 2 0,-22 11 0,-3 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5.941"/>
    </inkml:context>
    <inkml:brush xml:id="br0">
      <inkml:brushProperty name="width" value="0.08571" units="cm"/>
      <inkml:brushProperty name="height" value="0.08571" units="cm"/>
      <inkml:brushProperty name="color" value="#333333"/>
    </inkml:brush>
  </inkml:definitions>
  <inkml:trace contextRef="#ctx0" brushRef="#br0">0 1 16636,'4'55'913,"0"0"0,2 44-487,-6-46 22,0-5-336,0-8 45,0-13-157,0-11 68,0-9-91,3-5 23,3-2-191,7-9-806,5-9 785,6-10-35,0-8 168,2 5 158,-3 3-34,-4 10 0,-2 7 78,-4 7 135,-2 3-247,-1 1 134,-1 8-44,-2 4-45,0 6-67,-4-1 11,0-3-661,0-6-616,1-3-1155,3-4 236,4-1-2118,1-2 4314,2-6 0,-8 4 0,-1-3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6.285"/>
    </inkml:context>
    <inkml:brush xml:id="br0">
      <inkml:brushProperty name="width" value="0.08571" units="cm"/>
      <inkml:brushProperty name="height" value="0.08571" units="cm"/>
      <inkml:brushProperty name="color" value="#333333"/>
    </inkml:brush>
  </inkml:definitions>
  <inkml:trace contextRef="#ctx0" brushRef="#br0">32 324 12613,'5'-2'4236,"0"0"-2645,-5 2-1457,-19 62-89,15-38-90,-15 46 45,19-58-78,0-4 22,2-6-11,6-1-45,4-1-23,6-6 46,4-5 44,-1-4 45,0 0 0,-6 4 224,-5 7-34,-3 2 90,-3 2-44,1 0-214,1 0 124,-1 2-146,2 0-12,1 1-44,1-1-112,4-2-145,3-5-685,7-13-582,5-12 303,7-15 168,3-6-684,5-2-2756,-2-3 3496,-1-4 1053,-4-1 0,-17 25 0,-5 8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6.443"/>
    </inkml:context>
    <inkml:brush xml:id="br0">
      <inkml:brushProperty name="width" value="0.08571" units="cm"/>
      <inkml:brushProperty name="height" value="0.08571" units="cm"/>
      <inkml:brushProperty name="color" value="#333333"/>
    </inkml:brush>
  </inkml:definitions>
  <inkml:trace contextRef="#ctx0" brushRef="#br0">1 1 11134,'2'91'7944,"0"-31"-7770,-2 13 0,0 5-578,0 17 415,0 0-11,0-9-101,0-15-527,4-19-502,-2-18-1155,3-18-3193,-4-9 5478,-1-16 0,0 6 0,0-6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09.953"/>
    </inkml:context>
    <inkml:brush xml:id="br0">
      <inkml:brushProperty name="width" value="0.08571" units="cm"/>
      <inkml:brushProperty name="height" value="0.08571" units="cm"/>
      <inkml:brushProperty name="color" value="#E71224"/>
    </inkml:brush>
  </inkml:definitions>
  <inkml:trace contextRef="#ctx0" brushRef="#br0">116 1 16938,'-42'87'280,"2"-4"-817,27-55-449,1-4-785,9-15-795,3-8-2453,-1-1 5019,-1-4 0,1 3 0,0-3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6.584"/>
    </inkml:context>
    <inkml:brush xml:id="br0">
      <inkml:brushProperty name="width" value="0.08571" units="cm"/>
      <inkml:brushProperty name="height" value="0.08571" units="cm"/>
      <inkml:brushProperty name="color" value="#333333"/>
    </inkml:brush>
  </inkml:definitions>
  <inkml:trace contextRef="#ctx0" brushRef="#br0">1 170 21252,'61'-36'-811,"0"0"1,-2 2 0,-7 6-6227,-6 10 7037,-9 5 0,-28 9 0,-4 3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9.211"/>
    </inkml:context>
    <inkml:brush xml:id="br0">
      <inkml:brushProperty name="width" value="0.08571" units="cm"/>
      <inkml:brushProperty name="height" value="0.08571" units="cm"/>
      <inkml:brushProperty name="color" value="#333333"/>
    </inkml:brush>
  </inkml:definitions>
  <inkml:trace contextRef="#ctx0" brushRef="#br0">21 1 14036,'-1'4'1883,"0"-1"-169,1-3-1254,0 66-191,3-27-124,-1 56 202,2-45-313,-3 0-23,0-2 23,-1-4-34,0-6-112,0-9-303,0-9-504,0-9-481,-2-6-886,-2-4-2420,-3-5 4706,-2-5 0,5 3 0,0-3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19.653"/>
    </inkml:context>
    <inkml:brush xml:id="br0">
      <inkml:brushProperty name="width" value="0.08571" units="cm"/>
      <inkml:brushProperty name="height" value="0.08571" units="cm"/>
      <inkml:brushProperty name="color" value="#333333"/>
    </inkml:brush>
  </inkml:definitions>
  <inkml:trace contextRef="#ctx0" brushRef="#br0">0 74 14148,'85'-41'695,"-13"9"-684,-46 33 180,-4 7-101,-5 3-23,-3 8 78,-7-1-133,-3 1 44,-3 1-56,-1 1-168,-10-1-146,-5-1 134,-12-1 180,-2-5-34,-1-2 90,5-3-56,6-3 45,7 0-34,7-4 259,3 1-80,2 0 180,0 3 22,3 4 124,7 3-1,8 3 90,9 1-280,7 0 123,2-1-224,4-1-11,-1-4-67,-2-1-101,-4-2-45,-7-2 0,-4 0 11,-9-2-101,-2 0 12,-6-1-538,-1-1-651,-1 0-1433,0-1-2163,-1 0 4863,-1 0 0,-1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0.167"/>
    </inkml:context>
    <inkml:brush xml:id="br0">
      <inkml:brushProperty name="width" value="0.08571" units="cm"/>
      <inkml:brushProperty name="height" value="0.08571" units="cm"/>
      <inkml:brushProperty name="color" value="#333333"/>
    </inkml:brush>
  </inkml:definitions>
  <inkml:trace contextRef="#ctx0" brushRef="#br0">198 7 14809,'0'-3'2320,"0"0"-1334,0 3-885,-54 23 145,27-2-111,-42 21-57,46-10 45,8-4-123,7-3-89,6-5 66,8-1-167,10-3 134,10-1 56,11-3 0,3 2-67,2-1 100,-3 1-33,-3-1 0,-8 0-33,-8 0 33,-7-3 0,-8 1 101,-3 0 246,-2 2-213,-5 2 12,-7 3-23,-8-2-112,-8-3 135,1-6-146,2-4-56,5-3-123,7 0-785,6-10-403,4-5-112,8-15-516,11-5-212,14-6-583,-1 9 2790,3 2 0,-20 20 0,-3 1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0.478"/>
    </inkml:context>
    <inkml:brush xml:id="br0">
      <inkml:brushProperty name="width" value="0.08571" units="cm"/>
      <inkml:brushProperty name="height" value="0.08571" units="cm"/>
      <inkml:brushProperty name="color" value="#333333"/>
    </inkml:brush>
  </inkml:definitions>
  <inkml:trace contextRef="#ctx0" brushRef="#br0">17 37 18138,'6'-22'705,"-4"8"-671,-10 19-12,-1 3-22,5 2-22,1 2 22,3 1 0,2 2 0,11 4-79,5 1 124,14 1-45,1 0 45,1 0-34,-4-1-11,-5 1 0,-7 0 23,-8-1 346,-6 1-155,-3 1 43,-3 0-55,-8 0-146,-6-2-11,-8-2-45,2-5-68,1-4-144,6-4-663,4-4-884,7 0-2409,3-1 4168,1 0 0,0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3.612"/>
    </inkml:context>
    <inkml:brush xml:id="br0">
      <inkml:brushProperty name="width" value="0.08571" units="cm"/>
      <inkml:brushProperty name="height" value="0.08571" units="cm"/>
      <inkml:brushProperty name="color" value="#333333"/>
    </inkml:brush>
  </inkml:definitions>
  <inkml:trace contextRef="#ctx0" brushRef="#br0">7 26 10921,'3'-4'2656,"-1"1"-796,-2 3-1278,1-9 35,-1 7-315,1-6 34,-1 8-201,0 0-68,0 6-22,0 8-23,0 11-22,-3 6-67,0 0-112,-1-3-516,1-7-56,2-8-481,1-7-1087,0-4-752,0-2 3071,0-8 0,0 6 0,0-6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3.808"/>
    </inkml:context>
    <inkml:brush xml:id="br0">
      <inkml:brushProperty name="width" value="0.08571" units="cm"/>
      <inkml:brushProperty name="height" value="0.08571" units="cm"/>
      <inkml:brushProperty name="color" value="#333333"/>
    </inkml:brush>
  </inkml:definitions>
  <inkml:trace contextRef="#ctx0" brushRef="#br0">60 0 16064,'-33'22'-4011,"7"-2"-404,26-8 4415,0-3 0,0-6 0,0-2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4.186"/>
    </inkml:context>
    <inkml:brush xml:id="br0">
      <inkml:brushProperty name="width" value="0.08571" units="cm"/>
      <inkml:brushProperty name="height" value="0.08571" units="cm"/>
      <inkml:brushProperty name="color" value="#333333"/>
    </inkml:brush>
  </inkml:definitions>
  <inkml:trace contextRef="#ctx0" brushRef="#br0">33 1 13072,'4'10'1379,"-1"-2"-1200,-3-8 135,0 0-303,-17 26 45,12-15-11,-12 21-90,17-19 45,1-1-56,7 3 12,5 1 77,8 3-33,1 2 56,-1 2-45,-3 2 135,-6-1 190,-4 1 134,-4-2 225,-3-1-123,-1-4-113,-3-4-291,-5-1-123,-4-7-90,-8-2-347,0-3-1054,0-6-447,0-5-2164,10-3 4057,3-1 0,7 7 0,0 3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5.074"/>
    </inkml:context>
    <inkml:brush xml:id="br0">
      <inkml:brushProperty name="width" value="0.08571" units="cm"/>
      <inkml:brushProperty name="height" value="0.08571" units="cm"/>
      <inkml:brushProperty name="color" value="#333333"/>
    </inkml:brush>
  </inkml:definitions>
  <inkml:trace contextRef="#ctx0" brushRef="#br0">51 18 13958,'-16'-3'953,"4"-1"-841,12 4 168,0 0-224,-6 40 67,2-13 258,-3 31-381,3-27 145,3-7-145,0-7-22,1-9-23,0-3-235,0-5 179,9-8-414,5-8-191,12-11-33,4-7 167,4-2 404,0 3 134,-1 6 34,-5 7-11,-4 8 67,-6 6-56,-6 4 639,-4 4 100,-2 10-145,-2 6-22,2 12-158,-1 2 68,1 2-45,0-2-23,0-4-234,0-5-102,-2-7 12,1-6-90,0-6-135,0-2 135,3-2 23,3 0-23,4-7-538,5-5-370,4-8 494,4-2 279,1 1 135,-3 2 12,-1 6 10,-6 7 101,-3 2 101,-5 4 146,0 0 235,-2 3-235,1 2-180,-2 5 191,1 0-314,-2 1 12,-1-6-79,-1 0-79,-1-4-369,1 0-796,3-1-604,3 0-1368,0-2 3216,1-5 0,-7 4 0,-1-3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5.248"/>
    </inkml:context>
    <inkml:brush xml:id="br0">
      <inkml:brushProperty name="width" value="0.08571" units="cm"/>
      <inkml:brushProperty name="height" value="0.08571" units="cm"/>
      <inkml:brushProperty name="color" value="#333333"/>
    </inkml:brush>
  </inkml:definitions>
  <inkml:trace contextRef="#ctx0" brushRef="#br0">1 0 17241,'3'72'45,"-1"-14"-717,-2-53-460,0-2-370,0-3-1893,0-6 3395,0-5 0,0 3 0,0-1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10.159"/>
    </inkml:context>
    <inkml:brush xml:id="br0">
      <inkml:brushProperty name="width" value="0.08571" units="cm"/>
      <inkml:brushProperty name="height" value="0.08571" units="cm"/>
      <inkml:brushProperty name="color" value="#E71224"/>
    </inkml:brush>
  </inkml:definitions>
  <inkml:trace contextRef="#ctx0" brushRef="#br0">0 1 14484,'73'48'0,"0"1"0,-15-10 0,0-1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5.398"/>
    </inkml:context>
    <inkml:brush xml:id="br0">
      <inkml:brushProperty name="width" value="0.08571" units="cm"/>
      <inkml:brushProperty name="height" value="0.08571" units="cm"/>
      <inkml:brushProperty name="color" value="#333333"/>
    </inkml:brush>
  </inkml:definitions>
  <inkml:trace contextRef="#ctx0" brushRef="#br0">1 1 15347,'24'56'0,"-5"-11"0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5.742"/>
    </inkml:context>
    <inkml:brush xml:id="br0">
      <inkml:brushProperty name="width" value="0.08571" units="cm"/>
      <inkml:brushProperty name="height" value="0.08571" units="cm"/>
      <inkml:brushProperty name="color" value="#333333"/>
    </inkml:brush>
  </inkml:definitions>
  <inkml:trace contextRef="#ctx0" brushRef="#br0">0 12 16670,'17'48'436,"-3"-11"-436,-11-35 0,2-2-44,2 0-1,6-6-403,4-6 212,5-7 236,2-3-11,0 4 44,-3 6 58,-4 6 155,-5 3-44,-2 3 223,-3 2-290,2 6 672,1 24-807,-3-15-67,0 11-12,-4-26-874,1-2-783,2-1-1570,2-11-2845,-2 0 6151,2-10 0,-6 13 0,0 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5.892"/>
    </inkml:context>
    <inkml:brush xml:id="br0">
      <inkml:brushProperty name="width" value="0.08571" units="cm"/>
      <inkml:brushProperty name="height" value="0.08571" units="cm"/>
      <inkml:brushProperty name="color" value="#333333"/>
    </inkml:brush>
  </inkml:definitions>
  <inkml:trace contextRef="#ctx0" brushRef="#br0">1 0 14989,'7'57'-3496,"0"-16"-1154,-5-48 4650,0-9 0,-2 7 0,0-1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6.028"/>
    </inkml:context>
    <inkml:brush xml:id="br0">
      <inkml:brushProperty name="width" value="0.08571" units="cm"/>
      <inkml:brushProperty name="height" value="0.08571" units="cm"/>
      <inkml:brushProperty name="color" value="#333333"/>
    </inkml:brush>
  </inkml:definitions>
  <inkml:trace contextRef="#ctx0" brushRef="#br0">16 26 15549,'-7'-14'919,"1"2"-919,6 12-2678,0 0-2410,-2 37 5088,4-24 0,-3 25 0,4-34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6.560"/>
    </inkml:context>
    <inkml:brush xml:id="br0">
      <inkml:brushProperty name="width" value="0.08571" units="cm"/>
      <inkml:brushProperty name="height" value="0.08571" units="cm"/>
      <inkml:brushProperty name="color" value="#333333"/>
    </inkml:brush>
  </inkml:definitions>
  <inkml:trace contextRef="#ctx0" brushRef="#br0">0 0 13566,'0'8'1871,"0"-2"-1233,0-6-189,0 0-12,6 56-236,-4-32-21,5 42-46,-3-50-134,0-7 0,2-4-11,0-4-90,4-1-112,1-10-414,4-5-124,25-36 796,-20 26-45,16-14 336,-29 36-22,-1 3-34,-1 2 123,2 8-280,0 4 90,1 6 45,-1-1-225,-1-2 181,0-4-214,-2-4 11,0-4-22,-1-3 11,-1-2-34,3 0-22,4-4-919,5-7-705,5-5 1668,4-5 24,-2 1 10,1 5 45,-7 6 247,-1 5 44,-5 3 80,-1 1 133,-1 0-269,0 3-100,-1 0-113,0 4-44,0-1-90,-1-2-89,-1-2-1166,1-2-213,1 0-1411,0 0 2924,1-2 0,-4 1 0,0-1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6.722"/>
    </inkml:context>
    <inkml:brush xml:id="br0">
      <inkml:brushProperty name="width" value="0.08571" units="cm"/>
      <inkml:brushProperty name="height" value="0.08571" units="cm"/>
      <inkml:brushProperty name="color" value="#333333"/>
    </inkml:brush>
  </inkml:definitions>
  <inkml:trace contextRef="#ctx0" brushRef="#br0">0 0 16031,'5'84'762,"-1"-16"-796,-4-51-974,0-7-270,2-6-795,2-3 2073,0-9 0,-1 6 0,-2-6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6.872"/>
    </inkml:context>
    <inkml:brush xml:id="br0">
      <inkml:brushProperty name="width" value="0.08571" units="cm"/>
      <inkml:brushProperty name="height" value="0.08571" units="cm"/>
      <inkml:brushProperty name="color" value="#333333"/>
    </inkml:brush>
  </inkml:definitions>
  <inkml:trace contextRef="#ctx0" brushRef="#br0">10 0 11683,'-5'16'0,"1"-4"0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7.256"/>
    </inkml:context>
    <inkml:brush xml:id="br0">
      <inkml:brushProperty name="width" value="0.08571" units="cm"/>
      <inkml:brushProperty name="height" value="0.08571" units="cm"/>
      <inkml:brushProperty name="color" value="#333333"/>
    </inkml:brush>
  </inkml:definitions>
  <inkml:trace contextRef="#ctx0" brushRef="#br0">1 1 15269,'89'0'11,"-15"5"-134,-54 2 123,-7 9-22,-6 3 22,-4 7 22,-3 5 34,-1 7-34,-7 5 23,-3 2 22,-6 0 359,3-2-135,6-4 236,4-5-146,3-9-235,1-6-46,1-6-100,6-7-134,3-3-819,7-3-828,4-8-1580,-7-1 3361,2-9 0,-12 10 0,0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7.482"/>
    </inkml:context>
    <inkml:brush xml:id="br0">
      <inkml:brushProperty name="width" value="0.08571" units="cm"/>
      <inkml:brushProperty name="height" value="0.08571" units="cm"/>
      <inkml:brushProperty name="color" value="#333333"/>
    </inkml:brush>
  </inkml:definitions>
  <inkml:trace contextRef="#ctx0" brushRef="#br0">0 84 18742,'60'-24'34,"-7"4"-236,-25 12-594,2-1-772,2 2-2107,-8 1 3675,-4 0 0,-13 5 0,-3-1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28.190"/>
    </inkml:context>
    <inkml:brush xml:id="br0">
      <inkml:brushProperty name="width" value="0.08571" units="cm"/>
      <inkml:brushProperty name="height" value="0.08571" units="cm"/>
      <inkml:brushProperty name="color" value="#333333"/>
    </inkml:brush>
  </inkml:definitions>
  <inkml:trace contextRef="#ctx0" brushRef="#br0">0 483 17958,'44'5'258,"-5"-7"-314,-16-25-101,-6 4-370,3-10 180,-11 12 168,-4 2-325,-2 6 447,-2 6-77,-1 2 134,-3 5 22,-6 9 34,-3 7 247,-5 11-157,5 6 33,4 2-34,3-2-145,4-3-89,1-3-23,2-9-404,8-6 124,6-7-571,8-4-954,5-9 259,5-9 1568,3-12-2128,3-6 997,-1-2 1221,-1 1 0,-2 2 168,-6 2 1187,-7 3 461,-7 5-976,-9 7 471,-4 7-639,-3 6-403,0 1 101,-4 3 336,-5 11 22,-8 7-291,-4 14-302,-1 8 100,3 4-45,4 0-156,6-4-45,5-6 11,4-9 0,10-10 33,5-7-33,15-8-33,6-18-124,5-11-179,0-19 336,-3-8 34,-6-2 134,-6-3 380,-5-1-413,-5 0 178,-4 2 147,-7 8-34,-1 12 89,-4 17-504,0 13 23,0 13 415,-7 17-225,1 17 67,-6 19-157,5 10-55,3 4-158,3 1 57,1-6-415,9-8-885,5-10-852,10-16-3238,-7-13 5412,0-10 0,-13-8 0,0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11.005"/>
    </inkml:context>
    <inkml:brush xml:id="br0">
      <inkml:brushProperty name="width" value="0.08571" units="cm"/>
      <inkml:brushProperty name="height" value="0.08571" units="cm"/>
      <inkml:brushProperty name="color" value="#E71224"/>
    </inkml:brush>
  </inkml:definitions>
  <inkml:trace contextRef="#ctx0" brushRef="#br0">0 22 14070,'5'-11'2902,"-1"3"-2331,-4 8 427,0 0-808,28-3 90,2 9-4487,17 0 4163,-7 13 433,-9 3-1734,-3 4-1624,-1 3 2969,-13-3 0,-4-10 0,-10-7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42.902"/>
    </inkml:context>
    <inkml:brush xml:id="br0">
      <inkml:brushProperty name="width" value="0.08571" units="cm"/>
      <inkml:brushProperty name="height" value="0.08571" units="cm"/>
      <inkml:brushProperty name="color" value="#E71224"/>
    </inkml:brush>
  </inkml:definitions>
  <inkml:trace contextRef="#ctx0" brushRef="#br0">25 143 11011,'-12'0'3574,"1"0"-3013,11 0 279,0 0-605,-1-2 90,1 1-280,-1-1 269,4 2-3157,16 0 3033,17-2-44,27-1-146,23-6 28,-34 3 0,3 0-481,7-2 1,2 0 452,6-1 0,0 1 0,3-2 0,0 1 0,1 0 0,0 0 0,-2 1 0,-2 0 0,-3 1 0,-2 1 0,-8 2 0,-3 1-89,32-2 89,-29 4 2540,-28 1-3156,-16 1 190,-10 6-414,-13 2-1087,-13 3-751,-16-1-4493,0-5 7171,0-3 0,22-3 0,5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56.229"/>
    </inkml:context>
    <inkml:brush xml:id="br0">
      <inkml:brushProperty name="width" value="0.08571" units="cm"/>
      <inkml:brushProperty name="height" value="0.08571" units="cm"/>
      <inkml:brushProperty name="color" value="#004F8B"/>
    </inkml:brush>
  </inkml:definitions>
  <inkml:trace contextRef="#ctx0" brushRef="#br0">30 0 16950,'-16'3'515,"2"18"-101,14 30-335,7 22 11,8 16-258,-2-39 0,2 1 196,4 3 0,2 1-62,3 0 1,1 1 33,3 1 0,1-1 0,2-1 0,0-2-1624,-1-3 0,2-3 1641,-2-4 0,0-3-17,24 25 0,-7-16-67,-9-14 10,-9-12-581,-11-8-22,-8-7-125,-5-5 2228,-4-2-4973,-5-5 3530,-5-4 0,3 2 0,-3-1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57.180"/>
    </inkml:context>
    <inkml:brush xml:id="br0">
      <inkml:brushProperty name="width" value="0.08571" units="cm"/>
      <inkml:brushProperty name="height" value="0.08571" units="cm"/>
      <inkml:brushProperty name="color" value="#004F8B"/>
    </inkml:brush>
  </inkml:definitions>
  <inkml:trace contextRef="#ctx0" brushRef="#br0">115 63 14719,'-30'65'225,"3"-5"-214,12-24-11,2-2 23,0-5-57,4-7-191,4-8-301,2-8-269,3-4 469,0-4 125,3-12-79,5-10 280,6-17 0,5-3 22,1-1-22,-1 5 112,-3 4-101,0 9 236,-3 3 190,-3 9-179,-2 3 145,-3 8-101,-1 2-111,0 2 22,3 0-11,4 0-56,6 0-57,4 0-55,4 0 167,2 0-201,-2 0 0,0 0 157,-5 0-34,-3 0-44,-4 0-1,-5 5-11,-2 2 157,-4 6-156,-1 1 66,-1 1-66,0 1-68,0 1-34,-3 0 34,-1-1 0,-3-1 0,0-3 0,1-2 0,0-3-23,-1-2 12,-2-1 11,-3-1-22,-1 1 66,-2-2-66,-1 2 22,-2-1 0,2 1 0,0 0 34,0 2-34,2 0 0,-3 2 0,2 1-56,-3 1 56,1 2 0,1-1-12,3 0 46,3-3-34,3-2 0,4-3-123,1-2-1256,2 0 1055,4-6-359,3-2 32,6-7-301,4-3-437,1-3-90,4-3-1446,-6 5 2925,-2 1 0,-9 11 0,-2 2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4:58.013"/>
    </inkml:context>
    <inkml:brush xml:id="br0">
      <inkml:brushProperty name="width" value="0.08571" units="cm"/>
      <inkml:brushProperty name="height" value="0.08571" units="cm"/>
      <inkml:brushProperty name="color" value="#004F8B"/>
    </inkml:brush>
  </inkml:definitions>
  <inkml:trace contextRef="#ctx0" brushRef="#br0">32 102 8445,'7'-6'1356,"-2"2"-1009,-5 4 225,15-2 100,-11 2-134,11-2 22,-15 2-112,0 0-123,-1 7-303,-4 3 23,-2 8 34,-6 2-56,0 2 33,0-4-56,1 0 22,4-8-44,3-4-57,4-4-67,1-2 123,6-9-10,5-4 33,9-9 0,4-2-34,3 2 45,-2-1-11,-1 6 45,-5 1-34,-6 6 371,-7 5 301,-4 3-101,-2 2-435,-4 0-136,-4 2-22,-7 3 33,-5 4-55,-2 0 33,1 1 0,3-5 0,4 2 0,6-6-45,4 1-68,3-2-413,1 0 503,6 0 46,6 0-57,8 0 34,7-2 0,1-5 0,-1-2 11,-2-4-33,-5 2 22,-5 2 0,-4 4 145,-7 2 113,-2 2 68,-2 1-315,-8 0-11,0 0 45,-9 0 11,3 0-56,-3 0 0,1 0-12,-3 0-100,3 0 56,2 0 56,4 0 0,4 0-22,2 0-12,3 0-638,0 0 616,10 0 56,3 0 0,11-1-45,2-4 56,0-2-11,-1-4 0,-2 2 45,-4 3-56,-6 2 33,-4 3-22,-6 0 123,-1 1-145,-9 0-45,-1 0-168,-7 2-269,0 0-35,4 4 125,1-1-505,5 1-493,2 1-2129,3-2 3541,1-1 0,0-2 0,0-2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09.486"/>
    </inkml:context>
    <inkml:brush xml:id="br0">
      <inkml:brushProperty name="width" value="0.08571" units="cm"/>
      <inkml:brushProperty name="height" value="0.08571" units="cm"/>
      <inkml:brushProperty name="color" value="#004F8B"/>
    </inkml:brush>
  </inkml:definitions>
  <inkml:trace contextRef="#ctx0" brushRef="#br0">205 58 11997,'0'-5'2185,"0"1"-404,0 4-1164,1-11-371,-1 7 135,1-9-224,-1 8-135,0 0-22,-3 0-257,-2 2 66,-6 1 46,-2 1-102,-3 1 101,-1 0-33,-2 0 134,-1 5 0,1 4-167,1 6 167,1 4 22,2 2-156,2 1 146,3 0-35,4 2-88,3-4-57,2-1 78,1-4-89,3-3-168,5-4 89,4-5 281,6-1-45,2-2-34,1-10-56,4-4-56,-1-10 12,0 0-69,-4 2 147,-3 5 101,-5 3 22,-2 6 0,-5 2 78,-2 4 774,-2 1-628,1 1 561,1 7-315,5 4-67,2 8 56,2-1-156,-1-1-34,1-4-168,-2-1-67,0-3 55,-2 0-89,1-3-11,-2-2-23,3 0-840,0-3-403,5 0-1658,-4-1 2935,1-1 0,-8 1 0,-1-1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0.353"/>
    </inkml:context>
    <inkml:brush xml:id="br0">
      <inkml:brushProperty name="width" value="0.08571" units="cm"/>
      <inkml:brushProperty name="height" value="0.08571" units="cm"/>
      <inkml:brushProperty name="color" value="#004F8B"/>
    </inkml:brush>
  </inkml:definitions>
  <inkml:trace contextRef="#ctx0" brushRef="#br0">1 8 12288,'0'-4'1659,"0"1"-527,0 3-684,2 64 100,-2-25 13,2 54-147,-2-43-44,0-3-336,2-5-23,0-8-22,1-5-124,3-7-570,0-5-494,2-5-773,1-5-12,4-2-1064,-5-4 3048,3-2 0,-8 0 0,0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0.721"/>
    </inkml:context>
    <inkml:brush xml:id="br0">
      <inkml:brushProperty name="width" value="0.08571" units="cm"/>
      <inkml:brushProperty name="height" value="0.08571" units="cm"/>
      <inkml:brushProperty name="color" value="#004F8B"/>
    </inkml:brush>
  </inkml:definitions>
  <inkml:trace contextRef="#ctx0" brushRef="#br0">2 7 14820,'0'53'-134,"0"-8"-57,1-31 35,3-5 32,1-4 57,3-4-89,0-1 55,2-2 56,0-8-11,0-5 56,-3-6 90,-4 0-79,-2 1 201,-1 3 12,0 4 213,-4 4-178,-3 6-192,-5 0 90,-1 3-157,2 0-23,2 2-78,2 2-213,3 2-593,2 1-595,2-2 124,6-3-1378,2-2 2756,8 0 0,-8 0 0,0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1.055"/>
    </inkml:context>
    <inkml:brush xml:id="br0">
      <inkml:brushProperty name="width" value="0.08571" units="cm"/>
      <inkml:brushProperty name="height" value="0.08571" units="cm"/>
      <inkml:brushProperty name="color" value="#004F8B"/>
    </inkml:brush>
  </inkml:definitions>
  <inkml:trace contextRef="#ctx0" brushRef="#br0">57 0 15202,'-32'29'-942,"8"-5"920,33-16 22,7-2-11,9 1-157,4-3-23,0 1 158,-4 1 22,-5 3 11,-7 1 145,-7 3 740,-3 1-145,-3 3-259,-3 2-110,-6 0-215,-3-3-88,-2-2-24,2-7-44,7-3-459,1-3-437,4-1-987,0-12 326,10-8-416,6-15-1556,3 5 3529,2 1 0,-13 19 0,-2 1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1.326"/>
    </inkml:context>
    <inkml:brush xml:id="br0">
      <inkml:brushProperty name="width" value="0.08571" units="cm"/>
      <inkml:brushProperty name="height" value="0.08571" units="cm"/>
      <inkml:brushProperty name="color" value="#004F8B"/>
    </inkml:brush>
  </inkml:definitions>
  <inkml:trace contextRef="#ctx0" brushRef="#br0">37 1 16411,'-20'21'-67,"4"-1"67,16-8 11,9-1 102,6 1-57,13-2-56,5 0 0,-1-2 34,-3 0-23,-7-1 22,-8 1 57,-8 0 347,-4 4-213,-2-1-179,-6 5 22,-7 1-67,-9 2-605,-6-3-784,1-3-741,1-7-4458,11-3 6588,5-3 0,8 0 0,2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1.978"/>
    </inkml:context>
    <inkml:brush xml:id="br0">
      <inkml:brushProperty name="width" value="0.08571" units="cm"/>
      <inkml:brushProperty name="height" value="0.08571" units="cm"/>
      <inkml:brushProperty name="color" value="#004F8B"/>
    </inkml:brush>
  </inkml:definitions>
  <inkml:trace contextRef="#ctx0" brushRef="#br0">88 0 14753,'-49'43'617,"10"2"-259,41 4-167,15 8 189,10 9-324,18 7 0,4 3 12,2 3-34,-5-2-3426,-6-2 3392,-6-8 22,-9-8-33,-6-14 11,-9-10-135,-6-12-582,-3-10-1087,-4-7-2412,-5-5 4216,-5-9 0,4 6 0,1-6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11.709"/>
    </inkml:context>
    <inkml:brush xml:id="br0">
      <inkml:brushProperty name="width" value="0.08571" units="cm"/>
      <inkml:brushProperty name="height" value="0.08571" units="cm"/>
      <inkml:brushProperty name="color" value="#E71224"/>
    </inkml:brush>
  </inkml:definitions>
  <inkml:trace contextRef="#ctx0" brushRef="#br0">122 1 7872,'-39'80'56,"4"-13"2341,20-40-2957,4-9-112,2-6-2378,3-7 215,4-3 3057,-1-2 1,2 0 0,0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2.142"/>
    </inkml:context>
    <inkml:brush xml:id="br0">
      <inkml:brushProperty name="width" value="0.08571" units="cm"/>
      <inkml:brushProperty name="height" value="0.08571" units="cm"/>
      <inkml:brushProperty name="color" value="#004F8B"/>
    </inkml:brush>
  </inkml:definitions>
  <inkml:trace contextRef="#ctx0" brushRef="#br0">1 171 15179,'55'-31'-587,"0"1"1,-2 1 0,-7 3-4524,-5 0 5110,-9 7 0,-24 13 0,-4 3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2.450"/>
    </inkml:context>
    <inkml:brush xml:id="br0">
      <inkml:brushProperty name="width" value="0.08571" units="cm"/>
      <inkml:brushProperty name="height" value="0.08571" units="cm"/>
      <inkml:brushProperty name="color" value="#004F8B"/>
    </inkml:brush>
  </inkml:definitions>
  <inkml:trace contextRef="#ctx0" brushRef="#br0">32 9 13375,'0'-9'2286,"-14"67"-2185,11-24-45,-12 50-56,15-51-67,11-7-12,4-8-33,15-9-661,5-5-1255,5-8-2219,-12-5 4247,-3-5 0,-17 4 0,-4 1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2.748"/>
    </inkml:context>
    <inkml:brush xml:id="br0">
      <inkml:brushProperty name="width" value="0.08571" units="cm"/>
      <inkml:brushProperty name="height" value="0.08571" units="cm"/>
      <inkml:brushProperty name="color" value="#004F8B"/>
    </inkml:brush>
  </inkml:definitions>
  <inkml:trace contextRef="#ctx0" brushRef="#br0">1 8 13398,'5'-4'1703,"-1"1"-1378,-4 3-280,0 0-45,30 50 0,-20-37 78,25 38-67,-26-50 493,41-23 1,8-1-180,-17 23-325,20-19 0,-6 8-258,-33 36-952,-2 2-1872,-8-10 3082,-5-3 0,-6-11 0,-1-1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3.830"/>
    </inkml:context>
    <inkml:brush xml:id="br0">
      <inkml:brushProperty name="width" value="0.08571" units="cm"/>
      <inkml:brushProperty name="height" value="0.08571" units="cm"/>
      <inkml:brushProperty name="color" value="#004F8B"/>
    </inkml:brush>
  </inkml:definitions>
  <inkml:trace contextRef="#ctx0" brushRef="#br0">83 1 15874,'-23'61'29,"0"0"1,2-1 0,6-3-30,14 20 0,1 5-89,1 0-426,6-10-707,-1-10-134,3-16-179,-4-15-1345,-3-14 2880,-2-10 0,0-6 0,0-1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3.995"/>
    </inkml:context>
    <inkml:brush xml:id="br0">
      <inkml:brushProperty name="width" value="0.08571" units="cm"/>
      <inkml:brushProperty name="height" value="0.08571" units="cm"/>
      <inkml:brushProperty name="color" value="#004F8B"/>
    </inkml:brush>
  </inkml:definitions>
  <inkml:trace contextRef="#ctx0" brushRef="#br0">1 170 15179,'50'-35'-195,"0"0"1,-3 3 0,-4 5-1654,6 7-1144,-16 8 2992,-7 4 0,-18 7 0,-4 1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4.474"/>
    </inkml:context>
    <inkml:brush xml:id="br0">
      <inkml:brushProperty name="width" value="0.08571" units="cm"/>
      <inkml:brushProperty name="height" value="0.08571" units="cm"/>
      <inkml:brushProperty name="color" value="#004F8B"/>
    </inkml:brush>
  </inkml:definitions>
  <inkml:trace contextRef="#ctx0" brushRef="#br0">1 189 13958,'72'11'-874,"-15"-4"560,-55-28 314,-2 3-90,0 2 90,0 4 168,0 5-89,0 3-68,0 1-11,0 2 11,6-2-22,7 0-403,9-2 22,7 0 112,2-1 178,0 2 102,0 2 135,-1 2 11,-2 10-23,-4 6-89,-4 12 268,-7 3 112,-5-2-358,-5-4 191,-3-7 246,0-9 90,0-5-583,0-14-90,0-10 45,0-16 0,5-7-55,7-2 100,7 6 11,8 5-11,5 12-246,7 10-998,6 7-1603,-11 5 2847,-3 3 0,-21-3 0,-4 3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4.863"/>
    </inkml:context>
    <inkml:brush xml:id="br0">
      <inkml:brushProperty name="width" value="0.08571" units="cm"/>
      <inkml:brushProperty name="height" value="0.08571" units="cm"/>
      <inkml:brushProperty name="color" value="#004F8B"/>
    </inkml:brush>
  </inkml:definitions>
  <inkml:trace contextRef="#ctx0" brushRef="#br0">3 26 14148,'2'-12'785,"1"3"-774,-3 9 12,0 0-23,-3 63 44,2-37-77,-2 47 33,3-56 0,0-6 45,0-5-1,0-4-88,0-2-517,0-5-10,0-9 291,0-7-830,6-9 606,4 0-180,8 0-336,4 3-492,3 4-426,-6 10 1938,-1 5 0,-12 7 0,-2 1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5.112"/>
    </inkml:context>
    <inkml:brush xml:id="br0">
      <inkml:brushProperty name="width" value="0.08571" units="cm"/>
      <inkml:brushProperty name="height" value="0.08571" units="cm"/>
      <inkml:brushProperty name="color" value="#004F8B"/>
    </inkml:brush>
  </inkml:definitions>
  <inkml:trace contextRef="#ctx0" brushRef="#br0">91 194 13756,'32'-58'-896,"-7"6"380,-30 24 460,-7 4 56,-9 6 12,-3 9 77,-4 5 57,6 20 167,5 11-257,6 20 112,6 9-56,3 4-67,10 0-45,9-5-381,11-10-750,9-16-247,7-14-1211,4-16 2589,-10-13 0,-12 4 0,-17-3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5.493"/>
    </inkml:context>
    <inkml:brush xml:id="br0">
      <inkml:brushProperty name="width" value="0.08571" units="cm"/>
      <inkml:brushProperty name="height" value="0.08571" units="cm"/>
      <inkml:brushProperty name="color" value="#004F8B"/>
    </inkml:brush>
  </inkml:definitions>
  <inkml:trace contextRef="#ctx0" brushRef="#br0">88 1 14115,'-24'45'980,"0"1"0,-13 32-1013,35-45-146,2-7 67,7-9 11,4-9-123,8-4-146,3-5-269,0-11 191,-2-6 426,-3-10 44,-5-1 124,-4 7 246,-4 6-79,-2 9 158,-1 4-213,4 3 280,1 16 168,6 7-527,5 24 0,1 6 23,1 9-68,-4 0 180,-4-3-236,-7-4 46,-2-4 111,-3-8-190,-6-9-45,-3-13 0,-6-10-785,-1-15-593,3-20-1210,2-21-2151,7-2 4739,2-8 0,3 33 0,0 4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5.981"/>
    </inkml:context>
    <inkml:brush xml:id="br0">
      <inkml:brushProperty name="width" value="0.08571" units="cm"/>
      <inkml:brushProperty name="height" value="0.08571" units="cm"/>
      <inkml:brushProperty name="color" value="#004F8B"/>
    </inkml:brush>
  </inkml:definitions>
  <inkml:trace contextRef="#ctx0" brushRef="#br0">1 294 18182,'51'73'191,"-10"-16"-169,-41-52-44,0-4-303,0-7-460,0-11-201,-5-14-347,3-14 145,-2-3 415,3 3 549,1 9 224,10 7 157,4 9 179,13 8-78,3 6-68,8 4 281,3 2-348,2 0-67,2 1 33,-6 1 135,-4-1 382,-9 0 256,-6-1-424,-6-4-270,-7-6-168,-4-7-23,-2-5 12,-1 1-11,0 2 22,-7 3-45,-4 2 67,-6 5-22,0 4 0,3 4 23,3 14 212,4 10-201,2 18-23,4 9 78,1 5-89,9-2-33,6-7-471,10-11-426,6-18 190,5-8-380,3-26 268,4-14-4000,-12-9 4852,-4-7 0,-19 26 0,-3 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11.907"/>
    </inkml:context>
    <inkml:brush xml:id="br0">
      <inkml:brushProperty name="width" value="0.08571" units="cm"/>
      <inkml:brushProperty name="height" value="0.08571" units="cm"/>
      <inkml:brushProperty name="color" value="#E71224"/>
    </inkml:brush>
  </inkml:definitions>
  <inkml:trace contextRef="#ctx0" brushRef="#br0">3 11 12972,'-2'-10'341,"62"25"1,18 13 0,-43-15 0,35 13 0,-1 1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6.557"/>
    </inkml:context>
    <inkml:brush xml:id="br0">
      <inkml:brushProperty name="width" value="0.08571" units="cm"/>
      <inkml:brushProperty name="height" value="0.08571" units="cm"/>
      <inkml:brushProperty name="color" value="#004F8B"/>
    </inkml:brush>
  </inkml:definitions>
  <inkml:trace contextRef="#ctx0" brushRef="#br0">19 148 16748,'-10'43'112,"1"-1"-112,16-11 34,3 0-79,9-6 45,4 0 0,0-3 11,-1 0 67,-4-2-44,-4-3 380,-6-3-89,-3-4 135,-4-4-314,-1-2 78,0-2 157,-2 0-359,-4-1 23,-3-1-45,-2-1-381,2-10 258,3-6-325,4-10-281,1-8-122,9-2 33,8-5 728,14-4-1691,10-1 929,2-2 762,-1 3 90,-4 7 78,-9 8 34,-7 10 651,-10 11 144,-6 6-10,-4 3-270,-1 1 314,0 8-336,0 5-212,0 10 21,0 6-291,0 1 12,0 2-135,6 0 78,4-2-156,7-1 78,4-5 0,-1-2-56,-2-4 67,-4-2-11,-4-2 0,-5-1-56,-2-2 11,-3 0 45,0-2 0,-2-2-11,-4-4 0,-2-1-493,-2-3-1009,0-11-123,5-10-2342,1-4 3978,3-4 0,1 17 0,0 3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6.731"/>
    </inkml:context>
    <inkml:brush xml:id="br0">
      <inkml:brushProperty name="width" value="0.08571" units="cm"/>
      <inkml:brushProperty name="height" value="0.08571" units="cm"/>
      <inkml:brushProperty name="color" value="#004F8B"/>
    </inkml:brush>
  </inkml:definitions>
  <inkml:trace contextRef="#ctx0" brushRef="#br0">1 1 16849,'16'96'1681,"-1"-15"-1681,-9-44 56,-1-9-135,1-12-538,-1-7-402,-1-8-1054,1-20-3182,-3 0 5255,0-18 0,-2 20 0,0 2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6.924"/>
    </inkml:context>
    <inkml:brush xml:id="br0">
      <inkml:brushProperty name="width" value="0.08571" units="cm"/>
      <inkml:brushProperty name="height" value="0.08571" units="cm"/>
      <inkml:brushProperty name="color" value="#004F8B"/>
    </inkml:brush>
  </inkml:definitions>
  <inkml:trace contextRef="#ctx0" brushRef="#br0">14 17 16165,'-7'-9'2421,"2"2"-2421,5 7-1345,0 0-997,-1 53-593,11-37-1144,-3 38 4079,10-51 0,-10-3 0,-1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5:17.409"/>
    </inkml:context>
    <inkml:brush xml:id="br0">
      <inkml:brushProperty name="width" value="0.08571" units="cm"/>
      <inkml:brushProperty name="height" value="0.08571" units="cm"/>
      <inkml:brushProperty name="color" value="#004F8B"/>
    </inkml:brush>
  </inkml:definitions>
  <inkml:trace contextRef="#ctx0" brushRef="#br0">1 139 15503,'0'78'1535,"0"-9"-1322,0-45-213,1-3 101,5-6-101,2-7 157,6-4-146,-1-3 102,2-7-102,-1-8-11,-2-8 11,-3-7 68,-5-1-158,-2 1 68,-2 4-213,-2 3 168,-1 7-246,-2 6-180,1 3-403,2 5-3519,2 0 3452,6 0-23,60-18 4336,-16 17-2341,27-5-382,-43 24 46,-24 8-135,-3-4 235,-3-3-425,0-7 168,-2-6 89,0-4 157,0-1-661,4-7-112,1-11-112,7-13-246,7-10 347,6 3-45,3 4 56,0 10 212,-3 8-189,-1 9-46,-1 5-21,-1 16-629,1 7-1165,0 14-3652,-10-7 5490,-3-8 0,-10-13 0,-1-4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46.030"/>
    </inkml:context>
    <inkml:brush xml:id="br0">
      <inkml:brushProperty name="width" value="0.08571" units="cm"/>
      <inkml:brushProperty name="height" value="0.08571" units="cm"/>
      <inkml:brushProperty name="color" value="#333333"/>
    </inkml:brush>
  </inkml:definitions>
  <inkml:trace contextRef="#ctx0" brushRef="#br0">18 15 14887,'2'-6'2824,"-1"1"-2375,-1 5-23,0 0-303,1-3 325,-1 18-213,1 7-201,-1 23 10,-2 7-44,-2 3 0,0-1-11,-1-1-112,2-4-459,0-5-349,2-7-1153,0-12-885,1-9-1535,0-9 4504,0-5 0,0-2 0,0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46.315"/>
    </inkml:context>
    <inkml:brush xml:id="br0">
      <inkml:brushProperty name="width" value="0.08571" units="cm"/>
      <inkml:brushProperty name="height" value="0.08571" units="cm"/>
      <inkml:brushProperty name="color" value="#333333"/>
    </inkml:brush>
  </inkml:definitions>
  <inkml:trace contextRef="#ctx0" brushRef="#br0">1 210 17207,'58'-44'67,"0"0"0,-3 4 1,-3 7-68,14 9-11,-4 10-269,-9 6-1132,-12 6-1244,-11 13-2834,-16-1 5490,-7 11 0,-7-11 0,0-2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46.843"/>
    </inkml:context>
    <inkml:brush xml:id="br0">
      <inkml:brushProperty name="width" value="0.08571" units="cm"/>
      <inkml:brushProperty name="height" value="0.08571" units="cm"/>
      <inkml:brushProperty name="color" value="#333333"/>
    </inkml:brush>
  </inkml:definitions>
  <inkml:trace contextRef="#ctx0" brushRef="#br0">1 0 14798,'15'0'1648,"-3"0"-1559,-12 0-178,0 0 77,4 63-145,-5-38 112,3 46 90,-7-57-34,2-9-11,0-1-649,2-4 245,1-9-168,0-2 393,8-11-168,7 0-449,10-2 270,7 3-550,2 4-840,0 2-1792,-11 9 3708,-5 1 0,-14 5 0,-2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47.171"/>
    </inkml:context>
    <inkml:brush xml:id="br0">
      <inkml:brushProperty name="width" value="0.08571" units="cm"/>
      <inkml:brushProperty name="height" value="0.08571" units="cm"/>
      <inkml:brushProperty name="color" value="#333333"/>
    </inkml:brush>
  </inkml:definitions>
  <inkml:trace contextRef="#ctx0" brushRef="#br0">0 182 11616,'7'8'3799,"-2"0"-2971,-5-8-581,0 0 112,53-6-247,-28-6-67,42-8-1,-45-7 1,-3 0-22,-6 0-46,-5 3-66,-5 4-12,-2 4 56,-6 6 45,-7 4 56,-9 3-3392,-7 4 3358,-1 13 113,0 8 111,6 16-55,6 5 224,8 2-202,5 1 11,4-1-79,11-4 3281,4-6-3426,15-9-191,6-9-750,6-9-628,5-5-1568,-11-8 3137,-3-5 0,-22 3 0,-3-1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47.508"/>
    </inkml:context>
    <inkml:brush xml:id="br0">
      <inkml:brushProperty name="width" value="0.08571" units="cm"/>
      <inkml:brushProperty name="height" value="0.08571" units="cm"/>
      <inkml:brushProperty name="color" value="#333333"/>
    </inkml:brush>
  </inkml:definitions>
  <inkml:trace contextRef="#ctx0" brushRef="#br0">12 162 14887,'1'-3'2600,"0"1"-1737,-1 2-863,29 4-168,-11-8 68,23-2-461,-21-12 146,-4-3 259,-5-2-348,-6 2 21,-3 0 483,-2 1 0,-8 6 124,-5 6 32,-11 4 595,-3 13-67,-2 12-191,6 15 45,4 14-23,10 4-190,5 2-145,5-2-180,12-7 0,8-9 0,16-16-639,9-10-1098,6-12-3249,-14-11 4986,-4-5 0,-25 3 0,-3 3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48.783"/>
    </inkml:context>
    <inkml:brush xml:id="br0">
      <inkml:brushProperty name="width" value="0.08571" units="cm"/>
      <inkml:brushProperty name="height" value="0.08571" units="cm"/>
      <inkml:brushProperty name="color" value="#333333"/>
    </inkml:brush>
  </inkml:definitions>
  <inkml:trace contextRef="#ctx0" brushRef="#br0">163 16 13992,'-4'-9'1770,"1"2"-1378,3 7 706,0 0-538,-28 32-22,10 2-302,-22 32-80,19-3-133,4-1 66,2-1-145,6-8 56,3-8-112,4-12 112,2-11 0,0-12 12,0-6-1,0-4 0,2-10 0,7-8-22,4-12-123,10-5 22,0 2 33,5 6 79,-3 6-45,1 8 34,-3 7 11,1 4 56,1 8-45,-1 7 124,0 9-135,-4 6 78,-3 3 79,-7-1-157,-4 0 134,-4-2-22,-2-1-22,-7 1-56,-7-2-34,-11-1-68,-6-6 12,-2-8-257,-2-5-146,4-5-371,4-13-817,11-4 437,7-13-594,11-1-123,17 0-651,-1 10 2578,13 3 0,-19 11 0,-1 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14.207"/>
    </inkml:context>
    <inkml:brush xml:id="br0">
      <inkml:brushProperty name="width" value="0.08571" units="cm"/>
      <inkml:brushProperty name="height" value="0.08571" units="cm"/>
      <inkml:brushProperty name="color" value="#E71224"/>
    </inkml:brush>
  </inkml:definitions>
  <inkml:trace contextRef="#ctx0" brushRef="#br0">159 1 17050,'-52'79'-537,"7"-11"-606,24-36-168,4-7-314,4-9-3709,7-8 5334,2-6 0,4-2 0,0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49.317"/>
    </inkml:context>
    <inkml:brush xml:id="br0">
      <inkml:brushProperty name="width" value="0.08571" units="cm"/>
      <inkml:brushProperty name="height" value="0.08571" units="cm"/>
      <inkml:brushProperty name="color" value="#333333"/>
    </inkml:brush>
  </inkml:definitions>
  <inkml:trace contextRef="#ctx0" brushRef="#br0">0 0 17006,'17'51'1904,"-4"-4"-1713,-13-18-34,0 2-157,-1-2 0,1-4-68,-1-5 57,1-7-168,2-6-179,7-4 178,7-3-10,9-9-56,3-6 54,0-9 159,-4-2 44,-4 4-11,-8 7 67,-3 6 102,-5 5 189,-2 3 404,-2 0-358,0 8-57,0 5-168,0 8-156,3 1-23,2-4 0,3-3-68,3-7-301,2-3-259,5-3-111,3-4-987,5-11-56,2-7-582,1-9 986,-2 1 1165,-6 6 213,-5 7 818,-9 7 123,-3 6 281,-4 2 145,0 8-359,0 7-56,0 9-448,-2 5-111,2 0-393,-1-5-67,1-6 56,0-5-270,0-8-2464,0-2-852,0-15 3597,2-2 0,-1-1 0,1 5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49.459"/>
    </inkml:context>
    <inkml:brush xml:id="br0">
      <inkml:brushProperty name="width" value="0.08571" units="cm"/>
      <inkml:brushProperty name="height" value="0.08571" units="cm"/>
      <inkml:brushProperty name="color" value="#333333"/>
    </inkml:brush>
  </inkml:definitions>
  <inkml:trace contextRef="#ctx0" brushRef="#br0">12 4 18742,'-6'-1'-6992,"1"-1"6992,5 13 0,0-8 0,0-2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49.709"/>
    </inkml:context>
    <inkml:brush xml:id="br0">
      <inkml:brushProperty name="width" value="0.08571" units="cm"/>
      <inkml:brushProperty name="height" value="0.08571" units="cm"/>
      <inkml:brushProperty name="color" value="#333333"/>
    </inkml:brush>
  </inkml:definitions>
  <inkml:trace contextRef="#ctx0" brushRef="#br0">59 0 14495,'6'0'2253,"-2"0"-1693,-2 77-179,-9-25-179,3 8 0,-1 2-191,-13 18 56,1 0-146,10-27 1,1-1-460,-1 18 538,19 8 0,-9-55 0,12-9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50.109"/>
    </inkml:context>
    <inkml:brush xml:id="br0">
      <inkml:brushProperty name="width" value="0.08571" units="cm"/>
      <inkml:brushProperty name="height" value="0.08571" units="cm"/>
      <inkml:brushProperty name="color" value="#333333"/>
    </inkml:brush>
  </inkml:definitions>
  <inkml:trace contextRef="#ctx0" brushRef="#br0">108 207 16210,'-29'52'-4,"-1"0"0,4-4 1,7-6-42,15-6 45,4-6 45,2-10 33,9-10-78,8-7-146,11-21-1142,8-11-763,0-22 1447,4-11 200,-7-4 404,-2-2 796,-8 3 672,-7 6-124,-6 11 12,-7 14 1714,-31 116-2846,13-31-95,-5 18 0,1 3-129,9 1 0,4-6-11,3-10-292,7-13-403,9-15-560,11-14-572,8-9-2486,-5-16 4324,-3-6 0,-17 3 0,-2-1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50.324"/>
    </inkml:context>
    <inkml:brush xml:id="br0">
      <inkml:brushProperty name="width" value="0.08571" units="cm"/>
      <inkml:brushProperty name="height" value="0.08571" units="cm"/>
      <inkml:brushProperty name="color" value="#333333"/>
    </inkml:brush>
  </inkml:definitions>
  <inkml:trace contextRef="#ctx0" brushRef="#br0">55 0 16636,'-27'79'728,"8"-16"-728,12-45-706,6-10-2061,0-4-147,1-28-873,0 6 3787,0-19 0,0 23 0,0 4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50.959"/>
    </inkml:context>
    <inkml:brush xml:id="br0">
      <inkml:brushProperty name="width" value="0.08571" units="cm"/>
      <inkml:brushProperty name="height" value="0.08571" units="cm"/>
      <inkml:brushProperty name="color" value="#333333"/>
    </inkml:brush>
  </inkml:definitions>
  <inkml:trace contextRef="#ctx0" brushRef="#br0">0 81 19527,'54'16'-325,"0"-1"0,40 4 314,-59-46-12,-1 1 46,-1 7 44,-7 5 224,-8 7 146,-5 4 90,-4 5-202,-2 9-191,0 7-22,-1 5-112,-1 3-78,1-6-4001,46-11-1669,8-46 5748,9 13 168,-17-30 1625,-41 38 89,-7 8-392,-3 4-145,-1 4-784,-5 2-1,-2 9-101,-5 9-145,2 10-90,3 2-201,3 1 55,3-5-78,3-3 11,10-6-11,6-5-56,11-5 23,2-2 21,0 0-32,0 6 21,-5 7 23,-3 11 0,-8 13 123,-7 9 157,-4 8 292,-4 2-113,-11 2-134,-8-4 67,-17-4-257,-11-4-91,-12-7 24,-10-9-35,-7-14-66,2-11-68,12-20-448,27-21 156,26-24-122,51-23-1579,-7 31 1,8 1 1605,17-3 1,6 2-712,11-3 0,0 4-3334,-17 12 1,-1 3 4532,-2 4 0,-7 5 0,-14 8 0,-13 7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51.478"/>
    </inkml:context>
    <inkml:brush xml:id="br0">
      <inkml:brushProperty name="width" value="0.08571" units="cm"/>
      <inkml:brushProperty name="height" value="0.08571" units="cm"/>
      <inkml:brushProperty name="color" value="#333333"/>
    </inkml:brush>
  </inkml:definitions>
  <inkml:trace contextRef="#ctx0" brushRef="#br0">150 1 12221,'-20'91'575,"-1"0"0,2-4 1,2-5-576,6-21 0,1-4-583,2-4 0,-1-2-1333,-6 36-112,5-25 2028,4-30 0,3-17 0,3-15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52.027"/>
    </inkml:context>
    <inkml:brush xml:id="br0">
      <inkml:brushProperty name="width" value="0.08571" units="cm"/>
      <inkml:brushProperty name="height" value="0.08571" units="cm"/>
      <inkml:brushProperty name="color" value="#333333"/>
    </inkml:brush>
  </inkml:definitions>
  <inkml:trace contextRef="#ctx0" brushRef="#br0">1 97 16927,'61'-7'157,"-1"0"0,-3 1 0,-6 1-101,9 5 324,-9 8-99,-8 6-34,-10 10-35,-12 6-156,-10 5 34,-6 7-56,-10 3 122,-9 2-111,-10-4 0,-8-7-79,-4-11 34,4-12-268,3-7-225,9-10-303,9-13-750,7-9-594,18-16 134,14-4 740,22-3 683,16 5 583,7 5 762,2 8 179,-4 10 404,-8 6-102,-10 9-447,-11 3 56,-13 8-23,-8 7-269,-11 8-90,-4 9-155,-5 2 43,-2-3-111,-7-3-135,-3-10 291,-6-6-280,0-6-123,0-13-67,5-8-292,5-13 12,2-6-158,12-2-211,11 3-68,12 3 77,15 5-604,1 8-773,4 7 258,-5 7-370,-3 4-370,-16 2 2566,-8 2 0,-15-2 0,-2 3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52.309"/>
    </inkml:context>
    <inkml:brush xml:id="br0">
      <inkml:brushProperty name="width" value="0.08571" units="cm"/>
      <inkml:brushProperty name="height" value="0.08571" units="cm"/>
      <inkml:brushProperty name="color" value="#333333"/>
    </inkml:brush>
  </inkml:definitions>
  <inkml:trace contextRef="#ctx0" brushRef="#br0">54 0 9554,'-26'73'9726,"6"-10"-9648,15-39-100,3-1 44,2-3 23,8-5-45,6-7-56,12-4-56,5-7-168,0-11 191,-1-7 66,-5-9 46,-9 1 44,-7 3 112,-6 5-157,-3 2-22,-6 6 0,-5 4-22,-8 4 11,-4 4-124,-1 11-156,0 4-358,4 9-1156,7-2-973,7-5-999,5-7 3777,4-5 0,-2-4 0,2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52.503"/>
    </inkml:context>
    <inkml:brush xml:id="br0">
      <inkml:brushProperty name="width" value="0.08571" units="cm"/>
      <inkml:brushProperty name="height" value="0.08571" units="cm"/>
      <inkml:brushProperty name="color" value="#333333"/>
    </inkml:brush>
  </inkml:definitions>
  <inkml:trace contextRef="#ctx0" brushRef="#br0">70 1 18765,'-18'51'235,"0"-1"0,-11 39-302,26-53 45,2-7-214,5-8-525,7-9-416,7-7-1703,8-7-2352,-5-8 5232,-2-6 0,-12 5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14.377"/>
    </inkml:context>
    <inkml:brush xml:id="br0">
      <inkml:brushProperty name="width" value="0.08571" units="cm"/>
      <inkml:brushProperty name="height" value="0.08571" units="cm"/>
      <inkml:brushProperty name="color" value="#E71224"/>
    </inkml:brush>
  </inkml:definitions>
  <inkml:trace contextRef="#ctx0" brushRef="#br0">1 0 15213,'95'20'0,"1"0"0,-19-4 0,-1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53.359"/>
    </inkml:context>
    <inkml:brush xml:id="br0">
      <inkml:brushProperty name="width" value="0.08571" units="cm"/>
      <inkml:brushProperty name="height" value="0.08571" units="cm"/>
      <inkml:brushProperty name="color" value="#333333"/>
    </inkml:brush>
  </inkml:definitions>
  <inkml:trace contextRef="#ctx0" brushRef="#br0">97 184 19078,'4'-23'258,"-3"10"-247,-29 10-11,6 20 0,3 12-11,3 8 33,6 1-44,5-2-124,4-5-324,3-7-34,10-9-314,7-7-5253,32-20 5299,-7-7-1436,20-16 1413,-18-2 481,-1-3 314,-6 1 191,-7 0 1075,-9 2 695,-9 8-326,-8 6-324,-3 9 3057,-3 6-3965,0 5-370,0 2-33,0 11-11,3 0 67,3 9-112,9-2 56,5-1 0,5 0-33,3 0 33,-2 3 0,-1-1 11,-7 3 22,-4-5 203,-7 1 144,-4-3 35,-3-1 246,-4-1-224,-7 0-90,-6-3-122,-5-2-192,2-3-33,5-3-33,5-1-550,6-11 12,2-3-80,9-14 35,11-3-146,13-5-414,13 0 235,5 1 873,-1 1 68,-2 8 124,-6 3 66,-8 8 337,-7 4 167,-7 5-324,-2 2 34,-3 3-12,-1 1 101,0 0-56,-2 2-291,1 4 67,1 5 22,2 4-157,0 2 45,0 2-78,-2 1 34,-2 3 223,-3-1-224,-3 3 68,-2-1 11,-2-2-157,0 0 0,-4-6-90,-4-1-369,-8-4-606,-6-3-873,-7-4-3037,7-3 4975,-1-2 0,15 1 0,2-1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6:54.581"/>
    </inkml:context>
    <inkml:brush xml:id="br0">
      <inkml:brushProperty name="width" value="0.08571" units="cm"/>
      <inkml:brushProperty name="height" value="0.08571" units="cm"/>
      <inkml:brushProperty name="color" value="#333333"/>
    </inkml:brush>
  </inkml:definitions>
  <inkml:trace contextRef="#ctx0" brushRef="#br0">1 564 11638,'68'-12'317,"0"0"1,1 0 0,-1 2-106,-8 2 1,0 2-1074,9-1 0,4 0 883,8 0 1,3 0-537,9 1 0,3 0 716,-27 1 0,2 1 0,0 0-139,4 0 1,0 0-1,1 0-60,4-1 1,1 1 0,1 0-8,2-1 1,1-1-1,0 0-410,4 0 0,0 0 0,2-1 51,2 0 1,2-1 0,-1-1 37,3 1 0,0 0 0,1 0 130,1-1 1,1 0 0,-1 1 18,0 0 1,0 0 0,0 0 18,-1 1 0,0 0 0,0 0 157,-2 1 0,-1 0 0,0 0 56,-1 1 0,-1-1 0,0 0 4,-2 1 0,-1 0 0,0 0-31,-3 0 1,-1 0 0,0 0-19,-3 0 0,-1 0 1,-1 1 6,-4-1 1,-2 2 0,0-1 40,-5 0 1,0 0 0,-1 1-4,27-2 0,-1 0-145,-6 1 1,-2-1 138,-4 1 1,-2 0 16,-3 0 0,-2 0 331,-5 1 0,-2-1-326,-3 1 1,-1-1 0,-5 1 0,-1 0 279,-4 0 1,-1 0-68,-2 0 1,-2-1-174,42-4-89,-8-3-1,-9 0 1112,-7-2-921,-8 3 134,-2 0 0,-1 0-134,-2 2-45,2 1 1832,1 2-1988,3 1 21,4 2 1081,3 1-1046,2 1-35,0 0-66,-3 0 55,-3 0-44,-6 0-12,-7 0 159,-12 0-215,-9 0 12,-12 1-226,-8 0 293,-5 1-67,-4 0-964,-1-1-67,-6 0-1782,1-1 2891,-7 1 0,6-1 0,0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1.066"/>
    </inkml:context>
    <inkml:brush xml:id="br0">
      <inkml:brushProperty name="width" value="0.08571" units="cm"/>
      <inkml:brushProperty name="height" value="0.08571" units="cm"/>
      <inkml:brushProperty name="color" value="#333333"/>
    </inkml:brush>
  </inkml:definitions>
  <inkml:trace contextRef="#ctx0" brushRef="#br0">0 12 14719,'11'-6'2768,"-3"1"-2521,-8 5 1927,0 0-1827,3 61-123,-2-24-78,2 52-135,-3-41 0,0 0-11,-1-7-134,0-6-538,0-11-684,1-9-1166,8-9-1758,-3-4 4280,10-12 0,-10 8 0,1-9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1.220"/>
    </inkml:context>
    <inkml:brush xml:id="br0">
      <inkml:brushProperty name="width" value="0.08571" units="cm"/>
      <inkml:brushProperty name="height" value="0.08571" units="cm"/>
      <inkml:brushProperty name="color" value="#333333"/>
    </inkml:brush>
  </inkml:definitions>
  <inkml:trace contextRef="#ctx0" brushRef="#br0">15 1 19370,'1'7'1782,"0"-1"-1782,-1-6-2006,0 0-4616,-6 13 6622,3-10 0,-3 9 0,5-12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3.168"/>
    </inkml:context>
    <inkml:brush xml:id="br0">
      <inkml:brushProperty name="width" value="0.08571" units="cm"/>
      <inkml:brushProperty name="height" value="0.08571" units="cm"/>
      <inkml:brushProperty name="color" value="#333333"/>
    </inkml:brush>
  </inkml:definitions>
  <inkml:trace contextRef="#ctx0" brushRef="#br0">1 113 10462,'2'-2'1535,"0"0"-1860,-2 2 280,9-18 45,-5 14 78,6-13 349,-6 17 245,-3 0-101,2 0 863,-3 0-1041,1 3 32,0 4-33,0 6-134,0 5 45,-1 3-135,0 2 45,0 1 112,0-1-202,0 0 78,0-4 35,0-5-192,0-4 192,0-6 112,0-2 290,0-2-649,0-12-34,0-2-336,0-11 12,0 4 44,0 0-202,0 3 191,0-2 224,2 2-236,3 0 326,6 0 22,4 1 34,5 2 22,5 2 89,4 2 79,5 2-112,2 1 101,-2 1-157,-3 2-45,-8 3-22,-6 1-101,-7 1-190,-6 0-483,-2 6-873,-2 6-1356,-2 7-2499,-3-3 5513,-3-2 0,2-10 0,2-2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3.902"/>
    </inkml:context>
    <inkml:brush xml:id="br0">
      <inkml:brushProperty name="width" value="0.08571" units="cm"/>
      <inkml:brushProperty name="height" value="0.08571" units="cm"/>
      <inkml:brushProperty name="color" value="#333333"/>
    </inkml:brush>
  </inkml:definitions>
  <inkml:trace contextRef="#ctx0" brushRef="#br0">0 113 12188,'9'10'3204,"-2"-2"-2957,-7-8 133,0 0-32,57 11-258,-33-8 235,43 4-269,-47-16-56,-4-7 0,-1-4-314,-5-2-303,-5 2 248,-3 1-68,-2 3 44,-8 2 147,-3 5 246,-11 4 112,-2 3-90,-3 6 12,1 9 347,3 9 67,2 9 90,8 5-78,4 2-102,6 1 57,2-2-393,3-6 23,9-4 0,7-8-45,10-7-404,7-6-895,6-4-953,4-12-2567,-10-1 4819,-3-9 0,-22 9 0,-3 3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4.204"/>
    </inkml:context>
    <inkml:brush xml:id="br0">
      <inkml:brushProperty name="width" value="0.08571" units="cm"/>
      <inkml:brushProperty name="height" value="0.08571" units="cm"/>
      <inkml:brushProperty name="color" value="#333333"/>
    </inkml:brush>
  </inkml:definitions>
  <inkml:trace contextRef="#ctx0" brushRef="#br0">150 21 13084,'1'-12'2107,"0"3"-1637,-1 9 987,0 0-1021,-36 45-66,15-11 79,-29 40-91,29-25-246,6 0-11,8-8-101,5-6-67,8-9 33,9-9-156,12-7-685,9-6-816,7-12-1279,4-12-4122,-13-4 7092,-3-5 0,-22 16 0,-2 3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5.153"/>
    </inkml:context>
    <inkml:brush xml:id="br0">
      <inkml:brushProperty name="width" value="0.08571" units="cm"/>
      <inkml:brushProperty name="height" value="0.08571" units="cm"/>
      <inkml:brushProperty name="color" value="#333333"/>
    </inkml:brush>
  </inkml:definitions>
  <inkml:trace contextRef="#ctx0" brushRef="#br0">6 51 17846,'-3'95'1210,"1"-13"-1008,2-45-191,0-7-11,0-7-34,3-8 12,6-9-57,4-3-380,9-9-370,2-10-347,2-12 357,2-9 539,-4 1 280,-3 5 0,-5 8 224,-4 8 191,-5 8 179,-4 4-348,-2 3 236,-1 0 247,0 7-438,0 5 11,0 6 23,0 3-302,0-5 44,0-3-67,0-5-56,0-5 45,2-2-236,3-1-324,5-4-729,6-9-168,7-9 123,5-7-906,4-1 1791,0 6-739,-2 6 1199,-5 8 370,-8 6 302,-8 4 113,-5 3 402,-3 7-89,-1 4-380,0 5 10,0-3-236,0-3-54,0-5 234,0-4 157,0-3-773,2-1-112,4-1 34,3-4-449,6-1-324,4-4-248,4-2 730,6-2-797,6-5 237,4-2-1324,0-2 2052,-6 3-483,-8 3 628,-9 6 885,-8 4 807,-5 4-482,-3 0 1043,0 3-1704,-2-1-79,-1 1-290,-2 0 10,0 0-66,3 1-124,1 3 0,1 0-34,0 4 34,1 1 112,6 1-78,5 2-1,9 1 113,1 3-135,4 0 79,-4 1 134,-2 0-191,-6-2 247,-7-3 23,-3 1 291,-4-4-281,-4 1-133,-5-2-35,-6-1-134,-3-3-11,0-2-11,0-2-627,2-2-684,6-8-1805,3-5-2767,5-3 5894,2-1 0,0 11 0,0 2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5.338"/>
    </inkml:context>
    <inkml:brush xml:id="br0">
      <inkml:brushProperty name="width" value="0.08571" units="cm"/>
      <inkml:brushProperty name="height" value="0.08571" units="cm"/>
      <inkml:brushProperty name="color" value="#333333"/>
    </inkml:brush>
  </inkml:definitions>
  <inkml:trace contextRef="#ctx0" brushRef="#br0">0 0 15303,'12'2'2902,"-3"-1"-2253,-9-1-604,0 0 146,7 56-191,-4-36-23,5 41-234,-5-54-640,3-4-750,2-5-1435,1-6 3082,0-4 0,-6 3 0,0 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5.687"/>
    </inkml:context>
    <inkml:brush xml:id="br0">
      <inkml:brushProperty name="width" value="0.08571" units="cm"/>
      <inkml:brushProperty name="height" value="0.08571" units="cm"/>
      <inkml:brushProperty name="color" value="#333333"/>
    </inkml:brush>
  </inkml:definitions>
  <inkml:trace contextRef="#ctx0" brushRef="#br0">1 14 16591,'0'-7'1950,"0"1"-1950,0 6-303,0 0-829,5 27-167,6-13 155,12 23 405,9-22-1524,7-1 1277,4-1-818,33 33 2364,-39-18 2745,18 36-1971,-49-38-370,0 5-135,-2-19 246,0-4-324,0-4-123,1-3 77,3-1-525,4-6-180,5-6-45,5-10-605,5-5-403,4-2-986,5 2-1715,1 2 897,-12 11 2857,-2 4 0,-18 9 0,-1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8:17.841"/>
    </inkml:context>
    <inkml:brush xml:id="br0">
      <inkml:brushProperty name="width" value="0.08571" units="cm"/>
      <inkml:brushProperty name="height" value="0.08571" units="cm"/>
      <inkml:brushProperty name="color" value="#E71224"/>
    </inkml:brush>
  </inkml:definitions>
  <inkml:trace contextRef="#ctx0" brushRef="#br0">175 15 9711,'0'-5'2141,"0"0"-46,0 5-1659,-2-2 1,1 2-190,-2-2 168,0 2-236,1 1 157,-4 7 67,-2 8-44,-1 9-224,-6 7-57,-1 3-78,-4 3 34,-1-1-135,-3 11-482,6-15-2027,1 7-505,11-27 3115,3-1 0,3-12 0,0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5.990"/>
    </inkml:context>
    <inkml:brush xml:id="br0">
      <inkml:brushProperty name="width" value="0.08571" units="cm"/>
      <inkml:brushProperty name="height" value="0.08571" units="cm"/>
      <inkml:brushProperty name="color" value="#333333"/>
    </inkml:brush>
  </inkml:definitions>
  <inkml:trace contextRef="#ctx0" brushRef="#br0">0 200 12031,'8'5'4773,"-2"0"-4224,-6-5-236,71-48-481,-46 24-476,18-18 0,-5 0 644,-29 22 78,-11-14-55,-13 43 504,-10 11 77,-4 13-20,2 13 65,5 2-167,9 0-67,7-3-270,6-4-111,15-7-34,12-10-269,21-11-1715,10-10-3315,-11-15 5299,-3-7 0,-29 4 0,-4 1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6.972"/>
    </inkml:context>
    <inkml:brush xml:id="br0">
      <inkml:brushProperty name="width" value="0.08571" units="cm"/>
      <inkml:brushProperty name="height" value="0.08571" units="cm"/>
      <inkml:brushProperty name="color" value="#333333"/>
    </inkml:brush>
  </inkml:definitions>
  <inkml:trace contextRef="#ctx0" brushRef="#br0">67 0 14148,'-10'98'1278,"0"-5"-886,0-24-123,1-4 123,1-9 45,0-11-291,2-13-79,3-12 0,1-11-67,2-6-470,0-4-203,3-13 583,7-7 1,5-12 44,9-3 45,2 5 22,1 4 225,1 11 179,-1 7-23,1 6 124,-1 9-404,-3 9 78,-4 10 24,-4 8-1,-7 1 79,-5 0 111,-3-3-134,-10 1-56,-10-3-202,-11-3-44,-6-8 0,0-9-494,8-5-918,7-18-1591,11-8-1592,6-7 4617,8-1 0,-3 17 0,3 4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7.144"/>
    </inkml:context>
    <inkml:brush xml:id="br0">
      <inkml:brushProperty name="width" value="0.08571" units="cm"/>
      <inkml:brushProperty name="height" value="0.08571" units="cm"/>
      <inkml:brushProperty name="color" value="#333333"/>
    </inkml:brush>
  </inkml:definitions>
  <inkml:trace contextRef="#ctx0" brushRef="#br0">19 1 17487,'-7'76'381,"2"-15"-1378,0-51-303,3-4-89,2-8-2062,0-8 3451,0-7 0,0 5 0,0 1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7.528"/>
    </inkml:context>
    <inkml:brush xml:id="br0">
      <inkml:brushProperty name="width" value="0.08571" units="cm"/>
      <inkml:brushProperty name="height" value="0.08571" units="cm"/>
      <inkml:brushProperty name="color" value="#333333"/>
    </inkml:brush>
  </inkml:definitions>
  <inkml:trace contextRef="#ctx0" brushRef="#br0">1 0 14607,'47'88'-291,"-9"-10"437,-28-45 279,-4-1 35,-1-3-34,-2-4 672,13-11-1109,-3-19-168,15-14-12,-3-15 169,4 3 33,2 4-11,-1 9 235,-4 8 325,-4 5 0,-4 4-301,-4 8 178,-4 9-113,-3 8-133,-4 6-68,-1 0-123,-1-3-22,-1-6 10,4-6-872,0-9-1067,6-2-43,8-8-1860,-1-4 3854,4-7 0,-13 5 0,-1 1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8.262"/>
    </inkml:context>
    <inkml:brush xml:id="br0">
      <inkml:brushProperty name="width" value="0.08571" units="cm"/>
      <inkml:brushProperty name="height" value="0.08571" units="cm"/>
      <inkml:brushProperty name="color" value="#333333"/>
    </inkml:brush>
  </inkml:definitions>
  <inkml:trace contextRef="#ctx0" brushRef="#br0">51 0 13274,'-18'64'4841,"13"-17"-4930,-19 25 89,21-42 89,4-27-89,8-4-157,7-11-683,9-8-1,4-11 550,-1-1 291,-3 5 22,-5 8 45,-7 9 382,-7 6 301,-4 4-257,-2 6-10,0 7 189,0 27-672,0-20-12,0 12-21,5-31-124,5-1-639,10-8 124,8-6-269,8-9-459,4-1-1,1 3 1311,-1 4-168,-7 6 258,-5 4 628,-10 5 346,-6 1-167,-8 1-11,-2 3-213,-2 5 100,0 4-178,0 4-181,0-1-32,0-1-158,0-4 124,1-3-258,2-3 0,1-2 0,5-1 0,5-1-415,9-5 23,6-5-113,5-4-491,4-1 861,-4 4-122,-2 6 234,-9 3 23,-6 2 112,-5 0 336,-7 0 79,1 4 56,-3 0-34,3 4-303,1-3 90,2-2-112,4-2-78,2-1-34,3 0-78,2 0-12,-2 0-11,-1 7 68,-3 7 201,-5 17 0,-4 13 302,-7 15-44,-15 12-123,-10 5-169,-13 1-246,-4-3 11,0-9-55,2-10-180,-2-16-1177,5-18-3865,12-13 5266,10-24 0,14 10 0,3-9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9.579"/>
    </inkml:context>
    <inkml:brush xml:id="br0">
      <inkml:brushProperty name="width" value="0.08571" units="cm"/>
      <inkml:brushProperty name="height" value="0.08571" units="cm"/>
      <inkml:brushProperty name="color" value="#333333"/>
    </inkml:brush>
  </inkml:definitions>
  <inkml:trace contextRef="#ctx0" brushRef="#br0">145 1 14428,'-70'18'90,"12"0"123,49 0-90,4 1-123,2-2 0,3 4-11,6-2-12,8 0 46,9 1-23,3 0 33,1 2-22,-8-1-11,-5-3 337,-8 1 10,-3-3 247,-3 0-280,-7-3-112,-4-1-146,-9-3-34,-2-3-44,2-4 22,3-1-751,7-3-404,4-6-357,4-4-953,9-4-2297,1 4 4762,8 1 0,-8 9 0,-1-1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09.789"/>
    </inkml:context>
    <inkml:brush xml:id="br0">
      <inkml:brushProperty name="width" value="0.08571" units="cm"/>
      <inkml:brushProperty name="height" value="0.08571" units="cm"/>
      <inkml:brushProperty name="color" value="#333333"/>
    </inkml:brush>
  </inkml:definitions>
  <inkml:trace contextRef="#ctx0" brushRef="#br0">7 1 13319,'2'56'616,"1"0"1,-1-1-1,0-3-549,-2 30-67,0-3-112,0-5-146,0-10-291,-2-15-347,0-15-740,-3-16-2969,2-10 4605,0-17 0,3 7 0,-1-8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0.029"/>
    </inkml:context>
    <inkml:brush xml:id="br0">
      <inkml:brushProperty name="width" value="0.08571" units="cm"/>
      <inkml:brushProperty name="height" value="0.08571" units="cm"/>
      <inkml:brushProperty name="color" value="#333333"/>
    </inkml:brush>
  </inkml:definitions>
  <inkml:trace contextRef="#ctx0" brushRef="#br0">0 1 15952,'85'3'784,"0"-1"1,-7 0 0,-22 9-360,-52 25-33,-10 3-358,-11 1-34,-10-2-101,-11-4-761,-2-12-640,2-10-1613,5-12-3193,12-12 6308,9-8 0,10 5 0,2 2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0.286"/>
    </inkml:context>
    <inkml:brush xml:id="br0">
      <inkml:brushProperty name="width" value="0.08571" units="cm"/>
      <inkml:brushProperty name="height" value="0.08571" units="cm"/>
      <inkml:brushProperty name="color" value="#333333"/>
    </inkml:brush>
  </inkml:definitions>
  <inkml:trace contextRef="#ctx0" brushRef="#br0">30 1 10955,'3'62'4476,"-1"0"1,-7 19-4477,0 3 0,-2-2-1132,-7-18-4616,10-33 5748,8-32 0,-3-1 0,3-7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0.449"/>
    </inkml:context>
    <inkml:brush xml:id="br0">
      <inkml:brushProperty name="width" value="0.08571" units="cm"/>
      <inkml:brushProperty name="height" value="0.08571" units="cm"/>
      <inkml:brushProperty name="color" value="#333333"/>
    </inkml:brush>
  </inkml:definitions>
  <inkml:trace contextRef="#ctx0" brushRef="#br0">0 1 14663,'8'27'-8750,"-2"-8"8750,1-42 0,-4 11 0,-1 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2.964"/>
    </inkml:context>
    <inkml:brush xml:id="br0">
      <inkml:brushProperty name="width" value="0.08571" units="cm"/>
      <inkml:brushProperty name="height" value="0.08571" units="cm"/>
      <inkml:brushProperty name="color" value="#E71224"/>
    </inkml:brush>
  </inkml:definitions>
  <inkml:trace contextRef="#ctx0" brushRef="#br0">189 1 16950,'-32'46'78,"1"0"0,-24 33-78,33-43-11,4-8-67,4-6-651,5-7-503,4-8-1894,3-4-863,2-12 3989,0-5 0,0 2 0,0 1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0.556"/>
    </inkml:context>
    <inkml:brush xml:id="br0">
      <inkml:brushProperty name="width" value="0.08571" units="cm"/>
      <inkml:brushProperty name="height" value="0.08571" units="cm"/>
      <inkml:brushProperty name="color" value="#333333"/>
    </inkml:brush>
  </inkml:definitions>
  <inkml:trace contextRef="#ctx0" brushRef="#br0">0 14 14327,'0'-7'-2890,"0"1"2890,0 6 0,0 0 0,0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0.765"/>
    </inkml:context>
    <inkml:brush xml:id="br0">
      <inkml:brushProperty name="width" value="0.08571" units="cm"/>
      <inkml:brushProperty name="height" value="0.08571" units="cm"/>
      <inkml:brushProperty name="color" value="#333333"/>
    </inkml:brush>
  </inkml:definitions>
  <inkml:trace contextRef="#ctx0" brushRef="#br0">37 1 16513,'-4'53'1014,"0"1"0,-5 42-992,-2-42-22,6-5-89,2-9-214,3-10-493,1-13 57,7-8-953,6-13-2398,2-9 4090,2-8 0,-12 7 0,-1 1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0.955"/>
    </inkml:context>
    <inkml:brush xml:id="br0">
      <inkml:brushProperty name="width" value="0.08571" units="cm"/>
      <inkml:brushProperty name="height" value="0.08571" units="cm"/>
      <inkml:brushProperty name="color" value="#333333"/>
    </inkml:brush>
  </inkml:definitions>
  <inkml:trace contextRef="#ctx0" brushRef="#br0">1 3 14484,'5'-2'4370,"-1"60"-4011,-4-14 246,-2 52-370,1-34-201,-2-5-68,2-9-10,1-14-562,0-10-424,0-13-1581,0-6-5356,0-8 7967,0-8 0,0 5 0,0-4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1.150"/>
    </inkml:context>
    <inkml:brush xml:id="br0">
      <inkml:brushProperty name="width" value="0.08571" units="cm"/>
      <inkml:brushProperty name="height" value="0.08571" units="cm"/>
      <inkml:brushProperty name="color" value="#333333"/>
    </inkml:brush>
  </inkml:definitions>
  <inkml:trace contextRef="#ctx0" brushRef="#br0">8 47 16580,'-4'0'1322,"1"0"-1322,55-10 0,-15 4-1793,43-7-2016,-29 8 3809,-13-1 0,-14 4 0,-14-2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1.305"/>
    </inkml:context>
    <inkml:brush xml:id="br0">
      <inkml:brushProperty name="width" value="0.08571" units="cm"/>
      <inkml:brushProperty name="height" value="0.08571" units="cm"/>
      <inkml:brushProperty name="color" value="#333333"/>
    </inkml:brush>
  </inkml:definitions>
  <inkml:trace contextRef="#ctx0" brushRef="#br0">0 1 18698,'0'74'280,"0"-13"-706,0-49-650,0-5 214,2-5-80,5-7-1343,4-9-270,5-12-2543,-5 0 5098,0-3 0,-9 19 0,0 1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1.627"/>
    </inkml:context>
    <inkml:brush xml:id="br0">
      <inkml:brushProperty name="width" value="0.08571" units="cm"/>
      <inkml:brushProperty name="height" value="0.08571" units="cm"/>
      <inkml:brushProperty name="color" value="#333333"/>
    </inkml:brush>
  </inkml:definitions>
  <inkml:trace contextRef="#ctx0" brushRef="#br0">0 74 18418,'59'-4'-34,"0"1"0,40-2-66,-80 18 88,0-6-189,8-2 223,-6-6-22,8-9 0,-7-2-11,1-9 78,0 5-44,-3 2 324,-4 6-11,-5 4 280,-5 3-190,-3 9 89,-2 7-112,-1 9-279,0 6-57,0-3-67,0-5-135,2-6-133,5-7-505,7-4-572,11-5-2308,13-14-3395,-5 1 7048,3-10 0,-22 12 0,-4 4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1.993"/>
    </inkml:context>
    <inkml:brush xml:id="br0">
      <inkml:brushProperty name="width" value="0.08571" units="cm"/>
      <inkml:brushProperty name="height" value="0.08571" units="cm"/>
      <inkml:brushProperty name="color" value="#333333"/>
    </inkml:brush>
  </inkml:definitions>
  <inkml:trace contextRef="#ctx0" brushRef="#br0">240 9 19617,'-11'76'0,"1"-14"-101,13-53 33,6-3-246,6-4-22,8-1 146,1-1 168,-1 0 22,-3 0 0,-4 5 67,-6 12 56,-4 16 135,-3 17 44,-3 16-89,-3 9 291,-9 6 45,-9 0-78,-13-1 235,-5-6-292,-7-7-123,-2-9 13,-4-16-58,3-17 269,10-13-515,17-37-302,17-24 290,18 3 1,9-4-832,9-12 0,7-3 534,19-9 1,8 0-612,-14 21 0,3 1 1,2 1 474,6 0 1,2 0-1,-2 5-2093,12-5 0,-4 6 2396,-4 8 0,-10 8 1,-15 14-1,-20 10 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12.743"/>
    </inkml:context>
    <inkml:brush xml:id="br0">
      <inkml:brushProperty name="width" value="0.08571" units="cm"/>
      <inkml:brushProperty name="height" value="0.08571" units="cm"/>
      <inkml:brushProperty name="color" value="#333333"/>
    </inkml:brush>
  </inkml:definitions>
  <inkml:trace contextRef="#ctx0" brushRef="#br0">37 1 20669,'-10'1'1827,"2"0"-1827,8-1-4673,0 0 4673,-8 0 0,6 0 0,-6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27"/>
    </inkml:context>
    <inkml:brush xml:id="br0">
      <inkml:brushProperty name="width" value="0.08571" units="cm"/>
      <inkml:brushProperty name="height" value="0.08571" units="cm"/>
      <inkml:brushProperty name="color" value="#004F8B"/>
    </inkml:brush>
  </inkml:definitions>
  <inkml:trace contextRef="#ctx0" brushRef="#br0">1 331 17946,'70'-8'225,"-2"0"-191,-21-5-34,6 2-34,6-3 1,0 2-113,3 1-224,-7 2-190,-3 1-214,-9 3 539,-10-1-79,-9 4 12,-9-2 246,-7 1-34,-5-2-33,-2-1-1031,-3-3 504,-9-5 56,-3 0 90,-8-5 78,1-1 392,0-2 34,3-2 281,2 3 212,2 1 134,3 7 236,4 3-202,2 5-302,2 3 66,1 1 214,1 1 168,0-1-718,1-1-89,-1 0 0,1 1 146,5-1-112,9 1-46,8-1 12,9 2 0,3-1-44,-2 1-1,-1 3 45,-5 6 22,-5 3 12,-6 7 11,-5 1-23,-5 2-11,-3 1 124,-2 0-1,0-1 34,-4 1 11,-5 0-145,-5-1 79,-4 0-91,3-7 12,4-4 145,4-5-22,3-4 89,2-1-235,1-1 45,-2-9-56,-1-3 23,0-8-1,-1-2 90,0 2-90,1-1-22,-1 4 124,1 1-46,-2 6 146,1 3-213,0 2 23,1 1-68,1 0 34,1 0-45,1 2-33,1-1-9753,0 3 8916,3-1 0,-2 1 1,2 0-1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28.207"/>
    </inkml:context>
    <inkml:brush xml:id="br0">
      <inkml:brushProperty name="width" value="0.08571" units="cm"/>
      <inkml:brushProperty name="height" value="0.08571" units="cm"/>
      <inkml:brushProperty name="color" value="#004F8B"/>
    </inkml:brush>
  </inkml:definitions>
  <inkml:trace contextRef="#ctx0" brushRef="#br0">0 205 13432,'3'6'2699,"-1"-1"-2048,-2-5-427,0 0 78,59 19-291,-28-15 45,50 14-33,-44-19-23,0-7-101,-3-5 11,-2-10-750,-4-4 67,-4-2 336,-8 1 89,-7-1-134,-4 3 292,-5 3 190,-5 4 146,-4 5-102,-6 4 46,-3 5-34,-1 3-56,3 2 112,1 11 179,1 10 248,4 20-192,2 13 11,3 17 35,3 10-192,2 9-265,0 2 355,0-3-201,3-6 55,1-7-33,3-9-100,-3-8 66,-1-12-67,-3-11 12,0-12-46,0-11-234,0-7-752,0-4-1512,0-16-742,-3-1 3263,-1-14 0,0 14 0,1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5.115"/>
    </inkml:context>
    <inkml:brush xml:id="br0">
      <inkml:brushProperty name="width" value="0.08571" units="cm"/>
      <inkml:brushProperty name="height" value="0.08571" units="cm"/>
      <inkml:brushProperty name="color" value="#004F8B"/>
    </inkml:brush>
  </inkml:definitions>
  <inkml:trace contextRef="#ctx0" brushRef="#br0">26 1 12916,'-12'56'100,"1"1"1,8 39-280,18-82 112,14-3-157,-7-11 201,-1-7 23,-5-6 135,-4-8-1,-4-4 57,-4 0 224,-2 3-191,-2 4-191,-6 4-33,-3 4-22,-5 4 0,0 3-763,4 2-717,4 4-873,3 4 2375,3 3 0,0-2 0,0-2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3.146"/>
    </inkml:context>
    <inkml:brush xml:id="br0">
      <inkml:brushProperty name="width" value="0.08571" units="cm"/>
      <inkml:brushProperty name="height" value="0.08571" units="cm"/>
      <inkml:brushProperty name="color" value="#E71224"/>
    </inkml:brush>
  </inkml:definitions>
  <inkml:trace contextRef="#ctx0" brushRef="#br0">1 0 18194,'75'52'526,"-7"-5"-504,-32-19-66,0-1-136,-6-4-1108,-4 0-1626,-7-3-5668,-9-8 8582,-5-4 0,-5-7 0,0-1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28.378"/>
    </inkml:context>
    <inkml:brush xml:id="br0">
      <inkml:brushProperty name="width" value="0.08571" units="cm"/>
      <inkml:brushProperty name="height" value="0.08571" units="cm"/>
      <inkml:brushProperty name="color" value="#004F8B"/>
    </inkml:brush>
  </inkml:definitions>
  <inkml:trace contextRef="#ctx0" brushRef="#br0">1 191 14843,'0'-10'1905,"0"2"-1558,0 8-347,58-29 0,-20 12-773,50-26-673,-38 20-66,-1 1-953,-6 5-493,-5 4 2958,-16 8 0,-7 2 0,-14 3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28.507"/>
    </inkml:context>
    <inkml:brush xml:id="br0">
      <inkml:brushProperty name="width" value="0.08571" units="cm"/>
      <inkml:brushProperty name="height" value="0.08571" units="cm"/>
      <inkml:brushProperty name="color" value="#004F8B"/>
    </inkml:brush>
  </inkml:definitions>
  <inkml:trace contextRef="#ctx0" brushRef="#br0">12 23 15045,'-5'26'-5412,"1"-18"5412,2-33 0,1 4 0,1 10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28.852"/>
    </inkml:context>
    <inkml:brush xml:id="br0">
      <inkml:brushProperty name="width" value="0.08571" units="cm"/>
      <inkml:brushProperty name="height" value="0.08571" units="cm"/>
      <inkml:brushProperty name="color" value="#004F8B"/>
    </inkml:brush>
  </inkml:definitions>
  <inkml:trace contextRef="#ctx0" brushRef="#br0">0 7 10809,'9'-4'4056,"-1"1"-3719,-8 3-248,0 0 68,54 55-112,-32-26 11,42 45 34,-48-44-79,-2-5 0,-5-8-11,-1-6 22,-2-7-22,0-3 101,0-8-101,4-8-201,2-12 178,2-6 23,2 1 101,0 6 134,-2 8 180,0 10 224,-3 4-91,2 4-167,0 12-111,2 6-225,1 13-12,-1-2-10,-1-1-46,0-9-22,-2-3-672,0-9-773,2-3-650,2-3-1356,-3-7 3496,1-3 0,-8 0 0,-2 1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29.188"/>
    </inkml:context>
    <inkml:brush xml:id="br0">
      <inkml:brushProperty name="width" value="0.08571" units="cm"/>
      <inkml:brushProperty name="height" value="0.08571" units="cm"/>
      <inkml:brushProperty name="color" value="#004F8B"/>
    </inkml:brush>
  </inkml:definitions>
  <inkml:trace contextRef="#ctx0" brushRef="#br0">104 218 12613,'1'-11'4437,"0"1"-4101,-37 74-11,19-22-224,-4 4 0,1 1 124,12 4-169,4-10-56,4-14-23,10-13-44,5-8-11,13-16-326,8-16-201,1-20 112,2-16-124,-3-9 539,-5 1 78,-7 2 134,-7 7 303,-8 11 516,-4 13-101,-4 15-639,-1 11-68,0 14 404,-1 20-56,-3 19-45,0 21-313,1 12-135,1 4 0,2-3-90,4-6-605,8-13-615,8-12-2075,11-17 3385,-6-13 0,-7-9 0,-11-6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29.588"/>
    </inkml:context>
    <inkml:brush xml:id="br0">
      <inkml:brushProperty name="width" value="0.08571" units="cm"/>
      <inkml:brushProperty name="height" value="0.08571" units="cm"/>
      <inkml:brushProperty name="color" value="#004F8B"/>
    </inkml:brush>
  </inkml:definitions>
  <inkml:trace contextRef="#ctx0" brushRef="#br0">0 0 18843,'0'95'673,"0"-5"-628,0-25-23,1-4-22,5-7-22,1-11 10,4-12-604,2-14-751,1-8-852,3-12-3036,-6-10 5255,2-8 0,-10 6 0,0 2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29.754"/>
    </inkml:context>
    <inkml:brush xml:id="br0">
      <inkml:brushProperty name="width" value="0.08571" units="cm"/>
      <inkml:brushProperty name="height" value="0.08571" units="cm"/>
      <inkml:brushProperty name="color" value="#004F8B"/>
    </inkml:brush>
  </inkml:definitions>
  <inkml:trace contextRef="#ctx0" brushRef="#br0">0 123 15523,'48'-24'-3625,"1"1"0,25-13 3817,-42 12 0,-21 15 1,-4 3-1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0.085"/>
    </inkml:context>
    <inkml:brush xml:id="br0">
      <inkml:brushProperty name="width" value="0.08571" units="cm"/>
      <inkml:brushProperty name="height" value="0.08571" units="cm"/>
      <inkml:brushProperty name="color" value="#004F8B"/>
    </inkml:brush>
  </inkml:definitions>
  <inkml:trace contextRef="#ctx0" brushRef="#br0">0 0 13465,'8'0'4168,"-2"0"-3361,2 57-471,-4-25 213,7 45-369,-7-40-35,0-7-10,-1-8-124,1-10 90,0-6-79,1-5-22,3-8-975,35-45 975,-25 32 291,25-24-156,-36 58-12,1 9-78,0 3-11,0 1-68,0-7 23,-2-7-169,1-6-380,1-5-1289,1-2-1691,4-5-3531,-3-4 7071,2-5 0,-8 6 0,0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0.345"/>
    </inkml:context>
    <inkml:brush xml:id="br0">
      <inkml:brushProperty name="width" value="0.08571" units="cm"/>
      <inkml:brushProperty name="height" value="0.08571" units="cm"/>
      <inkml:brushProperty name="color" value="#004F8B"/>
    </inkml:brush>
  </inkml:definitions>
  <inkml:trace contextRef="#ctx0" brushRef="#br0">1 141 13364,'10'0'4785,"-2"0"-4729,-8 0-56,0 0-404,30-33 225,-23 17 145,23-26 68,-30 26 55,-3 1 46,-4 5-46,-4 4 35,-2 4 1209,-5 85-1333,17-45-34,5 61-705,24-75-796,13-11-3406,-8-8 4941,4-17 0,-24 10 0,-1-10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1.057"/>
    </inkml:context>
    <inkml:brush xml:id="br0">
      <inkml:brushProperty name="width" value="0.08571" units="cm"/>
      <inkml:brushProperty name="height" value="0.08571" units="cm"/>
      <inkml:brushProperty name="color" value="#004F8B"/>
    </inkml:brush>
  </inkml:definitions>
  <inkml:trace contextRef="#ctx0" brushRef="#br0">1 1 18362,'5'64'306,"0"0"0,0-2 0,-2-3-239,-3 25-56,0 1-22,0-4-168,-1-8-459,0-15-472,-1-13-1423,1-20-267,1-13 2800,0-18 0,0-4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1.336"/>
    </inkml:context>
    <inkml:brush xml:id="br0">
      <inkml:brushProperty name="width" value="0.08571" units="cm"/>
      <inkml:brushProperty name="height" value="0.08571" units="cm"/>
      <inkml:brushProperty name="color" value="#004F8B"/>
    </inkml:brush>
  </inkml:definitions>
  <inkml:trace contextRef="#ctx0" brushRef="#br0">1 76 15246,'55'-21'627,"0"0"1,39-13-58,-57 43-31,-8 5-94,-9 9-153,-9 5 172,-5 0-419,-5 4 256,-7-2-301,-7-1-123,-8-7-3493,-6-6 2809,1-9-112,1-4-571,5-12-841,8-9-639,4-3 2970,7-5 0,1 15 0,0 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4.285"/>
    </inkml:context>
    <inkml:brush xml:id="br0">
      <inkml:brushProperty name="width" value="0.08571" units="cm"/>
      <inkml:brushProperty name="height" value="0.08571" units="cm"/>
      <inkml:brushProperty name="color" value="#E71224"/>
    </inkml:brush>
  </inkml:definitions>
  <inkml:trace contextRef="#ctx0" brushRef="#br0">0 5 13285,'4'-2'1962,"-1"0"-685,-3 2-627,13 57-281,-8-19 304,8 49-303,-12-33-348,-1 0 168,0-2-190,0-4 23,0-5-68,0-8 45,0-9-56,0-9-90,0-9-402,1-4 233,4-4 158,4-4-89,5-10-12,7-9-212,16-20 459,-5 11 22,7-4 56,-14 20 269,-5 7-33,-4 4 55,-4 4-10,-1 1 257,0 18-482,-2-4 67,2 16-190,-4-11 0,-3-1 0,1-3 0,-3-2-224,1-3-2779,6-3-179,0-4 3182,1-1 0,-3-2 0,-5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1.807"/>
    </inkml:context>
    <inkml:brush xml:id="br0">
      <inkml:brushProperty name="width" value="0.08571" units="cm"/>
      <inkml:brushProperty name="height" value="0.08571" units="cm"/>
      <inkml:brushProperty name="color" value="#004F8B"/>
    </inkml:brush>
  </inkml:definitions>
  <inkml:trace contextRef="#ctx0" brushRef="#br0">0 142 13521,'67'63'874,"-15"-15"916,-51-42-1477,-1-5-161,0-19-567,0-2-381,2-19 720,6 3-328,6 3 1364,8 8-960,4 10 0,4 7 0,1 6 212,1 7-55,1 8 101,-1 5 112,-1 5 22,-5-3 157,-3-4-156,-4-6-147,-6-4 68,-2-4 44,0-2-324,-3-9-57,8-17-134,-9 0-55,1-12 133,-7 14-100,-2 2 179,-5 5-11,-3 7 56,-6 5-1,0 11 136,0 14-57,0 13 213,5 15-269,3 4-33,4-3-34,3-5-180,6-7-144,9-13-360,12-10-649,15-8-729,11-21-1916,-10-1 3978,0-16 0,-27 17 0,-4 1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2.189"/>
    </inkml:context>
    <inkml:brush xml:id="br0">
      <inkml:brushProperty name="width" value="0.08571" units="cm"/>
      <inkml:brushProperty name="height" value="0.08571" units="cm"/>
      <inkml:brushProperty name="color" value="#004F8B"/>
    </inkml:brush>
  </inkml:definitions>
  <inkml:trace contextRef="#ctx0" brushRef="#br0">177 148 19325,'-44'50'205,"1"0"1,4-4-1,8-3-137,19-2-68,6-6-56,4-11-34,11-10-123,8-8-56,13-11-168,6-16-157,4-14-22,-2-18 425,-2-3 191,-5-3 56,-7 4 0,-5 3 259,-8 8 65,-5 9 80,-4 13-57,-2 8-381,0 10 124,-1 3 168,-6 15 78,-2 10-101,-6 19-156,-1 10 10,4 3-100,3-1-45,4-8-34,3-9-313,2-14-269,4-11-34,7-8-908,8-7-1467,8-13-896,-7-1 3921,0-10 0,-14 14 0,-1 3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2.347"/>
    </inkml:context>
    <inkml:brush xml:id="br0">
      <inkml:brushProperty name="width" value="0.08571" units="cm"/>
      <inkml:brushProperty name="height" value="0.08571" units="cm"/>
      <inkml:brushProperty name="color" value="#004F8B"/>
    </inkml:brush>
  </inkml:definitions>
  <inkml:trace contextRef="#ctx0" brushRef="#br0">0 37 12994,'7'0'5625,"1"66"-5625,-7-45-22,2 47-437,-3-63-136,0-4-166,6-8-1380,6-10-1399,9-15-338,3-12 3878,1-5 0,-11 21 0,-4 7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2.475"/>
    </inkml:context>
    <inkml:brush xml:id="br0">
      <inkml:brushProperty name="width" value="0.08571" units="cm"/>
      <inkml:brushProperty name="height" value="0.08571" units="cm"/>
      <inkml:brushProperty name="color" value="#004F8B"/>
    </inkml:brush>
  </inkml:definitions>
  <inkml:trace contextRef="#ctx0" brushRef="#br0">1 185 11022,'40'-50'2513,"0"1"1,-1 3 0,-13 14-1831,-26 27-481,0 3-280,0 2-236,0 11-582,0 0-718,0 10-593,1-6-1748,2-6 3955,5-3 0,-4-5 0,3-1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2.676"/>
    </inkml:context>
    <inkml:brush xml:id="br0">
      <inkml:brushProperty name="width" value="0.08571" units="cm"/>
      <inkml:brushProperty name="height" value="0.08571" units="cm"/>
      <inkml:brushProperty name="color" value="#004F8B"/>
    </inkml:brush>
  </inkml:definitions>
  <inkml:trace contextRef="#ctx0" brushRef="#br0">110 0 19034,'-26'44'409,"0"-1"0,-16 36-409,31-37-23,7 0 12,3-7-516,4-6 1,9-11-528,9-8-1612,11-11-1547,-6-12 4213,1-7 0,-18 6 0,-1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2.873"/>
    </inkml:context>
    <inkml:brush xml:id="br0">
      <inkml:brushProperty name="width" value="0.08571" units="cm"/>
      <inkml:brushProperty name="height" value="0.08571" units="cm"/>
      <inkml:brushProperty name="color" value="#004F8B"/>
    </inkml:brush>
  </inkml:definitions>
  <inkml:trace contextRef="#ctx0" brushRef="#br0">72 0 18507,'-24'96'527,"3"-6"-527,9-30-45,4-2 45,3 1 0,3-29 0,2-5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3.023"/>
    </inkml:context>
    <inkml:brush xml:id="br0">
      <inkml:brushProperty name="width" value="0.08571" units="cm"/>
      <inkml:brushProperty name="height" value="0.08571" units="cm"/>
      <inkml:brushProperty name="color" value="#004F8B"/>
    </inkml:brush>
  </inkml:definitions>
  <inkml:trace contextRef="#ctx0" brushRef="#br0">0 45 18350,'65'-4'-4247,"-1"-6"437,-31 3 3810,1-5 0,-23 5 0,-2 3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33.490"/>
    </inkml:context>
    <inkml:brush xml:id="br0">
      <inkml:brushProperty name="width" value="0.08571" units="cm"/>
      <inkml:brushProperty name="height" value="0.08571" units="cm"/>
      <inkml:brushProperty name="color" value="#004F8B"/>
    </inkml:brush>
  </inkml:definitions>
  <inkml:trace contextRef="#ctx0" brushRef="#br0">57 76 12770,'9'7'5020,"-30"52"-4773,10-32 10,-19 40-223,27-44-124,5-2 90,7-11-145,26-40 178,-16 9 12,14-29 101,-30 28 22,-2 6 157,-1 3-213,0 6-112,0 4-23,2 2-223,2 1 179,4 0 67,2 0-325,4 0-225,5 0-458,5 0 145,7-3 650,6 1 23,2-1 190,1 2 112,-3 1-67,-6 9 22,-6 5 101,-9 10 190,-7 2-55,-4-4-112,-4-4 156,-1-8 538,0-6-123,1-4-437,4-14-325,6-8 0,10-16-45,7-2-3347,5 1 3336,3 5-56,0 7-705,-4 8-1044,-3 10-1859,-14 6 3720,-5 9 0,-10-5 0,0 4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3.744"/>
    </inkml:context>
    <inkml:brush xml:id="br0">
      <inkml:brushProperty name="width" value="0.08571" units="cm"/>
      <inkml:brushProperty name="height" value="0.08571" units="cm"/>
      <inkml:brushProperty name="color" value="#004F8B"/>
    </inkml:brush>
  </inkml:definitions>
  <inkml:trace contextRef="#ctx0" brushRef="#br0">292 324 14911,'12'0'660,"-3"0"-178,-9 0-370,0 0-56,-43 51-11,19-27 11,-36 38 191,30-42-202,-1-4-45,1-3-12,2-3-100,3-4-23,5-2-514,7-3 66,7-5 371,4-12-248,8-11-3123,10-14 3292,12-9-426,10-3 369,5-1-111,-1 1 459,-4 3 235,-4 5 101,-10 6 136,-8 8 233,-8 6-67,-5 8-110,-3 5-215,0 4 3673,0 4-3526,0 2-236,0 2-68,-2 4 371,-1 11 101,-1 14-3740,-1 14 3280,3 10 269,0 4-258,2 2-45,0-4-77,2-5 10,7-7-134,5-8 56,10-8 3189,0-7-3581,6-9-819,1-5-1029,2-5-3901,-8-10 6152,-5-3 0,-14 1 0,-2 1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4.223"/>
    </inkml:context>
    <inkml:brush xml:id="br0">
      <inkml:brushProperty name="width" value="0.08571" units="cm"/>
      <inkml:brushProperty name="height" value="0.08571" units="cm"/>
      <inkml:brushProperty name="color" value="#004F8B"/>
    </inkml:brush>
  </inkml:definitions>
  <inkml:trace contextRef="#ctx0" brushRef="#br0">54 13 15919,'0'-6'2174,"0"1"-2051,0 5 146,0 0-34,-4-1-33,-3 6-12,-3 3-100,0 9 33,0 4-123,3 1-79,4 0-33,1-2-392,2-4-303,8-2-178,7-7-438,13-3-1065,10-3-750,-8-7 3238,0-3 0,-20 1 0,-1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4.453"/>
    </inkml:context>
    <inkml:brush xml:id="br0">
      <inkml:brushProperty name="width" value="0.08571" units="cm"/>
      <inkml:brushProperty name="height" value="0.08571" units="cm"/>
      <inkml:brushProperty name="color" value="#E71224"/>
    </inkml:brush>
  </inkml:definitions>
  <inkml:trace contextRef="#ctx0" brushRef="#br0">1 17 15661,'17'16'-7306,"-5"-5"7306,-8-34 0,-4 13 0,1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4.606"/>
    </inkml:context>
    <inkml:brush xml:id="br0">
      <inkml:brushProperty name="width" value="0.08571" units="cm"/>
      <inkml:brushProperty name="height" value="0.08571" units="cm"/>
      <inkml:brushProperty name="color" value="#004F8B"/>
    </inkml:brush>
  </inkml:definitions>
  <inkml:trace contextRef="#ctx0" brushRef="#br0">21 1 14227,'4'8'1837,"-1"-2"-1198,-3-6-560,0 0-57,-12 59 34,9-36 11,-9 45-100,12-54 33,0-3-247,5-6 158,3-2-371,7-3-391,5-3 66,3-9 270,2-6 268,2-8 214,-4 1 33,-5 4 616,-5 8 101,-7 6 101,-3 4 605,-3 3-796,0 5-21,0 7-394,0 11 35,0 4-236,1 0 11,1-5-44,3-6-68,3-6-134,3-5-414,5-3-606,6-8-650,3-13-2397,-4-3 4291,-1-10 0,-14 18 0,-1 1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4.793"/>
    </inkml:context>
    <inkml:brush xml:id="br0">
      <inkml:brushProperty name="width" value="0.08571" units="cm"/>
      <inkml:brushProperty name="height" value="0.08571" units="cm"/>
      <inkml:brushProperty name="color" value="#004F8B"/>
    </inkml:brush>
  </inkml:definitions>
  <inkml:trace contextRef="#ctx0" brushRef="#br0">44 0 17543,'-5'54'471,"0"0"0,-6 45-460,2-41-22,2-5-23,3-8-952,3-12-852,0-10-985,1-13-2758,0-5 5581,0-7 0,0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4.987"/>
    </inkml:context>
    <inkml:brush xml:id="br0">
      <inkml:brushProperty name="width" value="0.08571" units="cm"/>
      <inkml:brushProperty name="height" value="0.08571" units="cm"/>
      <inkml:brushProperty name="color" value="#004F8B"/>
    </inkml:brush>
  </inkml:definitions>
  <inkml:trace contextRef="#ctx0" brushRef="#br0">3 58 16087,'-2'-4'2689,"1"1"-2588,1 3-1524,65-6-908,-31-3-2835,41-3 5166,-49-1 0,-18 7 0,-2 1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5.325"/>
    </inkml:context>
    <inkml:brush xml:id="br0">
      <inkml:brushProperty name="width" value="0.08571" units="cm"/>
      <inkml:brushProperty name="height" value="0.08571" units="cm"/>
      <inkml:brushProperty name="color" value="#004F8B"/>
    </inkml:brush>
  </inkml:definitions>
  <inkml:trace contextRef="#ctx0" brushRef="#br0">63 1 14283,'-35'87'100,"8"-17"-88,28-57 55,7-6-67,4-5 112,10-2-112,0-11 0,1-4 134,-5-12 45,-7 0 472,-5 4-24,-5 3 527,-15 1-1221,-11 9-202,1 6-728,-1 10-550,20 5-200,4-5-1178,5-2 2925,4-4 0,-2 0 0,1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5.588"/>
    </inkml:context>
    <inkml:brush xml:id="br0">
      <inkml:brushProperty name="width" value="0.08571" units="cm"/>
      <inkml:brushProperty name="height" value="0.08571" units="cm"/>
      <inkml:brushProperty name="color" value="#004F8B"/>
    </inkml:brush>
  </inkml:definitions>
  <inkml:trace contextRef="#ctx0" brushRef="#br0">159 0 17274,'-28'55'314,"0"-1"0,3 0 0,4 0-564,4 35 384,11-40 1,0 1 77,-1 5 1,1 0-196,1-1 0,2 0 5,0-1 1,1-1-23,0 40 47,37-45 1,-26-14 0,25-37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5.852"/>
    </inkml:context>
    <inkml:brush xml:id="br0">
      <inkml:brushProperty name="width" value="0.08571" units="cm"/>
      <inkml:brushProperty name="height" value="0.08571" units="cm"/>
      <inkml:brushProperty name="color" value="#004F8B"/>
    </inkml:brush>
  </inkml:definitions>
  <inkml:trace contextRef="#ctx0" brushRef="#br0">106 8 15527,'0'-7'3059,"-24"56"-2533,11-2-353,-3 1 1,0 3 118,2 27-202,3 0 78,4-3-168,4-7 11,1-10-22,2-10-819,0-10-537,0-10-650,0-6-1299,0-13 3316,0-3 0,0-6 0,0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6.031"/>
    </inkml:context>
    <inkml:brush xml:id="br0">
      <inkml:brushProperty name="width" value="0.08571" units="cm"/>
      <inkml:brushProperty name="height" value="0.08571" units="cm"/>
      <inkml:brushProperty name="color" value="#004F8B"/>
    </inkml:brush>
  </inkml:definitions>
  <inkml:trace contextRef="#ctx0" brushRef="#br0">0 189 18577,'59'-34'71,"0"1"0,-3 2 0,-4 4-654,16 1-330,-8 5-2594,-26 11 3544,-12 3 0,-20 7 0,-2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6.743"/>
    </inkml:context>
    <inkml:brush xml:id="br0">
      <inkml:brushProperty name="width" value="0.08571" units="cm"/>
      <inkml:brushProperty name="height" value="0.08571" units="cm"/>
      <inkml:brushProperty name="color" value="#004F8B"/>
    </inkml:brush>
  </inkml:definitions>
  <inkml:trace contextRef="#ctx0" brushRef="#br0">0 1 19370,'6'50'95,"1"1"1,4 37-96,-5-51-23,0-10 1,4-10-12,0-10-67,6-4-56,6-16-336,6-10-235,7-16-1424,4-9-694,6 0-22,-13 14 2868,-4 6 0,-19 20 0,-4 3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7.074"/>
    </inkml:context>
    <inkml:brush xml:id="br0">
      <inkml:brushProperty name="width" value="0.08571" units="cm"/>
      <inkml:brushProperty name="height" value="0.08571" units="cm"/>
      <inkml:brushProperty name="color" value="#004F8B"/>
    </inkml:brush>
  </inkml:definitions>
  <inkml:trace contextRef="#ctx0" brushRef="#br0">60 1 17711,'-36'62'-1243,"13"-14"996,33-46 202,9-5-268,5-8-550,1-4 796,0-4 67,-6 4 582,-7 5-55,-6 6 291,-4 3 224,-2 1-582,0 10-158,0 8-224,-4 11 1,1 2-79,-1-5-34,1-6-11,3-9-807,0-5-122,0-5-483,10-12-2924,-2 0 4381,9-13 0,-10 12 0,-1 1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7.291"/>
    </inkml:context>
    <inkml:brush xml:id="br0">
      <inkml:brushProperty name="width" value="0.08571" units="cm"/>
      <inkml:brushProperty name="height" value="0.08571" units="cm"/>
      <inkml:brushProperty name="color" value="#004F8B"/>
    </inkml:brush>
  </inkml:definitions>
  <inkml:trace contextRef="#ctx0" brushRef="#br0">67 1 16201,'-8'64'448,"-1"0"0,1-4 1,0-4-371,-6 12 659,4-2-737,4-7 123,3-11-168,3-15-614,3-14-899,7-11-493,6-8-2039,1-10 4090,1-6 0,-12 4 0,0 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4.648"/>
    </inkml:context>
    <inkml:brush xml:id="br0">
      <inkml:brushProperty name="width" value="0.08571" units="cm"/>
      <inkml:brushProperty name="height" value="0.08571" units="cm"/>
      <inkml:brushProperty name="color" value="#E71224"/>
    </inkml:brush>
  </inkml:definitions>
  <inkml:trace contextRef="#ctx0" brushRef="#br0">0 0 13454,'12'74'-1308,"-5"-16"1,-3-56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7.624"/>
    </inkml:context>
    <inkml:brush xml:id="br0">
      <inkml:brushProperty name="width" value="0.08571" units="cm"/>
      <inkml:brushProperty name="height" value="0.08571" units="cm"/>
      <inkml:brushProperty name="color" value="#004F8B"/>
    </inkml:brush>
  </inkml:definitions>
  <inkml:trace contextRef="#ctx0" brushRef="#br0">0 0 18227,'8'61'1154,"-2"-2"-1389,38-47 201,-17-8-11,36-26 45,-30-4 23,-5 8-23,-5 7 0,-7 5 78,-6 4-44,-4 2 234,-3 6-88,-1 6-135,0 8 67,-1 4-112,-1-2-45,1-5-89,0-5-528,2-8-570,2-2-1166,4-2-874,5-5-773,-1-1 4045,3-6 0,-10 6 0,-1 1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7:57.906"/>
    </inkml:context>
    <inkml:brush xml:id="br0">
      <inkml:brushProperty name="width" value="0.08571" units="cm"/>
      <inkml:brushProperty name="height" value="0.08571" units="cm"/>
      <inkml:brushProperty name="color" value="#004F8B"/>
    </inkml:brush>
  </inkml:definitions>
  <inkml:trace contextRef="#ctx0" brushRef="#br0">0 224 18877,'39'-57'-1866,"0"0"1,19-18 1865,-63 43 157,-9 30 1142,-14 31-750,7-3 56,-3 26-44,16-11-259,5-4 124,5 0-292,13-7-33,12-6-101,18-9-157,9-7-1042,4-6-2252,-16-9 3451,-7-2 0,-25 0 0,-4 2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1.926"/>
    </inkml:context>
    <inkml:brush xml:id="br0">
      <inkml:brushProperty name="width" value="0.08571" units="cm"/>
      <inkml:brushProperty name="height" value="0.08571" units="cm"/>
      <inkml:brushProperty name="color" value="#004F8B"/>
    </inkml:brush>
  </inkml:definitions>
  <inkml:trace contextRef="#ctx0" brushRef="#br0">1 1 16737,'2'53'145,"1"1"1,1 40-68,-2-48-22,0-5-56,-1-2-56,-1-5-537,0-4-785,0-3-1222,0-3-963,0-12 3563,-3-2 0,2-10 0,-2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2.113"/>
    </inkml:context>
    <inkml:brush xml:id="br0">
      <inkml:brushProperty name="width" value="0.08571" units="cm"/>
      <inkml:brushProperty name="height" value="0.08571" units="cm"/>
      <inkml:brushProperty name="color" value="#004F8B"/>
    </inkml:brush>
  </inkml:definitions>
  <inkml:trace contextRef="#ctx0" brushRef="#br0">1 122 15426,'2'-11'325,"0"2"-325,-2 9-213,64-35-336,-28 21-2040,54-25-234,-43 31 2823,-14 5 0,-10 0 0,-17 3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2.383"/>
    </inkml:context>
    <inkml:brush xml:id="br0">
      <inkml:brushProperty name="width" value="0.08571" units="cm"/>
      <inkml:brushProperty name="height" value="0.08571" units="cm"/>
      <inkml:brushProperty name="color" value="#004F8B"/>
    </inkml:brush>
  </inkml:definitions>
  <inkml:trace contextRef="#ctx0" brushRef="#br0">30 37 14719,'-11'90'-78,"13"-15"78,16-61 22,14-5-10,6-6 867,8-41 1,-1-10-588,-12 18-242,0-20 0,-16 5-50,-48 35-392,-24 4-1031,-9 14-1680,10 4 3103,5 9 0,31-8 0,6-3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3.821"/>
    </inkml:context>
    <inkml:brush xml:id="br0">
      <inkml:brushProperty name="width" value="0.08571" units="cm"/>
      <inkml:brushProperty name="height" value="0.08571" units="cm"/>
      <inkml:brushProperty name="color" value="#004F8B"/>
    </inkml:brush>
  </inkml:definitions>
  <inkml:trace contextRef="#ctx0" brushRef="#br0">0 12 13128,'10'0'1166,"-2"0"-797,-8 0-43,0 0-248,7 60-55,-6-30 134,2 47-146,-7-49 0,-2-5-11,3-8-22,1-8-46,2-3-111,0-4 134,3-2-191,11-12-133,10-10 190,13-14-45,4-4 78,1 1 146,-3 6 79,-7 7-23,-6 11 179,-9 7-23,-8 7 214,-5 2 124,-3 6-259,-1 8 67,0 11-22,0 6-223,0 3 167,-1-5-146,-1-3-67,-1-6-55,1-6-12,1-5-124,1-5 12,0-2 101,4-1-202,7-4-179,9-5 291,7-6 101,2-1-45,-2 2 45,-3 5 0,-5 4 0,-6 3 0,-5 2 224,-5 0 113,-1 5 44,-2 3-236,1 5 1,-1 1-90,2-2-23,-1-4-66,1-2-23,1-4-336,2-1 45,3-1-628,6 0-818,7-4-1524,-1-3 3317,3-6 0,-15 5 0,0 1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3.971"/>
    </inkml:context>
    <inkml:brush xml:id="br0">
      <inkml:brushProperty name="width" value="0.08571" units="cm"/>
      <inkml:brushProperty name="height" value="0.08571" units="cm"/>
      <inkml:brushProperty name="color" value="#004F8B"/>
    </inkml:brush>
  </inkml:definitions>
  <inkml:trace contextRef="#ctx0" brushRef="#br0">21 0 16602,'-7'76'650,"0"-14"-706,3-50-168,2-5-751,1-4-2588,1-2 3563,0-12 0,0 8 0,0-8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4.146"/>
    </inkml:context>
    <inkml:brush xml:id="br0">
      <inkml:brushProperty name="width" value="0.08571" units="cm"/>
      <inkml:brushProperty name="height" value="0.08571" units="cm"/>
      <inkml:brushProperty name="color" value="#004F8B"/>
    </inkml:brush>
  </inkml:definitions>
  <inkml:trace contextRef="#ctx0" brushRef="#br0">0 23 15359,'0'-12'1165,"0"2"-1221,0 10-1266,0 0-684,25 9-2835,-15-4 4841,21 7 0,-26-8 0,0-2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4.476"/>
    </inkml:context>
    <inkml:brush xml:id="br0">
      <inkml:brushProperty name="width" value="0.08571" units="cm"/>
      <inkml:brushProperty name="height" value="0.08571" units="cm"/>
      <inkml:brushProperty name="color" value="#004F8B"/>
    </inkml:brush>
  </inkml:definitions>
  <inkml:trace contextRef="#ctx0" brushRef="#br0">1 31 15583,'3'41'11,"2"-9"179,5-32-145,5-1-45,5-9-168,6-5-78,4-8 212,0 2 23,1 4 22,-5 7 67,-3 5 1,-4 4 33,-7 1 224,-3 5-67,-2 7 90,-4 5-1,-1 7 34,-2-1-157,0-2-257,0 0-841,0-11-481,3-1-1536,4-13-3574,0-3 6454,5-6 0,-7 5 0,0 1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4.631"/>
    </inkml:context>
    <inkml:brush xml:id="br0">
      <inkml:brushProperty name="width" value="0.08571" units="cm"/>
      <inkml:brushProperty name="height" value="0.08571" units="cm"/>
      <inkml:brushProperty name="color" value="#004F8B"/>
    </inkml:brush>
  </inkml:definitions>
  <inkml:trace contextRef="#ctx0" brushRef="#br0">0 1 14899,'5'50'-1054,"-1"-13"1,1-47 0,-3 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5.037"/>
    </inkml:context>
    <inkml:brush xml:id="br0">
      <inkml:brushProperty name="width" value="0.08571" units="cm"/>
      <inkml:brushProperty name="height" value="0.08571" units="cm"/>
      <inkml:brushProperty name="color" value="#E71224"/>
    </inkml:brush>
  </inkml:definitions>
  <inkml:trace contextRef="#ctx0" brushRef="#br0">69 0 15975,'-36'93'44,"7"-9"180,26-47-224,2 0 0,1-8-67,7-6-101,2-12-190,9-4-57,1-7 169,3-15 246,-1-5 11,0-15 34,-3 1-45,-3 1 56,-4 7 22,-3 7 236,-4 7-224,-1 7 55,-1 3 1009,16 44 1,5 28-881,-5-10 1,1 3-259,5 17 1,-1 0 0,-7-13 0,-6-10-17,-8-10-112,-2-7-11,-3-14-135,-6-12-549,-5-9-1479,-6-27-616,5 1 2902,1-24 0,10 25 0,1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4.787"/>
    </inkml:context>
    <inkml:brush xml:id="br0">
      <inkml:brushProperty name="width" value="0.08571" units="cm"/>
      <inkml:brushProperty name="height" value="0.08571" units="cm"/>
      <inkml:brushProperty name="color" value="#004F8B"/>
    </inkml:brush>
  </inkml:definitions>
  <inkml:trace contextRef="#ctx0" brushRef="#br0">14 5 12893,'-7'-2'718,"1"0"-2500,6 2 691,0 0 0,0 0 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5.313"/>
    </inkml:context>
    <inkml:brush xml:id="br0">
      <inkml:brushProperty name="width" value="0.08571" units="cm"/>
      <inkml:brushProperty name="height" value="0.08571" units="cm"/>
      <inkml:brushProperty name="color" value="#004F8B"/>
    </inkml:brush>
  </inkml:definitions>
  <inkml:trace contextRef="#ctx0" brushRef="#br0">1 33 16681,'2'68'101,"2"-13"-124,4-53 23,6-1-404,3-10-1064,31-30 1334,-18 13 134,19-19 34,-28 31-34,-5 5 89,-4 4 293,-3 3-69,-3 2 618,0 9-763,-2 3 179,-1 7-56,-1 0-145,-1-4-23,2-4-123,0-4-11,0-3-45,2-3 33,2-1-66,3 0-337,4-9-359,5-3 606,2-9 22,1 1 157,-1 2-22,-3 7 44,-4 5 68,-2 4 145,-6 2 180,-1 0 156,-2 4-403,0 3 0,-1 4 12,0 1-147,0-3 68,1-2-101,-2-4-101,3-1-56,0-2-839,3 0-203,4-1-1468,7-11-1871,0 1 4538,3-10 0,-14 12 0,1 1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5.463"/>
    </inkml:context>
    <inkml:brush xml:id="br0">
      <inkml:brushProperty name="width" value="0.08571" units="cm"/>
      <inkml:brushProperty name="height" value="0.08571" units="cm"/>
      <inkml:brushProperty name="color" value="#004F8B"/>
    </inkml:brush>
  </inkml:definitions>
  <inkml:trace contextRef="#ctx0" brushRef="#br0">0 0 16950,'0'71'-392,"0"-15"-931,0-53 12,3-4-2465,1-8 3776,2-6 0,-2 4 0,-2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5.633"/>
    </inkml:context>
    <inkml:brush xml:id="br0">
      <inkml:brushProperty name="width" value="0.08571" units="cm"/>
      <inkml:brushProperty name="height" value="0.08571" units="cm"/>
      <inkml:brushProperty name="color" value="#004F8B"/>
    </inkml:brush>
  </inkml:definitions>
  <inkml:trace contextRef="#ctx0" brushRef="#br0">19 17 15101,'-2'-9'1569,"1"2"-2085,1 7-4739,0 0 5255,-7 15 0,5-11 0,-5 11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6.100"/>
    </inkml:context>
    <inkml:brush xml:id="br0">
      <inkml:brushProperty name="width" value="0.08571" units="cm"/>
      <inkml:brushProperty name="height" value="0.08571" units="cm"/>
      <inkml:brushProperty name="color" value="#004F8B"/>
    </inkml:brush>
  </inkml:definitions>
  <inkml:trace contextRef="#ctx0" brushRef="#br0">0 0 16524,'35'21'213,"-4"-2"11,-13-7-11,9 11-180,-11-7 135,4 10 56,-16-6-179,-3 8 134,-5 7-179,-8 7 0,-4 3 45,-5 3 0,3-5-45,6-2 101,5-5-67,4-5-56,2-4 33,2-7-11,7-5 0,6-5-91,10-6-323,2-3-718,2-8-1053,-2-8-1815,-9-4 4000,-3-2 0,-11 11 0,-1 4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6.344"/>
    </inkml:context>
    <inkml:brush xml:id="br0">
      <inkml:brushProperty name="width" value="0.08571" units="cm"/>
      <inkml:brushProperty name="height" value="0.08571" units="cm"/>
      <inkml:brushProperty name="color" value="#004F8B"/>
    </inkml:brush>
  </inkml:definitions>
  <inkml:trace contextRef="#ctx0" brushRef="#br0">0 79 18395,'94'-17'-2297,"-10"0"191,-41 1-1435,-13 4 3541,-3 2 0,-19 6 0,-2 2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6.678"/>
    </inkml:context>
    <inkml:brush xml:id="br0">
      <inkml:brushProperty name="width" value="0.08571" units="cm"/>
      <inkml:brushProperty name="height" value="0.08571" units="cm"/>
      <inkml:brushProperty name="color" value="#004F8B"/>
    </inkml:brush>
  </inkml:definitions>
  <inkml:trace contextRef="#ctx0" brushRef="#br0">1 205 16938,'67'-27'-627,"-7"-12"179,-49 7 22,-1-7-314,-9 16-290,-7 4 795,-7 5 212,-6 6 23,-6 5 482,2 15 436,1 7 35,4 16 78,5 5-281,6 4-111,4 0-314,3 1-179,7-3-68,7-5-78,13-6-33,10-11-471,11-10-1099,9-8-1478,-12-13 3081,0-4 0,-30 2 0,-2 1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7.082"/>
    </inkml:context>
    <inkml:brush xml:id="br0">
      <inkml:brushProperty name="width" value="0.08571" units="cm"/>
      <inkml:brushProperty name="height" value="0.08571" units="cm"/>
      <inkml:brushProperty name="color" value="#004F8B"/>
    </inkml:brush>
  </inkml:definitions>
  <inkml:trace contextRef="#ctx0" brushRef="#br0">26 1 14563,'-12'1'2745,"1"54"-2476,11-18-101,-2 47-101,2-30-11,0-3 0,0-6-56,0-10 0,0-12-45,0-11-257,0-6-1592,0-8-1209,0-15 514,0-2 2589,0-12 0,0 17 0,0 1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7.396"/>
    </inkml:context>
    <inkml:brush xml:id="br0">
      <inkml:brushProperty name="width" value="0.08571" units="cm"/>
      <inkml:brushProperty name="height" value="0.08571" units="cm"/>
      <inkml:brushProperty name="color" value="#004F8B"/>
    </inkml:brush>
  </inkml:definitions>
  <inkml:trace contextRef="#ctx0" brushRef="#br0">1 78 14652,'80'-43'2163,"-13"8"-2084,-48 35-79,-5 4-146,-5 7 146,-5 6 22,-4 7 68,-8 5-146,-5 0 56,-10 0 0,-3-5 0,0-5 22,5-7 46,6-4 245,7-2 113,5-1 403,3 4-347,1 4-34,8 4 213,3 4-414,10 0 22,2-1-169,2-3-55,3-6-22,-1-2-23,-2-4-437,-1-3-628,-4-1-1400,1-1-2319,-10 0 4784,1 0 0,-10 0 0,0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7.832"/>
    </inkml:context>
    <inkml:brush xml:id="br0">
      <inkml:brushProperty name="width" value="0.08571" units="cm"/>
      <inkml:brushProperty name="height" value="0.08571" units="cm"/>
      <inkml:brushProperty name="color" value="#004F8B"/>
    </inkml:brush>
  </inkml:definitions>
  <inkml:trace contextRef="#ctx0" brushRef="#br0">143 1 16894,'-77'44'694,"17"-3"-694,56-15 34,2 0-68,4-1 34,9-1-67,7-3-236,10-1-268,3-2 571,1-3-11,-3-1 78,-3-3-33,-8 0 347,-7 1-101,-5-1 190,-4 4-167,-2 2 22,-1 1 56,-7 1-224,-4 0 134,-4-5-89,0-1-168,4-7 134,4-1-168,3-4-213,4-1-516,0-5-537,1-12-516,12-10-425,6-14-1412,17-4 3619,-7 10 0,-8 12 0,-12 14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5.373"/>
    </inkml:context>
    <inkml:brush xml:id="br0">
      <inkml:brushProperty name="width" value="0.08571" units="cm"/>
      <inkml:brushProperty name="height" value="0.08571" units="cm"/>
      <inkml:brushProperty name="color" value="#E71224"/>
    </inkml:brush>
  </inkml:definitions>
  <inkml:trace contextRef="#ctx0" brushRef="#br0">0 1 15683,'8'57'781,"-1"0"0,0-4 0,-1-4-401,-4 4-290,0-7 347,4-1-370,-3-24-67,3 0-235,0-23-392,19-32 604,-7 17 46,15-22 122,-16 29 90,1 6 113,6 2-270,-4 12-22,3 6-56,-8 14-482,-1 2-1142,-4 2-2724,-4-13 4348,-2-6 0,-4-11 0,0-3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08.102"/>
    </inkml:context>
    <inkml:brush xml:id="br0">
      <inkml:brushProperty name="width" value="0.08571" units="cm"/>
      <inkml:brushProperty name="height" value="0.08571" units="cm"/>
      <inkml:brushProperty name="color" value="#004F8B"/>
    </inkml:brush>
  </inkml:definitions>
  <inkml:trace contextRef="#ctx0" brushRef="#br0">54 8 18698,'-13'-7'560,"2"7"-404,7 17-156,2 5 0,2 1 45,2 4 23,7 0-57,6 3 34,9-2-11,-1 1 33,-1-1-45,-6-2 68,-6-1 111,-6 0-201,-3 0 146,-6-3-146,-7-2-90,-7-6-223,-7-7-864,-1-2-1557,1-5-2196,9 0 4930,4 0 0,10 0 0,2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3.400"/>
    </inkml:context>
    <inkml:brush xml:id="br0">
      <inkml:brushProperty name="width" value="0.08571" units="cm"/>
      <inkml:brushProperty name="height" value="0.08571" units="cm"/>
      <inkml:brushProperty name="color" value="#004F8B"/>
    </inkml:brush>
  </inkml:definitions>
  <inkml:trace contextRef="#ctx0" brushRef="#br0">466 292 12311,'0'-5'1882,"0"1"-235,0 4-1154,-34-8-11,18 6-258,-29-6-213,24 8 23,-2 4-34,0 6 0,-1 7-67,2 8 33,3 0-78,2 1 34,6-1-68,5-2 79,3-2-45,3-2-34,2-3 123,7-4-55,4-7 11,7-1 11,2-4 0,1-8 22,2-3 34,-2-7 0,-1-2 34,-3 3 11,-5 3-45,-4 6 44,-5 3 1,-3 4 796,-2 1-382,0 4-246,0 0-79,1 5 158,1-1-247,2-1-23,1-2 46,-1 0-24,2-1-44,2 0 0,3-2 45,4-1-22,4-1-23,1 0 0,4 0-45,3-4-280,3-4 89,-1-6-548,0-3 156,-4-4 359,-3 0 12,-6-4 234,-8 0-44,-3-4 101,-5-1-34,-4-3 0,-8-3 11,-11-2-11,-12-1 11,-9 4 12,-3 3 111,-4 10-89,-1 9 89,0 7 68,-3 12-34,0 14 247,-2 16-135,1 18-11,2 10 78,5 8-167,11 7-665,14 3 742,12 6-134,17 2 90,19-2-3344,20-10 3120,20-15-56,15-20-434,12-21 192,-40-16 1,1-5-280,2-9 0,1-4-454,3-1 0,-4-3-3676,21-23 4718,-15 2 0,-46 21 0,-7 5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6.006"/>
    </inkml:context>
    <inkml:brush xml:id="br0">
      <inkml:brushProperty name="width" value="0.08571" units="cm"/>
      <inkml:brushProperty name="height" value="0.08571" units="cm"/>
      <inkml:brushProperty name="color" value="#004F8B"/>
    </inkml:brush>
  </inkml:definitions>
  <inkml:trace contextRef="#ctx0" brushRef="#br0">230 15 12400,'3'-5'1815,"-1"1"-1221,-2 4-572,-63-6-22,37 10 0,-50 0-44,52 14-4331,5 3 4364,4-1 758,7 0-1094,4-4 168,4-1-11,7-5 66,4-4 124,9-3 3079,3-3-3226,0 0 80,0-5 34,-1-3 33,-4-4 67,-4 0 113,-4 6 10,-3 3 146,0 3 90,3 9-46,3 10-212,2 14 180,0 10-191,-2 5-34,-4 1 180,-4 1 10,-3-4 2,-4-2 9,-10-3-290,-9-3 134,-12-6-168,-6-5-67,0-9-12,2-9-560,4-5-458,9-18-1033,10-12-1679,8-8 3809,13-9 0,-5 25 0,5 2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6.202"/>
    </inkml:context>
    <inkml:brush xml:id="br0">
      <inkml:brushProperty name="width" value="0.08571" units="cm"/>
      <inkml:brushProperty name="height" value="0.08571" units="cm"/>
      <inkml:brushProperty name="color" value="#004F8B"/>
    </inkml:brush>
  </inkml:definitions>
  <inkml:trace contextRef="#ctx0" brushRef="#br0">47 1 15795,'-22'78'426,"5"-15"-426,12-53-560,3-5-471,2-5 191,1-9-1177,8-11-1031,-1-5 3048,7-7 0,-10 18 0,0 1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6.384"/>
    </inkml:context>
    <inkml:brush xml:id="br0">
      <inkml:brushProperty name="width" value="0.08571" units="cm"/>
      <inkml:brushProperty name="height" value="0.08571" units="cm"/>
      <inkml:brushProperty name="color" value="#004F8B"/>
    </inkml:brush>
  </inkml:definitions>
  <inkml:trace contextRef="#ctx0" brushRef="#br0">0 8 14764,'0'-4'1760,"0"1"-2556,0 3-4593,10 0 2072,-3 0 3317,10 0 0,-11 0 0,0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6.562"/>
    </inkml:context>
    <inkml:brush xml:id="br0">
      <inkml:brushProperty name="width" value="0.08571" units="cm"/>
      <inkml:brushProperty name="height" value="0.08571" units="cm"/>
      <inkml:brushProperty name="color" value="#004F8B"/>
    </inkml:brush>
  </inkml:definitions>
  <inkml:trace contextRef="#ctx0" brushRef="#br0">1 1 9577,'16'42'3933,"-2"1"-2768,-13-5-571,0-3 100,-1-6-111,0-7 78,1-9-78,0-8-146,1-3 134,1-2-425,0 0-135,3-3 213,4-9-224,6-9-403,6-9-662,5-3-1052,1 4-147,2 7-649,-9 11 2913,-4 5 0,-12 6 0,-2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6.871"/>
    </inkml:context>
    <inkml:brush xml:id="br0">
      <inkml:brushProperty name="width" value="0.08571" units="cm"/>
      <inkml:brushProperty name="height" value="0.08571" units="cm"/>
      <inkml:brushProperty name="color" value="#004F8B"/>
    </inkml:brush>
  </inkml:definitions>
  <inkml:trace contextRef="#ctx0" brushRef="#br0">67 154 16333,'61'-40'-2397,"-17"12"1780,-30-10 449,-11 20 0,-3 4 22,-9 5 146,-7 4 157,-10 3 22,-7 15 225,2 8 234,2 16-89,6 7-66,10 1-259,6-3-56,6-7-135,8-7-33,8-13-78,12-6-157,9-10-483,5-16-683,3-10-548,-1-16-808,-1-5 2757,-14 13 0,-10 10 0,-14 17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7.124"/>
    </inkml:context>
    <inkml:brush xml:id="br0">
      <inkml:brushProperty name="width" value="0.08571" units="cm"/>
      <inkml:brushProperty name="height" value="0.08571" units="cm"/>
      <inkml:brushProperty name="color" value="#004F8B"/>
    </inkml:brush>
  </inkml:definitions>
  <inkml:trace contextRef="#ctx0" brushRef="#br0">1 1 14708,'11'85'1379,"-2"-24"-1256,-9-41-22,0-16 11,5-4-112,3-5-90,8-9-548,6-9 503,4-6 34,3 1 101,1 6 124,-2 8-124,-4 6 67,-3 6 179,-5 3-179,-2 10-11,-4 4-56,-2 11-918,-3 0-1223,0-2-2553,-3-11 4694,1-5 0,-2-8 0,0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7.506"/>
    </inkml:context>
    <inkml:brush xml:id="br0">
      <inkml:brushProperty name="width" value="0.08571" units="cm"/>
      <inkml:brushProperty name="height" value="0.08571" units="cm"/>
      <inkml:brushProperty name="color" value="#004F8B"/>
    </inkml:brush>
  </inkml:definitions>
  <inkml:trace contextRef="#ctx0" brushRef="#br0">88 1 15527,'-41'85'246,"8"-11"146,38-51-190,4 1 112,4-3-303,-1-1-11,-3-5 146,-5-2 33,-3-1 168,-1 0-134,-2 0-191,-7 0 135,-2-4-157,-6-4-146,4-2-559,4-2-651,4-12-369,4-7-1323,10-18-1669,2 6 4717,8-1 0,-9 21 0,-1 2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7.686"/>
    </inkml:context>
    <inkml:brush xml:id="br0">
      <inkml:brushProperty name="width" value="0.08571" units="cm"/>
      <inkml:brushProperty name="height" value="0.08571" units="cm"/>
      <inkml:brushProperty name="color" value="#004F8B"/>
    </inkml:brush>
  </inkml:definitions>
  <inkml:trace contextRef="#ctx0" brushRef="#br0">28 2 12199,'11'-1'4291,"-1"0"-3753,-9 66-236,-6-18-196,2 5 1,-1 2-107,-8 18-22,1-3 11,2-6-751,5-12-538,2-15-1568,2-18-2601,0-10 5469,0-16 0,0 6 0,0-6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6.112"/>
    </inkml:context>
    <inkml:brush xml:id="br0">
      <inkml:brushProperty name="width" value="0.08571" units="cm"/>
      <inkml:brushProperty name="height" value="0.08571" units="cm"/>
      <inkml:brushProperty name="color" value="#E71224"/>
    </inkml:brush>
  </inkml:definitions>
  <inkml:trace contextRef="#ctx0" brushRef="#br0">86 5 15191,'-3'-2'2117,"1"0"-1680,2 2-437,-29 22-79,17-3 57,-20 20 11,27-10 11,3 0-11,2-1-79,8 1 34,5-3 22,7 0 34,2-2-67,-6-2 67,-4 0 0,-6 0-33,-4-1 100,-2 4-67,-6-11-258,-4 0-313,-7-11-796,0-2-919,1-8-538,6-1 2824,4-7 0,5 8 0,1 1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7.892"/>
    </inkml:context>
    <inkml:brush xml:id="br0">
      <inkml:brushProperty name="width" value="0.08571" units="cm"/>
      <inkml:brushProperty name="height" value="0.08571" units="cm"/>
      <inkml:brushProperty name="color" value="#004F8B"/>
    </inkml:brush>
  </inkml:definitions>
  <inkml:trace contextRef="#ctx0" brushRef="#br0">0 45 15907,'2'-7'2119,"-1"2"-1951,-1 5-168,0 0-606,58-1-1534,-28-4-1569,48-3 3709,-53-1 0,-8 3 0,-12 3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8.183"/>
    </inkml:context>
    <inkml:brush xml:id="br0">
      <inkml:brushProperty name="width" value="0.08571" units="cm"/>
      <inkml:brushProperty name="height" value="0.08571" units="cm"/>
      <inkml:brushProperty name="color" value="#004F8B"/>
    </inkml:brush>
  </inkml:definitions>
  <inkml:trace contextRef="#ctx0" brushRef="#br0">0 152 18350,'48'-2'-212,"-7"-4"-36,-26-14-166,-3-1-112,-3-2-1,-5-1-201,-2 2 593,-2 4 46,-7 8 89,-5 4 0,-8 9 302,-4 12 56,2 9 248,2 14 21,6 4-336,8 2 24,2-1-315,7-3-91,8-5-166,7-10-471,13-11-6220,49-36 6948,-42 5 0,26-13 0,-58 20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8.338"/>
    </inkml:context>
    <inkml:brush xml:id="br0">
      <inkml:brushProperty name="width" value="0.08571" units="cm"/>
      <inkml:brushProperty name="height" value="0.08571" units="cm"/>
      <inkml:brushProperty name="color" value="#004F8B"/>
    </inkml:brush>
  </inkml:definitions>
  <inkml:trace contextRef="#ctx0" brushRef="#br0">9 1 14059,'0'98'1333,"-1"-9"-1333,-1-31 0,-1-7-56,1-11-561,1-10-491,1-16-988,0-6-1669,0-9 3765,0-9 0,0 6 0,0-6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18.555"/>
    </inkml:context>
    <inkml:brush xml:id="br0">
      <inkml:brushProperty name="width" value="0.08571" units="cm"/>
      <inkml:brushProperty name="height" value="0.08571" units="cm"/>
      <inkml:brushProperty name="color" value="#004F8B"/>
    </inkml:brush>
  </inkml:definitions>
  <inkml:trace contextRef="#ctx0" brushRef="#br0">0 42 18686,'52'-11'644,"-1"-1"1,39-6-197,-22 49-11,-37-8-235,9 27 190,-45-13-392,-16 1-11,-15-2-157,-20-6-1076,-8-12-1927,14-9 3171,5-11 0,30 1 0,5-2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34.131"/>
    </inkml:context>
    <inkml:brush xml:id="br0">
      <inkml:brushProperty name="width" value="0.08571" units="cm"/>
      <inkml:brushProperty name="height" value="0.08571" units="cm"/>
      <inkml:brushProperty name="color" value="#004F8B"/>
    </inkml:brush>
  </inkml:definitions>
  <inkml:trace contextRef="#ctx0" brushRef="#br0">19 76 16647,'-12'3'448,"5"2"-123,18 2-224,8 2-56,12 2-23,7-1-22,6-1-11,4-3 11,3-3-11,2-2-68,-3-1-290,0 0 122,-5 0-66,-5 0-259,-6 0 12,-6 0-68,-8 0-156,-7 0 347,-6 0 168,-4 0-23,-2-1-324,-1-3 460,-2-2 156,-4-4 0,-3 0 0,-4-1 0,2 1 89,0-2 34,0 1-33,0 0 89,1 1 68,0 1-12,2 1 953,-3-2-897,5 5-101,-1 0-43,6 5 21,0 0-168,4-1 33,6 1-33,6-2 23,6 1-23,3-1 0,-1 1-12,1 1 12,-3 0-22,-1 0 22,-4 1 22,-5 3-22,-2 3 45,-5 1 45,-2 2 134,-2 0 56,0 1 22,0 0-55,0 1-79,-1-2-45,-1 0-22,-2-3-22,-1-1-35,2-1-10,-1-3 11,3-1 100,0-1-77,-1 0-12,0 0-56,-4 0-23,0 0-134,-1-5 12,1-1 122,0-6 23,1 2 34,-1 1-34,3 1 56,-1 3-22,3 1-3015,0 3 953,10 1-1244,-2 0 3272,8 0 0,-10 0 0,0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34.699"/>
    </inkml:context>
    <inkml:brush xml:id="br0">
      <inkml:brushProperty name="width" value="0.08571" units="cm"/>
      <inkml:brushProperty name="height" value="0.08571" units="cm"/>
      <inkml:brushProperty name="color" value="#004F8B"/>
    </inkml:brush>
  </inkml:definitions>
  <inkml:trace contextRef="#ctx0" brushRef="#br0">113 25 11470,'0'-14'964,"0"3"-191,0 11-593,0 0-113,-48 34 79,34-16-46,-34 28 12,46-26-112,2-3-11,4-5-34,6-2 12,6-6 10,5-2-21,1-2-136,1-8 23,-2-3 123,-1-9 12,-5-1-124,-4 4 146,-3 1 56,-3 6 34,-3 3 11,-1 3-22,-1 3 111,1 1 684,2 13-146,2 7-212,2 18-281,0 7-123,-1 4-56,-1-1 0,-3-5 180,-1-5 167,-1-8 22,-2-4-189,-9-5-169,-4-4-67,-9-5-45,2-6-302,0-3-785,5-7-90,5-13-626,6-12-830,4-16 2678,3 7 0,-1 11 0,1 15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35.269"/>
    </inkml:context>
    <inkml:brush xml:id="br0">
      <inkml:brushProperty name="width" value="0.08571" units="cm"/>
      <inkml:brushProperty name="height" value="0.08571" units="cm"/>
      <inkml:brushProperty name="color" value="#004F8B"/>
    </inkml:brush>
  </inkml:definitions>
  <inkml:trace contextRef="#ctx0" brushRef="#br0">0 56 15303,'18'68'347,"-4"-14"-302,-14-48-1,0-3-704,0-1-427,1-16 504,3-3-22,3-14 526,3 3 79,3 6 23,2 5 66,-1 9 236,2 4 247,0 3-147,0 7-167,3 5-168,-1 10-34,1 3-45,1-1 56,-2-4 11,1-6-10,-3-3 21,-1-6 91,-1-2-23,1-2-23,0-1-66,-1-11-68,1-4 0,-3-11-45,-2-2-22,-3 2 11,-4 3 56,-1 6 100,-2 5 35,-2 5-124,-5 5 23,-5 2 33,-6 10 123,0 8 113,3 13 78,2 7-157,7-1-56,3-4-134,3-4-1,7-7-55,5-6 22,12-7-426,4-5-347,7-3-326,1-12-1444,3-6-2499,-12-8 5042,-4 1 0,-17 13 0,-2 4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35.621"/>
    </inkml:context>
    <inkml:brush xml:id="br0">
      <inkml:brushProperty name="width" value="0.08571" units="cm"/>
      <inkml:brushProperty name="height" value="0.08571" units="cm"/>
      <inkml:brushProperty name="color" value="#004F8B"/>
    </inkml:brush>
  </inkml:definitions>
  <inkml:trace contextRef="#ctx0" brushRef="#br0">21 120 16457,'27'25'157,"-3"-14"-258,-5-28-146,-3-7-78,-4 0-11,-5 1 11,-4 2 325,-3 3 23,0 4-1,-6 5 12,-5 4 44,-9 4 236,-3 12 22,0 7 79,2 13 21,7 6 12,6 0-123,5-2-213,3-1-101,5-5-11,10-6-134,9-8-247,11-7-481,6-5-382,2-7-885,4-12-269,-1-9-616,-15-3 3014,-8 1 0,-18 15 0,-3 4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36.015"/>
    </inkml:context>
    <inkml:brush xml:id="br0">
      <inkml:brushProperty name="width" value="0.08571" units="cm"/>
      <inkml:brushProperty name="height" value="0.08571" units="cm"/>
      <inkml:brushProperty name="color" value="#004F8B"/>
    </inkml:brush>
  </inkml:definitions>
  <inkml:trace contextRef="#ctx0" brushRef="#br0">102 131 16591,'-56'68'202,"13"-11"-225,41-36-55,2-6 78,7-6-45,3-5 45,8-3-179,3-8-113,2-11-21,-1-12 201,0-8-180,-6-2 12,-4 3 202,-6 1 78,-3 5 34,-2 4 290,-1 7 102,0 6-236,0 9 393,0 3 224,-4 25-302,-2 6-169,-1 28 44,2 2-133,2 3-90,2-3-34,1-7-123,9-9-45,2-12-22,7-11-381,4-8-315,0-8-738,3-7-538,4-12-774,1-12-929,-8-3 3742,-4-1 0,-13 19 0,-2 2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36.305"/>
    </inkml:context>
    <inkml:brush xml:id="br0">
      <inkml:brushProperty name="width" value="0.08571" units="cm"/>
      <inkml:brushProperty name="height" value="0.08571" units="cm"/>
      <inkml:brushProperty name="color" value="#004F8B"/>
    </inkml:brush>
  </inkml:definitions>
  <inkml:trace contextRef="#ctx0" brushRef="#br0">0 31 12402,'9'78'224,"0"-16"2098,5-56-2322,1-3 966,4-3-1414,1-8 344,2-8-613,0-10 2271,-2-6-1554,-4 2 0,-6 5 89,-2 3 214,-5 11-34,-1 4 45,-2 5 167,0 9 315,0 12-247,-1 19-157,-8 18-123,-6 14-224,-10 8-45,-2 4-370,-1-3-952,5-8-2678,6-29 4000,8-15 0,5-24 0,3-3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6.485"/>
    </inkml:context>
    <inkml:brush xml:id="br0">
      <inkml:brushProperty name="width" value="0.08571" units="cm"/>
      <inkml:brushProperty name="height" value="0.08571" units="cm"/>
      <inkml:brushProperty name="color" value="#E71224"/>
    </inkml:brush>
  </inkml:definitions>
  <inkml:trace contextRef="#ctx0" brushRef="#br0">23 1 17599,'-12'63'516,"3"-11"-516,7-36-56,2-7-33,0-4 43,0-3-77,0-2 123,4 0 22,2 0 68,6 0-57,1 0-21,1 0 280,1 0-68,0 0 179,-1 0-168,3 4 0,-1 5 68,1 6-258,-2 6 11,-3-1-22,-1-1-1,-1-5-66,-3-3-23,-2-7-449,0-2-2968,1-4-2018,-1-5 5491,1-5 0,-5 3 0,0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40.505"/>
    </inkml:context>
    <inkml:brush xml:id="br0">
      <inkml:brushProperty name="width" value="0.08571" units="cm"/>
      <inkml:brushProperty name="height" value="0.08571" units="cm"/>
      <inkml:brushProperty name="color" value="#E71224"/>
    </inkml:brush>
  </inkml:definitions>
  <inkml:trace contextRef="#ctx0" brushRef="#br0">1 0 16389,'44'11'729,"8"-1"-606,15-7-11,19 2-112,-34-3 0,3 0-193,8 1 1,2 0 343,7 1 0,3 0-106,5 0 0,3 0-34,3 0 0,1 0-1133,1 1 1,1-1 1121,0-1 0,-1 0-6,-3 2 1,-2-1 34,-3-1 0,-2 0-41,-7 1 1,-1-1-6,-9 0 1,-2 0-231,35 0-660,-28 1-325,-33-2-516,-17 0-718,-34-1 2466,-9 0 0,3-1 0,2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46.319"/>
    </inkml:context>
    <inkml:brush xml:id="br0">
      <inkml:brushProperty name="width" value="0.08571" units="cm"/>
      <inkml:brushProperty name="height" value="0.08571" units="cm"/>
      <inkml:brushProperty name="color" value="#333333"/>
    </inkml:brush>
  </inkml:definitions>
  <inkml:trace contextRef="#ctx0" brushRef="#br0">113 28 17554,'16'-7'-33,"-1"0"33,2 0-23,-2 3 1,0 2-101,-1 2-79,-3 0-190,-3 7 56,-4 9 224,-5 13-168,-13 12 280,-7 4-12,-13 1 57,-3-2-45,1-6 23,5-7 122,7-8 80,6-9-46,10-7 247,4-2-124,4-1 12,8 2-146,11 2 23,16-3-135,16-1-45,9-3-11,5-1-505,-1 0-996,-4-5-1849,-20 1 3350,-8-5 0,-24 5 0,-2 1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46.458"/>
    </inkml:context>
    <inkml:brush xml:id="br0">
      <inkml:brushProperty name="width" value="0.08571" units="cm"/>
      <inkml:brushProperty name="height" value="0.08571" units="cm"/>
      <inkml:brushProperty name="color" value="#333333"/>
    </inkml:brush>
  </inkml:definitions>
  <inkml:trace contextRef="#ctx0" brushRef="#br0">1 1 16916,'2'10'0,"0"-2"0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3.362"/>
    </inkml:context>
    <inkml:brush xml:id="br0">
      <inkml:brushProperty name="width" value="0.08571" units="cm"/>
      <inkml:brushProperty name="height" value="0.08571" units="cm"/>
      <inkml:brushProperty name="color" value="#333333"/>
    </inkml:brush>
  </inkml:definitions>
  <inkml:trace contextRef="#ctx0" brushRef="#br0">24 41 12703,'5'0'1893,"-1"0"-1186,-4 0-551,3 22-100,-2-6 90,2 21-146,-6-11 0,-2-1-34,-3-2 46,1-4-24,0-4-133,2-3-236,3-6 381,0-3-202,2-2-705,0-5 638,0-8 179,0-8 90,8-7 0,4-2 23,10 0 33,4 2-45,0 1-11,2 3 33,-3 4-33,-2 4-145,-2 5-125,-5 6-760,-2 3 44,-2 1-460,-3 5-2229,-3 1 3675,-2 3 0,-4-4 0,0-2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3.745"/>
    </inkml:context>
    <inkml:brush xml:id="br0">
      <inkml:brushProperty name="width" value="0.08571" units="cm"/>
      <inkml:brushProperty name="height" value="0.08571" units="cm"/>
      <inkml:brushProperty name="color" value="#333333"/>
    </inkml:brush>
  </inkml:definitions>
  <inkml:trace contextRef="#ctx0" brushRef="#br0">0 149 14607,'70'1'236,"-9"-3"-236,-42-11-12,1-4-44,-3-1-156,-3-2-91,-6 3 124,-4 2-168,-3 1 78,-1 4 123,-2 1 146,-7 2 135,-4 2-113,-8 3 1,-2 1 100,0 1 79,1 7 223,4 6-100,4 8-112,6 8 101,4-1-224,3 1-79,1-5-1709,46-20 0,13-11-263,-12-3 544,14-2 0,-5-3 1417,-28-8 0,-20 15 0,-3 2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3.928"/>
    </inkml:context>
    <inkml:brush xml:id="br0">
      <inkml:brushProperty name="width" value="0.08571" units="cm"/>
      <inkml:brushProperty name="height" value="0.08571" units="cm"/>
      <inkml:brushProperty name="color" value="#333333"/>
    </inkml:brush>
  </inkml:definitions>
  <inkml:trace contextRef="#ctx0" brushRef="#br0">47 1 13700,'-11'71'556,"1"1"1,1-7 0,2-10-524,3-24-77,3-4-147,-2-4-258,3-4-491,-1-4-1156,1-4-1321,0-6 3417,0-2 0,0-3 0,0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4.216"/>
    </inkml:context>
    <inkml:brush xml:id="br0">
      <inkml:brushProperty name="width" value="0.08571" units="cm"/>
      <inkml:brushProperty name="height" value="0.08571" units="cm"/>
      <inkml:brushProperty name="color" value="#333333"/>
    </inkml:brush>
  </inkml:definitions>
  <inkml:trace contextRef="#ctx0" brushRef="#br0">1 53 16389,'49'-16'392,"1"0"1,31-4-393,-66 31 168,-5 3-45,-5 3 112,-4 4-235,-12 2-67,-6 4-146,-14-2-571,-1-4-516,2-7-448,7-7-2118,11-6 3866,5-6 0,7 4 0,0-3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4.584"/>
    </inkml:context>
    <inkml:brush xml:id="br0">
      <inkml:brushProperty name="width" value="0.08571" units="cm"/>
      <inkml:brushProperty name="height" value="0.08571" units="cm"/>
      <inkml:brushProperty name="color" value="#333333"/>
    </inkml:brush>
  </inkml:definitions>
  <inkml:trace contextRef="#ctx0" brushRef="#br0">32 77 14350,'13'0'1098,"21"0"-1255,-22-2-33,19-5 56,-18-3-102,-1-4 0,-3 1-144,-4 0-91,-3 4 471,-2 4 0,-8 2 12,-4 3 133,-12 4 169,-2 8 66,-2 9 159,4 7-226,6 3 35,4 2-80,8-1-234,3-4-34,3-3-179,10-10-303,8-6-269,16-6-1142,9-13-830,-7-3 2723,0-10 0,-23 10 0,-3 3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5.114"/>
    </inkml:context>
    <inkml:brush xml:id="br0">
      <inkml:brushProperty name="width" value="0.08571" units="cm"/>
      <inkml:brushProperty name="height" value="0.08571" units="cm"/>
      <inkml:brushProperty name="color" value="#333333"/>
    </inkml:brush>
  </inkml:definitions>
  <inkml:trace contextRef="#ctx0" brushRef="#br0">97 228 16860,'-53'68'78,"10"-13"-190,43-53-123,10-1 33,6-1-268,15-7 22,3-5 302,2-7 124,-3 0 22,-8 5 0,-6 7 78,-11 3 426,-4 3 57,-4 1 111,0 8-314,-2 7-168,-4 8 23,0 3-202,-2-4 1,4-7-24,2-6-212,2-6 135,1-2-146,11-9-449,8-10-313,13-14-784,8-9-326,0-5 403,3 0-346,-4 1 1053,2 3 997,-7 5 2039,-7 5-358,-7 10 11,-11 7-280,-4 8-483,-5 5 125,-1 2-12,0 14-403,-6 9 11,-2 20-448,-6 8 22,1 3 89,3-1-313,3-6 0,4-8 0,2-12-369,2-9-68,5-9-830,4-4-1265,5-4-3933,-4-1 6465,-4-6 0,-5 4 0,-2-4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5.397"/>
    </inkml:context>
    <inkml:brush xml:id="br0">
      <inkml:brushProperty name="width" value="0.08571" units="cm"/>
      <inkml:brushProperty name="height" value="0.08571" units="cm"/>
      <inkml:brushProperty name="color" value="#333333"/>
    </inkml:brush>
  </inkml:definitions>
  <inkml:trace contextRef="#ctx0" brushRef="#br0">1 139 14395,'0'-5'1076,"0"0"-1076,0 5 0,59-32 0,-25 14-673,49-25-1288,-44 26-1064,-14 6 3025,-9 5 0,-13 5 0,-3 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6.730"/>
    </inkml:context>
    <inkml:brush xml:id="br0">
      <inkml:brushProperty name="width" value="0.08571" units="cm"/>
      <inkml:brushProperty name="height" value="0.08571" units="cm"/>
      <inkml:brushProperty name="color" value="#E71224"/>
    </inkml:brush>
  </inkml:definitions>
  <inkml:trace contextRef="#ctx0" brushRef="#br0">33 25 14439,'0'-14'2746,"0"3"-2220,-3 86-155,-2-20-321,1 4 0,0 4-16,-5 19-68,4-2 12,2-9-808,3-11-716,0-15-1378,9-16-1715,-4-14 4639,8-11 0,-9-5 0,0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6.338"/>
    </inkml:context>
    <inkml:brush xml:id="br0">
      <inkml:brushProperty name="width" value="0.08571" units="cm"/>
      <inkml:brushProperty name="height" value="0.08571" units="cm"/>
      <inkml:brushProperty name="color" value="#333333"/>
    </inkml:brush>
  </inkml:definitions>
  <inkml:trace contextRef="#ctx0" brushRef="#br0">46 17 12221,'-7'-9'1614,"1"2"-1122,6 7 1010,0 0-1088,-13 4 125,9 5 133,-9 7-224,11 3-145,1 4-247,5 0-34,11 1-44,11-2-281,14-4-638,7-8-549,6-4-1849,-16-5 3339,-5-1 0,-23 0 0,-3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7.201"/>
    </inkml:context>
    <inkml:brush xml:id="br0">
      <inkml:brushProperty name="width" value="0.08571" units="cm"/>
      <inkml:brushProperty name="height" value="0.08571" units="cm"/>
      <inkml:brushProperty name="color" value="#333333"/>
    </inkml:brush>
  </inkml:definitions>
  <inkml:trace contextRef="#ctx0" brushRef="#br0">26 0 17618,'-11'71'684,"1"-8"-117,8-35-556,0-1 182,2-4-764,0-4-564,0-4-1296,0-5-2189,0-6 4620,0-2 0,0-2 0,0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7.932"/>
    </inkml:context>
    <inkml:brush xml:id="br0">
      <inkml:brushProperty name="width" value="0.08571" units="cm"/>
      <inkml:brushProperty name="height" value="0.08571" units="cm"/>
      <inkml:brushProperty name="color" value="#333333"/>
    </inkml:brush>
  </inkml:definitions>
  <inkml:trace contextRef="#ctx0" brushRef="#br0">1 0 16580,'0'15'2006,"0"-4"-1917,0-11-89,0 0 0,0 6-78,0-2-314,0 9 66,0-9 181,0 1-740,0-5-770,0 0 1,0 0-1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8.986"/>
    </inkml:context>
    <inkml:brush xml:id="br0">
      <inkml:brushProperty name="width" value="0.08571" units="cm"/>
      <inkml:brushProperty name="height" value="0.08571" units="cm"/>
      <inkml:brushProperty name="color" value="#333333"/>
    </inkml:brush>
  </inkml:definitions>
  <inkml:trace contextRef="#ctx0" brushRef="#br0">47 10 14215,'0'-5'2690,"0"1"-1973,0 4-639,-3 5 427,-2 8-382,-5 10 45,0 8-168,1 1 78,3-1-156,4-3-34,1-5-337,1-6 214,8-5-426,5-6 101,11-4-101,6-3-292,5-9 35,2-3-405,0-8 595,-2 1 302,-6 4 325,-4 4 101,-8 4 392,-5 5-21,-6 1 368,-2 2 23,-2 0-34,0 5-89,-1 4-168,-1 8-57,0 2-134,0 1-246,0-1-23,1-3-11,1-4-325,3-5-67,2-4-426,5-1-313,3-2-820,6-8-480,3-5-471,-6-2 2902,0-1 0,-12 10 0,-2 1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9.286"/>
    </inkml:context>
    <inkml:brush xml:id="br0">
      <inkml:brushProperty name="width" value="0.08571" units="cm"/>
      <inkml:brushProperty name="height" value="0.08571" units="cm"/>
      <inkml:brushProperty name="color" value="#333333"/>
    </inkml:brush>
  </inkml:definitions>
  <inkml:trace contextRef="#ctx0" brushRef="#br0">0 88 10529,'14'-5'4807,"-3"1"-4538,-11 4 45,10 8-57,-8-4-257,7 6 23,-8-8-23,1-1 0,4-1 67,3 0-67,6 0-23,5-2-10,3-4 66,3-1 12,-1-1-45,-3 2 214,-4 4 256,-7 1-179,-3 1-11,-1 0-157,-3 0-89,2 3 56,0 0-90,1 2-90,0-2 0,1-1-649,2-2-124,5 0-571,5-7-1143,8-9 201,-5-3 2376,1-7 0,-16 16 0,-2 1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9.451"/>
    </inkml:context>
    <inkml:brush xml:id="br0">
      <inkml:brushProperty name="width" value="0.08571" units="cm"/>
      <inkml:brushProperty name="height" value="0.08571" units="cm"/>
      <inkml:brushProperty name="color" value="#333333"/>
    </inkml:brush>
  </inkml:definitions>
  <inkml:trace contextRef="#ctx0" brushRef="#br0">81 0 17274,'-8'91'538,"-3"-7"-605,-6-35-325,1-3-964,4-9 213,3-9-1725,5-13 2868,1-8 0,2-6 0,1-1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9.718"/>
    </inkml:context>
    <inkml:brush xml:id="br0">
      <inkml:brushProperty name="width" value="0.08571" units="cm"/>
      <inkml:brushProperty name="height" value="0.08571" units="cm"/>
      <inkml:brushProperty name="color" value="#333333"/>
    </inkml:brush>
  </inkml:definitions>
  <inkml:trace contextRef="#ctx0" brushRef="#br0">1 46 17095,'94'-23'-2084,"-10"6"257,-46 12 875,-5 4 2443,-2 80-1491,-17-59-550,-2 58-626,-13-79-1155,1-6 2331,0-6 0,0 3 0,0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8:59.856"/>
    </inkml:context>
    <inkml:brush xml:id="br0">
      <inkml:brushProperty name="width" value="0.08571" units="cm"/>
      <inkml:brushProperty name="height" value="0.08571" units="cm"/>
      <inkml:brushProperty name="color" value="#333333"/>
    </inkml:brush>
  </inkml:definitions>
  <inkml:trace contextRef="#ctx0" brushRef="#br0">4 1 11403,'-1'5'-1644,"-2"-1"1,7-4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0.036"/>
    </inkml:context>
    <inkml:brush xml:id="br0">
      <inkml:brushProperty name="width" value="0.08571" units="cm"/>
      <inkml:brushProperty name="height" value="0.08571" units="cm"/>
      <inkml:brushProperty name="color" value="#333333"/>
    </inkml:brush>
  </inkml:definitions>
  <inkml:trace contextRef="#ctx0" brushRef="#br0">129 0 14719,'-30'92'3318,"1"-5"-3027,3-28-291,5-1-146,7-7-1366,8-9-5463,4-12-532,4-15 7721,3-8 1,-1-7 0,1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1.228"/>
    </inkml:context>
    <inkml:brush xml:id="br0">
      <inkml:brushProperty name="width" value="0.08571" units="cm"/>
      <inkml:brushProperty name="height" value="0.08571" units="cm"/>
      <inkml:brushProperty name="color" value="#333333"/>
    </inkml:brush>
  </inkml:definitions>
  <inkml:trace contextRef="#ctx0" brushRef="#br0">143 9 14283,'0'-5'986,"0"1"-908,0 4-22,-47 16-4296,27-2 4430,-35 13 725,43-9-770,5 0-145,5 0-67,2 3 34,7 1-23,2 1 3397,9-1-3330,-1-2 198,-2-4-209,-4-4 0,-6-3 0,-2 0 190,-3-1-190,-2 2 0,-6-3-67,-5-2-235,-5-2-214,3-2-1119,4-6-260,6-9-1287,4-1 3182,6-6 0,-4 12 0,4 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7.114"/>
    </inkml:context>
    <inkml:brush xml:id="br0">
      <inkml:brushProperty name="width" value="0.08571" units="cm"/>
      <inkml:brushProperty name="height" value="0.08571" units="cm"/>
      <inkml:brushProperty name="color" value="#E71224"/>
    </inkml:brush>
  </inkml:definitions>
  <inkml:trace contextRef="#ctx0" brushRef="#br0">65 5 14719,'1'-4'1950,"-13"46"0,-4 19-1961,8-21 0,-8 21 0,3-5-1,13-34-21,4-10-370,2-6 99,7-4-681,3-9-259,2-8 594,0-11-369,0-6 705,-2 0 314,-2 5 515,-3 7 438,-3 8-147,-2 6-21,-2 4 21,-1 2 192,3 8-774,-3 3-123,4 6-1,-4-2-100,3-3-44,0-4-236,3-3-561,0-4-504,6 0-1231,4-9-696,4-5-68,-1-3 3340,-4-1 0,-11 11 0,-3 2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1.452"/>
    </inkml:context>
    <inkml:brush xml:id="br0">
      <inkml:brushProperty name="width" value="0.08571" units="cm"/>
      <inkml:brushProperty name="height" value="0.08571" units="cm"/>
      <inkml:brushProperty name="color" value="#333333"/>
    </inkml:brush>
  </inkml:definitions>
  <inkml:trace contextRef="#ctx0" brushRef="#br0">155 3 13958,'3'-1'1423,"1"0"-561,-4 1-547,-43 71-147,22-29-163,-7 9 1,1 0 5,7 5 23,7-4-34,6-3-146,5-9-549,2-6-997,5-14-1725,0-9 3417,6-9 0,-5-3 0,-1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1.626"/>
    </inkml:context>
    <inkml:brush xml:id="br0">
      <inkml:brushProperty name="width" value="0.08571" units="cm"/>
      <inkml:brushProperty name="height" value="0.08571" units="cm"/>
      <inkml:brushProperty name="color" value="#333333"/>
    </inkml:brush>
  </inkml:definitions>
  <inkml:trace contextRef="#ctx0" brushRef="#br0">5 104 16064,'-5'0'874,"53"-20"-1524,-12 7-1031,43-18-1041,-30 14-225,-17 6 2947,-5 2 0,-21 8 0,-2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1.912"/>
    </inkml:context>
    <inkml:brush xml:id="br0">
      <inkml:brushProperty name="width" value="0.08571" units="cm"/>
      <inkml:brushProperty name="height" value="0.08571" units="cm"/>
      <inkml:brushProperty name="color" value="#333333"/>
    </inkml:brush>
  </inkml:definitions>
  <inkml:trace contextRef="#ctx0" brushRef="#br0">8 10 15751,'-8'66'-146,"9"-14"124,18-50 10,7-5 12,5-8 0,-1-6 0,-4-6 0,-7 3 180,-8-3-102,-7 10-78,-9-2 67,-7 11-8571,-48 30 8504,36-18 0,-27 20 0,51-28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2.106"/>
    </inkml:context>
    <inkml:brush xml:id="br0">
      <inkml:brushProperty name="width" value="0.08571" units="cm"/>
      <inkml:brushProperty name="height" value="0.08571" units="cm"/>
      <inkml:brushProperty name="color" value="#333333"/>
    </inkml:brush>
  </inkml:definitions>
  <inkml:trace contextRef="#ctx0" brushRef="#br0">81 1 13588,'-4'60'112,"1"0"0,-1-3 0,-1-4-112,-13 14-11,2-2-246,3-6-416,4-10-223,4-12-830,2-16-1468,2-12 3194,1-12 0,0-3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2.369"/>
    </inkml:context>
    <inkml:brush xml:id="br0">
      <inkml:brushProperty name="width" value="0.08571" units="cm"/>
      <inkml:brushProperty name="height" value="0.08571" units="cm"/>
      <inkml:brushProperty name="color" value="#333333"/>
    </inkml:brush>
  </inkml:definitions>
  <inkml:trace contextRef="#ctx0" brushRef="#br0">0 7 17308,'80'-6'202,"-14"7"-68,-54 10 90,-4 6 68,-5 7 55,-2 2-347,-5 1 0,-7 2-369,-7-7-674,-5-3-469,1-11-147,5-4-1142,6-8-829,6-3 3630,4-5 0,1 4 0,0 2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2.578"/>
    </inkml:context>
    <inkml:brush xml:id="br0">
      <inkml:brushProperty name="width" value="0.08571" units="cm"/>
      <inkml:brushProperty name="height" value="0.08571" units="cm"/>
      <inkml:brushProperty name="color" value="#333333"/>
    </inkml:brush>
  </inkml:definitions>
  <inkml:trace contextRef="#ctx0" brushRef="#br0">49 0 13510,'6'55'22,"1"-1"1,-1-2-1,-2-3 34,-6 13-56,-5 1 23,-2-5-12,-4-7 302,1-11-313,3-13-212,2-11-1066,2-9-2588,1-5 3866,2-9 0,1 5 0,1-5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2.836"/>
    </inkml:context>
    <inkml:brush xml:id="br0">
      <inkml:brushProperty name="width" value="0.08571" units="cm"/>
      <inkml:brushProperty name="height" value="0.08571" units="cm"/>
      <inkml:brushProperty name="color" value="#333333"/>
    </inkml:brush>
  </inkml:definitions>
  <inkml:trace contextRef="#ctx0" brushRef="#br0">1 65 17364,'83'-36'740,"-15"7"-673,-48 33-67,-5 7 157,-4 5-23,-6 6 180,-3 2-1390,-36 23-437,19-28-78,-24 15-997,32-36-426,4-3 3014,3-4 0,0 3 0,0 1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3.006"/>
    </inkml:context>
    <inkml:brush xml:id="br0">
      <inkml:brushProperty name="width" value="0.08571" units="cm"/>
      <inkml:brushProperty name="height" value="0.08571" units="cm"/>
      <inkml:brushProperty name="color" value="#333333"/>
    </inkml:brush>
  </inkml:definitions>
  <inkml:trace contextRef="#ctx0" brushRef="#br0">0 0 17308,'7'71'-134,"0"-15"-729,-12-49-841,4-5-2217,0-10 3921,1-5 0,0 3 0,0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3.368"/>
    </inkml:context>
    <inkml:brush xml:id="br0">
      <inkml:brushProperty name="width" value="0.08571" units="cm"/>
      <inkml:brushProperty name="height" value="0.08571" units="cm"/>
      <inkml:brushProperty name="color" value="#333333"/>
    </inkml:brush>
  </inkml:definitions>
  <inkml:trace contextRef="#ctx0" brushRef="#br0">1 23 13364,'2'-13'2375,"0"3"-2251,-2 10-124,0 0 0,39 41-23,-21-18 90,29 34-55,-32-29 100,-5-2 22,-2-3-11,-2-5-123,-3-5 0,0-5 135,1-5-112,-2-2 89,4-1 302,0 0-403,4-3 124,3-5 33,3-2 179,0-2 146,0 3-280,0 4-11,-2 2-1,2 3 35,5 0-236,-3 3 0,4 1-56,-6 2-90,2-3-571,2-1-616,5-2-1211,4 0-705,6-6 3249,-9 0 0,-6-1 0,-14 3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3.690"/>
    </inkml:context>
    <inkml:brush xml:id="br0">
      <inkml:brushProperty name="width" value="0.08571" units="cm"/>
      <inkml:brushProperty name="height" value="0.08571" units="cm"/>
      <inkml:brushProperty name="color" value="#333333"/>
    </inkml:brush>
  </inkml:definitions>
  <inkml:trace contextRef="#ctx0" brushRef="#br0">161 1 12468,'9'0'5916,"-2"0"-5882,-32 61-57,18-33 23,-18 47-134,25-51 100,0-5-403,6-7-11,7-6 33,8-4 90,7-2 325,-1-7 0,0 0 12,-4-4 122,-7 4-134,-3 4 381,-5 3 425,-3 18-167,-1 16-23,-3 25-189,0 15-103,-1 9 203,0 2-731,-9-5 350,-7-4-228,-13-9 60,-10-10 11,-6-13-661,-7-18-1244,0-13-3687,16-25 5603,10-10 0,20 4 0,3-2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5.655"/>
    </inkml:context>
    <inkml:brush xml:id="br0">
      <inkml:brushProperty name="width" value="0.08571" units="cm"/>
      <inkml:brushProperty name="height" value="0.08571" units="cm"/>
      <inkml:brushProperty name="color" value="#004F8B"/>
    </inkml:brush>
  </inkml:definitions>
  <inkml:trace contextRef="#ctx0" brushRef="#br0">0 131 13768,'11'38'-494,"1"-9"281,10-22-5514,-1-5 5704,0-2 1287,0-8-1264,-2-7 859,-3-9-870,-6-6-661,-4 1 156,-4-1 292,-2 5-67,-4 3 179,-6 7-1759,-15 7-1524,7 12 3395,-8 10 0,21-4 0,-1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37.550"/>
    </inkml:context>
    <inkml:brush xml:id="br0">
      <inkml:brushProperty name="width" value="0.08571" units="cm"/>
      <inkml:brushProperty name="height" value="0.08571" units="cm"/>
      <inkml:brushProperty name="color" value="#E71224"/>
    </inkml:brush>
  </inkml:definitions>
  <inkml:trace contextRef="#ctx0" brushRef="#br0">1 11 15448,'7'31'2084,"0"-6"-2364,-5-25-258,3 0-705,6-7-1424,5-2 1939,3-8-337,3 4 1020,0 3 45,-2 6 280,-4 2 785,-2 2 851,-5 1-796,-1 6 651,-1 14-1211,-3 1-67,1 9-157,1-10-168,-1-1 34,4-7-180,1-3 1,2-7-23,6-1-292,7-13-111,10-7-538,6-13 291,1-1 650,0 3 0,-7 9-3168,-5 9 3526,-5 7 103,-4 15 211,-3 16 448,0 63-515,-10-3-432,-2-22 1,-4 1-73,-7-14 0,-3-2-28,-1 3 0,-4-1-73,-5 2 0,-8-1-118,-20 18 0,-7-5-633,10-22 1,0-4-1995,-7 6 0,2-12 2745,-7-32 0,38-5 0,7-11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4.206"/>
    </inkml:context>
    <inkml:brush xml:id="br0">
      <inkml:brushProperty name="width" value="0.08571" units="cm"/>
      <inkml:brushProperty name="height" value="0.08571" units="cm"/>
      <inkml:brushProperty name="color" value="#333333"/>
    </inkml:brush>
  </inkml:definitions>
  <inkml:trace contextRef="#ctx0" brushRef="#br0">118 1 18664,'-33'40'213,"1"1"0,-20 29-180,52-42-33,4-2-22,8-4-404,11-6-1008,12-7-829,8-6-1760,-11-8 4023,0-5 0,-22 4 0,-1-3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4.602"/>
    </inkml:context>
    <inkml:brush xml:id="br0">
      <inkml:brushProperty name="width" value="0.08571" units="cm"/>
      <inkml:brushProperty name="height" value="0.08571" units="cm"/>
      <inkml:brushProperty name="color" value="#333333"/>
    </inkml:brush>
  </inkml:definitions>
  <inkml:trace contextRef="#ctx0" brushRef="#br0">0 19 14495,'10'-7'2488,"-2"2"-2409,-8 5-35,0 53 113,0-27-157,0 39 0,0-44-201,0-7-91,0-8 292,0-3-751,7-21 12,2-4 212,11-16 449,-2 4 44,5 6 68,-3 5 78,1 8 124,-3 6-91,1 4-22,2 3-67,2 1-78,2 1 22,3 0-235,-2 0 190,-2 0-11,-6 0 56,-5 0 101,-4 7-56,-6 4 111,-1 9 35,-2 3-135,0 1 11,0-3-67,0-2-168,0-9-258,0-4-885,0-4-2476,0-9 3787,0-5 0,0 2 0,0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4.745"/>
    </inkml:context>
    <inkml:brush xml:id="br0">
      <inkml:brushProperty name="width" value="0.08571" units="cm"/>
      <inkml:brushProperty name="height" value="0.08571" units="cm"/>
      <inkml:brushProperty name="color" value="#333333"/>
    </inkml:brush>
  </inkml:definitions>
  <inkml:trace contextRef="#ctx0" brushRef="#br0">15 1 17801,'-11'5'-9065,"7"-1"9065,11-1 0,-1-2 0,0-1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4.956"/>
    </inkml:context>
    <inkml:brush xml:id="br0">
      <inkml:brushProperty name="width" value="0.08571" units="cm"/>
      <inkml:brushProperty name="height" value="0.08571" units="cm"/>
      <inkml:brushProperty name="color" value="#333333"/>
    </inkml:brush>
  </inkml:definitions>
  <inkml:trace contextRef="#ctx0" brushRef="#br0">0 1 14607,'4'92'1424,"-1"-4"-1424,-3-25-56,0 0-101,0-8-975,0-10-504,0-16-952,0-14 2588,0-11 0,0-5 0,0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5.789"/>
    </inkml:context>
    <inkml:brush xml:id="br0">
      <inkml:brushProperty name="width" value="0.08571" units="cm"/>
      <inkml:brushProperty name="height" value="0.08571" units="cm"/>
      <inkml:brushProperty name="color" value="#333333"/>
    </inkml:brush>
  </inkml:definitions>
  <inkml:trace contextRef="#ctx0" brushRef="#br0">0 147 14148,'0'14'1580,"0"-3"-1580,0-11-437,54 26-795,-23-17-751,43 20 436,-39-22 886,-6-1 482,-1 1 156,-6-2-66,-1-3 89,-5-1-202,-2-1 202,-4 0 302,-1-3 68,-5-3 460,1-5 122,-4-2-179,0-3-303,-1 0-10,0-1-68,0-1-67,0 2 729,0-1-326,0 12-11,0 12-258,0 17 90,0 15-324,0 4-180,0 0 78,0-2-123,0-8-67,6-7-214,5-11-279,6-7-224,4-6-550,0-12-89,1-6 359,0-13 358,-2-3 706,0 1 526,-3 7 158,-2 6 369,-3 5-381,-3 6 34,-2 4 157,-2 2-538,-2 1-45,0 0-67,-2 0-168,1 0 44,2 0-89,1 0-22,5 0-336,4-2-864,8-6 191,7-3 673,6-4-124,2 3 359,-5 6-45,-3 2 168,-12 5 795,-2 11 68,-7 6-112,-2 12-180,-1 4-223,-3-3 10,1-2-302,-2-6-45,0-8 90,-1-5-101,2-7-101,-1-2-593,4-7-707,0-11 180,2-13-158,3-14 304,-2-7 694,1-4 381,-3 4 975,-2 5 1400,-1 12-717,-2 13-246,-1 9-829,0 8-336,0 3-124,0 1-146,5 7-313,2 4-952,7 6-191,6-3-707,7-6-379,10-5-1357,-8-3 3922,3-3 0,-22 2 0,-1-2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6.079"/>
    </inkml:context>
    <inkml:brush xml:id="br0">
      <inkml:brushProperty name="width" value="0.08571" units="cm"/>
      <inkml:brushProperty name="height" value="0.08571" units="cm"/>
      <inkml:brushProperty name="color" value="#333333"/>
    </inkml:brush>
  </inkml:definitions>
  <inkml:trace contextRef="#ctx0" brushRef="#br0">149 1 14283,'-41'54'1441,"0"1"1,3-6 0,11-8-1442,25-20-34,2-9-78,7-5-695,9-5-257,13-11-68,10-6 886,3-9 246,-1-1 0,-6 5 616,-9 5 281,-10 7-293,-8 3-144,-5 4 44,-3 2-246,0 10-68,0 6-122,0 9-57,0 2-11,0-2-67,0-4-79,3-5-1535,4-6-4011,2-6 5692,3-3 0,-7-2 0,0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7.243"/>
    </inkml:context>
    <inkml:brush xml:id="br0">
      <inkml:brushProperty name="width" value="0.08571" units="cm"/>
      <inkml:brushProperty name="height" value="0.08571" units="cm"/>
      <inkml:brushProperty name="color" value="#333333"/>
    </inkml:brush>
  </inkml:definitions>
  <inkml:trace contextRef="#ctx0" brushRef="#br0">31 30 13824,'-8'-7'851,"2"1"-706,6 6-111,0 0-34,-3 55 45,0-34 45,-3 40 168,4-51-113,0-6 124,2-2-527,0-2-190,0-7-34,4-5 101,5-8 23,6-3 358,6 0 157,1 2-12,1 2 236,-1 4-23,0 3-257,-3 3 370,-1 4-280,-5 3-34,-2 0 335,-4 2-77,-3 0-45,-1 2-45,0 7-180,-1 3 102,0 7-247,0-3 0,1-2-23,-1-5 23,3-3-56,1-4 56,3-1 34,4-1-34,4-4-45,7-3-201,1-6 223,1 0-66,-4 2 89,-4 4 0,-4 3 45,-4 3-34,-1 1 168,-3 0-56,0 0 157,-1 2-257,2 3 45,-2 2-68,-1 1 44,1-2-123,-2-2-190,2-2-739,0-1-235,2-1-1301,2 0-1086,-1 0 3630,0 0 0,-5 0 0,0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7.540"/>
    </inkml:context>
    <inkml:brush xml:id="br0">
      <inkml:brushProperty name="width" value="0.08571" units="cm"/>
      <inkml:brushProperty name="height" value="0.08571" units="cm"/>
      <inkml:brushProperty name="color" value="#333333"/>
    </inkml:brush>
  </inkml:definitions>
  <inkml:trace contextRef="#ctx0" brushRef="#br0">1 141 15975,'80'-45'-650,"-15"6"415,-56 23-80,-4 1 304,-3 4-582,-2 2-102,0 6 448,-1 1 68,-5 2-34,-2 6 213,-4 7 213,1 11 146,3 6-191,3 5 56,3-1-101,2-2-123,3-3-179,9-8-471,9-8-369,14-8 55,7-10-2185,-7-6 3149,-2-7 0,-21 6 0,-3 2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7.715"/>
    </inkml:context>
    <inkml:brush xml:id="br0">
      <inkml:brushProperty name="width" value="0.08571" units="cm"/>
      <inkml:brushProperty name="height" value="0.08571" units="cm"/>
      <inkml:brushProperty name="color" value="#333333"/>
    </inkml:brush>
  </inkml:definitions>
  <inkml:trace contextRef="#ctx0" brushRef="#br0">50 14 11705,'-31'4'-2352,"13"-1"1522,29-4-1265,1-3 2095,2-2 0,-8 1 0,-2 1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8.083"/>
    </inkml:context>
    <inkml:brush xml:id="br0">
      <inkml:brushProperty name="width" value="0.08571" units="cm"/>
      <inkml:brushProperty name="height" value="0.08571" units="cm"/>
      <inkml:brushProperty name="color" value="#333333"/>
    </inkml:brush>
  </inkml:definitions>
  <inkml:trace contextRef="#ctx0" brushRef="#br0">1 188 10563,'1'7'2274,"0"-1"-2263,49-80 281,-38 54 302,38-57-516,-50 74-22,-1-1-56,0 0 45,-1 0-34,0 1-11,0-2 0,0 3 314,2-2 55,-1 3 2903,-8 32-2521,2-1-325,-6 34 67,5-8-56,2 3-213,2 0 79,1-3-292,2-1 34,1-4-12,0-2-10,0-5-23,0-4 0,0-9-224,3-8 123,7-12-594,8-5-280,12-15-705,6-13-864,5-12-1086,-11-1 3630,-7 5 0,-17 18 0,-3 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41.592"/>
    </inkml:context>
    <inkml:brush xml:id="br0">
      <inkml:brushProperty name="width" value="0.08571" units="cm"/>
      <inkml:brushProperty name="height" value="0.08571" units="cm"/>
      <inkml:brushProperty name="color" value="#004F8B"/>
    </inkml:brush>
  </inkml:definitions>
  <inkml:trace contextRef="#ctx0" brushRef="#br0">92 30 16920,'-49'27'280,"10"-1"320,36-3-600,2 0 186,2 2-230,9-2 138,3-4-306,11-8 537,4-5-763,2-5 80,2-11 223,-1-7-33,-3-12 157,-5-5 11,-9 3 112,-6 2 67,-6 6-156,-10 4-23,-7 7 0,-10 5-11,-6 4-281,-4 4-2789,-10 32-673,21-14 3754,-2 24 0,23-32 0,3-3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08.339"/>
    </inkml:context>
    <inkml:brush xml:id="br0">
      <inkml:brushProperty name="width" value="0.08571" units="cm"/>
      <inkml:brushProperty name="height" value="0.08571" units="cm"/>
      <inkml:brushProperty name="color" value="#333333"/>
    </inkml:brush>
  </inkml:definitions>
  <inkml:trace contextRef="#ctx0" brushRef="#br0">0 122 15560,'55'-26'-486,"0"0"1,-4 2-1,-5 4-911,1 6-6671,-16 7 8183,-11 3 0,-16 4 0,-3 0 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27.322"/>
    </inkml:context>
    <inkml:brush xml:id="br0">
      <inkml:brushProperty name="width" value="0.08571" units="cm"/>
      <inkml:brushProperty name="height" value="0.08571" units="cm"/>
      <inkml:brushProperty name="color" value="#004F8B"/>
    </inkml:brush>
  </inkml:definitions>
  <inkml:trace contextRef="#ctx0" brushRef="#br0">0 8 11852,'8'-4'1512,"-2"1"-929,-6 3 560,0 0-785,4 45 180,0-13-415,3 42-78,0-22-45,-2 2 33,2 2-89,0 1-44,-1 0-371,-1-1-100,-2-1-415,-1-2-124,1-3-4142,-1-6 1084,-1-18 4168,0-9 0,-1-15 0,0-2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27.639"/>
    </inkml:context>
    <inkml:brush xml:id="br0">
      <inkml:brushProperty name="width" value="0.08571" units="cm"/>
      <inkml:brushProperty name="height" value="0.08571" units="cm"/>
      <inkml:brushProperty name="color" value="#004F8B"/>
    </inkml:brush>
  </inkml:definitions>
  <inkml:trace contextRef="#ctx0" brushRef="#br0">432 1 13936,'-29'46'67,"1"0"0,0-2 0,0-2-45,-18 14-22,-5 2 0,-3 1-11,2 0-336,4-7-785,11-7-1153,17-21 2285,9-9 0,11-15 0,0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29.180"/>
    </inkml:context>
    <inkml:brush xml:id="br0">
      <inkml:brushProperty name="width" value="0.08571" units="cm"/>
      <inkml:brushProperty name="height" value="0.08571" units="cm"/>
      <inkml:brushProperty name="color" value="#004F8B"/>
    </inkml:brush>
  </inkml:definitions>
  <inkml:trace contextRef="#ctx0" brushRef="#br0">0 0 11806,'7'0'2018,"-2"0"-887,-5 0-783,72 40 357,-24-7-464,8 2 0,4 3-714,20 19 540,-36-26 0,2-1-67,4 0 0,1-1 0,0 0 0,0-2-17,0-1 1,1-2-259,-3-2 0,0 0-733,43 16-1121,-11-4-473,-33-14 2602,-16-5 0,-29-12 0,-3-2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30.080"/>
    </inkml:context>
    <inkml:brush xml:id="br0">
      <inkml:brushProperty name="width" value="0.08571" units="cm"/>
      <inkml:brushProperty name="height" value="0.08571" units="cm"/>
      <inkml:brushProperty name="color" value="#004F8B"/>
    </inkml:brush>
  </inkml:definitions>
  <inkml:trace contextRef="#ctx0" brushRef="#br0">524 0 14059,'-37'50'-30,"1"1"0,-2 0 0,-1-2-228,5-9 1,-1-1 200,-2 4 1,0 0-135,1 0 1,2 0-286,2-2 0,1-1-745,-20 33-1177,23-30 2398,10-15 0,17-25 0,1-3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30.478"/>
    </inkml:context>
    <inkml:brush xml:id="br0">
      <inkml:brushProperty name="width" value="0.08571" units="cm"/>
      <inkml:brushProperty name="height" value="0.08571" units="cm"/>
      <inkml:brushProperty name="color" value="#004F8B"/>
    </inkml:brush>
  </inkml:definitions>
  <inkml:trace contextRef="#ctx0" brushRef="#br0">1 0 12871,'10'0'1703,"-2"0"-874,-8 0-649,44 71-1,-14-28-168,5 9 0,1 1-22,14 9 11,2 2-795,0-3-999,-4-4-1276,-19-22 3070,-8-12 0,-18-18 0,-3-4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31.228"/>
    </inkml:context>
    <inkml:brush xml:id="br0">
      <inkml:brushProperty name="width" value="0.08571" units="cm"/>
      <inkml:brushProperty name="height" value="0.08571" units="cm"/>
      <inkml:brushProperty name="color" value="#004F8B"/>
    </inkml:brush>
  </inkml:definitions>
  <inkml:trace contextRef="#ctx0" brushRef="#br0">453 1 12759,'7'7'67,"-39"43"0,-38 29 0,8-12-571,-2 3-443,1 0 0,-11 13 1,20-23-1710,29-33 2770,9-10 1,16-17 0,0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31.610"/>
    </inkml:context>
    <inkml:brush xml:id="br0">
      <inkml:brushProperty name="width" value="0.08571" units="cm"/>
      <inkml:brushProperty name="height" value="0.08571" units="cm"/>
      <inkml:brushProperty name="color" value="#004F8B"/>
    </inkml:brush>
  </inkml:definitions>
  <inkml:trace contextRef="#ctx0" brushRef="#br0">0 12 10114,'13'-6'2667,"-3"1"-1792,-10 5-226,0 0 113,12 62-235,3-23-292,-2 8 0,3 2 56,15 9-291,6 2 0,1-4-548,2-9-988,-5-9-2217,-12-20 3753,-9-5 0,-12-13 0,-2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32.249"/>
    </inkml:context>
    <inkml:brush xml:id="br0">
      <inkml:brushProperty name="width" value="0.08571" units="cm"/>
      <inkml:brushProperty name="height" value="0.08571" units="cm"/>
      <inkml:brushProperty name="color" value="#004F8B"/>
    </inkml:brush>
  </inkml:definitions>
  <inkml:trace contextRef="#ctx0" brushRef="#br0">261 1 14899,'-28'58'22,"1"-1"1,1-1 0,0-6-1,-12 9-22,2-5 0,6-7-348,9-12-447,5-8-931,9-8-1064,3-10 2790,3-3 0,1-6 0,0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32.542"/>
    </inkml:context>
    <inkml:brush xml:id="br0">
      <inkml:brushProperty name="width" value="0.08571" units="cm"/>
      <inkml:brushProperty name="height" value="0.08571" units="cm"/>
      <inkml:brushProperty name="color" value="#004F8B"/>
    </inkml:brush>
  </inkml:definitions>
  <inkml:trace contextRef="#ctx0" brushRef="#br0">0 0 15728,'41'45'209,"0"0"0,0-2 0,-1-5-209,23 10-784,5-5-6209,7-3 4068,-24-15 3277,-8-6 0,-31-15 1,-4-2-1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42.287"/>
    </inkml:context>
    <inkml:brush xml:id="br0">
      <inkml:brushProperty name="width" value="0.08571" units="cm"/>
      <inkml:brushProperty name="height" value="0.08571" units="cm"/>
      <inkml:brushProperty name="color" value="#004F8B"/>
    </inkml:brush>
  </inkml:definitions>
  <inkml:trace contextRef="#ctx0" brushRef="#br0">143 28 14911,'5'-15'2543,"0"2"-1871,-5 13-280,0 0-145,-49 78-158,27-25 62,-8 6 1,3 3-51,13 13-101,7-6-34,4-7-380,10-15-763,11-11-560,13-15-1400,10-11-3272,-8-7 6409,-3-12 0,-20 7 0,-3-6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33.351"/>
    </inkml:context>
    <inkml:brush xml:id="br0">
      <inkml:brushProperty name="width" value="0.08571" units="cm"/>
      <inkml:brushProperty name="height" value="0.08571" units="cm"/>
      <inkml:brushProperty name="color" value="#004F8B"/>
    </inkml:brush>
  </inkml:definitions>
  <inkml:trace contextRef="#ctx0" brushRef="#br0">193 0 13229,'0'7'874,"0"-2"-403,0-5-426,0 0-23,-44 67-22,21-35 0,-6 11 0,0 0-34,5-13-145,6-4-381,6-5-516,5-3-582,2-3-1177,4-5 2835,0-4 0,1-5 0,0-1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33.634"/>
    </inkml:context>
    <inkml:brush xml:id="br0">
      <inkml:brushProperty name="width" value="0.08571" units="cm"/>
      <inkml:brushProperty name="height" value="0.08571" units="cm"/>
      <inkml:brushProperty name="color" value="#004F8B"/>
    </inkml:brush>
  </inkml:definitions>
  <inkml:trace contextRef="#ctx0" brushRef="#br0">0 1 15739,'53'25'549,"0"1"0,-2-1 0,-3 1-582,16 21-684,3-2-1827,-1-1-4403,-22-19 6947,-10-7 0,-26-15 0,-4-2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1.845"/>
    </inkml:context>
    <inkml:brush xml:id="br0">
      <inkml:brushProperty name="width" value="0.08571" units="cm"/>
      <inkml:brushProperty name="height" value="0.08571" units="cm"/>
      <inkml:brushProperty name="color" value="#333333"/>
    </inkml:brush>
  </inkml:definitions>
  <inkml:trace contextRef="#ctx0" brushRef="#br0">12 44 12199,'-4'0'1983,"1"0"-941,3 0-851,-4 38 21,6-22-200,-2 26-12,10-32 0,0-5-157,6-2-22,1-2-213,8-1-393,2-6-179,3-5-66,-2-6 379,-4-3 360,-6 1 269,-5 1-23,-6 1 79,-4 2-34,-2 2 481,-1 3-133,-1 3-225,-5 4 34,-4 1 56,-5 2 235,-1 1-123,2 8 202,0 6-46,5 11-223,2 4-12,4 3-55,2 0-146,1-2-11,10-5-34,5-3-191,13-4-179,6-6-548,5-4 10,3-5-560,4-3-953,-13-1 2421,-3-5 0,-22 4 0,-2-4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2.002"/>
    </inkml:context>
    <inkml:brush xml:id="br0">
      <inkml:brushProperty name="width" value="0.08571" units="cm"/>
      <inkml:brushProperty name="height" value="0.08571" units="cm"/>
      <inkml:brushProperty name="color" value="#333333"/>
    </inkml:brush>
  </inkml:definitions>
  <inkml:trace contextRef="#ctx0" brushRef="#br0">0 1 13532,'2'4'2207,"-1"-1"-3507,-1-3-940,0 15-774,4-11 3014,3 4 0,-1-10 0,0-5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2.396"/>
    </inkml:context>
    <inkml:brush xml:id="br0">
      <inkml:brushProperty name="width" value="0.08571" units="cm"/>
      <inkml:brushProperty name="height" value="0.08571" units="cm"/>
      <inkml:brushProperty name="color" value="#333333"/>
    </inkml:brush>
  </inkml:definitions>
  <inkml:trace contextRef="#ctx0" brushRef="#br0">110 1 15280,'-63'76'-639,"17"-14"493,58-55-1277,56-6 1850,-41 0 413,34 4 79,-59 14-326,1 17 24,0 16-315,-2 11 23,0 5-157,-1 1-157,0-4 169,0-7-136,0-8 57,-1-10 112,-4-9-213,-2-11-11,-5-10-740,2-6-1893,4-15-325,1-5 2969,5-16 0,0 14 0,0 1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2.541"/>
    </inkml:context>
    <inkml:brush xml:id="br0">
      <inkml:brushProperty name="width" value="0.08571" units="cm"/>
      <inkml:brushProperty name="height" value="0.08571" units="cm"/>
      <inkml:brushProperty name="color" value="#333333"/>
    </inkml:brush>
  </inkml:definitions>
  <inkml:trace contextRef="#ctx0" brushRef="#br0">0 1 17274,'14'0'95,"-13"11"0,-3-8 1,-8 8-1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4.124"/>
    </inkml:context>
    <inkml:brush xml:id="br0">
      <inkml:brushProperty name="width" value="0.08571" units="cm"/>
      <inkml:brushProperty name="height" value="0.08571" units="cm"/>
      <inkml:brushProperty name="color" value="#333333"/>
    </inkml:brush>
  </inkml:definitions>
  <inkml:trace contextRef="#ctx0" brushRef="#br0">39 3 12960,'8'-1'1323,"-2"0"-707,-6 1-212,0 0-337,-1 29 90,-3-10 145,-2 24-280,-3-17 68,-1-2-90,2-1-22,1-5-23,3-5-302,1-6-427,2-4-1556,1-2 1904,4-1 67,8-5-257,8-5 303,5-7 257,6-4 56,-3 2 44,3 0-32,-4 3 245,-2 3 79,-5 2-11,-4 4 202,-5 4-90,-6 2-112,-2 1 862,-3 0-839,0 9-270,0 4 168,-1 9-223,-2-1-23,0 0 191,0-3-135,1-6-22,2-3-34,0-5 0,0-2 302,8-2-268,9-1-1,12-9-66,9-3-23,1-9 0,3 0 22,-8 2 34,-2 5 22,-7 5-10,-8 5 10,-6 3 303,-5 2-157,-4 0 78,1 3-134,0 4-78,1 4-1,1 3-33,1-1-168,1-1-201,6-3-573,7-4-290,10-3-1121,11-5-1636,-8-5 3989,0-5 0,-22 4 0,-3 1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4.439"/>
    </inkml:context>
    <inkml:brush xml:id="br0">
      <inkml:brushProperty name="width" value="0.08571" units="cm"/>
      <inkml:brushProperty name="height" value="0.08571" units="cm"/>
      <inkml:brushProperty name="color" value="#333333"/>
    </inkml:brush>
  </inkml:definitions>
  <inkml:trace contextRef="#ctx0" brushRef="#br0">141 0 15773,'-73'66'56,"16"-13"-213,50-38 34,4-8-347,3-3 200,2-4-144,8 0 156,8-3 169,10-7 77,3-5 12,-1-3 258,-2 3 67,-7 4 202,-6 7 55,-8 2-391,-4 2 324,-3 0-167,0 6-214,3 6-33,0 6-101,6 3-56,4-2-684,6-5-818,12-6-525,12-5-1929,-4-9 4012,4-6 0,-26 3 0,-3-1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4.599"/>
    </inkml:context>
    <inkml:brush xml:id="br0">
      <inkml:brushProperty name="width" value="0.08571" units="cm"/>
      <inkml:brushProperty name="height" value="0.08571" units="cm"/>
      <inkml:brushProperty name="color" value="#333333"/>
    </inkml:brush>
  </inkml:definitions>
  <inkml:trace contextRef="#ctx0" brushRef="#br0">310 1 13597,'-58'51'112,"0"0"0,5-4 0,6-6-269,6-7 99,12-9-1780,14-13-206,7-7 2044,7-7 0,1 2 0,0-2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4.733"/>
    </inkml:context>
    <inkml:brush xml:id="br0">
      <inkml:brushProperty name="width" value="0.08571" units="cm"/>
      <inkml:brushProperty name="height" value="0.08571" units="cm"/>
      <inkml:brushProperty name="color" value="#333333"/>
    </inkml:brush>
  </inkml:definitions>
  <inkml:trace contextRef="#ctx0" brushRef="#br0">1 1 14395,'6'0'2622,"-1"0"-2185,41 62-437,-12-25-886,3 7 1,2-1-4112,0-12 4997,-5-7 0,-22-18 0,-5-3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42.587"/>
    </inkml:context>
    <inkml:brush xml:id="br0">
      <inkml:brushProperty name="width" value="0.08571" units="cm"/>
      <inkml:brushProperty name="height" value="0.08571" units="cm"/>
      <inkml:brushProperty name="color" value="#004F8B"/>
    </inkml:brush>
  </inkml:definitions>
  <inkml:trace contextRef="#ctx0" brushRef="#br0">18 3 14734,'-17'89'-449,"30"1"339,7-68-394,24 3 230,-15-38-321,-1-9 181,-6-12 414,-7-4 426,-7 5 112,-5 3-110,-7 5 110,-8 8-237,-8 6-279,-6 7-22,-1 3-414,2 8-797,5 5-772,6 9-1995,8-5 3978,4-3 0,2-10 0,0-2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5.817"/>
    </inkml:context>
    <inkml:brush xml:id="br0">
      <inkml:brushProperty name="width" value="0.08571" units="cm"/>
      <inkml:brushProperty name="height" value="0.08571" units="cm"/>
      <inkml:brushProperty name="color" value="#333333"/>
    </inkml:brush>
  </inkml:definitions>
  <inkml:trace contextRef="#ctx0" brushRef="#br0">120 1 12938,'-49'87'-1378,"12"-15"1378,47-54 145,4-2 114,6-4 245,0 2-236,-4-1-32,-3 0 100,-6 1 146,-4 1 235,-2 0-426,-2 1-224,-8-1 203,-2 0-203,-7-4 11,0-1-78,0-5-78,0-2-808,2-2-2318,1-13 3204,6-1 0,4-1 0,5 5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5.983"/>
    </inkml:context>
    <inkml:brush xml:id="br0">
      <inkml:brushProperty name="width" value="0.08571" units="cm"/>
      <inkml:brushProperty name="height" value="0.08571" units="cm"/>
      <inkml:brushProperty name="color" value="#333333"/>
    </inkml:brush>
  </inkml:definitions>
  <inkml:trace contextRef="#ctx0" brushRef="#br0">1 14 12695,'78'-7'-1289,"-19"1"0,-52 6 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6.668"/>
    </inkml:context>
    <inkml:brush xml:id="br0">
      <inkml:brushProperty name="width" value="0.08571" units="cm"/>
      <inkml:brushProperty name="height" value="0.08571" units="cm"/>
      <inkml:brushProperty name="color" value="#333333"/>
    </inkml:brush>
  </inkml:definitions>
  <inkml:trace contextRef="#ctx0" brushRef="#br0">129 14 12165,'0'-7'381,"0"1"89,0 6-458,0 0 21,-54 40-22,37-17 213,-38 31-122,52-31-35,3-5-33,6-6-34,9-5-11,10-5-68,11-6-605,3-9 415,1-7 169,-4-7 100,-8 0 235,-9 2 190,-9 5-66,-6 3 235,-4 6-594,-9 4-246,-3 4-1177,-12 2-640,4 1 2063,3 1 0,10-1 0,4 1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7.094"/>
    </inkml:context>
    <inkml:brush xml:id="br0">
      <inkml:brushProperty name="width" value="0.08571" units="cm"/>
      <inkml:brushProperty name="height" value="0.08571" units="cm"/>
      <inkml:brushProperty name="color" value="#333333"/>
    </inkml:brush>
  </inkml:definitions>
  <inkml:trace contextRef="#ctx0" brushRef="#br0">97 8 12960,'6'-4'1099,"-1"1"-528,-5 3-560,-22 64 0,8-26 371,-18 52-259,16-47 90,4-6-12,4-12-189,5-9-12,2-9-292,1-5-66,0-2 268,3-4-235,6-7 78,5-6 191,8-4 0,1 0 56,2 4 12,-2 4 32,-3 4 270,-2 4-258,-4 3 190,-4 2 192,-3 0-337,-3 3 291,-2 7-157,-1 5-101,-1 5 304,-4 2-360,-6-1-22,-8 0-56,-5-3-448,-3-2 11,2-6-628,2-4-1534,7-5-1603,7-1 4202,4-5 0,4 4 0,0-4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7.418"/>
    </inkml:context>
    <inkml:brush xml:id="br0">
      <inkml:brushProperty name="width" value="0.08571" units="cm"/>
      <inkml:brushProperty name="height" value="0.08571" units="cm"/>
      <inkml:brushProperty name="color" value="#333333"/>
    </inkml:brush>
  </inkml:definitions>
  <inkml:trace contextRef="#ctx0" brushRef="#br0">83 20 14675,'6'-8'1423,"-1"2"-661,-5 6-639,0 0-123,-22-6-201,14 7 167,-15 0-179,21 10 213,2 5-112,2 1-79,7 0 113,1-1-79,6-3 157,-5-2-90,-4-2 146,-3-3-56,-3-1 483,-1 1-315,-1 3 33,-8 2-201,-5 3-11,-6-1-90,-1 0-739,5-6-640,6-2-1410,4-4 2890,4-1 0,2 0 0,0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7.820"/>
    </inkml:context>
    <inkml:brush xml:id="br0">
      <inkml:brushProperty name="width" value="0.08571" units="cm"/>
      <inkml:brushProperty name="height" value="0.08571" units="cm"/>
      <inkml:brushProperty name="color" value="#333333"/>
    </inkml:brush>
  </inkml:definitions>
  <inkml:trace contextRef="#ctx0" brushRef="#br0">28 97 14439,'5'0'1435,"-1"0"-841,-4 0-886,15 4 292,-8-4 11,13 3-11,-11-7-560,0-5-751,-1-7 11,-3-3 45,-2-2 1255,-3 6 147,-2 4-125,-7 5 336,-3 4 617,-7 9-23,0 11-256,1 13 9,4 13-324,2 3-56,7 2-168,2-3-123,3-8-34,1-10 0,9-10-314,5-9 101,12-6-750,6-14-516,4-6-763,3-15-615,2-6 146,-15 9 2711,-5 4 0,-17 16 0,-2 4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8.512"/>
    </inkml:context>
    <inkml:brush xml:id="br0">
      <inkml:brushProperty name="width" value="0.08571" units="cm"/>
      <inkml:brushProperty name="height" value="0.08571" units="cm"/>
      <inkml:brushProperty name="color" value="#333333"/>
    </inkml:brush>
  </inkml:definitions>
  <inkml:trace contextRef="#ctx0" brushRef="#br0">0 192 12288,'10'37'4247,"-2"-8"-4213,-8-24-23,0-3 56,0-2-67,8 0-101,3-6-538,8-4 57,4-6-449,4-1 359,-1 0-270,3 4-44,-1 2 404,-2 3 559,-2 5 23,-3 1 45,-4 2 0,-4 0 0,-3 0 44,-4 0 214,-2 4 537,-2 3-212,-1 7 179,-1 1-79,1 2-224,0-3 0,1-1-246,2-6-79,-1-3-179,2-3 135,0-1-102,5 0-33,3-5-952,10-8-560,5-9-864,7-7 1255,8 1-3907,4 2 3135,1 4 1848,-2 6 45,-11 5 964,-9 6 604,-14 3 281,-7 2-168,-6 1 2932,-9 6-3784,-5 5 23,-10 8-258,-2 2-269,3 1 246,3-3-280,7-2-179,6-6-112,5-4-22,2-4-45,1-3 11,3 0-291,8-1 33,7 0-403,9-7 717,2-1 44,-2-4 12,-5 2 23,-6 6 122,-6 2-110,-5 2 413,-2 0-247,-2 4-156,3 1 0,-1 3-23,1-1-78,-1-2 0,0-3-213,3-1 57,5-4-831,7-11-413,6-10-516,7-14-807,3-7-89,-7 10 2812,-2 0 0,-17 23 0,-2 2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8.686"/>
    </inkml:context>
    <inkml:brush xml:id="br0">
      <inkml:brushProperty name="width" value="0.08571" units="cm"/>
      <inkml:brushProperty name="height" value="0.08571" units="cm"/>
      <inkml:brushProperty name="color" value="#333333"/>
    </inkml:brush>
  </inkml:definitions>
  <inkml:trace contextRef="#ctx0" brushRef="#br0">102 0 12322,'-12'56'1744,"-1"0"0,2-3 0,0-3-1688,-8 12-56,4-4-112,4-11-280,5-13-840,3-13-471,3-12-426,0-5-1502,0-6 3631,0-6 0,0 4 0,0-5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8.834"/>
    </inkml:context>
    <inkml:brush xml:id="br0">
      <inkml:brushProperty name="width" value="0.08571" units="cm"/>
      <inkml:brushProperty name="height" value="0.08571" units="cm"/>
      <inkml:brushProperty name="color" value="#333333"/>
    </inkml:brush>
  </inkml:definitions>
  <inkml:trace contextRef="#ctx0" brushRef="#br0">0 125 14339,'5'-4'3372,"-1"1"-2733,-4 3-538,0 0-617,49-18-1030,-16 4-728,44-16 100,-28 8-515,2 4 2689,-18 8 0,-11 5 0,-16 5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8.937"/>
    </inkml:context>
    <inkml:brush xml:id="br0">
      <inkml:brushProperty name="width" value="0.08571" units="cm"/>
      <inkml:brushProperty name="height" value="0.08571" units="cm"/>
      <inkml:brushProperty name="color" value="#333333"/>
    </inkml:brush>
  </inkml:definitions>
  <inkml:trace contextRef="#ctx0" brushRef="#br0">14 1 12692,'-12'66'-2297,"10"-17"2297,9-58 0,1 3 0,-3-3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43.035"/>
    </inkml:context>
    <inkml:brush xml:id="br0">
      <inkml:brushProperty name="width" value="0.08571" units="cm"/>
      <inkml:brushProperty name="height" value="0.08571" units="cm"/>
      <inkml:brushProperty name="color" value="#004F8B"/>
    </inkml:brush>
  </inkml:definitions>
  <inkml:trace contextRef="#ctx0" brushRef="#br0">1 2 13992,'12'-2'2319,"0"58"-2230,-12-26-89,1 44 0,4-46 0,3-7-33,7-10-1,4-5-336,1-5-649,4-10-482,3-8 234,2-12 684,0-7 292,-4-1 235,-3 7 56,-8 7 415,-4 11 134,-7 7 481,-1 5-234,-2 10-202,0 7-45,0 14-201,0 4 144,1 0-178,3-4-78,2-8-68,3-6 145,2-9-122,3-4-68,2-4-78,14-28-45,-7 2 0,9-23-34,-14 14-3070,-5 6 158,-7 17 2946,-2 10 0,-4 6 0,0 3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49.736"/>
    </inkml:context>
    <inkml:brush xml:id="br0">
      <inkml:brushProperty name="width" value="0.08571" units="cm"/>
      <inkml:brushProperty name="height" value="0.08571" units="cm"/>
      <inkml:brushProperty name="color" value="#333333"/>
    </inkml:brush>
  </inkml:definitions>
  <inkml:trace contextRef="#ctx0" brushRef="#br0">1 0 14876,'6'4'-4997,"1"-1"3462,0-1 684,2 1 660,3 1 191,-3 4 0,-3 1 930,-3 4 90,-2 4-203,-1 2 304,-1 7 269,-6 2-415,-2 0 2588,-3 14-3563,13-31-572,16-10 135,6-26 11,7-11 292,-12 14-56,-3 5 190,-3 4-68,-1 7 147,-2 2-124,1 3 56,1 1-11,1 0 213,1 0-135,0 0 359,0 1 169,-3 4-293,-1 2 225,-1 3-247,-1 3-190,1-2 168,-1 2-269,2-3 68,-1-2-68,4-3 0,3-4-90,9 0-280,12-11-650,8-6-67,8-11-157,1 0 550,-2 2 616,-6 7 78,-9 5 571,-10 7 292,-10 3-45,-10 3 67,-4 0 986,-2 0-1837,5 0-23,2 0 146,6 0-124,7 0-33,1 0 0,2 0 34,-2 0-79,-5 0 56,-2 2-11,-5 6 325,-1 5-302,0 7 133,0 4-77,3 2 0,0 1 33,0 1-112,-2-6 0,-4-3 45,-2-4-23,-3-4 56,-5 0-78,-9-2-986,-12-2-2185,-12-1 3171,6-4 0,9-1 0,14-1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1.388"/>
    </inkml:context>
    <inkml:brush xml:id="br0">
      <inkml:brushProperty name="width" value="0.08571" units="cm"/>
      <inkml:brushProperty name="height" value="0.08571" units="cm"/>
      <inkml:brushProperty name="color" value="#333333"/>
    </inkml:brush>
  </inkml:definitions>
  <inkml:trace contextRef="#ctx0" brushRef="#br0">1 1 13600,'11'7'-2342,"-4"-3"0,-5 1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1.221"/>
    </inkml:context>
    <inkml:brush xml:id="br0">
      <inkml:brushProperty name="width" value="0.08571" units="cm"/>
      <inkml:brushProperty name="height" value="0.08571" units="cm"/>
      <inkml:brushProperty name="color" value="#333333"/>
    </inkml:brush>
  </inkml:definitions>
  <inkml:trace contextRef="#ctx0" brushRef="#br0">26 30 11168,'-6'2'2488,"1"1"-1357,5-3 1020,0 0-1456,-6 2-314,4-2 135,-4 2-516,6-3-12,3-4-55,4-4-168,3 0-46,1 0 80,-2 5-158,-3 2 314,0 2-11,-4 0 56,0 12 370,-1 7-269,-1 14 33,0 4-10,0 1-68,-5-2-11,0-5-45,-4-8-90,2-7-90,3-8-816,2-5-472,2-2-2768,0-8 4236,0-4 0,0 2 0,0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1.727"/>
    </inkml:context>
    <inkml:brush xml:id="br0">
      <inkml:brushProperty name="width" value="0.08571" units="cm"/>
      <inkml:brushProperty name="height" value="0.08571" units="cm"/>
      <inkml:brushProperty name="color" value="#333333"/>
    </inkml:brush>
  </inkml:definitions>
  <inkml:trace contextRef="#ctx0" brushRef="#br0">0 1 12998,'0'75'605,"1"-13"626,5-48-1971,35-44 984,-13 13-188,23-31 247,-27 31 302,-7 9 448,-3 4-638,-5 4 235,-3 2-583,-1 9 34,0 5-101,-1 8-650,2-1-683,0-2-1222,3-5-3686,-3-7 6241,2-4 0,-6-5 0,1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2.261"/>
    </inkml:context>
    <inkml:brush xml:id="br0">
      <inkml:brushProperty name="width" value="0.08571" units="cm"/>
      <inkml:brushProperty name="height" value="0.08571" units="cm"/>
      <inkml:brushProperty name="color" value="#333333"/>
    </inkml:brush>
  </inkml:definitions>
  <inkml:trace contextRef="#ctx0" brushRef="#br0">0 140 13510,'0'8'2061,"0"-2"-1221,0-6-682,0 0-158,41-6-79,-20-5-22,30-7 101,-32-4-157,-7 0-156,-4 1 55,-4 4 202,-3 2-112,-1 3 168,-10 6-56,-2 2 123,-12 5-67,-2 13 359,0 6-147,4 14 259,4 3-191,10-1-112,4-2-168,4-4-22,9-5-359,8-7-314,16-9-459,10-5-605,8-8-1233,-11-5 2992,-5-6 0,-23 5 0,-4 2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2.613"/>
    </inkml:context>
    <inkml:brush xml:id="br0">
      <inkml:brushProperty name="width" value="0.08571" units="cm"/>
      <inkml:brushProperty name="height" value="0.08571" units="cm"/>
      <inkml:brushProperty name="color" value="#333333"/>
    </inkml:brush>
  </inkml:definitions>
  <inkml:trace contextRef="#ctx0" brushRef="#br0">90 0 16748,'-50'72'-337,"11"-15"80,40-53 122,9-3-481,7-2-269,11-10-359,3-5 1098,-1-7 146,-5 1 438,-6 7 167,-9 6 213,-6 6-135,-3 2-168,-1 1 472,0 6-483,-3 7-100,-3 9-113,0 3-280,-1 1 67,5-6-78,1-5-67,1-5-22,4-6-338,10-3-794,12-8-482,14-10-1423,9-14-2353,-12 1 5479,0 1 0,-26 17 0,-1 5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2.806"/>
    </inkml:context>
    <inkml:brush xml:id="br0">
      <inkml:brushProperty name="width" value="0.08571" units="cm"/>
      <inkml:brushProperty name="height" value="0.08571" units="cm"/>
      <inkml:brushProperty name="color" value="#333333"/>
    </inkml:brush>
  </inkml:definitions>
  <inkml:trace contextRef="#ctx0" brushRef="#br0">102 0 17185,'-28'48'380,"1"1"1,-16 31-357,40-55-81,3-7-257,9-6-481,8-7-348,14-5 1143,23-39 0,-26 27 0,7-27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3.093"/>
    </inkml:context>
    <inkml:brush xml:id="br0">
      <inkml:brushProperty name="width" value="0.08571" units="cm"/>
      <inkml:brushProperty name="height" value="0.08571" units="cm"/>
      <inkml:brushProperty name="color" value="#333333"/>
    </inkml:brush>
  </inkml:definitions>
  <inkml:trace contextRef="#ctx0" brushRef="#br0">46 3 13028,'8'-3'3283,"-15"54"-2936,-4-17-302,-9 45 930,4-4-1110,20-44-604,7 8-460,23-55 796,4-8 358,3 2 90,-2 7 358,-9 7 90,-4 5 0,-8 9-90,-3 10-380,-3 11-23,-4 7-662,-2 1-1511,-3-8-4875,-2-11 7048,0-7 0,-1-9 0,0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4.873"/>
    </inkml:context>
    <inkml:brush xml:id="br0">
      <inkml:brushProperty name="width" value="0.08571" units="cm"/>
      <inkml:brushProperty name="height" value="0.08571" units="cm"/>
      <inkml:brushProperty name="color" value="#333333"/>
    </inkml:brush>
  </inkml:definitions>
  <inkml:trace contextRef="#ctx0" brushRef="#br0">74 152 15728,'-38'79'-33,"8"-16"33,27-54-202,2-6 79,0-1-808,1-13-76,1-8 995,7-15 12,4-4 90,8 1-56,1 3 10,1 6-44,2 5-22,2 7-785,1 7-829,1 4 280,0 4 90,-2 1 493,-3 6 773,-1 2 224,-5 6 818,-4 2 89,-3 0 13,-4 0-35,-1-2 12,-1-2-203,-2-5-122,3-4-247,-1-2 0,4-1-11,4-2-415,5-8-45,4-5-156,3-9-34,0 0-67,-2 1 145,-5 4-145,-8 6 179,-5 3 34,-4 7 122,-1 1-133,-9 7 10,-6 11 113,-12 11 179,-1 11-202,1 5 157,8-2-280,9-2-56,6-7-56,4-7-258,14-10-481,9-6-12,20-8-941,9-16-885,8-8-348,-1-15 1166,-3-3 1871,-9-2 807,-7 4 717,-12 3 560,-8 6-123,-11 8 78,-4 8-1120,-4 7-628,0 4 191,-4 3 258,-2 0-203,-7 5-111,0 4-404,0 5 113,3 1-135,5-3-79,2-5-134,3-3-89,1-3-292,10 0 224,5-1 113,8 0 245,0-3 1,-4 3 11,-7-3 449,-6 11 77,-4 14-22,-2 19 91,-2 19-248,-9 9 112,-5 7-235,-10-2-179,-2-2 280,0-8-202,0-9-22,2-10 78,1-11-156,5-13-46,4-9-212,4-8-706,7-10-1569,2-14-437,7-18-4370,3-3 7317,8-8 0,-6 29 0,-1 3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5.057"/>
    </inkml:context>
    <inkml:brush xml:id="br0">
      <inkml:brushProperty name="width" value="0.08571" units="cm"/>
      <inkml:brushProperty name="height" value="0.08571" units="cm"/>
      <inkml:brushProperty name="color" value="#333333"/>
    </inkml:brush>
  </inkml:definitions>
  <inkml:trace contextRef="#ctx0" brushRef="#br0">67 0 18653,'-36'77'-571,"10"-14"-662,22-52-33,4-5-426,1-4-3328,3-6 5020,3-7 0,-1 5 0,-1-3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43.467"/>
    </inkml:context>
    <inkml:brush xml:id="br0">
      <inkml:brushProperty name="width" value="0.08571" units="cm"/>
      <inkml:brushProperty name="height" value="0.08571" units="cm"/>
      <inkml:brushProperty name="color" value="#004F8B"/>
    </inkml:brush>
  </inkml:definitions>
  <inkml:trace contextRef="#ctx0" brushRef="#br0">138 0 14451,'-61'77'-683,"12"-13"671,50-46-66,7-1 33,4-1-269,7 2 314,0 0 0,-2 1 113,-5 0 379,-6 0 57,-4-1 68,-2 1 111,-7 0-213,-5 1-425,-8 1-56,-4-4-34,3-2-113,3-7-984,5-4-2,7-3-1041,3-4 2140,3-4 0,0 3 0,0-2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5.211"/>
    </inkml:context>
    <inkml:brush xml:id="br0">
      <inkml:brushProperty name="width" value="0.08571" units="cm"/>
      <inkml:brushProperty name="height" value="0.08571" units="cm"/>
      <inkml:brushProperty name="color" value="#333333"/>
    </inkml:brush>
  </inkml:definitions>
  <inkml:trace contextRef="#ctx0" brushRef="#br0">0 0 11336,'0'0'0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5.913"/>
    </inkml:context>
    <inkml:brush xml:id="br0">
      <inkml:brushProperty name="width" value="0.08571" units="cm"/>
      <inkml:brushProperty name="height" value="0.08571" units="cm"/>
      <inkml:brushProperty name="color" value="#333333"/>
    </inkml:brush>
  </inkml:definitions>
  <inkml:trace contextRef="#ctx0" brushRef="#br0">35 49 14238,'-14'84'2488,"3"-15"-2220,5-51-100,3-7-145,3-6-12,0-3-22,1-2-45,8-8-684,6-7 34,7-9-33,1-7-79,-3 1 124,-5 2 200,-5 3 494,-5 6-11,-3 6-56,-2 8 55,0 3-2632,0 2 1882,0 4 762,5-1 90,1 3 313,7-1 2611,22 12-2375,-15-7 67,18 10-236,-22-12-55,-3 0 168,0-3-169,-4-3-44,1-1 22,-2-1-324,1 0 21,2 0-89,3 0 0,3-2-11,5 0 123,0-2 34,1 2 201,-2 1-291,-4 1 134,0 0-190,-3 0 11,1 0 46,0-1-57,1-5-236,1-3-761,3-6-302,-1-3 435,2 0-278,-1 1-640,-1 4 1401,-4 3 381,-4 5 1020,-6 2 246,-4 3 3295,-1 0-4483,0 8-22,0 4 123,1 11-179,5 4 0,4 4 236,3 1-147,-1 0 449,-6-2 146,-3-4-292,-3-2 123,-11-5-482,-4-3-33,-12-6-313,-2-5-1849,2-4-4539,10-1 6701,5 0 0,8 0 0,3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39:58.406"/>
    </inkml:context>
    <inkml:brush xml:id="br0">
      <inkml:brushProperty name="width" value="0.08571" units="cm"/>
      <inkml:brushProperty name="height" value="0.08571" units="cm"/>
      <inkml:brushProperty name="color" value="#333333"/>
    </inkml:brush>
  </inkml:definitions>
  <inkml:trace contextRef="#ctx0" brushRef="#br0">1 0 14641,'9'0'4281,"-2"0"-3452,-7 0-4106,0 0 0,0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01.993"/>
    </inkml:context>
    <inkml:brush xml:id="br0">
      <inkml:brushProperty name="width" value="0.08571" units="cm"/>
      <inkml:brushProperty name="height" value="0.08571" units="cm"/>
      <inkml:brushProperty name="color" value="#333333"/>
    </inkml:brush>
  </inkml:definitions>
  <inkml:trace contextRef="#ctx0" brushRef="#br0">7 1 15459,'-3'7'2163,"-1"-1"-1961,46 0 0,24-5-202,-18 0 0,4 0-435,12 2 1,8 1 0,-3-2 254,17 0 1,-3 0-525,1 2 1,-5 0-1522,-23-1 1,-6 1 2224,23 5 0,-57-5 0,-11-1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29.091"/>
    </inkml:context>
    <inkml:brush xml:id="br0">
      <inkml:brushProperty name="width" value="0.08571" units="cm"/>
      <inkml:brushProperty name="height" value="0.08571" units="cm"/>
      <inkml:brushProperty name="color" value="#004F8B"/>
    </inkml:brush>
  </inkml:definitions>
  <inkml:trace contextRef="#ctx0" brushRef="#br0">24 200 8961,'-4'0'1378,"1"0"2129,3 0-2936,-8 0-168,7 0 57,-6 0-292,7 0 717,0 0-772,9 0-46,5 0-67,14 0 33,6-1-100,7-1 67,4-1 0,4-2-11,2-1-158,1 2 102,0-2-146,0 2-44,-3 2 234,-2 1-156,-5 0 78,-6 1 79,-9-1-68,-4 1 90,-10 0 0,-3 0 0,-4-1 90,-4-1-90,0 0 56,-2 0 22,0 0-33,0 0-34,0 0-11,0 1-67,-1-1-11,-1-1 33,-2 1 34,0-1-180,-2 0 12,0-1-113,-2 0-21,0 0 189,-1-2-155,0 0-102,-1-1 146,1 0 99,-1-1 136,0 0 0,-2-1 0,1 0 0,-2 1 12,1 0-12,-1 2 157,0 0-134,-1 1 189,2-1 102,0-1-135,3 1 157,2 1-202,1 2 1,4 1-34,0 1-269,2 0 268,3 1-100,5 0 0,6 1 12,6 3 32,4 2-44,3 1 0,1 0 0,2-3-11,-1 0 11,-3 0 0,-3 0-33,-4 1-1,-4-1 34,-2 2 0,-3-1 45,-3 2-12,0-1-9,-3 3 9,-2 3 225,-1 1-180,-1 5 34,0 0-78,-6 4-1,-2-1 68,-7 1-90,1-3-11,0-2 56,3-4-22,2-4 11,3-3 33,2-2-55,2-3 156,0-1-112,1 0-45,-2 0 34,-2 0-11,-1 0-45,-1 0 0,1 0 34,1 0-124,0 0 45,2-6-123,0-1 146,2-7-34,1-3 56,0-1 0,0-3-45,0 0 45,0 2 0,0 0 0,0 2 45,0 3 0,0 3 22,0 3-67,0 3 34,0 3-113,0 0-2274,0 1 0,0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2.400"/>
    </inkml:context>
    <inkml:brush xml:id="br0">
      <inkml:brushProperty name="width" value="0.08571" units="cm"/>
      <inkml:brushProperty name="height" value="0.08571" units="cm"/>
      <inkml:brushProperty name="color" value="#004F8B"/>
    </inkml:brush>
  </inkml:definitions>
  <inkml:trace contextRef="#ctx0" brushRef="#br0">76 3 10025,'-3'3'2241,"1"-1"224,2-2-2106,0-3 10,0 2 158,0-2-572,-5 3 67,-3 7-22,-6 6 0,-1 9 0,2 4-56,4 0 56,4-2-33,3-2-12,2-1-45,7-4 90,4-2-11,9-3 11,3-4 0,1-4 0,1-3-78,0-1 78,-4-2-112,0-6 112,-5-4 0,-2-7 0,-4-3-56,-5 0 56,-2-1 0,-3 3 0,0 2 0,-7 1 0,-3 2 45,-6 2 11,0 3-79,2 3 23,3 3-134,3 1-68,5 3-594,1-1-2296,2 1 1893,7 0-1580,-2 0 2779,7 0 0,-8 0 0,0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3.074"/>
    </inkml:context>
    <inkml:brush xml:id="br0">
      <inkml:brushProperty name="width" value="0.08571" units="cm"/>
      <inkml:brushProperty name="height" value="0.08571" units="cm"/>
      <inkml:brushProperty name="color" value="#004F8B"/>
    </inkml:brush>
  </inkml:definitions>
  <inkml:trace contextRef="#ctx0" brushRef="#br0">17 15 6977,'-3'-5'1860,"1"0"314,2 5-4516,0-2 2062,-1 2-168,1-2 347,-2 2 101,0 0-190,0 0-1021,1 0 1211,-1 0 0,0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4"/>
    </inkml:context>
    <inkml:brush xml:id="br0">
      <inkml:brushProperty name="width" value="0.08571" units="cm"/>
      <inkml:brushProperty name="height" value="0.08571" units="cm"/>
      <inkml:brushProperty name="color" value="#004F8B"/>
    </inkml:brush>
  </inkml:definitions>
  <inkml:trace contextRef="#ctx0" brushRef="#br0">1 29 11705,'0'-16'919,"0"4"-235,0 12 156,0 0-694,7 20 246,0-7-55,7 17-13,-2-13-268,0 1 12,1-1-57,-1-3-11,0-3 0,-1-2-34,-3-4 23,-2-2-11,-2-1-12,-1-2 34,0 0 314,0 0-281,1 0-22,3-8-11,0-2-100,1-7 55,-2 1-78,0-1-415,-3 5 22,2 1-346,-4 4-673,2 3-651,-2 2 2186,0 2 0,-1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4.668"/>
    </inkml:context>
    <inkml:brush xml:id="br0">
      <inkml:brushProperty name="width" value="0.08571" units="cm"/>
      <inkml:brushProperty name="height" value="0.08571" units="cm"/>
      <inkml:brushProperty name="color" value="#004F8B"/>
    </inkml:brush>
  </inkml:definitions>
  <inkml:trace contextRef="#ctx0" brushRef="#br0">1 122 12154,'3'3'818,"0"-1"-302,-3-2-550,37-2 34,-24-1-34,28-3-134,-33-2-224,-2-3-124,0-1-100,-3 0-90,0-2 605,-2 3-268,-1 1-158,-2 2 527,-4 4 0,-2 1 123,-4 3 45,0 0 213,0 3 67,0 6-100,3 8-113,3 5 191,3 4-135,2 0 34,1-2-202,6-3-89,7-5 145,8-7-179,7-3 0,2-5-45,4-2-627,3-8-90,-1-6-179,0-9-224,-2-3-1,-4 0 539,-2 4 627,-6 4 706,-3 6 78,-7 5-123,-5 5 101,-3 2-78,-2 1 55,0 1-212,-2 4-135,1 2-11,-1 5-336,0-3 22,0-1-33,0-4-12,1-2 124,1-2-146,3 0-123,2-2-460,4-9-89,4-3-35,5-6 517,3 3 190,1 7 22,1 4-22,0 5-336,0 4-762,-2 5-2039,-10-1 3137,-2 2 0,-10-7 0,0-1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5.023"/>
    </inkml:context>
    <inkml:brush xml:id="br0">
      <inkml:brushProperty name="width" value="0.08571" units="cm"/>
      <inkml:brushProperty name="height" value="0.08571" units="cm"/>
      <inkml:brushProperty name="color" value="#004F8B"/>
    </inkml:brush>
  </inkml:definitions>
  <inkml:trace contextRef="#ctx0" brushRef="#br0">67 12 10899,'0'-6'728,"0"1"-549,0 5 169,0 0-135,-16 24 470,7 0 57,-13 26-135,14-1 79,1 8-393,5 8-78,0 4-113,2 5-55,0-1 34,5-1-57,2-6-22,4-7 0,-1-7-67,-4-10-23,-3-11-582,-2-10-594,-1-10-68,0-6-2722,0-4 4056,-1-6 0,1 4 0,-1-5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43.834"/>
    </inkml:context>
    <inkml:brush xml:id="br0">
      <inkml:brushProperty name="width" value="0.08571" units="cm"/>
      <inkml:brushProperty name="height" value="0.08571" units="cm"/>
      <inkml:brushProperty name="color" value="#004F8B"/>
    </inkml:brush>
  </inkml:definitions>
  <inkml:trace contextRef="#ctx0" brushRef="#br0">129 1 15067,'-31'48'347,"-1"0"1,-19 32-337,42-55 0,5-5-11,3-7-112,1-4 79,5-5-259,6-3 12,9-9 89,8-6 191,0-9 102,-2 0 335,-5 4-23,-7 8 270,-7 5-359,-4 4 414,-3 4-515,0 8-168,0 5 101,0 5-145,0-1 10,0-6-22,0-3-169,0-7-447,0 0-605,4-3-673,6-9-2386,2-1 4280,4-11 0,-9 10 0,-1-1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5.195"/>
    </inkml:context>
    <inkml:brush xml:id="br0">
      <inkml:brushProperty name="width" value="0.08571" units="cm"/>
      <inkml:brushProperty name="height" value="0.08571" units="cm"/>
      <inkml:brushProperty name="color" value="#004F8B"/>
    </inkml:brush>
  </inkml:definitions>
  <inkml:trace contextRef="#ctx0" brushRef="#br0">0 63 16569,'95'-17'-3665,"-12"-1"573,-59 9 3092,-3-2 0,-16 7 0,-1 1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5.363"/>
    </inkml:context>
    <inkml:brush xml:id="br0">
      <inkml:brushProperty name="width" value="0.08571" units="cm"/>
      <inkml:brushProperty name="height" value="0.08571" units="cm"/>
      <inkml:brushProperty name="color" value="#004F8B"/>
    </inkml:brush>
  </inkml:definitions>
  <inkml:trace contextRef="#ctx0" brushRef="#br0">0 0 16636,'4'45'-2454,"2"-9"1221,4-36-2139,-3 0 3372,1-6 0,-6 4 0,0-4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5.495"/>
    </inkml:context>
    <inkml:brush xml:id="br0">
      <inkml:brushProperty name="width" value="0.08571" units="cm"/>
      <inkml:brushProperty name="height" value="0.08571" units="cm"/>
      <inkml:brushProperty name="color" value="#004F8B"/>
    </inkml:brush>
  </inkml:definitions>
  <inkml:trace contextRef="#ctx0" brushRef="#br0">0 14 12546,'0'-7'-302,"0"0"-1973,0 7 2275,0 0 0,0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5.773"/>
    </inkml:context>
    <inkml:brush xml:id="br0">
      <inkml:brushProperty name="width" value="0.08571" units="cm"/>
      <inkml:brushProperty name="height" value="0.08571" units="cm"/>
      <inkml:brushProperty name="color" value="#004F8B"/>
    </inkml:brush>
  </inkml:definitions>
  <inkml:trace contextRef="#ctx0" brushRef="#br0">1 0 12053,'6'8'3698,"-1"-2"-3239,-5 61-89,0-27-124,0 54-268,0-4-1457,0-44 347,2 19-537,3-58-2825,1-15 4494,1-5 0,-3 4 0,-2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5.963"/>
    </inkml:context>
    <inkml:brush xml:id="br0">
      <inkml:brushProperty name="width" value="0.08571" units="cm"/>
      <inkml:brushProperty name="height" value="0.08571" units="cm"/>
      <inkml:brushProperty name="color" value="#004F8B"/>
    </inkml:brush>
  </inkml:definitions>
  <inkml:trace contextRef="#ctx0" brushRef="#br0">10 0 16243,'-4'99'1569,"2"-13"-1513,0-35-56,0-8-56,2-7-515,0-7-886,0-9-268,0-9-2141,0-6 3866,0-4 0,0-1 0,0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6.152"/>
    </inkml:context>
    <inkml:brush xml:id="br0">
      <inkml:brushProperty name="width" value="0.08571" units="cm"/>
      <inkml:brushProperty name="height" value="0.08571" units="cm"/>
      <inkml:brushProperty name="color" value="#004F8B"/>
    </inkml:brush>
  </inkml:definitions>
  <inkml:trace contextRef="#ctx0" brushRef="#br0">12 5 14663,'-6'0'1222,"1"0"-852,5 0-785,0 0-447,60-1-2175,-29-1-560,38 1 3597,-50 0 0,-13 1 0,-3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6.319"/>
    </inkml:context>
    <inkml:brush xml:id="br0">
      <inkml:brushProperty name="width" value="0.08571" units="cm"/>
      <inkml:brushProperty name="height" value="0.08571" units="cm"/>
      <inkml:brushProperty name="color" value="#004F8B"/>
    </inkml:brush>
  </inkml:definitions>
  <inkml:trace contextRef="#ctx0" brushRef="#br0">0 1 16782,'11'37'-1132,"-2"-8"-818,-1-37-1557,-3-1 3507,1-9 0,-3 8 0,-1 2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37.011"/>
    </inkml:context>
    <inkml:brush xml:id="br0">
      <inkml:brushProperty name="width" value="0.08571" units="cm"/>
      <inkml:brushProperty name="height" value="0.08571" units="cm"/>
      <inkml:brushProperty name="color" value="#004F8B"/>
    </inkml:brush>
  </inkml:definitions>
  <inkml:trace contextRef="#ctx0" brushRef="#br0">0 10 12960,'3'-6'4068,"-1"2"-3396,-2 4-672,12 22-123,-2-14 100,11 17-201,-5-20 0,2 0 168,0-2 45,2-1-11,0 4 22,-2-3 0,-2 3 22,-3-1 57,-3 2 167,-3 1 258,-2-1-178,-1 1 267,-1-3-145,-1-1-235,0-3 68,-1 0-259,2-1-22,1 0 0,2 0-3687,41-11 1906,-17 4 100,32-7 717,-31 9 651,-5 3 212,-5 2 101,-5 0 459,-6 0 90,-5 0 336,-2 0 4875,-3 0-5659,-1 3-101,1 1 0,-1 2-168,1-1 156,0-3-525,0-1 369,7-1-46,2 0 214,7 0 0,0 0 34,-2 0 101,1 0 89,-4 7 134,2 16 180,-3 19-314,1 24 213,-5 15-179,-2 8-161,-3 3 239,-1-4-212,-10-6 56,-9-7 122,-15-12-291,-9-11 79,-3-18-90,0-16-438,8-22-783,11-26-1725,13-28-6885,10-5 9599,18-9 1,-9 41-1,9 5 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1.497"/>
    </inkml:context>
    <inkml:brush xml:id="br0">
      <inkml:brushProperty name="width" value="0.08571" units="cm"/>
      <inkml:brushProperty name="height" value="0.08571" units="cm"/>
      <inkml:brushProperty name="color" value="#333333"/>
    </inkml:brush>
  </inkml:definitions>
  <inkml:trace contextRef="#ctx0" brushRef="#br0">95 12 11784,'-4'5'2678,"1"-1"-1949,3-4 77,0 0-761,-1-3-45,5-2-79,1-1 35,8 1-281,1 3 112,2 2 213,1 0-325,-1 0 247,-1 0 67,-1 4-12,-4 0-56,-2 6 68,-4 0-124,-3 4 68,-1 3 0,-3 5 45,-8 3-1,-7 2-111,-8 1 33,1-2-156,2-6 44,6-4 190,4-7-145,7-4-44,3-3-372,3-1 159,0 0 425,5 2 89,7-1-77,9 0 66,6 3-78,4-1 0,-1 4 67,-1 3 0,-1 0 180,-4 6 22,-3 2-22,-6 4 89,-5 2-235,-5 3 190,-3-1-34,-2 2-22,-7-3 91,-11-1-225,-10-3 44,-11-4 147,-3-2-259,-1-7 79,2-3-112,3-4 11,7-2-22,7-2-773,8-7-897,8-3-224,5-7-717,10 5 2622,5 1 0,-2 9 0,0 1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1.691"/>
    </inkml:context>
    <inkml:brush xml:id="br0">
      <inkml:brushProperty name="width" value="0.08571" units="cm"/>
      <inkml:brushProperty name="height" value="0.08571" units="cm"/>
      <inkml:brushProperty name="color" value="#333333"/>
    </inkml:brush>
  </inkml:definitions>
  <inkml:trace contextRef="#ctx0" brushRef="#br0">101 1 15426,'-54'24'-1498,"7"-2"0,54-27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44.027"/>
    </inkml:context>
    <inkml:brush xml:id="br0">
      <inkml:brushProperty name="width" value="0.08571" units="cm"/>
      <inkml:brushProperty name="height" value="0.08571" units="cm"/>
      <inkml:brushProperty name="color" value="#004F8B"/>
    </inkml:brush>
  </inkml:definitions>
  <inkml:trace contextRef="#ctx0" brushRef="#br0">217 2 14428,'10'-2'333,"-16"54"1,-23 54-1,-6 12 1,8-29-3796,1 2 3121,0 0 0,-9 30 1,5-15-1,17-60 1,13-47-1,1-1 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3.899"/>
    </inkml:context>
    <inkml:brush xml:id="br0">
      <inkml:brushProperty name="width" value="0.08571" units="cm"/>
      <inkml:brushProperty name="height" value="0.08571" units="cm"/>
      <inkml:brushProperty name="color" value="#333333"/>
    </inkml:brush>
  </inkml:definitions>
  <inkml:trace contextRef="#ctx0" brushRef="#br0">58 19 15325,'7'-10'493,"-4"2"-370,-9 8-22,-2 4-101,-5 5 45,1 7-90,1 6 45,2 1-135,4 0-77,2-3-248,3-4 45,7-3-525,10-7-428,14-2-458,13-4-1749,-8-2 3575,0-5 0,-23 3 0,-4-2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4.249"/>
    </inkml:context>
    <inkml:brush xml:id="br0">
      <inkml:brushProperty name="width" value="0.08571" units="cm"/>
      <inkml:brushProperty name="height" value="0.08571" units="cm"/>
      <inkml:brushProperty name="color" value="#333333"/>
    </inkml:brush>
  </inkml:definitions>
  <inkml:trace contextRef="#ctx0" brushRef="#br0">97 42 14383,'-26'44'162,"0"-1"1,-14 31-163,36-51-22,3-3-57,12-10-4172,8-3 4240,17-5 859,7-16-1273,4-5 55,-3-17 90,-4 0 280,-11-1 67,-8 3-56,-9 5 3605,-7 4-2888,-4 9-672,-8 4 123,-6 8-156,-8 2 33,-7 2-23,0 8-33,1 4 0,1 8-22,8 0-202,7-4-1132,13-4-257,16-6-986,4-1 2599,7-6 0,-16 0 0,-3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4.584"/>
    </inkml:context>
    <inkml:brush xml:id="br0">
      <inkml:brushProperty name="width" value="0.08571" units="cm"/>
      <inkml:brushProperty name="height" value="0.08571" units="cm"/>
      <inkml:brushProperty name="color" value="#333333"/>
    </inkml:brush>
  </inkml:definitions>
  <inkml:trace contextRef="#ctx0" brushRef="#br0">75 1 15403,'-49'42'-1076,"24"-7"1065,48-22-11,18-4 22,5 1-123,3-2 100,-5 2-111,-7 2 134,-12 0 78,-9 3 247,-9 1 348,-5 4-225,-14 1-123,-6 2 223,-13-1-368,-5-2 22,-1-3-180,4-5 57,5-5-158,8-4-178,10-5-998,5-15 167,21-13-704,15-21-864,6 7 2656,8-1 0,-28 28 0,-2 4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4.767"/>
    </inkml:context>
    <inkml:brush xml:id="br0">
      <inkml:brushProperty name="width" value="0.08571" units="cm"/>
      <inkml:brushProperty name="height" value="0.08571" units="cm"/>
      <inkml:brushProperty name="color" value="#333333"/>
    </inkml:brush>
  </inkml:definitions>
  <inkml:trace contextRef="#ctx0" brushRef="#br0">72 0 15661,'-6'63'377,"0"0"0,0-2 1,-2-3-345,-8 21 12,2-6-45,5-13-201,5-13-674,2-15-917,2-12-1670,0-12 3462,0-6 0,0-3 0,0-1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4.900"/>
    </inkml:context>
    <inkml:brush xml:id="br0">
      <inkml:brushProperty name="width" value="0.08571" units="cm"/>
      <inkml:brushProperty name="height" value="0.08571" units="cm"/>
      <inkml:brushProperty name="color" value="#333333"/>
    </inkml:brush>
  </inkml:definitions>
  <inkml:trace contextRef="#ctx0" brushRef="#br0">8 86 15706,'-8'-8'1557,"73"-3"-1758,-10-3-2746,40-1 2947,-40-6 0,-36 12 0,-6 2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5.402"/>
    </inkml:context>
    <inkml:brush xml:id="br0">
      <inkml:brushProperty name="width" value="0.08571" units="cm"/>
      <inkml:brushProperty name="height" value="0.08571" units="cm"/>
      <inkml:brushProperty name="color" value="#333333"/>
    </inkml:brush>
  </inkml:definitions>
  <inkml:trace contextRef="#ctx0" brushRef="#br0">214 1 16210,'-47'30'129,"1"0"0,-31 25-6,52-17 191,13-4-314,5-4-67,11-2-258,14-8-863,12-9-336,19-5-796,10-10-1108,-13-5 3428,-4-6 0,-28 4 0,-5 2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5.674"/>
    </inkml:context>
    <inkml:brush xml:id="br0">
      <inkml:brushProperty name="width" value="0.08571" units="cm"/>
      <inkml:brushProperty name="height" value="0.08571" units="cm"/>
      <inkml:brushProperty name="color" value="#333333"/>
    </inkml:brush>
  </inkml:definitions>
  <inkml:trace contextRef="#ctx0" brushRef="#br0">90 12 15751,'-50'75'123,"10"-12"-302,40-45 100,8-3-89,5-9-157,11-2 22,5-4 236,1-8-34,-2-6 34,-7-10 67,-7-3 0,-7-1 22,-4 2 102,-3 3-46,-1 4-78,-4 5-370,-1 7-649,-4 4-774,5 3-347,1 0-863,3 2 3003,1 1 0,0-1 0,0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6.122"/>
    </inkml:context>
    <inkml:brush xml:id="br0">
      <inkml:brushProperty name="width" value="0.08571" units="cm"/>
      <inkml:brushProperty name="height" value="0.08571" units="cm"/>
      <inkml:brushProperty name="color" value="#333333"/>
    </inkml:brush>
  </inkml:definitions>
  <inkml:trace contextRef="#ctx0" brushRef="#br0">1 37 15359,'27'44'123,"-5"-7"-123,-21-25-45,3-4-33,0-3-247,2-3-113,5-2-704,2-3 66,8-7 426,1-6 605,3-6 45,-1 1 258,-1 4 504,-4 4 67,-4 4-347,-7 5-34,-3 2-280,-3 2 1423,-1 0-1457,1 0 147,1 0-281,6 0 22,3 0 214,7 0-225,4 0 90,6-2-101,1-4 56,-1 0 78,-6-2-134,-5 4 11,-7 2-44,-4 2 33,-3 0-23,0 0-44,-1 0-751,2 0-179,0 2-1905,3-1-2970,-2 1 5872,3-2 0,-6 0 0,1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6.299"/>
    </inkml:context>
    <inkml:brush xml:id="br0">
      <inkml:brushProperty name="width" value="0.08571" units="cm"/>
      <inkml:brushProperty name="height" value="0.08571" units="cm"/>
      <inkml:brushProperty name="color" value="#333333"/>
    </inkml:brush>
  </inkml:definitions>
  <inkml:trace contextRef="#ctx0" brushRef="#br0">8 1 14727,'1'53'515,"0"-1"1,1 46-516,-2-28-56,0-3-54,0-3-405,-1-8 369,-1-14-410,-2-13-699,2-15 347,0-8 1,2-6-1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6.504"/>
    </inkml:context>
    <inkml:brush xml:id="br0">
      <inkml:brushProperty name="width" value="0.08571" units="cm"/>
      <inkml:brushProperty name="height" value="0.08571" units="cm"/>
      <inkml:brushProperty name="color" value="#333333"/>
    </inkml:brush>
  </inkml:definitions>
  <inkml:trace contextRef="#ctx0" brushRef="#br0">1 1 18485,'78'48'313,"-13"-1"-257,-48 18-56,-8-25-560,-6 19-740,-12-39-7596,-9-8 8896,3-6 0,1-5 0,11-1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44.860"/>
    </inkml:context>
    <inkml:brush xml:id="br0">
      <inkml:brushProperty name="width" value="0.08571" units="cm"/>
      <inkml:brushProperty name="height" value="0.08571" units="cm"/>
      <inkml:brushProperty name="color" value="#004F8B"/>
    </inkml:brush>
  </inkml:definitions>
  <inkml:trace contextRef="#ctx0" brushRef="#br0">148 1 17790,'-36'52'149,"0"0"1,4-5-1,7-6-93,13-10-22,7-7-34,4-7-101,1-7 0,6-5-101,7-4-168,9-2 1491,56-58-740,-49 43-258,34-43 214,-63 59-225,1 3-79,1 2 23,2 2-56,2-1-123,-1-3-57,5-2-514,3-1-315,7-8-627,3-4 953,4-6 66,2 1 595,-2 6 22,-4 4 292,-7 6 313,-8 6-213,-4 7 213,-4 6-157,0 4 90,0-3-179,0-4-101,-1-3-23,0-6-235,0-3-146,0-2-212,1-6-1256,1-4 874,7-7 516,8-1-706,8-5 90,9 1 100,2 0 595,3 1 145,-1 5 324,-6 3 282,-5 7 727,-9 3-672,-8 3 325,-6 8-157,-3 7-290,0 9-125,0 3-212,0 0 212,0 1-403,0-11 23,0-3-34,0-13 33,3-1-122,23-3-113,2-5 124,21-3-45,-6 1 78,-2 2 45,-5 6 33,-7 19 404,-8 12-202,-11 21 124,-5 13 425,-9 8-268,-14 11-12,-13 8-2088,7-42 0,-4 0 1774,-1 1 1,-5 1-363,-16 15 1,-4-3 87,14-20 0,-1-3-381,-11 4 0,3-9-2459,9-15 2924,14-35 0,23 11 0,3-15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6.754"/>
    </inkml:context>
    <inkml:brush xml:id="br0">
      <inkml:brushProperty name="width" value="0.08571" units="cm"/>
      <inkml:brushProperty name="height" value="0.08571" units="cm"/>
      <inkml:brushProperty name="color" value="#333333"/>
    </inkml:brush>
  </inkml:definitions>
  <inkml:trace contextRef="#ctx0" brushRef="#br0">42 0 17521,'-12'89'-146,"2"-9"-1075,1-37 224,3-7-920,3-8-2452,2-14 4369,1-5 0,0-9 0,0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7.036"/>
    </inkml:context>
    <inkml:brush xml:id="br0">
      <inkml:brushProperty name="width" value="0.08571" units="cm"/>
      <inkml:brushProperty name="height" value="0.08571" units="cm"/>
      <inkml:brushProperty name="color" value="#333333"/>
    </inkml:brush>
  </inkml:definitions>
  <inkml:trace contextRef="#ctx0" brushRef="#br0">1 148 18373,'81'-24'-1984,"-13"-1"1894,-47-2-402,-9 1 223,-5 6 0,-6 6 247,-1 6 22,-7 5 89,-3 3 102,-8 15 324,-1 9-67,3 20-78,4 6-79,7 2-291,3-6-201,10-7-651,14-14-392,19-12 1244,45-34 0,-44 14 0,16-18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7.193"/>
    </inkml:context>
    <inkml:brush xml:id="br0">
      <inkml:brushProperty name="width" value="0.08571" units="cm"/>
      <inkml:brushProperty name="height" value="0.08571" units="cm"/>
      <inkml:brushProperty name="color" value="#333333"/>
    </inkml:brush>
  </inkml:definitions>
  <inkml:trace contextRef="#ctx0" brushRef="#br0">235 0 16389,'-47'49'172,"0"0"0,5-5 0,6-6-206,7-7-661,11-10-268,8-11-494,6-6-1288,3-4 2745,1-8 0,0 6 0,0-6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7.367"/>
    </inkml:context>
    <inkml:brush xml:id="br0">
      <inkml:brushProperty name="width" value="0.08571" units="cm"/>
      <inkml:brushProperty name="height" value="0.08571" units="cm"/>
      <inkml:brushProperty name="color" value="#333333"/>
    </inkml:brush>
  </inkml:definitions>
  <inkml:trace contextRef="#ctx0" brushRef="#br0">0 1 15381,'8'0'3619,"-2"0"-3597,-6 0 46,0 0-136,28 53-189,-13-34-640,21 39-21,-18-51-1156,2-4 2074,1-11 0,-8 6 0,-3-7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7.523"/>
    </inkml:context>
    <inkml:brush xml:id="br0">
      <inkml:brushProperty name="width" value="0.08571" units="cm"/>
      <inkml:brushProperty name="height" value="0.08571" units="cm"/>
      <inkml:brushProperty name="color" value="#333333"/>
    </inkml:brush>
  </inkml:definitions>
  <inkml:trace contextRef="#ctx0" brushRef="#br0">0 79 14171,'0'13'3059,"0"-3"-2925,0-10-224,0 0-862,16 8 213,-1-22-1772,15 0-1197,-10-18 3708,-3 3 0,-11 17 0,-2 4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7.785"/>
    </inkml:context>
    <inkml:brush xml:id="br0">
      <inkml:brushProperty name="width" value="0.08571" units="cm"/>
      <inkml:brushProperty name="height" value="0.08571" units="cm"/>
      <inkml:brushProperty name="color" value="#333333"/>
    </inkml:brush>
  </inkml:definitions>
  <inkml:trace contextRef="#ctx0" brushRef="#br0">0 70 17196,'44'-38'-739,"-3"8"739,-18 29 0,2 6 112,-2 8-79,-3 12 303,-3 10-89,-6 8-225,-6 5 314,-2 5-280,-3 4-22,0 1-23,-4-2-11,1-5-11,-3-10-1233,1-10-963,2-15-2746,2-7 4953,0-10 0,1 0 0,0-1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8.236"/>
    </inkml:context>
    <inkml:brush xml:id="br0">
      <inkml:brushProperty name="width" value="0.08571" units="cm"/>
      <inkml:brushProperty name="height" value="0.08571" units="cm"/>
      <inkml:brushProperty name="color" value="#333333"/>
    </inkml:brush>
  </inkml:definitions>
  <inkml:trace contextRef="#ctx0" brushRef="#br0">1 16 16535,'-1'-3'3832,"21"-2"-3933,2 4-728,22-1 190,-1 1-862,2 0 11,-1-1 548,-5 1 942,-7 1 34,-10 0 168,-10 8 795,-6 1 269,-5 12-324,-3 3-114,-5 4-446,-1-1-125,-4-3 214,5-9-471,2-4 56,4-7-56,1-2-90,4-2-22,10-7-257,9-5-349,15-9 337,3-2 12,1 5 369,-7 5 213,-4 8 44,-4 6 247,-6 18-100,0 17-68,-6 26 302,-3 19-582,-7 9-198,-3 4 142,-8-7 157,-9-9-314,-13-13 157,-15-14-840,-12-18-1087,-12-16-4573,16-10 6500,0-18 0,35 8 0,4-8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9.234"/>
    </inkml:context>
    <inkml:brush xml:id="br0">
      <inkml:brushProperty name="width" value="0.08571" units="cm"/>
      <inkml:brushProperty name="height" value="0.08571" units="cm"/>
      <inkml:brushProperty name="color" value="#333333"/>
    </inkml:brush>
  </inkml:definitions>
  <inkml:trace contextRef="#ctx0" brushRef="#br0">35 0 13723,'7'0'2644,"-2"0"-1513,-5 0-648,0 0-192,1 76-123,-3-26-118,0 6 1,0 2-40,-6 11-22,-3-3-45,3-8-807,0-10-818,4-14-2196,2-17 3877,2-11 0,0-6 0,0-2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9.534"/>
    </inkml:context>
    <inkml:brush xml:id="br0">
      <inkml:brushProperty name="width" value="0.08571" units="cm"/>
      <inkml:brushProperty name="height" value="0.08571" units="cm"/>
      <inkml:brushProperty name="color" value="#333333"/>
    </inkml:brush>
  </inkml:definitions>
  <inkml:trace contextRef="#ctx0" brushRef="#br0">1 95 15168,'43'-26'257,"1"0"1,35-14-90,-40 38-168,-2 4 0,-5 6 325,-6 7-258,-5 6 192,-6 2-192,-6 1 34,-5 0-23,-4 3-78,-13 1-78,-5 0-46,-14-2-425,-2-7-56,3-7-336,5-6-359,10-5-750,7-3-696,6-3 2746,6-4 0,-2 3 0,2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0:59.752"/>
    </inkml:context>
    <inkml:brush xml:id="br0">
      <inkml:brushProperty name="width" value="0.08571" units="cm"/>
      <inkml:brushProperty name="height" value="0.08571" units="cm"/>
      <inkml:brushProperty name="color" value="#333333"/>
    </inkml:brush>
  </inkml:definitions>
  <inkml:trace contextRef="#ctx0" brushRef="#br0">7 21 15067,'-2'47'135,"1"-9"-202,-2-39-181,2-10-144,1-1-324,5-11-248,7 3-246,10 2-1188,0 7 2398,1 4 0,-14 5 0,-3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0.244"/>
    </inkml:context>
    <inkml:brush xml:id="br0">
      <inkml:brushProperty name="width" value="0.08571" units="cm"/>
      <inkml:brushProperty name="height" value="0.08571" units="cm"/>
      <inkml:brushProperty name="color" value="#333333"/>
    </inkml:brush>
  </inkml:definitions>
  <inkml:trace contextRef="#ctx0" brushRef="#br0">51 23 12613,'8'-13'2723,"-2"3"-2107,-6 10 818,0 0-1187,0 6 90,0 3-158,-1 7-146,0 0-21,-1 4-3416,1-1 3360,1 3-12,0-2-45,4-3-214,4-2-200,7-6 101,6-3-147,3-4-77,2-2 3144,-1-5-3178,0-6 22,-4-5 112,-3-5 382,-5 2 156,-6 0 11,-3 3 258,-3 3-68,-1 4 270,0 3 22,0 4-11,0 1-292,0 7 46,0 7 111,0 10 56,0 7 79,0 7 34,0 2-203,0 4 12,0 1-11,0-3-68,0-1 35,0-3-57,-5-4 101,-24 13-269,1-14-56,-22 4 0,13-17-11,2-11-169,4-4-616,4-9-862,11-13-851,6-12-2680,7-1 5189,6-2 0,-2 20 0,2 3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1:00.171"/>
    </inkml:context>
    <inkml:brush xml:id="br0">
      <inkml:brushProperty name="width" value="0.08571" units="cm"/>
      <inkml:brushProperty name="height" value="0.08571" units="cm"/>
      <inkml:brushProperty name="color" value="#333333"/>
    </inkml:brush>
  </inkml:definitions>
  <inkml:trace contextRef="#ctx0" brushRef="#br0">21 1 14876,'-7'58'2443,"0"-7"-2308,4-25-23,-1-3-224,4-3 22,0-6-336,9-4 214,3-5-674,11-3-10,4-4-68,4-10 247,1-5 571,-2-9-22,-4 3 168,-5 5 639,-6 5 22,-7 7 57,-4 2 110,-3 3 1515,-1 1-1716,0 10 67,0 1-581,0 7-12,0-2-101,0-5-45,2-1 11,4-5-291,3-2-347,6-2-102,5-2-1388,3-10-987,5-6-1758,-8-5 4907,0 2 0,-15 11 0,-1 4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1:01.303"/>
    </inkml:context>
    <inkml:brush xml:id="br0">
      <inkml:brushProperty name="width" value="0.08571" units="cm"/>
      <inkml:brushProperty name="height" value="0.08571" units="cm"/>
      <inkml:brushProperty name="color" value="#333333"/>
    </inkml:brush>
  </inkml:definitions>
  <inkml:trace contextRef="#ctx0" brushRef="#br0">0 292 13375,'3'3'4527,"-1"-1"-3395,-2-2-1088,6 34-10,-2-24-34,5 24-11,-1-32-157,3-2 22,5 0-548,3-10-909,8-4-89,2-9 762,3 1 729,-2 6 201,-4 6 33,-4 5 684,-7 4 157,-3 1 258,-4 9-225,-3 1 24,-1 9-438,-3 0-258,0 0 370,-1-4-504,0-2 11,0-6-112,1-4 0,1-2-45,3-1-381,3 0-134,3-5-460,6-7-1310,5-9-35,6-3 405,2 3 951,1 7 729,-5 8 280,-5 4 1210,-9 2 796,-5 4-259,-5 6-1040,-2 4-192,0 5-235,0-4-100,0-6-180,0-3-68,0-5-22,0-1-962,0-7 379,1-11-638,2-11-851,3-11-382,2-4 370,1-3 2174,-1 2 1580,-1 2 594,0 8 224,-2 8-471,-1 11-1176,0 7-146,-3 6 11,2 3-11,1 3 101,5 8-572,2 5 102,7 7 33,3 0-258,5 1 258,1-1-269,0 1 34,-1-2 44,-4-3 12,-3-3-90,-5-5 0,-1-3 100,-2-6 57,3 0-22,2-2-124,4 0 67,5 0-78,2-5 0,6 0 0,0-5 79,2 2-113,-2 1 34,-1 2 0,-2 1-56,-2 2 67,-2 0-11,-1-1 0,0-1 90,0-1-146,0 2 56,-4-1 0,-3 3-135,-4 0 225,-8 1-90,-2 0 628,-4 0 156,0 5-515,-4 6-190,-3 5 178,-2 6-257,0 0 0,6 2-11,0 2 33,3 3-111,5 4 89,7 3 0,8 3-123,8 2 67,2 4-135,-5 1 157,-4 4-44,-10 0 44,-6 2 34,-18-1 0,-10-5 292,-21-7-281,-15-9 112,-11-10 191,-7-10-180,-1-6 281,9-15-281,20-17-56,22-19-111,36-18 100,37-6-67,-9 34 0,7 1-345,10 1 1,3 2 265,6-1 1,1 2 78,1 2 0,1 0-347,-1 2 0,-1 1-186,-5 4 1,-2 1-73,-8 4 0,-3 3-2644,19-4-4595,-30 11 7844,-32 7 0,-6 1 0,-8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38.315"/>
    </inkml:context>
    <inkml:brush xml:id="br0">
      <inkml:brushProperty name="width" value="0.08571" units="cm"/>
      <inkml:brushProperty name="height" value="0.08571" units="cm"/>
      <inkml:brushProperty name="color" value="#004F8B"/>
    </inkml:brush>
  </inkml:definitions>
  <inkml:trace contextRef="#ctx0" brushRef="#br0">1 26 17375,'51'6'785,"0"-1"-617,-7-5-168,3 1 0,2 1-22,0 0 10,1-1 1,-3 0-56,-2-1-404,-7 0-22,-4 0-404,-5 0-178,-7 0 100,-3 0-840,-6-6-280,-4-2-841,-4-3 2936,-3 0 0,-2 7 0,0 1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38.750"/>
    </inkml:context>
    <inkml:brush xml:id="br0">
      <inkml:brushProperty name="width" value="0.08571" units="cm"/>
      <inkml:brushProperty name="height" value="0.08571" units="cm"/>
      <inkml:brushProperty name="color" value="#004F8B"/>
    </inkml:brush>
  </inkml:definitions>
  <inkml:trace contextRef="#ctx0" brushRef="#br0">21 9 14137,'-11'-5'403,"1"1"-347,10 4 292,0 0-292,3 0-33,6 1 33,7 4 22,6 2-78,2 5 0,1 1-34,-2 3 34,-3 1 0,-4 4 56,-8 1-22,-2 2 11,-5 2-45,-1-1 11,-2 0 146,-6-5-101,-2-3 112,-5-6 78,2-4-33,1-4 168,0-2-101,2-1-190,0-3 78,1-7-157,1-6 0,2-8-11,3-3 79,1 0-214,2 1 180,0 2-45,0 3 0,0 4-112,0 6-504,0 6-504,0 3-3778,0 2 4898,0 5 0,0-4 0,0 4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39.484"/>
    </inkml:context>
    <inkml:brush xml:id="br0">
      <inkml:brushProperty name="width" value="0.08571" units="cm"/>
      <inkml:brushProperty name="height" value="0.08571" units="cm"/>
      <inkml:brushProperty name="color" value="#004F8B"/>
    </inkml:brush>
  </inkml:definitions>
  <inkml:trace contextRef="#ctx0" brushRef="#br0">198 2 12848,'-13'-1'740,"3"0"-426,10 1-314,-54 25 0,31-8 112,-40 23-78,47-15 212,5 1 168,5-1-324,4-2 101,2-4-191,10-3 0,4-6 0,14-5 0,3-4 0,3-8 45,-3-5-34,-4-7 135,-5-2-12,-6 3-78,-5 3 101,-6 4-157,-3 4 0,-1 3 0,-1 3 33,1 11 91,3 12 100,2 20 303,3 13-158,2 10 12,2 2-112,0 0-124,-4-5 91,-3-9-158,-4-7-56,-2-10 114,-3-8-136,-5-9 0,-5-9-192,-4-6-771,0-14-292,3-14-1244,5-19-2554,4 0 5053,4-3 0,1 28 0,0 2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39.749"/>
    </inkml:context>
    <inkml:brush xml:id="br0">
      <inkml:brushProperty name="width" value="0.08571" units="cm"/>
      <inkml:brushProperty name="height" value="0.08571" units="cm"/>
      <inkml:brushProperty name="color" value="#004F8B"/>
    </inkml:brush>
  </inkml:definitions>
  <inkml:trace contextRef="#ctx0" brushRef="#br0">1 5 16434,'6'65'157,"-1"-13"370,-5-52-527,0 0-79,5-8-279,5-5-404,9-9 437,9-2-213,7 3-179,4 4 123,1 7-291,3 5-785,-4 4-1154,-13 1 2824,-7 0 0,-16 0 0,-1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0.066"/>
    </inkml:context>
    <inkml:brush xml:id="br0">
      <inkml:brushProperty name="width" value="0.08571" units="cm"/>
      <inkml:brushProperty name="height" value="0.08571" units="cm"/>
      <inkml:brushProperty name="color" value="#004F8B"/>
    </inkml:brush>
  </inkml:definitions>
  <inkml:trace contextRef="#ctx0" brushRef="#br0">53 47 11089,'-1'9'2252,"0"-2"-1993,1-7 21,0 0-79,-23 48-201,18-31-89,-18 36 66,30-46 23,4-2 0,9-4 190,3-6-134,0-9 23,1-7-34,-4-9 78,-4 1 302,-7 1-43,-4 5-113,-4 6 190,-1 3-325,-3 7-111,-3 3-23,-5 3-471,1 1-44,-2 6-561,6 5-280,2 5-212,3 3-147,6-5-1007,2-6 2722,6-4 0,-5-4 0,-2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0.409"/>
    </inkml:context>
    <inkml:brush xml:id="br0">
      <inkml:brushProperty name="width" value="0.08571" units="cm"/>
      <inkml:brushProperty name="height" value="0.08571" units="cm"/>
      <inkml:brushProperty name="color" value="#004F8B"/>
    </inkml:brush>
  </inkml:definitions>
  <inkml:trace contextRef="#ctx0" brushRef="#br0">1 99 15191,'39'26'828,"-6"0"-559,-31-3-100,5 0-102,-1-4 45,5-5-112,4-6 0,4-4-22,6-6-281,4-13 11,6-7 147,4-13 44,13-9 135,-18 16-12,4 0 180,-26 21-102,-2 4 102,-4 3 381,1 1-90,1 6 101,1 4-325,4 4 33,0-2-33,3-7-123,3-2 212,1-4-358,1-7-56,0-5-123,1-9-952,-5-2-1043,-3 1 2174,-7 6 0,-4 6 0,-3 6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1.152"/>
    </inkml:context>
    <inkml:brush xml:id="br0">
      <inkml:brushProperty name="width" value="0.08571" units="cm"/>
      <inkml:brushProperty name="height" value="0.08571" units="cm"/>
      <inkml:brushProperty name="color" value="#004F8B"/>
    </inkml:brush>
  </inkml:definitions>
  <inkml:trace contextRef="#ctx0" brushRef="#br0">108 1 18283,'-15'54'127,"0"0"0,1-2 0,1-2-138,-8 33 11,6-8-123,6-8-550,4-11-649,4-14-606,13-11-2733,-2-16 4661,11-6 0,-12-9 0,-1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1.952"/>
    </inkml:context>
    <inkml:brush xml:id="br0">
      <inkml:brushProperty name="width" value="0.08571" units="cm"/>
      <inkml:brushProperty name="height" value="0.08571" units="cm"/>
      <inkml:brushProperty name="color" value="#004F8B"/>
    </inkml:brush>
  </inkml:definitions>
  <inkml:trace contextRef="#ctx0" brushRef="#br0">106 0 16296,'-28'42'50,"0"-1"1,-16 30-297,39-45-427,4-8 825,1-8-364,10-5 183,2-4 7,11-3-98,1-7 64,0-2 56,-3-5 179,-3 3-67,-5 3 145,-3 4-21,-4 3 302,0 2-258,-1 1 11,2 0-89,0 0-202,0 0 100,2 0-100,2 0-123,3 0 101,5 0-695,4-2 67,7-5-291,3-3-213,2-5 167,0 2 506,-5 3 481,-3 4 11,-10 4 202,-3 2 537,-6 0 91,-3 5-203,-3 3-155,-1 4-181,-1 0-100,0-1 122,2-2-223,0-2-67,4-4-23,3-1 0,4-2-22,8 0-11,9-1-662,9-7-44,9-5-303,3-4 202,0 1 762,-4 5 134,-9 6 347,-11 3-88,-9 2 122,-8 0 112,-6 0-22,-2 0-101,-2 1-56,0 3-68,0 3 136,0 4-136,0 1-189,0 2 21,0 0-145,0 2 0,0-1-22,3 2 44,4 2-22,4 3 0,3 6 0,0 1-45,-1 6 79,-5 3-34,-3 5 134,-4 2 225,-3 1 314,-11 2-113,-7-3-157,-14-3 68,-3-8-393,0-8 45,2-13-123,4-6-190,7-16-695,10-18-919,7-21-1345,14-20-3697,5 9 6846,11 5 0,-10 33 0,0 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6.557"/>
    </inkml:context>
    <inkml:brush xml:id="br0">
      <inkml:brushProperty name="width" value="0.08571" units="cm"/>
      <inkml:brushProperty name="height" value="0.08571" units="cm"/>
      <inkml:brushProperty name="color" value="#004F8B"/>
    </inkml:brush>
  </inkml:definitions>
  <inkml:trace contextRef="#ctx0" brushRef="#br0">26 3 13229,'-6'0'1334,"1"0"-1200,5 0 68,0 0-134,-6 27-1,4-10 34,-4 22-101,12-18-79,3-5 46,6-6-405,9-4 427,-7-5-90,6-12 101,-12-3 0,-3-10 45,-5 0 123,-2-3-269,-7 9-683,-11 1-717,0 12 1501,-8 11 0,16-5 0,0 7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0.812"/>
    </inkml:context>
    <inkml:brush xml:id="br0">
      <inkml:brushProperty name="width" value="0.08571" units="cm"/>
      <inkml:brushProperty name="height" value="0.08571" units="cm"/>
      <inkml:brushProperty name="color" value="#333333"/>
    </inkml:brush>
  </inkml:definitions>
  <inkml:trace contextRef="#ctx0" brushRef="#br0">1 38 16737,'1'68'683,"0"-13"-605,-1-43-22,0-6 12,0-3 122,0-3-470,0-6 258,0-5-34,2-9-124,5-4-301,5 0 156,6 2 33,6 3-503,1 1-841,5 5-695,0 0-2375,-8 7 4706,-6 2 0,-11 3 0,-3 1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2.233"/>
    </inkml:context>
    <inkml:brush xml:id="br0">
      <inkml:brushProperty name="width" value="0.08571" units="cm"/>
      <inkml:brushProperty name="height" value="0.08571" units="cm"/>
      <inkml:brushProperty name="color" value="#004F8B"/>
    </inkml:brush>
  </inkml:definitions>
  <inkml:trace contextRef="#ctx0" brushRef="#br0">0 179 18787,'84'-9'112,"-12"-5"-168,-48-8-22,-2-4-45,-3-1 111,-7 0-368,-6 5 189,-4 4 191,-2 9 0,-5 4 101,-7 13 33,-9 15 79,-5 16 34,1 16-214,5 5 57,8 0-90,6-4-482,8-9-549,16-11-1737,12-16 2768,5-10 0,-10-8 0,-12-2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2.720"/>
    </inkml:context>
    <inkml:brush xml:id="br0">
      <inkml:brushProperty name="width" value="0.08571" units="cm"/>
      <inkml:brushProperty name="height" value="0.08571" units="cm"/>
      <inkml:brushProperty name="color" value="#004F8B"/>
    </inkml:brush>
  </inkml:definitions>
  <inkml:trace contextRef="#ctx0" brushRef="#br0">116 1 18541,'-14'51'156,"1"0"1,-11 44-168,3-30-34,4-4-795,5-9-594,3-11-1794,6-9-3584,1-16 6812,2-7 0,0-9 0,0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3.341"/>
    </inkml:context>
    <inkml:brush xml:id="br0">
      <inkml:brushProperty name="width" value="0.08571" units="cm"/>
      <inkml:brushProperty name="height" value="0.08571" units="cm"/>
      <inkml:brushProperty name="color" value="#004F8B"/>
    </inkml:brush>
  </inkml:definitions>
  <inkml:trace contextRef="#ctx0" brushRef="#br0">12 162 15683,'-6'-6'672,"1"1"-627,5 5-45,67-29-157,-24 19-151,6-5 0,2 1-734,4 11-202,-5 3 841,-8 8-751,-7 3 448,-9 11-661,-5 0 67,-12 2 1300,-3-2 706,-6-3 527,0-2 10,-3-4-21,-1-5-135,-1-1-158,0-5-424,3-1-314,1-1-191,1-3-314,0-7 280,2-5-437,8-9 191,8 1 280,9 1 0,2 5-11,0 5 11,-2 4 0,-1 4-11,-2 2 44,-3 2 23,-3 0 202,-1 3-67,-4 3 44,-1 4 12,1 0-23,-2-1 168,2-2-258,-1-3 203,0-2 111,3-2-381,-1-4 34,1-8-101,-1-7-101,-4-6-56,-3 0-235,-5 1 134,-2 1-179,-4 5 437,-4 7 34,-6 5-1,-4 7 281,0 14 135,2 9-214,4 15 134,5 6-44,5 1-280,7-2-45,10-7-3426,11-9 2788,12-12-427,9-8-962,5-7-3307,-11-11 5334,-5-3 0,-24 1 0,-4 2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3.657"/>
    </inkml:context>
    <inkml:brush xml:id="br0">
      <inkml:brushProperty name="width" value="0.08571" units="cm"/>
      <inkml:brushProperty name="height" value="0.08571" units="cm"/>
      <inkml:brushProperty name="color" value="#004F8B"/>
    </inkml:brush>
  </inkml:definitions>
  <inkml:trace contextRef="#ctx0" brushRef="#br0">0 158 16972,'89'11'-874,"-14"-8"807,-51-37 44,-5 3-201,-11 0 168,-4 5 0,-4 3 112,-10 7-45,-6 7 57,-14 7 290,-4 19 505,-2 8-191,5 20-22,7 6-45,11 4-235,7 2-34,12-3-336,15-4-112,19-13-594,22-16-2532,-7-11 3238,1-18 0,-34 6 0,-6-6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8.420"/>
    </inkml:context>
    <inkml:brush xml:id="br0">
      <inkml:brushProperty name="width" value="0.08571" units="cm"/>
      <inkml:brushProperty name="height" value="0.08571" units="cm"/>
      <inkml:brushProperty name="color" value="#004F8B"/>
    </inkml:brush>
  </inkml:definitions>
  <inkml:trace contextRef="#ctx0" brushRef="#br0">0 39 17689,'46'2'807,"3"-2"-684,1 2 168,3-1-291,-1 0 0,-2 0-100,-3-1 21,-1 0-201,-6 0-3653,16 0 2286,-31-4-773,8-2-617,-31-7 3037,-2 2 0,0 3 0,0 4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8.798"/>
    </inkml:context>
    <inkml:brush xml:id="br0">
      <inkml:brushProperty name="width" value="0.08571" units="cm"/>
      <inkml:brushProperty name="height" value="0.08571" units="cm"/>
      <inkml:brushProperty name="color" value="#004F8B"/>
    </inkml:brush>
  </inkml:definitions>
  <inkml:trace contextRef="#ctx0" brushRef="#br0">16 12 14115,'-11'-9'1300,"7"6"-1043,15 10-246,10 4 90,9 2-101,6 0 0,2 0-56,1 0 90,-3 0-34,-6 1 0,-8 3 11,-11 5 79,-6 6-90,-9 9 33,-11 4 135,-7 0-157,-10-4 79,3-7 145,4-10 35,6-10 99,6-6-313,5-11 56,3-12-201,3-15 100,3-13-11,8-5 0,5 1 89,5 4-122,-2 11 33,-7 11-146,-4 11 113,-4 8-875,-2 4-4201,0 2 5109,0 7 0,0-5 0,0 5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9.227"/>
    </inkml:context>
    <inkml:brush xml:id="br0">
      <inkml:brushProperty name="width" value="0.08571" units="cm"/>
      <inkml:brushProperty name="height" value="0.08571" units="cm"/>
      <inkml:brushProperty name="color" value="#004F8B"/>
    </inkml:brush>
  </inkml:definitions>
  <inkml:trace contextRef="#ctx0" brushRef="#br0">79 0 14887,'-17'53'291,"1"0"1,1-1 0,3-2-292,4 24-123,3 4-157,2 0-539,2-6 35,0-12-695,1-15 370,0-19-1379,0-13 2488,0-17 0,0-5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9.490"/>
    </inkml:context>
    <inkml:brush xml:id="br0">
      <inkml:brushProperty name="width" value="0.08571" units="cm"/>
      <inkml:brushProperty name="height" value="0.08571" units="cm"/>
      <inkml:brushProperty name="color" value="#004F8B"/>
    </inkml:brush>
  </inkml:definitions>
  <inkml:trace contextRef="#ctx0" brushRef="#br0">1 68 16165,'55'-21'50,"1"0"1,39-5-40,-57 39 45,-10 12 22,-10 4 80,-10 7-46,-5 2 56,-9 4-157,-9-3 34,-10-5-45,-5-9-594,-2-12-34,6-7-672,4-14-705,11-11-304,4-2 2309,6-7 0,1 16 0,0 3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49.690"/>
    </inkml:context>
    <inkml:brush xml:id="br0">
      <inkml:brushProperty name="width" value="0.08571" units="cm"/>
      <inkml:brushProperty name="height" value="0.08571" units="cm"/>
      <inkml:brushProperty name="color" value="#004F8B"/>
    </inkml:brush>
  </inkml:definitions>
  <inkml:trace contextRef="#ctx0" brushRef="#br0">0 53 15359,'11'74'291,"-5"-16"-202,-9-49-89,-1-6 0,2-3-313,1-13 145,1-9 11,6-14-1479,9-4-695,12 2-269,-3 12 2600,3 10 0,-18 12 0,-2 3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0.508"/>
    </inkml:context>
    <inkml:brush xml:id="br0">
      <inkml:brushProperty name="width" value="0.08571" units="cm"/>
      <inkml:brushProperty name="height" value="0.08571" units="cm"/>
      <inkml:brushProperty name="color" value="#004F8B"/>
    </inkml:brush>
  </inkml:definitions>
  <inkml:trace contextRef="#ctx0" brushRef="#br0">0 116 17162,'3'91'920,"26"-25"-1078,-9-30-111,24-37-145,-14-15 347,1-14 11,-5 3 112,-3 4 22,-7 8 135,-5 8-191,-6 4 202,-2 3 79,-1 0-157,-1 9 190,0 6-314,1 10 23,-1 3-45,3-2-33,0-5-23,2-7-101,3-5-359,2-5-156,2-3-1020,6-14-67,4-7-34,5-14-11,2-3 796,2 4 1008,-6 7 78,-4 8 1020,-8 10 516,-6 4 246,-4 4-718,-3 9-458,1 5-34,-1 10-213,1 0 11,-1-2 134,2-5-425,0-4-10,1-6-147,1-4 67,3-3-180,4-5 113,7-9-258,5-9 1,6-6-102,1 0 348,-1 7-45,-3 7 11,-8 8-44,-3 4 78,-5 3 11,-1 6 56,-1 5-45,-2 6-22,2 2-79,0-3-145,1-5 179,3-6 33,1-3 46,1-2 78,3-6-34,-1-4-67,4-7 0,-2-5 89,1-1-178,-1-2 66,-3 1-66,-4 0 22,-5 2 134,-4 2-34,-1 6 393,-2 6-415,-2 5 224,-5 12 124,-3 13-46,-4 14 181,4 12-304,4 1 57,4-1-247,7-7-56,14-8-67,16-14-953,19-9-1950,16-17-5321,-15-8 8347,-1-11 0,-35 10 0,-6 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1.191"/>
    </inkml:context>
    <inkml:brush xml:id="br0">
      <inkml:brushProperty name="width" value="0.08571" units="cm"/>
      <inkml:brushProperty name="height" value="0.08571" units="cm"/>
      <inkml:brushProperty name="color" value="#333333"/>
    </inkml:brush>
  </inkml:definitions>
  <inkml:trace contextRef="#ctx0" brushRef="#br0">42 0 12972,'11'0'2510,"-2"0"-2118,-9 0 247,0 0-348,-25 35-179,17-20-78,-19 27-68,25-30-56,2-1 79,2-2-258,8-1 134,6-1 135,8 1 0,4-1 12,-3 3 55,-1 2-44,-6-1 246,-7 3 55,-5-1-77,-4-1 89,-2 2-146,-3-1-145,-7 0-45,-7 0-246,-8-2-886,-2-1-1098,0-4-4112,6-2 6342,6-2 0,9-2 0,3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0.800"/>
    </inkml:context>
    <inkml:brush xml:id="br0">
      <inkml:brushProperty name="width" value="0.08571" units="cm"/>
      <inkml:brushProperty name="height" value="0.08571" units="cm"/>
      <inkml:brushProperty name="color" value="#004F8B"/>
    </inkml:brush>
  </inkml:definitions>
  <inkml:trace contextRef="#ctx0" brushRef="#br0">74 1 16793,'-13'60'44,"-1"1"1,1-1 0,2-4-168,2 22-1423,3-3 168,1-12-830,3-15-1411,1-23 3619,1-12 0,0-13 0,0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0.966"/>
    </inkml:context>
    <inkml:brush xml:id="br0">
      <inkml:brushProperty name="width" value="0.08571" units="cm"/>
      <inkml:brushProperty name="height" value="0.08571" units="cm"/>
      <inkml:brushProperty name="color" value="#004F8B"/>
    </inkml:brush>
  </inkml:definitions>
  <inkml:trace contextRef="#ctx0" brushRef="#br0">1 33 18642,'52'-3'-3726,"-1"1"0,46-5-1002,-54 3 4728,-2-4 0,-29 4 0,-3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1.182"/>
    </inkml:context>
    <inkml:brush xml:id="br0">
      <inkml:brushProperty name="width" value="0.08571" units="cm"/>
      <inkml:brushProperty name="height" value="0.08571" units="cm"/>
      <inkml:brushProperty name="color" value="#004F8B"/>
    </inkml:brush>
  </inkml:definitions>
  <inkml:trace contextRef="#ctx0" brushRef="#br0">3 106 16737,'-3'73'224,"12"-16"-224,29-54 0,6-12-146,1-9 146,-5-12 191,-8-6-292,-28-33-1569,-9 40-2588,-16-19 4258,5 49 0,9 0 0,3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1.873"/>
    </inkml:context>
    <inkml:brush xml:id="br0">
      <inkml:brushProperty name="width" value="0.08571" units="cm"/>
      <inkml:brushProperty name="height" value="0.08571" units="cm"/>
      <inkml:brushProperty name="color" value="#004F8B"/>
    </inkml:brush>
  </inkml:definitions>
  <inkml:trace contextRef="#ctx0" brushRef="#br0">205 0 17062,'-41'19'268,"2"6"1,5 12-258,5 1 23,7-2-34,9-4-302,8-6 234,4-7-548,13-8-34,7-4 404,15-6-1,4-2 214,-1-6-12,-4 2 67,-8-2-66,-6 4 88,-7 9 124,-4 13 191,-5 15-180,-2 14 113,-1 9-79,-3 1-23,-8 0 314,-8-2-235,-10-5-157,-7-6 169,-3-8-214,-2-12 56,6-11-123,7-8-1188,14-18-896,7-16-1815,16-5 3899,7-12 0,-4 26 0,2 2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2.232"/>
    </inkml:context>
    <inkml:brush xml:id="br0">
      <inkml:brushProperty name="width" value="0.08571" units="cm"/>
      <inkml:brushProperty name="height" value="0.08571" units="cm"/>
      <inkml:brushProperty name="color" value="#004F8B"/>
    </inkml:brush>
  </inkml:definitions>
  <inkml:trace contextRef="#ctx0" brushRef="#br0">1 186 16759,'80'0'0,"-14"-8"-145,-43-24-125,-7-1 91,-7 4-258,-4 0-224,-4 7 538,-2 4 123,-8 8 0,-2 5 101,-7 7 11,-1 13 358,4 10 90,2 15-223,8 6 133,2 0-257,4-1-112,10-5-101,9-9-101,16-9-448,10-12-470,10-9-539,6-21-1243,5-13-2107,-20-7 4908,-6-5 0,-30 27 0,-3 3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2.390"/>
    </inkml:context>
    <inkml:brush xml:id="br0">
      <inkml:brushProperty name="width" value="0.08571" units="cm"/>
      <inkml:brushProperty name="height" value="0.08571" units="cm"/>
      <inkml:brushProperty name="color" value="#004F8B"/>
    </inkml:brush>
  </inkml:definitions>
  <inkml:trace contextRef="#ctx0" brushRef="#br0">83 0 15840,'-7'52'527,"0"1"0,-7 45-494,-2-27-66,1-2-976,3-6-974,4-13-1289,5-23 3272,2-11 0,1-16 0,0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2.540"/>
    </inkml:context>
    <inkml:brush xml:id="br0">
      <inkml:brushProperty name="width" value="0.08571" units="cm"/>
      <inkml:brushProperty name="height" value="0.08571" units="cm"/>
      <inkml:brushProperty name="color" value="#004F8B"/>
    </inkml:brush>
  </inkml:definitions>
  <inkml:trace contextRef="#ctx0" brushRef="#br0">1 88 19930,'49'-12'-1065,"0"-1"1,48-12-6096,-42 10 7160,-6 1 0,-35 9 0,-3 2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5.832"/>
    </inkml:context>
    <inkml:brush xml:id="br0">
      <inkml:brushProperty name="width" value="0.08571" units="cm"/>
      <inkml:brushProperty name="height" value="0.08571" units="cm"/>
      <inkml:brushProperty name="color" value="#004F8B"/>
    </inkml:brush>
  </inkml:definitions>
  <inkml:trace contextRef="#ctx0" brushRef="#br0">95 0 15392,'-53'23'-246,"11"-1"257,42-9 224,9 4-224,1 1 45,8 3-56,-1 1 101,-3 1-34,-3-3-67,-5 1 56,-3-3 460,-3 1-483,-2-2 90,-6-1-55,-3-3 22,-4-5-180,0-4 22,2-3-604,2-2-482,5-9-2129,2-8 3283,4-3 0,0 5 0,0 9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6.246"/>
    </inkml:context>
    <inkml:brush xml:id="br0">
      <inkml:brushProperty name="width" value="0.08571" units="cm"/>
      <inkml:brushProperty name="height" value="0.08571" units="cm"/>
      <inkml:brushProperty name="color" value="#004F8B"/>
    </inkml:brush>
  </inkml:definitions>
  <inkml:trace contextRef="#ctx0" brushRef="#br0">0 14 15571,'5'-8'1110,"-1"2"-1065,-4 6 649,0 0-660,0 52 78,0-21 67,0 41-112,0-38 91,1-7-158,7-9-158,3-10 80,8-4-281,3-10 102,3-11 89,2-9 112,-4-8 56,-1 5 11,-9 7 134,-4 10 393,-6 6-471,-2 4 202,-1 2 460,0 12-516,0 8 22,0 14-235,0 2-23,0-3-77,0-11-124,4-9 0,6-7-112,7-7-987,8-16-178,3-11-1054,1-18-437,0-7-448,-10 12 3440,-5 2 0,-11 26 0,-2 1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6.598"/>
    </inkml:context>
    <inkml:brush xml:id="br0">
      <inkml:brushProperty name="width" value="0.08571" units="cm"/>
      <inkml:brushProperty name="height" value="0.08571" units="cm"/>
      <inkml:brushProperty name="color" value="#004F8B"/>
    </inkml:brush>
  </inkml:definitions>
  <inkml:trace contextRef="#ctx0" brushRef="#br0">1 1 14283,'0'54'2095,"0"1"1,0 41-1984,0-53-68,0-5-44,0-10 0,0-8-56,0-9-11,0-6-134,1-4-147,2-1 292,3-8-258,3-4 236,2-9 66,2-1-10,2 2-34,-1 3 56,0 6 0,-2 5 325,-1 4-247,0 2 192,1 5 32,-1 9-246,1 10 213,-5 10-269,-3 4 0,-3 1 168,-1-2-134,0-3-34,-7-5 0,-3-5-180,-6-9-368,1-6-1526,2-6-2285,7-12 4359,2-5 0,4 2 0,0 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2.358"/>
    </inkml:context>
    <inkml:brush xml:id="br0">
      <inkml:brushProperty name="width" value="0.08571" units="cm"/>
      <inkml:brushProperty name="height" value="0.08571" units="cm"/>
      <inkml:brushProperty name="color" value="#333333"/>
    </inkml:brush>
  </inkml:definitions>
  <inkml:trace contextRef="#ctx0" brushRef="#br0">1 109 16064,'72'34'157,"-10"-6"-157,-40-35-22,-1-2-46,-7-11-391,-3 2-34,-6-5-493,-3 1 796,-2 1 111,-9 3 79,-5 3 247,-10 5 279,-1 5-189,0 3-35,5 2 68,-1 11-3404,5 8 3438,2 17 145,5 32-258,4-13-291,6 17-11,11-32-90,9-9-560,12-14 45,7-9-987,7-15-1232,5-16 2835,-12-3 0,-12 2 0,-19 11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6.847"/>
    </inkml:context>
    <inkml:brush xml:id="br0">
      <inkml:brushProperty name="width" value="0.08571" units="cm"/>
      <inkml:brushProperty name="height" value="0.08571" units="cm"/>
      <inkml:brushProperty name="color" value="#004F8B"/>
    </inkml:brush>
  </inkml:definitions>
  <inkml:trace contextRef="#ctx0" brushRef="#br0">90 14 15202,'5'-7'2252,"-1"1"-1793,-4 6-178,-1 59 32,-6-17-89,-3 55-145,-7-32-79,1 0 0,-1-7-112,5-10 100,1-15-1164,7-15-1514,1-9-5299,3-9 7989,0-12 0,0 7 0,0-6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7.027"/>
    </inkml:context>
    <inkml:brush xml:id="br0">
      <inkml:brushProperty name="width" value="0.08571" units="cm"/>
      <inkml:brushProperty name="height" value="0.08571" units="cm"/>
      <inkml:brushProperty name="color" value="#004F8B"/>
    </inkml:brush>
  </inkml:definitions>
  <inkml:trace contextRef="#ctx0" brushRef="#br0">1 64 15795,'1'-7'-448,"58"-20"-2734,-33 21 672,45-15-582,-55 19 3092,-3 1 0,-11 1 0,0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7.520"/>
    </inkml:context>
    <inkml:brush xml:id="br0">
      <inkml:brushProperty name="width" value="0.08571" units="cm"/>
      <inkml:brushProperty name="height" value="0.08571" units="cm"/>
      <inkml:brushProperty name="color" value="#004F8B"/>
    </inkml:brush>
  </inkml:definitions>
  <inkml:trace contextRef="#ctx0" brushRef="#br0">0 130 15672,'0'39'527,"0"-7"-224,1-32-303,5-12-931,3-6 271,9-13-170,6-1-257,5 2-918,1 4 1119,-1 8 886,-4 8 190,-5 5-167,-2 7 6297,40 55-6174,-33-41-146,34 34-819,-27-85 483,-16 10-280,11-19 583,-24 26 22,-2 6 22,-1 6 56,0 3 224,-3 6 269,-4 11 326,-2 9-405,-2 11 90,4 4-223,1 0-325,4-2-46,1-7-178,1-6-203,7-11-380,5-6-1122,11-8-1466,5-13 3372,-5-1 0,-7 0 0,-10 6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7.862"/>
    </inkml:context>
    <inkml:brush xml:id="br0">
      <inkml:brushProperty name="width" value="0.08571" units="cm"/>
      <inkml:brushProperty name="height" value="0.08571" units="cm"/>
      <inkml:brushProperty name="color" value="#004F8B"/>
    </inkml:brush>
  </inkml:definitions>
  <inkml:trace contextRef="#ctx0" brushRef="#br0">1 163 16053,'45'-20'-2162,"-6"-1"1871,-22-4 145,-4 0-538,-4 1 684,-6 3 67,-1 6 460,-2 6-79,-1 6 448,-7 7 147,-3 12-371,-9 10-89,3 11 178,2 5-525,4-1-157,7-2-79,2-7-528,5-6 136,9-11-661,9-8-493,11-9-1076,7-15-717,2-12 997,-11-2 2342,-6-1 0,-17 19 0,-3 4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3:58.068"/>
    </inkml:context>
    <inkml:brush xml:id="br0">
      <inkml:brushProperty name="width" value="0.08571" units="cm"/>
      <inkml:brushProperty name="height" value="0.08571" units="cm"/>
      <inkml:brushProperty name="color" value="#004F8B"/>
    </inkml:brush>
  </inkml:definitions>
  <inkml:trace contextRef="#ctx0" brushRef="#br0">83 0 15034,'7'17'4156,"-2"3"-4156,2 11 168,7-1-145,11 2 157,5 0-180,-1 3 11,-9 1 179,-9 2-111,-10 0 77,-19-2-156,-11-7-201,-17-8-841,-5-11-3071,12-6 4113,7-4 0,22 0 0,4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4.301"/>
    </inkml:context>
    <inkml:brush xml:id="br0">
      <inkml:brushProperty name="width" value="0.08571" units="cm"/>
      <inkml:brushProperty name="height" value="0.08571" units="cm"/>
      <inkml:brushProperty name="color" value="#004F8B"/>
    </inkml:brush>
  </inkml:definitions>
  <inkml:trace contextRef="#ctx0" brushRef="#br0">0 143 17454,'23'7'1143,"2"-2"-975,6-7-123,7-2 11,6-1-56,7-1-12,1 4-21,0 0-247,-4 2 213,-4 0-213,-9 0-169,-4 0 303,-9 0-167,-6 0 77,-7 0 192,-5 0-158,-3 0 202,-1 0 11,-7 0-89,-4 0 55,-8 0 23,-1-3-11,-1-1 45,5-3-68,2-1 34,4 1-292,4-2 214,3 1-269,2-2 123,1-2 101,0 0 212,0-2-89,0 2 0,0 1 11,0 4 79,0 1-34,0 4 1938,0 1-1836,0 10-158,4 1 0,5 9-23,8-2 57,6-3-34,4-1 0,0-2 78,-1-2-122,-2 0 44,-5-1-3392,-4 2 3369,-6 2 102,-4 2-79,-3 2 67,-2 1-34,0 1 203,-7-1-236,1-1 3414,-6-6-3268,2-1-68,1-5-78,0-2 0,-1-2 90,-1 0-90,1 0 0,-1 0 0,3 0-23,0 0 46,2 0-23,3 0 67,1 0-22,2 0-292,0-7 247,0 0-101,1-6 101,3 2-56,1 3 45,2-2 11,-1 3-11,-3 0 11,1 1 0,-3 0 34,0 1 10,-1-4-44,0-1 23,0 0 66,0-1-10,0 1-79,0 2 0,0 1-79,0 5-1489,0 0 1366,-2 9 202,0-1 0,0 5 45,1-4-79,1-3 34,0 0 0,0-3 224,0 0-257,-2-3 10,2 1-2278,-2-1 0,2 2 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5.604"/>
    </inkml:context>
    <inkml:brush xml:id="br0">
      <inkml:brushProperty name="width" value="0.08571" units="cm"/>
      <inkml:brushProperty name="height" value="0.08571" units="cm"/>
      <inkml:brushProperty name="color" value="#004F8B"/>
    </inkml:brush>
  </inkml:definitions>
  <inkml:trace contextRef="#ctx0" brushRef="#br0">3 16 13499,'4'-8'1064,"-1"0"-1064,-3 8 482,0 0-112,0 11 268,0 6-21,0 18-102,0 11-426,0 7-55,0 7-3460,-2-1 3281,0-2-561,-1-6-246,1-8-707,1-10-481,1-12-818,0-10 2958,0-7 0,0-4 0,0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5.937"/>
    </inkml:context>
    <inkml:brush xml:id="br0">
      <inkml:brushProperty name="width" value="0.08571" units="cm"/>
      <inkml:brushProperty name="height" value="0.08571" units="cm"/>
      <inkml:brushProperty name="color" value="#004F8B"/>
    </inkml:brush>
  </inkml:definitions>
  <inkml:trace contextRef="#ctx0" brushRef="#br0">1 67 15034,'46'-20'380,"0"0"1,32-6 11,-49 37-44,-7 6-281,-5 5 225,-7-1-281,-5-3 56,-3 1 123,-2-3-134,-2 1-22,-7-5-34,-4 2-123,-6-6-12,2-2-413,2-4-528,7-2-818,2-3-504,5-7-1210,5 0 3608,3-6 0,-1 10 0,0 1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6.108"/>
    </inkml:context>
    <inkml:brush xml:id="br0">
      <inkml:brushProperty name="width" value="0.08571" units="cm"/>
      <inkml:brushProperty name="height" value="0.08571" units="cm"/>
      <inkml:brushProperty name="color" value="#004F8B"/>
    </inkml:brush>
  </inkml:definitions>
  <inkml:trace contextRef="#ctx0" brushRef="#br0">19 1 14182,'-4'88'460,"0"-16"380,-2-56-1289,2-8-130,3-4-844,1-4-2331,0-8 3754,0-4 0,0 1 0,0 1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6.269"/>
    </inkml:context>
    <inkml:brush xml:id="br0">
      <inkml:brushProperty name="width" value="0.08571" units="cm"/>
      <inkml:brushProperty name="height" value="0.08571" units="cm"/>
      <inkml:brushProperty name="color" value="#004F8B"/>
    </inkml:brush>
  </inkml:definitions>
  <inkml:trace contextRef="#ctx0" brushRef="#br0">23 0 17610,'-14'81'-8459,"6"-21"8459,15-46 0,-1-11 0,-1-2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2.532"/>
    </inkml:context>
    <inkml:brush xml:id="br0">
      <inkml:brushProperty name="width" value="0.08571" units="cm"/>
      <inkml:brushProperty name="height" value="0.08571" units="cm"/>
      <inkml:brushProperty name="color" value="#333333"/>
    </inkml:brush>
  </inkml:definitions>
  <inkml:trace contextRef="#ctx0" brushRef="#br0">233 0 15067,'-31'45'28,"0"-1"0,-27 36-162,24-32 56,4-8-853,7-9-402,9-13-157,6-9-3933,6-7 5423,1-7 0,1 4 0,0-4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6.487"/>
    </inkml:context>
    <inkml:brush xml:id="br0">
      <inkml:brushProperty name="width" value="0.08571" units="cm"/>
      <inkml:brushProperty name="height" value="0.08571" units="cm"/>
      <inkml:brushProperty name="color" value="#004F8B"/>
    </inkml:brush>
  </inkml:definitions>
  <inkml:trace contextRef="#ctx0" brushRef="#br0">40 1 18149,'-11'49'0,"0"0"0,-6 32-146,18-53-11,10-10-381,7-9-919,16-4-1098,6-16-3282,-7-1 5837,-3-12 0,-19 11 0,-3 1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6.705"/>
    </inkml:context>
    <inkml:brush xml:id="br0">
      <inkml:brushProperty name="width" value="0.08571" units="cm"/>
      <inkml:brushProperty name="height" value="0.08571" units="cm"/>
      <inkml:brushProperty name="color" value="#004F8B"/>
    </inkml:brush>
  </inkml:definitions>
  <inkml:trace contextRef="#ctx0" brushRef="#br0">76 6 14473,'0'-6'2488,"-29"97"-2466,20-39 28,-7 13 1,1 1-51,11-8 0,2-7-1591,2-5 907,8-24-1153,5-4-1469,8-30-257,-4-1 3563,0-10 0,-11 12 0,-2 3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6.888"/>
    </inkml:context>
    <inkml:brush xml:id="br0">
      <inkml:brushProperty name="width" value="0.08571" units="cm"/>
      <inkml:brushProperty name="height" value="0.08571" units="cm"/>
      <inkml:brushProperty name="color" value="#004F8B"/>
    </inkml:brush>
  </inkml:definitions>
  <inkml:trace contextRef="#ctx0" brushRef="#br0">26 1 16232,'-11'41'2678,"3"16"-2532,4-18 224,2 7-370,11-21-23,4-7-89,14-8-325,4-5-1042,7-6-1322,4-12-5278,-9 1 8079,-2-11 0,-21 14 0,-3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7.262"/>
    </inkml:context>
    <inkml:brush xml:id="br0">
      <inkml:brushProperty name="width" value="0.08571" units="cm"/>
      <inkml:brushProperty name="height" value="0.08571" units="cm"/>
      <inkml:brushProperty name="color" value="#004F8B"/>
    </inkml:brush>
  </inkml:definitions>
  <inkml:trace contextRef="#ctx0" brushRef="#br0">72 0 18104,'-9'60'134,"1"-1"1,0-2-1,1-5-156,1 12 22,-1-4-11,0-4-370,0-9-538,3-11-1176,0-11-3127,2-13 5222,1-8 0,0-4 0,1-1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7.472"/>
    </inkml:context>
    <inkml:brush xml:id="br0">
      <inkml:brushProperty name="width" value="0.08571" units="cm"/>
      <inkml:brushProperty name="height" value="0.08571" units="cm"/>
      <inkml:brushProperty name="color" value="#004F8B"/>
    </inkml:brush>
  </inkml:definitions>
  <inkml:trace contextRef="#ctx0" brushRef="#br0">0 74 17162,'57'-15'-2839,"-1"1"1,-4 0-1,-5 3 2739,-2 0-1357,-7 5 438,-17 3 1019,-7 3 0,-13 0 0,-1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7.930"/>
    </inkml:context>
    <inkml:brush xml:id="br0">
      <inkml:brushProperty name="width" value="0.08571" units="cm"/>
      <inkml:brushProperty name="height" value="0.08571" units="cm"/>
      <inkml:brushProperty name="color" value="#004F8B"/>
    </inkml:brush>
  </inkml:definitions>
  <inkml:trace contextRef="#ctx0" brushRef="#br0">0 95 15616,'3'68'1446,"-1"-13"-1413,-2-53-145,0-1-639,6-16-1769,35-56 2508,-15 30 12,25-33 191,-32 62 100,-2 6 22,-1 4 57,-1 4-190,0 7-135,3 2 268,1 6-111,2-3 302,2-1-78,-1-5-56,-2-1 246,-1-4-336,-4 0-89,-2-2 201,-1-1-381,0 0 112,0 0-123,1-6-112,-3-3 56,-2-5-156,-3-2 167,-3 1-113,-2 3 136,-2 3 22,-7 4 0,-4 6 79,-8 16 179,-1 10-146,1 16 22,5 2 269,6 0-392,5-5-11,4-5 0,10-9-324,7-10-450,15-7-1310,13-10-1076,-7-11 3160,1-5 0,-24 3 0,-3 3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4:08.260"/>
    </inkml:context>
    <inkml:brush xml:id="br0">
      <inkml:brushProperty name="width" value="0.08571" units="cm"/>
      <inkml:brushProperty name="height" value="0.08571" units="cm"/>
      <inkml:brushProperty name="color" value="#004F8B"/>
    </inkml:brush>
  </inkml:definitions>
  <inkml:trace contextRef="#ctx0" brushRef="#br0">1 115 17970,'48'19'22,"-6"-11"-191,-23-35 180,-6 0-44,-4 2-23,-6 2 56,-2 5 11,-1 5-11,-8 7 0,-4 3 438,-10 17-46,-2 7 56,1 19 79,4 4-292,9 4 302,4-1-537,10-1 101,15-3-224,13-11-448,23-14-1469,12-11-4235,-15-19 6275,-1-7 0,-35 3 0,-4 2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14.315"/>
    </inkml:context>
    <inkml:brush xml:id="br0">
      <inkml:brushProperty name="width" value="0.08571" units="cm"/>
      <inkml:brushProperty name="height" value="0.08571" units="cm"/>
      <inkml:brushProperty name="color" value="#004F8B"/>
    </inkml:brush>
  </inkml:definitions>
  <inkml:trace contextRef="#ctx0" brushRef="#br0">52 20 12860,'0'-9'1983,"0"1"-1568,0 8-79,0 0-157,0-3 303,0 13 235,0 3-426,0 16 45,0 8-336,0 6 23,0 4-12,-1 2 22,-3 0-33,-2-3 0,-1-2 90,0-4-135,1-5 45,2-2 0,-1-6-56,1-5 90,1-4-34,0-4 0,3-3 45,-1-5-135,1-1 90,0-3-1984,0-1 1,0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14.615"/>
    </inkml:context>
    <inkml:brush xml:id="br0">
      <inkml:brushProperty name="width" value="0.08571" units="cm"/>
      <inkml:brushProperty name="height" value="0.08571" units="cm"/>
      <inkml:brushProperty name="color" value="#004F8B"/>
    </inkml:brush>
  </inkml:definitions>
  <inkml:trace contextRef="#ctx0" brushRef="#br0">1 177 14003,'0'-11'1792,"0"1"-1400,0 10-392,0 0 0,52-40-78,-24 22-437,43-31-270,-38 35-458,-2 1-1469,-4 2 2712,-11 5 0,-4 2 0,-11 3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15.094"/>
    </inkml:context>
    <inkml:brush xml:id="br0">
      <inkml:brushProperty name="width" value="0.08571" units="cm"/>
      <inkml:brushProperty name="height" value="0.08571" units="cm"/>
      <inkml:brushProperty name="color" value="#004F8B"/>
    </inkml:brush>
  </inkml:definitions>
  <inkml:trace contextRef="#ctx0" brushRef="#br0">53 0 14775,'1'55'667,"0"-1"0,-5 43-555,-7-44 314,-2-6-157,1-4-213,4-12 146,3-8-202,3-11-23,2-6 23,0-4-22,4-7-68,7-10-291,10-9-123,8-10 381,4-2-23,-1 5 146,-4 4 78,-6 8-55,-6 6 380,-8 8-234,-3 3 267,-4 2 337,1 9-627,0 5 135,-1 12-214,0 1 22,-1-2-77,0-6-12,0-6-135,1-5 34,1-4-919,3-2-414,5-2 56,6-8-2017,8-8 3395,-3-2 0,-5 3 0,-10 7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2.762"/>
    </inkml:context>
    <inkml:brush xml:id="br0">
      <inkml:brushProperty name="width" value="0.08571" units="cm"/>
      <inkml:brushProperty name="height" value="0.08571" units="cm"/>
      <inkml:brushProperty name="color" value="#333333"/>
    </inkml:brush>
  </inkml:definitions>
  <inkml:trace contextRef="#ctx0" brushRef="#br0">0 3 14271,'5'-1'3552,"-1"0"-3002,-4 1-147,58 52-224,-29-23-146,9 7 1,0 0-34,-7-4 12,-3-5-35,-3-7-335,-3-9-539,-2-5-1724,-1-5 2621,-9-15 0,-1 10 0,-9-10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15.321"/>
    </inkml:context>
    <inkml:brush xml:id="br0">
      <inkml:brushProperty name="width" value="0.08571" units="cm"/>
      <inkml:brushProperty name="height" value="0.08571" units="cm"/>
      <inkml:brushProperty name="color" value="#004F8B"/>
    </inkml:brush>
  </inkml:definitions>
  <inkml:trace contextRef="#ctx0" brushRef="#br0">40 35 14507,'-13'73'1434,"3"-11"-1244,2-49-190,3-5 0,3-4-67,1-3-694,1-9-69,0-11-144,10-10-1044,6-9 438,14 4 808,3 4 503,5 10 89,-1 9-234,2 6-169,-4 4 583,-11 1 0,-9 0 0,-12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15.672"/>
    </inkml:context>
    <inkml:brush xml:id="br0">
      <inkml:brushProperty name="width" value="0.08571" units="cm"/>
      <inkml:brushProperty name="height" value="0.08571" units="cm"/>
      <inkml:brushProperty name="color" value="#004F8B"/>
    </inkml:brush>
  </inkml:definitions>
  <inkml:trace contextRef="#ctx0" brushRef="#br0">27 28 10641,'-10'44'4695,"13"-27"-4672,-23 33 89,28-42 145,3-3 102,8-4-359,2-1 145,3-10-55,-3-2-79,-2-9 11,-6-2 57,-5 2-45,-5 1-34,-2 1-57,-4 6-32,-7 4-34,-5 6 123,-8 2-90,-2 10-403,0 7 247,5 9-517,8 3-671,6-1 0,7-7-1547,7-8 2981,4-4 0,-3-8 0,-1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16.101"/>
    </inkml:context>
    <inkml:brush xml:id="br0">
      <inkml:brushProperty name="width" value="0.08571" units="cm"/>
      <inkml:brushProperty name="height" value="0.08571" units="cm"/>
      <inkml:brushProperty name="color" value="#004F8B"/>
    </inkml:brush>
  </inkml:definitions>
  <inkml:trace contextRef="#ctx0" brushRef="#br0">26 1 15627,'-14'68'684,"4"-11"-426,9-37-124,1-6-134,4-5 0,6-4-168,8-2-157,4-2-134,3-3 67,-2-6 358,-1-3-112,-4-6 68,-3 1 22,-2-2 45,-3 4-34,-1 2 45,-3 4 0,-3 2 101,-1 4 1859,-2 1-1366,0 8-359,0 5 57,0 8-281,0 2-11,0-2 0,0-1-145,4-4 78,3-5-136,5-4-357,5-4-145,0-2-977,1-1-1746,-5-4 3428,-4-2 0,-6 1 0,-2 2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16.573"/>
    </inkml:context>
    <inkml:brush xml:id="br0">
      <inkml:brushProperty name="width" value="0.08571" units="cm"/>
      <inkml:brushProperty name="height" value="0.08571" units="cm"/>
      <inkml:brushProperty name="color" value="#004F8B"/>
    </inkml:brush>
  </inkml:definitions>
  <inkml:trace contextRef="#ctx0" brushRef="#br0">212 1 14103,'-30'44'611,"1"0"0,-19 31-275,47-50-325,2-4 112,8-6-123,2-5 0,9-5 247,1-3-247,1-2 11,0-7-11,-4-2 56,-3-6 45,-3 3-79,-4 4 1,-2 5 179,-3 2 190,0 6 257,0 13-99,0 18-304,-2 21 124,1 14-168,-2 7-68,-4-1 382,-7-2-438,-8-9 180,-12-10 89,-6-11-302,-5-13-45,0-16-34,2-7-1053,11-22-1501,10-15-4729,11-8 7317,7-14 0,1 27 0,0 3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17.238"/>
    </inkml:context>
    <inkml:brush xml:id="br0">
      <inkml:brushProperty name="width" value="0.08571" units="cm"/>
      <inkml:brushProperty name="height" value="0.08571" units="cm"/>
      <inkml:brushProperty name="color" value="#004F8B"/>
    </inkml:brush>
  </inkml:definitions>
  <inkml:trace contextRef="#ctx0" brushRef="#br0">118 5 13734,'-8'-3'2285,"2"1"-1310,-20 61-695,14-13 6,-4 2 0,0 3-6,3 19-246,4-4 358,2-8-101,3-14-201,3-12 44,1-13-123,0-12-11,0-4 45,9-7-45,8-14-56,16-12-201,12-14 257,5-1-68,1 5 192,-6 12-113,-5 11 157,-8 9-90,-3 9 101,-3 15-179,-3 9-123,-2 14-280,-5 2-2197,-3-2-4123,-7-13 6723,-1-9 0,-5-14 0,1-3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0.330"/>
    </inkml:context>
    <inkml:brush xml:id="br0">
      <inkml:brushProperty name="width" value="0.08571" units="cm"/>
      <inkml:brushProperty name="height" value="0.08571" units="cm"/>
      <inkml:brushProperty name="color" value="#004F8B"/>
    </inkml:brush>
  </inkml:definitions>
  <inkml:trace contextRef="#ctx0" brushRef="#br0">214 17 14967,'-14'-9'728,"0"2"-560,0 7 100,-1 0-133,-2 0-90,-1 3-12,-2 7-33,-3 6 0,2 11-22,-1 3 100,5 3-10,6 1-68,5-1-45,5-3-11,5 0-56,9-5-135,10-3-324,11-9-359,9-5-930,5-7-482,-10-9 2342,-2-2 0,-25 1 0,-2 1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0.998"/>
    </inkml:context>
    <inkml:brush xml:id="br0">
      <inkml:brushProperty name="width" value="0.08571" units="cm"/>
      <inkml:brushProperty name="height" value="0.08571" units="cm"/>
      <inkml:brushProperty name="color" value="#004F8B"/>
    </inkml:brush>
  </inkml:definitions>
  <inkml:trace contextRef="#ctx0" brushRef="#br0">141 1 14675,'-53'82'123,"7"-10"-90,31-51-33,3-3 0,3-9-33,6-3-12,1-5-358,2-1 302,8-9 34,6-6 22,13-9-134,6-3 168,4 4-90,3 3 90,0 7-314,-1 3-381,-3 5-292,-5 1 136,-4 3 32,-5-1-88,-5 2 683,-6-1 235,-2 1 22,-4 0 493,-3 0 2768,-1 0-2824,-7 2-55,0 4 22,-6 3 145,3 4-347,2 2-100,3 0 268,2 1-246,2 1-146,0-1-34,6-1 34,6-4 90,7-6-90,6-3-112,1-2 67,0-9 11,-1-3 34,-5-11 0,-4-2 56,-9 1-78,-3 1 89,-4 3-45,-8 2 158,-5 5-113,-11 6-67,-4 3 0,-1 3 22,2 6-134,5 5 79,8 5-427,7 2 45,7-3-805,16-4-349,10-6-157,19-3-1311,-7-3 3037,-1-5 0,-23 4 0,-4-3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1.604"/>
    </inkml:context>
    <inkml:brush xml:id="br0">
      <inkml:brushProperty name="width" value="0.08571" units="cm"/>
      <inkml:brushProperty name="height" value="0.08571" units="cm"/>
      <inkml:brushProperty name="color" value="#004F8B"/>
    </inkml:brush>
  </inkml:definitions>
  <inkml:trace contextRef="#ctx0" brushRef="#br0">129 8 15751,'-70'17'134,"16"0"-134,50-4 0,4 1 0,12-3-672,80 12 672,-45-12 0,5-3 0,-5 2-67,-30-2-12,-9 0 79,-5 1 404,-3 1-192,-5 0 147,-8 1-202,-6-1 33,-7 0 225,0-3-303,2-4 90,3-2-202,8-1-90,6 0-369,5-7-449,10-5 214,10-9-304,14-4 45,9-1 382,2 0 45,1 3 436,-7 1 90,-4 4 258,-9 4 268,-9 2 752,-7 5-506,-6 4-144,-2 1 436,0 2-425,-5 0-258,0 0-213,-4 1 79,4 3-236,3 4 56,0 5-67,9 5 56,8 1-34,12 4-22,9-2 46,4-1-148,-1 1 58,-3-4-12,-9 2-23,-7-4 79,-11-1 56,-5 1 0,-6-1-45,-10 2 45,-7-3-56,-9-1-201,-2-6-762,5-2-1514,4-3-2251,10-1 4728,5-2 0,6 1 0,0-1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1.990"/>
    </inkml:context>
    <inkml:brush xml:id="br0">
      <inkml:brushProperty name="width" value="0.08571" units="cm"/>
      <inkml:brushProperty name="height" value="0.08571" units="cm"/>
      <inkml:brushProperty name="color" value="#004F8B"/>
    </inkml:brush>
  </inkml:definitions>
  <inkml:trace contextRef="#ctx0" brushRef="#br0">8 44 14899,'-4'3'2913,"1"-1"-2543,3-2-370,61 3-78,-27-7-1132,49-1-931,-45-8-1971,-14 2 4112,-7 0 0,-14 7 0,-1 1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2.225"/>
    </inkml:context>
    <inkml:brush xml:id="br0">
      <inkml:brushProperty name="width" value="0.08571" units="cm"/>
      <inkml:brushProperty name="height" value="0.08571" units="cm"/>
      <inkml:brushProperty name="color" value="#004F8B"/>
    </inkml:brush>
  </inkml:definitions>
  <inkml:trace contextRef="#ctx0" brushRef="#br0">1 0 14686,'2'1'740,"0"0"-550,-2-1-33,18 55-157,-7-34 0,16 43 45,-9-50 33,0-4 34,1-6-11,1-2-101,2-8-168,1-6-919,1-6-1098,0-5-907,-8 7 3092,-4 3 0,-10 9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3.159"/>
    </inkml:context>
    <inkml:brush xml:id="br0">
      <inkml:brushProperty name="width" value="0.08571" units="cm"/>
      <inkml:brushProperty name="height" value="0.08571" units="cm"/>
      <inkml:brushProperty name="color" value="#333333"/>
    </inkml:brush>
  </inkml:definitions>
  <inkml:trace contextRef="#ctx0" brushRef="#br0">1 16 9340,'45'34'460,"-8"-7"2206,-31-26-2588,1-1 1331,-1 0-1599,0-5 713,-1-4-938,0-7 3662,-3 0-3617,0 1 146,-2 6 168,0 3-1,0 4-66,0 2 964,-24 53-707,12-11 135,-18 52-112,22-18-90,4 5 0,4 4-95,2-34 0,1 1 28,0 29 0,2-5-11,9-17-11,-3-19-382,-3-16-200,-1-14-47,-3-11-1455,-2-19-863,-1-5 2969,-1-13 0,0 19 0,0 3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2.578"/>
    </inkml:context>
    <inkml:brush xml:id="br0">
      <inkml:brushProperty name="width" value="0.08571" units="cm"/>
      <inkml:brushProperty name="height" value="0.08571" units="cm"/>
      <inkml:brushProperty name="color" value="#004F8B"/>
    </inkml:brush>
  </inkml:definitions>
  <inkml:trace contextRef="#ctx0" brushRef="#br0">49 1 16726,'-26'53'134,"5"-10"-78,20-31 67,1-6-78,0-3 157,3-3-169,5 0 34,4 0-67,3 0 0,0 0 202,-2 0-191,-1 0 90,-2 0 123,0 6-178,-2 5 178,-3 5-224,0 4 0,-2-5-68,1-2 68,-2-6-100,3-4-293,0-2-649,4-10-414,6-10-1480,4-16-1703,-2 3 4639,-2-2 0,-9 21 0,-2 3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2.754"/>
    </inkml:context>
    <inkml:brush xml:id="br0">
      <inkml:brushProperty name="width" value="0.08571" units="cm"/>
      <inkml:brushProperty name="height" value="0.08571" units="cm"/>
      <inkml:brushProperty name="color" value="#004F8B"/>
    </inkml:brush>
  </inkml:definitions>
  <inkml:trace contextRef="#ctx0" brushRef="#br0">0 3 13128,'5'-2'3003,"0"1"-2868,-8 63-1,2-29-77,-1 50-57,1-45 0,1-7-180,0-8-940,1-10 178,6-6-2083,-1-5 3025,7-8 0,-9 4 0,1-4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3.038"/>
    </inkml:context>
    <inkml:brush xml:id="br0">
      <inkml:brushProperty name="width" value="0.08571" units="cm"/>
      <inkml:brushProperty name="height" value="0.08571" units="cm"/>
      <inkml:brushProperty name="color" value="#004F8B"/>
    </inkml:brush>
  </inkml:definitions>
  <inkml:trace contextRef="#ctx0" brushRef="#br0">5 147 15874,'-3'77'33,"1"-17"-1590,16-56 111,-2-15-2868,35-51 3620,-21 17 694,12-31 1109,-24 44 146,-8 5 572,-2 10-348,-4 6-986,0 6-482,0 3 22,0 2-33,0 5-369,0 5-1390,0 5-1458,0-3 3217,0-2 0,0-8 0,0-1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3.433"/>
    </inkml:context>
    <inkml:brush xml:id="br0">
      <inkml:brushProperty name="width" value="0.08571" units="cm"/>
      <inkml:brushProperty name="height" value="0.08571" units="cm"/>
      <inkml:brushProperty name="color" value="#004F8B"/>
    </inkml:brush>
  </inkml:definitions>
  <inkml:trace contextRef="#ctx0" brushRef="#br0">57 199 13398,'9'3'1972,"-2"0"-1950,-7-3 169,-39 99-191,33-73 0,-12 29 0,9-11-23,30-45-728,9-14-615,6-11 424,1-13 774,-3-7 168,-3-1 258,-6-2-202,-6 0 425,-5 3 741,-5 4-269,-5 10 21,-1 10-637,-3 12-214,0 6-22,-3 14 179,-4 12-34,-6 16 12,-5 11-247,1 4-22,4 0-34,6-5-638,4-8-371,4-12-380,12-12-549,6-9-639,14-7-874,-6-8 3496,0-4 0,-18 2 0,-2 2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4.184"/>
    </inkml:context>
    <inkml:brush xml:id="br0">
      <inkml:brushProperty name="width" value="0.08571" units="cm"/>
      <inkml:brushProperty name="height" value="0.08571" units="cm"/>
      <inkml:brushProperty name="color" value="#004F8B"/>
    </inkml:brush>
  </inkml:definitions>
  <inkml:trace contextRef="#ctx0" brushRef="#br0">55 125 13824,'-27'49'3809,"6"-6"-3742,16-22-67,3-6-179,2-5 156,0-5 23,6-3-392,4-2-78,8-2 189,4-7 281,0-1 91,-1-4-80,-5 6 336,-3 3 67,-1 6-55,-5 9-247,2 4 56,-4 6-168,-1-2 45,1-3-113,2-7-10,0-4 67,4-3-135,3-8-806,3-10-23,6-13-448,0-10-45,5-5 707,-3 3 649,-1 0 112,-3 8 593,-5 7 360,-3 10-359,-6 9 302,-2 5 23,-4 9-79,0 11-145,-1 10-348,0 13 23,0 4-314,0 1-56,-2 0 0,0-6 79,-2-5-191,2-10 112,0-8-662,1-9-425,-2-4-594,2-6-559,0-10 1052,1-7 101,0-6 1087,0 1 224,0 7 762,0 6 179,0 7-77,0 3 132,4 2-457,3 0-304,7 0 258,5 0-314,7 0 1,8 0 593,10-3-762,11-5 213,8-3 147,6-3-562,0 3 191,-7 2-224,-11 4 0,-14 2-67,-12 2 168,-11 1-101,-7 0 325,-5 0-3000,-2 0 1,0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5.157"/>
    </inkml:context>
    <inkml:brush xml:id="br0">
      <inkml:brushProperty name="width" value="0.08571" units="cm"/>
      <inkml:brushProperty name="height" value="0.08571" units="cm"/>
      <inkml:brushProperty name="color" value="#004F8B"/>
    </inkml:brush>
  </inkml:definitions>
  <inkml:trace contextRef="#ctx0" brushRef="#br0">253 288 15975,'-85'-3'1344,"10"6"-1221,45 7 169,4 4-12,6 5-112,10-2 124,4 2-292,6-3 0,13-2-124,8-3 35,16-6-202,4-2 55,3-8 12,-6-7 224,-4-5 22,-13-6-22,-10 2 370,-7 4-258,-4 1-22,-7 6-90,-4 5 67,-11 3-89,0 2 22,-1 0-67,6 4-1,8 0-302,5 2 124,9-3 178,13-2-234,12-1-258,17-9 11,6-7-179,1-12 380,-2-5 191,-5-3 157,-9-1 134,-7 2 91,-10 0 391,-9 8-358,-6 5 212,-4 6-189,-2 9-237,0 3-44,0 4 448,-1 15-89,-6 13 269,-2 24-315,-5 16-178,-1 14 55,1 9-399,8-42 0,-1 2 209,1 0 0,1 0 0,-3 48 67,1-14-223,3-17 156,2-23-359,-2-19 326,-1-15-965,-5-15-481,-2-19 729,-2-18 682,-2-16 68,0-10 710,0 2-195,4 6 695,4 11-1008,5 13 55,11 9-145,15 7 0,18 4-224,19 3-829,12 4-2488,-15 5 3429,-3 1 0,-35 2 0,-6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5.727"/>
    </inkml:context>
    <inkml:brush xml:id="br0">
      <inkml:brushProperty name="width" value="0.08571" units="cm"/>
      <inkml:brushProperty name="height" value="0.08571" units="cm"/>
      <inkml:brushProperty name="color" value="#004F8B"/>
    </inkml:brush>
  </inkml:definitions>
  <inkml:trace contextRef="#ctx0" brushRef="#br0">485 106 17633,'4'-9'1613,"-1"2"-1523,-3 7-23,0 0-67,-74 50 0,26-20 56,-8 5 1,-2 0 55,-7-2-23,3-6-89,12-11 0,12-7-11,14-7-605,13-14-68,6-10-168,19-20 763,10-11 89,18-4 67,2 6 729,-1 10-393,-10 12 12,-5 16-12,-4 7-11,1 16 157,5 12-504,6 15 78,6 10-246,8-2-762,4-5-886,5-10-3461,-18-13 5232,-5-8 0,-26-9 0,-4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5:26.747"/>
    </inkml:context>
    <inkml:brush xml:id="br0">
      <inkml:brushProperty name="width" value="0.08571" units="cm"/>
      <inkml:brushProperty name="height" value="0.08571" units="cm"/>
      <inkml:brushProperty name="color" value="#004F8B"/>
    </inkml:brush>
  </inkml:definitions>
  <inkml:trace contextRef="#ctx0" brushRef="#br0">161 0 17230,'-25'1'459,"-1"5"-358,4 7-202,-2 5-526,2 1-1412,3 0-2096,6-7 4135,5-2 0,6-8 0,2-1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5.150"/>
    </inkml:context>
    <inkml:brush xml:id="br0">
      <inkml:brushProperty name="width" value="0.08571" units="cm"/>
      <inkml:brushProperty name="height" value="0.08571" units="cm"/>
      <inkml:brushProperty name="color" value="#333333"/>
    </inkml:brush>
  </inkml:definitions>
  <inkml:trace contextRef="#ctx0" brushRef="#br0">0 90 16804,'21'89'795,"-5"-14"-728,-16-48-55,-2-5-12,0-6-695,-3-5 270,1-6 54,1-2-883,2-5 33,0-11 693,1-8 92,2-13 212,10 0 224,5 1-23,10 5 57,3 6-1,1 6-33,0 6-212,-1 6-270,-1 3-202,-3 1-156,-1 6 403,-3 4 347,-3 5 90,-2 1 112,-3-2 202,-3-2 269,-2-3-236,-3-3 79,-2-3 437,-1-2 10,-1-1 91,1 0-258,1 0-470,1-1 32,4-9-268,0-6 12,4-10-57,-1-3-34,0-1 35,-4 2-113,-1 2-225,-5 6 248,-1 6-12,-1 6-145,-4 5 280,-6 6 22,-6 14 224,-6 11 259,0 20-237,3 6 68,5 5-325,7-3 0,4-4 0,12-9-459,13-13 234,17-14-548,17-10-1254,10-25-1021,-14-1 3048,-3-17 0,-32 21 0,-5 1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5.357"/>
    </inkml:context>
    <inkml:brush xml:id="br0">
      <inkml:brushProperty name="width" value="0.08571" units="cm"/>
      <inkml:brushProperty name="height" value="0.08571" units="cm"/>
      <inkml:brushProperty name="color" value="#333333"/>
    </inkml:brush>
  </inkml:definitions>
  <inkml:trace contextRef="#ctx0" brushRef="#br0">159 1 17017,'-38'48'381,"-1"1"0,5-5 0,7-5-370,14-2-11,7-9-56,5-7-22,14-9-214,7-5-134,21-5-1288,5-8-975,7-10-281,-15-2 2970,-7-7 0,-21 15 0,-5 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3.446"/>
    </inkml:context>
    <inkml:brush xml:id="br0">
      <inkml:brushProperty name="width" value="0.08571" units="cm"/>
      <inkml:brushProperty name="height" value="0.08571" units="cm"/>
      <inkml:brushProperty name="color" value="#333333"/>
    </inkml:brush>
  </inkml:definitions>
  <inkml:trace contextRef="#ctx0" brushRef="#br0">1 88 15874,'49'-24'594,"0"0"0,36-15-57,-55 47-178,-5 5 67,-7 10-168,-22 67-404,-4-51-257,-18 42-91,4-73-918,2-4-772,1-6-965,5-8 3149,6 0 0,4-1 0,4 5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6.163"/>
    </inkml:context>
    <inkml:brush xml:id="br0">
      <inkml:brushProperty name="width" value="0.08571" units="cm"/>
      <inkml:brushProperty name="height" value="0.08571" units="cm"/>
      <inkml:brushProperty name="color" value="#333333"/>
    </inkml:brush>
  </inkml:definitions>
  <inkml:trace contextRef="#ctx0" brushRef="#br0">1 28 12165,'13'-5'3686,"-3"1"-2811,-10 4-259,0 0 124,5 89-740,4-66 0,8 62-528,4-99-356,3-9-237,2-8 606,-1-1 504,1 5 22,-4 8 22,-4 6 371,-6 9 1287,-4 6-1209,-5 11-202,-1 8 214,-2 7-349,0 0 1,0-4-68,0-7-78,0-8-22,0-5-236,0-3-303,7-1 24,6-10-1121,11-6-661,8-14 492,4-2 123,3-2 864,-1 5 840,-5 6 392,-6 9 1166,-9 6 268,-7 5-280,-5 2-246,-4 9-728,-1 6-90,-1 7 67,0 1-493,0-3 268,0-5-312,0-3 10,0-7 56,0-2-78,0-2-235,5 0-616,6-6-594,8-6 1209,8-5-425,4-3 370,1 4 100,1 3 1,-5 3 190,-3 5 235,-9 2 157,-6 2 527,-7 1 1467,-2 0-2128,-10 2-89,3 4-158,-6 3 56,6 3-67,4-1-33,1-1-57,1 2 0,6 1 67,3 0-78,9 3 34,-1-2-67,-1 1 134,-4-2 0,-6-1 22,-3 0 1,-3 0 212,-5 2-66,-7-1-57,-6 1 134,-5-6-246,4-2-134,2-4-282,9-2-1051,4-10-438,7-6-1188,14-12-1265,1 3 4358,12 1 0,-17 16 0,-2 2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6.306"/>
    </inkml:context>
    <inkml:brush xml:id="br0">
      <inkml:brushProperty name="width" value="0.08571" units="cm"/>
      <inkml:brushProperty name="height" value="0.08571" units="cm"/>
      <inkml:brushProperty name="color" value="#333333"/>
    </inkml:brush>
  </inkml:definitions>
  <inkml:trace contextRef="#ctx0" brushRef="#br0">1 0 15325,'5'73'2588,"0"-16"-2588,-9-50-336,3-4-1266,1-15-381,0-12-1412,0-5 3395,3-7 0,-3 21 0,3 2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6.860"/>
    </inkml:context>
    <inkml:brush xml:id="br0">
      <inkml:brushProperty name="width" value="0.08571" units="cm"/>
      <inkml:brushProperty name="height" value="0.08571" units="cm"/>
      <inkml:brushProperty name="color" value="#333333"/>
    </inkml:brush>
  </inkml:definitions>
  <inkml:trace contextRef="#ctx0" brushRef="#br0">0 76 17386,'29'72'135,"-1"-9"-113,-13-31 57,0-4 100,-1-2-179,-1-5 169,-2-3-169,-2-6 526,1-4-403,7-14-863,1-6-77,8-12-147,-5 0-179,5 2 381,-2 6-280,1 6 493,-2 5 549,-2 4 101,1 1 112,-4 8 627,1 2-190,-1 9 90,-1-2 21,3-1-21,-3-3-90,1-8 101,-1-1-325,-1-4-46,2 0-346,-2-11-68,3-6 23,2-15-358,2-4 268,0-4-606,0 0 595,-3 1-347,-4 3-1165,-7 4 1590,-3 8-56,-5 10-33,-1 8 123,-3 14 605,-6 16 180,-4 16 155,-3 16-457,6 6 43,3 2-156,5-3-325,5-7-45,9-10-45,8-11-750,12-14-337,9-10-2162,-8-10 3294,3-12 0,-24 7 0,-1-6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7.430"/>
    </inkml:context>
    <inkml:brush xml:id="br0">
      <inkml:brushProperty name="width" value="0.08571" units="cm"/>
      <inkml:brushProperty name="height" value="0.08571" units="cm"/>
      <inkml:brushProperty name="color" value="#333333"/>
    </inkml:brush>
  </inkml:definitions>
  <inkml:trace contextRef="#ctx0" brushRef="#br0">30 0 19224,'-4'61'82,"1"0"0,-2-3 0,1-5 20,2 12-102,-3-5 56,2-10-45,0-16-22,2-11-68,1-14-190,0-5 258,3-11-504,9-10 369,9-12 23,12-5 134,5 1-11,5 7 67,-2 9-11,-3 9 146,-6 4-202,-6 8 45,-8 7 67,-8 5 11,-5 12 101,-5 1 224,-13 5-246,-6 0 179,-16-3-381,-2-4 0,-1-8-79,6-9-212,6-4-493,10-7-976,9-14-1948,5-6-4292,12-8 8000,3 1 0,-1 16 0,-2 3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7.596"/>
    </inkml:context>
    <inkml:brush xml:id="br0">
      <inkml:brushProperty name="width" value="0.08571" units="cm"/>
      <inkml:brushProperty name="height" value="0.08571" units="cm"/>
      <inkml:brushProperty name="color" value="#333333"/>
    </inkml:brush>
  </inkml:definitions>
  <inkml:trace contextRef="#ctx0" brushRef="#br0">1 0 14619,'13'4'3418,"-3"-1"-3183,-10 55-101,-4-33-134,1 42-504,-2-53-191,3-8-213,2-4-1724,0-16-3206,0-1 5838,0-14 0,0 15 0,0 1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7.958"/>
    </inkml:context>
    <inkml:brush xml:id="br0">
      <inkml:brushProperty name="width" value="0.08571" units="cm"/>
      <inkml:brushProperty name="height" value="0.08571" units="cm"/>
      <inkml:brushProperty name="color" value="#333333"/>
    </inkml:brush>
  </inkml:definitions>
  <inkml:trace contextRef="#ctx0" brushRef="#br0">1 0 13734,'10'0'3496,"-2"0"-2903,7 57-357,-7-22 335,11 46-503,-14-35-35,-2-6 292,-2-4-314,-1-8 56,0-11-2442,33-44 2106,-12 9 269,29-31 426,-23 29-157,-2 6 414,-3 9-279,-5 3-146,-2 2 190,-3 6-448,-1 5 33,-1 8 23,-2 4-22,-1-1-68,1-5-235,0-6-683,4-5 11,5-4-1502,6-12-156,8-10-3530,-6-5 6129,2-3 0,-17 16 0,-2 4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8.643"/>
    </inkml:context>
    <inkml:brush xml:id="br0">
      <inkml:brushProperty name="width" value="0.08571" units="cm"/>
      <inkml:brushProperty name="height" value="0.08571" units="cm"/>
      <inkml:brushProperty name="color" value="#333333"/>
    </inkml:brush>
  </inkml:definitions>
  <inkml:trace contextRef="#ctx0" brushRef="#br0">127 5 11627,'7'-2'5233,"-2"0"-4067,-5 2-293,0 0-570,-48 71 33,27-33-191,-10 18 1,3 0-146,17-24-795,18 2 78,13-44-617,17-13-100,2-10 1098,-2 1 280,1 4 56,-7 8 448,-3 6-67,-7 7 437,-8 4-101,-4 3-336,-5 3 347,-2 6-504,-2 5 12,0 5 122,0-2-279,0-2-79,0-5 0,1-4-113,2-3 80,5-3-348,6 0-437,7-7-493,8-6 191,8-9 133,7-3 203,0 4 773,-2 4 11,-11 8 627,-8 5 259,-11 3 526,-6 1-494,-4 0-245,-2 7-46,0 3-448,0 6 191,2-1-190,2-1-180,1-6 78,4-2 34,2-4-202,6-2 90,5 0-650,8-10 415,7-4 33,7-11-268,2 1 336,-2 4 268,-4 8-56,-11 6 337,-8 5-124,-6 10 348,-6 8-348,-3 17-89,-2 11 291,-3 8-449,0 5 159,-1 2-159,0-1 68,-5-4-56,-5 0-56,-11-2 0,-11 6-33,-13 4 89,-12 7-574,22-34 0,-1 0 518,-3 0 0,-1-1-593,0-3 0,-1-1-527,-37 22-3631,29-25 4751,13-11 0,29-17 0,4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00.642"/>
    </inkml:context>
    <inkml:brush xml:id="br0">
      <inkml:brushProperty name="width" value="0.08571" units="cm"/>
      <inkml:brushProperty name="height" value="0.08571" units="cm"/>
      <inkml:brushProperty name="color" value="#333333"/>
    </inkml:brush>
  </inkml:definitions>
  <inkml:trace contextRef="#ctx0" brushRef="#br0">240 0 16961,'-38'14'168,"4"1"-168,15 6 0,3 1-191,7-3-425,4 0 168,4-1 257,1-2 158,4-1-191,3-1 224,4-5 67,0 0 0,-5-3-33,-2-1-34,-3-1 0,-1 1 448,-2 1-168,-10 5-112,-6 0-168,-12 1 68,0-3-169,1-4-292,7-3-447,10-2-1256,6-1-1332,6-3 3428,9-5 0,-7 4 0,8-1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00.880"/>
    </inkml:context>
    <inkml:brush xml:id="br0">
      <inkml:brushProperty name="width" value="0.08571" units="cm"/>
      <inkml:brushProperty name="height" value="0.08571" units="cm"/>
      <inkml:brushProperty name="color" value="#333333"/>
    </inkml:brush>
  </inkml:definitions>
  <inkml:trace contextRef="#ctx0" brushRef="#br0">70 0 14753,'-15'53'216,"1"0"1,2-3 0,2-1-172,3 18-34,3 2-11,0-2-67,2-6-302,1-10-495,1-12-447,0-13-963,0-14-1435,0-7 3709,0-10 0,0 4 0,0-4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01.112"/>
    </inkml:context>
    <inkml:brush xml:id="br0">
      <inkml:brushProperty name="width" value="0.08571" units="cm"/>
      <inkml:brushProperty name="height" value="0.08571" units="cm"/>
      <inkml:brushProperty name="color" value="#333333"/>
    </inkml:brush>
  </inkml:definitions>
  <inkml:trace contextRef="#ctx0" brushRef="#br0">0 84 14831,'58'-26'766,"-1"0"0,-5 3 0,-8 14-699,-15 43-33,-10 6-1,-9 2 303,-7 4-302,-9-2 145,-8 0-179,-8-6-605,-10-8-325,1-15-179,-1-7-605,4-19-897,6-13 2611,10-5 0,6 4 0,6 13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4.128"/>
    </inkml:context>
    <inkml:brush xml:id="br0">
      <inkml:brushProperty name="width" value="0.08571" units="cm"/>
      <inkml:brushProperty name="height" value="0.08571" units="cm"/>
      <inkml:brushProperty name="color" value="#333333"/>
    </inkml:brush>
  </inkml:definitions>
  <inkml:trace contextRef="#ctx0" brushRef="#br0">1 85 17398,'65'18'459,"-12"-4"-5962,-48-14 5503,1 0 1330,-3-4-1644,1-3 311,-3-7-781,0-2-247,-1-4 1434,-39 4 113,27 22-80,-28 10 2,38 23 122,1-1-381,1-1-33,3-6-102,5-6-21,4-9-23,4-10-67,2-2-460,2-10-269,1-8 973,16-28-1230,-9 3 156,10-16 404,-13 21 493,-4 6 628,-5 6 470,-6 12-157,-5 3 886,-3 6-1435,-1 7 44,0 2-77,2 4-135,-1-3 23,0-3-214,0-4 35,1-1-304,0-1-2195,9-3 1545,-4 2 617,7-2 269,-8 3 640,-1 3-13,-1 8 247,1 6-538,-3 8-45,0 2 56,-1-3-223,-2-2-12,1-8-33,-1-6-12,1-5-67,-1-3-729,1-9-873,-1-10-919,1-15-3059,0 3 5580,-1-2 0,0 20 0,0 3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01.338"/>
    </inkml:context>
    <inkml:brush xml:id="br0">
      <inkml:brushProperty name="width" value="0.08571" units="cm"/>
      <inkml:brushProperty name="height" value="0.08571" units="cm"/>
      <inkml:brushProperty name="color" value="#333333"/>
    </inkml:brush>
  </inkml:definitions>
  <inkml:trace contextRef="#ctx0" brushRef="#br0">118 1 14451,'-22'80'1184,"1"0"0,2-8 0,1-12-1206,0-26-80,6-8-1085,7-11-853,3-8-1243,2-4 3283,6-5 0,-5 2 0,5-1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01.527"/>
    </inkml:context>
    <inkml:brush xml:id="br0">
      <inkml:brushProperty name="width" value="0.08571" units="cm"/>
      <inkml:brushProperty name="height" value="0.08571" units="cm"/>
      <inkml:brushProperty name="color" value="#333333"/>
    </inkml:brush>
  </inkml:definitions>
  <inkml:trace contextRef="#ctx0" brushRef="#br0">28 102 17062,'-15'74'358,"4"-17"-358,10-53-235,1-4-370,0-14-717,7-9-527,4-20-717,10-9-1367,-5 11 3933,-1 1 0,-10 27 0,-2 2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01.977"/>
    </inkml:context>
    <inkml:brush xml:id="br0">
      <inkml:brushProperty name="width" value="0.08571" units="cm"/>
      <inkml:brushProperty name="height" value="0.08571" units="cm"/>
      <inkml:brushProperty name="color" value="#333333"/>
    </inkml:brush>
  </inkml:definitions>
  <inkml:trace contextRef="#ctx0" brushRef="#br0">1 47 12669,'70'-14'-3272,"-6"1"2253,-25 8 1019,0 1 403,-7-3 650,-6 5 303,-8 1-258,-7 3 393,-7 8-472,-2 9-201,-2 14 202,0 7-527,-9 9-23,-4 5-145,-10 4-167,-2 0 144,4-7-302,4-9 0,8-13-67,3-14-696,5-9-323,14-38-203,4-1-515,15-34 56,5 7 403,3-3 595,3 4 750,-3 7 369,-5 11 1267,-8 13-493,-8 13 336,-8 9-571,-4 7 201,-5 15 225,-1 9-673,-1 19-78,0 7-102,-5 6-346,-1 3 123,-5-1-258,1-6-79,2-7-22,1-12-1097,4-13-1425,-1-10-1141,4-8 3764,-2-6 0,2 2 0,-1-2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02.162"/>
    </inkml:context>
    <inkml:brush xml:id="br0">
      <inkml:brushProperty name="width" value="0.08571" units="cm"/>
      <inkml:brushProperty name="height" value="0.08571" units="cm"/>
      <inkml:brushProperty name="color" value="#333333"/>
    </inkml:brush>
  </inkml:definitions>
  <inkml:trace contextRef="#ctx0" brushRef="#br0">14 85 17106,'-7'0'2230,"1"0"-1983,6 0-202,0 0-45,61-11-919,-19 1-1064,53-11-91,-32 4-2194,-19 4 4268,-3 5 0,-29 4 0,-3 3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03.012"/>
    </inkml:context>
    <inkml:brush xml:id="br0">
      <inkml:brushProperty name="width" value="0.08571" units="cm"/>
      <inkml:brushProperty name="height" value="0.08571" units="cm"/>
      <inkml:brushProperty name="color" value="#333333"/>
    </inkml:brush>
  </inkml:definitions>
  <inkml:trace contextRef="#ctx0" brushRef="#br0">26 111 16905,'-8'78'1647,"2"-15"-1647,-1-55 11,5-4-56,0-3-369,2-1-841,0-5-3731,11-40 3630,0 15 1042,10-29 3126,9 20-1232,-14 18-683,11-4 156,-17 22 78,2 0-503,0 3 100,0 0-459,2 0-146,-2 3 1,2 2-34,1 3-90,1 2 0,1-3 22,2 0-111,1-5-102,2 0-313,2-2 324,3 0-413,-2-1-237,0-3 763,-2 0 67,-2-3-11,-4 3 56,-4 2 22,-4 1 437,-5 1-448,0 0 247,-3 2-191,4 3-67,-2 2 100,2 0-145,0-1 0,3-4-123,3-1 22,6-1-639,7-2 259,9-8-1021,10-4 46,5-5-1491,1 1 2947,-4 6 33,-8 5 438,-11 4 873,-9 3 281,-8 0-661,-5 0 448,-3 4-392,-1 2-326,0 5 90,0 1-537,-4 0-79,0 1-45,-6 8 12,3 79-135,6-34-1668,1 0 0,4 0 1634,6 8 34,1 6-667,-3-4 735,-4-3 18,-2-5 149,-10-4 225,-10-3-101,-14-3 178,-14-11-178,-5-13 0,-4-16 3172,2-17-3531,9-29-23,18-22-201,11-35 145,26 34 0,8-3 0,3-5 1,7 1 67,16-4 0,6 3-130,6-2 1,4 3-11,2 3 0,3 2-443,-1 5 0,0 2 140,-3 7 1,-3 3-671,-7 7 0,-3 4-2316,27-10-5288,-37 19 8728,-22 11 0,-18 6 0,-2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29.496"/>
    </inkml:context>
    <inkml:brush xml:id="br0">
      <inkml:brushProperty name="width" value="0.08571" units="cm"/>
      <inkml:brushProperty name="height" value="0.08571" units="cm"/>
      <inkml:brushProperty name="color" value="#333333"/>
    </inkml:brush>
  </inkml:definitions>
  <inkml:trace contextRef="#ctx0" brushRef="#br0">93 1 14843,'-44'55'908,"8"-9"-908,29-27-68,3-3 35,3 2-158,1 0-89,1 1 202,8 4-90,5 1 100,8 2 68,2 0 0,-3 1 79,-2-1-56,-5 1-1,-6-1 292,-3-2 10,-4-1 158,-1-4 123,-2-2-67,-7-4-135,-2-3-280,-8-4-67,2-4-56,0-2-660,3-8-607,3-7-245,6-10-1077,2-9-1859,4 8 4448,6 1 0,-4 17 0,4 2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29.679"/>
    </inkml:context>
    <inkml:brush xml:id="br0">
      <inkml:brushProperty name="width" value="0.08571" units="cm"/>
      <inkml:brushProperty name="height" value="0.08571" units="cm"/>
      <inkml:brushProperty name="color" value="#333333"/>
    </inkml:brush>
  </inkml:definitions>
  <inkml:trace contextRef="#ctx0" brushRef="#br0">0 0 16759,'4'82'-33,"-1"-15"-483,-3-51-874,0-7-727,2-4-202,2-4 2319,2-9 0,-2 7 0,-1-7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29.872"/>
    </inkml:context>
    <inkml:brush xml:id="br0">
      <inkml:brushProperty name="width" value="0.08571" units="cm"/>
      <inkml:brushProperty name="height" value="0.08571" units="cm"/>
      <inkml:brushProperty name="color" value="#333333"/>
    </inkml:brush>
  </inkml:definitions>
  <inkml:trace contextRef="#ctx0" brushRef="#br0">29 1 12154,'-14'33'-1756,"0"-8"1,19-21-1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30.480"/>
    </inkml:context>
    <inkml:brush xml:id="br0">
      <inkml:brushProperty name="width" value="0.08571" units="cm"/>
      <inkml:brushProperty name="height" value="0.08571" units="cm"/>
      <inkml:brushProperty name="color" value="#333333"/>
    </inkml:brush>
  </inkml:definitions>
  <inkml:trace contextRef="#ctx0" brushRef="#br0">1 233 16770,'0'32'-347,"4"-7"-101,2-32 212,7-9-368,6-11-483,4-7 616,5 3 471,0 5 11,-2 10 292,-2 8 201,-7 5 292,-3 3-259,-3 1 135,-4 9-55,0 2-225,-2 11-23,-1-3-99,0 0-428,13-7-245,-4-16-549,15-6 22,-5-16 852,1 2-438,2 6 516,-5 4 124,-3 9 212,-4 2 313,-5 2 69,0 3-91,-4 3-146,1 3-267,-1 1-136,1-3 23,-2-3-90,3-2-22,1-2-45,5-3-841,4-9-458,5-7-181,4-10-939,5 0 1399,2 1 919,1 6 157,-4 8 874,-7 7 784,-7 5 258,-7 5-549,-3 10-504,-4 6-235,-1 9-539,-1-1-10,0-5-79,1-6-135,2-4-616,0-8-661,4-1-828,2-14-1794,0 0 4034,2-12 0,-7 11 0,0 2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30.639"/>
    </inkml:context>
    <inkml:brush xml:id="br0">
      <inkml:brushProperty name="width" value="0.08571" units="cm"/>
      <inkml:brushProperty name="height" value="0.08571" units="cm"/>
      <inkml:brushProperty name="color" value="#333333"/>
    </inkml:brush>
  </inkml:definitions>
  <inkml:trace contextRef="#ctx0" brushRef="#br0">0 49 20109,'0'-26'-1266,"0"6"-56,5 20-762,7 0-1625,1 0 3709,6-1 0,-12 1 0,1-1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4.234"/>
    </inkml:context>
    <inkml:brush xml:id="br0">
      <inkml:brushProperty name="width" value="0.08571" units="cm"/>
      <inkml:brushProperty name="height" value="0.08571" units="cm"/>
      <inkml:brushProperty name="color" value="#333333"/>
    </inkml:brush>
  </inkml:definitions>
  <inkml:trace contextRef="#ctx0" brushRef="#br0">0 15 11089,'0'-8'350,"0"2"0,0 6 1,0 0-1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30.861"/>
    </inkml:context>
    <inkml:brush xml:id="br0">
      <inkml:brushProperty name="width" value="0.08571" units="cm"/>
      <inkml:brushProperty name="height" value="0.08571" units="cm"/>
      <inkml:brushProperty name="color" value="#333333"/>
    </inkml:brush>
  </inkml:definitions>
  <inkml:trace contextRef="#ctx0" brushRef="#br0">107 0 18048,'-11'67'526,"1"0"1,0-2 0,0-4-337,-7 25-190,1 2-56,2-2 0,2-6-740,6-9 796,7-11 0,0-29 0,4-9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31.365"/>
    </inkml:context>
    <inkml:brush xml:id="br0">
      <inkml:brushProperty name="width" value="0.08571" units="cm"/>
      <inkml:brushProperty name="height" value="0.08571" units="cm"/>
      <inkml:brushProperty name="color" value="#333333"/>
    </inkml:brush>
  </inkml:definitions>
  <inkml:trace contextRef="#ctx0" brushRef="#br0">81 1 19034,'-21'50'297,"1"1"0,-13 32-320,28-59-55,3-8 67,2-9-147,0-4 125,4-3-191,8-3-471,8-9 202,6-6 246,2-6 247,-3 4 45,-5 6 67,-5 6 359,-6 5-101,-2 2-34,-3 1 67,1 0-189,1 0-102,-1 4-785,45-4 315,-24-4 212,34-4-78,-36-4-45,0 4 247,-3 5 44,-2 2 135,-7 2-11,-4 9 78,-5 5-34,-2 8-123,-1-2 0,0-6 1,0-6-46,0-6 280,3-2-66,3-1-236,9-11 56,11-6-56,12-11-11,10 0 0,6 4-673,0 11-1624,-4 4-2364,-21 8 4672,-10 1 0,-18 0 0,-1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32.185"/>
    </inkml:context>
    <inkml:brush xml:id="br0">
      <inkml:brushProperty name="width" value="0.08571" units="cm"/>
      <inkml:brushProperty name="height" value="0.08571" units="cm"/>
      <inkml:brushProperty name="color" value="#333333"/>
    </inkml:brush>
  </inkml:definitions>
  <inkml:trace contextRef="#ctx0" brushRef="#br0">145 21 16131,'0'-12'2712,"0"3"-2376,-1 61-235,-11-4-73,4 0 0,-2 3 17,-20 35-471,0 3 426,3 0 0,11-7-123,7-12 78,7-17-598,11-15-175,8-20-1053,12-9-2331,-3-18 4202,-2-7 0,-15 4 0,-3-2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32.373"/>
    </inkml:context>
    <inkml:brush xml:id="br0">
      <inkml:brushProperty name="width" value="0.08571" units="cm"/>
      <inkml:brushProperty name="height" value="0.08571" units="cm"/>
      <inkml:brushProperty name="color" value="#333333"/>
    </inkml:brush>
  </inkml:definitions>
  <inkml:trace contextRef="#ctx0" brushRef="#br0">1 157 17868,'69'-21'-878,"0"0"1,-2 0-1,-4 1-2293,25-11 3171,-20 8 0,-25 9 0,-25 9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7:32.590"/>
    </inkml:context>
    <inkml:brush xml:id="br0">
      <inkml:brushProperty name="width" value="0.08571" units="cm"/>
      <inkml:brushProperty name="height" value="0.08571" units="cm"/>
      <inkml:brushProperty name="color" value="#333333"/>
    </inkml:brush>
  </inkml:definitions>
  <inkml:trace contextRef="#ctx0" brushRef="#br0">26 93 15919,'-9'49'885,"0"0"0,2 33-784,25-62-101,13-8-34,11-9 12,5-22-146,1-10 134,-3-22 34,-10-3 34,-11 1 324,-13 11-336,-7 10-22,-15 14-548,-8 9-1480,-19 12-3093,4 9 5121,-2 7 0,21-5 0,5-2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1.302"/>
    </inkml:context>
    <inkml:brush xml:id="br0">
      <inkml:brushProperty name="width" value="0.08571" units="cm"/>
      <inkml:brushProperty name="height" value="0.08571" units="cm"/>
      <inkml:brushProperty name="color" value="#333333"/>
    </inkml:brush>
  </inkml:definitions>
  <inkml:trace contextRef="#ctx0" brushRef="#br0">16 1 13005,'-4'83'717,"0"0"0,-1-5 1,2-24 10,3-50-638,0-3 223,0-1-537,0-12 224,0-5-89,5-16-12,4-2-34,8-1 102,5 1 22,4 4-695,-2 6-303,1 2-683,-2 7-896,-7 5 2588,-3 6 0,-11 4 0,0 1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2.038"/>
    </inkml:context>
    <inkml:brush xml:id="br0">
      <inkml:brushProperty name="width" value="0.08571" units="cm"/>
      <inkml:brushProperty name="height" value="0.08571" units="cm"/>
      <inkml:brushProperty name="color" value="#333333"/>
    </inkml:brush>
  </inkml:definitions>
  <inkml:trace contextRef="#ctx0" brushRef="#br0">28 141 14417,'19'6'1826,"0"-4"-1826,-4-7 79,2-6-34,3-4-45,-1-1-68,-1-1 46,-5-2-236,-5 3 34,-4 0 68,-4 2-91,-3 4 247,-8 4 11,-7 3 113,-22 20-102,9 6 0,-8 19 102,19 4-91,9 4 146,5 1-179,5-2-67,14-6 67,6-11-493,19-13-146,8-11-885,8-14-291,5-14-784,1-13-437,0-16 3036,-6-1 941,-9 1-302,-11 4 974,-15 9 426,-9 9-168,-8 6-448,-7 11-885,-8 3 67,-7 5 34,-8 7 0,0 11-57,0 9-145,3 12-100,8-1-147,8-2-190,5-6-67,4-9-11,11-7-158,7-7-324,16-8-191,5-14 191,3-10 560,-4-9 0,-7 3 571,-9 5 891,-23 98 0,-9 31-1405,7-29-171,-3-2 0,-3 13 0,2-15 114,5-4-12,2-20-10,0-16-45,0-17-483,0-6-447,7-30-662,0-6-693,7-31-1996,-5 15 4461,-1-1 1,-6 30 0,0 3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3.491"/>
    </inkml:context>
    <inkml:brush xml:id="br0">
      <inkml:brushProperty name="width" value="0.08571" units="cm"/>
      <inkml:brushProperty name="height" value="0.08571" units="cm"/>
      <inkml:brushProperty name="color" value="#333333"/>
    </inkml:brush>
  </inkml:definitions>
  <inkml:trace contextRef="#ctx0" brushRef="#br0">1 146 18597,'16'94'369,"-3"-14"-313,-13-50-56,-3-6 45,-1-8 0,-1-9-45,-1-4-627,1-8-180,3-11-145,0-9 313,2-12 112,3 2 527,6 4 0,6 7 11,5 9 23,2 7 123,-2 5-135,0 3 23,-1 4-23,-1 2 23,-3 5 190,-2 1 91,-2 0 88,-1-2 157,-2-3-403,1-1 68,-2-4-56,3-1-113,0-1-22,1-5-45,1-9-236,-2-6 191,-2-9-258,-3 2 158,-3 0 44,-2 6-213,-3 4 214,-6 9 100,-5 4 0,-8 15 280,-1 12 67,-2 18-90,5 11 13,4 5-259,8-2-22,4-4-67,3-12-125,9-12 13,9-13-370,11-8-303,9-11-145,4-13-729,2-12-101,1-14 560,-3-5 954,-4 1 324,-8-1 829,-9 5 34,-7 5 235,-8 5 123,-3 11-55,-2 7-785,-5 10 123,-2 2 34,-7 4-292,0 2 169,-1 10-124,5 4-146,1 10-33,5-2-112,2 0 0,3-2-11,8-1 11,6-2-145,10-2 111,3-3 34,0-3 67,-5 1-67,-7-3 0,-8 2 168,-5 0 12,-3 0 436,-2 0-269,-5-2-179,-3-4 146,-7-2-224,3-3-79,0 0-11,4-2-56,5-9-314,2-6-190,3-11-124,12-6 180,7-3-145,16-2 278,6 2 338,1 4 66,-3 4 125,-6 7 200,-10 6 225,-11 6 123,-5 4-359,-6 4 191,-1 1-236,0 5-144,0 8-80,0 8 135,1 9-202,4 2 23,4 0-34,4-4 89,1-3-89,0-5 0,-2-2 45,-5-5-123,-3-1 10,-3-3 68,-1-3 348,0-1-91,-4-1-100,-4 0-135,-5-2 46,-2 0-12,2-1-56,3 0-292,4-8-133,3-6-371,2-12-515,2-8-762,10-7-717,7-3 605,12 2 852,5 7 1333,-3 8 381,-1 12 1456,-5 9-223,-7 4-359,-3 4 0,-4 7 22,-3 6-369,-1 7-359,-2 0 190,0-1-447,-1-4 78,2-2-57,-1-4-134,1-3 135,2-1-224,1-3 33,1-2 34,5-1-112,5-1-23,6-8-22,8-3 23,2-7-135,3 2 112,-2 4-45,-3 2 11,-1 3-33,-8 0-68,-1 3 57,-9 1-225,-4 1 270,-5 1-113,-4 1-3092,-1 0 1748,-12 7-1323,-1 2-3775,-4 2 6588,2-2 0,10-7 0,0-1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3.821"/>
    </inkml:context>
    <inkml:brush xml:id="br0">
      <inkml:brushProperty name="width" value="0.08571" units="cm"/>
      <inkml:brushProperty name="height" value="0.08571" units="cm"/>
      <inkml:brushProperty name="color" value="#333333"/>
    </inkml:brush>
  </inkml:definitions>
  <inkml:trace contextRef="#ctx0" brushRef="#br0">1 1 12680,'0'0'0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4.595"/>
    </inkml:context>
    <inkml:brush xml:id="br0">
      <inkml:brushProperty name="width" value="0.08571" units="cm"/>
      <inkml:brushProperty name="height" value="0.08571" units="cm"/>
      <inkml:brushProperty name="color" value="#333333"/>
    </inkml:brush>
  </inkml:definitions>
  <inkml:trace contextRef="#ctx0" brushRef="#br0">83 1 16692,'-8'51'593,"1"-1"1,-9 46-594,5-22-45,-2-2-1243,3-5-852,0-9-403,6-27 2543,0-11 0,4-20 0,0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4.653"/>
    </inkml:context>
    <inkml:brush xml:id="br0">
      <inkml:brushProperty name="width" value="0.08571" units="cm"/>
      <inkml:brushProperty name="height" value="0.08571" units="cm"/>
      <inkml:brushProperty name="color" value="#333333"/>
    </inkml:brush>
  </inkml:definitions>
  <inkml:trace contextRef="#ctx0" brushRef="#br0">0 56 16042,'23'38'482,"-3"-7"-482,-14-31-45,2 0-101,2-5-246,1-5 67,3-5-67,0-3-404,-2-1 796,-3 2-548,-4 1 436,-3 3 44,-2 2 1592,-28 48 0,-5 20-1490,19-26-23,-17 25 0,11-4-33,31-36 22,7-7-90,2-5-538,-1-5-705,1-12-471,1-7-370,-1-14-11,-5 5 2185,-4 2 0,-8 16 0,-1 3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4.790"/>
    </inkml:context>
    <inkml:brush xml:id="br0">
      <inkml:brushProperty name="width" value="0.08571" units="cm"/>
      <inkml:brushProperty name="height" value="0.08571" units="cm"/>
      <inkml:brushProperty name="color" value="#333333"/>
    </inkml:brush>
  </inkml:definitions>
  <inkml:trace contextRef="#ctx0" brushRef="#br0">1 79 16053,'56'-7'-1020,"0"1"1,-4-1-1,-3-1-1445,13-11 1793,-3 3-2331,-20 6 3003,-10 6 0,-23 3 0,-3 1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5.256"/>
    </inkml:context>
    <inkml:brush xml:id="br0">
      <inkml:brushProperty name="width" value="0.08571" units="cm"/>
      <inkml:brushProperty name="height" value="0.08571" units="cm"/>
      <inkml:brushProperty name="color" value="#333333"/>
    </inkml:brush>
  </inkml:definitions>
  <inkml:trace contextRef="#ctx0" brushRef="#br0">83 106 11556,'-19'77'2913,"2"-13"-988,5-52-1577,0-4 205,3-5-553,1-2-74,5-3-744,1-9 457,2-9-1029,5-11 405,7-2 480,32 8 1,8 6 1008,-8 8-257,8 1 0,-4 9 514,-25 22-32,-5 2 122,-1-5-55,-4-5-214,-2-4-11,-2-4-279,-3-3-168,0-1 66,-2-1-190,4-8-190,2-7-550,3-13 280,-2-6-200,-1 0 189,-6 1 325,-2 9-89,-2 8 235,0 8 11,-1 8 123,-4 17 359,-4 11 303,-3 17-382,1 6 1,3 0-168,5-2-169,2-8-55,1-6-23,9-12-202,4-9-146,12-8-817,5-5-470,6-16-1459,10-10-2844,-12-7 5938,1-2 0,-23 19 0,-4 5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5.572"/>
    </inkml:context>
    <inkml:brush xml:id="br0">
      <inkml:brushProperty name="width" value="0.08571" units="cm"/>
      <inkml:brushProperty name="height" value="0.08571" units="cm"/>
      <inkml:brushProperty name="color" value="#333333"/>
    </inkml:brush>
  </inkml:definitions>
  <inkml:trace contextRef="#ctx0" brushRef="#br0">1 132 18216,'42'39'123,"-2"-16"-549,-12-46 135,-3-7 44,-6-1-649,-6 2 190,-8 3 146,-3 4 526,-7 4-22,-7 9 112,-10 4 146,-4 11 571,-2 14 101,5 10 33,5 15-279,8 0-292,6 1-33,3-4-303,11-5 0,6-7-180,14-9-738,8-11-539,7-5-2140,-7-11 3597,2-5 0,-26 2 0,-2-1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7.009"/>
    </inkml:context>
    <inkml:brush xml:id="br0">
      <inkml:brushProperty name="width" value="0.08571" units="cm"/>
      <inkml:brushProperty name="height" value="0.08571" units="cm"/>
      <inkml:brushProperty name="color" value="#333333"/>
    </inkml:brush>
  </inkml:definitions>
  <inkml:trace contextRef="#ctx0" brushRef="#br0">58 1 16877,'-10'95'403,"1"-10"-392,-1-37 242,1-7-253,-1-7 63,4-10-63,3-10-47,2-7-233,1-4 6,0-3 50,9-10 190,5-3 34,12-8-56,5 1 56,6 6 0,2 4 34,1 6 66,-4 10 113,-2 9-45,-7 11-11,-4 12 168,-9 5-90,-6 1 147,-6 1-158,-12 0-191,-7-1 90,-15-2-123,-7-8-56,-4-9 0,-2-12-268,5-8-338,8-20-492,11-9-605,11-19-1547,13-6-727,10 11 4033,9 5 0,-7 21 0,-2 4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7.522"/>
    </inkml:context>
    <inkml:brush xml:id="br0">
      <inkml:brushProperty name="width" value="0.08571" units="cm"/>
      <inkml:brushProperty name="height" value="0.08571" units="cm"/>
      <inkml:brushProperty name="color" value="#333333"/>
    </inkml:brush>
  </inkml:definitions>
  <inkml:trace contextRef="#ctx0" brushRef="#br0">1 197 17521,'28'94'762,"-6"-16"-661,-22-52-101,0-9 0,4-8 0,3-5-22,7-3-34,6-9-696,7-7 316,5-12 212,2-2 22,-2 1 202,-5 9 101,-7 6 224,-7 8 190,-7 2-134,-2 10-22,-3 8 178,1 11-324,-2 9 101,2 0-78,-1-4-203,4-5 113,-1-6-146,3-6 0,1-7 201,2-4-201,5-5-212,6-16-226,5-10-279,6-21 325,1-9-404,2-7 24,0-3 379,-1 1 393,-6 9 180,-8 14 335,-6 17-414,-10 14 336,-2 14 224,-2 20-190,0 17-23,-5 19-325,-1 12 67,-5 3-190,3-3 68,2-6-147,3-12-246,1-14-504,2-13-347,0-14-931,0-5-5860,0-5 7967,0-9 0,0 7 0,0-7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7.639"/>
    </inkml:context>
    <inkml:brush xml:id="br0">
      <inkml:brushProperty name="width" value="0.08571" units="cm"/>
      <inkml:brushProperty name="height" value="0.08571" units="cm"/>
      <inkml:brushProperty name="color" value="#333333"/>
    </inkml:brush>
  </inkml:definitions>
  <inkml:trace contextRef="#ctx0" brushRef="#br0">0 19 16860,'83'-5'-1034,"-11"-1"0,-58 2 1,-1 0-1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08.585"/>
    </inkml:context>
    <inkml:brush xml:id="br0">
      <inkml:brushProperty name="width" value="0.08571" units="cm"/>
      <inkml:brushProperty name="height" value="0.08571" units="cm"/>
      <inkml:brushProperty name="color" value="#333333"/>
    </inkml:brush>
  </inkml:definitions>
  <inkml:trace contextRef="#ctx0" brushRef="#br0">6 0 15213,'-1'52'1114,"1"-1"1,-2 40-902,1-44-168,0-7-90,1-10-56,4-9-55,6-12-1424,67-70 2028,-47 43 68,41-47 234,-68 64 24,-3 8-293,0 8-111,0 8-157,0 4-157,0-4-112,1-5 56,7-8-191,6-6-22,10-3-235,8-10-437,7-6 168,2-12 459,-1-5 113,-5-1 145,-9 3 123,-9 5 818,-9 8-403,-6 6-157,-2 8-56,0 1-247,0 2 359,-1 9-280,1 5-112,-1 8 45,1 2-90,11-2 45,8-2-1,15 1 35,5-2-90,2 3 11,-7 0 0,-8 1 44,-13 1 360,-7 2 200,-15 1-99,-10 1-404,-13-5 78,-7-6-179,0-6-34,3-7 1,8-3-494,10-7-481,9-6-303,6-8-863,10-4-179,7 0-1221,13 0-1166,5 1 4740,7 2 851,0 0 2723,2 4-2890,-1 3 2655,-3 3-2700,-2 4 728,-1 2 404,-1 1-651,0 0-1109,-3 0 438,-2-3-1,-5 0-325,-4-5 134,-3-3-257,-1-6 12,-2-3-80,-3-3-66,-3 0-90,-4 2 34,-2 2-158,-1 8 348,-7 6-44,-5 5 88,-8 10 57,-4 14-90,1 13 269,2 15 236,6 8-248,7 3 114,5 4-382,8-1-11,16-7-45,15-13-1188,26-19-942,16-16-7360,-14-22 9546,-1-8 0,-41 5 0,-5 2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12.979"/>
    </inkml:context>
    <inkml:brush xml:id="br0">
      <inkml:brushProperty name="width" value="0.08571" units="cm"/>
      <inkml:brushProperty name="height" value="0.08571" units="cm"/>
      <inkml:brushProperty name="color" value="#333333"/>
    </inkml:brush>
  </inkml:definitions>
  <inkml:trace contextRef="#ctx0" brushRef="#br0">202 72 11761,'3'-5'4337,"-1"0"-1995,-2 5-2051,1-14 0,-1 11-223,1-12-57,-1 15-213,0 0 202,0-3 0,0 1 11,0-1-22,0 1 11,0 1 0,0-1-33,0-1-23,0 1 33,0 1-201,0-1 213,-1 0-202,-1 0 191,-3 0-1,1 0-33,-2 1 23,0 1 22,1 0 11,-3 0 22,-3 0-22,-4 8 0,-2 1-11,-1 9 67,-1-1-56,2 4 0,1-3 22,1 2-33,2-2 11,2 0-11,1 1-23,5-2-22,1 0 45,3-1-45,1-1-124,0-1 146,4-2-10,5-4-147,5-2 191,5-2-112,3-2 112,4-1-45,4-1-134,2 0 157,4-7-303,-1-3-89,-1-7 167,-4 0-56,-4 2 303,-7 1-22,-6 6 44,-5 1 135,-5 5-123,-2 1 111,-1 1 80,0 4-80,0 7 270,0 10-225,0 10-44,0 8 156,0 7-156,4 6 112,2 3-135,4 3-78,-2-4 168,-4-2-45,-2-7-22,-2-5 178,-2-7-156,-8-9 12,-8-7-146,-12-8 11,-6-5-90,-2-11 22,0-10-268,5-14-225,9-12-459,11-6-145,7-3-381,20-2-864,13 0-1108,7 15 3473,9 8 0,-24 21 0,-4 4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13.176"/>
    </inkml:context>
    <inkml:brush xml:id="br0">
      <inkml:brushProperty name="width" value="0.08571" units="cm"/>
      <inkml:brushProperty name="height" value="0.08571" units="cm"/>
      <inkml:brushProperty name="color" value="#333333"/>
    </inkml:brush>
  </inkml:definitions>
  <inkml:trace contextRef="#ctx0" brushRef="#br0">7 0 12647,'6'0'3115,"0"0"-2555,-6 0-67,0 0-437,-5 53-112,1-32 45,-1 37-919,1-49 79,3-6-6758,1-2 7609,0-14 0,0 9 0,0-9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13.571"/>
    </inkml:context>
    <inkml:brush xml:id="br0">
      <inkml:brushProperty name="width" value="0.08571" units="cm"/>
      <inkml:brushProperty name="height" value="0.08571" units="cm"/>
      <inkml:brushProperty name="color" value="#333333"/>
    </inkml:brush>
  </inkml:definitions>
  <inkml:trace contextRef="#ctx0" brushRef="#br0">1 19 14831,'0'-10'864,"0"2"-943,0 8-2409,78 90 2421,-49-56 61,17 20 1,-5-2-51,-27-26 56,-6-3 112,-5-2 225,-2-8-102,-1-3 549,0-7 101,0-1-145,0-2-516,3-3-124,4-8-100,9-9 0,7-7 35,11-1 32,2 5-56,2 10 112,-4 6 124,-5 6-169,-3 9 168,-6 7-111,-2 9-113,-6 4 393,-3 0-404,-5-4 11,-2-6-22,0-5-761,0-7-483,5-4-1322,2-12-1490,-1 0 4056,2-10 0,-7 9 0,1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6.885"/>
    </inkml:context>
    <inkml:brush xml:id="br0">
      <inkml:brushProperty name="width" value="0.08571" units="cm"/>
      <inkml:brushProperty name="height" value="0.08571" units="cm"/>
      <inkml:brushProperty name="color" value="#004F8B"/>
    </inkml:brush>
  </inkml:definitions>
  <inkml:trace contextRef="#ctx0" brushRef="#br0">63 1 10720,'-35'78'-919,"8"-16"919,34-50 22,2-7 112,8-4-369,12-28 526,-13 7-235,1-33-436,-27 33-1570,-3-3 1950,-7 21 0,11 2 0,2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5.096"/>
    </inkml:context>
    <inkml:brush xml:id="br0">
      <inkml:brushProperty name="width" value="0.08571" units="cm"/>
      <inkml:brushProperty name="height" value="0.08571" units="cm"/>
      <inkml:brushProperty name="color" value="#333333"/>
    </inkml:brush>
  </inkml:definitions>
  <inkml:trace contextRef="#ctx0" brushRef="#br0">0 45 10821,'4'-7'3831,"-1"2"-3102,-3 5-102,0 0-548,5 34-46,-1-23 90,2 26-89,-2-34 22,-1 0-56,1-3-11,2 0-213,3 0-34,6-8-941,64-35 1210,-45 22 2455,43-28-2220,-72 50 79,-7 1-112,-11 15 135,0 2-1,-1 4 67,1 11-145,5-7-146,1 10 113,6-14-225,2 7-44,3-16-79,4 3-180,5-16-705,3-2-852,0-9-1008,2-4-3553,-6-5 6410,-3 2 0,-6 9 0,-2 3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13.716"/>
    </inkml:context>
    <inkml:brush xml:id="br0">
      <inkml:brushProperty name="width" value="0.08571" units="cm"/>
      <inkml:brushProperty name="height" value="0.08571" units="cm"/>
      <inkml:brushProperty name="color" value="#333333"/>
    </inkml:brush>
  </inkml:definitions>
  <inkml:trace contextRef="#ctx0" brushRef="#br0">1 0 13252,'4'8'2566,"-1"-2"-2566,-3-6-851,0 0 99,1 48-279,5-46-1400,4 24-1491,2-54 3922,-2-6 0,-5 18 0,-3 4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13.811"/>
    </inkml:context>
    <inkml:brush xml:id="br0">
      <inkml:brushProperty name="width" value="0.08571" units="cm"/>
      <inkml:brushProperty name="height" value="0.08571" units="cm"/>
      <inkml:brushProperty name="color" value="#333333"/>
    </inkml:brush>
  </inkml:definitions>
  <inkml:trace contextRef="#ctx0" brushRef="#br0">1 0 11761,'0'16'0,"0"-4"0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14.179"/>
    </inkml:context>
    <inkml:brush xml:id="br0">
      <inkml:brushProperty name="width" value="0.08571" units="cm"/>
      <inkml:brushProperty name="height" value="0.08571" units="cm"/>
      <inkml:brushProperty name="color" value="#333333"/>
    </inkml:brush>
  </inkml:definitions>
  <inkml:trace contextRef="#ctx0" brushRef="#br0">123 0 17050,'-8'6'661,"2"-1"-661,6-5-381,-30 63-582,18-29 55,-24 50 684,25-48-325,2-6-852,3-11 696,3-8-3117,2-7 3822,1-4 0,0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14.583"/>
    </inkml:context>
    <inkml:brush xml:id="br0">
      <inkml:brushProperty name="width" value="0.08571" units="cm"/>
      <inkml:brushProperty name="height" value="0.08571" units="cm"/>
      <inkml:brushProperty name="color" value="#333333"/>
    </inkml:brush>
  </inkml:definitions>
  <inkml:trace contextRef="#ctx0" brushRef="#br0">1 40 16411,'90'-26'427,"-12"12"-103,-54 26-256,-1 8 178,-8 6-78,-3 1-157,-7 5 45,-2-2 23,-3 2 145,-2-1-123,-3-5-56,-2-4-45,-1-8 0,4-7-11,1-2-270,2-5-738,1-6 335,4-5 337,9-7 347,6-3 33,8 3-33,1 4 202,0 5 381,-4 4-191,-1 3 202,-6 8-101,-1 10-336,-5 11 145,-5 9-134,-3 2-156,-3-3 122,0-5-134,0-8-123,0-7-594,1-9-998,5-3-1119,6-12-4125,2-2 6959,4-12 0,-10 11 0,-1 1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15.180"/>
    </inkml:context>
    <inkml:brush xml:id="br0">
      <inkml:brushProperty name="width" value="0.08571" units="cm"/>
      <inkml:brushProperty name="height" value="0.08571" units="cm"/>
      <inkml:brushProperty name="color" value="#333333"/>
    </inkml:brush>
  </inkml:definitions>
  <inkml:trace contextRef="#ctx0" brushRef="#br0">113 143 13420,'4'-3'3406,"-1"1"-2689,-3 2-448,-35 60-67,16-22 45,-24 48-247,29-40 0,8-10-11,4-10 11,10-14 212,7-5-212,14-17-538,8-14 146,4-18 101,2-16 291,-4-5 89,-2 0-55,-7 5 616,-5 9-269,-6 11 34,-9 12-225,-4 14-134,-5 7 11,-1 11 68,-8 15-102,-3 13 79,-8 18-112,-2 6 0,2 1-112,4-5 0,8-7-661,3-13-807,4-11-167,8-12 1175,9-6-1658,13-5 2096,9-3 134,5-2 78,1 0 1088,-1 1-494,-4 3-404,-3 0 674,-4-3-449,-2-6-303,-2-5 79,-2-10-269,-3-7-90,-2-4-33,-7-4 101,-4 6-101,-7 3 212,-3 8-89,-8 7 34,-6 8 22,-8 5-56,-5 12 313,3 9-166,3 17 133,5 11-56,7 6 0,3 4-224,5-5-68,10-5-492,12-14 45,20-12-1312,17-12-1747,-9-13 3574,0-8 0,-31 4 0,-4-2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15.478"/>
    </inkml:context>
    <inkml:brush xml:id="br0">
      <inkml:brushProperty name="width" value="0.08571" units="cm"/>
      <inkml:brushProperty name="height" value="0.08571" units="cm"/>
      <inkml:brushProperty name="color" value="#333333"/>
    </inkml:brush>
  </inkml:definitions>
  <inkml:trace contextRef="#ctx0" brushRef="#br0">370 0 16239,'-57'50'354,"0"0"1,5-4 0,5-3-266,1 5 747,8-8-780,8-9 240,10-12-397,7-10-105,6-5-534,5-4-796,1-11-973,1-11-248,8-19 1009,8-9 1748,8-2 2230,5 5 873,-1 10-828,-3 13-404,0 11-941,0 11-224,5 24-56,1 14-628,6 25-22,-2 6-313,0-1-1525,-4-6-3709,-12-22 5547,-7-12 0,-11-21 0,-1-4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23.611"/>
    </inkml:context>
    <inkml:brush xml:id="br0">
      <inkml:brushProperty name="width" value="0.08571" units="cm"/>
      <inkml:brushProperty name="height" value="0.08571" units="cm"/>
      <inkml:brushProperty name="color" value="#333333"/>
    </inkml:brush>
  </inkml:definitions>
  <inkml:trace contextRef="#ctx0" brushRef="#br0">260 386 15594,'-80'-8'56,"10"10"0,45 20 493,1 6-112,5 0-23,3 2-178,3 2-203,6 4-33,2-1-101,4-2-179,7-7-33,5-8 313,10-10 33,7-4 147,2-11-35,2-10-78,-4-12 68,-3-10-46,-5 0 91,-8 2-46,-5 6 146,-4 7-66,-3 8-102,0 7 0,-2 5-68,-2 3-44,-4 1-56,-3 0-201,2 1-214,3 0-437,3 0-324,9-1 1131,16-9-123,15-10-135,19-15-3436,5-11 3347,1-2 437,-6-4 11,-10 3 179,-8 2 358,-11 3 349,-8 8-259,-10 8 102,-5 11 2976,-4 8-3671,0 6 358,-7 7-235,-4 19 90,-11 20-79,-3 33 16,11-26 1,1 4-769,0 8 1,1 3 717,0 10 1,2 3-40,0 5 0,2 1-56,0 1 0,-1 3-32,2-13 1,0 3 0,0-6-20,0 4 1,0-3 0,-2 13 0,0-9-347,1-15-270,2-33-716,-1-19-1155,0-40 1480,-4-21 1019,-1-33 168,1-12 805,4 0 462,4 12 55,3 21 875,12 15-1917,6 18-347,17 7-79,10 4-22,8 3-1019,6 1-3306,-16 7 4325,-8 2 0,-25 5 0,-5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28.972"/>
    </inkml:context>
    <inkml:brush xml:id="br0">
      <inkml:brushProperty name="width" value="0.08571" units="cm"/>
      <inkml:brushProperty name="height" value="0.08571" units="cm"/>
      <inkml:brushProperty name="color" value="#333333"/>
    </inkml:brush>
  </inkml:definitions>
  <inkml:trace contextRef="#ctx0" brushRef="#br0">72 46 17120,'7'61'138,"1"-1"1,0-3-1,-4-5-70,-11 10 196,-2-4-264,-6-7-64,1-12-519,4-11-440,0-12 329,3-8-482,-2-9-1468,3-17 918,-1-11-122,4-18 649,1-6 1199,2-1 1176,3 3 1,7 7-11,5 5-226,7 7 147,0 4 34,3 2-449,1 2-134,3 2-235,3 1 22,0 2-146,1 4-146,-4 6 169,-5 4-79,-6 4 0,-3 6 12,-6 6 66,-3 7 80,-4 4-191,-2 5-68,-10 1-44,-6 1 22,-14 0-191,-4-3 169,-1-6-1,3-7 23,7-6 112,9-4 90,8-1 44,5 1-10,5 4 279,14 5 90,10 6-381,19 2 68,7 1-214,2-5-56,-1-2 1,-6-6-23,-6-2-538,-7-4-762,-4-1-1311,-4-5-2610,-9-4 5221,-3-7 0,-11 5 0,-1 1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29.571"/>
    </inkml:context>
    <inkml:brush xml:id="br0">
      <inkml:brushProperty name="width" value="0.08571" units="cm"/>
      <inkml:brushProperty name="height" value="0.08571" units="cm"/>
      <inkml:brushProperty name="color" value="#333333"/>
    </inkml:brush>
  </inkml:definitions>
  <inkml:trace contextRef="#ctx0" brushRef="#br0">166 10 17185,'0'-5'1524,"0"0"-1121,0 5-403,-61 51 0,38-22-67,-43 40 22,55-36 23,7-5-90,3-6-191,8-4 146,9-4-448,10-4 470,9 0 35,1-3 111,-2 2-22,-4 1-12,-7 1 23,-8 3 280,-8-1 35,-4 2-35,-6 3 145,-8-1-335,-6-1-1,-7-2-33,2-6 0,2-3-112,9-4 23,4-3-594,5-11 212,8-9-538,13-14-324,15-7 1019,16-5-89,5 0 347,3 3 34,-8 2 436,-8 7 684,-13 6-56,-11 9-67,-10 10-336,-5 5-516,-3 5 359,0 1-392,0 9-46,0 5-77,0 10 44,4 4-11,5 2 90,7 2-146,4 1 0,0 2-23,-1 0 113,-6-1-68,-5 0 46,-4-3 22,-7-1-180,-11-2 68,-10-3-528,-14-4-526,-7-6-1691,-5-7-4460,14-5 7227,3-3 0,23 0 0,3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34.899"/>
    </inkml:context>
    <inkml:brush xml:id="br0">
      <inkml:brushProperty name="width" value="0.08571" units="cm"/>
      <inkml:brushProperty name="height" value="0.08571" units="cm"/>
      <inkml:brushProperty name="color" value="#E71224"/>
    </inkml:brush>
  </inkml:definitions>
  <inkml:trace contextRef="#ctx0" brushRef="#br0">10 137 16894,'-10'0'515,"14"0"-112,17 0-313,19 3 0,18-1 100,23 2-151,-29-3 1,4 0-416,12 0 1,3-2 375,13-2 0,3-1-358,11-1 0,2-1 347,-26 0 0,2-1 0,1 0 11,2 0 0,2 0 0,1 0 0,1 0 0,1 0 0,0 1-517,0-1 1,0 1 0,-1 0 527,-1 1 0,-1 0 1,-1 0-24,-2 1 1,-1 0 0,-1 0-45,-4 0 0,0 1 0,-2 0-431,28-1 1,-4 1 480,-8 1 1,-4 0-113,-12 1 0,-4 1-123,-12 0 0,-4 0-58,21 0-912,-30 0 838,-22 2-411,-16 3-670,-20-1 1454,-6 2 0,2-4 0,5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9:55.433"/>
    </inkml:context>
    <inkml:brush xml:id="br0">
      <inkml:brushProperty name="width" value="0.08571" units="cm"/>
      <inkml:brushProperty name="height" value="0.08571" units="cm"/>
      <inkml:brushProperty name="color" value="#333333"/>
    </inkml:brush>
  </inkml:definitions>
  <inkml:trace contextRef="#ctx0" brushRef="#br0">44 168 19459,'34'6'247,"-6"-10"-381,-19-9-46,-1-8-156,-4-3-168,-2 1-169,-2-2 12,0 3 225,-8 1 312,-2 8 124,-10 5 79,1 9 458,-1 17 147,2 9-45,3 19-169,4 5 46,6 4-3572,3 2 3190,7-3-66,13-6-68,15-11-303,21-16-1165,14-10-2823,-14-25 4291,1-5 0,-37 1 0,-4 2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36.109"/>
    </inkml:context>
    <inkml:brush xml:id="br0">
      <inkml:brushProperty name="width" value="0.08571" units="cm"/>
      <inkml:brushProperty name="height" value="0.08571" units="cm"/>
      <inkml:brushProperty name="color" value="#E71224"/>
    </inkml:brush>
  </inkml:definitions>
  <inkml:trace contextRef="#ctx0" brushRef="#br0">0 0 11179,'4'6'2084,"-1"-2"-1277,-3-4-426,0 0 79,22 1-281,-5-1 101,25 1 0,-2-1 414,15 0-346,16 0-348,16 0-225,-37 0 1,1 0 330,3 0 1,0 0-96,4 2 0,-1 0 39,1 1 1,0 0-40,1 2 1,-1 1 49,-2-1 1,0 0-85,-2 0 1,-2-1 22,46 2-157,-13-3-11,-11-2-684,-17-1-133,-15 0-584,-19 0-941,-13 1-807,-12 0 3317,-11 0 0,6-1 0,-5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3.471"/>
    </inkml:context>
    <inkml:brush xml:id="br0">
      <inkml:brushProperty name="width" value="0.08571" units="cm"/>
      <inkml:brushProperty name="height" value="0.08571" units="cm"/>
      <inkml:brushProperty name="color" value="#333333"/>
    </inkml:brush>
  </inkml:definitions>
  <inkml:trace contextRef="#ctx0" brushRef="#br0">32 1 18462,'-12'83'-2409,"1"-15"90,6-56-594,2-5 2913,2-5 0,1-2 0,0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8:53.899"/>
    </inkml:context>
    <inkml:brush xml:id="br0">
      <inkml:brushProperty name="width" value="0.08571" units="cm"/>
      <inkml:brushProperty name="height" value="0.08571" units="cm"/>
      <inkml:brushProperty name="color" value="#333333"/>
    </inkml:brush>
  </inkml:definitions>
  <inkml:trace contextRef="#ctx0" brushRef="#br0">0 0 12994,'81'22'-2577,"-10"2"2465,-42 3 112,-2 4-12,-4 3 114,-4 5-46,-9 2 224,-4 1 470,-5-4 1,-1-2-247,0-7 203,-1-9-259,-1-6 11,1-9 22,0-2-481,9-21-436,10-5 111,13-19 325,10 1 0,4 7 213,-4 10 291,-2 12-33,-6 8 145,-3 12-191,-3 11-43,-5 9 66,-6 9-426,-5-3 57,-5-4-79,-3-7-1076,-2-5-795,-1-5-2768,0-5 4639,0-3 0,0-5 0,0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24.931"/>
    </inkml:context>
    <inkml:brush xml:id="br0">
      <inkml:brushProperty name="width" value="0.08571" units="cm"/>
      <inkml:brushProperty name="height" value="0.08571" units="cm"/>
      <inkml:brushProperty name="color" value="#333333"/>
    </inkml:brush>
  </inkml:definitions>
  <inkml:trace contextRef="#ctx0" brushRef="#br0">246 33 14316,'-2'-7'2578,"0"0"-1996,2 7-235,0 0-324,-17-13 235,6 10-23,-18 1-201,4 22 123,-4 19-157,-3 13 0,2 9-12,5 9 1,4 1 0,8-1-3515,6-8 3156,4-11 201,3-11-436,11-14 135,3-11 302,15-7-169,5-7-43,5-12 3548,3-5-3191,1-11-10,-2 0 44,-5 7-11,-7 6 347,-8 8-101,-9 3 281,-4 3 89,-6 13-145,0 7 56,-2 18-359,0 1-45,0 2-33,0-6-68,0-9-44,0-7-45,0-10-605,0-4-371,0-5-1501,2-16-3551,-1 1 6095,1-16 0,-2 17 0,0 1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25.097"/>
    </inkml:context>
    <inkml:brush xml:id="br0">
      <inkml:brushProperty name="width" value="0.08571" units="cm"/>
      <inkml:brushProperty name="height" value="0.08571" units="cm"/>
      <inkml:brushProperty name="color" value="#333333"/>
    </inkml:brush>
  </inkml:definitions>
  <inkml:trace contextRef="#ctx0" brushRef="#br0">10 46 17364,'-5'-9'1412,"1"2"-1412,63 5 0,-19-5-841,51 0-1747,-36-2-1434,-18 5 4022,-10 3 0,-20 1 0,-4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25.462"/>
    </inkml:context>
    <inkml:brush xml:id="br0">
      <inkml:brushProperty name="width" value="0.08571" units="cm"/>
      <inkml:brushProperty name="height" value="0.08571" units="cm"/>
      <inkml:brushProperty name="color" value="#333333"/>
    </inkml:brush>
  </inkml:definitions>
  <inkml:trace contextRef="#ctx0" brushRef="#br0">5 7 17398,'12'-3'840,"-1"-1"-683,-11 4-45,-7 63-112,3-32-246,-5 47-91,4-52 1,3-5-818,1-9-527,1-6-5972,0-4 7653,0-15 0,0 10 0,0-11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25.663"/>
    </inkml:context>
    <inkml:brush xml:id="br0">
      <inkml:brushProperty name="width" value="0.08571" units="cm"/>
      <inkml:brushProperty name="height" value="0.08571" units="cm"/>
      <inkml:brushProperty name="color" value="#333333"/>
    </inkml:brush>
  </inkml:definitions>
  <inkml:trace contextRef="#ctx0" brushRef="#br0">1 21 15538,'5'-12'2521,"-1"3"-2521,-4 9-33,47 31-327,-28-12-771,36 26-965,-40-17-111,-3 0-202,-1 0 2409,-5-9 0,-3-6 0,-3-10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25.951"/>
    </inkml:context>
    <inkml:brush xml:id="br0">
      <inkml:brushProperty name="width" value="0.08571" units="cm"/>
      <inkml:brushProperty name="height" value="0.08571" units="cm"/>
      <inkml:brushProperty name="color" value="#333333"/>
    </inkml:brush>
  </inkml:definitions>
  <inkml:trace contextRef="#ctx0" brushRef="#br0">0 125 18384,'39'17'694,"-6"-2"-548,-23-10-112,-1 3 44,3 2-11,-2 0-67,1-1-67,3-3-11,0-2-460,3-3 157,4-5-3754,21-37 0,1-6 4091,-11 19-57,10-20 0,-9 9-291,-31 37 190,-2 3-784,0 7-1400,0-1 2386,0 7 0,0-9 0,0-1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26.845"/>
    </inkml:context>
    <inkml:brush xml:id="br0">
      <inkml:brushProperty name="width" value="0.08571" units="cm"/>
      <inkml:brushProperty name="height" value="0.08571" units="cm"/>
      <inkml:brushProperty name="color" value="#333333"/>
    </inkml:brush>
  </inkml:definitions>
  <inkml:trace contextRef="#ctx0" brushRef="#br0">111 1 16871,'-43'87'1267,"6"-12"-1032,28-46 56,1-5-168,2-5 56,2-7-179,2-6 0,1-3 101,1-3-235,0-5 44,5-9-44,7-8 22,8-10 112,9-1 0,3 1 56,3 4-11,-2 6 134,-1 7 22,-5 6-189,-4 6 256,-4 2-212,-5 1 147,-4 3 323,-4 8-268,-3 7-1,-2 9-33,-1 5-213,0 0 101,0-1-112,-2-5 0,-1-7-67,1-7-336,0-7-168,2-3-415,0-2-1883,4-13-884,7-8-1704,2-5 5457,5-3 0,-11 17 0,-1 3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27.347"/>
    </inkml:context>
    <inkml:brush xml:id="br0">
      <inkml:brushProperty name="width" value="0.08571" units="cm"/>
      <inkml:brushProperty name="height" value="0.08571" units="cm"/>
      <inkml:brushProperty name="color" value="#333333"/>
    </inkml:brush>
  </inkml:definitions>
  <inkml:trace contextRef="#ctx0" brushRef="#br0">90 315 20065,'-18'12'56,"3"3"-56,5 5-90,3 1-11,5-1-67,1 1 34,1 2 89,0 0-101,3 1 146,0-1-11,1-1 11,-1-2-146,-2-3 101,-1-3 45,0-3 11,-1 0 68,-7-4-57,-1-3-22,-4-2-168,2-2-280,6-15-516,1-10-301,4-22-484,15-11-581,9-7 515,19-1 515,8 2 1300,4 4 515,1 6 1043,-4 6 89,-8 6 190,-7 8-414,-10 9-347,-10 10-437,-9 8-191,-5 9 179,-3 18-200,0 15-13,-2 22 135,-8 15-471,-6 11 68,-8 6-146,-1 0-34,4-11-22,5-16-616,6-20-471,5-20-112,3-12-2162,2-13 3417,0-10 0,0 3 0,0-2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1.739"/>
    </inkml:context>
    <inkml:brush xml:id="br0">
      <inkml:brushProperty name="width" value="0.08571" units="cm"/>
      <inkml:brushProperty name="height" value="0.08571" units="cm"/>
      <inkml:brushProperty name="color" value="#333333"/>
    </inkml:brush>
  </inkml:definitions>
  <inkml:trace contextRef="#ctx0" brushRef="#br0">17 136 17420,'-14'10'863,"11"-2"-740,20-15 1,12-4-124,2-6-23,4-4 1,-1-1-325,-2 0-427,-3 3-425,-5 4 57,-6 4-304,-8 6-291,-4 2 22,-4 3-1198,-1 0 2913,-1 3 0,0-3 0,0 3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28.283"/>
    </inkml:context>
    <inkml:brush xml:id="br0">
      <inkml:brushProperty name="width" value="0.08571" units="cm"/>
      <inkml:brushProperty name="height" value="0.08571" units="cm"/>
      <inkml:brushProperty name="color" value="#333333"/>
    </inkml:brush>
  </inkml:definitions>
  <inkml:trace contextRef="#ctx0" brushRef="#br0">1 432 20132,'42'17'280,"-2"-5"-280,-13-11-23,3-1-21,-2 0-192,0-6 147,-1-1-12,-3-7-33,-4 1 89,-3-2-78,-8 1 123,0 0-56,-7 3 168,0 1 33,-2 5 146,0 2-257,-4 3 123,-6 3-135,-6 12 113,-7 11 111,-1 15-190,3 8 0,4 1-56,8-3 0,4-8-112,4-9-67,4-10-247,10-10 247,8-5-617,14-13-357,6-12 32,4-13-459,3-12 437,0-4-527,-5 3 1670,-4 2 616,-8 9 57,-11 11 784,-10 9-572,-5 10-235,-6 3 145,-10 8-55,-4 9-270,-10 11-33,-3 10-246,3 5 168,1 1-281,7-6 34,6-6-224,6-9 112,3-8-34,2-8-89,5-3 101,6-2-1,7-9-179,7-6 90,1-10 0,0-4 112,-3 2 0,-6 4 67,-4 6-11,-6 7 56,-4 4-78,-2 4-12,-1 2 214,0 7-113,-4 11 45,-5 13 34,-6 12-124,0 0-78,2-5 0,5-8-134,4-14 89,3-7-280,1-7 258,11-14-281,5-12-492,17-18-292,4-14-167,5-7 380,1 0 414,-1-2 125,1 3 380,-3-2 190,-3 6 460,-5 2 392,-7 9 23,-7 9-135,-8 12 134,-6 9-660,-3 9-315,-1 4 113,0 3-124,-2 12 214,-9 13-12,-9 18-168,-11 19 415,-3 12-348,-2 12-51,19-38 1,2 2-84,1-1 0,1 1 67,-4 43-224,8-13 78,5-19-761,4-21-493,3-20-1211,1-11 2499,3-18 0,-2 7 0,-1-7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56.620"/>
    </inkml:context>
    <inkml:brush xml:id="br0">
      <inkml:brushProperty name="width" value="0.08571" units="cm"/>
      <inkml:brushProperty name="height" value="0.08571" units="cm"/>
      <inkml:brushProperty name="color" value="#333333"/>
    </inkml:brush>
  </inkml:definitions>
  <inkml:trace contextRef="#ctx0" brushRef="#br0">244 9 14630,'2'-5'1132,"0"1"-1166,-2 4 90,-48 29-45,22-6 101,-38 29-11,36-11-90,2 3-11,5 2-33,4 1-146,6-3-146,6-2 90,3-8-79,2-4 280,10-8-90,2-7 102,12-7-34,3-5 11,3-3 12,4-6 33,1-5 67,-1-3 0,-4-1 147,-3 7 54,-7 3 68,-3 4-112,-4 2 56,-4 9-78,0 5 34,-2 11-68,-2 3-11,-1-1-57,-3-3-77,0-2 66,-1-7-77,0-2-24,0-6-77,0-5-640,0-1-6834,0-2 7563,0-4 0,0 3 0,0-3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56.807"/>
    </inkml:context>
    <inkml:brush xml:id="br0">
      <inkml:brushProperty name="width" value="0.08571" units="cm"/>
      <inkml:brushProperty name="height" value="0.08571" units="cm"/>
      <inkml:brushProperty name="color" value="#333333"/>
    </inkml:brush>
  </inkml:definitions>
  <inkml:trace contextRef="#ctx0" brushRef="#br0">10 90 16053,'-5'0'1121,"1"0"-472,4 0-649,55-26-347,-23 14-1423,46-22-1961,-49 25 3731,-5 3 0,-17 4 0,-3 2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57.567"/>
    </inkml:context>
    <inkml:brush xml:id="br0">
      <inkml:brushProperty name="width" value="0.08571" units="cm"/>
      <inkml:brushProperty name="height" value="0.08571" units="cm"/>
      <inkml:brushProperty name="color" value="#333333"/>
    </inkml:brush>
  </inkml:definitions>
  <inkml:trace contextRef="#ctx0" brushRef="#br0">21 8 15795,'-9'81'381,"2"-13"-336,4-48-23,2-7-10,0-5-12,1-4-90,0-3-33,4-6-157,5-8-45,9-8-101,6-8 168,4-1 258,2 1 11,-2 4 12,-2 4 101,-5 6 100,-5 6 78,-5 5-33,-2 3-79,-1 2 157,0 9 1,-1 5-101,0 11 77,-2 0-122,-3-1 0,-1-4-135,0-6-56,0-5-11,4-5-112,0-3 56,6-2-202,4-9-447,10-7-136,3-12 371,3-1 302,-1 2 168,-5 8 22,-6 8 213,-4 6 247,-5 4 33,0 1 12,-2 6-135,2 5-190,0 5-113,-1 2-89,0-3 0,-1-6-44,0-3-180,2-4-146,0-2-683,6-1-986,4-10-1436,4-4 3475,-4-3 0,-7 6 0,-8 7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57.857"/>
    </inkml:context>
    <inkml:brush xml:id="br0">
      <inkml:brushProperty name="width" value="0.08571" units="cm"/>
      <inkml:brushProperty name="height" value="0.08571" units="cm"/>
      <inkml:brushProperty name="color" value="#333333"/>
    </inkml:brush>
  </inkml:definitions>
  <inkml:trace contextRef="#ctx0" brushRef="#br0">1 129 11593,'14'0'5312,"-3"0"-5200,21-21-101,-19 9-11,24-18-90,-29 13-55,-4 1 89,-1 4-270,-3 1 102,0 5 213,-1 3 11,-8 2 157,-3 4-33,-8 10 66,0 10 79,3 11 11,4 5-235,6 0-45,4-5-23,3-4-268,11-8-303,5-8-212,17-7-237,8-9-335,10-17-325,5-11-2028,-13-4 3731,-6 0 0,-26 20 0,-4 4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59.151"/>
    </inkml:context>
    <inkml:brush xml:id="br0">
      <inkml:brushProperty name="width" value="0.08571" units="cm"/>
      <inkml:brushProperty name="height" value="0.08571" units="cm"/>
      <inkml:brushProperty name="color" value="#333333"/>
    </inkml:brush>
  </inkml:definitions>
  <inkml:trace contextRef="#ctx0" brushRef="#br0">88 155 16510,'-45'88'1042,"9"-17"-587,32-54-455,2-7-21,2-5-13,2-3 35,6-2-102,5-1 139,8-7-82,0-3 44,-1-4 44,-3 1 58,-5 6 111,-5 4-23,-3 3-22,-3 1-67,0 4-34,0 3 101,1 5-157,3-2 1,0 0-12,3-6-157,1-1-90,3-3-212,4-3-774,6-10-100,5-9-359,6-11 795,2-5 886,-1 3-347,-2 3 358,-9 7 975,-7 8 335,-9 6-189,-4 7-538,-2 3 111,-1 1-279,0 11-56,0 5 22,2 14-112,4 4-157,5 0 0,5 3-45,1-3 0,1-1-56,-3-3 34,-5-3 78,-4-2-11,-4-3 236,-2-2-202,-4-6 44,-3-5-190,-4-5-101,1-3-493,3-4 180,3-9-449,3-8-437,1-11-100,10-5-348,7-1 381,14 2 772,8 1 472,1 6 123,1 1 213,-2 7 650,-4 3 750,-5 9-918,-7 3 90,-8 4-13,-4 1-88,-5 3-101,0 5-213,-2 6 33,0 4-78,-2 4-11,0 1-1,-1-2-167,2 2 22,0-8-100,1 0-68,0-7 0,1-4-23,-1-1 23,3-3 45,1 0-45,6-5-146,2-5-123,6-7-67,2-6 202,1 1 89,2 4 45,-6 6 0,-1 6 0,-6 4 134,-1 6 57,-3 7-91,-2 7 12,-1 7-33,-1-1 22,-2-3-34,2-6-55,-1-5 21,0-6-33,0-3-11,2-3-314,4-12-493,7-7-269,6-14 560,8-2 57,4 0 122,2 4-21,-3 11 369,-4 8 537,-6 8-279,-4 4-123,-3 2 212,-4 0 0,1 0-22,-3 5-11,3 1-101,1 4 112,2-2-157,1-1 22,1-2-55,2-2-102,2-1 12,1-2-45,3 0 11,2-7 269,5-4-280,1-7-336,-3-2 303,-2 0-113,-4 0 146,-5-3 0,-3 2 0,-4 0-89,-8 7 122,-3 6-66,-4 5 66,-1 3 146,-5 6 34,-5 10 68,-5 11 44,0 11-90,3 6-45,6 2 12,2 0-146,4-2-45,9-6-11,10-6 0,13-10-213,11-8-1288,6-9 795,1-4-1950,-2-8-5019,-17-2 7675,-7-6 0,-19 6 0,0 3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49:59.926"/>
    </inkml:context>
    <inkml:brush xml:id="br0">
      <inkml:brushProperty name="width" value="0.08571" units="cm"/>
      <inkml:brushProperty name="height" value="0.08571" units="cm"/>
      <inkml:brushProperty name="color" value="#333333"/>
    </inkml:brush>
  </inkml:definitions>
  <inkml:trace contextRef="#ctx0" brushRef="#br0">322 16 14798,'-8'-9'2353,"2"2"-1961,6 7 751,0 0-751,-49 12-67,25 6-156,-40 12-57,40 2-112,6-1-67,8 1-68,6-2-112,6 1 247,11-1-11,6-2 11,9-2 11,-1-3 12,-4-2-23,-8-4-23,-7 0 23,-5-2 292,-8 1-79,-11 0-135,-12 0-78,-13-3-101,-2-2-168,0-6-560,7-2-1715,13-5-3719,10-4 6263,9-5 0,4 3 0,0 1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01.082"/>
    </inkml:context>
    <inkml:brush xml:id="br0">
      <inkml:brushProperty name="width" value="0.08571" units="cm"/>
      <inkml:brushProperty name="height" value="0.08571" units="cm"/>
      <inkml:brushProperty name="color" value="#333333"/>
    </inkml:brush>
  </inkml:definitions>
  <inkml:trace contextRef="#ctx0" brushRef="#br0">148 1 16008,'-29'42'314,"1"0"0,-21 35 235,29-35-348,8-2-111,5-5-90,5-7 0,4-6-291,10-10 89,7-5 23,11-5-326,4-14 270,2-8 78,-1-15 157,-4-4 90,-6 2 336,-6 7 325,-8 7-113,-4 11-88,-5 6-304,-1 4-11,-1 10 325,0 11-290,2 13-136,3 8-134,3 1-22,5-7-337,6-8-605,6-10-1490,7-9-2879,-6-5 5333,0-6 0,-17 3 0,-2-3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02.160"/>
    </inkml:context>
    <inkml:brush xml:id="br0">
      <inkml:brushProperty name="width" value="0.08571" units="cm"/>
      <inkml:brushProperty name="height" value="0.08571" units="cm"/>
      <inkml:brushProperty name="color" value="#333333"/>
    </inkml:brush>
  </inkml:definitions>
  <inkml:trace contextRef="#ctx0" brushRef="#br0">58 18 10806,'14'-10'1030,"-2"2"-839,-12 8 2209,0 0-2344,-11 92-34,0-44-1084,0 13 0,0-1 1084,-7-12 985,6-13-1097,5-13 977,5-12-1872,2-7 828,6-3 11,8-9 3526,10-10-3458,11-13 78,5-10 11,4 0 90,1 4 101,-2 9 358,-3 11-190,-6 9-281,-6 6 124,-6 13 46,-7 9 54,-3 14-122,-6 5-180,0 1 0,-4-5 23,1-6-34,-1-8-392,2-9-796,4-5-224,7-7-852,11-15-2038,-2-1 4302,5-12 0,-17 14 0,-2 4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02.468"/>
    </inkml:context>
    <inkml:brush xml:id="br0">
      <inkml:brushProperty name="width" value="0.08571" units="cm"/>
      <inkml:brushProperty name="height" value="0.08571" units="cm"/>
      <inkml:brushProperty name="color" value="#333333"/>
    </inkml:brush>
  </inkml:definitions>
  <inkml:trace contextRef="#ctx0" brushRef="#br0">90 0 15616,'-24'84'302,"-1"-1"1,2-8 0,7-15-416,15-36-10,12-12 123,6-7 79,16-21 22,6-9-90,1-20 0,-2-6 101,-10-1 79,-10 7 78,-11 8 156,-6 11-414,-7 11 415,-6 7-426,-7 6-78,-6 11-68,2 13-392,0 14-470,6 12 269,8 0-427,5-5-1142,21-10 22,12-16-482,8-9 2768,5-11 0,-25 2 0,-3-2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1.965"/>
    </inkml:context>
    <inkml:brush xml:id="br0">
      <inkml:brushProperty name="width" value="0.08571" units="cm"/>
      <inkml:brushProperty name="height" value="0.08571" units="cm"/>
      <inkml:brushProperty name="color" value="#333333"/>
    </inkml:brush>
  </inkml:definitions>
  <inkml:trace contextRef="#ctx0" brushRef="#br0">1 159 15056,'10'10'1199,"4"-7"-1121,17-22-56,1-3-10,4-2-12,-1 0-23,0 2-279,-3 3-325,-5 2-718,-8 6-1322,-6 2-1299,-7 7 3966,-4 0 0,-2 2 0,0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02.866"/>
    </inkml:context>
    <inkml:brush xml:id="br0">
      <inkml:brushProperty name="width" value="0.08571" units="cm"/>
      <inkml:brushProperty name="height" value="0.08571" units="cm"/>
      <inkml:brushProperty name="color" value="#333333"/>
    </inkml:brush>
  </inkml:definitions>
  <inkml:trace contextRef="#ctx0" brushRef="#br0">206 207 16580,'-70'56'616,"9"3"-314,31-2-55,6 1 134,11-8-302,5-8-79,8-11 0,15-10 33,8-11 12,19-6 22,7-18-67,6-14-44,2-23-136,-3-16-210,-3-8 390,-9-3 22,-7 5 56,-10 7 90,-7 11 90,-9 13 89,-3 15-336,-5 13 135,-1 9-113,-8 15 191,-4 16 167,-7 24-379,-1 21-1,4 12-22,5 3-68,6-5-279,4-11-135,7-14-460,7-18-167,9-16-427,7-13-1141,4-15-1122,-8-9 3810,-1-11 0,-17 9 0,-1 3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03.466"/>
    </inkml:context>
    <inkml:brush xml:id="br0">
      <inkml:brushProperty name="width" value="0.08571" units="cm"/>
      <inkml:brushProperty name="height" value="0.08571" units="cm"/>
      <inkml:brushProperty name="color" value="#333333"/>
    </inkml:brush>
  </inkml:definitions>
  <inkml:trace contextRef="#ctx0" brushRef="#br0">0 198 14193,'13'-12'3675,"-3"3"-3394,-10 9-102,0 0 11,43 31-111,-21-24 10,36 24-55,-31-34-34,2-8-302,0-7-226,-1-7 472,-4-2-134,-5 2 190,-7 3 146,-6 3-1,-4 2-77,-11 4-68,-9 4 112,-10 4 123,-7 5-111,1 15 77,3 11 57,5 17-68,9 5-179,7 3-11,6-4-33,9-4-23,11-9-224,12-11-224,15-10 111,11-8-100,7-16-616,8-13 0,-1-15 705,-2-12 348,-11-2 112,-10 0 45,-13 7 370,-12 4 403,-9 11 157,-8 8-213,-2 9-381,-1 6-280,0 4 67,0 3-213,0 16 22,2 0-44,9 16 22,9-4-11,13 0 68,8-2-68,4 0 11,-2-1-11,-5 1 0,-11 2 33,-13 5 270,-10 5 358,-24 2-168,-13 4-269,-24-4-168,-10-2-56,-4-8-22,4-8-281,9-11-683,19-5-1277,18-5-3161,13-7 5424,20-4 0,-9 2 0,9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04.786"/>
    </inkml:context>
    <inkml:brush xml:id="br0">
      <inkml:brushProperty name="width" value="0.08571" units="cm"/>
      <inkml:brushProperty name="height" value="0.08571" units="cm"/>
      <inkml:brushProperty name="color" value="#333333"/>
    </inkml:brush>
  </inkml:definitions>
  <inkml:trace contextRef="#ctx0" brushRef="#br0">0 1 17252,'8'69'130,"-1"-1"1,0-1 0,0-3-109,1 27-22,1 2-33,-4-5-79,-1-9-392,-2-14-1457,-1-12-1569,-1-18-2262,0-16 5792,0-14 0,0-6 0,0-2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05.065"/>
    </inkml:context>
    <inkml:brush xml:id="br0">
      <inkml:brushProperty name="width" value="0.08571" units="cm"/>
      <inkml:brushProperty name="height" value="0.08571" units="cm"/>
      <inkml:brushProperty name="color" value="#333333"/>
    </inkml:brush>
  </inkml:definitions>
  <inkml:trace contextRef="#ctx0" brushRef="#br0">0 62 17330,'55'-17'129,"0"0"0,40-11-151,-50 32 22,-7 7 0,-7 8 78,-8 7 112,-12 3-190,-5 4 0,-9 2-392,-10 4-212,-8-1-405,-6-4 23,1-9 146,8-11-438,8-7-2195,6-6 3473,4-9 0,0 6 0,0-7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06.038"/>
    </inkml:context>
    <inkml:brush xml:id="br0">
      <inkml:brushProperty name="width" value="0.08571" units="cm"/>
      <inkml:brushProperty name="height" value="0.08571" units="cm"/>
      <inkml:brushProperty name="color" value="#333333"/>
    </inkml:brush>
  </inkml:definitions>
  <inkml:trace contextRef="#ctx0" brushRef="#br0">1 430 18250,'0'78'504,"0"-11"-381,0-33 0,0-8-123,1-8-22,5-7-1,5-7 23,8-3-11,5-9 11,5-8-45,3-13 45,1-5 23,-1 0-12,-3 8 0,-6 6 34,-5 10-45,-6 4 22,-2 5-11,-2 1 57,1 8-46,1 1-11,0 7 0,-1-5-11,0-2-11,-2-4-146,2-3-347,0-2 34,3-1-584,2-10-346,5-7 257,3-8 236,2-1 873,0 7 34,-2 6 157,-3 8 235,-6 3 224,-3 3-33,-5 4-214,-1 6 1,-2 4-124,0 5-33,-1-4 68,0-2-102,-1-5-56,1-5-44,1-2 156,2-1-235,3-1-101,4-5-235,6-5-314,3-4-168,4-2 325,3 6 123,-1 4 90,-4 4 280,-3 3 34,-6 10 537,-5 5 1,-4 11 10,-3 3-88,0 1-203,-1-4-56,0-4-168,0-9 12,0-6-1,0-4-78,0-3-1042,0-9-101,0-12-425,0-16-293,2-14 573,-1-8-281,1-7 1457,-2-1 112,0 2 2465,0 10-33,0 11-247,0 14-370,0 11-717,0 9-560,0 4-404,0 4-179,0 1 34,3 1-202,5 0-526,7 0-595,8 0-469,7 0-876,6-7 259,6-4-740,1-8 2891,-2 3 269,-7 3 2118,-7 8-123,-9 3-124,-7 6-157,-5 11-616,-2 12-44,-2 16-449,-1 8-157,-1 5-168,0 4-134,0-1-90,0-4-56,0-6-270,0-11-603,0-10-875,0-14-1513,0-7 3261,0-6 0,0-1 0,0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06.512"/>
    </inkml:context>
    <inkml:brush xml:id="br0">
      <inkml:brushProperty name="width" value="0.08571" units="cm"/>
      <inkml:brushProperty name="height" value="0.08571" units="cm"/>
      <inkml:brushProperty name="color" value="#333333"/>
    </inkml:brush>
  </inkml:definitions>
  <inkml:trace contextRef="#ctx0" brushRef="#br0">0 51 19617,'94'14'-214,"-11"-3"13,-36-11-292,-1-5 269,-1-1 134,-3-6-167,-4 2-147,-4-2 336,-6 3 68,-6-1 34,-6 4 190,-8 1 258,-4 4-34,-3 1 0,-1 0 169,2 5-158,1 6-145,2 5-146,2 5-112,2-2-56,3-3 0,1-6-79,4-4 68,2-4-11,6-2-146,5-7-67,21-8 352,-3 83 1,-3 23 61,6-20-589,-25-5 1,-2 14 0,-13-11 432,-28 13-1,-15-14-22,-9-13-235,-8-14-560,-5-17-516,-2-12-3138,15-19 4449,11-10 0,21 4 0,5-3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4.422"/>
    </inkml:context>
    <inkml:brush xml:id="br0">
      <inkml:brushProperty name="width" value="0.08571" units="cm"/>
      <inkml:brushProperty name="height" value="0.08571" units="cm"/>
      <inkml:brushProperty name="color" value="#333333"/>
    </inkml:brush>
  </inkml:definitions>
  <inkml:trace contextRef="#ctx0" brushRef="#br0">280 0 18138,'0'90'963,"0"-6"-818,0-24 35,-1 5-180,-4 11 44,-5 6-707,-4 5 596,-3 0 56,1-6-236,0-11-145,2-13 90,4-13-222,3-15-394,2-12 243,4-11 104,0-4-516,-1-9 292,-2-8 1132,-7-11-326,-3-8 11,-4-3 146,-3-2 179,0 1-44,1 2 314,1 4-13,5 7 203,4 8-23,4 8-403,4 6-168,1 2 90,1 1 190,6 11-123,8 10-113,10 15-100,9 5-90,4 0-10,3-6-1,0-7-45,3-8 112,-4-9-33,-1-7 33,-5-2 79,-1-8-158,-1-9-44,-1-8-56,-1-6-280,-4 2-448,-5 7-639,-4 9-1256,-5 6-1903,-5 4 4582,-2 1 0,-4 0 0,0 0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4.977"/>
    </inkml:context>
    <inkml:brush xml:id="br0">
      <inkml:brushProperty name="width" value="0.08571" units="cm"/>
      <inkml:brushProperty name="height" value="0.08571" units="cm"/>
      <inkml:brushProperty name="color" value="#333333"/>
    </inkml:brush>
  </inkml:definitions>
  <inkml:trace contextRef="#ctx0" brushRef="#br0">235 0 17946,'-36'50'8,"1"0"0,2-3 0,3-2 204,3 12 80,1 1-169,6-2 168,5-4-246,6-7-45,5-7-67,4-10-213,4-8-79,9-10-235,9-5 594,10-5 0,8-13 0,3-5-34,3-12 34,-3-2 23,-5 7 66,-8 7 113,-9 8-78,-8 6 167,-6 18-11,-4 10 67,-2 18-156,-1 9-91,-5 1 1,-2-4-67,-3-7-23,1-10-22,6-10-12,1-11-335,2-6-404,0-4-941,0-13-2129,0-9 3832,0-7 0,0 8 0,0 10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5.180"/>
    </inkml:context>
    <inkml:brush xml:id="br0">
      <inkml:brushProperty name="width" value="0.08571" units="cm"/>
      <inkml:brushProperty name="height" value="0.08571" units="cm"/>
      <inkml:brushProperty name="color" value="#333333"/>
    </inkml:brush>
  </inkml:definitions>
  <inkml:trace contextRef="#ctx0" brushRef="#br0">9 157 18630,'-5'-4'1457,"1"1"-841,4 3-504,0 0-112,68-39-22,-29 20-135,7-5 0,0 0-381,-2 7-1165,-7 3-2096,-16 7 3799,-5 1 0,-13 6 0,-1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5.762"/>
    </inkml:context>
    <inkml:brush xml:id="br0">
      <inkml:brushProperty name="width" value="0.08571" units="cm"/>
      <inkml:brushProperty name="height" value="0.08571" units="cm"/>
      <inkml:brushProperty name="color" value="#333333"/>
    </inkml:brush>
  </inkml:definitions>
  <inkml:trace contextRef="#ctx0" brushRef="#br0">1 63 19785,'56'-8'-6,"1"-1"0,38-5-240,-56 3-326,-11 2-481,-7 4-1166,-11 1-918,-4 3-2992,-6 0 6129,-7 1 0,5 0 0,-5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2.401"/>
    </inkml:context>
    <inkml:brush xml:id="br0">
      <inkml:brushProperty name="width" value="0.08571" units="cm"/>
      <inkml:brushProperty name="height" value="0.08571" units="cm"/>
      <inkml:brushProperty name="color" value="#333333"/>
    </inkml:brush>
  </inkml:definitions>
  <inkml:trace contextRef="#ctx0" brushRef="#br0">0 16 11235,'0'-8'2734,"0"0"-1872,0 8 730,0 0-841,9 34-68,-3-9-335,7 32-79,-9-14-1,1 4-122,-4 3-79,0-1-44,-1-2-12,0-10-22,0-7-12,0-13-134,1-8-156,0-6-237,3-3 1,1-9-706,3-8-369,2-18-1211,0-9-907,-1 4 3742,-3 4 0,-3 21 0,-2 5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5.920"/>
    </inkml:context>
    <inkml:brush xml:id="br0">
      <inkml:brushProperty name="width" value="0.08571" units="cm"/>
      <inkml:brushProperty name="height" value="0.08571" units="cm"/>
      <inkml:brushProperty name="color" value="#333333"/>
    </inkml:brush>
  </inkml:definitions>
  <inkml:trace contextRef="#ctx0" brushRef="#br0">1 83 18765,'94'8'-1670,"-10"-10"-1254,-34-21-3273,-18 0 6197,-4-2 0,-22 16 0,-2 1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6.153"/>
    </inkml:context>
    <inkml:brush xml:id="br0">
      <inkml:brushProperty name="width" value="0.08571" units="cm"/>
      <inkml:brushProperty name="height" value="0.08571" units="cm"/>
      <inkml:brushProperty name="color" value="#333333"/>
    </inkml:brush>
  </inkml:definitions>
  <inkml:trace contextRef="#ctx0" brushRef="#br0">10 7 17028,'8'-4'1871,"-2"1"-1367,-6 3-414,53 28 414,-28-5-336,42 27 90,-45-10 212,-8 4-256,-7 1-1587,-45 21 1,-10 0-3021,20-19 4393,-20 14 0,5-16 0,38-45 0,4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7.046"/>
    </inkml:context>
    <inkml:brush xml:id="br0">
      <inkml:brushProperty name="width" value="0.08571" units="cm"/>
      <inkml:brushProperty name="height" value="0.08571" units="cm"/>
      <inkml:brushProperty name="color" value="#333333"/>
    </inkml:brush>
  </inkml:definitions>
  <inkml:trace contextRef="#ctx0" brushRef="#br0">126 1 17330,'-4'55'441,"0"-1"0,-1 0 0,-1-3-240,-11 20-178,-2 4 302,1-1-247,2-5-67,2-9-22,4-11-471,4-14-762,1-11-1871,4-14 1774,0-5 1,1-5-1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7.428"/>
    </inkml:context>
    <inkml:brush xml:id="br0">
      <inkml:brushProperty name="width" value="0.08571" units="cm"/>
      <inkml:brushProperty name="height" value="0.08571" units="cm"/>
      <inkml:brushProperty name="color" value="#333333"/>
    </inkml:brush>
  </inkml:definitions>
  <inkml:trace contextRef="#ctx0" brushRef="#br0">375 0 16299,'-45'25'265,"0"0"1,1 1-1,4 4-343,-6 33-135,-3 1 213,7-8-90,9-14-358,15-12-359,8-18-750,8-6-101,11-13-438,10-12 1301,11-14-382,10-12 1177,0-3 975,1-1 605,-4 5-67,-5 8 436,-5 10-615,-8 13-359,-4 7-35,-2 11-110,0 11-124,3 11-214,5 12-256,5 5-225,4-2-11,6-4-303,1-10-906,2-9-2052,-12-10 3261,-5-5 0,-16-4 0,-2 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8.074"/>
    </inkml:context>
    <inkml:brush xml:id="br0">
      <inkml:brushProperty name="width" value="0.08571" units="cm"/>
      <inkml:brushProperty name="height" value="0.08571" units="cm"/>
      <inkml:brushProperty name="color" value="#333333"/>
    </inkml:brush>
  </inkml:definitions>
  <inkml:trace contextRef="#ctx0" brushRef="#br0">33 0 14820,'0'58'713,"0"0"1,0 0 0,0 0-518,0-2 0,0 0-473,0-1 0,0-1-104,-2-1 0,0-1-1412,-3 39-1008,-3-15 200,1-36 2601,2-14 0,3-26 0,1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8.337"/>
    </inkml:context>
    <inkml:brush xml:id="br0">
      <inkml:brushProperty name="width" value="0.08571" units="cm"/>
      <inkml:brushProperty name="height" value="0.08571" units="cm"/>
      <inkml:brushProperty name="color" value="#333333"/>
    </inkml:brush>
  </inkml:definitions>
  <inkml:trace contextRef="#ctx0" brushRef="#br0">0 39 15952,'54'-13'745,"-1"0"0,39 1-509,-50 23-102,-9 11 203,-10 1-91,-10 5 79,-8 5-157,-10 5-168,-12 5-224,-9 0-650,-12-2-650,1-10-1176,2-12-1345,15-10 4045,7-7 0,11-2 0,2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8.756"/>
    </inkml:context>
    <inkml:brush xml:id="br0">
      <inkml:brushProperty name="width" value="0.08571" units="cm"/>
      <inkml:brushProperty name="height" value="0.08571" units="cm"/>
      <inkml:brushProperty name="color" value="#333333"/>
    </inkml:brush>
  </inkml:definitions>
  <inkml:trace contextRef="#ctx0" brushRef="#br0">1 1 18037,'5'52'442,"1"0"1,5 38-197,-5-54 12,4-5-247,1-6 11,3-7-44,2-7-180,4-7-291,5-1-359,3-15 270,4-6-449,-1-12 773,-1-3 258,-4 4 34,-4 7 224,-7 6 246,-6 8 213,-6 4-359,-2 3-133,-1 1 447,0 5-302,0 6-34,0 4-33,0 4-236,0-2-67,0-4-22,1-3-113,4-5-291,3-3-190,8-2-695,5-9-896,8-8-673,4-11-863,-6 0 3743,-3 4 0,-17 14 0,-1 4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9.062"/>
    </inkml:context>
    <inkml:brush xml:id="br0">
      <inkml:brushProperty name="width" value="0.08571" units="cm"/>
      <inkml:brushProperty name="height" value="0.08571" units="cm"/>
      <inkml:brushProperty name="color" value="#333333"/>
    </inkml:brush>
  </inkml:definitions>
  <inkml:trace contextRef="#ctx0" brushRef="#br0">0 14 17756,'10'58'370,"-2"-13"-370,-8-44-78,4-1-236,4-3-907,9-7-461,8-6-43,7-7 67,4 2 313,3 2 348,-1 5 997,-4 7 1019,-7 3 349,-8 4 77,-9 8 370,-4 5-773,-4 10-111,-2 5-103,0 1-278,0-1-326,0-2-134,0-7-68,0-5-44,0-8-1368,0-3-829,8-23-1019,2-8 3238,4-10 0,-4 12 0,-6 14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9.221"/>
    </inkml:context>
    <inkml:brush xml:id="br0">
      <inkml:brushProperty name="width" value="0.08571" units="cm"/>
      <inkml:brushProperty name="height" value="0.08571" units="cm"/>
      <inkml:brushProperty name="color" value="#333333"/>
    </inkml:brush>
  </inkml:definitions>
  <inkml:trace contextRef="#ctx0" brushRef="#br0">0 23 18496,'46'-12'-4874,"-1"1"1804,-22 11 3070,2 0 0,-16 0 0,-1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9.382"/>
    </inkml:context>
    <inkml:brush xml:id="br0">
      <inkml:brushProperty name="width" value="0.08571" units="cm"/>
      <inkml:brushProperty name="height" value="0.08571" units="cm"/>
      <inkml:brushProperty name="color" value="#333333"/>
    </inkml:brush>
  </inkml:definitions>
  <inkml:trace contextRef="#ctx0" brushRef="#br0">95 1 15247,'-4'61'795,"0"0"0,0-3 1,-3-4-718,-12 7-78,0-2-515,4-10-639,5-12-896,2-12-3240,6-13 5290,0-7 0,2-5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2.587"/>
    </inkml:context>
    <inkml:brush xml:id="br0">
      <inkml:brushProperty name="width" value="0.08571" units="cm"/>
      <inkml:brushProperty name="height" value="0.08571" units="cm"/>
      <inkml:brushProperty name="color" value="#333333"/>
    </inkml:brush>
  </inkml:definitions>
  <inkml:trace contextRef="#ctx0" brushRef="#br0">0 1 13868,'8'56'2504,"0"0"1,7 42-2427,-6-46-67,2-9-11,0-10-44,0-11-404,-2-10-841,-2-7-1289,1-3-3113,-5-2 5691,2-6 0,-5 4 0,1-4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9.566"/>
    </inkml:context>
    <inkml:brush xml:id="br0">
      <inkml:brushProperty name="width" value="0.08571" units="cm"/>
      <inkml:brushProperty name="height" value="0.08571" units="cm"/>
      <inkml:brushProperty name="color" value="#333333"/>
    </inkml:brush>
  </inkml:definitions>
  <inkml:trace contextRef="#ctx0" brushRef="#br0">1 1 20311,'97'19'-1233,"-8"-4"494,-37-15-1076,-2 0-1905,-5-7-3272,-17 1 6992,-6-6 0,-19 7 0,-1 1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19.880"/>
    </inkml:context>
    <inkml:brush xml:id="br0">
      <inkml:brushProperty name="width" value="0.08571" units="cm"/>
      <inkml:brushProperty name="height" value="0.08571" units="cm"/>
      <inkml:brushProperty name="color" value="#333333"/>
    </inkml:brush>
  </inkml:definitions>
  <inkml:trace contextRef="#ctx0" brushRef="#br0">62 9 17252,'0'75'1502,"34"-13"-2141,-11-61-381,31-9 280,-17-20 35,0-3-170,-1 3 875,-4 5 45,-5 7 337,-6 7 547,-6 5 282,-2 12-326,-5 16-134,-1 17-303,-4 23 168,-1 13-224,-2 11-213,-9 4-156,-7 0-23,-11-6-11,-10-8-169,-7-10-346,-10-14-807,-14-14-2230,12-19 3563,-4-12 0,38-9 0,4-1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3.557"/>
    </inkml:context>
    <inkml:brush xml:id="br0">
      <inkml:brushProperty name="width" value="0.08571" units="cm"/>
      <inkml:brushProperty name="height" value="0.08571" units="cm"/>
      <inkml:brushProperty name="color" value="#333333"/>
    </inkml:brush>
  </inkml:definitions>
  <inkml:trace contextRef="#ctx0" brushRef="#br0">1 0 13364,'0'12'1042,"0"-3"-561,0-9-357,0 0-12,56 1-44,-28-1-46,44 1-22,-44-1-22,-7 0-180,-2 0-90,-7 0-626,-3 0-1055,-5 0-570,-3 0-247,-1 0 2790,-3 0 0,2 0 0,-2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3.728"/>
    </inkml:context>
    <inkml:brush xml:id="br0">
      <inkml:brushProperty name="width" value="0.08571" units="cm"/>
      <inkml:brushProperty name="height" value="0.08571" units="cm"/>
      <inkml:brushProperty name="color" value="#333333"/>
    </inkml:brush>
  </inkml:definitions>
  <inkml:trace contextRef="#ctx0" brushRef="#br0">1 3 16367,'22'19'863,"4"-3"-852,3-16-22,1-3-426,-2-2-1513,0-3-1602,-10 0 3552,-4 1 0,-10 4 0,-3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4.008"/>
    </inkml:context>
    <inkml:brush xml:id="br0">
      <inkml:brushProperty name="width" value="0.08571" units="cm"/>
      <inkml:brushProperty name="height" value="0.08571" units="cm"/>
      <inkml:brushProperty name="color" value="#333333"/>
    </inkml:brush>
  </inkml:definitions>
  <inkml:trace contextRef="#ctx0" brushRef="#br0">0 0 13555,'49'29'2095,"0"-1"0,33 26-1781,-60-22-56,-6 5 100,-10 4-134,-2 3-213,-15 0 12,-8 2-46,-12-3-537,-7-7-1120,1-7-1413,5-11-3361,13-8 6454,9-7 0,9-3 0,1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4.581"/>
    </inkml:context>
    <inkml:brush xml:id="br0">
      <inkml:brushProperty name="width" value="0.08571" units="cm"/>
      <inkml:brushProperty name="height" value="0.08571" units="cm"/>
      <inkml:brushProperty name="color" value="#333333"/>
    </inkml:brush>
  </inkml:definitions>
  <inkml:trace contextRef="#ctx0" brushRef="#br0">125 5 15459,'1'-2'2028,"0"0"-1142,-1 2-416,-20 68-335,5-18-130,0 4 1,-2 3 173,-1 19-134,1-2-45,4-6-11,6-11-90,3-15-392,4-12-269,0-13-280,0-9-538,0-5-1423,1-12-717,0-5 3720,2-10 0,-1 10 0,0 1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5.048"/>
    </inkml:context>
    <inkml:brush xml:id="br0">
      <inkml:brushProperty name="width" value="0.08571" units="cm"/>
      <inkml:brushProperty name="height" value="0.08571" units="cm"/>
      <inkml:brushProperty name="color" value="#333333"/>
    </inkml:brush>
  </inkml:definitions>
  <inkml:trace contextRef="#ctx0" brushRef="#br0">421 0 18597,'-1'15'571,"-12"5"-493,-16 11-33,-17 5-45,-8 0-134,-9-1-650,3-7 167,4-9 102,11-8-124,13-6-403,17-4 527,9-9-91,22-8-99,12-10 559,21-4 146,9 0 280,-1 5 247,-5 4 89,-9 6 34,-8 6 291,-10 5 79,-6 2-280,-6 2-124,-2 0 0,-1 0-22,3 3-23,3 6-190,4 5-67,3 9-112,1 1-102,2 4-55,2-1-22,-2-1-23,1-2 0,-4-5-213,-4-2-437,-2-5-549,-3-3-773,-2 0-3362,-6-5 5334,-2 0 0,-4-4 0,0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6.847"/>
    </inkml:context>
    <inkml:brush xml:id="br0">
      <inkml:brushProperty name="width" value="0.08571" units="cm"/>
      <inkml:brushProperty name="height" value="0.08571" units="cm"/>
      <inkml:brushProperty name="color" value="#333333"/>
    </inkml:brush>
  </inkml:definitions>
  <inkml:trace contextRef="#ctx0" brushRef="#br0">186 0 11526,'-11'0'1434,"2"0"-1176,9 0 68,0 0 166,-54 37-234,32-14 459,-41 32-123,50-23-359,4-3-89,5-1-146,4-7-191,3-4 57,8-7 44,6-4-33,11-4-56,4-7 78,3-10 23,1-7 44,-5-7 34,-5-1 123,-8 2-11,-9 4 12,-5 4 189,-4 8-122,-7 3-124,-5 5-67,-7 2-23,-3 2 1,6 0-247,3 4-684,7 0-761,4 1-930,13-2-1793,-1-3 4437,14-3 0,-13 2 0,0-2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7.297"/>
    </inkml:context>
    <inkml:brush xml:id="br0">
      <inkml:brushProperty name="width" value="0.08571" units="cm"/>
      <inkml:brushProperty name="height" value="0.08571" units="cm"/>
      <inkml:brushProperty name="color" value="#333333"/>
    </inkml:brush>
  </inkml:definitions>
  <inkml:trace contextRef="#ctx0" brushRef="#br0">186 0 16031,'-16'49'366,"-1"1"0,1-2 0,0-1 149,-11 22 113,2 1-214,2-3-290,6-10-57,4-12-67,6-15-56,4-12-146,2-10-156,1-5-69,0-5 181,7-13-191,7-8 23,10-15 21,5-3 337,4 1 56,-2 6 23,0 7 190,-5 9 123,-4 9-22,-5 5-79,-4 4 0,-4 0 147,-2 6-114,-2 6-44,-3 10 12,-1 7-57,-1 5-67,-10 3-23,-7 1-89,-14-2-22,-5-3 22,-5-6-347,2-7-101,1-9-169,8-7-716,10-5-1166,9-12-1580,8-1 4079,11-10 0,-6 13 0,7 2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7.688"/>
    </inkml:context>
    <inkml:brush xml:id="br0">
      <inkml:brushProperty name="width" value="0.08571" units="cm"/>
      <inkml:brushProperty name="height" value="0.08571" units="cm"/>
      <inkml:brushProperty name="color" value="#333333"/>
    </inkml:brush>
  </inkml:definitions>
  <inkml:trace contextRef="#ctx0" brushRef="#br0">156 0 18530,'-58'55'190,"8"-10"-190,28-32-11,7-4-34,7-2-414,5-3-180,3 3 426,0 2 123,3 5-22,7 2 112,8 3 23,7 0 21,3 0-21,-2 1-12,-5-1 34,-7 0-12,-5 0 113,-5-2 212,-3 0-54,-7-3-58,-5-1-156,-8-5-90,-5-4-68,0-2-256,2-2-528,4-9-963,8-6-1032,5-13-2565,3 4 5412,7 0 0,-4 16 0,3 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3.228"/>
    </inkml:context>
    <inkml:brush xml:id="br0">
      <inkml:brushProperty name="width" value="0.08571" units="cm"/>
      <inkml:brushProperty name="height" value="0.08571" units="cm"/>
      <inkml:brushProperty name="color" value="#333333"/>
    </inkml:brush>
  </inkml:definitions>
  <inkml:trace contextRef="#ctx0" brushRef="#br0">5 16 12680,'-2'-9'3687,"0"2"-2735,2 7-493,0 76-21,0-34-337,0 10 0,1 0-34,3-5 202,2-5-202,2-10 0,0-10-67,-2-9-22,-1-7 22,-2-4 44,0-2-44,3-3-257,2-10-651,13-23 751,-6 3 157,9-12 0,-11 21 22,-1 4 146,-1 9 57,-3 5 145,0 4-1,-1 2-145,3 5 224,6 19-290,-2-1-102,3 13 0,-5-13-56,-3-5-23,0-5-156,-2-4-527,0-6-3272,8-7-907,-7-5 4885,5-8 0,-10 8 0,-1 0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8.189"/>
    </inkml:context>
    <inkml:brush xml:id="br0">
      <inkml:brushProperty name="width" value="0.08571" units="cm"/>
      <inkml:brushProperty name="height" value="0.08571" units="cm"/>
      <inkml:brushProperty name="color" value="#333333"/>
    </inkml:brush>
  </inkml:definitions>
  <inkml:trace contextRef="#ctx0" brushRef="#br0">0 166 15627,'51'-16'1345,"0"-1"0,32-12-1670,-74 7-247,-4 2-178,-4 2 77,-1 1 113,-5 3 246,-3 7 314,-9 2 146,-1 8 145,-2 12 202,0 10 124,3 14-225,3 6-236,6 0-156,5-2 45,2-6-90,3-9 34,10-8-280,7-10-225,13-6-133,5-6-68,6-9-404,-1-8 314,3-6 639,-3-1 168,-3 6 22,-7 6 337,-6 5 358,-7 5-22,-7 3-34,-4 1-235,-4 4 44,-2 6-144,-2 2-80,0 3-44,0-4-135,0-3 67,0-3 79,0-3-213,0-2-246,5-1-57,4-6-448,10-5-190,5-5-549,5 0 560,0 5-314,1 5-829,-5 4-672,-9 3 2745,-5 0 0,-9 0 0,-1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8.394"/>
    </inkml:context>
    <inkml:brush xml:id="br0">
      <inkml:brushProperty name="width" value="0.08571" units="cm"/>
      <inkml:brushProperty name="height" value="0.08571" units="cm"/>
      <inkml:brushProperty name="color" value="#333333"/>
    </inkml:brush>
  </inkml:definitions>
  <inkml:trace contextRef="#ctx0" brushRef="#br0">0 7 9185,'5'0'6801,"0"0"-4885,-5 0-1479,0 46-123,0-21-101,1 34-34,2-37-157,2-8-11,3-7 45,2-5 168,4-2-224,5-11-313,5-8-505,5-12-291,3-3-785,2 2-504,-2 6-1154,-10 9 3552,-6 7 0,-12 8 0,-2 2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8.737"/>
    </inkml:context>
    <inkml:brush xml:id="br0">
      <inkml:brushProperty name="width" value="0.08571" units="cm"/>
      <inkml:brushProperty name="height" value="0.08571" units="cm"/>
      <inkml:brushProperty name="color" value="#333333"/>
    </inkml:brush>
  </inkml:definitions>
  <inkml:trace contextRef="#ctx0" brushRef="#br0">45 0 13050,'4'0'3216,"-1"0"-1356,-3 0-1221,-26 84-841,19-62 34,-11 62-482,31-90 381,11-3 258,3-7 22,0 4 79,-4 3 167,-5 6 170,-4 2-203,-4 2-23,-3 7-100,-3 5 0,-1 6 22,-2 0-123,0-7 0,1-5-78,4-4-158,3-3-223,5-8-1188,8-9-785,7-18 192,10-9 211,-7 4 2029,-1 2 0,-20 24 0,-3 1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8.901"/>
    </inkml:context>
    <inkml:brush xml:id="br0">
      <inkml:brushProperty name="width" value="0.08571" units="cm"/>
      <inkml:brushProperty name="height" value="0.08571" units="cm"/>
      <inkml:brushProperty name="color" value="#333333"/>
    </inkml:brush>
  </inkml:definitions>
  <inkml:trace contextRef="#ctx0" brushRef="#br0">138 1 17185,'-16'68'392,"0"0"0,0 1 0,5-11 1,-1-2-393,-12 28 0,1-11-348,12-35-884,6-17-964,3-12-3519,1-8 5715,1-12 0,0 7 0,0-7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9.181"/>
    </inkml:context>
    <inkml:brush xml:id="br0">
      <inkml:brushProperty name="width" value="0.08571" units="cm"/>
      <inkml:brushProperty name="height" value="0.08571" units="cm"/>
      <inkml:brushProperty name="color" value="#333333"/>
    </inkml:brush>
  </inkml:definitions>
  <inkml:trace contextRef="#ctx0" brushRef="#br0">0 28 19414,'78'-4'-1276,"-7"-3"401,-39 0 349,1 1-248,-4 3 69,-4 8 649,-7 9 1546,-16 60-1076,-6-32-201,-10 33-1669,2-59-427,6-22-1052,3-7 2935,8-13 0,-3 13 0,2 3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29.322"/>
    </inkml:context>
    <inkml:brush xml:id="br0">
      <inkml:brushProperty name="width" value="0.08571" units="cm"/>
      <inkml:brushProperty name="height" value="0.08571" units="cm"/>
      <inkml:brushProperty name="color" value="#333333"/>
    </inkml:brush>
  </inkml:definitions>
  <inkml:trace contextRef="#ctx0" brushRef="#br0">1 24 18350,'32'-14'-4538,"2"4"2543,-8 17 1223,-2-3 772,-1-2 0,-14-2 0,-3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0.101"/>
    </inkml:context>
    <inkml:brush xml:id="br0">
      <inkml:brushProperty name="width" value="0.08571" units="cm"/>
      <inkml:brushProperty name="height" value="0.08571" units="cm"/>
      <inkml:brushProperty name="color" value="#333333"/>
    </inkml:brush>
  </inkml:definitions>
  <inkml:trace contextRef="#ctx0" brushRef="#br0">95 154 13409,'-26'52'2526,"0"0"1,-13 31-2605,36-69 78,3-8 0,1-2 0,7-4-347,5-11 144,7-5 203,0-11 79,-5 0-46,-5 2 170,-4 5-46,-3 4-12,-2 5-111,0 4-34,0 5-157,1 1 90,1 1-23,1 0-314,3 0-167,2 0-202,5 0-135,6 0 112,4-1 326,7-3 470,1 0 67,2-1 191,-3 3 336,-5 2-67,-5 7 257,-8 5-89,-7 7-124,-3 2 247,-3 5-504,0-11-180,0 4-67,0-16 68,0-1-23,0-2-650,11-6-55,6-7-13,15-6 505,7-3 101,2 4 56,0 5 67,-8 5 337,-8 5 78,-10 2-180,-7 1 57,-5 0-56,-2 5-79,1 2-202,0 0-55,3-1 44,2-6-67,6 0-191,7-9-301,7-6 65,2-11 136,2-3 45,-5-3 201,-1 2 45,-5 1 45,-4 4 134,-4 7 56,-6 6-190,-1 7-45,-3 3 78,2 2 1,2 7 201,16 23 258,-1 0-460,14 18-66,-1-11 21,-2-4 449,-1-3-482,-6-7-23,-12-7-189,-6-6 212,-10-4-45,-12-4 22,-9-1-693,-14-1-763,-4-5-1726,11-1 3205,3-5 0,20 5 0,2 2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8.593"/>
    </inkml:context>
    <inkml:brush xml:id="br0">
      <inkml:brushProperty name="width" value="0.08571" units="cm"/>
      <inkml:brushProperty name="height" value="0.08571" units="cm"/>
      <inkml:brushProperty name="color" value="#333333"/>
    </inkml:brush>
  </inkml:definitions>
  <inkml:trace contextRef="#ctx0" brushRef="#br0">131 8 16434,'3'-4'1445,"-1"1"-794,-2 3-539,-54 70 112,35-35-174,-10 10 0,2-1 51,21-11-101,5-9 0,5-8-78,8-8-90,9-5 0,8-12 134,3-9 1,-2-11 10,-5-6 23,-8 3-168,-8 3 101,-5 6-315,-3 6-66,-1 5-156,0 7-864,0 3 78,0 2-1366,0 4-2477,0 1 5233,0 3 0,0-3 0,0-2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8.914"/>
    </inkml:context>
    <inkml:brush xml:id="br0">
      <inkml:brushProperty name="width" value="0.08571" units="cm"/>
      <inkml:brushProperty name="height" value="0.08571" units="cm"/>
      <inkml:brushProperty name="color" value="#333333"/>
    </inkml:brush>
  </inkml:definitions>
  <inkml:trace contextRef="#ctx0" brushRef="#br0">1 1 18406,'9'81'784,"-4"-11"-784,-9-38 90,-1-9-90,3-8 56,1-9 113,1-4-169,1-10-315,10-9 80,9-13-11,12-5 246,5 2 0,-1 7 22,-3 10 225,-5 9-147,-7 5-32,-5 2-1,-5 9 0,-3 5-67,-4 9 0,0 0-280,-3-7 0,1-5-684,0-6-661,3-3 303,5-5-3114,4-8 805,0-2 3631,2-3 0,-11 8 0,2 4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9.171"/>
    </inkml:context>
    <inkml:brush xml:id="br0">
      <inkml:brushProperty name="width" value="0.08571" units="cm"/>
      <inkml:brushProperty name="height" value="0.08571" units="cm"/>
      <inkml:brushProperty name="color" value="#333333"/>
    </inkml:brush>
  </inkml:definitions>
  <inkml:trace contextRef="#ctx0" brushRef="#br0">0 175 15056,'87'-26'3350,"-14"-1"-3361,-55 4-146,-4-1-67,-3 1-180,-7 3 270,-2 5-493,-2 5 627,-7 5 246,-4 3-145,-8 10 403,1 10 158,2 10-326,5 10 123,6 2-168,3 3-190,6 0-67,12-3-34,10-7-247,19-11-851,7-11-1983,-11-8 3081,-1-13 0,-28 6 0,-3-6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3.389"/>
    </inkml:context>
    <inkml:brush xml:id="br0">
      <inkml:brushProperty name="width" value="0.08571" units="cm"/>
      <inkml:brushProperty name="height" value="0.08571" units="cm"/>
      <inkml:brushProperty name="color" value="#333333"/>
    </inkml:brush>
  </inkml:definitions>
  <inkml:trace contextRef="#ctx0" brushRef="#br0">0 14 7792,'10'-8'4213,"-2"2"-1557,-8 6-2600,6 60 991,-2-39-1081,4 42 484,-3-57-1190,1-4 1846,1-4-3022,3-13-1860,1-9 3776,-3-6 0,-2 9 0,-5 10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5.905"/>
    </inkml:context>
    <inkml:brush xml:id="br0">
      <inkml:brushProperty name="width" value="0.08571" units="cm"/>
      <inkml:brushProperty name="height" value="0.08571" units="cm"/>
      <inkml:brushProperty name="color" value="#333333"/>
    </inkml:brush>
  </inkml:definitions>
  <inkml:trace contextRef="#ctx0" brushRef="#br0">138 0 17420,'-2'62'74,"-1"0"1,0-3 0,-2-3 82,-8 14-146,-2 0 158,-3-4-169,0-8-68,-1-10 45,2-11-111,4-14 134,5-11-426,5-8-369,3-13 212,0-12 370,9-16 213,6-10-56,13 1 112,6 5-33,0 12 134,2 8 201,-1 12 12,1 5-45,1 5-56,-3 10 134,0 7-190,-8 9 56,-3 3-33,-10-1-80,-5 1 68,-6-4-190,-6 3-23,-12-3 90,-9 1-101,-13-5-157,-3-6-22,-4-8-449,4-5-302,5-11-974,12-8-920,11-13-1613,12 2 4437,15 0 0,-8 17 0,8 3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6.254"/>
    </inkml:context>
    <inkml:brush xml:id="br0">
      <inkml:brushProperty name="width" value="0.08571" units="cm"/>
      <inkml:brushProperty name="height" value="0.08571" units="cm"/>
      <inkml:brushProperty name="color" value="#333333"/>
    </inkml:brush>
  </inkml:definitions>
  <inkml:trace contextRef="#ctx0" brushRef="#br0">1 228 17834,'62'3'56,"-7"-11"-156,-34-9-292,2-12 224,-3-5-90,-3 1-482,-7 2 606,-4 3 134,-4 6-437,-5 6 437,-8 8 157,-9 4 280,-8 7 347,-4 15-33,1 13-269,4 18-3460,5 6 3135,10 1-90,6-5-67,5-6-145,11-9 122,8-12-245,15-11-35,11-8-414,8-23-774,8-10-368,3-24-629,5-13 3004,-2-4-516,-21 17 0,-15 16 0,-23 25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6.410"/>
    </inkml:context>
    <inkml:brush xml:id="br0">
      <inkml:brushProperty name="width" value="0.08571" units="cm"/>
      <inkml:brushProperty name="height" value="0.08571" units="cm"/>
      <inkml:brushProperty name="color" value="#333333"/>
    </inkml:brush>
  </inkml:definitions>
  <inkml:trace contextRef="#ctx0" brushRef="#br0">223 8 12456,'11'-8'3121,"-36"71"0,-19 27-2965,9-17-156,5-11 0,-5 10 0,7-12-134,6 0-236,11-17-683,7-14-549,13-15-359,12-9-1558,3-16 3519,7-5 0,-18 2 0,-3 2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6.668"/>
    </inkml:context>
    <inkml:brush xml:id="br0">
      <inkml:brushProperty name="width" value="0.08571" units="cm"/>
      <inkml:brushProperty name="height" value="0.08571" units="cm"/>
      <inkml:brushProperty name="color" value="#333333"/>
    </inkml:brush>
  </inkml:definitions>
  <inkml:trace contextRef="#ctx0" brushRef="#br0">54 1 17487,'-14'49'560,"-1"0"1,-5 35-561,16-53 0,4-11 0,7-9 90,5-7 10,8-7-100,4-13-145,-1-9-270,-2-12 191,-5 0-269,-8 3-4538,-18 2 2084,7 19 2947,-12 3 0,15 15 0,0-3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7.272"/>
    </inkml:context>
    <inkml:brush xml:id="br0">
      <inkml:brushProperty name="width" value="0.08571" units="cm"/>
      <inkml:brushProperty name="height" value="0.08571" units="cm"/>
      <inkml:brushProperty name="color" value="#333333"/>
    </inkml:brush>
  </inkml:definitions>
  <inkml:trace contextRef="#ctx0" brushRef="#br0">1 1 18238,'29'76'728,"-8"-14"-649,-22-45 33,-1-6-112,0-7 11,2-2-56,2-2 0,7-5-78,21-12 112,0 2 11,15-4-3381,-13 13 3437,-2 4 79,-5 2-135,-5 0-23,-2 1-3977,55-18 4000,-39 10 224,39-13 3516,-59 17-3068,-6 1 123,-6 2-67,-1 3-144,-1 7-394,0 4-56,0 8 1,0 8-90,0-7-45,0 5 0,0-13-101,0-3 101,5-4-112,7-2 101,8-2-12,5 3-44,3 5 67,-3 10 0,-3 12 179,-6 10-89,-8 12 313,-4 3 135,-11 3-101,-11 0 190,-11 0-290,-15-1-3472,-2-3 3337,-7-5-180,-1-11-44,-1-16-202,4-13-785,8-27-346,17-17-1704,12-27-6745,17 3 9804,12-4 0,-5 36 0,3 5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7.653"/>
    </inkml:context>
    <inkml:brush xml:id="br0">
      <inkml:brushProperty name="width" value="0.08571" units="cm"/>
      <inkml:brushProperty name="height" value="0.08571" units="cm"/>
      <inkml:brushProperty name="color" value="#333333"/>
    </inkml:brush>
  </inkml:definitions>
  <inkml:trace contextRef="#ctx0" brushRef="#br0">177 0 14863,'-17'63'0,"0"0"0,0-2 0,1-3 1932,-11 19-1988,2 0-403,3-7-393,5-15-2711,6-17-3172,5-20 6735,4-14 0,2-5 0,0-3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38.034"/>
    </inkml:context>
    <inkml:brush xml:id="br0">
      <inkml:brushProperty name="width" value="0.08571" units="cm"/>
      <inkml:brushProperty name="height" value="0.08571" units="cm"/>
      <inkml:brushProperty name="color" value="#333333"/>
    </inkml:brush>
  </inkml:definitions>
  <inkml:trace contextRef="#ctx0" brushRef="#br0">0 109 18765,'1'-7'325,"67"-6"-2656,-28 4 539,57-9-741,-45 0-716,-3 1 2005,-5 2 493,-9 8-604,-11 3 1355,-12 5 4111,-7 11-2542,-7 8-941,-8 14 896,-4 6-191,-6 1-795,7 0 257,6-6-369,4-5-101,13-9-202,7-9 68,15-7-68,7-16-123,3-11 0,-1-13 89,-6-8 113,-9 0 303,-11 6-192,-8 4-290,-6 6-46,-13 7-111,-6 8-684,-15 6-1893,-4 5-3811,7 7 6522,7 2 0,14 0 0,5-2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40.160"/>
    </inkml:context>
    <inkml:brush xml:id="br0">
      <inkml:brushProperty name="width" value="0.08571" units="cm"/>
      <inkml:brushProperty name="height" value="0.08571" units="cm"/>
      <inkml:brushProperty name="color" value="#333333"/>
    </inkml:brush>
  </inkml:definitions>
  <inkml:trace contextRef="#ctx0" brushRef="#br0">266 1 18003,'-85'4'504,"10"13"-437,35 27 202,7 7-235,11-1-68,11-2 1,12-7-270,24-12-414,16-13-639,33-8-728,18-28-1748,-16-1 3832,-3-18 0,-47 19 0,-8 5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40.348"/>
    </inkml:context>
    <inkml:brush xml:id="br0">
      <inkml:brushProperty name="width" value="0.08571" units="cm"/>
      <inkml:brushProperty name="height" value="0.08571" units="cm"/>
      <inkml:brushProperty name="color" value="#333333"/>
    </inkml:brush>
  </inkml:definitions>
  <inkml:trace contextRef="#ctx0" brushRef="#br0">215 0 16838,'-44'79'209,"0"0"0,14-25 0,3-1-232,-1 4 1,6-5-885,9-3-1883,6-5-415,13-23 3205,8-3 0,-3-18 0,-1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41.224"/>
    </inkml:context>
    <inkml:brush xml:id="br0">
      <inkml:brushProperty name="width" value="0.08571" units="cm"/>
      <inkml:brushProperty name="height" value="0.08571" units="cm"/>
      <inkml:brushProperty name="color" value="#333333"/>
    </inkml:brush>
  </inkml:definitions>
  <inkml:trace contextRef="#ctx0" brushRef="#br0">124 40 15403,'4'0'1871,"-1"0"-1635,-3 0-169,-55 60 168,38-36-224,-38 46 393,51-52-213,17-8-102,1-3 158,36-21 89,-28 10-34,14-11 57,-33 15 55,1 5-212,0 6 56,3 6-258,1 5 0,2-2-12,1-4-223,3-7-67,5-4-90,7-4-505,10-12-739,9-7-1031,9-15-134,4-6 135,1-2-617,-4 3 3283,-8 5 2084,-12 7 784,-13 8-493,-11 9-313,-7 5-930,-4 3-113,0 1-447,-5 0-12,-3 2-112,-6 7-123,-2 7 169,1 7-450,1 3 46,6 0-90,4-1 22,3-2-100,5-1 44,8-5-291,10-2 235,9-5-178,3-4 122,-3-2 146,-6-3-202,-9-1 180,-10 1 44,-4 4 34,-12 5 269,-7 4-246,-13 2 156,-1-2-123,1-4-22,9-4-101,8-4 11,8-2-662,5-8 259,17-10-538,8-11-639,22-11 459,7-2 169,6-3 426,1 5 526,-3 3 213,-8 8 682,-13 7-166,-12 10 324,-15 4-22,-5 6-717,-5 1 571,0 1-504,0 8-202,0 4 168,0 10-335,0 2 100,3 4 45,7-2-112,7 3 246,5 0-179,0-2 112,-5 2 246,-7-1-234,-5 0-1,-5 1-134,-10-1-90,-4-3-22,-11-7-650,-2-8-605,1-6-1132,3-4-3529,8-4 5927,5-2 0,8 0 0,2 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3.517"/>
    </inkml:context>
    <inkml:brush xml:id="br0">
      <inkml:brushProperty name="width" value="0.08571" units="cm"/>
      <inkml:brushProperty name="height" value="0.08571" units="cm"/>
      <inkml:brushProperty name="color" value="#333333"/>
    </inkml:brush>
  </inkml:definitions>
  <inkml:trace contextRef="#ctx0" brushRef="#br0">10 32 14070,'-5'-18'3160,"1"4"-3160,4 14-404,0 0-1052,7 0-1144,5 0 628,11 0 1972,-5 0 0,-3 0 0,-10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5.635"/>
    </inkml:context>
    <inkml:brush xml:id="br0">
      <inkml:brushProperty name="width" value="0.08571" units="cm"/>
      <inkml:brushProperty name="height" value="0.08571" units="cm"/>
      <inkml:brushProperty name="color" value="#333333"/>
    </inkml:brush>
  </inkml:definitions>
  <inkml:trace contextRef="#ctx0" brushRef="#br0">108 120 16400,'-59'69'158,"13"-8"77,43-30 34,3-5-68,12-11 46,10-8-180,18-10 0,10-16-45,2-13 1,-1-17-23,-12-2 112,-10 1 113,-15 9 43,-8 7-268,-9 10-22,-10 9-34,-9 8-270,-9 4-570,-5 15-179,4 10 43,3 17-1320,9 8-1525,10-12 3877,6-4 0,4-21 0,0-4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6.001"/>
    </inkml:context>
    <inkml:brush xml:id="br0">
      <inkml:brushProperty name="width" value="0.08571" units="cm"/>
      <inkml:brushProperty name="height" value="0.08571" units="cm"/>
      <inkml:brushProperty name="color" value="#333333"/>
    </inkml:brush>
  </inkml:definitions>
  <inkml:trace contextRef="#ctx0" brushRef="#br0">47 28 14406,'0'12'1748,"0"-1"-1502,0-11-100,-15 58-134,11-32-12,-12 45-56,18-51 56,9-5 179,7-7 246,10-4 57,5-10-292,2-11-178,-3-11 144,-3-11 80,-10 1-23,-9 1-168,-6 7-45,-8 7-134,-10 6-248,-11 7-324,-12 4-817,-5 4-561,-2 11-2847,14 2 4931,5 7 0,18-8 0,3-3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2.571"/>
    </inkml:context>
    <inkml:brush xml:id="br0">
      <inkml:brushProperty name="width" value="0.08571" units="cm"/>
      <inkml:brushProperty name="height" value="0.08571" units="cm"/>
      <inkml:brushProperty name="color" value="#333333"/>
    </inkml:brush>
  </inkml:definitions>
  <inkml:trace contextRef="#ctx0" brushRef="#br0">44 110 11246,'11'-5'2925,"-1"1"-2051,-10 4 952,0 0-1579,1-12-113,-3 9-78,0-9-11,-4 12 100,-2 0-145,-3 3-44,0 8-136,0 6 80,3 9 21,3 3 12,3-2-45,5 0 34,11-3-79,9-7-124,14-5 136,6-7-124,6-5 101,2-12-157,1-8 90,-6-12 235,-7-4 0,-11 1 67,-11 0 23,-10 5 22,-5 4-112,-10 5-45,-9 7-56,-10 6 191,-9 5-90,0 3 100,3 8-100,4 5-112,10 11-112,9 3-605,11 1-516,21-3-996,11-7-2085,7-9 4426,2-5 0,-25-4 0,-2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2.962"/>
    </inkml:context>
    <inkml:brush xml:id="br0">
      <inkml:brushProperty name="width" value="0.08571" units="cm"/>
      <inkml:brushProperty name="height" value="0.08571" units="cm"/>
      <inkml:brushProperty name="color" value="#333333"/>
    </inkml:brush>
  </inkml:definitions>
  <inkml:trace contextRef="#ctx0" brushRef="#br0">113 5 15269,'-25'35'157,"5"3"-112,13-1-45,2-2-23,4-5 12,11-9 11,7-9 0,11-5 11,7-6 12,-1-9-3359,1-7 3448,3-25 44,-16 8-133,-3-12-1,-16 16-22,-9 5-213,-12 6 157,-12 7-414,-13 6-214,-6 9-504,0 14 2810,2 13-4681,17 2 3059,10 2 0,16-23 0,4-2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3.471"/>
    </inkml:context>
    <inkml:brush xml:id="br0">
      <inkml:brushProperty name="width" value="0.08571" units="cm"/>
      <inkml:brushProperty name="height" value="0.08571" units="cm"/>
      <inkml:brushProperty name="color" value="#333333"/>
    </inkml:brush>
  </inkml:definitions>
  <inkml:trace contextRef="#ctx0" brushRef="#br0">99 35 16266,'-55'43'89,"11"-4"-89,44-13 68,15-6-68,11-9 0,19-5-68,8-8 35,0-12 33,-5-4 0,-10-11 89,-15 0 181,-11 5-158,-8 2-112,-6 5-56,-11 4-112,-4 6-12,-13 3-335,0 4-392,1 9-438,5 7-145,11 10-1043,6-4 2533,8-4 0,-1-12 0,1-4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3.797"/>
    </inkml:context>
    <inkml:brush xml:id="br0">
      <inkml:brushProperty name="width" value="0.08571" units="cm"/>
      <inkml:brushProperty name="height" value="0.08571" units="cm"/>
      <inkml:brushProperty name="color" value="#333333"/>
    </inkml:brush>
  </inkml:definitions>
  <inkml:trace contextRef="#ctx0" brushRef="#br0">124 0 15437,'-68'42'22,"13"-1"-33,54-12 0,4-2 11,11-4 448,9-10-157,13-6-201,5-5-79,1-11 45,-2-6 0,-6-10 12,-11-2 55,-9 1 23,-9 3-146,-4 3-146,-11 5-437,-10 7-447,-14 4-1066,-12 13-526,10 3 2622,-1 10 0,23-10 0,4-1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4.237"/>
    </inkml:context>
    <inkml:brush xml:id="br0">
      <inkml:brushProperty name="width" value="0.08571" units="cm"/>
      <inkml:brushProperty name="height" value="0.08571" units="cm"/>
      <inkml:brushProperty name="color" value="#333333"/>
    </inkml:brush>
  </inkml:definitions>
  <inkml:trace contextRef="#ctx0" brushRef="#br0">56 35 15191,'-31'47'324,"7"-6"-111,32-22 123,8-5-179,16-7-112,8-4-45,8-8 0,0-9 0,-3-7 11,-10-7 101,-11 1 236,-13 4-135,-6 5-180,-6 4-33,-11 5-56,-9 4-414,-15 3-707,-8 7-436,-5 12-595,1 10-2442,14 0 4650,9 1 0,18-19 0,4-2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4.671"/>
    </inkml:context>
    <inkml:brush xml:id="br0">
      <inkml:brushProperty name="width" value="0.08571" units="cm"/>
      <inkml:brushProperty name="height" value="0.08571" units="cm"/>
      <inkml:brushProperty name="color" value="#333333"/>
    </inkml:brush>
  </inkml:definitions>
  <inkml:trace contextRef="#ctx0" brushRef="#br0">75 1 13678,'-49'85'885,"24"-10"-695,45-45-32,17-5 200,6-7-212,5-7 89,-1-6 280,-4-4-134,-8-2-325,-7-8 191,-11-5 212,-8-10-168,-5-1-78,-4-2-157,-12 2 34,-4 2-90,-17 4-79,-1 7-246,0 5-436,5 5-774,12 8-595,7 11-1074,7 1 3204,6 6 0,-2-14 0,2-2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5.091"/>
    </inkml:context>
    <inkml:brush xml:id="br0">
      <inkml:brushProperty name="width" value="0.08571" units="cm"/>
      <inkml:brushProperty name="height" value="0.08571" units="cm"/>
      <inkml:brushProperty name="color" value="#333333"/>
    </inkml:brush>
  </inkml:definitions>
  <inkml:trace contextRef="#ctx0" brushRef="#br0">77 60 14518,'7'-7'549,"-1"2"-493,-6 5 101,0 0-112,-39 58-23,29-29-10,-30 43-12,42-50 336,11-10-135,9-7-201,15-10-22,8-12-45,1-10-1,-2-10 68,-8-3 101,-12 6 101,-11 4-157,-8 7-45,-8 6-180,-12 7-167,-11 5-572,-15 4-1478,-7 11-1369,11 1 3766,3 9 0,23-9 0,3-3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7.516"/>
    </inkml:context>
    <inkml:brush xml:id="br0">
      <inkml:brushProperty name="width" value="0.08571" units="cm"/>
      <inkml:brushProperty name="height" value="0.08571" units="cm"/>
      <inkml:brushProperty name="color" value="#333333"/>
    </inkml:brush>
  </inkml:definitions>
  <inkml:trace contextRef="#ctx0" brushRef="#br0">208 1 19493,'-40'30'370,"1"3"-370,12 3-11,-1-2-101,6-2-258,2-5-224,6-5-538,3-8-739,7-6 481,2-5-2789,2-5 4179,0-7 0,0 5 0,0-4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3.701"/>
    </inkml:context>
    <inkml:brush xml:id="br0">
      <inkml:brushProperty name="width" value="0.08571" units="cm"/>
      <inkml:brushProperty name="height" value="0.08571" units="cm"/>
      <inkml:brushProperty name="color" value="#333333"/>
    </inkml:brush>
  </inkml:definitions>
  <inkml:trace contextRef="#ctx0" brushRef="#br0">1 1 16871,'3'51'762,"-1"-1"0,2 45-616,-4-34-135,-2-1-11,2-7-146,-2-8-325,2-15-694,0-11-448,0-11 425,-1-5 0,-1-3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0:57.671"/>
    </inkml:context>
    <inkml:brush xml:id="br0">
      <inkml:brushProperty name="width" value="0.08571" units="cm"/>
      <inkml:brushProperty name="height" value="0.08571" units="cm"/>
      <inkml:brushProperty name="color" value="#333333"/>
    </inkml:brush>
  </inkml:definitions>
  <inkml:trace contextRef="#ctx0" brushRef="#br0">1 0 19661,'84'19'381,"-4"-2"-448,-24 0-886,0-2-1859,-2-2-4045,-22-6 6857,-8-3 0,-21-4 0,-2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05.741"/>
    </inkml:context>
    <inkml:brush xml:id="br0">
      <inkml:brushProperty name="width" value="0.08571" units="cm"/>
      <inkml:brushProperty name="height" value="0.08571" units="cm"/>
      <inkml:brushProperty name="color" value="#333333"/>
    </inkml:brush>
  </inkml:definitions>
  <inkml:trace contextRef="#ctx0" brushRef="#br0">7 21 15247,'9'-5'3059,"-1"1"-2690,-8 4 808,0 0-897,0-5-112,0 3-23,0-3-77,0 19 44,0 4-34,0 18-67,0 3 23,0 4-12,0 2 12,0 1 33,0 1-45,0-3 12,0-2-23,0-5 12,0-7-12,0-9-11,0-7-23,0-7 23,0-4-3798,0-2 2454,0-9-863,-1 1-516,-4-9-538,1 8 3261,-4 0 0,6 6 0,-1 1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06.063"/>
    </inkml:context>
    <inkml:brush xml:id="br0">
      <inkml:brushProperty name="width" value="0.08571" units="cm"/>
      <inkml:brushProperty name="height" value="0.08571" units="cm"/>
      <inkml:brushProperty name="color" value="#333333"/>
    </inkml:brush>
  </inkml:definitions>
  <inkml:trace contextRef="#ctx0" brushRef="#br0">9 33 12781,'-4'-1'3956,"1"0"-2119,3 1-1366,-2 8-90,7 6-78,0 12-23,7 4 56,1 2-146,0-1-11,0-3-179,-1-5 11,-2-8 12,-1-6 33,-2-6 224,3-3-33,3-14-102,9-9-33,4-16-67,3-1-11,-3 2-34,-4 6-45,-5 6-201,-4 9-169,-5 5-280,-1 7-347,-4 2-616,3 3-908,-2 0-2712,1 3 5278,0 1 0,-4-1 0,0 1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06.777"/>
    </inkml:context>
    <inkml:brush xml:id="br0">
      <inkml:brushProperty name="width" value="0.08571" units="cm"/>
      <inkml:brushProperty name="height" value="0.08571" units="cm"/>
      <inkml:brushProperty name="color" value="#333333"/>
    </inkml:brush>
  </inkml:definitions>
  <inkml:trace contextRef="#ctx0" brushRef="#br0">241 28 14843,'0'-7'2118,"0"1"-1782,0 6 190,0 0-470,0-6 158,0 4 32,0-4-33,-5 6-56,-5 8-79,-10 7 1,-6 15-68,-4 8 112,-3 7-45,3 4-33,2 0 11,5 1 23,5-3-46,8-6-33,4-4 0,4-9-11,2-5 11,0-8-34,6-6 34,6-5 101,9-3 45,9-6-101,5-11-45,7-10 0,3-10 0,-2-1 45,-6 5-11,-9 7 55,-9 10 12,-10 7-79,-5 6-10,-4 2 167,0 8 11,0 8 34,0 13-89,0 7 55,0 1-89,0-2-23,0-6-78,0-7 0,0-6-22,0-7-90,0-5-258,0-1-1456,0-3 548,3 0-1041,1-6-1155,0 1 3474,0-7 0,-4 6 0,1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07.107"/>
    </inkml:context>
    <inkml:brush xml:id="br0">
      <inkml:brushProperty name="width" value="0.08571" units="cm"/>
      <inkml:brushProperty name="height" value="0.08571" units="cm"/>
      <inkml:brushProperty name="color" value="#333333"/>
    </inkml:brush>
  </inkml:definitions>
  <inkml:trace contextRef="#ctx0" brushRef="#br0">17 39 15202,'-9'0'3148,"2"0"-2341,7 0 504,0 0-930,51-3-112,-15-1-45,44-2-134,-32-1-68,-4 1-22,-9 1-11,-7 2-236,-10 1-168,-6 0-413,-8 1-427,-2 1-5614,-2 0 6869,-6 0 0,5 0 0,-6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07.656"/>
    </inkml:context>
    <inkml:brush xml:id="br0">
      <inkml:brushProperty name="width" value="0.08571" units="cm"/>
      <inkml:brushProperty name="height" value="0.08571" units="cm"/>
      <inkml:brushProperty name="color" value="#333333"/>
    </inkml:brush>
  </inkml:definitions>
  <inkml:trace contextRef="#ctx0" brushRef="#br0">308 15 13207,'0'-8'2633,"0"2"-2140,0 6 1233,0 0-1412,-43 32-180,16-11 45,-36 27 12,26-19-57,2-2-100,3-1-34,7-4-34,4-3-235,9-5-313,4-2-203,4-6-268,3 1-11,1-4-12,0 1-986,2-1-560,1-1 2622,2-1 0,-2-1 0,0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09.363"/>
    </inkml:context>
    <inkml:brush xml:id="br0">
      <inkml:brushProperty name="width" value="0.08571" units="cm"/>
      <inkml:brushProperty name="height" value="0.08571" units="cm"/>
      <inkml:brushProperty name="color" value="#333333"/>
    </inkml:brush>
  </inkml:definitions>
  <inkml:trace contextRef="#ctx0" brushRef="#br0">179 0 15123,'4'0'1827,"-1"0"-875,-3 0-828,-23 53-102,4-20 90,-20 44-11,11-36-90,1-3-11,5-8 0,7-8-863,6-8-941,6-8-493,2-3-2421,1-4 4718,0-8 0,0 6 0,0-7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09.535"/>
    </inkml:context>
    <inkml:brush xml:id="br0">
      <inkml:brushProperty name="width" value="0.08571" units="cm"/>
      <inkml:brushProperty name="height" value="0.08571" units="cm"/>
      <inkml:brushProperty name="color" value="#333333"/>
    </inkml:brush>
  </inkml:definitions>
  <inkml:trace contextRef="#ctx0" brushRef="#br0">0 1 19280,'48'21'-90,"0"1"1,33 14-639,-50-23-796,-4-1-1210,-4 2-5647,-11-3 8381,-4-1 0,-8-7 0,0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09.813"/>
    </inkml:context>
    <inkml:brush xml:id="br0">
      <inkml:brushProperty name="width" value="0.08571" units="cm"/>
      <inkml:brushProperty name="height" value="0.08571" units="cm"/>
      <inkml:brushProperty name="color" value="#333333"/>
    </inkml:brush>
  </inkml:definitions>
  <inkml:trace contextRef="#ctx0" brushRef="#br0">217 0 18082,'-33'54'-236,"-1"-1"1,3-3-1,2-8-425,-3-5-605,5-9-90,9-12-660,10-8 2016,4-6 0,4-2 0,0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0.028"/>
    </inkml:context>
    <inkml:brush xml:id="br0">
      <inkml:brushProperty name="width" value="0.08571" units="cm"/>
      <inkml:brushProperty name="height" value="0.08571" units="cm"/>
      <inkml:brushProperty name="color" value="#333333"/>
    </inkml:brush>
  </inkml:definitions>
  <inkml:trace contextRef="#ctx0" brushRef="#br0">1 0 19437,'32'39'-454,"-1"1"1,25 27-892,-37-37-627,-3 0-1838,-9-9 3810,-3-1 0,-4-15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07:37.333"/>
    </inkml:context>
    <inkml:brush xml:id="br0">
      <inkml:brushProperty name="width" value="0.08571" units="cm"/>
      <inkml:brushProperty name="height" value="0.08571" units="cm"/>
      <inkml:brushProperty name="color" value="#004F8B"/>
    </inkml:brush>
  </inkml:definitions>
  <inkml:trace contextRef="#ctx0" brushRef="#br0">1 132 11728,'63'19'896,"-6"-11"-649,-19-21 167,-5-8 69,-4-2-4545,-10 1 4219,-7 1 737,-8 4-894,-4 2-246,-11 3-2611,-31 4 66,18 4 2791,-20 2 0,39 2 0,2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4.087"/>
    </inkml:context>
    <inkml:brush xml:id="br0">
      <inkml:brushProperty name="width" value="0.08571" units="cm"/>
      <inkml:brushProperty name="height" value="0.08571" units="cm"/>
      <inkml:brushProperty name="color" value="#333333"/>
    </inkml:brush>
  </inkml:definitions>
  <inkml:trace contextRef="#ctx0" brushRef="#br0">1 106 17902,'71'-47'-840,"-8"9"537,-35 28 236,-6 4 67,-6 2 2252,-18 13-2129,3-4-123,-10 9 0,9-4-22,0 0 67,5 2-12,8 0-22,7 0 12,8-2 22,-1-1-45,0 0 11,-5 2 11,-7 2 68,-7 4 112,-5 4 33,-7 5-44,-12 4-135,-21 14-325,4-14-885,-8 2-2297,26-23 3451,6-5 0,8-4 0,1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0.330"/>
    </inkml:context>
    <inkml:brush xml:id="br0">
      <inkml:brushProperty name="width" value="0.08571" units="cm"/>
      <inkml:brushProperty name="height" value="0.08571" units="cm"/>
      <inkml:brushProperty name="color" value="#333333"/>
    </inkml:brush>
  </inkml:definitions>
  <inkml:trace contextRef="#ctx0" brushRef="#br0">260 1 16120,'-48'36'63,"-1"0"1,4-2 0,7-3-266,6 0 146,8-7-370,9-10-392,9-8-268,4-6-2052,8-7 3138,0-5 0,2 3 0,-3-1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0.459"/>
    </inkml:context>
    <inkml:brush xml:id="br0">
      <inkml:brushProperty name="width" value="0.08571" units="cm"/>
      <inkml:brushProperty name="height" value="0.08571" units="cm"/>
      <inkml:brushProperty name="color" value="#333333"/>
    </inkml:brush>
  </inkml:definitions>
  <inkml:trace contextRef="#ctx0" brushRef="#br0">1 1 19673,'41'42'-251,"1"-1"1,-3-2 0,-2-8-1364,14-9-1467,1-10-4830,-13-5 7911,-7-6 0,-22-1 0,-4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0.697"/>
    </inkml:context>
    <inkml:brush xml:id="br0">
      <inkml:brushProperty name="width" value="0.08571" units="cm"/>
      <inkml:brushProperty name="height" value="0.08571" units="cm"/>
      <inkml:brushProperty name="color" value="#333333"/>
    </inkml:brush>
  </inkml:definitions>
  <inkml:trace contextRef="#ctx0" brushRef="#br0">201 0 16411,'6'5'2175,"-28"43"-2343,1-24-23,-25 34-392,13-33-358,4-4-202,5-3-1815,6-7-3910,10-5 6868,3-4 0,5-2 0,0 0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0.932"/>
    </inkml:context>
    <inkml:brush xml:id="br0">
      <inkml:brushProperty name="width" value="0.08571" units="cm"/>
      <inkml:brushProperty name="height" value="0.08571" units="cm"/>
      <inkml:brushProperty name="color" value="#333333"/>
    </inkml:brush>
  </inkml:definitions>
  <inkml:trace contextRef="#ctx0" brushRef="#br0">1 1 20053,'55'82'0,"-5"-14"-616,-21-50-527,-2-4-1154,-4-4-863,-11-5 3160,-4-2 0,-8-3 0,0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2.169"/>
    </inkml:context>
    <inkml:brush xml:id="br0">
      <inkml:brushProperty name="width" value="0.08571" units="cm"/>
      <inkml:brushProperty name="height" value="0.08571" units="cm"/>
      <inkml:brushProperty name="color" value="#333333"/>
    </inkml:brush>
  </inkml:definitions>
  <inkml:trace contextRef="#ctx0" brushRef="#br0">207 1 15213,'-83'44'1030,"13"-3"-771,46-17-58,7 2-100,9 0 179,4 2 22,8 0-78,10 0-33,11-4-180,15-6-11,5-8 34,7-6-34,-2-5-180,-5-11 180,-7-4 23,-12-10 44,-11-2-67,-7 2-90,-7-1 12,-15 4-68,-6 2-313,-19 6-292,-7 7-257,-5 4-931,0 14-1478,16 0 3417,10 8 0,18-9 0,5-3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2.627"/>
    </inkml:context>
    <inkml:brush xml:id="br0">
      <inkml:brushProperty name="width" value="0.08571" units="cm"/>
      <inkml:brushProperty name="height" value="0.08571" units="cm"/>
      <inkml:brushProperty name="color" value="#333333"/>
    </inkml:brush>
  </inkml:definitions>
  <inkml:trace contextRef="#ctx0" brushRef="#br0">187 21 15213,'-74'49'661,"13"-6"-460,49-16 192,5-2-124,4-1-191,4-2 68,12-6-101,6-5-34,15-6 190,3-4-145,-1-14 56,-3-7 0,-8-14 23,-6-5-12,-10 3-123,-5 1-224,-4 6-112,-13 8-1042,-10 10-348,-22 6-1221,-10 16-2464,7 3 5411,2 14 0,29-13 0,5-1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3.165"/>
    </inkml:context>
    <inkml:brush xml:id="br0">
      <inkml:brushProperty name="width" value="0.08571" units="cm"/>
      <inkml:brushProperty name="height" value="0.08571" units="cm"/>
      <inkml:brushProperty name="color" value="#333333"/>
    </inkml:brush>
  </inkml:definitions>
  <inkml:trace contextRef="#ctx0" brushRef="#br0">143 52 15527,'-24'-35'930,"-2"19"-639,0 34-45,2 14-22,3 6-112,8 4-112,7 0-44,4 1 21,6-5 23,10-5 0,10-9 23,11-10 145,4-7-68,-1-7-10,0-15-79,-7-8-22,-6-16-34,-9-3-369,-8-2-202,-5 2-460,-12 4 45,-10 9-1355,-18 13-1704,2 7 4090,-4 16 0,24-6 0,2 5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3.695"/>
    </inkml:context>
    <inkml:brush xml:id="br0">
      <inkml:brushProperty name="width" value="0.08571" units="cm"/>
      <inkml:brushProperty name="height" value="0.08571" units="cm"/>
      <inkml:brushProperty name="color" value="#333333"/>
    </inkml:brush>
  </inkml:definitions>
  <inkml:trace contextRef="#ctx0" brushRef="#br0">108 14 17274,'-60'50'381,"13"0"-336,46-9 145,16-3-66,9-6-90,18-10-34,10-9 0,1-7 78,-3-6 12,-7-13 22,-9-7 45,-10-13-45,-9-5-34,-8 1-78,-5 2-89,-4 3-57,-10 6-235,-5 8-583,-10 8-571,0 6-729,1 21-1343,8-2 3607,8 17 0,6-17 0,4-2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5.183"/>
    </inkml:context>
    <inkml:brush xml:id="br0">
      <inkml:brushProperty name="width" value="0.08571" units="cm"/>
      <inkml:brushProperty name="height" value="0.08571" units="cm"/>
      <inkml:brushProperty name="color" value="#333333"/>
    </inkml:brush>
  </inkml:definitions>
  <inkml:trace contextRef="#ctx0" brushRef="#br0">1 1 5868,'0'0'0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7.185"/>
    </inkml:context>
    <inkml:brush xml:id="br0">
      <inkml:brushProperty name="width" value="0.08571" units="cm"/>
      <inkml:brushProperty name="height" value="0.08571" units="cm"/>
      <inkml:brushProperty name="color" value="#333333"/>
    </inkml:brush>
  </inkml:definitions>
  <inkml:trace contextRef="#ctx0" brushRef="#br0">38 1 18395,'-3'92'1031,"-2"-3"-840,-3-22 21,-1 1-144,3-5-57,2-5-22,2-11-90,2-9-202,0-12-112,0-9-391,0-9-427,1-5-190,3-5-1255,5-10-2734,-2-3 5412,1-9 0,-6 12 0,-1 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09.172"/>
    </inkml:context>
    <inkml:brush xml:id="br0">
      <inkml:brushProperty name="width" value="0.08571" units="cm"/>
      <inkml:brushProperty name="height" value="0.08571" units="cm"/>
      <inkml:brushProperty name="color" value="#333333"/>
    </inkml:brush>
  </inkml:definitions>
  <inkml:trace contextRef="#ctx0" brushRef="#br0">7 92 16983,'-4'0'1558,"1"0"-673,3 0-762,10-3-44,4-1-68,14-6 34,5 0-12,5-4-33,1 0 0,0 2 23,-3 1-57,-7 5 34,-6 1 0,-8 3-45,-8 1 23,-3 1-3262,-4 0 102,-11 0 3182,2 0 0,-4 0 0,7 0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7.733"/>
    </inkml:context>
    <inkml:brush xml:id="br0">
      <inkml:brushProperty name="width" value="0.08571" units="cm"/>
      <inkml:brushProperty name="height" value="0.08571" units="cm"/>
      <inkml:brushProperty name="color" value="#333333"/>
    </inkml:brush>
  </inkml:definitions>
  <inkml:trace contextRef="#ctx0" brushRef="#br0">359 102 16994,'-62'8'213,"3"6"-190,15 16-23,-2 0-404,2-2 169,6-4-191,7-4-414,11-9 459,10-5-717,6-5-157,5-10 840,11-9 135,8-12 224,11-9 56,2-2 280,-1 2 572,-4 3 268,-6 10-111,-4 6-315,-8 10-234,-5 6 134,0 3-68,0 6-156,4 6-78,5 7-1,4 4-101,2-1-145,2-2-22,2-3-12,0 0-11,1-2-381,0 0-673,-1 0-671,1-1-1782,-8-3 3507,-3-1 0,-10-7 0,-2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8.491"/>
    </inkml:context>
    <inkml:brush xml:id="br0">
      <inkml:brushProperty name="width" value="0.08571" units="cm"/>
      <inkml:brushProperty name="height" value="0.08571" units="cm"/>
      <inkml:brushProperty name="color" value="#333333"/>
    </inkml:brush>
  </inkml:definitions>
  <inkml:trace contextRef="#ctx0" brushRef="#br0">359 1 17230,'-85'-1'380,"9"12"-122,38 28-22,0 10 78,3 7-135,5 5 22,6 1-178,7 0-5684,7-3 5661,6-7 1398,3-7-1465,3-11 803,8-11-781,5-9 45,11-9 56,3-6-56,5-13-67,3-5-22,-1-12 3481,-2-1-3370,-3 5 12,-6 3 66,-6 6 158,-9 8 11,-4 4-191,-5 5 45,-1 5 248,0 10-91,0 8-101,0 14-11,0 2-34,0 1-89,0-5-11,0-5-34,0-11-34,0-6-168,0-6-414,0-4-1233,0-1-2095,0-8-3384,0-2 7328,0-8 0,0 8 0,0 1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8.685"/>
    </inkml:context>
    <inkml:brush xml:id="br0">
      <inkml:brushProperty name="width" value="0.08571" units="cm"/>
      <inkml:brushProperty name="height" value="0.08571" units="cm"/>
      <inkml:brushProperty name="color" value="#333333"/>
    </inkml:brush>
  </inkml:definitions>
  <inkml:trace contextRef="#ctx0" brushRef="#br0">8 65 17308,'-4'-4'2555,"1"1"-1188,3 3-1311,59-15-56,-25 9 0,50-12-415,-44 14-358,-4 0-325,-6 1-1939,-6-1-3831,-11 3 6868,-4-1 0,-9 2 0,0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1.253"/>
    </inkml:context>
    <inkml:brush xml:id="br0">
      <inkml:brushProperty name="width" value="0.08571" units="cm"/>
      <inkml:brushProperty name="height" value="0.08571" units="cm"/>
      <inkml:brushProperty name="color" value="#333333"/>
    </inkml:brush>
  </inkml:definitions>
  <inkml:trace contextRef="#ctx0" brushRef="#br0">205 0 18530,'-48'33'0,"1"0"0,14-2 0,-44 8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1.417"/>
    </inkml:context>
    <inkml:brush xml:id="br0">
      <inkml:brushProperty name="width" value="0.08571" units="cm"/>
      <inkml:brushProperty name="height" value="0.08571" units="cm"/>
      <inkml:brushProperty name="color" value="#333333"/>
    </inkml:brush>
  </inkml:definitions>
  <inkml:trace contextRef="#ctx0" brushRef="#br0">0 1 18496,'46'31'-796,"0"-1"1,38 23-1121,-34-28-2107,-15-11 4023,-9-6 0,-19-8 0,-4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4.239"/>
    </inkml:context>
    <inkml:brush xml:id="br0">
      <inkml:brushProperty name="width" value="0.08571" units="cm"/>
      <inkml:brushProperty name="height" value="0.08571" units="cm"/>
      <inkml:brushProperty name="color" value="#333333"/>
    </inkml:brush>
  </inkml:definitions>
  <inkml:trace contextRef="#ctx0" brushRef="#br0">74 99 15560,'0'5'1132,"0"0"-740,0-5-280,-11 31-4240,6-10 4229,-7 28 892,10-21-757,2 0-136,7-5-44,8-3-44,11-10 22,6-3 3369,1-6-3246,-3-10-67,-3-8 156,-5-13 68,-5-7 44,-5-4-145,-8 1-168,-2 1-45,-14 2-101,-8 5-123,-17 6-202,-7 12-706,-2 9-828,-1 25-1290,16-1 3250,6 15 0,19-19 0,3-4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19.535"/>
    </inkml:context>
    <inkml:brush xml:id="br0">
      <inkml:brushProperty name="width" value="0.08571" units="cm"/>
      <inkml:brushProperty name="height" value="0.08571" units="cm"/>
      <inkml:brushProperty name="color" value="#333333"/>
    </inkml:brush>
  </inkml:definitions>
  <inkml:trace contextRef="#ctx0" brushRef="#br0">214 33 11078,'3'-6'2622,"-1"0"-2185,-2 6 370,0 0-549,2-9 212,-1 7 225,1-7-12,-2 9-235,0 0 57,-5 0-258,-4 0-203,-8 9-44,-5 4-179,-6 12-202,-4 0-168,-1 3-717,3-5 10,6-3-906,10-7-1244,7-6 3406,5-2 0,2-5 0,0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51:21.161"/>
    </inkml:context>
    <inkml:brush xml:id="br0">
      <inkml:brushProperty name="width" value="0.08571" units="cm"/>
      <inkml:brushProperty name="height" value="0.08571" units="cm"/>
      <inkml:brushProperty name="color" value="#333333"/>
    </inkml:brush>
  </inkml:definitions>
  <inkml:trace contextRef="#ctx0" brushRef="#br0">23 5 11896,'-13'-3'1950,"3"1"-1760,10 2 1054,0 0-818,8 2 111,-3-1-66,9 1 22,-7-1-11,2 2-269,0 1-157,1 3-44,2 0 10,0 0-22,0 0-34,1-2-56,-3 0-156,-1 0-326,-2-1-111,-2 1-68,0-1-157,-1 1-1131,1 0-3216,-2-3 5255,-1 0 0,-2-2 0,0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11.441"/>
    </inkml:context>
    <inkml:brush xml:id="br0">
      <inkml:brushProperty name="width" value="0.08571" units="cm"/>
      <inkml:brushProperty name="height" value="0.08571" units="cm"/>
      <inkml:brushProperty name="color" value="#333333"/>
    </inkml:brush>
  </inkml:definitions>
  <inkml:trace contextRef="#ctx0" brushRef="#br0">0 0 16871,'1'21'1457,"1"1"-1267,0 6-100,0 1-68,1 1-33,0-3 11,0-4-67,0-6-45,-1-3-482,0-7-90,1-2-123,-2-4-402,2 0-831,2-1-257,-1 0 2297,2-1 0,-4 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11.759"/>
    </inkml:context>
    <inkml:brush xml:id="br0">
      <inkml:brushProperty name="width" value="0.08571" units="cm"/>
      <inkml:brushProperty name="height" value="0.08571" units="cm"/>
      <inkml:brushProperty name="color" value="#333333"/>
    </inkml:brush>
  </inkml:definitions>
  <inkml:trace contextRef="#ctx0" brushRef="#br0">0 1 16804,'4'45'1882,"-1"-2"-1546,-3-14-89,0 2 0,0-3-236,0-2 11,0-2-33,0-5 11,1-4-11,0-6-158,2-3-368,-2-4-68,1-1-617,-1-1-604,1 0-830,3 0-2218,-3-4 4874,3-2 0,-5 0 0,2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12.247"/>
    </inkml:context>
    <inkml:brush xml:id="br0">
      <inkml:brushProperty name="width" value="0.08571" units="cm"/>
      <inkml:brushProperty name="height" value="0.08571" units="cm"/>
      <inkml:brushProperty name="color" value="#333333"/>
    </inkml:brush>
  </inkml:definitions>
  <inkml:trace contextRef="#ctx0" brushRef="#br0">1 54 13274,'5'0'2577,"-1"0"-2577,-4 0 0,23-16 0,-14 11-168,19-12 157,-20 14-101,0 1-425,1 0-13,1 1-290,0-2 571,0 1-67,-3 1 56,-1 0 280,-2 1 44,-2 0 214,-1 2 437,-1 7-79,0 10-123,0 10-89,0 9-214,0 4-3268,0 0 3268,0 2-100,0-6 89,0-3-190,0-4 11,0-13-168,0-3-336,0-13-2357,0-1 0,0-1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12.479"/>
    </inkml:context>
    <inkml:brush xml:id="br0">
      <inkml:brushProperty name="width" value="0.08571" units="cm"/>
      <inkml:brushProperty name="height" value="0.08571" units="cm"/>
      <inkml:brushProperty name="color" value="#333333"/>
    </inkml:brush>
  </inkml:definitions>
  <inkml:trace contextRef="#ctx0" brushRef="#br0">1 83 15461,'60'-36'-2128,"-12"8"780,-27 17-4613,-14 7 6056,-1 1 0,-6 2 0,0 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12.741"/>
    </inkml:context>
    <inkml:brush xml:id="br0">
      <inkml:brushProperty name="width" value="0.08571" units="cm"/>
      <inkml:brushProperty name="height" value="0.08571" units="cm"/>
      <inkml:brushProperty name="color" value="#333333"/>
    </inkml:brush>
  </inkml:definitions>
  <inkml:trace contextRef="#ctx0" brushRef="#br0">0 0 16355,'0'55'483,"0"-10"-483,0-28-56,0-4-180,0-3-1019,0-5-695,0-3 1005,0-2 0,0 0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13.142"/>
    </inkml:context>
    <inkml:brush xml:id="br0">
      <inkml:brushProperty name="width" value="0.08571" units="cm"/>
      <inkml:brushProperty name="height" value="0.08571" units="cm"/>
      <inkml:brushProperty name="color" value="#333333"/>
    </inkml:brush>
  </inkml:definitions>
  <inkml:trace contextRef="#ctx0" brushRef="#br0">21 21 13465,'0'-11'3014,"0"2"-2991,0 9 89,-8 4-68,5 3 35,-6 4-79,8 0-146,1-2 124,0 0 22,0-2-45,9 1 34,3-2 11,10 0 0,2 0-23,0-1 46,0 3-23,-5 0 11,-1 2 23,-7-1 537,-4 5-202,-4-1 192,-3 3-326,0-1 12,-5 0-169,-4-1-11,-4-1-134,-2-5 67,2-3-560,-2-3-863,0-3-2342,4-5 3765,1-3 0,8 2 0,0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13.341"/>
    </inkml:context>
    <inkml:brush xml:id="br0">
      <inkml:brushProperty name="width" value="0.08571" units="cm"/>
      <inkml:brushProperty name="height" value="0.08571" units="cm"/>
      <inkml:brushProperty name="color" value="#333333"/>
    </inkml:brush>
  </inkml:definitions>
  <inkml:trace contextRef="#ctx0" brushRef="#br0">1 101 17981,'46'-24'218,"1"0"1,32-16-544,-36 32 156,-9 4-1646,-6 3-2084,-13 1 3899,-6 0 0,-9 0 0,0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9:10:15.741"/>
    </inkml:context>
    <inkml:brush xml:id="br0">
      <inkml:brushProperty name="width" value="0.08571" units="cm"/>
      <inkml:brushProperty name="height" value="0.08571" units="cm"/>
      <inkml:brushProperty name="color" value="#333333"/>
    </inkml:brush>
  </inkml:definitions>
  <inkml:trace contextRef="#ctx0" brushRef="#br0">1 65 10966,'0'-13'1950,"0"3"-1199,0 10 873,0 0-1108,2-18 347,-2 13-270,2-13-302,-2 18 203,0 0-68,1 6-23,3 5-291,0 10 168,3 4-157,-1 0-67,0-2 68,-2-4-124,0-3 0,-2-6-11,0-3 33,-1-3-22,0-2-975,-1 0-695,0-1-1254,0 2-2892,0 0 5816,0 1 0,0-2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9D936-6AB1-4741-BF3D-6E0244D1F55C}" type="datetimeFigureOut">
              <a:rPr lang="sv-SE" smtClean="0"/>
              <a:t>2024-01-24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D5A07-A163-E64F-A825-251160D17D8A}" type="slidenum">
              <a:rPr lang="sv-SE" smtClean="0"/>
              <a:t>‹#›</a:t>
            </a:fld>
            <a:endParaRPr lang="sv-SE"/>
          </a:p>
        </p:txBody>
      </p:sp>
    </p:spTree>
    <p:extLst>
      <p:ext uri="{BB962C8B-B14F-4D97-AF65-F5344CB8AC3E}">
        <p14:creationId xmlns:p14="http://schemas.microsoft.com/office/powerpoint/2010/main" val="294889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58ED5A07-A163-E64F-A825-251160D17D8A}" type="slidenum">
              <a:rPr lang="sv-SE" smtClean="0"/>
              <a:t>1</a:t>
            </a:fld>
            <a:endParaRPr lang="sv-SE"/>
          </a:p>
        </p:txBody>
      </p:sp>
    </p:spTree>
    <p:extLst>
      <p:ext uri="{BB962C8B-B14F-4D97-AF65-F5344CB8AC3E}">
        <p14:creationId xmlns:p14="http://schemas.microsoft.com/office/powerpoint/2010/main" val="283552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cs typeface="Calibri"/>
            </a:endParaRPr>
          </a:p>
        </p:txBody>
      </p:sp>
      <p:sp>
        <p:nvSpPr>
          <p:cNvPr id="4" name="Platshållare för bildnummer 3"/>
          <p:cNvSpPr>
            <a:spLocks noGrp="1"/>
          </p:cNvSpPr>
          <p:nvPr>
            <p:ph type="sldNum" sz="quarter" idx="5"/>
          </p:nvPr>
        </p:nvSpPr>
        <p:spPr/>
        <p:txBody>
          <a:bodyPr/>
          <a:lstStyle/>
          <a:p>
            <a:fld id="{96982F4F-3EB4-46EE-94FF-4B10EFA3BCB9}" type="slidenum">
              <a:t>2</a:t>
            </a:fld>
            <a:endParaRPr lang="sv-SE"/>
          </a:p>
        </p:txBody>
      </p:sp>
    </p:spTree>
    <p:extLst>
      <p:ext uri="{BB962C8B-B14F-4D97-AF65-F5344CB8AC3E}">
        <p14:creationId xmlns:p14="http://schemas.microsoft.com/office/powerpoint/2010/main" val="265930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088C-D11B-11B1-B7BB-3FB18FED7FB5}"/>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C07262C2-63FD-BEC4-41A6-74F8C00933CB}"/>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87920267-935D-C7DD-1090-9032782A8E7C}"/>
              </a:ext>
            </a:extLst>
          </p:cNvPr>
          <p:cNvSpPr>
            <a:spLocks noGrp="1"/>
          </p:cNvSpPr>
          <p:nvPr>
            <p:ph type="body" idx="1"/>
          </p:nvPr>
        </p:nvSpPr>
        <p:spPr/>
        <p:txBody>
          <a:bodyPr/>
          <a:lstStyle/>
          <a:p>
            <a:endParaRPr lang="en-US" dirty="0">
              <a:cs typeface="Calibri"/>
            </a:endParaRPr>
          </a:p>
        </p:txBody>
      </p:sp>
      <p:sp>
        <p:nvSpPr>
          <p:cNvPr id="4" name="Platshållare för bildnummer 3">
            <a:extLst>
              <a:ext uri="{FF2B5EF4-FFF2-40B4-BE49-F238E27FC236}">
                <a16:creationId xmlns:a16="http://schemas.microsoft.com/office/drawing/2014/main" id="{59DA88D2-ACD2-47AA-4136-02D28843F7F8}"/>
              </a:ext>
            </a:extLst>
          </p:cNvPr>
          <p:cNvSpPr>
            <a:spLocks noGrp="1"/>
          </p:cNvSpPr>
          <p:nvPr>
            <p:ph type="sldNum" sz="quarter" idx="5"/>
          </p:nvPr>
        </p:nvSpPr>
        <p:spPr/>
        <p:txBody>
          <a:bodyPr/>
          <a:lstStyle/>
          <a:p>
            <a:fld id="{96982F4F-3EB4-46EE-94FF-4B10EFA3BCB9}" type="slidenum">
              <a:t>3</a:t>
            </a:fld>
            <a:endParaRPr lang="sv-SE"/>
          </a:p>
        </p:txBody>
      </p:sp>
    </p:spTree>
    <p:extLst>
      <p:ext uri="{BB962C8B-B14F-4D97-AF65-F5344CB8AC3E}">
        <p14:creationId xmlns:p14="http://schemas.microsoft.com/office/powerpoint/2010/main" val="414606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94196-CCD2-24DF-DF7F-4101B0A04C17}"/>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41EFB348-8FAE-EDA9-A00E-725CA9D81F25}"/>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2F980AAF-09F1-A015-6885-77D578977E10}"/>
              </a:ext>
            </a:extLst>
          </p:cNvPr>
          <p:cNvSpPr>
            <a:spLocks noGrp="1"/>
          </p:cNvSpPr>
          <p:nvPr>
            <p:ph type="body" idx="1"/>
          </p:nvPr>
        </p:nvSpPr>
        <p:spPr/>
        <p:txBody>
          <a:bodyPr/>
          <a:lstStyle/>
          <a:p>
            <a:endParaRPr lang="en-US" dirty="0">
              <a:cs typeface="Calibri"/>
            </a:endParaRPr>
          </a:p>
        </p:txBody>
      </p:sp>
      <p:sp>
        <p:nvSpPr>
          <p:cNvPr id="4" name="Platshållare för bildnummer 3">
            <a:extLst>
              <a:ext uri="{FF2B5EF4-FFF2-40B4-BE49-F238E27FC236}">
                <a16:creationId xmlns:a16="http://schemas.microsoft.com/office/drawing/2014/main" id="{46C40566-7ABB-DA37-5008-379C53F6F9F3}"/>
              </a:ext>
            </a:extLst>
          </p:cNvPr>
          <p:cNvSpPr>
            <a:spLocks noGrp="1"/>
          </p:cNvSpPr>
          <p:nvPr>
            <p:ph type="sldNum" sz="quarter" idx="5"/>
          </p:nvPr>
        </p:nvSpPr>
        <p:spPr/>
        <p:txBody>
          <a:bodyPr/>
          <a:lstStyle/>
          <a:p>
            <a:fld id="{96982F4F-3EB4-46EE-94FF-4B10EFA3BCB9}" type="slidenum">
              <a:t>4</a:t>
            </a:fld>
            <a:endParaRPr lang="sv-SE"/>
          </a:p>
        </p:txBody>
      </p:sp>
    </p:spTree>
    <p:extLst>
      <p:ext uri="{BB962C8B-B14F-4D97-AF65-F5344CB8AC3E}">
        <p14:creationId xmlns:p14="http://schemas.microsoft.com/office/powerpoint/2010/main" val="320539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5A6858-29C1-7746-B651-53EF52A7A517}"/>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C0391EA1-3005-3443-A267-A99222946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A5364E17-F156-8640-A9B2-33FFE7376AC6}"/>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5" name="Platshållare för sidfot 4">
            <a:extLst>
              <a:ext uri="{FF2B5EF4-FFF2-40B4-BE49-F238E27FC236}">
                <a16:creationId xmlns:a16="http://schemas.microsoft.com/office/drawing/2014/main" id="{948396C3-C766-CE46-A59D-1A6E8E980580}"/>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F064D57D-BFD6-F348-AAD3-182AAE0FB80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26025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914A26-8A54-5D40-80FD-41C71C3EEBFE}"/>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6AF28C00-5C5C-3D44-82C9-130FD2C72E0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D71D1DD-8976-A145-B4E1-E6C2865BE2A5}"/>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5" name="Platshållare för sidfot 4">
            <a:extLst>
              <a:ext uri="{FF2B5EF4-FFF2-40B4-BE49-F238E27FC236}">
                <a16:creationId xmlns:a16="http://schemas.microsoft.com/office/drawing/2014/main" id="{B1395C30-E6B8-3749-BEDB-CAE03EB683B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0806047-5EFF-8A48-A775-B294D0E9C98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8684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F82A3AA2-06DF-F24C-9FD4-2AF50282FAFB}"/>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EF814E8A-A69B-8642-9D93-8A78953222E5}"/>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9114101-C779-B847-90A3-69F893986767}"/>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5" name="Platshållare för sidfot 4">
            <a:extLst>
              <a:ext uri="{FF2B5EF4-FFF2-40B4-BE49-F238E27FC236}">
                <a16:creationId xmlns:a16="http://schemas.microsoft.com/office/drawing/2014/main" id="{DFE6173C-9326-514A-8F71-09F2DA3D68F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F9E7EE9-FAC2-504D-B995-DB34C7A3B6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0852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A8370CD-1C20-5240-BF55-8DF86097EAE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0C001469-D415-FA4C-B8F8-50769079D2E1}"/>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B187470-6ABD-8F4B-B4ED-92D924B5CAAB}"/>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5" name="Platshållare för sidfot 4">
            <a:extLst>
              <a:ext uri="{FF2B5EF4-FFF2-40B4-BE49-F238E27FC236}">
                <a16:creationId xmlns:a16="http://schemas.microsoft.com/office/drawing/2014/main" id="{0E8C4FB4-1B27-5D43-BF92-96EAA8F331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8D57D17-6144-8447-8FD2-0181C2225B1F}"/>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10952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9D7FC8B-97BD-8B42-8E3F-7417037C4DDC}"/>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0A20521D-286D-5143-96E7-D31E74883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B78387F2-A8F9-6D4A-BB4E-4B526BC76F2C}"/>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5" name="Platshållare för sidfot 4">
            <a:extLst>
              <a:ext uri="{FF2B5EF4-FFF2-40B4-BE49-F238E27FC236}">
                <a16:creationId xmlns:a16="http://schemas.microsoft.com/office/drawing/2014/main" id="{4803C47E-32BB-9D4E-A9B5-13A8A0E5A2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2424529-814E-6545-BC38-A686DA52C4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11872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BE9D27-B647-344B-AD18-B3297DD232B5}"/>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CC6EDD3C-CD9E-EB46-8507-29C18B3A6AD4}"/>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8236DEB5-816B-4744-92A0-D7DCFB0766A0}"/>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16586E11-EF63-1041-B03C-845D714332FE}"/>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6" name="Platshållare för sidfot 5">
            <a:extLst>
              <a:ext uri="{FF2B5EF4-FFF2-40B4-BE49-F238E27FC236}">
                <a16:creationId xmlns:a16="http://schemas.microsoft.com/office/drawing/2014/main" id="{51476171-8EE5-1E4B-BF69-E53C93D93D39}"/>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B0924A4-A05E-C54D-AF3B-EF10BAD0E567}"/>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5206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7BB6F18-0006-6C46-8209-37DBF9E9A984}"/>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80DBD0A-3287-D443-9826-EABF66878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4A0A6958-CC44-1243-8CD2-F557EEC47CF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868EDC7B-7009-3748-8E73-1B3AA81B2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A27ACFFB-ABBA-9843-968D-BA27C10D7C4E}"/>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0DE761E9-0938-3148-B894-DD9599CDB339}"/>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8" name="Platshållare för sidfot 7">
            <a:extLst>
              <a:ext uri="{FF2B5EF4-FFF2-40B4-BE49-F238E27FC236}">
                <a16:creationId xmlns:a16="http://schemas.microsoft.com/office/drawing/2014/main" id="{D12DC1CA-70FF-CA42-A56F-EF3FB1059BFC}"/>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C2A4A926-8CC7-6C42-BE9E-27183E759803}"/>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425310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19E3470-159C-D044-B6F6-88BF1776C6F3}"/>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DD38E140-3D26-4142-B0B2-F1AEA75B1073}"/>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4" name="Platshållare för sidfot 3">
            <a:extLst>
              <a:ext uri="{FF2B5EF4-FFF2-40B4-BE49-F238E27FC236}">
                <a16:creationId xmlns:a16="http://schemas.microsoft.com/office/drawing/2014/main" id="{F374EA11-AAF3-A64F-9C1E-05A5E114A5A1}"/>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87E78284-3957-9D45-AB20-A4426F562A5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6809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5F661DE-15AC-4146-A20A-625F2BCC896C}"/>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3" name="Platshållare för sidfot 2">
            <a:extLst>
              <a:ext uri="{FF2B5EF4-FFF2-40B4-BE49-F238E27FC236}">
                <a16:creationId xmlns:a16="http://schemas.microsoft.com/office/drawing/2014/main" id="{1E2F00D0-BAE5-914B-A2E2-9534C4935235}"/>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37CBA511-A148-1542-9B00-4A73D5F2556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9314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658DD2-A33B-A84B-8DBF-0D713D9725FC}"/>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1C2543D-4C62-C548-A58A-CEF8F03DE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D9D55167-88C4-2045-8D1A-22525713A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62621A36-8B2B-1F42-B03D-1AA2FE5C2F18}"/>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6" name="Platshållare för sidfot 5">
            <a:extLst>
              <a:ext uri="{FF2B5EF4-FFF2-40B4-BE49-F238E27FC236}">
                <a16:creationId xmlns:a16="http://schemas.microsoft.com/office/drawing/2014/main" id="{E6F72060-DEBA-B048-B5CC-C9A9C076C728}"/>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BADDCBE3-7831-B240-97DF-7D9EF0788966}"/>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5595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5DA4D40-1149-284A-9B10-9F055B092317}"/>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E4E1BA5C-3C7C-2644-9721-BCF13CB80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A358F79E-A7B9-6E47-9D9A-1D7478CDD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A7BEC1DE-C6C5-1D47-9DD8-E9C80E7044FE}"/>
              </a:ext>
            </a:extLst>
          </p:cNvPr>
          <p:cNvSpPr>
            <a:spLocks noGrp="1"/>
          </p:cNvSpPr>
          <p:nvPr>
            <p:ph type="dt" sz="half" idx="10"/>
          </p:nvPr>
        </p:nvSpPr>
        <p:spPr/>
        <p:txBody>
          <a:bodyPr/>
          <a:lstStyle/>
          <a:p>
            <a:fld id="{97FD2EF6-0362-374A-BA6A-C196B3E4698E}" type="datetimeFigureOut">
              <a:rPr lang="sv-SE" smtClean="0"/>
              <a:t>2024-01-24</a:t>
            </a:fld>
            <a:endParaRPr lang="sv-SE"/>
          </a:p>
        </p:txBody>
      </p:sp>
      <p:sp>
        <p:nvSpPr>
          <p:cNvPr id="6" name="Platshållare för sidfot 5">
            <a:extLst>
              <a:ext uri="{FF2B5EF4-FFF2-40B4-BE49-F238E27FC236}">
                <a16:creationId xmlns:a16="http://schemas.microsoft.com/office/drawing/2014/main" id="{F8F7589B-070F-784E-BA6E-69A7CF4EB5B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5335D14-0D58-4B44-AD34-953C1D4205DA}"/>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2377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7187B8A8-0235-1944-8FBD-7010D55D4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A9DEE67-8D0D-094C-A505-F04878CF7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15B7EFC3-2973-EB42-9843-DFD4EC8B3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D2EF6-0362-374A-BA6A-C196B3E4698E}" type="datetimeFigureOut">
              <a:rPr lang="sv-SE" smtClean="0"/>
              <a:t>2024-01-24</a:t>
            </a:fld>
            <a:endParaRPr lang="sv-SE"/>
          </a:p>
        </p:txBody>
      </p:sp>
      <p:sp>
        <p:nvSpPr>
          <p:cNvPr id="5" name="Platshållare för sidfot 4">
            <a:extLst>
              <a:ext uri="{FF2B5EF4-FFF2-40B4-BE49-F238E27FC236}">
                <a16:creationId xmlns:a16="http://schemas.microsoft.com/office/drawing/2014/main" id="{47B8D782-CCEC-C546-89EF-4E9BEC7B0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912CC182-F831-7441-811F-DF404A0DB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36F9-BAB2-8949-97E7-D7AED21D96FC}" type="slidenum">
              <a:rPr lang="sv-SE" smtClean="0"/>
              <a:t>‹#›</a:t>
            </a:fld>
            <a:endParaRPr lang="sv-SE"/>
          </a:p>
        </p:txBody>
      </p:sp>
    </p:spTree>
    <p:extLst>
      <p:ext uri="{BB962C8B-B14F-4D97-AF65-F5344CB8AC3E}">
        <p14:creationId xmlns:p14="http://schemas.microsoft.com/office/powerpoint/2010/main" val="84141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324" Type="http://schemas.openxmlformats.org/officeDocument/2006/relationships/customXml" Target="../ink/ink162.xml"/><Relationship Id="rId531" Type="http://schemas.openxmlformats.org/officeDocument/2006/relationships/image" Target="../media/image265.png"/><Relationship Id="rId629" Type="http://schemas.openxmlformats.org/officeDocument/2006/relationships/image" Target="../media/image314.png"/><Relationship Id="rId170" Type="http://schemas.openxmlformats.org/officeDocument/2006/relationships/image" Target="../media/image85.png"/><Relationship Id="rId268" Type="http://schemas.openxmlformats.org/officeDocument/2006/relationships/customXml" Target="../ink/ink134.xml"/><Relationship Id="rId475" Type="http://schemas.openxmlformats.org/officeDocument/2006/relationships/image" Target="../media/image237.png"/><Relationship Id="rId32" Type="http://schemas.openxmlformats.org/officeDocument/2006/relationships/image" Target="../media/image16.png"/><Relationship Id="rId128" Type="http://schemas.openxmlformats.org/officeDocument/2006/relationships/image" Target="../media/image64.png"/><Relationship Id="rId335" Type="http://schemas.openxmlformats.org/officeDocument/2006/relationships/image" Target="../media/image167.png"/><Relationship Id="rId542" Type="http://schemas.openxmlformats.org/officeDocument/2006/relationships/customXml" Target="../ink/ink271.xml"/><Relationship Id="rId181" Type="http://schemas.openxmlformats.org/officeDocument/2006/relationships/customXml" Target="../ink/ink90.xml"/><Relationship Id="rId402" Type="http://schemas.openxmlformats.org/officeDocument/2006/relationships/customXml" Target="../ink/ink201.xml"/><Relationship Id="rId279" Type="http://schemas.openxmlformats.org/officeDocument/2006/relationships/image" Target="../media/image139.png"/><Relationship Id="rId486" Type="http://schemas.openxmlformats.org/officeDocument/2006/relationships/customXml" Target="../ink/ink243.xml"/><Relationship Id="rId43" Type="http://schemas.openxmlformats.org/officeDocument/2006/relationships/customXml" Target="../ink/ink21.xml"/><Relationship Id="rId139" Type="http://schemas.openxmlformats.org/officeDocument/2006/relationships/customXml" Target="../ink/ink69.xml"/><Relationship Id="rId346" Type="http://schemas.openxmlformats.org/officeDocument/2006/relationships/customXml" Target="../ink/ink173.xml"/><Relationship Id="rId553" Type="http://schemas.openxmlformats.org/officeDocument/2006/relationships/image" Target="../media/image276.png"/><Relationship Id="rId192" Type="http://schemas.openxmlformats.org/officeDocument/2006/relationships/image" Target="../media/image96.png"/><Relationship Id="rId206" Type="http://schemas.openxmlformats.org/officeDocument/2006/relationships/image" Target="../media/image103.png"/><Relationship Id="rId413" Type="http://schemas.openxmlformats.org/officeDocument/2006/relationships/image" Target="../media/image206.png"/><Relationship Id="rId497" Type="http://schemas.openxmlformats.org/officeDocument/2006/relationships/image" Target="../media/image248.png"/><Relationship Id="rId620" Type="http://schemas.openxmlformats.org/officeDocument/2006/relationships/customXml" Target="../ink/ink310.xml"/><Relationship Id="rId357" Type="http://schemas.openxmlformats.org/officeDocument/2006/relationships/image" Target="../media/image178.png"/><Relationship Id="rId54" Type="http://schemas.openxmlformats.org/officeDocument/2006/relationships/image" Target="../media/image27.png"/><Relationship Id="rId217" Type="http://schemas.openxmlformats.org/officeDocument/2006/relationships/customXml" Target="../ink/ink108.xml"/><Relationship Id="rId564" Type="http://schemas.openxmlformats.org/officeDocument/2006/relationships/customXml" Target="../ink/ink282.xml"/><Relationship Id="rId424" Type="http://schemas.openxmlformats.org/officeDocument/2006/relationships/customXml" Target="../ink/ink212.xml"/><Relationship Id="rId631" Type="http://schemas.openxmlformats.org/officeDocument/2006/relationships/image" Target="../media/image315.png"/><Relationship Id="rId270" Type="http://schemas.openxmlformats.org/officeDocument/2006/relationships/customXml" Target="../ink/ink135.xml"/><Relationship Id="rId65" Type="http://schemas.openxmlformats.org/officeDocument/2006/relationships/customXml" Target="../ink/ink32.xml"/><Relationship Id="rId130" Type="http://schemas.openxmlformats.org/officeDocument/2006/relationships/image" Target="../media/image65.png"/><Relationship Id="rId368" Type="http://schemas.openxmlformats.org/officeDocument/2006/relationships/customXml" Target="../ink/ink184.xml"/><Relationship Id="rId575" Type="http://schemas.openxmlformats.org/officeDocument/2006/relationships/image" Target="../media/image287.png"/><Relationship Id="rId228" Type="http://schemas.openxmlformats.org/officeDocument/2006/relationships/image" Target="../media/image114.png"/><Relationship Id="rId435" Type="http://schemas.openxmlformats.org/officeDocument/2006/relationships/image" Target="../media/image217.png"/><Relationship Id="rId642" Type="http://schemas.openxmlformats.org/officeDocument/2006/relationships/customXml" Target="../ink/ink321.xml"/><Relationship Id="rId281" Type="http://schemas.openxmlformats.org/officeDocument/2006/relationships/image" Target="../media/image140.png"/><Relationship Id="rId502" Type="http://schemas.openxmlformats.org/officeDocument/2006/relationships/customXml" Target="../ink/ink251.xml"/><Relationship Id="rId76" Type="http://schemas.openxmlformats.org/officeDocument/2006/relationships/image" Target="../media/image38.png"/><Relationship Id="rId141" Type="http://schemas.openxmlformats.org/officeDocument/2006/relationships/customXml" Target="../ink/ink70.xml"/><Relationship Id="rId379" Type="http://schemas.openxmlformats.org/officeDocument/2006/relationships/image" Target="../media/image189.png"/><Relationship Id="rId586" Type="http://schemas.openxmlformats.org/officeDocument/2006/relationships/customXml" Target="../ink/ink293.xml"/><Relationship Id="rId7" Type="http://schemas.openxmlformats.org/officeDocument/2006/relationships/customXml" Target="../ink/ink3.xml"/><Relationship Id="rId239" Type="http://schemas.openxmlformats.org/officeDocument/2006/relationships/image" Target="../media/image119.png"/><Relationship Id="rId446" Type="http://schemas.openxmlformats.org/officeDocument/2006/relationships/customXml" Target="../ink/ink223.xml"/><Relationship Id="rId653" Type="http://schemas.openxmlformats.org/officeDocument/2006/relationships/image" Target="../media/image326.png"/><Relationship Id="rId292" Type="http://schemas.openxmlformats.org/officeDocument/2006/relationships/customXml" Target="../ink/ink146.xml"/><Relationship Id="rId306" Type="http://schemas.openxmlformats.org/officeDocument/2006/relationships/customXml" Target="../ink/ink153.xml"/><Relationship Id="rId87" Type="http://schemas.openxmlformats.org/officeDocument/2006/relationships/customXml" Target="../ink/ink43.xml"/><Relationship Id="rId513" Type="http://schemas.openxmlformats.org/officeDocument/2006/relationships/image" Target="../media/image256.png"/><Relationship Id="rId597" Type="http://schemas.openxmlformats.org/officeDocument/2006/relationships/image" Target="../media/image298.png"/><Relationship Id="rId152" Type="http://schemas.openxmlformats.org/officeDocument/2006/relationships/image" Target="../media/image76.png"/><Relationship Id="rId457" Type="http://schemas.openxmlformats.org/officeDocument/2006/relationships/image" Target="../media/image228.png"/><Relationship Id="rId664" Type="http://schemas.openxmlformats.org/officeDocument/2006/relationships/customXml" Target="../ink/ink332.xml"/><Relationship Id="rId14" Type="http://schemas.openxmlformats.org/officeDocument/2006/relationships/image" Target="../media/image7.png"/><Relationship Id="rId317" Type="http://schemas.openxmlformats.org/officeDocument/2006/relationships/image" Target="../media/image158.png"/><Relationship Id="rId524" Type="http://schemas.openxmlformats.org/officeDocument/2006/relationships/customXml" Target="../ink/ink262.xml"/><Relationship Id="rId98" Type="http://schemas.openxmlformats.org/officeDocument/2006/relationships/image" Target="../media/image49.png"/><Relationship Id="rId163" Type="http://schemas.openxmlformats.org/officeDocument/2006/relationships/customXml" Target="../ink/ink81.xml"/><Relationship Id="rId370" Type="http://schemas.openxmlformats.org/officeDocument/2006/relationships/customXml" Target="../ink/ink185.xml"/><Relationship Id="rId230" Type="http://schemas.openxmlformats.org/officeDocument/2006/relationships/customXml" Target="../ink/ink115.xml"/><Relationship Id="rId468" Type="http://schemas.openxmlformats.org/officeDocument/2006/relationships/customXml" Target="../ink/ink234.xml"/><Relationship Id="rId25" Type="http://schemas.openxmlformats.org/officeDocument/2006/relationships/customXml" Target="../ink/ink12.xml"/><Relationship Id="rId328" Type="http://schemas.openxmlformats.org/officeDocument/2006/relationships/customXml" Target="../ink/ink164.xml"/><Relationship Id="rId535" Type="http://schemas.openxmlformats.org/officeDocument/2006/relationships/image" Target="../media/image267.png"/><Relationship Id="rId174" Type="http://schemas.openxmlformats.org/officeDocument/2006/relationships/image" Target="../media/image87.png"/><Relationship Id="rId381" Type="http://schemas.openxmlformats.org/officeDocument/2006/relationships/image" Target="../media/image190.png"/><Relationship Id="rId602" Type="http://schemas.openxmlformats.org/officeDocument/2006/relationships/customXml" Target="../ink/ink301.xml"/><Relationship Id="rId241" Type="http://schemas.openxmlformats.org/officeDocument/2006/relationships/image" Target="../media/image120.png"/><Relationship Id="rId479" Type="http://schemas.openxmlformats.org/officeDocument/2006/relationships/image" Target="../media/image239.png"/><Relationship Id="rId36" Type="http://schemas.openxmlformats.org/officeDocument/2006/relationships/image" Target="../media/image18.png"/><Relationship Id="rId339" Type="http://schemas.openxmlformats.org/officeDocument/2006/relationships/image" Target="../media/image169.png"/><Relationship Id="rId546" Type="http://schemas.openxmlformats.org/officeDocument/2006/relationships/customXml" Target="../ink/ink273.xml"/><Relationship Id="rId101" Type="http://schemas.openxmlformats.org/officeDocument/2006/relationships/customXml" Target="../ink/ink50.xml"/><Relationship Id="rId185" Type="http://schemas.openxmlformats.org/officeDocument/2006/relationships/customXml" Target="../ink/ink92.xml"/><Relationship Id="rId406" Type="http://schemas.openxmlformats.org/officeDocument/2006/relationships/customXml" Target="../ink/ink203.xml"/><Relationship Id="rId392" Type="http://schemas.openxmlformats.org/officeDocument/2006/relationships/customXml" Target="../ink/ink196.xml"/><Relationship Id="rId613" Type="http://schemas.openxmlformats.org/officeDocument/2006/relationships/image" Target="../media/image306.png"/><Relationship Id="rId252" Type="http://schemas.openxmlformats.org/officeDocument/2006/relationships/customXml" Target="../ink/ink126.xml"/><Relationship Id="rId47" Type="http://schemas.openxmlformats.org/officeDocument/2006/relationships/customXml" Target="../ink/ink23.xml"/><Relationship Id="rId112" Type="http://schemas.openxmlformats.org/officeDocument/2006/relationships/image" Target="../media/image56.png"/><Relationship Id="rId557" Type="http://schemas.openxmlformats.org/officeDocument/2006/relationships/image" Target="../media/image278.png"/><Relationship Id="rId196" Type="http://schemas.openxmlformats.org/officeDocument/2006/relationships/image" Target="../media/image98.png"/><Relationship Id="rId417" Type="http://schemas.openxmlformats.org/officeDocument/2006/relationships/image" Target="../media/image208.png"/><Relationship Id="rId624" Type="http://schemas.openxmlformats.org/officeDocument/2006/relationships/customXml" Target="../ink/ink312.xml"/><Relationship Id="rId263" Type="http://schemas.openxmlformats.org/officeDocument/2006/relationships/image" Target="../media/image131.png"/><Relationship Id="rId470" Type="http://schemas.openxmlformats.org/officeDocument/2006/relationships/customXml" Target="../ink/ink235.xml"/><Relationship Id="rId58" Type="http://schemas.openxmlformats.org/officeDocument/2006/relationships/image" Target="../media/image29.png"/><Relationship Id="rId123" Type="http://schemas.openxmlformats.org/officeDocument/2006/relationships/customXml" Target="../ink/ink61.xml"/><Relationship Id="rId330" Type="http://schemas.openxmlformats.org/officeDocument/2006/relationships/customXml" Target="../ink/ink165.xml"/><Relationship Id="rId568" Type="http://schemas.openxmlformats.org/officeDocument/2006/relationships/customXml" Target="../ink/ink284.xml"/><Relationship Id="rId428" Type="http://schemas.openxmlformats.org/officeDocument/2006/relationships/customXml" Target="../ink/ink214.xml"/><Relationship Id="rId635" Type="http://schemas.openxmlformats.org/officeDocument/2006/relationships/image" Target="../media/image317.png"/><Relationship Id="rId274" Type="http://schemas.openxmlformats.org/officeDocument/2006/relationships/customXml" Target="../ink/ink137.xml"/><Relationship Id="rId481" Type="http://schemas.openxmlformats.org/officeDocument/2006/relationships/image" Target="../media/image240.png"/><Relationship Id="rId27" Type="http://schemas.openxmlformats.org/officeDocument/2006/relationships/customXml" Target="../ink/ink13.xml"/><Relationship Id="rId69" Type="http://schemas.openxmlformats.org/officeDocument/2006/relationships/customXml" Target="../ink/ink34.xml"/><Relationship Id="rId134" Type="http://schemas.openxmlformats.org/officeDocument/2006/relationships/image" Target="../media/image67.png"/><Relationship Id="rId537" Type="http://schemas.openxmlformats.org/officeDocument/2006/relationships/image" Target="../media/image268.png"/><Relationship Id="rId579" Type="http://schemas.openxmlformats.org/officeDocument/2006/relationships/image" Target="../media/image289.png"/><Relationship Id="rId80" Type="http://schemas.openxmlformats.org/officeDocument/2006/relationships/image" Target="../media/image40.png"/><Relationship Id="rId176" Type="http://schemas.openxmlformats.org/officeDocument/2006/relationships/image" Target="../media/image88.png"/><Relationship Id="rId341" Type="http://schemas.openxmlformats.org/officeDocument/2006/relationships/image" Target="../media/image170.png"/><Relationship Id="rId383" Type="http://schemas.openxmlformats.org/officeDocument/2006/relationships/image" Target="../media/image191.png"/><Relationship Id="rId439" Type="http://schemas.openxmlformats.org/officeDocument/2006/relationships/image" Target="../media/image219.png"/><Relationship Id="rId590" Type="http://schemas.openxmlformats.org/officeDocument/2006/relationships/customXml" Target="../ink/ink295.xml"/><Relationship Id="rId604" Type="http://schemas.openxmlformats.org/officeDocument/2006/relationships/customXml" Target="../ink/ink302.xml"/><Relationship Id="rId646" Type="http://schemas.openxmlformats.org/officeDocument/2006/relationships/customXml" Target="../ink/ink323.xml"/><Relationship Id="rId201" Type="http://schemas.openxmlformats.org/officeDocument/2006/relationships/customXml" Target="../ink/ink100.xml"/><Relationship Id="rId243" Type="http://schemas.openxmlformats.org/officeDocument/2006/relationships/image" Target="../media/image121.png"/><Relationship Id="rId285" Type="http://schemas.openxmlformats.org/officeDocument/2006/relationships/image" Target="../media/image142.png"/><Relationship Id="rId450" Type="http://schemas.openxmlformats.org/officeDocument/2006/relationships/customXml" Target="../ink/ink225.xml"/><Relationship Id="rId506" Type="http://schemas.openxmlformats.org/officeDocument/2006/relationships/customXml" Target="../ink/ink253.xml"/><Relationship Id="rId38" Type="http://schemas.openxmlformats.org/officeDocument/2006/relationships/image" Target="../media/image19.png"/><Relationship Id="rId103" Type="http://schemas.openxmlformats.org/officeDocument/2006/relationships/customXml" Target="../ink/ink51.xml"/><Relationship Id="rId310" Type="http://schemas.openxmlformats.org/officeDocument/2006/relationships/customXml" Target="../ink/ink155.xml"/><Relationship Id="rId492" Type="http://schemas.openxmlformats.org/officeDocument/2006/relationships/customXml" Target="../ink/ink246.xml"/><Relationship Id="rId548" Type="http://schemas.openxmlformats.org/officeDocument/2006/relationships/customXml" Target="../ink/ink274.xml"/><Relationship Id="rId91" Type="http://schemas.openxmlformats.org/officeDocument/2006/relationships/customXml" Target="../ink/ink45.xml"/><Relationship Id="rId145" Type="http://schemas.openxmlformats.org/officeDocument/2006/relationships/customXml" Target="../ink/ink72.xml"/><Relationship Id="rId187" Type="http://schemas.openxmlformats.org/officeDocument/2006/relationships/customXml" Target="../ink/ink93.xml"/><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615" Type="http://schemas.openxmlformats.org/officeDocument/2006/relationships/image" Target="../media/image307.png"/><Relationship Id="rId212" Type="http://schemas.openxmlformats.org/officeDocument/2006/relationships/image" Target="../media/image106.png"/><Relationship Id="rId254" Type="http://schemas.openxmlformats.org/officeDocument/2006/relationships/customXml" Target="../ink/ink127.xml"/><Relationship Id="rId657" Type="http://schemas.openxmlformats.org/officeDocument/2006/relationships/image" Target="../media/image328.png"/><Relationship Id="rId49" Type="http://schemas.openxmlformats.org/officeDocument/2006/relationships/customXml" Target="../ink/ink24.xml"/><Relationship Id="rId114" Type="http://schemas.openxmlformats.org/officeDocument/2006/relationships/image" Target="../media/image57.png"/><Relationship Id="rId296" Type="http://schemas.openxmlformats.org/officeDocument/2006/relationships/customXml" Target="../ink/ink148.xml"/><Relationship Id="rId461" Type="http://schemas.openxmlformats.org/officeDocument/2006/relationships/image" Target="../media/image230.png"/><Relationship Id="rId517" Type="http://schemas.openxmlformats.org/officeDocument/2006/relationships/image" Target="../media/image258.png"/><Relationship Id="rId559" Type="http://schemas.openxmlformats.org/officeDocument/2006/relationships/image" Target="../media/image279.png"/><Relationship Id="rId60" Type="http://schemas.openxmlformats.org/officeDocument/2006/relationships/image" Target="../media/image30.png"/><Relationship Id="rId156" Type="http://schemas.openxmlformats.org/officeDocument/2006/relationships/image" Target="../media/image78.png"/><Relationship Id="rId198" Type="http://schemas.openxmlformats.org/officeDocument/2006/relationships/image" Target="../media/image99.png"/><Relationship Id="rId321" Type="http://schemas.openxmlformats.org/officeDocument/2006/relationships/image" Target="../media/image160.png"/><Relationship Id="rId363" Type="http://schemas.openxmlformats.org/officeDocument/2006/relationships/image" Target="../media/image181.png"/><Relationship Id="rId419" Type="http://schemas.openxmlformats.org/officeDocument/2006/relationships/image" Target="../media/image209.png"/><Relationship Id="rId570" Type="http://schemas.openxmlformats.org/officeDocument/2006/relationships/customXml" Target="../ink/ink285.xml"/><Relationship Id="rId626" Type="http://schemas.openxmlformats.org/officeDocument/2006/relationships/customXml" Target="../ink/ink313.xml"/><Relationship Id="rId223" Type="http://schemas.openxmlformats.org/officeDocument/2006/relationships/customXml" Target="../ink/ink111.xml"/><Relationship Id="rId430" Type="http://schemas.openxmlformats.org/officeDocument/2006/relationships/customXml" Target="../ink/ink215.xml"/><Relationship Id="rId18" Type="http://schemas.openxmlformats.org/officeDocument/2006/relationships/image" Target="../media/image9.png"/><Relationship Id="rId265" Type="http://schemas.openxmlformats.org/officeDocument/2006/relationships/image" Target="../media/image132.png"/><Relationship Id="rId472" Type="http://schemas.openxmlformats.org/officeDocument/2006/relationships/customXml" Target="../ink/ink236.xml"/><Relationship Id="rId528" Type="http://schemas.openxmlformats.org/officeDocument/2006/relationships/customXml" Target="../ink/ink264.xml"/><Relationship Id="rId125" Type="http://schemas.openxmlformats.org/officeDocument/2006/relationships/customXml" Target="../ink/ink62.xml"/><Relationship Id="rId167" Type="http://schemas.openxmlformats.org/officeDocument/2006/relationships/customXml" Target="../ink/ink83.xml"/><Relationship Id="rId332" Type="http://schemas.openxmlformats.org/officeDocument/2006/relationships/customXml" Target="../ink/ink166.xml"/><Relationship Id="rId374" Type="http://schemas.openxmlformats.org/officeDocument/2006/relationships/customXml" Target="../ink/ink187.xml"/><Relationship Id="rId581" Type="http://schemas.openxmlformats.org/officeDocument/2006/relationships/image" Target="../media/image290.png"/><Relationship Id="rId71" Type="http://schemas.openxmlformats.org/officeDocument/2006/relationships/customXml" Target="../ink/ink35.xml"/><Relationship Id="rId234" Type="http://schemas.openxmlformats.org/officeDocument/2006/relationships/customXml" Target="../ink/ink117.xml"/><Relationship Id="rId637" Type="http://schemas.openxmlformats.org/officeDocument/2006/relationships/image" Target="../media/image318.png"/><Relationship Id="rId2" Type="http://schemas.openxmlformats.org/officeDocument/2006/relationships/notesSlide" Target="../notesSlides/notesSlide2.xml"/><Relationship Id="rId29" Type="http://schemas.openxmlformats.org/officeDocument/2006/relationships/customXml" Target="../ink/ink14.xml"/><Relationship Id="rId276" Type="http://schemas.openxmlformats.org/officeDocument/2006/relationships/customXml" Target="../ink/ink138.xml"/><Relationship Id="rId441" Type="http://schemas.openxmlformats.org/officeDocument/2006/relationships/image" Target="../media/image220.png"/><Relationship Id="rId483" Type="http://schemas.openxmlformats.org/officeDocument/2006/relationships/image" Target="../media/image241.png"/><Relationship Id="rId539" Type="http://schemas.openxmlformats.org/officeDocument/2006/relationships/image" Target="../media/image269.png"/><Relationship Id="rId40" Type="http://schemas.openxmlformats.org/officeDocument/2006/relationships/image" Target="../media/image20.png"/><Relationship Id="rId136" Type="http://schemas.openxmlformats.org/officeDocument/2006/relationships/image" Target="../media/image68.png"/><Relationship Id="rId178" Type="http://schemas.openxmlformats.org/officeDocument/2006/relationships/image" Target="../media/image89.png"/><Relationship Id="rId301" Type="http://schemas.openxmlformats.org/officeDocument/2006/relationships/image" Target="../media/image150.png"/><Relationship Id="rId343" Type="http://schemas.openxmlformats.org/officeDocument/2006/relationships/image" Target="../media/image171.png"/><Relationship Id="rId550" Type="http://schemas.openxmlformats.org/officeDocument/2006/relationships/customXml" Target="../ink/ink275.xml"/><Relationship Id="rId82" Type="http://schemas.openxmlformats.org/officeDocument/2006/relationships/image" Target="../media/image41.png"/><Relationship Id="rId203" Type="http://schemas.openxmlformats.org/officeDocument/2006/relationships/customXml" Target="../ink/ink101.xml"/><Relationship Id="rId385" Type="http://schemas.openxmlformats.org/officeDocument/2006/relationships/image" Target="../media/image192.png"/><Relationship Id="rId592" Type="http://schemas.openxmlformats.org/officeDocument/2006/relationships/customXml" Target="../ink/ink296.xml"/><Relationship Id="rId606" Type="http://schemas.openxmlformats.org/officeDocument/2006/relationships/customXml" Target="../ink/ink303.xml"/><Relationship Id="rId648" Type="http://schemas.openxmlformats.org/officeDocument/2006/relationships/customXml" Target="../ink/ink324.xml"/><Relationship Id="rId245" Type="http://schemas.openxmlformats.org/officeDocument/2006/relationships/image" Target="../media/image122.png"/><Relationship Id="rId287" Type="http://schemas.openxmlformats.org/officeDocument/2006/relationships/image" Target="../media/image143.png"/><Relationship Id="rId410" Type="http://schemas.openxmlformats.org/officeDocument/2006/relationships/customXml" Target="../ink/ink205.xml"/><Relationship Id="rId452" Type="http://schemas.openxmlformats.org/officeDocument/2006/relationships/customXml" Target="../ink/ink226.xml"/><Relationship Id="rId494" Type="http://schemas.openxmlformats.org/officeDocument/2006/relationships/customXml" Target="../ink/ink247.xml"/><Relationship Id="rId508" Type="http://schemas.openxmlformats.org/officeDocument/2006/relationships/customXml" Target="../ink/ink254.xml"/><Relationship Id="rId105" Type="http://schemas.openxmlformats.org/officeDocument/2006/relationships/customXml" Target="../ink/ink52.xml"/><Relationship Id="rId147" Type="http://schemas.openxmlformats.org/officeDocument/2006/relationships/customXml" Target="../ink/ink73.xml"/><Relationship Id="rId312" Type="http://schemas.openxmlformats.org/officeDocument/2006/relationships/customXml" Target="../ink/ink156.xml"/><Relationship Id="rId354" Type="http://schemas.openxmlformats.org/officeDocument/2006/relationships/customXml" Target="../ink/ink177.xml"/><Relationship Id="rId51" Type="http://schemas.openxmlformats.org/officeDocument/2006/relationships/customXml" Target="../ink/ink25.xml"/><Relationship Id="rId93" Type="http://schemas.openxmlformats.org/officeDocument/2006/relationships/customXml" Target="../ink/ink46.xml"/><Relationship Id="rId189" Type="http://schemas.openxmlformats.org/officeDocument/2006/relationships/customXml" Target="../ink/ink94.xml"/><Relationship Id="rId396" Type="http://schemas.openxmlformats.org/officeDocument/2006/relationships/customXml" Target="../ink/ink198.xml"/><Relationship Id="rId561" Type="http://schemas.openxmlformats.org/officeDocument/2006/relationships/image" Target="../media/image280.png"/><Relationship Id="rId617" Type="http://schemas.openxmlformats.org/officeDocument/2006/relationships/image" Target="../media/image308.png"/><Relationship Id="rId659" Type="http://schemas.openxmlformats.org/officeDocument/2006/relationships/image" Target="../media/image329.png"/><Relationship Id="rId214" Type="http://schemas.openxmlformats.org/officeDocument/2006/relationships/image" Target="../media/image107.png"/><Relationship Id="rId256" Type="http://schemas.openxmlformats.org/officeDocument/2006/relationships/customXml" Target="../ink/ink128.xml"/><Relationship Id="rId298" Type="http://schemas.openxmlformats.org/officeDocument/2006/relationships/customXml" Target="../ink/ink149.xml"/><Relationship Id="rId421" Type="http://schemas.openxmlformats.org/officeDocument/2006/relationships/image" Target="../media/image210.png"/><Relationship Id="rId463" Type="http://schemas.openxmlformats.org/officeDocument/2006/relationships/image" Target="../media/image231.png"/><Relationship Id="rId519" Type="http://schemas.openxmlformats.org/officeDocument/2006/relationships/image" Target="../media/image259.png"/><Relationship Id="rId116" Type="http://schemas.openxmlformats.org/officeDocument/2006/relationships/image" Target="../media/image58.png"/><Relationship Id="rId158" Type="http://schemas.openxmlformats.org/officeDocument/2006/relationships/image" Target="../media/image79.png"/><Relationship Id="rId323" Type="http://schemas.openxmlformats.org/officeDocument/2006/relationships/image" Target="../media/image161.png"/><Relationship Id="rId530" Type="http://schemas.openxmlformats.org/officeDocument/2006/relationships/customXml" Target="../ink/ink265.xml"/><Relationship Id="rId20" Type="http://schemas.openxmlformats.org/officeDocument/2006/relationships/image" Target="../media/image10.png"/><Relationship Id="rId62" Type="http://schemas.openxmlformats.org/officeDocument/2006/relationships/image" Target="../media/image31.png"/><Relationship Id="rId365" Type="http://schemas.openxmlformats.org/officeDocument/2006/relationships/image" Target="../media/image182.png"/><Relationship Id="rId572" Type="http://schemas.openxmlformats.org/officeDocument/2006/relationships/customXml" Target="../ink/ink286.xml"/><Relationship Id="rId628" Type="http://schemas.openxmlformats.org/officeDocument/2006/relationships/customXml" Target="../ink/ink314.xml"/><Relationship Id="rId225" Type="http://schemas.openxmlformats.org/officeDocument/2006/relationships/customXml" Target="../ink/ink112.xml"/><Relationship Id="rId267" Type="http://schemas.openxmlformats.org/officeDocument/2006/relationships/image" Target="../media/image133.png"/><Relationship Id="rId432" Type="http://schemas.openxmlformats.org/officeDocument/2006/relationships/customXml" Target="../ink/ink216.xml"/><Relationship Id="rId474" Type="http://schemas.openxmlformats.org/officeDocument/2006/relationships/customXml" Target="../ink/ink237.xml"/><Relationship Id="rId127" Type="http://schemas.openxmlformats.org/officeDocument/2006/relationships/customXml" Target="../ink/ink63.xml"/><Relationship Id="rId31" Type="http://schemas.openxmlformats.org/officeDocument/2006/relationships/customXml" Target="../ink/ink15.xml"/><Relationship Id="rId73" Type="http://schemas.openxmlformats.org/officeDocument/2006/relationships/customXml" Target="../ink/ink36.xml"/><Relationship Id="rId169" Type="http://schemas.openxmlformats.org/officeDocument/2006/relationships/customXml" Target="../ink/ink84.xml"/><Relationship Id="rId334" Type="http://schemas.openxmlformats.org/officeDocument/2006/relationships/customXml" Target="../ink/ink167.xml"/><Relationship Id="rId376" Type="http://schemas.openxmlformats.org/officeDocument/2006/relationships/customXml" Target="../ink/ink188.xml"/><Relationship Id="rId541" Type="http://schemas.openxmlformats.org/officeDocument/2006/relationships/image" Target="../media/image270.png"/><Relationship Id="rId583" Type="http://schemas.openxmlformats.org/officeDocument/2006/relationships/image" Target="../media/image291.png"/><Relationship Id="rId639" Type="http://schemas.openxmlformats.org/officeDocument/2006/relationships/image" Target="../media/image319.png"/><Relationship Id="rId4" Type="http://schemas.openxmlformats.org/officeDocument/2006/relationships/image" Target="../media/image2.png"/><Relationship Id="rId180" Type="http://schemas.openxmlformats.org/officeDocument/2006/relationships/image" Target="../media/image90.png"/><Relationship Id="rId236" Type="http://schemas.openxmlformats.org/officeDocument/2006/relationships/customXml" Target="../ink/ink118.xml"/><Relationship Id="rId278" Type="http://schemas.openxmlformats.org/officeDocument/2006/relationships/customXml" Target="../ink/ink139.xml"/><Relationship Id="rId401" Type="http://schemas.openxmlformats.org/officeDocument/2006/relationships/image" Target="../media/image200.png"/><Relationship Id="rId443" Type="http://schemas.openxmlformats.org/officeDocument/2006/relationships/image" Target="../media/image221.png"/><Relationship Id="rId650" Type="http://schemas.openxmlformats.org/officeDocument/2006/relationships/customXml" Target="../ink/ink325.xml"/><Relationship Id="rId303" Type="http://schemas.openxmlformats.org/officeDocument/2006/relationships/image" Target="../media/image151.png"/><Relationship Id="rId485" Type="http://schemas.openxmlformats.org/officeDocument/2006/relationships/image" Target="../media/image242.png"/><Relationship Id="rId42" Type="http://schemas.openxmlformats.org/officeDocument/2006/relationships/image" Target="../media/image21.png"/><Relationship Id="rId84" Type="http://schemas.openxmlformats.org/officeDocument/2006/relationships/image" Target="../media/image42.png"/><Relationship Id="rId138" Type="http://schemas.openxmlformats.org/officeDocument/2006/relationships/image" Target="../media/image69.png"/><Relationship Id="rId345" Type="http://schemas.openxmlformats.org/officeDocument/2006/relationships/image" Target="../media/image172.png"/><Relationship Id="rId387" Type="http://schemas.openxmlformats.org/officeDocument/2006/relationships/image" Target="../media/image193.png"/><Relationship Id="rId510" Type="http://schemas.openxmlformats.org/officeDocument/2006/relationships/customXml" Target="../ink/ink255.xml"/><Relationship Id="rId552" Type="http://schemas.openxmlformats.org/officeDocument/2006/relationships/customXml" Target="../ink/ink276.xml"/><Relationship Id="rId594" Type="http://schemas.openxmlformats.org/officeDocument/2006/relationships/customXml" Target="../ink/ink297.xml"/><Relationship Id="rId608" Type="http://schemas.openxmlformats.org/officeDocument/2006/relationships/customXml" Target="../ink/ink304.xml"/><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image" Target="../media/image123.png"/><Relationship Id="rId412" Type="http://schemas.openxmlformats.org/officeDocument/2006/relationships/customXml" Target="../ink/ink206.xml"/><Relationship Id="rId107" Type="http://schemas.openxmlformats.org/officeDocument/2006/relationships/customXml" Target="../ink/ink53.xml"/><Relationship Id="rId289" Type="http://schemas.openxmlformats.org/officeDocument/2006/relationships/image" Target="../media/image144.png"/><Relationship Id="rId454" Type="http://schemas.openxmlformats.org/officeDocument/2006/relationships/customXml" Target="../ink/ink227.xml"/><Relationship Id="rId496" Type="http://schemas.openxmlformats.org/officeDocument/2006/relationships/customXml" Target="../ink/ink248.xml"/><Relationship Id="rId661" Type="http://schemas.openxmlformats.org/officeDocument/2006/relationships/image" Target="../media/image330.png"/><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521" Type="http://schemas.openxmlformats.org/officeDocument/2006/relationships/image" Target="../media/image260.png"/><Relationship Id="rId563" Type="http://schemas.openxmlformats.org/officeDocument/2006/relationships/image" Target="../media/image281.png"/><Relationship Id="rId619" Type="http://schemas.openxmlformats.org/officeDocument/2006/relationships/image" Target="../media/image309.png"/><Relationship Id="rId95" Type="http://schemas.openxmlformats.org/officeDocument/2006/relationships/customXml" Target="../ink/ink47.xml"/><Relationship Id="rId160" Type="http://schemas.openxmlformats.org/officeDocument/2006/relationships/image" Target="../media/image80.png"/><Relationship Id="rId216" Type="http://schemas.openxmlformats.org/officeDocument/2006/relationships/image" Target="../media/image108.png"/><Relationship Id="rId423" Type="http://schemas.openxmlformats.org/officeDocument/2006/relationships/image" Target="../media/image211.png"/><Relationship Id="rId258" Type="http://schemas.openxmlformats.org/officeDocument/2006/relationships/customXml" Target="../ink/ink129.xml"/><Relationship Id="rId465" Type="http://schemas.openxmlformats.org/officeDocument/2006/relationships/image" Target="../media/image232.png"/><Relationship Id="rId630" Type="http://schemas.openxmlformats.org/officeDocument/2006/relationships/customXml" Target="../ink/ink315.xml"/><Relationship Id="rId22" Type="http://schemas.openxmlformats.org/officeDocument/2006/relationships/image" Target="../media/image11.png"/><Relationship Id="rId64" Type="http://schemas.openxmlformats.org/officeDocument/2006/relationships/image" Target="../media/image32.png"/><Relationship Id="rId118" Type="http://schemas.openxmlformats.org/officeDocument/2006/relationships/image" Target="../media/image59.png"/><Relationship Id="rId325" Type="http://schemas.openxmlformats.org/officeDocument/2006/relationships/image" Target="../media/image162.png"/><Relationship Id="rId367" Type="http://schemas.openxmlformats.org/officeDocument/2006/relationships/image" Target="../media/image183.png"/><Relationship Id="rId532" Type="http://schemas.openxmlformats.org/officeDocument/2006/relationships/customXml" Target="../ink/ink266.xml"/><Relationship Id="rId574" Type="http://schemas.openxmlformats.org/officeDocument/2006/relationships/customXml" Target="../ink/ink287.xml"/><Relationship Id="rId171" Type="http://schemas.openxmlformats.org/officeDocument/2006/relationships/customXml" Target="../ink/ink85.xml"/><Relationship Id="rId227" Type="http://schemas.openxmlformats.org/officeDocument/2006/relationships/customXml" Target="../ink/ink113.xml"/><Relationship Id="rId269" Type="http://schemas.openxmlformats.org/officeDocument/2006/relationships/image" Target="../media/image134.png"/><Relationship Id="rId434" Type="http://schemas.openxmlformats.org/officeDocument/2006/relationships/customXml" Target="../ink/ink217.xml"/><Relationship Id="rId476" Type="http://schemas.openxmlformats.org/officeDocument/2006/relationships/customXml" Target="../ink/ink238.xml"/><Relationship Id="rId641" Type="http://schemas.openxmlformats.org/officeDocument/2006/relationships/image" Target="../media/image320.png"/><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customXml" Target="../ink/ink140.xml"/><Relationship Id="rId336" Type="http://schemas.openxmlformats.org/officeDocument/2006/relationships/customXml" Target="../ink/ink168.xml"/><Relationship Id="rId501" Type="http://schemas.openxmlformats.org/officeDocument/2006/relationships/image" Target="../media/image250.png"/><Relationship Id="rId543" Type="http://schemas.openxmlformats.org/officeDocument/2006/relationships/image" Target="../media/image271.png"/><Relationship Id="rId75" Type="http://schemas.openxmlformats.org/officeDocument/2006/relationships/customXml" Target="../ink/ink37.xml"/><Relationship Id="rId140" Type="http://schemas.openxmlformats.org/officeDocument/2006/relationships/image" Target="../media/image70.png"/><Relationship Id="rId182" Type="http://schemas.openxmlformats.org/officeDocument/2006/relationships/image" Target="../media/image91.png"/><Relationship Id="rId378" Type="http://schemas.openxmlformats.org/officeDocument/2006/relationships/customXml" Target="../ink/ink189.xml"/><Relationship Id="rId403" Type="http://schemas.openxmlformats.org/officeDocument/2006/relationships/image" Target="../media/image201.png"/><Relationship Id="rId585" Type="http://schemas.openxmlformats.org/officeDocument/2006/relationships/image" Target="../media/image292.png"/><Relationship Id="rId6" Type="http://schemas.openxmlformats.org/officeDocument/2006/relationships/image" Target="../media/image3.png"/><Relationship Id="rId238" Type="http://schemas.openxmlformats.org/officeDocument/2006/relationships/customXml" Target="../ink/ink119.xml"/><Relationship Id="rId445" Type="http://schemas.openxmlformats.org/officeDocument/2006/relationships/image" Target="../media/image222.png"/><Relationship Id="rId487" Type="http://schemas.openxmlformats.org/officeDocument/2006/relationships/image" Target="../media/image243.png"/><Relationship Id="rId610" Type="http://schemas.openxmlformats.org/officeDocument/2006/relationships/customXml" Target="../ink/ink305.xml"/><Relationship Id="rId652" Type="http://schemas.openxmlformats.org/officeDocument/2006/relationships/customXml" Target="../ink/ink326.xml"/><Relationship Id="rId291" Type="http://schemas.openxmlformats.org/officeDocument/2006/relationships/image" Target="../media/image145.png"/><Relationship Id="rId305" Type="http://schemas.openxmlformats.org/officeDocument/2006/relationships/image" Target="../media/image152.png"/><Relationship Id="rId347" Type="http://schemas.openxmlformats.org/officeDocument/2006/relationships/image" Target="../media/image173.png"/><Relationship Id="rId512" Type="http://schemas.openxmlformats.org/officeDocument/2006/relationships/customXml" Target="../ink/ink256.xml"/><Relationship Id="rId44" Type="http://schemas.openxmlformats.org/officeDocument/2006/relationships/image" Target="../media/image22.png"/><Relationship Id="rId86" Type="http://schemas.openxmlformats.org/officeDocument/2006/relationships/image" Target="../media/image43.png"/><Relationship Id="rId151" Type="http://schemas.openxmlformats.org/officeDocument/2006/relationships/customXml" Target="../ink/ink75.xml"/><Relationship Id="rId389" Type="http://schemas.openxmlformats.org/officeDocument/2006/relationships/image" Target="../media/image194.png"/><Relationship Id="rId554" Type="http://schemas.openxmlformats.org/officeDocument/2006/relationships/customXml" Target="../ink/ink277.xml"/><Relationship Id="rId596" Type="http://schemas.openxmlformats.org/officeDocument/2006/relationships/customXml" Target="../ink/ink298.xml"/><Relationship Id="rId193" Type="http://schemas.openxmlformats.org/officeDocument/2006/relationships/customXml" Target="../ink/ink96.xml"/><Relationship Id="rId207" Type="http://schemas.openxmlformats.org/officeDocument/2006/relationships/customXml" Target="../ink/ink103.xml"/><Relationship Id="rId249" Type="http://schemas.openxmlformats.org/officeDocument/2006/relationships/image" Target="../media/image124.png"/><Relationship Id="rId414" Type="http://schemas.openxmlformats.org/officeDocument/2006/relationships/customXml" Target="../ink/ink207.xml"/><Relationship Id="rId456" Type="http://schemas.openxmlformats.org/officeDocument/2006/relationships/customXml" Target="../ink/ink228.xml"/><Relationship Id="rId498" Type="http://schemas.openxmlformats.org/officeDocument/2006/relationships/customXml" Target="../ink/ink249.xml"/><Relationship Id="rId621" Type="http://schemas.openxmlformats.org/officeDocument/2006/relationships/image" Target="../media/image310.png"/><Relationship Id="rId663" Type="http://schemas.openxmlformats.org/officeDocument/2006/relationships/image" Target="../media/image331.png"/><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customXml" Target="../ink/ink130.xml"/><Relationship Id="rId316" Type="http://schemas.openxmlformats.org/officeDocument/2006/relationships/customXml" Target="../ink/ink158.xml"/><Relationship Id="rId523" Type="http://schemas.openxmlformats.org/officeDocument/2006/relationships/image" Target="../media/image261.png"/><Relationship Id="rId55" Type="http://schemas.openxmlformats.org/officeDocument/2006/relationships/customXml" Target="../ink/ink27.xml"/><Relationship Id="rId97" Type="http://schemas.openxmlformats.org/officeDocument/2006/relationships/customXml" Target="../ink/ink48.xml"/><Relationship Id="rId120" Type="http://schemas.openxmlformats.org/officeDocument/2006/relationships/image" Target="../media/image60.png"/><Relationship Id="rId358" Type="http://schemas.openxmlformats.org/officeDocument/2006/relationships/customXml" Target="../ink/ink179.xml"/><Relationship Id="rId565" Type="http://schemas.openxmlformats.org/officeDocument/2006/relationships/image" Target="../media/image282.png"/><Relationship Id="rId162" Type="http://schemas.openxmlformats.org/officeDocument/2006/relationships/image" Target="../media/image81.png"/><Relationship Id="rId218" Type="http://schemas.openxmlformats.org/officeDocument/2006/relationships/image" Target="../media/image109.png"/><Relationship Id="rId425" Type="http://schemas.openxmlformats.org/officeDocument/2006/relationships/image" Target="../media/image212.png"/><Relationship Id="rId467" Type="http://schemas.openxmlformats.org/officeDocument/2006/relationships/image" Target="../media/image233.png"/><Relationship Id="rId632" Type="http://schemas.openxmlformats.org/officeDocument/2006/relationships/customXml" Target="../ink/ink316.xml"/><Relationship Id="rId271" Type="http://schemas.openxmlformats.org/officeDocument/2006/relationships/image" Target="../media/image135.png"/><Relationship Id="rId24" Type="http://schemas.openxmlformats.org/officeDocument/2006/relationships/image" Target="../media/image12.png"/><Relationship Id="rId66" Type="http://schemas.openxmlformats.org/officeDocument/2006/relationships/image" Target="../media/image33.png"/><Relationship Id="rId131" Type="http://schemas.openxmlformats.org/officeDocument/2006/relationships/customXml" Target="../ink/ink65.xml"/><Relationship Id="rId327" Type="http://schemas.openxmlformats.org/officeDocument/2006/relationships/image" Target="../media/image163.png"/><Relationship Id="rId369" Type="http://schemas.openxmlformats.org/officeDocument/2006/relationships/image" Target="../media/image184.png"/><Relationship Id="rId534" Type="http://schemas.openxmlformats.org/officeDocument/2006/relationships/customXml" Target="../ink/ink267.xml"/><Relationship Id="rId576" Type="http://schemas.openxmlformats.org/officeDocument/2006/relationships/customXml" Target="../ink/ink288.xml"/><Relationship Id="rId173" Type="http://schemas.openxmlformats.org/officeDocument/2006/relationships/customXml" Target="../ink/ink86.xml"/><Relationship Id="rId229" Type="http://schemas.openxmlformats.org/officeDocument/2006/relationships/customXml" Target="../ink/ink114.xml"/><Relationship Id="rId380" Type="http://schemas.openxmlformats.org/officeDocument/2006/relationships/customXml" Target="../ink/ink190.xml"/><Relationship Id="rId436" Type="http://schemas.openxmlformats.org/officeDocument/2006/relationships/customXml" Target="../ink/ink218.xml"/><Relationship Id="rId601" Type="http://schemas.openxmlformats.org/officeDocument/2006/relationships/image" Target="../media/image300.png"/><Relationship Id="rId643" Type="http://schemas.openxmlformats.org/officeDocument/2006/relationships/image" Target="../media/image321.png"/><Relationship Id="rId240" Type="http://schemas.openxmlformats.org/officeDocument/2006/relationships/customXml" Target="../ink/ink120.xml"/><Relationship Id="rId478" Type="http://schemas.openxmlformats.org/officeDocument/2006/relationships/customXml" Target="../ink/ink239.xml"/><Relationship Id="rId35" Type="http://schemas.openxmlformats.org/officeDocument/2006/relationships/customXml" Target="../ink/ink17.xml"/><Relationship Id="rId77" Type="http://schemas.openxmlformats.org/officeDocument/2006/relationships/customXml" Target="../ink/ink38.xml"/><Relationship Id="rId100" Type="http://schemas.openxmlformats.org/officeDocument/2006/relationships/image" Target="../media/image50.png"/><Relationship Id="rId282" Type="http://schemas.openxmlformats.org/officeDocument/2006/relationships/customXml" Target="../ink/ink141.xml"/><Relationship Id="rId338" Type="http://schemas.openxmlformats.org/officeDocument/2006/relationships/customXml" Target="../ink/ink169.xml"/><Relationship Id="rId503" Type="http://schemas.openxmlformats.org/officeDocument/2006/relationships/image" Target="../media/image251.png"/><Relationship Id="rId545" Type="http://schemas.openxmlformats.org/officeDocument/2006/relationships/image" Target="../media/image272.png"/><Relationship Id="rId587" Type="http://schemas.openxmlformats.org/officeDocument/2006/relationships/image" Target="../media/image293.png"/><Relationship Id="rId8" Type="http://schemas.openxmlformats.org/officeDocument/2006/relationships/image" Target="../media/image4.png"/><Relationship Id="rId142" Type="http://schemas.openxmlformats.org/officeDocument/2006/relationships/image" Target="../media/image71.png"/><Relationship Id="rId184" Type="http://schemas.openxmlformats.org/officeDocument/2006/relationships/image" Target="../media/image92.png"/><Relationship Id="rId391" Type="http://schemas.openxmlformats.org/officeDocument/2006/relationships/image" Target="../media/image195.png"/><Relationship Id="rId405" Type="http://schemas.openxmlformats.org/officeDocument/2006/relationships/image" Target="../media/image202.png"/><Relationship Id="rId447" Type="http://schemas.openxmlformats.org/officeDocument/2006/relationships/image" Target="../media/image223.png"/><Relationship Id="rId612" Type="http://schemas.openxmlformats.org/officeDocument/2006/relationships/customXml" Target="../ink/ink306.xml"/><Relationship Id="rId251" Type="http://schemas.openxmlformats.org/officeDocument/2006/relationships/image" Target="../media/image125.png"/><Relationship Id="rId489" Type="http://schemas.openxmlformats.org/officeDocument/2006/relationships/image" Target="../media/image244.png"/><Relationship Id="rId654" Type="http://schemas.openxmlformats.org/officeDocument/2006/relationships/customXml" Target="../ink/ink327.xml"/><Relationship Id="rId46" Type="http://schemas.openxmlformats.org/officeDocument/2006/relationships/image" Target="../media/image23.png"/><Relationship Id="rId293" Type="http://schemas.openxmlformats.org/officeDocument/2006/relationships/image" Target="../media/image146.png"/><Relationship Id="rId307" Type="http://schemas.openxmlformats.org/officeDocument/2006/relationships/image" Target="../media/image153.png"/><Relationship Id="rId349" Type="http://schemas.openxmlformats.org/officeDocument/2006/relationships/image" Target="../media/image174.png"/><Relationship Id="rId514" Type="http://schemas.openxmlformats.org/officeDocument/2006/relationships/customXml" Target="../ink/ink257.xml"/><Relationship Id="rId556" Type="http://schemas.openxmlformats.org/officeDocument/2006/relationships/customXml" Target="../ink/ink278.xml"/><Relationship Id="rId88" Type="http://schemas.openxmlformats.org/officeDocument/2006/relationships/image" Target="../media/image44.png"/><Relationship Id="rId111" Type="http://schemas.openxmlformats.org/officeDocument/2006/relationships/customXml" Target="../ink/ink55.xml"/><Relationship Id="rId153" Type="http://schemas.openxmlformats.org/officeDocument/2006/relationships/customXml" Target="../ink/ink76.xml"/><Relationship Id="rId195" Type="http://schemas.openxmlformats.org/officeDocument/2006/relationships/customXml" Target="../ink/ink97.xml"/><Relationship Id="rId209" Type="http://schemas.openxmlformats.org/officeDocument/2006/relationships/customXml" Target="../ink/ink104.xml"/><Relationship Id="rId360" Type="http://schemas.openxmlformats.org/officeDocument/2006/relationships/customXml" Target="../ink/ink180.xml"/><Relationship Id="rId416" Type="http://schemas.openxmlformats.org/officeDocument/2006/relationships/customXml" Target="../ink/ink208.xml"/><Relationship Id="rId598" Type="http://schemas.openxmlformats.org/officeDocument/2006/relationships/customXml" Target="../ink/ink299.xml"/><Relationship Id="rId220" Type="http://schemas.openxmlformats.org/officeDocument/2006/relationships/image" Target="../media/image110.png"/><Relationship Id="rId458" Type="http://schemas.openxmlformats.org/officeDocument/2006/relationships/customXml" Target="../ink/ink229.xml"/><Relationship Id="rId623" Type="http://schemas.openxmlformats.org/officeDocument/2006/relationships/image" Target="../media/image311.png"/><Relationship Id="rId665" Type="http://schemas.openxmlformats.org/officeDocument/2006/relationships/image" Target="../media/image332.png"/><Relationship Id="rId15" Type="http://schemas.openxmlformats.org/officeDocument/2006/relationships/customXml" Target="../ink/ink7.xml"/><Relationship Id="rId57" Type="http://schemas.openxmlformats.org/officeDocument/2006/relationships/customXml" Target="../ink/ink28.xml"/><Relationship Id="rId262" Type="http://schemas.openxmlformats.org/officeDocument/2006/relationships/customXml" Target="../ink/ink131.xml"/><Relationship Id="rId318" Type="http://schemas.openxmlformats.org/officeDocument/2006/relationships/customXml" Target="../ink/ink159.xml"/><Relationship Id="rId525" Type="http://schemas.openxmlformats.org/officeDocument/2006/relationships/image" Target="../media/image262.png"/><Relationship Id="rId567" Type="http://schemas.openxmlformats.org/officeDocument/2006/relationships/image" Target="../media/image283.png"/><Relationship Id="rId99" Type="http://schemas.openxmlformats.org/officeDocument/2006/relationships/customXml" Target="../ink/ink49.xml"/><Relationship Id="rId122" Type="http://schemas.openxmlformats.org/officeDocument/2006/relationships/image" Target="../media/image61.png"/><Relationship Id="rId164" Type="http://schemas.openxmlformats.org/officeDocument/2006/relationships/image" Target="../media/image82.png"/><Relationship Id="rId371" Type="http://schemas.openxmlformats.org/officeDocument/2006/relationships/image" Target="../media/image185.png"/><Relationship Id="rId427" Type="http://schemas.openxmlformats.org/officeDocument/2006/relationships/image" Target="../media/image213.png"/><Relationship Id="rId469" Type="http://schemas.openxmlformats.org/officeDocument/2006/relationships/image" Target="../media/image234.png"/><Relationship Id="rId634" Type="http://schemas.openxmlformats.org/officeDocument/2006/relationships/customXml" Target="../ink/ink317.xml"/><Relationship Id="rId26" Type="http://schemas.openxmlformats.org/officeDocument/2006/relationships/image" Target="../media/image13.png"/><Relationship Id="rId231" Type="http://schemas.openxmlformats.org/officeDocument/2006/relationships/image" Target="../media/image115.png"/><Relationship Id="rId273" Type="http://schemas.openxmlformats.org/officeDocument/2006/relationships/image" Target="../media/image136.png"/><Relationship Id="rId329" Type="http://schemas.openxmlformats.org/officeDocument/2006/relationships/image" Target="../media/image164.png"/><Relationship Id="rId480" Type="http://schemas.openxmlformats.org/officeDocument/2006/relationships/customXml" Target="../ink/ink240.xml"/><Relationship Id="rId536" Type="http://schemas.openxmlformats.org/officeDocument/2006/relationships/customXml" Target="../ink/ink268.xml"/><Relationship Id="rId68" Type="http://schemas.openxmlformats.org/officeDocument/2006/relationships/image" Target="../media/image34.png"/><Relationship Id="rId133" Type="http://schemas.openxmlformats.org/officeDocument/2006/relationships/customXml" Target="../ink/ink66.xml"/><Relationship Id="rId175" Type="http://schemas.openxmlformats.org/officeDocument/2006/relationships/customXml" Target="../ink/ink87.xml"/><Relationship Id="rId340" Type="http://schemas.openxmlformats.org/officeDocument/2006/relationships/customXml" Target="../ink/ink170.xml"/><Relationship Id="rId578" Type="http://schemas.openxmlformats.org/officeDocument/2006/relationships/customXml" Target="../ink/ink289.xml"/><Relationship Id="rId200" Type="http://schemas.openxmlformats.org/officeDocument/2006/relationships/image" Target="../media/image100.png"/><Relationship Id="rId382" Type="http://schemas.openxmlformats.org/officeDocument/2006/relationships/customXml" Target="../ink/ink191.xml"/><Relationship Id="rId438" Type="http://schemas.openxmlformats.org/officeDocument/2006/relationships/customXml" Target="../ink/ink219.xml"/><Relationship Id="rId603" Type="http://schemas.openxmlformats.org/officeDocument/2006/relationships/image" Target="../media/image301.png"/><Relationship Id="rId645" Type="http://schemas.openxmlformats.org/officeDocument/2006/relationships/image" Target="../media/image322.png"/><Relationship Id="rId242" Type="http://schemas.openxmlformats.org/officeDocument/2006/relationships/customXml" Target="../ink/ink121.xml"/><Relationship Id="rId284" Type="http://schemas.openxmlformats.org/officeDocument/2006/relationships/customXml" Target="../ink/ink142.xml"/><Relationship Id="rId491" Type="http://schemas.openxmlformats.org/officeDocument/2006/relationships/image" Target="../media/image245.png"/><Relationship Id="rId505" Type="http://schemas.openxmlformats.org/officeDocument/2006/relationships/image" Target="../media/image252.png"/><Relationship Id="rId37" Type="http://schemas.openxmlformats.org/officeDocument/2006/relationships/customXml" Target="../ink/ink18.xml"/><Relationship Id="rId79" Type="http://schemas.openxmlformats.org/officeDocument/2006/relationships/customXml" Target="../ink/ink39.xml"/><Relationship Id="rId102" Type="http://schemas.openxmlformats.org/officeDocument/2006/relationships/image" Target="../media/image51.png"/><Relationship Id="rId144" Type="http://schemas.openxmlformats.org/officeDocument/2006/relationships/image" Target="../media/image72.png"/><Relationship Id="rId547" Type="http://schemas.openxmlformats.org/officeDocument/2006/relationships/image" Target="../media/image273.png"/><Relationship Id="rId589" Type="http://schemas.openxmlformats.org/officeDocument/2006/relationships/image" Target="../media/image294.png"/><Relationship Id="rId90" Type="http://schemas.openxmlformats.org/officeDocument/2006/relationships/image" Target="../media/image45.png"/><Relationship Id="rId186" Type="http://schemas.openxmlformats.org/officeDocument/2006/relationships/image" Target="../media/image93.png"/><Relationship Id="rId351" Type="http://schemas.openxmlformats.org/officeDocument/2006/relationships/image" Target="../media/image175.png"/><Relationship Id="rId393" Type="http://schemas.openxmlformats.org/officeDocument/2006/relationships/image" Target="../media/image196.png"/><Relationship Id="rId407" Type="http://schemas.openxmlformats.org/officeDocument/2006/relationships/image" Target="../media/image203.png"/><Relationship Id="rId449" Type="http://schemas.openxmlformats.org/officeDocument/2006/relationships/image" Target="../media/image224.png"/><Relationship Id="rId614" Type="http://schemas.openxmlformats.org/officeDocument/2006/relationships/customXml" Target="../ink/ink307.xml"/><Relationship Id="rId656" Type="http://schemas.openxmlformats.org/officeDocument/2006/relationships/customXml" Target="../ink/ink328.xml"/><Relationship Id="rId211" Type="http://schemas.openxmlformats.org/officeDocument/2006/relationships/customXml" Target="../ink/ink105.xml"/><Relationship Id="rId253" Type="http://schemas.openxmlformats.org/officeDocument/2006/relationships/image" Target="../media/image126.png"/><Relationship Id="rId295" Type="http://schemas.openxmlformats.org/officeDocument/2006/relationships/image" Target="../media/image147.png"/><Relationship Id="rId309" Type="http://schemas.openxmlformats.org/officeDocument/2006/relationships/image" Target="../media/image154.png"/><Relationship Id="rId460" Type="http://schemas.openxmlformats.org/officeDocument/2006/relationships/customXml" Target="../ink/ink230.xml"/><Relationship Id="rId516" Type="http://schemas.openxmlformats.org/officeDocument/2006/relationships/customXml" Target="../ink/ink258.xml"/><Relationship Id="rId48" Type="http://schemas.openxmlformats.org/officeDocument/2006/relationships/image" Target="../media/image24.png"/><Relationship Id="rId113" Type="http://schemas.openxmlformats.org/officeDocument/2006/relationships/customXml" Target="../ink/ink56.xml"/><Relationship Id="rId320" Type="http://schemas.openxmlformats.org/officeDocument/2006/relationships/customXml" Target="../ink/ink160.xml"/><Relationship Id="rId558" Type="http://schemas.openxmlformats.org/officeDocument/2006/relationships/customXml" Target="../ink/ink279.xml"/><Relationship Id="rId155" Type="http://schemas.openxmlformats.org/officeDocument/2006/relationships/customXml" Target="../ink/ink77.xml"/><Relationship Id="rId197" Type="http://schemas.openxmlformats.org/officeDocument/2006/relationships/customXml" Target="../ink/ink98.xml"/><Relationship Id="rId362" Type="http://schemas.openxmlformats.org/officeDocument/2006/relationships/customXml" Target="../ink/ink181.xml"/><Relationship Id="rId418" Type="http://schemas.openxmlformats.org/officeDocument/2006/relationships/customXml" Target="../ink/ink209.xml"/><Relationship Id="rId625" Type="http://schemas.openxmlformats.org/officeDocument/2006/relationships/image" Target="../media/image312.png"/><Relationship Id="rId222" Type="http://schemas.openxmlformats.org/officeDocument/2006/relationships/image" Target="../media/image111.png"/><Relationship Id="rId264" Type="http://schemas.openxmlformats.org/officeDocument/2006/relationships/customXml" Target="../ink/ink132.xml"/><Relationship Id="rId471" Type="http://schemas.openxmlformats.org/officeDocument/2006/relationships/image" Target="../media/image235.png"/><Relationship Id="rId17" Type="http://schemas.openxmlformats.org/officeDocument/2006/relationships/customXml" Target="../ink/ink8.xml"/><Relationship Id="rId59" Type="http://schemas.openxmlformats.org/officeDocument/2006/relationships/customXml" Target="../ink/ink29.xml"/><Relationship Id="rId124" Type="http://schemas.openxmlformats.org/officeDocument/2006/relationships/image" Target="../media/image62.png"/><Relationship Id="rId527" Type="http://schemas.openxmlformats.org/officeDocument/2006/relationships/image" Target="../media/image263.png"/><Relationship Id="rId569" Type="http://schemas.openxmlformats.org/officeDocument/2006/relationships/image" Target="../media/image284.png"/><Relationship Id="rId70" Type="http://schemas.openxmlformats.org/officeDocument/2006/relationships/image" Target="../media/image35.png"/><Relationship Id="rId166" Type="http://schemas.openxmlformats.org/officeDocument/2006/relationships/image" Target="../media/image83.png"/><Relationship Id="rId331" Type="http://schemas.openxmlformats.org/officeDocument/2006/relationships/image" Target="../media/image165.png"/><Relationship Id="rId373" Type="http://schemas.openxmlformats.org/officeDocument/2006/relationships/image" Target="../media/image186.png"/><Relationship Id="rId429" Type="http://schemas.openxmlformats.org/officeDocument/2006/relationships/image" Target="../media/image214.png"/><Relationship Id="rId580" Type="http://schemas.openxmlformats.org/officeDocument/2006/relationships/customXml" Target="../ink/ink290.xml"/><Relationship Id="rId636" Type="http://schemas.openxmlformats.org/officeDocument/2006/relationships/customXml" Target="../ink/ink318.xml"/><Relationship Id="rId1" Type="http://schemas.openxmlformats.org/officeDocument/2006/relationships/slideLayout" Target="../slideLayouts/slideLayout7.xml"/><Relationship Id="rId233" Type="http://schemas.openxmlformats.org/officeDocument/2006/relationships/image" Target="../media/image116.png"/><Relationship Id="rId440" Type="http://schemas.openxmlformats.org/officeDocument/2006/relationships/customXml" Target="../ink/ink220.xml"/><Relationship Id="rId28" Type="http://schemas.openxmlformats.org/officeDocument/2006/relationships/image" Target="../media/image14.png"/><Relationship Id="rId275" Type="http://schemas.openxmlformats.org/officeDocument/2006/relationships/image" Target="../media/image137.png"/><Relationship Id="rId300" Type="http://schemas.openxmlformats.org/officeDocument/2006/relationships/customXml" Target="../ink/ink150.xml"/><Relationship Id="rId482" Type="http://schemas.openxmlformats.org/officeDocument/2006/relationships/customXml" Target="../ink/ink241.xml"/><Relationship Id="rId538" Type="http://schemas.openxmlformats.org/officeDocument/2006/relationships/customXml" Target="../ink/ink269.xml"/><Relationship Id="rId81" Type="http://schemas.openxmlformats.org/officeDocument/2006/relationships/customXml" Target="../ink/ink40.xml"/><Relationship Id="rId135" Type="http://schemas.openxmlformats.org/officeDocument/2006/relationships/customXml" Target="../ink/ink67.xml"/><Relationship Id="rId177" Type="http://schemas.openxmlformats.org/officeDocument/2006/relationships/customXml" Target="../ink/ink88.xml"/><Relationship Id="rId342" Type="http://schemas.openxmlformats.org/officeDocument/2006/relationships/customXml" Target="../ink/ink171.xml"/><Relationship Id="rId384" Type="http://schemas.openxmlformats.org/officeDocument/2006/relationships/customXml" Target="../ink/ink192.xml"/><Relationship Id="rId591" Type="http://schemas.openxmlformats.org/officeDocument/2006/relationships/image" Target="../media/image295.png"/><Relationship Id="rId605" Type="http://schemas.openxmlformats.org/officeDocument/2006/relationships/image" Target="../media/image302.png"/><Relationship Id="rId202" Type="http://schemas.openxmlformats.org/officeDocument/2006/relationships/image" Target="../media/image101.png"/><Relationship Id="rId244" Type="http://schemas.openxmlformats.org/officeDocument/2006/relationships/customXml" Target="../ink/ink122.xml"/><Relationship Id="rId647" Type="http://schemas.openxmlformats.org/officeDocument/2006/relationships/image" Target="../media/image323.png"/><Relationship Id="rId39" Type="http://schemas.openxmlformats.org/officeDocument/2006/relationships/customXml" Target="../ink/ink19.xml"/><Relationship Id="rId286" Type="http://schemas.openxmlformats.org/officeDocument/2006/relationships/customXml" Target="../ink/ink143.xml"/><Relationship Id="rId451" Type="http://schemas.openxmlformats.org/officeDocument/2006/relationships/image" Target="../media/image225.png"/><Relationship Id="rId493" Type="http://schemas.openxmlformats.org/officeDocument/2006/relationships/image" Target="../media/image246.png"/><Relationship Id="rId507" Type="http://schemas.openxmlformats.org/officeDocument/2006/relationships/image" Target="../media/image253.png"/><Relationship Id="rId549" Type="http://schemas.openxmlformats.org/officeDocument/2006/relationships/image" Target="../media/image274.png"/><Relationship Id="rId50" Type="http://schemas.openxmlformats.org/officeDocument/2006/relationships/image" Target="../media/image25.png"/><Relationship Id="rId104" Type="http://schemas.openxmlformats.org/officeDocument/2006/relationships/image" Target="../media/image52.png"/><Relationship Id="rId146" Type="http://schemas.openxmlformats.org/officeDocument/2006/relationships/image" Target="../media/image73.png"/><Relationship Id="rId188" Type="http://schemas.openxmlformats.org/officeDocument/2006/relationships/image" Target="../media/image94.png"/><Relationship Id="rId311" Type="http://schemas.openxmlformats.org/officeDocument/2006/relationships/image" Target="../media/image155.png"/><Relationship Id="rId353" Type="http://schemas.openxmlformats.org/officeDocument/2006/relationships/image" Target="../media/image176.png"/><Relationship Id="rId395" Type="http://schemas.openxmlformats.org/officeDocument/2006/relationships/image" Target="../media/image197.png"/><Relationship Id="rId409" Type="http://schemas.openxmlformats.org/officeDocument/2006/relationships/image" Target="../media/image204.png"/><Relationship Id="rId560" Type="http://schemas.openxmlformats.org/officeDocument/2006/relationships/customXml" Target="../ink/ink280.xml"/><Relationship Id="rId92" Type="http://schemas.openxmlformats.org/officeDocument/2006/relationships/image" Target="../media/image46.png"/><Relationship Id="rId213" Type="http://schemas.openxmlformats.org/officeDocument/2006/relationships/customXml" Target="../ink/ink106.xml"/><Relationship Id="rId420" Type="http://schemas.openxmlformats.org/officeDocument/2006/relationships/customXml" Target="../ink/ink210.xml"/><Relationship Id="rId616" Type="http://schemas.openxmlformats.org/officeDocument/2006/relationships/customXml" Target="../ink/ink308.xml"/><Relationship Id="rId658" Type="http://schemas.openxmlformats.org/officeDocument/2006/relationships/customXml" Target="../ink/ink329.xml"/><Relationship Id="rId255" Type="http://schemas.openxmlformats.org/officeDocument/2006/relationships/image" Target="../media/image127.png"/><Relationship Id="rId297" Type="http://schemas.openxmlformats.org/officeDocument/2006/relationships/image" Target="../media/image148.png"/><Relationship Id="rId462" Type="http://schemas.openxmlformats.org/officeDocument/2006/relationships/customXml" Target="../ink/ink231.xml"/><Relationship Id="rId518" Type="http://schemas.openxmlformats.org/officeDocument/2006/relationships/customXml" Target="../ink/ink259.xml"/><Relationship Id="rId115" Type="http://schemas.openxmlformats.org/officeDocument/2006/relationships/customXml" Target="../ink/ink57.xml"/><Relationship Id="rId157" Type="http://schemas.openxmlformats.org/officeDocument/2006/relationships/customXml" Target="../ink/ink78.xml"/><Relationship Id="rId322" Type="http://schemas.openxmlformats.org/officeDocument/2006/relationships/customXml" Target="../ink/ink161.xml"/><Relationship Id="rId364" Type="http://schemas.openxmlformats.org/officeDocument/2006/relationships/customXml" Target="../ink/ink182.xml"/><Relationship Id="rId61" Type="http://schemas.openxmlformats.org/officeDocument/2006/relationships/customXml" Target="../ink/ink30.xml"/><Relationship Id="rId199" Type="http://schemas.openxmlformats.org/officeDocument/2006/relationships/customXml" Target="../ink/ink99.xml"/><Relationship Id="rId571" Type="http://schemas.openxmlformats.org/officeDocument/2006/relationships/image" Target="../media/image285.png"/><Relationship Id="rId627" Type="http://schemas.openxmlformats.org/officeDocument/2006/relationships/image" Target="../media/image313.png"/><Relationship Id="rId19" Type="http://schemas.openxmlformats.org/officeDocument/2006/relationships/customXml" Target="../ink/ink9.xml"/><Relationship Id="rId224" Type="http://schemas.openxmlformats.org/officeDocument/2006/relationships/image" Target="../media/image112.png"/><Relationship Id="rId266" Type="http://schemas.openxmlformats.org/officeDocument/2006/relationships/customXml" Target="../ink/ink133.xml"/><Relationship Id="rId431" Type="http://schemas.openxmlformats.org/officeDocument/2006/relationships/image" Target="../media/image215.png"/><Relationship Id="rId473" Type="http://schemas.openxmlformats.org/officeDocument/2006/relationships/image" Target="../media/image236.png"/><Relationship Id="rId529" Type="http://schemas.openxmlformats.org/officeDocument/2006/relationships/image" Target="../media/image264.png"/><Relationship Id="rId30" Type="http://schemas.openxmlformats.org/officeDocument/2006/relationships/image" Target="../media/image15.png"/><Relationship Id="rId126" Type="http://schemas.openxmlformats.org/officeDocument/2006/relationships/image" Target="../media/image63.png"/><Relationship Id="rId168" Type="http://schemas.openxmlformats.org/officeDocument/2006/relationships/image" Target="../media/image84.png"/><Relationship Id="rId333" Type="http://schemas.openxmlformats.org/officeDocument/2006/relationships/image" Target="../media/image166.png"/><Relationship Id="rId540" Type="http://schemas.openxmlformats.org/officeDocument/2006/relationships/customXml" Target="../ink/ink270.xml"/><Relationship Id="rId72" Type="http://schemas.openxmlformats.org/officeDocument/2006/relationships/image" Target="../media/image36.png"/><Relationship Id="rId375" Type="http://schemas.openxmlformats.org/officeDocument/2006/relationships/image" Target="../media/image187.png"/><Relationship Id="rId582" Type="http://schemas.openxmlformats.org/officeDocument/2006/relationships/customXml" Target="../ink/ink291.xml"/><Relationship Id="rId638" Type="http://schemas.openxmlformats.org/officeDocument/2006/relationships/customXml" Target="../ink/ink319.xml"/><Relationship Id="rId3" Type="http://schemas.openxmlformats.org/officeDocument/2006/relationships/customXml" Target="../ink/ink1.xml"/><Relationship Id="rId235" Type="http://schemas.openxmlformats.org/officeDocument/2006/relationships/image" Target="../media/image117.png"/><Relationship Id="rId277" Type="http://schemas.openxmlformats.org/officeDocument/2006/relationships/image" Target="../media/image138.png"/><Relationship Id="rId400" Type="http://schemas.openxmlformats.org/officeDocument/2006/relationships/customXml" Target="../ink/ink200.xml"/><Relationship Id="rId442" Type="http://schemas.openxmlformats.org/officeDocument/2006/relationships/customXml" Target="../ink/ink221.xml"/><Relationship Id="rId484" Type="http://schemas.openxmlformats.org/officeDocument/2006/relationships/customXml" Target="../ink/ink242.xml"/><Relationship Id="rId137" Type="http://schemas.openxmlformats.org/officeDocument/2006/relationships/customXml" Target="../ink/ink68.xml"/><Relationship Id="rId302" Type="http://schemas.openxmlformats.org/officeDocument/2006/relationships/customXml" Target="../ink/ink151.xml"/><Relationship Id="rId344" Type="http://schemas.openxmlformats.org/officeDocument/2006/relationships/customXml" Target="../ink/ink172.xml"/><Relationship Id="rId41" Type="http://schemas.openxmlformats.org/officeDocument/2006/relationships/customXml" Target="../ink/ink20.xml"/><Relationship Id="rId83" Type="http://schemas.openxmlformats.org/officeDocument/2006/relationships/customXml" Target="../ink/ink41.xml"/><Relationship Id="rId179" Type="http://schemas.openxmlformats.org/officeDocument/2006/relationships/customXml" Target="../ink/ink89.xml"/><Relationship Id="rId386" Type="http://schemas.openxmlformats.org/officeDocument/2006/relationships/customXml" Target="../ink/ink193.xml"/><Relationship Id="rId551" Type="http://schemas.openxmlformats.org/officeDocument/2006/relationships/image" Target="../media/image275.png"/><Relationship Id="rId593" Type="http://schemas.openxmlformats.org/officeDocument/2006/relationships/image" Target="../media/image296.png"/><Relationship Id="rId607" Type="http://schemas.openxmlformats.org/officeDocument/2006/relationships/image" Target="../media/image303.png"/><Relationship Id="rId649" Type="http://schemas.openxmlformats.org/officeDocument/2006/relationships/image" Target="../media/image324.png"/><Relationship Id="rId190" Type="http://schemas.openxmlformats.org/officeDocument/2006/relationships/image" Target="../media/image95.png"/><Relationship Id="rId204" Type="http://schemas.openxmlformats.org/officeDocument/2006/relationships/image" Target="../media/image102.png"/><Relationship Id="rId246" Type="http://schemas.openxmlformats.org/officeDocument/2006/relationships/customXml" Target="../ink/ink123.xml"/><Relationship Id="rId288" Type="http://schemas.openxmlformats.org/officeDocument/2006/relationships/customXml" Target="../ink/ink144.xml"/><Relationship Id="rId411" Type="http://schemas.openxmlformats.org/officeDocument/2006/relationships/image" Target="../media/image205.png"/><Relationship Id="rId453" Type="http://schemas.openxmlformats.org/officeDocument/2006/relationships/image" Target="../media/image226.png"/><Relationship Id="rId509" Type="http://schemas.openxmlformats.org/officeDocument/2006/relationships/image" Target="../media/image254.png"/><Relationship Id="rId660" Type="http://schemas.openxmlformats.org/officeDocument/2006/relationships/customXml" Target="../ink/ink330.xml"/><Relationship Id="rId106" Type="http://schemas.openxmlformats.org/officeDocument/2006/relationships/image" Target="../media/image53.png"/><Relationship Id="rId313" Type="http://schemas.openxmlformats.org/officeDocument/2006/relationships/image" Target="../media/image156.png"/><Relationship Id="rId495" Type="http://schemas.openxmlformats.org/officeDocument/2006/relationships/image" Target="../media/image247.png"/><Relationship Id="rId10" Type="http://schemas.openxmlformats.org/officeDocument/2006/relationships/image" Target="../media/image5.png"/><Relationship Id="rId52" Type="http://schemas.openxmlformats.org/officeDocument/2006/relationships/image" Target="../media/image26.png"/><Relationship Id="rId94" Type="http://schemas.openxmlformats.org/officeDocument/2006/relationships/image" Target="../media/image47.png"/><Relationship Id="rId148" Type="http://schemas.openxmlformats.org/officeDocument/2006/relationships/image" Target="../media/image74.png"/><Relationship Id="rId355" Type="http://schemas.openxmlformats.org/officeDocument/2006/relationships/image" Target="../media/image177.png"/><Relationship Id="rId397" Type="http://schemas.openxmlformats.org/officeDocument/2006/relationships/image" Target="../media/image198.png"/><Relationship Id="rId520" Type="http://schemas.openxmlformats.org/officeDocument/2006/relationships/customXml" Target="../ink/ink260.xml"/><Relationship Id="rId562" Type="http://schemas.openxmlformats.org/officeDocument/2006/relationships/customXml" Target="../ink/ink281.xml"/><Relationship Id="rId618" Type="http://schemas.openxmlformats.org/officeDocument/2006/relationships/customXml" Target="../ink/ink309.xml"/><Relationship Id="rId215" Type="http://schemas.openxmlformats.org/officeDocument/2006/relationships/customXml" Target="../ink/ink107.xml"/><Relationship Id="rId257" Type="http://schemas.openxmlformats.org/officeDocument/2006/relationships/image" Target="../media/image128.png"/><Relationship Id="rId422" Type="http://schemas.openxmlformats.org/officeDocument/2006/relationships/customXml" Target="../ink/ink211.xml"/><Relationship Id="rId464" Type="http://schemas.openxmlformats.org/officeDocument/2006/relationships/customXml" Target="../ink/ink232.xml"/><Relationship Id="rId299" Type="http://schemas.openxmlformats.org/officeDocument/2006/relationships/image" Target="../media/image149.png"/><Relationship Id="rId63" Type="http://schemas.openxmlformats.org/officeDocument/2006/relationships/customXml" Target="../ink/ink31.xml"/><Relationship Id="rId159" Type="http://schemas.openxmlformats.org/officeDocument/2006/relationships/customXml" Target="../ink/ink79.xml"/><Relationship Id="rId366" Type="http://schemas.openxmlformats.org/officeDocument/2006/relationships/customXml" Target="../ink/ink183.xml"/><Relationship Id="rId573" Type="http://schemas.openxmlformats.org/officeDocument/2006/relationships/image" Target="../media/image286.png"/><Relationship Id="rId226" Type="http://schemas.openxmlformats.org/officeDocument/2006/relationships/image" Target="../media/image113.png"/><Relationship Id="rId433" Type="http://schemas.openxmlformats.org/officeDocument/2006/relationships/image" Target="../media/image216.png"/><Relationship Id="rId640" Type="http://schemas.openxmlformats.org/officeDocument/2006/relationships/customXml" Target="../ink/ink320.xml"/><Relationship Id="rId74" Type="http://schemas.openxmlformats.org/officeDocument/2006/relationships/image" Target="../media/image37.png"/><Relationship Id="rId377" Type="http://schemas.openxmlformats.org/officeDocument/2006/relationships/image" Target="../media/image188.png"/><Relationship Id="rId500" Type="http://schemas.openxmlformats.org/officeDocument/2006/relationships/customXml" Target="../ink/ink250.xml"/><Relationship Id="rId584" Type="http://schemas.openxmlformats.org/officeDocument/2006/relationships/customXml" Target="../ink/ink292.xml"/><Relationship Id="rId5" Type="http://schemas.openxmlformats.org/officeDocument/2006/relationships/customXml" Target="../ink/ink2.xml"/><Relationship Id="rId237" Type="http://schemas.openxmlformats.org/officeDocument/2006/relationships/image" Target="../media/image118.png"/><Relationship Id="rId444" Type="http://schemas.openxmlformats.org/officeDocument/2006/relationships/customXml" Target="../ink/ink222.xml"/><Relationship Id="rId651" Type="http://schemas.openxmlformats.org/officeDocument/2006/relationships/image" Target="../media/image325.png"/><Relationship Id="rId290" Type="http://schemas.openxmlformats.org/officeDocument/2006/relationships/customXml" Target="../ink/ink145.xml"/><Relationship Id="rId304" Type="http://schemas.openxmlformats.org/officeDocument/2006/relationships/customXml" Target="../ink/ink152.xml"/><Relationship Id="rId388" Type="http://schemas.openxmlformats.org/officeDocument/2006/relationships/customXml" Target="../ink/ink194.xml"/><Relationship Id="rId511" Type="http://schemas.openxmlformats.org/officeDocument/2006/relationships/image" Target="../media/image255.png"/><Relationship Id="rId609" Type="http://schemas.openxmlformats.org/officeDocument/2006/relationships/image" Target="../media/image304.png"/><Relationship Id="rId85" Type="http://schemas.openxmlformats.org/officeDocument/2006/relationships/customXml" Target="../ink/ink42.xml"/><Relationship Id="rId150" Type="http://schemas.openxmlformats.org/officeDocument/2006/relationships/image" Target="../media/image75.png"/><Relationship Id="rId595" Type="http://schemas.openxmlformats.org/officeDocument/2006/relationships/image" Target="../media/image297.png"/><Relationship Id="rId248" Type="http://schemas.openxmlformats.org/officeDocument/2006/relationships/customXml" Target="../ink/ink124.xml"/><Relationship Id="rId455" Type="http://schemas.openxmlformats.org/officeDocument/2006/relationships/image" Target="../media/image227.png"/><Relationship Id="rId662" Type="http://schemas.openxmlformats.org/officeDocument/2006/relationships/customXml" Target="../ink/ink331.xml"/><Relationship Id="rId12" Type="http://schemas.openxmlformats.org/officeDocument/2006/relationships/image" Target="../media/image6.png"/><Relationship Id="rId108" Type="http://schemas.openxmlformats.org/officeDocument/2006/relationships/image" Target="../media/image54.png"/><Relationship Id="rId315" Type="http://schemas.openxmlformats.org/officeDocument/2006/relationships/image" Target="../media/image157.png"/><Relationship Id="rId522" Type="http://schemas.openxmlformats.org/officeDocument/2006/relationships/customXml" Target="../ink/ink261.xml"/><Relationship Id="rId96" Type="http://schemas.openxmlformats.org/officeDocument/2006/relationships/image" Target="../media/image48.png"/><Relationship Id="rId161" Type="http://schemas.openxmlformats.org/officeDocument/2006/relationships/customXml" Target="../ink/ink80.xml"/><Relationship Id="rId399" Type="http://schemas.openxmlformats.org/officeDocument/2006/relationships/image" Target="../media/image199.png"/><Relationship Id="rId259" Type="http://schemas.openxmlformats.org/officeDocument/2006/relationships/image" Target="../media/image129.png"/><Relationship Id="rId466" Type="http://schemas.openxmlformats.org/officeDocument/2006/relationships/customXml" Target="../ink/ink233.xml"/><Relationship Id="rId23" Type="http://schemas.openxmlformats.org/officeDocument/2006/relationships/customXml" Target="../ink/ink11.xml"/><Relationship Id="rId119" Type="http://schemas.openxmlformats.org/officeDocument/2006/relationships/customXml" Target="../ink/ink59.xml"/><Relationship Id="rId326" Type="http://schemas.openxmlformats.org/officeDocument/2006/relationships/customXml" Target="../ink/ink163.xml"/><Relationship Id="rId533" Type="http://schemas.openxmlformats.org/officeDocument/2006/relationships/image" Target="../media/image266.png"/><Relationship Id="rId172" Type="http://schemas.openxmlformats.org/officeDocument/2006/relationships/image" Target="../media/image86.png"/><Relationship Id="rId477" Type="http://schemas.openxmlformats.org/officeDocument/2006/relationships/image" Target="../media/image238.png"/><Relationship Id="rId600" Type="http://schemas.openxmlformats.org/officeDocument/2006/relationships/customXml" Target="../ink/ink300.xml"/><Relationship Id="rId337" Type="http://schemas.openxmlformats.org/officeDocument/2006/relationships/image" Target="../media/image168.png"/><Relationship Id="rId34" Type="http://schemas.openxmlformats.org/officeDocument/2006/relationships/image" Target="../media/image17.png"/><Relationship Id="rId544" Type="http://schemas.openxmlformats.org/officeDocument/2006/relationships/customXml" Target="../ink/ink272.xml"/><Relationship Id="rId183" Type="http://schemas.openxmlformats.org/officeDocument/2006/relationships/customXml" Target="../ink/ink91.xml"/><Relationship Id="rId390" Type="http://schemas.openxmlformats.org/officeDocument/2006/relationships/customXml" Target="../ink/ink195.xml"/><Relationship Id="rId404" Type="http://schemas.openxmlformats.org/officeDocument/2006/relationships/customXml" Target="../ink/ink202.xml"/><Relationship Id="rId611" Type="http://schemas.openxmlformats.org/officeDocument/2006/relationships/image" Target="../media/image305.png"/><Relationship Id="rId250" Type="http://schemas.openxmlformats.org/officeDocument/2006/relationships/customXml" Target="../ink/ink125.xml"/><Relationship Id="rId488" Type="http://schemas.openxmlformats.org/officeDocument/2006/relationships/customXml" Target="../ink/ink244.xml"/><Relationship Id="rId45" Type="http://schemas.openxmlformats.org/officeDocument/2006/relationships/customXml" Target="../ink/ink22.xml"/><Relationship Id="rId110" Type="http://schemas.openxmlformats.org/officeDocument/2006/relationships/image" Target="../media/image55.png"/><Relationship Id="rId348" Type="http://schemas.openxmlformats.org/officeDocument/2006/relationships/customXml" Target="../ink/ink174.xml"/><Relationship Id="rId555" Type="http://schemas.openxmlformats.org/officeDocument/2006/relationships/image" Target="../media/image277.png"/><Relationship Id="rId194" Type="http://schemas.openxmlformats.org/officeDocument/2006/relationships/image" Target="../media/image97.png"/><Relationship Id="rId208" Type="http://schemas.openxmlformats.org/officeDocument/2006/relationships/image" Target="../media/image104.png"/><Relationship Id="rId415" Type="http://schemas.openxmlformats.org/officeDocument/2006/relationships/image" Target="../media/image207.png"/><Relationship Id="rId622" Type="http://schemas.openxmlformats.org/officeDocument/2006/relationships/customXml" Target="../ink/ink311.xml"/><Relationship Id="rId261" Type="http://schemas.openxmlformats.org/officeDocument/2006/relationships/image" Target="../media/image130.png"/><Relationship Id="rId499" Type="http://schemas.openxmlformats.org/officeDocument/2006/relationships/image" Target="../media/image249.png"/><Relationship Id="rId56" Type="http://schemas.openxmlformats.org/officeDocument/2006/relationships/image" Target="../media/image28.png"/><Relationship Id="rId359" Type="http://schemas.openxmlformats.org/officeDocument/2006/relationships/image" Target="../media/image179.png"/><Relationship Id="rId566" Type="http://schemas.openxmlformats.org/officeDocument/2006/relationships/customXml" Target="../ink/ink283.xml"/><Relationship Id="rId121" Type="http://schemas.openxmlformats.org/officeDocument/2006/relationships/customXml" Target="../ink/ink60.xml"/><Relationship Id="rId219" Type="http://schemas.openxmlformats.org/officeDocument/2006/relationships/customXml" Target="../ink/ink109.xml"/><Relationship Id="rId426" Type="http://schemas.openxmlformats.org/officeDocument/2006/relationships/customXml" Target="../ink/ink213.xml"/><Relationship Id="rId633" Type="http://schemas.openxmlformats.org/officeDocument/2006/relationships/image" Target="../media/image316.png"/><Relationship Id="rId67" Type="http://schemas.openxmlformats.org/officeDocument/2006/relationships/customXml" Target="../ink/ink33.xml"/><Relationship Id="rId272" Type="http://schemas.openxmlformats.org/officeDocument/2006/relationships/customXml" Target="../ink/ink136.xml"/><Relationship Id="rId577" Type="http://schemas.openxmlformats.org/officeDocument/2006/relationships/image" Target="../media/image288.png"/><Relationship Id="rId132" Type="http://schemas.openxmlformats.org/officeDocument/2006/relationships/image" Target="../media/image66.png"/><Relationship Id="rId437" Type="http://schemas.openxmlformats.org/officeDocument/2006/relationships/image" Target="../media/image218.png"/><Relationship Id="rId644" Type="http://schemas.openxmlformats.org/officeDocument/2006/relationships/customXml" Target="../ink/ink322.xml"/><Relationship Id="rId283" Type="http://schemas.openxmlformats.org/officeDocument/2006/relationships/image" Target="../media/image141.png"/><Relationship Id="rId490" Type="http://schemas.openxmlformats.org/officeDocument/2006/relationships/customXml" Target="../ink/ink245.xml"/><Relationship Id="rId504" Type="http://schemas.openxmlformats.org/officeDocument/2006/relationships/customXml" Target="../ink/ink252.xml"/><Relationship Id="rId78" Type="http://schemas.openxmlformats.org/officeDocument/2006/relationships/image" Target="../media/image39.png"/><Relationship Id="rId143" Type="http://schemas.openxmlformats.org/officeDocument/2006/relationships/customXml" Target="../ink/ink71.xml"/><Relationship Id="rId350" Type="http://schemas.openxmlformats.org/officeDocument/2006/relationships/customXml" Target="../ink/ink175.xml"/><Relationship Id="rId588" Type="http://schemas.openxmlformats.org/officeDocument/2006/relationships/customXml" Target="../ink/ink294.xml"/><Relationship Id="rId9" Type="http://schemas.openxmlformats.org/officeDocument/2006/relationships/customXml" Target="../ink/ink4.xml"/><Relationship Id="rId210" Type="http://schemas.openxmlformats.org/officeDocument/2006/relationships/image" Target="../media/image105.png"/><Relationship Id="rId448" Type="http://schemas.openxmlformats.org/officeDocument/2006/relationships/customXml" Target="../ink/ink224.xml"/><Relationship Id="rId655" Type="http://schemas.openxmlformats.org/officeDocument/2006/relationships/image" Target="../media/image327.png"/><Relationship Id="rId294" Type="http://schemas.openxmlformats.org/officeDocument/2006/relationships/customXml" Target="../ink/ink147.xml"/><Relationship Id="rId308" Type="http://schemas.openxmlformats.org/officeDocument/2006/relationships/customXml" Target="../ink/ink154.xml"/><Relationship Id="rId515" Type="http://schemas.openxmlformats.org/officeDocument/2006/relationships/image" Target="../media/image257.png"/><Relationship Id="rId89" Type="http://schemas.openxmlformats.org/officeDocument/2006/relationships/customXml" Target="../ink/ink44.xml"/><Relationship Id="rId154" Type="http://schemas.openxmlformats.org/officeDocument/2006/relationships/image" Target="../media/image77.png"/><Relationship Id="rId361" Type="http://schemas.openxmlformats.org/officeDocument/2006/relationships/image" Target="../media/image180.png"/><Relationship Id="rId599" Type="http://schemas.openxmlformats.org/officeDocument/2006/relationships/image" Target="../media/image299.png"/><Relationship Id="rId459" Type="http://schemas.openxmlformats.org/officeDocument/2006/relationships/image" Target="../media/image229.png"/><Relationship Id="rId16" Type="http://schemas.openxmlformats.org/officeDocument/2006/relationships/image" Target="../media/image8.png"/><Relationship Id="rId221" Type="http://schemas.openxmlformats.org/officeDocument/2006/relationships/customXml" Target="../ink/ink110.xml"/><Relationship Id="rId319" Type="http://schemas.openxmlformats.org/officeDocument/2006/relationships/image" Target="../media/image159.png"/><Relationship Id="rId526" Type="http://schemas.openxmlformats.org/officeDocument/2006/relationships/customXml" Target="../ink/ink263.xml"/><Relationship Id="rId165" Type="http://schemas.openxmlformats.org/officeDocument/2006/relationships/customXml" Target="../ink/ink82.xml"/><Relationship Id="rId372" Type="http://schemas.openxmlformats.org/officeDocument/2006/relationships/customXml" Target="../ink/ink186.xml"/><Relationship Id="rId232" Type="http://schemas.openxmlformats.org/officeDocument/2006/relationships/customXml" Target="../ink/ink116.xml"/></Relationships>
</file>

<file path=ppt/slides/_rels/slide3.xml.rels><?xml version="1.0" encoding="UTF-8" standalone="yes"?>
<Relationships xmlns="http://schemas.openxmlformats.org/package/2006/relationships"><Relationship Id="rId117" Type="http://schemas.openxmlformats.org/officeDocument/2006/relationships/customXml" Target="../ink/ink390.xml"/><Relationship Id="rId671" Type="http://schemas.openxmlformats.org/officeDocument/2006/relationships/customXml" Target="../ink/ink667.xml"/><Relationship Id="rId769" Type="http://schemas.openxmlformats.org/officeDocument/2006/relationships/customXml" Target="../ink/ink716.xml"/><Relationship Id="rId21" Type="http://schemas.openxmlformats.org/officeDocument/2006/relationships/customXml" Target="../ink/ink342.xml"/><Relationship Id="rId324" Type="http://schemas.openxmlformats.org/officeDocument/2006/relationships/image" Target="../media/image493.png"/><Relationship Id="rId531" Type="http://schemas.openxmlformats.org/officeDocument/2006/relationships/customXml" Target="../ink/ink597.xml"/><Relationship Id="rId629" Type="http://schemas.openxmlformats.org/officeDocument/2006/relationships/customXml" Target="../ink/ink646.xml"/><Relationship Id="rId170" Type="http://schemas.openxmlformats.org/officeDocument/2006/relationships/image" Target="../media/image416.png"/><Relationship Id="rId836" Type="http://schemas.openxmlformats.org/officeDocument/2006/relationships/image" Target="../media/image748.png"/><Relationship Id="rId268" Type="http://schemas.openxmlformats.org/officeDocument/2006/relationships/image" Target="../media/image465.png"/><Relationship Id="rId475" Type="http://schemas.openxmlformats.org/officeDocument/2006/relationships/customXml" Target="../ink/ink569.xml"/><Relationship Id="rId682" Type="http://schemas.openxmlformats.org/officeDocument/2006/relationships/image" Target="../media/image671.png"/><Relationship Id="rId32" Type="http://schemas.openxmlformats.org/officeDocument/2006/relationships/image" Target="../media/image347.png"/><Relationship Id="rId128" Type="http://schemas.openxmlformats.org/officeDocument/2006/relationships/image" Target="../media/image395.png"/><Relationship Id="rId335" Type="http://schemas.openxmlformats.org/officeDocument/2006/relationships/customXml" Target="../ink/ink499.xml"/><Relationship Id="rId542" Type="http://schemas.openxmlformats.org/officeDocument/2006/relationships/image" Target="../media/image602.png"/><Relationship Id="rId181" Type="http://schemas.openxmlformats.org/officeDocument/2006/relationships/customXml" Target="../ink/ink422.xml"/><Relationship Id="rId402" Type="http://schemas.openxmlformats.org/officeDocument/2006/relationships/image" Target="../media/image532.png"/><Relationship Id="rId847" Type="http://schemas.openxmlformats.org/officeDocument/2006/relationships/customXml" Target="../ink/ink755.xml"/><Relationship Id="rId279" Type="http://schemas.openxmlformats.org/officeDocument/2006/relationships/customXml" Target="../ink/ink471.xml"/><Relationship Id="rId486" Type="http://schemas.openxmlformats.org/officeDocument/2006/relationships/image" Target="../media/image574.png"/><Relationship Id="rId693" Type="http://schemas.openxmlformats.org/officeDocument/2006/relationships/customXml" Target="../ink/ink678.xml"/><Relationship Id="rId707" Type="http://schemas.openxmlformats.org/officeDocument/2006/relationships/customXml" Target="../ink/ink685.xml"/><Relationship Id="rId43" Type="http://schemas.openxmlformats.org/officeDocument/2006/relationships/customXml" Target="../ink/ink353.xml"/><Relationship Id="rId139" Type="http://schemas.openxmlformats.org/officeDocument/2006/relationships/customXml" Target="../ink/ink401.xml"/><Relationship Id="rId346" Type="http://schemas.openxmlformats.org/officeDocument/2006/relationships/image" Target="../media/image504.png"/><Relationship Id="rId553" Type="http://schemas.openxmlformats.org/officeDocument/2006/relationships/customXml" Target="../ink/ink608.xml"/><Relationship Id="rId760" Type="http://schemas.openxmlformats.org/officeDocument/2006/relationships/image" Target="../media/image710.png"/><Relationship Id="rId192" Type="http://schemas.openxmlformats.org/officeDocument/2006/relationships/image" Target="../media/image427.png"/><Relationship Id="rId206" Type="http://schemas.openxmlformats.org/officeDocument/2006/relationships/image" Target="../media/image434.png"/><Relationship Id="rId413" Type="http://schemas.openxmlformats.org/officeDocument/2006/relationships/customXml" Target="../ink/ink538.xml"/><Relationship Id="rId497" Type="http://schemas.openxmlformats.org/officeDocument/2006/relationships/customXml" Target="../ink/ink580.xml"/><Relationship Id="rId620" Type="http://schemas.openxmlformats.org/officeDocument/2006/relationships/image" Target="../media/image641.png"/><Relationship Id="rId718" Type="http://schemas.openxmlformats.org/officeDocument/2006/relationships/image" Target="../media/image689.png"/><Relationship Id="rId357" Type="http://schemas.openxmlformats.org/officeDocument/2006/relationships/customXml" Target="../ink/ink510.xml"/><Relationship Id="rId54" Type="http://schemas.openxmlformats.org/officeDocument/2006/relationships/image" Target="../media/image358.png"/><Relationship Id="rId217" Type="http://schemas.openxmlformats.org/officeDocument/2006/relationships/customXml" Target="../ink/ink440.xml"/><Relationship Id="rId564" Type="http://schemas.openxmlformats.org/officeDocument/2006/relationships/image" Target="../media/image613.png"/><Relationship Id="rId771" Type="http://schemas.openxmlformats.org/officeDocument/2006/relationships/customXml" Target="../ink/ink717.xml"/><Relationship Id="rId424" Type="http://schemas.openxmlformats.org/officeDocument/2006/relationships/image" Target="../media/image543.png"/><Relationship Id="rId631" Type="http://schemas.openxmlformats.org/officeDocument/2006/relationships/customXml" Target="../ink/ink647.xml"/><Relationship Id="rId729" Type="http://schemas.openxmlformats.org/officeDocument/2006/relationships/customXml" Target="../ink/ink696.xml"/><Relationship Id="rId270" Type="http://schemas.openxmlformats.org/officeDocument/2006/relationships/image" Target="../media/image466.png"/><Relationship Id="rId65" Type="http://schemas.openxmlformats.org/officeDocument/2006/relationships/customXml" Target="../ink/ink364.xml"/><Relationship Id="rId130" Type="http://schemas.openxmlformats.org/officeDocument/2006/relationships/image" Target="../media/image396.png"/><Relationship Id="rId368" Type="http://schemas.openxmlformats.org/officeDocument/2006/relationships/image" Target="../media/image515.png"/><Relationship Id="rId575" Type="http://schemas.openxmlformats.org/officeDocument/2006/relationships/customXml" Target="../ink/ink619.xml"/><Relationship Id="rId782" Type="http://schemas.openxmlformats.org/officeDocument/2006/relationships/image" Target="../media/image721.png"/><Relationship Id="rId228" Type="http://schemas.openxmlformats.org/officeDocument/2006/relationships/image" Target="../media/image445.png"/><Relationship Id="rId435" Type="http://schemas.openxmlformats.org/officeDocument/2006/relationships/customXml" Target="../ink/ink549.xml"/><Relationship Id="rId642" Type="http://schemas.openxmlformats.org/officeDocument/2006/relationships/image" Target="../media/image174.png"/><Relationship Id="rId281" Type="http://schemas.openxmlformats.org/officeDocument/2006/relationships/customXml" Target="../ink/ink472.xml"/><Relationship Id="rId502" Type="http://schemas.openxmlformats.org/officeDocument/2006/relationships/image" Target="../media/image582.png"/><Relationship Id="rId76" Type="http://schemas.openxmlformats.org/officeDocument/2006/relationships/image" Target="../media/image369.png"/><Relationship Id="rId141" Type="http://schemas.openxmlformats.org/officeDocument/2006/relationships/customXml" Target="../ink/ink402.xml"/><Relationship Id="rId379" Type="http://schemas.openxmlformats.org/officeDocument/2006/relationships/customXml" Target="../ink/ink521.xml"/><Relationship Id="rId586" Type="http://schemas.openxmlformats.org/officeDocument/2006/relationships/image" Target="../media/image624.png"/><Relationship Id="rId793" Type="http://schemas.openxmlformats.org/officeDocument/2006/relationships/customXml" Target="../ink/ink728.xml"/><Relationship Id="rId807" Type="http://schemas.openxmlformats.org/officeDocument/2006/relationships/customXml" Target="../ink/ink735.xml"/><Relationship Id="rId7" Type="http://schemas.openxmlformats.org/officeDocument/2006/relationships/customXml" Target="../ink/ink335.xml"/><Relationship Id="rId239" Type="http://schemas.openxmlformats.org/officeDocument/2006/relationships/customXml" Target="../ink/ink451.xml"/><Relationship Id="rId446" Type="http://schemas.openxmlformats.org/officeDocument/2006/relationships/image" Target="../media/image554.png"/><Relationship Id="rId653" Type="http://schemas.openxmlformats.org/officeDocument/2006/relationships/customXml" Target="../ink/ink658.xml"/><Relationship Id="rId292" Type="http://schemas.openxmlformats.org/officeDocument/2006/relationships/image" Target="../media/image477.png"/><Relationship Id="rId306" Type="http://schemas.openxmlformats.org/officeDocument/2006/relationships/image" Target="../media/image484.png"/><Relationship Id="rId87" Type="http://schemas.openxmlformats.org/officeDocument/2006/relationships/customXml" Target="../ink/ink375.xml"/><Relationship Id="rId513" Type="http://schemas.openxmlformats.org/officeDocument/2006/relationships/customXml" Target="../ink/ink588.xml"/><Relationship Id="rId597" Type="http://schemas.openxmlformats.org/officeDocument/2006/relationships/customXml" Target="../ink/ink630.xml"/><Relationship Id="rId720" Type="http://schemas.openxmlformats.org/officeDocument/2006/relationships/image" Target="../media/image690.png"/><Relationship Id="rId818" Type="http://schemas.openxmlformats.org/officeDocument/2006/relationships/image" Target="../media/image739.png"/><Relationship Id="rId152" Type="http://schemas.openxmlformats.org/officeDocument/2006/relationships/image" Target="../media/image407.png"/><Relationship Id="rId457" Type="http://schemas.openxmlformats.org/officeDocument/2006/relationships/customXml" Target="../ink/ink560.xml"/><Relationship Id="rId664" Type="http://schemas.openxmlformats.org/officeDocument/2006/relationships/image" Target="../media/image662.png"/><Relationship Id="rId14" Type="http://schemas.openxmlformats.org/officeDocument/2006/relationships/image" Target="../media/image338.png"/><Relationship Id="rId317" Type="http://schemas.openxmlformats.org/officeDocument/2006/relationships/customXml" Target="../ink/ink490.xml"/><Relationship Id="rId524" Type="http://schemas.openxmlformats.org/officeDocument/2006/relationships/image" Target="../media/image593.png"/><Relationship Id="rId731" Type="http://schemas.openxmlformats.org/officeDocument/2006/relationships/customXml" Target="../ink/ink697.xml"/><Relationship Id="rId98" Type="http://schemas.openxmlformats.org/officeDocument/2006/relationships/image" Target="../media/image380.png"/><Relationship Id="rId163" Type="http://schemas.openxmlformats.org/officeDocument/2006/relationships/customXml" Target="../ink/ink413.xml"/><Relationship Id="rId370" Type="http://schemas.openxmlformats.org/officeDocument/2006/relationships/image" Target="../media/image516.png"/><Relationship Id="rId829" Type="http://schemas.openxmlformats.org/officeDocument/2006/relationships/customXml" Target="../ink/ink746.xml"/><Relationship Id="rId230" Type="http://schemas.openxmlformats.org/officeDocument/2006/relationships/image" Target="../media/image446.png"/><Relationship Id="rId468" Type="http://schemas.openxmlformats.org/officeDocument/2006/relationships/image" Target="../media/image565.png"/><Relationship Id="rId675" Type="http://schemas.openxmlformats.org/officeDocument/2006/relationships/customXml" Target="../ink/ink669.xml"/><Relationship Id="rId25" Type="http://schemas.openxmlformats.org/officeDocument/2006/relationships/customXml" Target="../ink/ink344.xml"/><Relationship Id="rId328" Type="http://schemas.openxmlformats.org/officeDocument/2006/relationships/image" Target="../media/image495.png"/><Relationship Id="rId535" Type="http://schemas.openxmlformats.org/officeDocument/2006/relationships/customXml" Target="../ink/ink599.xml"/><Relationship Id="rId742" Type="http://schemas.openxmlformats.org/officeDocument/2006/relationships/image" Target="../media/image701.png"/><Relationship Id="rId174" Type="http://schemas.openxmlformats.org/officeDocument/2006/relationships/image" Target="../media/image418.png"/><Relationship Id="rId381" Type="http://schemas.openxmlformats.org/officeDocument/2006/relationships/customXml" Target="../ink/ink522.xml"/><Relationship Id="rId602" Type="http://schemas.openxmlformats.org/officeDocument/2006/relationships/image" Target="../media/image632.png"/><Relationship Id="rId241" Type="http://schemas.openxmlformats.org/officeDocument/2006/relationships/customXml" Target="../ink/ink452.xml"/><Relationship Id="rId479" Type="http://schemas.openxmlformats.org/officeDocument/2006/relationships/customXml" Target="../ink/ink571.xml"/><Relationship Id="rId686" Type="http://schemas.openxmlformats.org/officeDocument/2006/relationships/image" Target="../media/image673.png"/><Relationship Id="rId36" Type="http://schemas.openxmlformats.org/officeDocument/2006/relationships/image" Target="../media/image349.png"/><Relationship Id="rId339" Type="http://schemas.openxmlformats.org/officeDocument/2006/relationships/customXml" Target="../ink/ink501.xml"/><Relationship Id="rId546" Type="http://schemas.openxmlformats.org/officeDocument/2006/relationships/image" Target="../media/image604.png"/><Relationship Id="rId753" Type="http://schemas.openxmlformats.org/officeDocument/2006/relationships/customXml" Target="../ink/ink708.xml"/><Relationship Id="rId101" Type="http://schemas.openxmlformats.org/officeDocument/2006/relationships/customXml" Target="../ink/ink382.xml"/><Relationship Id="rId185" Type="http://schemas.openxmlformats.org/officeDocument/2006/relationships/customXml" Target="../ink/ink424.xml"/><Relationship Id="rId406" Type="http://schemas.openxmlformats.org/officeDocument/2006/relationships/image" Target="../media/image534.png"/><Relationship Id="rId392" Type="http://schemas.openxmlformats.org/officeDocument/2006/relationships/image" Target="../media/image527.png"/><Relationship Id="rId613" Type="http://schemas.openxmlformats.org/officeDocument/2006/relationships/customXml" Target="../ink/ink638.xml"/><Relationship Id="rId697" Type="http://schemas.openxmlformats.org/officeDocument/2006/relationships/customXml" Target="../ink/ink680.xml"/><Relationship Id="rId820" Type="http://schemas.openxmlformats.org/officeDocument/2006/relationships/image" Target="../media/image740.png"/><Relationship Id="rId252" Type="http://schemas.openxmlformats.org/officeDocument/2006/relationships/image" Target="../media/image457.png"/><Relationship Id="rId47" Type="http://schemas.openxmlformats.org/officeDocument/2006/relationships/customXml" Target="../ink/ink355.xml"/><Relationship Id="rId112" Type="http://schemas.openxmlformats.org/officeDocument/2006/relationships/image" Target="../media/image387.png"/><Relationship Id="rId557" Type="http://schemas.openxmlformats.org/officeDocument/2006/relationships/customXml" Target="../ink/ink610.xml"/><Relationship Id="rId764" Type="http://schemas.openxmlformats.org/officeDocument/2006/relationships/image" Target="../media/image712.png"/><Relationship Id="rId196" Type="http://schemas.openxmlformats.org/officeDocument/2006/relationships/image" Target="../media/image429.png"/><Relationship Id="rId417" Type="http://schemas.openxmlformats.org/officeDocument/2006/relationships/customXml" Target="../ink/ink540.xml"/><Relationship Id="rId624" Type="http://schemas.openxmlformats.org/officeDocument/2006/relationships/image" Target="../media/image643.png"/><Relationship Id="rId831" Type="http://schemas.openxmlformats.org/officeDocument/2006/relationships/customXml" Target="../ink/ink747.xml"/><Relationship Id="rId263" Type="http://schemas.openxmlformats.org/officeDocument/2006/relationships/customXml" Target="../ink/ink463.xml"/><Relationship Id="rId470" Type="http://schemas.openxmlformats.org/officeDocument/2006/relationships/image" Target="../media/image566.png"/><Relationship Id="rId58" Type="http://schemas.openxmlformats.org/officeDocument/2006/relationships/image" Target="../media/image360.png"/><Relationship Id="rId123" Type="http://schemas.openxmlformats.org/officeDocument/2006/relationships/customXml" Target="../ink/ink393.xml"/><Relationship Id="rId330" Type="http://schemas.openxmlformats.org/officeDocument/2006/relationships/image" Target="../media/image496.png"/><Relationship Id="rId568" Type="http://schemas.openxmlformats.org/officeDocument/2006/relationships/image" Target="../media/image615.png"/><Relationship Id="rId775" Type="http://schemas.openxmlformats.org/officeDocument/2006/relationships/customXml" Target="../ink/ink719.xml"/><Relationship Id="rId428" Type="http://schemas.openxmlformats.org/officeDocument/2006/relationships/image" Target="../media/image545.png"/><Relationship Id="rId635" Type="http://schemas.openxmlformats.org/officeDocument/2006/relationships/customXml" Target="../ink/ink649.xml"/><Relationship Id="rId842" Type="http://schemas.openxmlformats.org/officeDocument/2006/relationships/image" Target="../media/image751.png"/><Relationship Id="rId274" Type="http://schemas.openxmlformats.org/officeDocument/2006/relationships/image" Target="../media/image468.png"/><Relationship Id="rId481" Type="http://schemas.openxmlformats.org/officeDocument/2006/relationships/customXml" Target="../ink/ink572.xml"/><Relationship Id="rId702" Type="http://schemas.openxmlformats.org/officeDocument/2006/relationships/image" Target="../media/image681.png"/><Relationship Id="rId69" Type="http://schemas.openxmlformats.org/officeDocument/2006/relationships/customXml" Target="../ink/ink366.xml"/><Relationship Id="rId134" Type="http://schemas.openxmlformats.org/officeDocument/2006/relationships/image" Target="../media/image398.png"/><Relationship Id="rId579" Type="http://schemas.openxmlformats.org/officeDocument/2006/relationships/customXml" Target="../ink/ink621.xml"/><Relationship Id="rId786" Type="http://schemas.openxmlformats.org/officeDocument/2006/relationships/image" Target="../media/image723.png"/><Relationship Id="rId341" Type="http://schemas.openxmlformats.org/officeDocument/2006/relationships/customXml" Target="../ink/ink502.xml"/><Relationship Id="rId439" Type="http://schemas.openxmlformats.org/officeDocument/2006/relationships/customXml" Target="../ink/ink551.xml"/><Relationship Id="rId646" Type="http://schemas.openxmlformats.org/officeDocument/2006/relationships/image" Target="../media/image653.png"/><Relationship Id="rId201" Type="http://schemas.openxmlformats.org/officeDocument/2006/relationships/customXml" Target="../ink/ink432.xml"/><Relationship Id="rId285" Type="http://schemas.openxmlformats.org/officeDocument/2006/relationships/customXml" Target="../ink/ink474.xml"/><Relationship Id="rId506" Type="http://schemas.openxmlformats.org/officeDocument/2006/relationships/image" Target="../media/image584.png"/><Relationship Id="rId492" Type="http://schemas.openxmlformats.org/officeDocument/2006/relationships/image" Target="../media/image577.png"/><Relationship Id="rId713" Type="http://schemas.openxmlformats.org/officeDocument/2006/relationships/customXml" Target="../ink/ink688.xml"/><Relationship Id="rId797" Type="http://schemas.openxmlformats.org/officeDocument/2006/relationships/customXml" Target="../ink/ink730.xml"/><Relationship Id="rId145" Type="http://schemas.openxmlformats.org/officeDocument/2006/relationships/customXml" Target="../ink/ink404.xml"/><Relationship Id="rId352" Type="http://schemas.openxmlformats.org/officeDocument/2006/relationships/image" Target="../media/image507.png"/><Relationship Id="rId212" Type="http://schemas.openxmlformats.org/officeDocument/2006/relationships/image" Target="../media/image437.png"/><Relationship Id="rId657" Type="http://schemas.openxmlformats.org/officeDocument/2006/relationships/customXml" Target="../ink/ink660.xml"/><Relationship Id="rId296" Type="http://schemas.openxmlformats.org/officeDocument/2006/relationships/image" Target="../media/image479.png"/><Relationship Id="rId517" Type="http://schemas.openxmlformats.org/officeDocument/2006/relationships/customXml" Target="../ink/ink590.xml"/><Relationship Id="rId724" Type="http://schemas.openxmlformats.org/officeDocument/2006/relationships/image" Target="../media/image692.png"/><Relationship Id="rId60" Type="http://schemas.openxmlformats.org/officeDocument/2006/relationships/image" Target="../media/image361.png"/><Relationship Id="rId156" Type="http://schemas.openxmlformats.org/officeDocument/2006/relationships/image" Target="../media/image409.png"/><Relationship Id="rId363" Type="http://schemas.openxmlformats.org/officeDocument/2006/relationships/customXml" Target="../ink/ink513.xml"/><Relationship Id="rId570" Type="http://schemas.openxmlformats.org/officeDocument/2006/relationships/image" Target="../media/image616.png"/><Relationship Id="rId223" Type="http://schemas.openxmlformats.org/officeDocument/2006/relationships/customXml" Target="../ink/ink443.xml"/><Relationship Id="rId430" Type="http://schemas.openxmlformats.org/officeDocument/2006/relationships/image" Target="../media/image546.png"/><Relationship Id="rId668" Type="http://schemas.openxmlformats.org/officeDocument/2006/relationships/image" Target="../media/image664.png"/><Relationship Id="rId18" Type="http://schemas.openxmlformats.org/officeDocument/2006/relationships/image" Target="../media/image340.png"/><Relationship Id="rId528" Type="http://schemas.openxmlformats.org/officeDocument/2006/relationships/image" Target="../media/image595.png"/><Relationship Id="rId735" Type="http://schemas.openxmlformats.org/officeDocument/2006/relationships/customXml" Target="../ink/ink699.xml"/><Relationship Id="rId167" Type="http://schemas.openxmlformats.org/officeDocument/2006/relationships/customXml" Target="../ink/ink415.xml"/><Relationship Id="rId374" Type="http://schemas.openxmlformats.org/officeDocument/2006/relationships/image" Target="../media/image518.png"/><Relationship Id="rId581" Type="http://schemas.openxmlformats.org/officeDocument/2006/relationships/customXml" Target="../ink/ink622.xml"/><Relationship Id="rId71" Type="http://schemas.openxmlformats.org/officeDocument/2006/relationships/customXml" Target="../ink/ink367.xml"/><Relationship Id="rId234" Type="http://schemas.openxmlformats.org/officeDocument/2006/relationships/image" Target="../media/image448.png"/><Relationship Id="rId679" Type="http://schemas.openxmlformats.org/officeDocument/2006/relationships/customXml" Target="../ink/ink671.xml"/><Relationship Id="rId802" Type="http://schemas.openxmlformats.org/officeDocument/2006/relationships/image" Target="../media/image731.png"/><Relationship Id="rId2" Type="http://schemas.openxmlformats.org/officeDocument/2006/relationships/notesSlide" Target="../notesSlides/notesSlide3.xml"/><Relationship Id="rId29" Type="http://schemas.openxmlformats.org/officeDocument/2006/relationships/customXml" Target="../ink/ink346.xml"/><Relationship Id="rId441" Type="http://schemas.openxmlformats.org/officeDocument/2006/relationships/customXml" Target="../ink/ink552.xml"/><Relationship Id="rId539" Type="http://schemas.openxmlformats.org/officeDocument/2006/relationships/customXml" Target="../ink/ink601.xml"/><Relationship Id="rId746" Type="http://schemas.openxmlformats.org/officeDocument/2006/relationships/image" Target="../media/image703.png"/><Relationship Id="rId178" Type="http://schemas.openxmlformats.org/officeDocument/2006/relationships/image" Target="../media/image420.png"/><Relationship Id="rId301" Type="http://schemas.openxmlformats.org/officeDocument/2006/relationships/customXml" Target="../ink/ink482.xml"/><Relationship Id="rId82" Type="http://schemas.openxmlformats.org/officeDocument/2006/relationships/image" Target="../media/image372.png"/><Relationship Id="rId385" Type="http://schemas.openxmlformats.org/officeDocument/2006/relationships/customXml" Target="../ink/ink524.xml"/><Relationship Id="rId592" Type="http://schemas.openxmlformats.org/officeDocument/2006/relationships/image" Target="../media/image627.png"/><Relationship Id="rId606" Type="http://schemas.openxmlformats.org/officeDocument/2006/relationships/image" Target="../media/image634.png"/><Relationship Id="rId813" Type="http://schemas.openxmlformats.org/officeDocument/2006/relationships/customXml" Target="../ink/ink738.xml"/><Relationship Id="rId245" Type="http://schemas.openxmlformats.org/officeDocument/2006/relationships/customXml" Target="../ink/ink454.xml"/><Relationship Id="rId452" Type="http://schemas.openxmlformats.org/officeDocument/2006/relationships/image" Target="../media/image557.png"/><Relationship Id="rId105" Type="http://schemas.openxmlformats.org/officeDocument/2006/relationships/customXml" Target="../ink/ink384.xml"/><Relationship Id="rId312" Type="http://schemas.openxmlformats.org/officeDocument/2006/relationships/image" Target="../media/image487.png"/><Relationship Id="rId757" Type="http://schemas.openxmlformats.org/officeDocument/2006/relationships/customXml" Target="../ink/ink710.xml"/><Relationship Id="rId93" Type="http://schemas.openxmlformats.org/officeDocument/2006/relationships/customXml" Target="../ink/ink378.xml"/><Relationship Id="rId189" Type="http://schemas.openxmlformats.org/officeDocument/2006/relationships/customXml" Target="../ink/ink426.xml"/><Relationship Id="rId396" Type="http://schemas.openxmlformats.org/officeDocument/2006/relationships/image" Target="../media/image529.png"/><Relationship Id="rId617" Type="http://schemas.openxmlformats.org/officeDocument/2006/relationships/customXml" Target="../ink/ink640.xml"/><Relationship Id="rId824" Type="http://schemas.openxmlformats.org/officeDocument/2006/relationships/image" Target="../media/image742.png"/><Relationship Id="rId256" Type="http://schemas.openxmlformats.org/officeDocument/2006/relationships/image" Target="../media/image459.png"/><Relationship Id="rId463" Type="http://schemas.openxmlformats.org/officeDocument/2006/relationships/customXml" Target="../ink/ink563.xml"/><Relationship Id="rId670" Type="http://schemas.openxmlformats.org/officeDocument/2006/relationships/image" Target="../media/image665.png"/><Relationship Id="rId116" Type="http://schemas.openxmlformats.org/officeDocument/2006/relationships/image" Target="../media/image389.png"/><Relationship Id="rId323" Type="http://schemas.openxmlformats.org/officeDocument/2006/relationships/customXml" Target="../ink/ink493.xml"/><Relationship Id="rId530" Type="http://schemas.openxmlformats.org/officeDocument/2006/relationships/image" Target="../media/image596.png"/><Relationship Id="rId768" Type="http://schemas.openxmlformats.org/officeDocument/2006/relationships/image" Target="../media/image714.png"/><Relationship Id="rId20" Type="http://schemas.openxmlformats.org/officeDocument/2006/relationships/image" Target="../media/image341.png"/><Relationship Id="rId628" Type="http://schemas.openxmlformats.org/officeDocument/2006/relationships/image" Target="../media/image645.png"/><Relationship Id="rId835" Type="http://schemas.openxmlformats.org/officeDocument/2006/relationships/customXml" Target="../ink/ink749.xml"/><Relationship Id="rId267" Type="http://schemas.openxmlformats.org/officeDocument/2006/relationships/customXml" Target="../ink/ink465.xml"/><Relationship Id="rId474" Type="http://schemas.openxmlformats.org/officeDocument/2006/relationships/image" Target="../media/image568.png"/><Relationship Id="rId127" Type="http://schemas.openxmlformats.org/officeDocument/2006/relationships/customXml" Target="../ink/ink395.xml"/><Relationship Id="rId681" Type="http://schemas.openxmlformats.org/officeDocument/2006/relationships/customXml" Target="../ink/ink672.xml"/><Relationship Id="rId779" Type="http://schemas.openxmlformats.org/officeDocument/2006/relationships/customXml" Target="../ink/ink721.xml"/><Relationship Id="rId31" Type="http://schemas.openxmlformats.org/officeDocument/2006/relationships/customXml" Target="../ink/ink347.xml"/><Relationship Id="rId334" Type="http://schemas.openxmlformats.org/officeDocument/2006/relationships/image" Target="../media/image498.png"/><Relationship Id="rId541" Type="http://schemas.openxmlformats.org/officeDocument/2006/relationships/customXml" Target="../ink/ink602.xml"/><Relationship Id="rId639" Type="http://schemas.openxmlformats.org/officeDocument/2006/relationships/customXml" Target="../ink/ink651.xml"/><Relationship Id="rId180" Type="http://schemas.openxmlformats.org/officeDocument/2006/relationships/image" Target="../media/image421.png"/><Relationship Id="rId278" Type="http://schemas.openxmlformats.org/officeDocument/2006/relationships/image" Target="../media/image470.png"/><Relationship Id="rId401" Type="http://schemas.openxmlformats.org/officeDocument/2006/relationships/customXml" Target="../ink/ink532.xml"/><Relationship Id="rId846" Type="http://schemas.openxmlformats.org/officeDocument/2006/relationships/image" Target="../media/image753.png"/><Relationship Id="rId485" Type="http://schemas.openxmlformats.org/officeDocument/2006/relationships/customXml" Target="../ink/ink574.xml"/><Relationship Id="rId692" Type="http://schemas.openxmlformats.org/officeDocument/2006/relationships/image" Target="../media/image676.png"/><Relationship Id="rId706" Type="http://schemas.openxmlformats.org/officeDocument/2006/relationships/image" Target="../media/image683.png"/><Relationship Id="rId42" Type="http://schemas.openxmlformats.org/officeDocument/2006/relationships/image" Target="../media/image352.png"/><Relationship Id="rId138" Type="http://schemas.openxmlformats.org/officeDocument/2006/relationships/image" Target="../media/image400.png"/><Relationship Id="rId345" Type="http://schemas.openxmlformats.org/officeDocument/2006/relationships/customXml" Target="../ink/ink504.xml"/><Relationship Id="rId552" Type="http://schemas.openxmlformats.org/officeDocument/2006/relationships/image" Target="../media/image607.png"/><Relationship Id="rId191" Type="http://schemas.openxmlformats.org/officeDocument/2006/relationships/customXml" Target="../ink/ink427.xml"/><Relationship Id="rId205" Type="http://schemas.openxmlformats.org/officeDocument/2006/relationships/customXml" Target="../ink/ink434.xml"/><Relationship Id="rId412" Type="http://schemas.openxmlformats.org/officeDocument/2006/relationships/image" Target="../media/image537.png"/><Relationship Id="rId289" Type="http://schemas.openxmlformats.org/officeDocument/2006/relationships/customXml" Target="../ink/ink476.xml"/><Relationship Id="rId496" Type="http://schemas.openxmlformats.org/officeDocument/2006/relationships/image" Target="../media/image579.png"/><Relationship Id="rId717" Type="http://schemas.openxmlformats.org/officeDocument/2006/relationships/customXml" Target="../ink/ink690.xml"/><Relationship Id="rId53" Type="http://schemas.openxmlformats.org/officeDocument/2006/relationships/customXml" Target="../ink/ink358.xml"/><Relationship Id="rId149" Type="http://schemas.openxmlformats.org/officeDocument/2006/relationships/customXml" Target="../ink/ink406.xml"/><Relationship Id="rId356" Type="http://schemas.openxmlformats.org/officeDocument/2006/relationships/image" Target="../media/image509.png"/><Relationship Id="rId563" Type="http://schemas.openxmlformats.org/officeDocument/2006/relationships/customXml" Target="../ink/ink613.xml"/><Relationship Id="rId770" Type="http://schemas.openxmlformats.org/officeDocument/2006/relationships/image" Target="../media/image715.png"/><Relationship Id="rId216" Type="http://schemas.openxmlformats.org/officeDocument/2006/relationships/image" Target="../media/image439.png"/><Relationship Id="rId423" Type="http://schemas.openxmlformats.org/officeDocument/2006/relationships/customXml" Target="../ink/ink543.xml"/><Relationship Id="rId630" Type="http://schemas.openxmlformats.org/officeDocument/2006/relationships/image" Target="../media/image646.png"/><Relationship Id="rId728" Type="http://schemas.openxmlformats.org/officeDocument/2006/relationships/image" Target="../media/image694.png"/><Relationship Id="rId64" Type="http://schemas.openxmlformats.org/officeDocument/2006/relationships/image" Target="../media/image363.png"/><Relationship Id="rId367" Type="http://schemas.openxmlformats.org/officeDocument/2006/relationships/customXml" Target="../ink/ink515.xml"/><Relationship Id="rId574" Type="http://schemas.openxmlformats.org/officeDocument/2006/relationships/image" Target="../media/image618.png"/><Relationship Id="rId227" Type="http://schemas.openxmlformats.org/officeDocument/2006/relationships/customXml" Target="../ink/ink445.xml"/><Relationship Id="rId781" Type="http://schemas.openxmlformats.org/officeDocument/2006/relationships/customXml" Target="../ink/ink722.xml"/><Relationship Id="rId434" Type="http://schemas.openxmlformats.org/officeDocument/2006/relationships/image" Target="../media/image548.png"/><Relationship Id="rId641" Type="http://schemas.openxmlformats.org/officeDocument/2006/relationships/customXml" Target="../ink/ink652.xml"/><Relationship Id="rId739" Type="http://schemas.openxmlformats.org/officeDocument/2006/relationships/customXml" Target="../ink/ink701.xml"/><Relationship Id="rId280" Type="http://schemas.openxmlformats.org/officeDocument/2006/relationships/image" Target="../media/image471.png"/><Relationship Id="rId501" Type="http://schemas.openxmlformats.org/officeDocument/2006/relationships/customXml" Target="../ink/ink582.xml"/><Relationship Id="rId75" Type="http://schemas.openxmlformats.org/officeDocument/2006/relationships/customXml" Target="../ink/ink369.xml"/><Relationship Id="rId140" Type="http://schemas.openxmlformats.org/officeDocument/2006/relationships/image" Target="../media/image401.png"/><Relationship Id="rId378" Type="http://schemas.openxmlformats.org/officeDocument/2006/relationships/image" Target="../media/image520.png"/><Relationship Id="rId585" Type="http://schemas.openxmlformats.org/officeDocument/2006/relationships/customXml" Target="../ink/ink624.xml"/><Relationship Id="rId792" Type="http://schemas.openxmlformats.org/officeDocument/2006/relationships/image" Target="../media/image726.png"/><Relationship Id="rId806" Type="http://schemas.openxmlformats.org/officeDocument/2006/relationships/image" Target="../media/image733.png"/><Relationship Id="rId6" Type="http://schemas.openxmlformats.org/officeDocument/2006/relationships/image" Target="../media/image334.png"/><Relationship Id="rId238" Type="http://schemas.openxmlformats.org/officeDocument/2006/relationships/image" Target="../media/image450.png"/><Relationship Id="rId445" Type="http://schemas.openxmlformats.org/officeDocument/2006/relationships/customXml" Target="../ink/ink554.xml"/><Relationship Id="rId652" Type="http://schemas.openxmlformats.org/officeDocument/2006/relationships/image" Target="../media/image656.png"/><Relationship Id="rId291" Type="http://schemas.openxmlformats.org/officeDocument/2006/relationships/customXml" Target="../ink/ink477.xml"/><Relationship Id="rId305" Type="http://schemas.openxmlformats.org/officeDocument/2006/relationships/customXml" Target="../ink/ink484.xml"/><Relationship Id="rId512" Type="http://schemas.openxmlformats.org/officeDocument/2006/relationships/image" Target="../media/image587.png"/><Relationship Id="rId86" Type="http://schemas.openxmlformats.org/officeDocument/2006/relationships/image" Target="../media/image374.png"/><Relationship Id="rId151" Type="http://schemas.openxmlformats.org/officeDocument/2006/relationships/customXml" Target="../ink/ink407.xml"/><Relationship Id="rId389" Type="http://schemas.openxmlformats.org/officeDocument/2006/relationships/customXml" Target="../ink/ink526.xml"/><Relationship Id="rId596" Type="http://schemas.openxmlformats.org/officeDocument/2006/relationships/image" Target="../media/image629.png"/><Relationship Id="rId817" Type="http://schemas.openxmlformats.org/officeDocument/2006/relationships/customXml" Target="../ink/ink740.xml"/><Relationship Id="rId249" Type="http://schemas.openxmlformats.org/officeDocument/2006/relationships/customXml" Target="../ink/ink456.xml"/><Relationship Id="rId456" Type="http://schemas.openxmlformats.org/officeDocument/2006/relationships/image" Target="../media/image559.png"/><Relationship Id="rId663" Type="http://schemas.openxmlformats.org/officeDocument/2006/relationships/customXml" Target="../ink/ink663.xml"/><Relationship Id="rId13" Type="http://schemas.openxmlformats.org/officeDocument/2006/relationships/customXml" Target="../ink/ink338.xml"/><Relationship Id="rId109" Type="http://schemas.openxmlformats.org/officeDocument/2006/relationships/customXml" Target="../ink/ink386.xml"/><Relationship Id="rId316" Type="http://schemas.openxmlformats.org/officeDocument/2006/relationships/image" Target="../media/image489.png"/><Relationship Id="rId523" Type="http://schemas.openxmlformats.org/officeDocument/2006/relationships/customXml" Target="../ink/ink593.xml"/><Relationship Id="rId97" Type="http://schemas.openxmlformats.org/officeDocument/2006/relationships/customXml" Target="../ink/ink380.xml"/><Relationship Id="rId730" Type="http://schemas.openxmlformats.org/officeDocument/2006/relationships/image" Target="../media/image695.png"/><Relationship Id="rId828" Type="http://schemas.openxmlformats.org/officeDocument/2006/relationships/image" Target="../media/image744.png"/><Relationship Id="rId162" Type="http://schemas.openxmlformats.org/officeDocument/2006/relationships/image" Target="../media/image412.png"/><Relationship Id="rId467" Type="http://schemas.openxmlformats.org/officeDocument/2006/relationships/customXml" Target="../ink/ink565.xml"/><Relationship Id="rId674" Type="http://schemas.openxmlformats.org/officeDocument/2006/relationships/image" Target="../media/image667.png"/><Relationship Id="rId24" Type="http://schemas.openxmlformats.org/officeDocument/2006/relationships/image" Target="../media/image343.png"/><Relationship Id="rId327" Type="http://schemas.openxmlformats.org/officeDocument/2006/relationships/customXml" Target="../ink/ink495.xml"/><Relationship Id="rId534" Type="http://schemas.openxmlformats.org/officeDocument/2006/relationships/image" Target="../media/image598.png"/><Relationship Id="rId741" Type="http://schemas.openxmlformats.org/officeDocument/2006/relationships/customXml" Target="../ink/ink702.xml"/><Relationship Id="rId839" Type="http://schemas.openxmlformats.org/officeDocument/2006/relationships/customXml" Target="../ink/ink751.xml"/><Relationship Id="rId173" Type="http://schemas.openxmlformats.org/officeDocument/2006/relationships/customXml" Target="../ink/ink418.xml"/><Relationship Id="rId229" Type="http://schemas.openxmlformats.org/officeDocument/2006/relationships/customXml" Target="../ink/ink446.xml"/><Relationship Id="rId380" Type="http://schemas.openxmlformats.org/officeDocument/2006/relationships/image" Target="../media/image521.png"/><Relationship Id="rId436" Type="http://schemas.openxmlformats.org/officeDocument/2006/relationships/image" Target="../media/image549.png"/><Relationship Id="rId601" Type="http://schemas.openxmlformats.org/officeDocument/2006/relationships/customXml" Target="../ink/ink632.xml"/><Relationship Id="rId643" Type="http://schemas.openxmlformats.org/officeDocument/2006/relationships/customXml" Target="../ink/ink653.xml"/><Relationship Id="rId240" Type="http://schemas.openxmlformats.org/officeDocument/2006/relationships/image" Target="../media/image451.png"/><Relationship Id="rId478" Type="http://schemas.openxmlformats.org/officeDocument/2006/relationships/image" Target="../media/image570.png"/><Relationship Id="rId685" Type="http://schemas.openxmlformats.org/officeDocument/2006/relationships/customXml" Target="../ink/ink674.xml"/><Relationship Id="rId850" Type="http://schemas.openxmlformats.org/officeDocument/2006/relationships/image" Target="../media/image755.png"/><Relationship Id="rId35" Type="http://schemas.openxmlformats.org/officeDocument/2006/relationships/customXml" Target="../ink/ink349.xml"/><Relationship Id="rId77" Type="http://schemas.openxmlformats.org/officeDocument/2006/relationships/customXml" Target="../ink/ink370.xml"/><Relationship Id="rId100" Type="http://schemas.openxmlformats.org/officeDocument/2006/relationships/image" Target="../media/image381.png"/><Relationship Id="rId282" Type="http://schemas.openxmlformats.org/officeDocument/2006/relationships/image" Target="../media/image472.png"/><Relationship Id="rId338" Type="http://schemas.openxmlformats.org/officeDocument/2006/relationships/image" Target="../media/image500.png"/><Relationship Id="rId503" Type="http://schemas.openxmlformats.org/officeDocument/2006/relationships/customXml" Target="../ink/ink583.xml"/><Relationship Id="rId545" Type="http://schemas.openxmlformats.org/officeDocument/2006/relationships/customXml" Target="../ink/ink604.xml"/><Relationship Id="rId587" Type="http://schemas.openxmlformats.org/officeDocument/2006/relationships/customXml" Target="../ink/ink625.xml"/><Relationship Id="rId710" Type="http://schemas.openxmlformats.org/officeDocument/2006/relationships/image" Target="../media/image685.png"/><Relationship Id="rId752" Type="http://schemas.openxmlformats.org/officeDocument/2006/relationships/image" Target="../media/image706.png"/><Relationship Id="rId808" Type="http://schemas.openxmlformats.org/officeDocument/2006/relationships/image" Target="../media/image734.png"/><Relationship Id="rId8" Type="http://schemas.openxmlformats.org/officeDocument/2006/relationships/image" Target="../media/image335.png"/><Relationship Id="rId142" Type="http://schemas.openxmlformats.org/officeDocument/2006/relationships/image" Target="../media/image402.png"/><Relationship Id="rId184" Type="http://schemas.openxmlformats.org/officeDocument/2006/relationships/image" Target="../media/image423.png"/><Relationship Id="rId391" Type="http://schemas.openxmlformats.org/officeDocument/2006/relationships/customXml" Target="../ink/ink527.xml"/><Relationship Id="rId405" Type="http://schemas.openxmlformats.org/officeDocument/2006/relationships/customXml" Target="../ink/ink534.xml"/><Relationship Id="rId447" Type="http://schemas.openxmlformats.org/officeDocument/2006/relationships/customXml" Target="../ink/ink555.xml"/><Relationship Id="rId612" Type="http://schemas.openxmlformats.org/officeDocument/2006/relationships/image" Target="../media/image637.png"/><Relationship Id="rId794" Type="http://schemas.openxmlformats.org/officeDocument/2006/relationships/image" Target="../media/image727.png"/><Relationship Id="rId251" Type="http://schemas.openxmlformats.org/officeDocument/2006/relationships/customXml" Target="../ink/ink457.xml"/><Relationship Id="rId489" Type="http://schemas.openxmlformats.org/officeDocument/2006/relationships/customXml" Target="../ink/ink576.xml"/><Relationship Id="rId654" Type="http://schemas.openxmlformats.org/officeDocument/2006/relationships/image" Target="../media/image657.png"/><Relationship Id="rId696" Type="http://schemas.openxmlformats.org/officeDocument/2006/relationships/image" Target="../media/image678.png"/><Relationship Id="rId46" Type="http://schemas.openxmlformats.org/officeDocument/2006/relationships/image" Target="../media/image354.png"/><Relationship Id="rId293" Type="http://schemas.openxmlformats.org/officeDocument/2006/relationships/customXml" Target="../ink/ink478.xml"/><Relationship Id="rId307" Type="http://schemas.openxmlformats.org/officeDocument/2006/relationships/customXml" Target="../ink/ink485.xml"/><Relationship Id="rId349" Type="http://schemas.openxmlformats.org/officeDocument/2006/relationships/customXml" Target="../ink/ink506.xml"/><Relationship Id="rId514" Type="http://schemas.openxmlformats.org/officeDocument/2006/relationships/image" Target="../media/image588.png"/><Relationship Id="rId556" Type="http://schemas.openxmlformats.org/officeDocument/2006/relationships/image" Target="../media/image609.png"/><Relationship Id="rId721" Type="http://schemas.openxmlformats.org/officeDocument/2006/relationships/customXml" Target="../ink/ink692.xml"/><Relationship Id="rId763" Type="http://schemas.openxmlformats.org/officeDocument/2006/relationships/customXml" Target="../ink/ink713.xml"/><Relationship Id="rId88" Type="http://schemas.openxmlformats.org/officeDocument/2006/relationships/image" Target="../media/image375.png"/><Relationship Id="rId111" Type="http://schemas.openxmlformats.org/officeDocument/2006/relationships/customXml" Target="../ink/ink387.xml"/><Relationship Id="rId153" Type="http://schemas.openxmlformats.org/officeDocument/2006/relationships/customXml" Target="../ink/ink408.xml"/><Relationship Id="rId195" Type="http://schemas.openxmlformats.org/officeDocument/2006/relationships/customXml" Target="../ink/ink429.xml"/><Relationship Id="rId209" Type="http://schemas.openxmlformats.org/officeDocument/2006/relationships/customXml" Target="../ink/ink436.xml"/><Relationship Id="rId360" Type="http://schemas.openxmlformats.org/officeDocument/2006/relationships/image" Target="../media/image511.png"/><Relationship Id="rId416" Type="http://schemas.openxmlformats.org/officeDocument/2006/relationships/image" Target="../media/image539.png"/><Relationship Id="rId598" Type="http://schemas.openxmlformats.org/officeDocument/2006/relationships/image" Target="../media/image630.png"/><Relationship Id="rId819" Type="http://schemas.openxmlformats.org/officeDocument/2006/relationships/customXml" Target="../ink/ink741.xml"/><Relationship Id="rId220" Type="http://schemas.openxmlformats.org/officeDocument/2006/relationships/image" Target="../media/image441.png"/><Relationship Id="rId458" Type="http://schemas.openxmlformats.org/officeDocument/2006/relationships/image" Target="../media/image560.png"/><Relationship Id="rId623" Type="http://schemas.openxmlformats.org/officeDocument/2006/relationships/customXml" Target="../ink/ink643.xml"/><Relationship Id="rId665" Type="http://schemas.openxmlformats.org/officeDocument/2006/relationships/customXml" Target="../ink/ink664.xml"/><Relationship Id="rId830" Type="http://schemas.openxmlformats.org/officeDocument/2006/relationships/image" Target="../media/image745.png"/><Relationship Id="rId15" Type="http://schemas.openxmlformats.org/officeDocument/2006/relationships/customXml" Target="../ink/ink339.xml"/><Relationship Id="rId57" Type="http://schemas.openxmlformats.org/officeDocument/2006/relationships/customXml" Target="../ink/ink360.xml"/><Relationship Id="rId262" Type="http://schemas.openxmlformats.org/officeDocument/2006/relationships/image" Target="../media/image462.png"/><Relationship Id="rId318" Type="http://schemas.openxmlformats.org/officeDocument/2006/relationships/image" Target="../media/image490.png"/><Relationship Id="rId525" Type="http://schemas.openxmlformats.org/officeDocument/2006/relationships/customXml" Target="../ink/ink594.xml"/><Relationship Id="rId567" Type="http://schemas.openxmlformats.org/officeDocument/2006/relationships/customXml" Target="../ink/ink615.xml"/><Relationship Id="rId732" Type="http://schemas.openxmlformats.org/officeDocument/2006/relationships/image" Target="../media/image696.png"/><Relationship Id="rId99" Type="http://schemas.openxmlformats.org/officeDocument/2006/relationships/customXml" Target="../ink/ink381.xml"/><Relationship Id="rId122" Type="http://schemas.openxmlformats.org/officeDocument/2006/relationships/image" Target="../media/image392.png"/><Relationship Id="rId164" Type="http://schemas.openxmlformats.org/officeDocument/2006/relationships/image" Target="../media/image413.png"/><Relationship Id="rId371" Type="http://schemas.openxmlformats.org/officeDocument/2006/relationships/customXml" Target="../ink/ink517.xml"/><Relationship Id="rId774" Type="http://schemas.openxmlformats.org/officeDocument/2006/relationships/image" Target="../media/image717.png"/><Relationship Id="rId427" Type="http://schemas.openxmlformats.org/officeDocument/2006/relationships/customXml" Target="../ink/ink545.xml"/><Relationship Id="rId469" Type="http://schemas.openxmlformats.org/officeDocument/2006/relationships/customXml" Target="../ink/ink566.xml"/><Relationship Id="rId634" Type="http://schemas.openxmlformats.org/officeDocument/2006/relationships/image" Target="../media/image648.png"/><Relationship Id="rId676" Type="http://schemas.openxmlformats.org/officeDocument/2006/relationships/image" Target="../media/image668.png"/><Relationship Id="rId841" Type="http://schemas.openxmlformats.org/officeDocument/2006/relationships/customXml" Target="../ink/ink752.xml"/><Relationship Id="rId26" Type="http://schemas.openxmlformats.org/officeDocument/2006/relationships/image" Target="../media/image344.png"/><Relationship Id="rId231" Type="http://schemas.openxmlformats.org/officeDocument/2006/relationships/customXml" Target="../ink/ink447.xml"/><Relationship Id="rId273" Type="http://schemas.openxmlformats.org/officeDocument/2006/relationships/customXml" Target="../ink/ink468.xml"/><Relationship Id="rId329" Type="http://schemas.openxmlformats.org/officeDocument/2006/relationships/customXml" Target="../ink/ink496.xml"/><Relationship Id="rId480" Type="http://schemas.openxmlformats.org/officeDocument/2006/relationships/image" Target="../media/image571.png"/><Relationship Id="rId536" Type="http://schemas.openxmlformats.org/officeDocument/2006/relationships/image" Target="../media/image599.png"/><Relationship Id="rId701" Type="http://schemas.openxmlformats.org/officeDocument/2006/relationships/customXml" Target="../ink/ink682.xml"/><Relationship Id="rId68" Type="http://schemas.openxmlformats.org/officeDocument/2006/relationships/image" Target="../media/image365.png"/><Relationship Id="rId133" Type="http://schemas.openxmlformats.org/officeDocument/2006/relationships/customXml" Target="../ink/ink398.xml"/><Relationship Id="rId175" Type="http://schemas.openxmlformats.org/officeDocument/2006/relationships/customXml" Target="../ink/ink419.xml"/><Relationship Id="rId340" Type="http://schemas.openxmlformats.org/officeDocument/2006/relationships/image" Target="../media/image501.png"/><Relationship Id="rId578" Type="http://schemas.openxmlformats.org/officeDocument/2006/relationships/image" Target="../media/image620.png"/><Relationship Id="rId743" Type="http://schemas.openxmlformats.org/officeDocument/2006/relationships/customXml" Target="../ink/ink703.xml"/><Relationship Id="rId785" Type="http://schemas.openxmlformats.org/officeDocument/2006/relationships/customXml" Target="../ink/ink724.xml"/><Relationship Id="rId200" Type="http://schemas.openxmlformats.org/officeDocument/2006/relationships/image" Target="../media/image431.png"/><Relationship Id="rId382" Type="http://schemas.openxmlformats.org/officeDocument/2006/relationships/image" Target="../media/image522.png"/><Relationship Id="rId438" Type="http://schemas.openxmlformats.org/officeDocument/2006/relationships/image" Target="../media/image550.png"/><Relationship Id="rId603" Type="http://schemas.openxmlformats.org/officeDocument/2006/relationships/customXml" Target="../ink/ink633.xml"/><Relationship Id="rId645" Type="http://schemas.openxmlformats.org/officeDocument/2006/relationships/customXml" Target="../ink/ink654.xml"/><Relationship Id="rId687" Type="http://schemas.openxmlformats.org/officeDocument/2006/relationships/customXml" Target="../ink/ink675.xml"/><Relationship Id="rId810" Type="http://schemas.openxmlformats.org/officeDocument/2006/relationships/image" Target="../media/image735.png"/><Relationship Id="rId852" Type="http://schemas.openxmlformats.org/officeDocument/2006/relationships/image" Target="../media/image756.png"/><Relationship Id="rId242" Type="http://schemas.openxmlformats.org/officeDocument/2006/relationships/image" Target="../media/image452.png"/><Relationship Id="rId284" Type="http://schemas.openxmlformats.org/officeDocument/2006/relationships/image" Target="../media/image473.png"/><Relationship Id="rId491" Type="http://schemas.openxmlformats.org/officeDocument/2006/relationships/customXml" Target="../ink/ink577.xml"/><Relationship Id="rId505" Type="http://schemas.openxmlformats.org/officeDocument/2006/relationships/customXml" Target="../ink/ink584.xml"/><Relationship Id="rId712" Type="http://schemas.openxmlformats.org/officeDocument/2006/relationships/image" Target="../media/image686.png"/><Relationship Id="rId37" Type="http://schemas.openxmlformats.org/officeDocument/2006/relationships/customXml" Target="../ink/ink350.xml"/><Relationship Id="rId79" Type="http://schemas.openxmlformats.org/officeDocument/2006/relationships/customXml" Target="../ink/ink371.xml"/><Relationship Id="rId102" Type="http://schemas.openxmlformats.org/officeDocument/2006/relationships/image" Target="../media/image382.png"/><Relationship Id="rId144" Type="http://schemas.openxmlformats.org/officeDocument/2006/relationships/image" Target="../media/image403.png"/><Relationship Id="rId547" Type="http://schemas.openxmlformats.org/officeDocument/2006/relationships/customXml" Target="../ink/ink605.xml"/><Relationship Id="rId589" Type="http://schemas.openxmlformats.org/officeDocument/2006/relationships/customXml" Target="../ink/ink626.xml"/><Relationship Id="rId754" Type="http://schemas.openxmlformats.org/officeDocument/2006/relationships/image" Target="../media/image707.png"/><Relationship Id="rId796" Type="http://schemas.openxmlformats.org/officeDocument/2006/relationships/image" Target="../media/image728.png"/><Relationship Id="rId90" Type="http://schemas.openxmlformats.org/officeDocument/2006/relationships/image" Target="../media/image376.png"/><Relationship Id="rId186" Type="http://schemas.openxmlformats.org/officeDocument/2006/relationships/image" Target="../media/image424.png"/><Relationship Id="rId351" Type="http://schemas.openxmlformats.org/officeDocument/2006/relationships/customXml" Target="../ink/ink507.xml"/><Relationship Id="rId393" Type="http://schemas.openxmlformats.org/officeDocument/2006/relationships/customXml" Target="../ink/ink528.xml"/><Relationship Id="rId407" Type="http://schemas.openxmlformats.org/officeDocument/2006/relationships/customXml" Target="../ink/ink535.xml"/><Relationship Id="rId449" Type="http://schemas.openxmlformats.org/officeDocument/2006/relationships/customXml" Target="../ink/ink556.xml"/><Relationship Id="rId614" Type="http://schemas.openxmlformats.org/officeDocument/2006/relationships/image" Target="../media/image638.png"/><Relationship Id="rId656" Type="http://schemas.openxmlformats.org/officeDocument/2006/relationships/image" Target="../media/image658.png"/><Relationship Id="rId821" Type="http://schemas.openxmlformats.org/officeDocument/2006/relationships/customXml" Target="../ink/ink742.xml"/><Relationship Id="rId211" Type="http://schemas.openxmlformats.org/officeDocument/2006/relationships/customXml" Target="../ink/ink437.xml"/><Relationship Id="rId253" Type="http://schemas.openxmlformats.org/officeDocument/2006/relationships/customXml" Target="../ink/ink458.xml"/><Relationship Id="rId295" Type="http://schemas.openxmlformats.org/officeDocument/2006/relationships/customXml" Target="../ink/ink479.xml"/><Relationship Id="rId309" Type="http://schemas.openxmlformats.org/officeDocument/2006/relationships/customXml" Target="../ink/ink486.xml"/><Relationship Id="rId460" Type="http://schemas.openxmlformats.org/officeDocument/2006/relationships/image" Target="../media/image561.png"/><Relationship Id="rId516" Type="http://schemas.openxmlformats.org/officeDocument/2006/relationships/image" Target="../media/image589.png"/><Relationship Id="rId698" Type="http://schemas.openxmlformats.org/officeDocument/2006/relationships/image" Target="../media/image679.png"/><Relationship Id="rId48" Type="http://schemas.openxmlformats.org/officeDocument/2006/relationships/image" Target="../media/image355.png"/><Relationship Id="rId113" Type="http://schemas.openxmlformats.org/officeDocument/2006/relationships/customXml" Target="../ink/ink388.xml"/><Relationship Id="rId320" Type="http://schemas.openxmlformats.org/officeDocument/2006/relationships/image" Target="../media/image491.png"/><Relationship Id="rId558" Type="http://schemas.openxmlformats.org/officeDocument/2006/relationships/image" Target="../media/image610.png"/><Relationship Id="rId723" Type="http://schemas.openxmlformats.org/officeDocument/2006/relationships/customXml" Target="../ink/ink693.xml"/><Relationship Id="rId765" Type="http://schemas.openxmlformats.org/officeDocument/2006/relationships/customXml" Target="../ink/ink714.xml"/><Relationship Id="rId155" Type="http://schemas.openxmlformats.org/officeDocument/2006/relationships/customXml" Target="../ink/ink409.xml"/><Relationship Id="rId197" Type="http://schemas.openxmlformats.org/officeDocument/2006/relationships/customXml" Target="../ink/ink430.xml"/><Relationship Id="rId362" Type="http://schemas.openxmlformats.org/officeDocument/2006/relationships/image" Target="../media/image512.png"/><Relationship Id="rId418" Type="http://schemas.openxmlformats.org/officeDocument/2006/relationships/image" Target="../media/image540.png"/><Relationship Id="rId625" Type="http://schemas.openxmlformats.org/officeDocument/2006/relationships/customXml" Target="../ink/ink644.xml"/><Relationship Id="rId832" Type="http://schemas.openxmlformats.org/officeDocument/2006/relationships/image" Target="../media/image746.png"/><Relationship Id="rId222" Type="http://schemas.openxmlformats.org/officeDocument/2006/relationships/image" Target="../media/image442.png"/><Relationship Id="rId264" Type="http://schemas.openxmlformats.org/officeDocument/2006/relationships/image" Target="../media/image463.png"/><Relationship Id="rId471" Type="http://schemas.openxmlformats.org/officeDocument/2006/relationships/customXml" Target="../ink/ink567.xml"/><Relationship Id="rId667" Type="http://schemas.openxmlformats.org/officeDocument/2006/relationships/customXml" Target="../ink/ink665.xml"/><Relationship Id="rId17" Type="http://schemas.openxmlformats.org/officeDocument/2006/relationships/customXml" Target="../ink/ink340.xml"/><Relationship Id="rId59" Type="http://schemas.openxmlformats.org/officeDocument/2006/relationships/customXml" Target="../ink/ink361.xml"/><Relationship Id="rId124" Type="http://schemas.openxmlformats.org/officeDocument/2006/relationships/image" Target="../media/image393.png"/><Relationship Id="rId527" Type="http://schemas.openxmlformats.org/officeDocument/2006/relationships/customXml" Target="../ink/ink595.xml"/><Relationship Id="rId569" Type="http://schemas.openxmlformats.org/officeDocument/2006/relationships/customXml" Target="../ink/ink616.xml"/><Relationship Id="rId734" Type="http://schemas.openxmlformats.org/officeDocument/2006/relationships/image" Target="../media/image697.png"/><Relationship Id="rId776" Type="http://schemas.openxmlformats.org/officeDocument/2006/relationships/image" Target="../media/image718.png"/><Relationship Id="rId70" Type="http://schemas.openxmlformats.org/officeDocument/2006/relationships/image" Target="../media/image366.png"/><Relationship Id="rId166" Type="http://schemas.openxmlformats.org/officeDocument/2006/relationships/image" Target="../media/image414.png"/><Relationship Id="rId331" Type="http://schemas.openxmlformats.org/officeDocument/2006/relationships/customXml" Target="../ink/ink497.xml"/><Relationship Id="rId373" Type="http://schemas.openxmlformats.org/officeDocument/2006/relationships/customXml" Target="../ink/ink518.xml"/><Relationship Id="rId429" Type="http://schemas.openxmlformats.org/officeDocument/2006/relationships/customXml" Target="../ink/ink546.xml"/><Relationship Id="rId580" Type="http://schemas.openxmlformats.org/officeDocument/2006/relationships/image" Target="../media/image621.png"/><Relationship Id="rId636" Type="http://schemas.openxmlformats.org/officeDocument/2006/relationships/image" Target="../media/image649.png"/><Relationship Id="rId801" Type="http://schemas.openxmlformats.org/officeDocument/2006/relationships/customXml" Target="../ink/ink732.xml"/><Relationship Id="rId1" Type="http://schemas.openxmlformats.org/officeDocument/2006/relationships/slideLayout" Target="../slideLayouts/slideLayout7.xml"/><Relationship Id="rId233" Type="http://schemas.openxmlformats.org/officeDocument/2006/relationships/customXml" Target="../ink/ink448.xml"/><Relationship Id="rId440" Type="http://schemas.openxmlformats.org/officeDocument/2006/relationships/image" Target="../media/image551.png"/><Relationship Id="rId678" Type="http://schemas.openxmlformats.org/officeDocument/2006/relationships/image" Target="../media/image669.png"/><Relationship Id="rId843" Type="http://schemas.openxmlformats.org/officeDocument/2006/relationships/customXml" Target="../ink/ink753.xml"/><Relationship Id="rId28" Type="http://schemas.openxmlformats.org/officeDocument/2006/relationships/image" Target="../media/image345.png"/><Relationship Id="rId275" Type="http://schemas.openxmlformats.org/officeDocument/2006/relationships/customXml" Target="../ink/ink469.xml"/><Relationship Id="rId300" Type="http://schemas.openxmlformats.org/officeDocument/2006/relationships/image" Target="../media/image481.png"/><Relationship Id="rId482" Type="http://schemas.openxmlformats.org/officeDocument/2006/relationships/image" Target="../media/image572.png"/><Relationship Id="rId538" Type="http://schemas.openxmlformats.org/officeDocument/2006/relationships/image" Target="../media/image600.png"/><Relationship Id="rId703" Type="http://schemas.openxmlformats.org/officeDocument/2006/relationships/customXml" Target="../ink/ink683.xml"/><Relationship Id="rId745" Type="http://schemas.openxmlformats.org/officeDocument/2006/relationships/customXml" Target="../ink/ink704.xml"/><Relationship Id="rId81" Type="http://schemas.openxmlformats.org/officeDocument/2006/relationships/customXml" Target="../ink/ink372.xml"/><Relationship Id="rId135" Type="http://schemas.openxmlformats.org/officeDocument/2006/relationships/customXml" Target="../ink/ink399.xml"/><Relationship Id="rId177" Type="http://schemas.openxmlformats.org/officeDocument/2006/relationships/customXml" Target="../ink/ink420.xml"/><Relationship Id="rId342" Type="http://schemas.openxmlformats.org/officeDocument/2006/relationships/image" Target="../media/image502.png"/><Relationship Id="rId384" Type="http://schemas.openxmlformats.org/officeDocument/2006/relationships/image" Target="../media/image523.png"/><Relationship Id="rId591" Type="http://schemas.openxmlformats.org/officeDocument/2006/relationships/customXml" Target="../ink/ink627.xml"/><Relationship Id="rId605" Type="http://schemas.openxmlformats.org/officeDocument/2006/relationships/customXml" Target="../ink/ink634.xml"/><Relationship Id="rId787" Type="http://schemas.openxmlformats.org/officeDocument/2006/relationships/customXml" Target="../ink/ink725.xml"/><Relationship Id="rId812" Type="http://schemas.openxmlformats.org/officeDocument/2006/relationships/image" Target="../media/image736.png"/><Relationship Id="rId202" Type="http://schemas.openxmlformats.org/officeDocument/2006/relationships/image" Target="../media/image432.png"/><Relationship Id="rId244" Type="http://schemas.openxmlformats.org/officeDocument/2006/relationships/image" Target="../media/image453.png"/><Relationship Id="rId647" Type="http://schemas.openxmlformats.org/officeDocument/2006/relationships/customXml" Target="../ink/ink655.xml"/><Relationship Id="rId689" Type="http://schemas.openxmlformats.org/officeDocument/2006/relationships/customXml" Target="../ink/ink676.xml"/><Relationship Id="rId39" Type="http://schemas.openxmlformats.org/officeDocument/2006/relationships/customXml" Target="../ink/ink351.xml"/><Relationship Id="rId286" Type="http://schemas.openxmlformats.org/officeDocument/2006/relationships/image" Target="../media/image474.png"/><Relationship Id="rId451" Type="http://schemas.openxmlformats.org/officeDocument/2006/relationships/customXml" Target="../ink/ink557.xml"/><Relationship Id="rId493" Type="http://schemas.openxmlformats.org/officeDocument/2006/relationships/customXml" Target="../ink/ink578.xml"/><Relationship Id="rId507" Type="http://schemas.openxmlformats.org/officeDocument/2006/relationships/customXml" Target="../ink/ink585.xml"/><Relationship Id="rId549" Type="http://schemas.openxmlformats.org/officeDocument/2006/relationships/customXml" Target="../ink/ink606.xml"/><Relationship Id="rId714" Type="http://schemas.openxmlformats.org/officeDocument/2006/relationships/image" Target="../media/image687.png"/><Relationship Id="rId756" Type="http://schemas.openxmlformats.org/officeDocument/2006/relationships/image" Target="../media/image708.png"/><Relationship Id="rId50" Type="http://schemas.openxmlformats.org/officeDocument/2006/relationships/image" Target="../media/image356.png"/><Relationship Id="rId104" Type="http://schemas.openxmlformats.org/officeDocument/2006/relationships/image" Target="../media/image383.png"/><Relationship Id="rId146" Type="http://schemas.openxmlformats.org/officeDocument/2006/relationships/image" Target="../media/image404.png"/><Relationship Id="rId188" Type="http://schemas.openxmlformats.org/officeDocument/2006/relationships/image" Target="../media/image425.png"/><Relationship Id="rId311" Type="http://schemas.openxmlformats.org/officeDocument/2006/relationships/customXml" Target="../ink/ink487.xml"/><Relationship Id="rId353" Type="http://schemas.openxmlformats.org/officeDocument/2006/relationships/customXml" Target="../ink/ink508.xml"/><Relationship Id="rId395" Type="http://schemas.openxmlformats.org/officeDocument/2006/relationships/customXml" Target="../ink/ink529.xml"/><Relationship Id="rId409" Type="http://schemas.openxmlformats.org/officeDocument/2006/relationships/customXml" Target="../ink/ink536.xml"/><Relationship Id="rId560" Type="http://schemas.openxmlformats.org/officeDocument/2006/relationships/image" Target="../media/image611.png"/><Relationship Id="rId798" Type="http://schemas.openxmlformats.org/officeDocument/2006/relationships/image" Target="../media/image729.png"/><Relationship Id="rId92" Type="http://schemas.openxmlformats.org/officeDocument/2006/relationships/image" Target="../media/image377.png"/><Relationship Id="rId213" Type="http://schemas.openxmlformats.org/officeDocument/2006/relationships/customXml" Target="../ink/ink438.xml"/><Relationship Id="rId420" Type="http://schemas.openxmlformats.org/officeDocument/2006/relationships/image" Target="../media/image541.png"/><Relationship Id="rId616" Type="http://schemas.openxmlformats.org/officeDocument/2006/relationships/image" Target="../media/image639.png"/><Relationship Id="rId658" Type="http://schemas.openxmlformats.org/officeDocument/2006/relationships/image" Target="../media/image659.png"/><Relationship Id="rId823" Type="http://schemas.openxmlformats.org/officeDocument/2006/relationships/customXml" Target="../ink/ink743.xml"/><Relationship Id="rId255" Type="http://schemas.openxmlformats.org/officeDocument/2006/relationships/customXml" Target="../ink/ink459.xml"/><Relationship Id="rId297" Type="http://schemas.openxmlformats.org/officeDocument/2006/relationships/customXml" Target="../ink/ink480.xml"/><Relationship Id="rId462" Type="http://schemas.openxmlformats.org/officeDocument/2006/relationships/image" Target="../media/image562.png"/><Relationship Id="rId518" Type="http://schemas.openxmlformats.org/officeDocument/2006/relationships/image" Target="../media/image590.png"/><Relationship Id="rId725" Type="http://schemas.openxmlformats.org/officeDocument/2006/relationships/customXml" Target="../ink/ink694.xml"/><Relationship Id="rId115" Type="http://schemas.openxmlformats.org/officeDocument/2006/relationships/customXml" Target="../ink/ink389.xml"/><Relationship Id="rId157" Type="http://schemas.openxmlformats.org/officeDocument/2006/relationships/customXml" Target="../ink/ink410.xml"/><Relationship Id="rId322" Type="http://schemas.openxmlformats.org/officeDocument/2006/relationships/image" Target="../media/image492.png"/><Relationship Id="rId364" Type="http://schemas.openxmlformats.org/officeDocument/2006/relationships/image" Target="../media/image513.png"/><Relationship Id="rId767" Type="http://schemas.openxmlformats.org/officeDocument/2006/relationships/customXml" Target="../ink/ink715.xml"/><Relationship Id="rId61" Type="http://schemas.openxmlformats.org/officeDocument/2006/relationships/customXml" Target="../ink/ink362.xml"/><Relationship Id="rId199" Type="http://schemas.openxmlformats.org/officeDocument/2006/relationships/customXml" Target="../ink/ink431.xml"/><Relationship Id="rId571" Type="http://schemas.openxmlformats.org/officeDocument/2006/relationships/customXml" Target="../ink/ink617.xml"/><Relationship Id="rId627" Type="http://schemas.openxmlformats.org/officeDocument/2006/relationships/customXml" Target="../ink/ink645.xml"/><Relationship Id="rId669" Type="http://schemas.openxmlformats.org/officeDocument/2006/relationships/customXml" Target="../ink/ink666.xml"/><Relationship Id="rId834" Type="http://schemas.openxmlformats.org/officeDocument/2006/relationships/image" Target="../media/image747.png"/><Relationship Id="rId19" Type="http://schemas.openxmlformats.org/officeDocument/2006/relationships/customXml" Target="../ink/ink341.xml"/><Relationship Id="rId224" Type="http://schemas.openxmlformats.org/officeDocument/2006/relationships/image" Target="../media/image443.png"/><Relationship Id="rId266" Type="http://schemas.openxmlformats.org/officeDocument/2006/relationships/image" Target="../media/image464.png"/><Relationship Id="rId431" Type="http://schemas.openxmlformats.org/officeDocument/2006/relationships/customXml" Target="../ink/ink547.xml"/><Relationship Id="rId473" Type="http://schemas.openxmlformats.org/officeDocument/2006/relationships/customXml" Target="../ink/ink568.xml"/><Relationship Id="rId529" Type="http://schemas.openxmlformats.org/officeDocument/2006/relationships/customXml" Target="../ink/ink596.xml"/><Relationship Id="rId680" Type="http://schemas.openxmlformats.org/officeDocument/2006/relationships/image" Target="../media/image670.png"/><Relationship Id="rId736" Type="http://schemas.openxmlformats.org/officeDocument/2006/relationships/image" Target="../media/image698.png"/><Relationship Id="rId30" Type="http://schemas.openxmlformats.org/officeDocument/2006/relationships/image" Target="../media/image346.png"/><Relationship Id="rId126" Type="http://schemas.openxmlformats.org/officeDocument/2006/relationships/image" Target="../media/image394.png"/><Relationship Id="rId168" Type="http://schemas.openxmlformats.org/officeDocument/2006/relationships/image" Target="../media/image415.png"/><Relationship Id="rId333" Type="http://schemas.openxmlformats.org/officeDocument/2006/relationships/customXml" Target="../ink/ink498.xml"/><Relationship Id="rId540" Type="http://schemas.openxmlformats.org/officeDocument/2006/relationships/image" Target="../media/image601.png"/><Relationship Id="rId778" Type="http://schemas.openxmlformats.org/officeDocument/2006/relationships/image" Target="../media/image719.png"/><Relationship Id="rId72" Type="http://schemas.openxmlformats.org/officeDocument/2006/relationships/image" Target="../media/image367.png"/><Relationship Id="rId375" Type="http://schemas.openxmlformats.org/officeDocument/2006/relationships/customXml" Target="../ink/ink519.xml"/><Relationship Id="rId582" Type="http://schemas.openxmlformats.org/officeDocument/2006/relationships/image" Target="../media/image622.png"/><Relationship Id="rId638" Type="http://schemas.openxmlformats.org/officeDocument/2006/relationships/image" Target="../media/image650.png"/><Relationship Id="rId803" Type="http://schemas.openxmlformats.org/officeDocument/2006/relationships/customXml" Target="../ink/ink733.xml"/><Relationship Id="rId845" Type="http://schemas.openxmlformats.org/officeDocument/2006/relationships/customXml" Target="../ink/ink754.xml"/><Relationship Id="rId3" Type="http://schemas.openxmlformats.org/officeDocument/2006/relationships/customXml" Target="../ink/ink333.xml"/><Relationship Id="rId235" Type="http://schemas.openxmlformats.org/officeDocument/2006/relationships/customXml" Target="../ink/ink449.xml"/><Relationship Id="rId277" Type="http://schemas.openxmlformats.org/officeDocument/2006/relationships/customXml" Target="../ink/ink470.xml"/><Relationship Id="rId400" Type="http://schemas.openxmlformats.org/officeDocument/2006/relationships/image" Target="../media/image531.png"/><Relationship Id="rId442" Type="http://schemas.openxmlformats.org/officeDocument/2006/relationships/image" Target="../media/image552.png"/><Relationship Id="rId484" Type="http://schemas.openxmlformats.org/officeDocument/2006/relationships/image" Target="../media/image573.png"/><Relationship Id="rId705" Type="http://schemas.openxmlformats.org/officeDocument/2006/relationships/customXml" Target="../ink/ink684.xml"/><Relationship Id="rId137" Type="http://schemas.openxmlformats.org/officeDocument/2006/relationships/customXml" Target="../ink/ink400.xml"/><Relationship Id="rId302" Type="http://schemas.openxmlformats.org/officeDocument/2006/relationships/image" Target="../media/image482.png"/><Relationship Id="rId344" Type="http://schemas.openxmlformats.org/officeDocument/2006/relationships/image" Target="../media/image503.png"/><Relationship Id="rId691" Type="http://schemas.openxmlformats.org/officeDocument/2006/relationships/customXml" Target="../ink/ink677.xml"/><Relationship Id="rId747" Type="http://schemas.openxmlformats.org/officeDocument/2006/relationships/customXml" Target="../ink/ink705.xml"/><Relationship Id="rId789" Type="http://schemas.openxmlformats.org/officeDocument/2006/relationships/customXml" Target="../ink/ink726.xml"/><Relationship Id="rId41" Type="http://schemas.openxmlformats.org/officeDocument/2006/relationships/customXml" Target="../ink/ink352.xml"/><Relationship Id="rId83" Type="http://schemas.openxmlformats.org/officeDocument/2006/relationships/customXml" Target="../ink/ink373.xml"/><Relationship Id="rId179" Type="http://schemas.openxmlformats.org/officeDocument/2006/relationships/customXml" Target="../ink/ink421.xml"/><Relationship Id="rId386" Type="http://schemas.openxmlformats.org/officeDocument/2006/relationships/image" Target="../media/image524.png"/><Relationship Id="rId551" Type="http://schemas.openxmlformats.org/officeDocument/2006/relationships/customXml" Target="../ink/ink607.xml"/><Relationship Id="rId593" Type="http://schemas.openxmlformats.org/officeDocument/2006/relationships/customXml" Target="../ink/ink628.xml"/><Relationship Id="rId607" Type="http://schemas.openxmlformats.org/officeDocument/2006/relationships/customXml" Target="../ink/ink635.xml"/><Relationship Id="rId649" Type="http://schemas.openxmlformats.org/officeDocument/2006/relationships/customXml" Target="../ink/ink656.xml"/><Relationship Id="rId814" Type="http://schemas.openxmlformats.org/officeDocument/2006/relationships/image" Target="../media/image737.png"/><Relationship Id="rId190" Type="http://schemas.openxmlformats.org/officeDocument/2006/relationships/image" Target="../media/image426.png"/><Relationship Id="rId204" Type="http://schemas.openxmlformats.org/officeDocument/2006/relationships/image" Target="../media/image433.png"/><Relationship Id="rId246" Type="http://schemas.openxmlformats.org/officeDocument/2006/relationships/image" Target="../media/image454.png"/><Relationship Id="rId288" Type="http://schemas.openxmlformats.org/officeDocument/2006/relationships/image" Target="../media/image475.png"/><Relationship Id="rId411" Type="http://schemas.openxmlformats.org/officeDocument/2006/relationships/customXml" Target="../ink/ink537.xml"/><Relationship Id="rId453" Type="http://schemas.openxmlformats.org/officeDocument/2006/relationships/customXml" Target="../ink/ink558.xml"/><Relationship Id="rId509" Type="http://schemas.openxmlformats.org/officeDocument/2006/relationships/customXml" Target="../ink/ink586.xml"/><Relationship Id="rId660" Type="http://schemas.openxmlformats.org/officeDocument/2006/relationships/image" Target="../media/image660.png"/><Relationship Id="rId106" Type="http://schemas.openxmlformats.org/officeDocument/2006/relationships/image" Target="../media/image384.png"/><Relationship Id="rId313" Type="http://schemas.openxmlformats.org/officeDocument/2006/relationships/customXml" Target="../ink/ink488.xml"/><Relationship Id="rId495" Type="http://schemas.openxmlformats.org/officeDocument/2006/relationships/customXml" Target="../ink/ink579.xml"/><Relationship Id="rId716" Type="http://schemas.openxmlformats.org/officeDocument/2006/relationships/image" Target="../media/image688.png"/><Relationship Id="rId758" Type="http://schemas.openxmlformats.org/officeDocument/2006/relationships/image" Target="../media/image709.png"/><Relationship Id="rId10" Type="http://schemas.openxmlformats.org/officeDocument/2006/relationships/image" Target="../media/image336.png"/><Relationship Id="rId52" Type="http://schemas.openxmlformats.org/officeDocument/2006/relationships/image" Target="../media/image357.png"/><Relationship Id="rId94" Type="http://schemas.openxmlformats.org/officeDocument/2006/relationships/image" Target="../media/image378.png"/><Relationship Id="rId148" Type="http://schemas.openxmlformats.org/officeDocument/2006/relationships/image" Target="../media/image405.png"/><Relationship Id="rId355" Type="http://schemas.openxmlformats.org/officeDocument/2006/relationships/customXml" Target="../ink/ink509.xml"/><Relationship Id="rId397" Type="http://schemas.openxmlformats.org/officeDocument/2006/relationships/customXml" Target="../ink/ink530.xml"/><Relationship Id="rId520" Type="http://schemas.openxmlformats.org/officeDocument/2006/relationships/image" Target="../media/image591.png"/><Relationship Id="rId562" Type="http://schemas.openxmlformats.org/officeDocument/2006/relationships/image" Target="../media/image612.png"/><Relationship Id="rId618" Type="http://schemas.openxmlformats.org/officeDocument/2006/relationships/image" Target="../media/image640.png"/><Relationship Id="rId825" Type="http://schemas.openxmlformats.org/officeDocument/2006/relationships/customXml" Target="../ink/ink744.xml"/><Relationship Id="rId215" Type="http://schemas.openxmlformats.org/officeDocument/2006/relationships/customXml" Target="../ink/ink439.xml"/><Relationship Id="rId257" Type="http://schemas.openxmlformats.org/officeDocument/2006/relationships/customXml" Target="../ink/ink460.xml"/><Relationship Id="rId422" Type="http://schemas.openxmlformats.org/officeDocument/2006/relationships/image" Target="../media/image542.png"/><Relationship Id="rId464" Type="http://schemas.openxmlformats.org/officeDocument/2006/relationships/image" Target="../media/image563.png"/><Relationship Id="rId299" Type="http://schemas.openxmlformats.org/officeDocument/2006/relationships/customXml" Target="../ink/ink481.xml"/><Relationship Id="rId727" Type="http://schemas.openxmlformats.org/officeDocument/2006/relationships/customXml" Target="../ink/ink695.xml"/><Relationship Id="rId63" Type="http://schemas.openxmlformats.org/officeDocument/2006/relationships/customXml" Target="../ink/ink363.xml"/><Relationship Id="rId159" Type="http://schemas.openxmlformats.org/officeDocument/2006/relationships/customXml" Target="../ink/ink411.xml"/><Relationship Id="rId366" Type="http://schemas.openxmlformats.org/officeDocument/2006/relationships/image" Target="../media/image514.png"/><Relationship Id="rId573" Type="http://schemas.openxmlformats.org/officeDocument/2006/relationships/customXml" Target="../ink/ink618.xml"/><Relationship Id="rId780" Type="http://schemas.openxmlformats.org/officeDocument/2006/relationships/image" Target="../media/image720.png"/><Relationship Id="rId226" Type="http://schemas.openxmlformats.org/officeDocument/2006/relationships/image" Target="../media/image444.png"/><Relationship Id="rId433" Type="http://schemas.openxmlformats.org/officeDocument/2006/relationships/customXml" Target="../ink/ink548.xml"/><Relationship Id="rId640" Type="http://schemas.openxmlformats.org/officeDocument/2006/relationships/image" Target="../media/image651.png"/><Relationship Id="rId738" Type="http://schemas.openxmlformats.org/officeDocument/2006/relationships/image" Target="../media/image699.png"/><Relationship Id="rId74" Type="http://schemas.openxmlformats.org/officeDocument/2006/relationships/image" Target="../media/image368.png"/><Relationship Id="rId377" Type="http://schemas.openxmlformats.org/officeDocument/2006/relationships/customXml" Target="../ink/ink520.xml"/><Relationship Id="rId500" Type="http://schemas.openxmlformats.org/officeDocument/2006/relationships/image" Target="../media/image581.png"/><Relationship Id="rId584" Type="http://schemas.openxmlformats.org/officeDocument/2006/relationships/image" Target="../media/image623.png"/><Relationship Id="rId805" Type="http://schemas.openxmlformats.org/officeDocument/2006/relationships/customXml" Target="../ink/ink734.xml"/><Relationship Id="rId5" Type="http://schemas.openxmlformats.org/officeDocument/2006/relationships/customXml" Target="../ink/ink334.xml"/><Relationship Id="rId237" Type="http://schemas.openxmlformats.org/officeDocument/2006/relationships/customXml" Target="../ink/ink450.xml"/><Relationship Id="rId791" Type="http://schemas.openxmlformats.org/officeDocument/2006/relationships/customXml" Target="../ink/ink727.xml"/><Relationship Id="rId444" Type="http://schemas.openxmlformats.org/officeDocument/2006/relationships/image" Target="../media/image553.png"/><Relationship Id="rId651" Type="http://schemas.openxmlformats.org/officeDocument/2006/relationships/customXml" Target="../ink/ink657.xml"/><Relationship Id="rId749" Type="http://schemas.openxmlformats.org/officeDocument/2006/relationships/customXml" Target="../ink/ink706.xml"/><Relationship Id="rId290" Type="http://schemas.openxmlformats.org/officeDocument/2006/relationships/image" Target="../media/image476.png"/><Relationship Id="rId304" Type="http://schemas.openxmlformats.org/officeDocument/2006/relationships/image" Target="../media/image483.png"/><Relationship Id="rId388" Type="http://schemas.openxmlformats.org/officeDocument/2006/relationships/image" Target="../media/image525.png"/><Relationship Id="rId511" Type="http://schemas.openxmlformats.org/officeDocument/2006/relationships/customXml" Target="../ink/ink587.xml"/><Relationship Id="rId609" Type="http://schemas.openxmlformats.org/officeDocument/2006/relationships/customXml" Target="../ink/ink636.xml"/><Relationship Id="rId85" Type="http://schemas.openxmlformats.org/officeDocument/2006/relationships/customXml" Target="../ink/ink374.xml"/><Relationship Id="rId150" Type="http://schemas.openxmlformats.org/officeDocument/2006/relationships/image" Target="../media/image406.png"/><Relationship Id="rId595" Type="http://schemas.openxmlformats.org/officeDocument/2006/relationships/customXml" Target="../ink/ink629.xml"/><Relationship Id="rId816" Type="http://schemas.openxmlformats.org/officeDocument/2006/relationships/image" Target="../media/image738.png"/><Relationship Id="rId248" Type="http://schemas.openxmlformats.org/officeDocument/2006/relationships/image" Target="../media/image455.png"/><Relationship Id="rId455" Type="http://schemas.openxmlformats.org/officeDocument/2006/relationships/customXml" Target="../ink/ink559.xml"/><Relationship Id="rId662" Type="http://schemas.openxmlformats.org/officeDocument/2006/relationships/image" Target="../media/image661.png"/><Relationship Id="rId12" Type="http://schemas.openxmlformats.org/officeDocument/2006/relationships/image" Target="../media/image337.png"/><Relationship Id="rId108" Type="http://schemas.openxmlformats.org/officeDocument/2006/relationships/image" Target="../media/image385.png"/><Relationship Id="rId315" Type="http://schemas.openxmlformats.org/officeDocument/2006/relationships/customXml" Target="../ink/ink489.xml"/><Relationship Id="rId522" Type="http://schemas.openxmlformats.org/officeDocument/2006/relationships/image" Target="../media/image592.png"/><Relationship Id="rId96" Type="http://schemas.openxmlformats.org/officeDocument/2006/relationships/image" Target="../media/image379.png"/><Relationship Id="rId161" Type="http://schemas.openxmlformats.org/officeDocument/2006/relationships/customXml" Target="../ink/ink412.xml"/><Relationship Id="rId399" Type="http://schemas.openxmlformats.org/officeDocument/2006/relationships/customXml" Target="../ink/ink531.xml"/><Relationship Id="rId827" Type="http://schemas.openxmlformats.org/officeDocument/2006/relationships/customXml" Target="../ink/ink745.xml"/><Relationship Id="rId259" Type="http://schemas.openxmlformats.org/officeDocument/2006/relationships/customXml" Target="../ink/ink461.xml"/><Relationship Id="rId466" Type="http://schemas.openxmlformats.org/officeDocument/2006/relationships/image" Target="../media/image564.png"/><Relationship Id="rId673" Type="http://schemas.openxmlformats.org/officeDocument/2006/relationships/customXml" Target="../ink/ink668.xml"/><Relationship Id="rId23" Type="http://schemas.openxmlformats.org/officeDocument/2006/relationships/customXml" Target="../ink/ink343.xml"/><Relationship Id="rId119" Type="http://schemas.openxmlformats.org/officeDocument/2006/relationships/customXml" Target="../ink/ink391.xml"/><Relationship Id="rId326" Type="http://schemas.openxmlformats.org/officeDocument/2006/relationships/image" Target="../media/image494.png"/><Relationship Id="rId533" Type="http://schemas.openxmlformats.org/officeDocument/2006/relationships/customXml" Target="../ink/ink598.xml"/><Relationship Id="rId740" Type="http://schemas.openxmlformats.org/officeDocument/2006/relationships/image" Target="../media/image700.png"/><Relationship Id="rId838" Type="http://schemas.openxmlformats.org/officeDocument/2006/relationships/image" Target="../media/image749.png"/><Relationship Id="rId172" Type="http://schemas.openxmlformats.org/officeDocument/2006/relationships/image" Target="../media/image417.png"/><Relationship Id="rId477" Type="http://schemas.openxmlformats.org/officeDocument/2006/relationships/customXml" Target="../ink/ink570.xml"/><Relationship Id="rId600" Type="http://schemas.openxmlformats.org/officeDocument/2006/relationships/image" Target="../media/image631.png"/><Relationship Id="rId684" Type="http://schemas.openxmlformats.org/officeDocument/2006/relationships/image" Target="../media/image672.png"/><Relationship Id="rId337" Type="http://schemas.openxmlformats.org/officeDocument/2006/relationships/customXml" Target="../ink/ink500.xml"/><Relationship Id="rId34" Type="http://schemas.openxmlformats.org/officeDocument/2006/relationships/image" Target="../media/image348.png"/><Relationship Id="rId544" Type="http://schemas.openxmlformats.org/officeDocument/2006/relationships/image" Target="../media/image603.png"/><Relationship Id="rId751" Type="http://schemas.openxmlformats.org/officeDocument/2006/relationships/customXml" Target="../ink/ink707.xml"/><Relationship Id="rId849" Type="http://schemas.openxmlformats.org/officeDocument/2006/relationships/customXml" Target="../ink/ink756.xml"/><Relationship Id="rId183" Type="http://schemas.openxmlformats.org/officeDocument/2006/relationships/customXml" Target="../ink/ink423.xml"/><Relationship Id="rId390" Type="http://schemas.openxmlformats.org/officeDocument/2006/relationships/image" Target="../media/image526.png"/><Relationship Id="rId404" Type="http://schemas.openxmlformats.org/officeDocument/2006/relationships/image" Target="../media/image533.png"/><Relationship Id="rId611" Type="http://schemas.openxmlformats.org/officeDocument/2006/relationships/customXml" Target="../ink/ink637.xml"/><Relationship Id="rId250" Type="http://schemas.openxmlformats.org/officeDocument/2006/relationships/image" Target="../media/image456.png"/><Relationship Id="rId488" Type="http://schemas.openxmlformats.org/officeDocument/2006/relationships/image" Target="../media/image575.png"/><Relationship Id="rId695" Type="http://schemas.openxmlformats.org/officeDocument/2006/relationships/customXml" Target="../ink/ink679.xml"/><Relationship Id="rId709" Type="http://schemas.openxmlformats.org/officeDocument/2006/relationships/customXml" Target="../ink/ink686.xml"/><Relationship Id="rId45" Type="http://schemas.openxmlformats.org/officeDocument/2006/relationships/customXml" Target="../ink/ink354.xml"/><Relationship Id="rId110" Type="http://schemas.openxmlformats.org/officeDocument/2006/relationships/image" Target="../media/image386.png"/><Relationship Id="rId348" Type="http://schemas.openxmlformats.org/officeDocument/2006/relationships/image" Target="../media/image505.png"/><Relationship Id="rId555" Type="http://schemas.openxmlformats.org/officeDocument/2006/relationships/customXml" Target="../ink/ink609.xml"/><Relationship Id="rId762" Type="http://schemas.openxmlformats.org/officeDocument/2006/relationships/image" Target="../media/image711.png"/><Relationship Id="rId194" Type="http://schemas.openxmlformats.org/officeDocument/2006/relationships/image" Target="../media/image428.png"/><Relationship Id="rId208" Type="http://schemas.openxmlformats.org/officeDocument/2006/relationships/image" Target="../media/image435.png"/><Relationship Id="rId415" Type="http://schemas.openxmlformats.org/officeDocument/2006/relationships/customXml" Target="../ink/ink539.xml"/><Relationship Id="rId622" Type="http://schemas.openxmlformats.org/officeDocument/2006/relationships/image" Target="../media/image642.png"/><Relationship Id="rId261" Type="http://schemas.openxmlformats.org/officeDocument/2006/relationships/customXml" Target="../ink/ink462.xml"/><Relationship Id="rId499" Type="http://schemas.openxmlformats.org/officeDocument/2006/relationships/customXml" Target="../ink/ink581.xml"/><Relationship Id="rId56" Type="http://schemas.openxmlformats.org/officeDocument/2006/relationships/image" Target="../media/image359.png"/><Relationship Id="rId359" Type="http://schemas.openxmlformats.org/officeDocument/2006/relationships/customXml" Target="../ink/ink511.xml"/><Relationship Id="rId566" Type="http://schemas.openxmlformats.org/officeDocument/2006/relationships/image" Target="../media/image614.png"/><Relationship Id="rId773" Type="http://schemas.openxmlformats.org/officeDocument/2006/relationships/customXml" Target="../ink/ink718.xml"/><Relationship Id="rId121" Type="http://schemas.openxmlformats.org/officeDocument/2006/relationships/customXml" Target="../ink/ink392.xml"/><Relationship Id="rId219" Type="http://schemas.openxmlformats.org/officeDocument/2006/relationships/customXml" Target="../ink/ink441.xml"/><Relationship Id="rId426" Type="http://schemas.openxmlformats.org/officeDocument/2006/relationships/image" Target="../media/image544.png"/><Relationship Id="rId633" Type="http://schemas.openxmlformats.org/officeDocument/2006/relationships/customXml" Target="../ink/ink648.xml"/><Relationship Id="rId840" Type="http://schemas.openxmlformats.org/officeDocument/2006/relationships/image" Target="../media/image750.png"/><Relationship Id="rId67" Type="http://schemas.openxmlformats.org/officeDocument/2006/relationships/customXml" Target="../ink/ink365.xml"/><Relationship Id="rId272" Type="http://schemas.openxmlformats.org/officeDocument/2006/relationships/image" Target="../media/image467.png"/><Relationship Id="rId577" Type="http://schemas.openxmlformats.org/officeDocument/2006/relationships/customXml" Target="../ink/ink620.xml"/><Relationship Id="rId700" Type="http://schemas.openxmlformats.org/officeDocument/2006/relationships/image" Target="../media/image680.png"/><Relationship Id="rId132" Type="http://schemas.openxmlformats.org/officeDocument/2006/relationships/image" Target="../media/image397.png"/><Relationship Id="rId784" Type="http://schemas.openxmlformats.org/officeDocument/2006/relationships/image" Target="../media/image722.png"/><Relationship Id="rId437" Type="http://schemas.openxmlformats.org/officeDocument/2006/relationships/customXml" Target="../ink/ink550.xml"/><Relationship Id="rId644" Type="http://schemas.openxmlformats.org/officeDocument/2006/relationships/image" Target="../media/image652.png"/><Relationship Id="rId851" Type="http://schemas.openxmlformats.org/officeDocument/2006/relationships/customXml" Target="../ink/ink757.xml"/><Relationship Id="rId283" Type="http://schemas.openxmlformats.org/officeDocument/2006/relationships/customXml" Target="../ink/ink473.xml"/><Relationship Id="rId490" Type="http://schemas.openxmlformats.org/officeDocument/2006/relationships/image" Target="../media/image576.png"/><Relationship Id="rId504" Type="http://schemas.openxmlformats.org/officeDocument/2006/relationships/image" Target="../media/image583.png"/><Relationship Id="rId711" Type="http://schemas.openxmlformats.org/officeDocument/2006/relationships/customXml" Target="../ink/ink687.xml"/><Relationship Id="rId78" Type="http://schemas.openxmlformats.org/officeDocument/2006/relationships/image" Target="../media/image370.png"/><Relationship Id="rId143" Type="http://schemas.openxmlformats.org/officeDocument/2006/relationships/customXml" Target="../ink/ink403.xml"/><Relationship Id="rId350" Type="http://schemas.openxmlformats.org/officeDocument/2006/relationships/image" Target="../media/image506.png"/><Relationship Id="rId588" Type="http://schemas.openxmlformats.org/officeDocument/2006/relationships/image" Target="../media/image625.png"/><Relationship Id="rId795" Type="http://schemas.openxmlformats.org/officeDocument/2006/relationships/customXml" Target="../ink/ink729.xml"/><Relationship Id="rId809" Type="http://schemas.openxmlformats.org/officeDocument/2006/relationships/customXml" Target="../ink/ink736.xml"/><Relationship Id="rId9" Type="http://schemas.openxmlformats.org/officeDocument/2006/relationships/customXml" Target="../ink/ink336.xml"/><Relationship Id="rId210" Type="http://schemas.openxmlformats.org/officeDocument/2006/relationships/image" Target="../media/image436.png"/><Relationship Id="rId448" Type="http://schemas.openxmlformats.org/officeDocument/2006/relationships/image" Target="../media/image555.png"/><Relationship Id="rId655" Type="http://schemas.openxmlformats.org/officeDocument/2006/relationships/customXml" Target="../ink/ink659.xml"/><Relationship Id="rId294" Type="http://schemas.openxmlformats.org/officeDocument/2006/relationships/image" Target="../media/image478.png"/><Relationship Id="rId308" Type="http://schemas.openxmlformats.org/officeDocument/2006/relationships/image" Target="../media/image485.png"/><Relationship Id="rId515" Type="http://schemas.openxmlformats.org/officeDocument/2006/relationships/customXml" Target="../ink/ink589.xml"/><Relationship Id="rId722" Type="http://schemas.openxmlformats.org/officeDocument/2006/relationships/image" Target="../media/image691.png"/><Relationship Id="rId89" Type="http://schemas.openxmlformats.org/officeDocument/2006/relationships/customXml" Target="../ink/ink376.xml"/><Relationship Id="rId154" Type="http://schemas.openxmlformats.org/officeDocument/2006/relationships/image" Target="../media/image408.png"/><Relationship Id="rId361" Type="http://schemas.openxmlformats.org/officeDocument/2006/relationships/customXml" Target="../ink/ink512.xml"/><Relationship Id="rId599" Type="http://schemas.openxmlformats.org/officeDocument/2006/relationships/customXml" Target="../ink/ink631.xml"/><Relationship Id="rId459" Type="http://schemas.openxmlformats.org/officeDocument/2006/relationships/customXml" Target="../ink/ink561.xml"/><Relationship Id="rId666" Type="http://schemas.openxmlformats.org/officeDocument/2006/relationships/image" Target="../media/image663.png"/><Relationship Id="rId16" Type="http://schemas.openxmlformats.org/officeDocument/2006/relationships/image" Target="../media/image339.png"/><Relationship Id="rId221" Type="http://schemas.openxmlformats.org/officeDocument/2006/relationships/customXml" Target="../ink/ink442.xml"/><Relationship Id="rId319" Type="http://schemas.openxmlformats.org/officeDocument/2006/relationships/customXml" Target="../ink/ink491.xml"/><Relationship Id="rId526" Type="http://schemas.openxmlformats.org/officeDocument/2006/relationships/image" Target="../media/image594.png"/><Relationship Id="rId733" Type="http://schemas.openxmlformats.org/officeDocument/2006/relationships/customXml" Target="../ink/ink698.xml"/><Relationship Id="rId165" Type="http://schemas.openxmlformats.org/officeDocument/2006/relationships/customXml" Target="../ink/ink414.xml"/><Relationship Id="rId372" Type="http://schemas.openxmlformats.org/officeDocument/2006/relationships/image" Target="../media/image517.png"/><Relationship Id="rId677" Type="http://schemas.openxmlformats.org/officeDocument/2006/relationships/customXml" Target="../ink/ink670.xml"/><Relationship Id="rId800" Type="http://schemas.openxmlformats.org/officeDocument/2006/relationships/image" Target="../media/image730.png"/><Relationship Id="rId232" Type="http://schemas.openxmlformats.org/officeDocument/2006/relationships/image" Target="../media/image447.png"/><Relationship Id="rId27" Type="http://schemas.openxmlformats.org/officeDocument/2006/relationships/customXml" Target="../ink/ink345.xml"/><Relationship Id="rId537" Type="http://schemas.openxmlformats.org/officeDocument/2006/relationships/customXml" Target="../ink/ink600.xml"/><Relationship Id="rId744" Type="http://schemas.openxmlformats.org/officeDocument/2006/relationships/image" Target="../media/image702.png"/><Relationship Id="rId80" Type="http://schemas.openxmlformats.org/officeDocument/2006/relationships/image" Target="../media/image371.png"/><Relationship Id="rId176" Type="http://schemas.openxmlformats.org/officeDocument/2006/relationships/image" Target="../media/image419.png"/><Relationship Id="rId383" Type="http://schemas.openxmlformats.org/officeDocument/2006/relationships/customXml" Target="../ink/ink523.xml"/><Relationship Id="rId590" Type="http://schemas.openxmlformats.org/officeDocument/2006/relationships/image" Target="../media/image626.png"/><Relationship Id="rId604" Type="http://schemas.openxmlformats.org/officeDocument/2006/relationships/image" Target="../media/image633.png"/><Relationship Id="rId811" Type="http://schemas.openxmlformats.org/officeDocument/2006/relationships/customXml" Target="../ink/ink737.xml"/><Relationship Id="rId243" Type="http://schemas.openxmlformats.org/officeDocument/2006/relationships/customXml" Target="../ink/ink453.xml"/><Relationship Id="rId450" Type="http://schemas.openxmlformats.org/officeDocument/2006/relationships/image" Target="../media/image556.png"/><Relationship Id="rId688" Type="http://schemas.openxmlformats.org/officeDocument/2006/relationships/image" Target="../media/image674.png"/><Relationship Id="rId38" Type="http://schemas.openxmlformats.org/officeDocument/2006/relationships/image" Target="../media/image350.png"/><Relationship Id="rId103" Type="http://schemas.openxmlformats.org/officeDocument/2006/relationships/customXml" Target="../ink/ink383.xml"/><Relationship Id="rId310" Type="http://schemas.openxmlformats.org/officeDocument/2006/relationships/image" Target="../media/image486.png"/><Relationship Id="rId548" Type="http://schemas.openxmlformats.org/officeDocument/2006/relationships/image" Target="../media/image605.png"/><Relationship Id="rId755" Type="http://schemas.openxmlformats.org/officeDocument/2006/relationships/customXml" Target="../ink/ink709.xml"/><Relationship Id="rId91" Type="http://schemas.openxmlformats.org/officeDocument/2006/relationships/customXml" Target="../ink/ink377.xml"/><Relationship Id="rId187" Type="http://schemas.openxmlformats.org/officeDocument/2006/relationships/customXml" Target="../ink/ink425.xml"/><Relationship Id="rId394" Type="http://schemas.openxmlformats.org/officeDocument/2006/relationships/image" Target="../media/image528.png"/><Relationship Id="rId408" Type="http://schemas.openxmlformats.org/officeDocument/2006/relationships/image" Target="../media/image535.png"/><Relationship Id="rId615" Type="http://schemas.openxmlformats.org/officeDocument/2006/relationships/customXml" Target="../ink/ink639.xml"/><Relationship Id="rId822" Type="http://schemas.openxmlformats.org/officeDocument/2006/relationships/image" Target="../media/image741.png"/><Relationship Id="rId254" Type="http://schemas.openxmlformats.org/officeDocument/2006/relationships/image" Target="../media/image458.png"/><Relationship Id="rId699" Type="http://schemas.openxmlformats.org/officeDocument/2006/relationships/customXml" Target="../ink/ink681.xml"/><Relationship Id="rId49" Type="http://schemas.openxmlformats.org/officeDocument/2006/relationships/customXml" Target="../ink/ink356.xml"/><Relationship Id="rId114" Type="http://schemas.openxmlformats.org/officeDocument/2006/relationships/image" Target="../media/image388.png"/><Relationship Id="rId461" Type="http://schemas.openxmlformats.org/officeDocument/2006/relationships/customXml" Target="../ink/ink562.xml"/><Relationship Id="rId559" Type="http://schemas.openxmlformats.org/officeDocument/2006/relationships/customXml" Target="../ink/ink611.xml"/><Relationship Id="rId766" Type="http://schemas.openxmlformats.org/officeDocument/2006/relationships/image" Target="../media/image713.png"/><Relationship Id="rId198" Type="http://schemas.openxmlformats.org/officeDocument/2006/relationships/image" Target="../media/image430.png"/><Relationship Id="rId321" Type="http://schemas.openxmlformats.org/officeDocument/2006/relationships/customXml" Target="../ink/ink492.xml"/><Relationship Id="rId419" Type="http://schemas.openxmlformats.org/officeDocument/2006/relationships/customXml" Target="../ink/ink541.xml"/><Relationship Id="rId626" Type="http://schemas.openxmlformats.org/officeDocument/2006/relationships/image" Target="../media/image644.png"/><Relationship Id="rId833" Type="http://schemas.openxmlformats.org/officeDocument/2006/relationships/customXml" Target="../ink/ink748.xml"/><Relationship Id="rId265" Type="http://schemas.openxmlformats.org/officeDocument/2006/relationships/customXml" Target="../ink/ink464.xml"/><Relationship Id="rId472" Type="http://schemas.openxmlformats.org/officeDocument/2006/relationships/image" Target="../media/image567.png"/><Relationship Id="rId125" Type="http://schemas.openxmlformats.org/officeDocument/2006/relationships/customXml" Target="../ink/ink394.xml"/><Relationship Id="rId332" Type="http://schemas.openxmlformats.org/officeDocument/2006/relationships/image" Target="../media/image497.png"/><Relationship Id="rId777" Type="http://schemas.openxmlformats.org/officeDocument/2006/relationships/customXml" Target="../ink/ink720.xml"/><Relationship Id="rId637" Type="http://schemas.openxmlformats.org/officeDocument/2006/relationships/customXml" Target="../ink/ink650.xml"/><Relationship Id="rId844" Type="http://schemas.openxmlformats.org/officeDocument/2006/relationships/image" Target="../media/image752.png"/><Relationship Id="rId276" Type="http://schemas.openxmlformats.org/officeDocument/2006/relationships/image" Target="../media/image469.png"/><Relationship Id="rId483" Type="http://schemas.openxmlformats.org/officeDocument/2006/relationships/customXml" Target="../ink/ink573.xml"/><Relationship Id="rId690" Type="http://schemas.openxmlformats.org/officeDocument/2006/relationships/image" Target="../media/image675.png"/><Relationship Id="rId704" Type="http://schemas.openxmlformats.org/officeDocument/2006/relationships/image" Target="../media/image682.png"/><Relationship Id="rId40" Type="http://schemas.openxmlformats.org/officeDocument/2006/relationships/image" Target="../media/image351.png"/><Relationship Id="rId136" Type="http://schemas.openxmlformats.org/officeDocument/2006/relationships/image" Target="../media/image399.png"/><Relationship Id="rId343" Type="http://schemas.openxmlformats.org/officeDocument/2006/relationships/customXml" Target="../ink/ink503.xml"/><Relationship Id="rId550" Type="http://schemas.openxmlformats.org/officeDocument/2006/relationships/image" Target="../media/image606.png"/><Relationship Id="rId788" Type="http://schemas.openxmlformats.org/officeDocument/2006/relationships/image" Target="../media/image724.png"/><Relationship Id="rId203" Type="http://schemas.openxmlformats.org/officeDocument/2006/relationships/customXml" Target="../ink/ink433.xml"/><Relationship Id="rId648" Type="http://schemas.openxmlformats.org/officeDocument/2006/relationships/image" Target="../media/image654.png"/><Relationship Id="rId287" Type="http://schemas.openxmlformats.org/officeDocument/2006/relationships/customXml" Target="../ink/ink475.xml"/><Relationship Id="rId410" Type="http://schemas.openxmlformats.org/officeDocument/2006/relationships/image" Target="../media/image536.png"/><Relationship Id="rId494" Type="http://schemas.openxmlformats.org/officeDocument/2006/relationships/image" Target="../media/image578.png"/><Relationship Id="rId508" Type="http://schemas.openxmlformats.org/officeDocument/2006/relationships/image" Target="../media/image585.png"/><Relationship Id="rId715" Type="http://schemas.openxmlformats.org/officeDocument/2006/relationships/customXml" Target="../ink/ink689.xml"/><Relationship Id="rId147" Type="http://schemas.openxmlformats.org/officeDocument/2006/relationships/customXml" Target="../ink/ink405.xml"/><Relationship Id="rId354" Type="http://schemas.openxmlformats.org/officeDocument/2006/relationships/image" Target="../media/image508.png"/><Relationship Id="rId799" Type="http://schemas.openxmlformats.org/officeDocument/2006/relationships/customXml" Target="../ink/ink731.xml"/><Relationship Id="rId51" Type="http://schemas.openxmlformats.org/officeDocument/2006/relationships/customXml" Target="../ink/ink357.xml"/><Relationship Id="rId561" Type="http://schemas.openxmlformats.org/officeDocument/2006/relationships/customXml" Target="../ink/ink612.xml"/><Relationship Id="rId659" Type="http://schemas.openxmlformats.org/officeDocument/2006/relationships/customXml" Target="../ink/ink661.xml"/><Relationship Id="rId214" Type="http://schemas.openxmlformats.org/officeDocument/2006/relationships/image" Target="../media/image438.png"/><Relationship Id="rId298" Type="http://schemas.openxmlformats.org/officeDocument/2006/relationships/image" Target="../media/image480.png"/><Relationship Id="rId421" Type="http://schemas.openxmlformats.org/officeDocument/2006/relationships/customXml" Target="../ink/ink542.xml"/><Relationship Id="rId519" Type="http://schemas.openxmlformats.org/officeDocument/2006/relationships/customXml" Target="../ink/ink591.xml"/><Relationship Id="rId158" Type="http://schemas.openxmlformats.org/officeDocument/2006/relationships/image" Target="../media/image410.png"/><Relationship Id="rId726" Type="http://schemas.openxmlformats.org/officeDocument/2006/relationships/image" Target="../media/image693.png"/><Relationship Id="rId62" Type="http://schemas.openxmlformats.org/officeDocument/2006/relationships/image" Target="../media/image362.png"/><Relationship Id="rId365" Type="http://schemas.openxmlformats.org/officeDocument/2006/relationships/customXml" Target="../ink/ink514.xml"/><Relationship Id="rId572" Type="http://schemas.openxmlformats.org/officeDocument/2006/relationships/image" Target="../media/image617.png"/><Relationship Id="rId225" Type="http://schemas.openxmlformats.org/officeDocument/2006/relationships/customXml" Target="../ink/ink444.xml"/><Relationship Id="rId432" Type="http://schemas.openxmlformats.org/officeDocument/2006/relationships/image" Target="../media/image547.png"/><Relationship Id="rId737" Type="http://schemas.openxmlformats.org/officeDocument/2006/relationships/customXml" Target="../ink/ink700.xml"/><Relationship Id="rId73" Type="http://schemas.openxmlformats.org/officeDocument/2006/relationships/customXml" Target="../ink/ink368.xml"/><Relationship Id="rId169" Type="http://schemas.openxmlformats.org/officeDocument/2006/relationships/customXml" Target="../ink/ink416.xml"/><Relationship Id="rId376" Type="http://schemas.openxmlformats.org/officeDocument/2006/relationships/image" Target="../media/image519.png"/><Relationship Id="rId583" Type="http://schemas.openxmlformats.org/officeDocument/2006/relationships/customXml" Target="../ink/ink623.xml"/><Relationship Id="rId790" Type="http://schemas.openxmlformats.org/officeDocument/2006/relationships/image" Target="../media/image725.png"/><Relationship Id="rId804" Type="http://schemas.openxmlformats.org/officeDocument/2006/relationships/image" Target="../media/image732.png"/><Relationship Id="rId4" Type="http://schemas.openxmlformats.org/officeDocument/2006/relationships/image" Target="../media/image333.png"/><Relationship Id="rId236" Type="http://schemas.openxmlformats.org/officeDocument/2006/relationships/image" Target="../media/image449.png"/><Relationship Id="rId443" Type="http://schemas.openxmlformats.org/officeDocument/2006/relationships/customXml" Target="../ink/ink553.xml"/><Relationship Id="rId650" Type="http://schemas.openxmlformats.org/officeDocument/2006/relationships/image" Target="../media/image655.png"/><Relationship Id="rId303" Type="http://schemas.openxmlformats.org/officeDocument/2006/relationships/customXml" Target="../ink/ink483.xml"/><Relationship Id="rId748" Type="http://schemas.openxmlformats.org/officeDocument/2006/relationships/image" Target="../media/image704.png"/><Relationship Id="rId84" Type="http://schemas.openxmlformats.org/officeDocument/2006/relationships/image" Target="../media/image373.png"/><Relationship Id="rId387" Type="http://schemas.openxmlformats.org/officeDocument/2006/relationships/customXml" Target="../ink/ink525.xml"/><Relationship Id="rId510" Type="http://schemas.openxmlformats.org/officeDocument/2006/relationships/image" Target="../media/image586.png"/><Relationship Id="rId594" Type="http://schemas.openxmlformats.org/officeDocument/2006/relationships/image" Target="../media/image628.png"/><Relationship Id="rId608" Type="http://schemas.openxmlformats.org/officeDocument/2006/relationships/image" Target="../media/image635.png"/><Relationship Id="rId815" Type="http://schemas.openxmlformats.org/officeDocument/2006/relationships/customXml" Target="../ink/ink739.xml"/><Relationship Id="rId247" Type="http://schemas.openxmlformats.org/officeDocument/2006/relationships/customXml" Target="../ink/ink455.xml"/><Relationship Id="rId107" Type="http://schemas.openxmlformats.org/officeDocument/2006/relationships/customXml" Target="../ink/ink385.xml"/><Relationship Id="rId454" Type="http://schemas.openxmlformats.org/officeDocument/2006/relationships/image" Target="../media/image558.png"/><Relationship Id="rId661" Type="http://schemas.openxmlformats.org/officeDocument/2006/relationships/customXml" Target="../ink/ink662.xml"/><Relationship Id="rId759" Type="http://schemas.openxmlformats.org/officeDocument/2006/relationships/customXml" Target="../ink/ink711.xml"/><Relationship Id="rId11" Type="http://schemas.openxmlformats.org/officeDocument/2006/relationships/customXml" Target="../ink/ink337.xml"/><Relationship Id="rId314" Type="http://schemas.openxmlformats.org/officeDocument/2006/relationships/image" Target="../media/image488.png"/><Relationship Id="rId398" Type="http://schemas.openxmlformats.org/officeDocument/2006/relationships/image" Target="../media/image530.png"/><Relationship Id="rId521" Type="http://schemas.openxmlformats.org/officeDocument/2006/relationships/customXml" Target="../ink/ink592.xml"/><Relationship Id="rId619" Type="http://schemas.openxmlformats.org/officeDocument/2006/relationships/customXml" Target="../ink/ink641.xml"/><Relationship Id="rId95" Type="http://schemas.openxmlformats.org/officeDocument/2006/relationships/customXml" Target="../ink/ink379.xml"/><Relationship Id="rId160" Type="http://schemas.openxmlformats.org/officeDocument/2006/relationships/image" Target="../media/image411.png"/><Relationship Id="rId826" Type="http://schemas.openxmlformats.org/officeDocument/2006/relationships/image" Target="../media/image743.png"/><Relationship Id="rId258" Type="http://schemas.openxmlformats.org/officeDocument/2006/relationships/image" Target="../media/image460.png"/><Relationship Id="rId465" Type="http://schemas.openxmlformats.org/officeDocument/2006/relationships/customXml" Target="../ink/ink564.xml"/><Relationship Id="rId672" Type="http://schemas.openxmlformats.org/officeDocument/2006/relationships/image" Target="../media/image666.png"/><Relationship Id="rId22" Type="http://schemas.openxmlformats.org/officeDocument/2006/relationships/image" Target="../media/image342.png"/><Relationship Id="rId118" Type="http://schemas.openxmlformats.org/officeDocument/2006/relationships/image" Target="../media/image390.png"/><Relationship Id="rId325" Type="http://schemas.openxmlformats.org/officeDocument/2006/relationships/customXml" Target="../ink/ink494.xml"/><Relationship Id="rId532" Type="http://schemas.openxmlformats.org/officeDocument/2006/relationships/image" Target="../media/image597.png"/><Relationship Id="rId171" Type="http://schemas.openxmlformats.org/officeDocument/2006/relationships/customXml" Target="../ink/ink417.xml"/><Relationship Id="rId837" Type="http://schemas.openxmlformats.org/officeDocument/2006/relationships/customXml" Target="../ink/ink750.xml"/><Relationship Id="rId269" Type="http://schemas.openxmlformats.org/officeDocument/2006/relationships/customXml" Target="../ink/ink466.xml"/><Relationship Id="rId476" Type="http://schemas.openxmlformats.org/officeDocument/2006/relationships/image" Target="../media/image569.png"/><Relationship Id="rId683" Type="http://schemas.openxmlformats.org/officeDocument/2006/relationships/customXml" Target="../ink/ink673.xml"/><Relationship Id="rId33" Type="http://schemas.openxmlformats.org/officeDocument/2006/relationships/customXml" Target="../ink/ink348.xml"/><Relationship Id="rId129" Type="http://schemas.openxmlformats.org/officeDocument/2006/relationships/customXml" Target="../ink/ink396.xml"/><Relationship Id="rId336" Type="http://schemas.openxmlformats.org/officeDocument/2006/relationships/image" Target="../media/image499.png"/><Relationship Id="rId543" Type="http://schemas.openxmlformats.org/officeDocument/2006/relationships/customXml" Target="../ink/ink603.xml"/><Relationship Id="rId182" Type="http://schemas.openxmlformats.org/officeDocument/2006/relationships/image" Target="../media/image422.png"/><Relationship Id="rId403" Type="http://schemas.openxmlformats.org/officeDocument/2006/relationships/customXml" Target="../ink/ink533.xml"/><Relationship Id="rId750" Type="http://schemas.openxmlformats.org/officeDocument/2006/relationships/image" Target="../media/image705.png"/><Relationship Id="rId848" Type="http://schemas.openxmlformats.org/officeDocument/2006/relationships/image" Target="../media/image754.png"/><Relationship Id="rId487" Type="http://schemas.openxmlformats.org/officeDocument/2006/relationships/customXml" Target="../ink/ink575.xml"/><Relationship Id="rId610" Type="http://schemas.openxmlformats.org/officeDocument/2006/relationships/image" Target="../media/image636.png"/><Relationship Id="rId694" Type="http://schemas.openxmlformats.org/officeDocument/2006/relationships/image" Target="../media/image677.png"/><Relationship Id="rId708" Type="http://schemas.openxmlformats.org/officeDocument/2006/relationships/image" Target="../media/image684.png"/><Relationship Id="rId347" Type="http://schemas.openxmlformats.org/officeDocument/2006/relationships/customXml" Target="../ink/ink505.xml"/><Relationship Id="rId44" Type="http://schemas.openxmlformats.org/officeDocument/2006/relationships/image" Target="../media/image353.png"/><Relationship Id="rId554" Type="http://schemas.openxmlformats.org/officeDocument/2006/relationships/image" Target="../media/image608.png"/><Relationship Id="rId761" Type="http://schemas.openxmlformats.org/officeDocument/2006/relationships/customXml" Target="../ink/ink712.xml"/><Relationship Id="rId193" Type="http://schemas.openxmlformats.org/officeDocument/2006/relationships/customXml" Target="../ink/ink428.xml"/><Relationship Id="rId207" Type="http://schemas.openxmlformats.org/officeDocument/2006/relationships/customXml" Target="../ink/ink435.xml"/><Relationship Id="rId414" Type="http://schemas.openxmlformats.org/officeDocument/2006/relationships/image" Target="../media/image538.png"/><Relationship Id="rId498" Type="http://schemas.openxmlformats.org/officeDocument/2006/relationships/image" Target="../media/image580.png"/><Relationship Id="rId621" Type="http://schemas.openxmlformats.org/officeDocument/2006/relationships/customXml" Target="../ink/ink642.xml"/><Relationship Id="rId260" Type="http://schemas.openxmlformats.org/officeDocument/2006/relationships/image" Target="../media/image461.png"/><Relationship Id="rId719" Type="http://schemas.openxmlformats.org/officeDocument/2006/relationships/customXml" Target="../ink/ink691.xml"/><Relationship Id="rId55" Type="http://schemas.openxmlformats.org/officeDocument/2006/relationships/customXml" Target="../ink/ink359.xml"/><Relationship Id="rId120" Type="http://schemas.openxmlformats.org/officeDocument/2006/relationships/image" Target="../media/image391.png"/><Relationship Id="rId358" Type="http://schemas.openxmlformats.org/officeDocument/2006/relationships/image" Target="../media/image510.png"/><Relationship Id="rId565" Type="http://schemas.openxmlformats.org/officeDocument/2006/relationships/customXml" Target="../ink/ink614.xml"/><Relationship Id="rId772" Type="http://schemas.openxmlformats.org/officeDocument/2006/relationships/image" Target="../media/image716.png"/><Relationship Id="rId218" Type="http://schemas.openxmlformats.org/officeDocument/2006/relationships/image" Target="../media/image440.png"/><Relationship Id="rId425" Type="http://schemas.openxmlformats.org/officeDocument/2006/relationships/customXml" Target="../ink/ink544.xml"/><Relationship Id="rId632" Type="http://schemas.openxmlformats.org/officeDocument/2006/relationships/image" Target="../media/image647.png"/><Relationship Id="rId271" Type="http://schemas.openxmlformats.org/officeDocument/2006/relationships/customXml" Target="../ink/ink467.xml"/><Relationship Id="rId66" Type="http://schemas.openxmlformats.org/officeDocument/2006/relationships/image" Target="../media/image364.png"/><Relationship Id="rId131" Type="http://schemas.openxmlformats.org/officeDocument/2006/relationships/customXml" Target="../ink/ink397.xml"/><Relationship Id="rId369" Type="http://schemas.openxmlformats.org/officeDocument/2006/relationships/customXml" Target="../ink/ink516.xml"/><Relationship Id="rId576" Type="http://schemas.openxmlformats.org/officeDocument/2006/relationships/image" Target="../media/image619.png"/><Relationship Id="rId783" Type="http://schemas.openxmlformats.org/officeDocument/2006/relationships/customXml" Target="../ink/ink723.xml"/></Relationships>
</file>

<file path=ppt/slides/_rels/slide4.xml.rels><?xml version="1.0" encoding="UTF-8" standalone="yes"?>
<Relationships xmlns="http://schemas.openxmlformats.org/package/2006/relationships"><Relationship Id="rId117" Type="http://schemas.openxmlformats.org/officeDocument/2006/relationships/customXml" Target="../ink/ink815.xml"/><Relationship Id="rId299" Type="http://schemas.openxmlformats.org/officeDocument/2006/relationships/customXml" Target="../ink/ink906.xml"/><Relationship Id="rId21" Type="http://schemas.openxmlformats.org/officeDocument/2006/relationships/customXml" Target="../ink/ink767.xml"/><Relationship Id="rId63" Type="http://schemas.openxmlformats.org/officeDocument/2006/relationships/customXml" Target="../ink/ink788.xml"/><Relationship Id="rId159" Type="http://schemas.openxmlformats.org/officeDocument/2006/relationships/customXml" Target="../ink/ink836.xml"/><Relationship Id="rId170" Type="http://schemas.openxmlformats.org/officeDocument/2006/relationships/image" Target="../media/image839.png"/><Relationship Id="rId226" Type="http://schemas.openxmlformats.org/officeDocument/2006/relationships/image" Target="../media/image867.png"/><Relationship Id="rId268" Type="http://schemas.openxmlformats.org/officeDocument/2006/relationships/image" Target="../media/image888.png"/><Relationship Id="rId32" Type="http://schemas.openxmlformats.org/officeDocument/2006/relationships/image" Target="../media/image771.png"/><Relationship Id="rId74" Type="http://schemas.openxmlformats.org/officeDocument/2006/relationships/image" Target="../media/image791.png"/><Relationship Id="rId128" Type="http://schemas.openxmlformats.org/officeDocument/2006/relationships/image" Target="../media/image818.png"/><Relationship Id="rId5" Type="http://schemas.openxmlformats.org/officeDocument/2006/relationships/customXml" Target="../ink/ink759.xml"/><Relationship Id="rId181" Type="http://schemas.openxmlformats.org/officeDocument/2006/relationships/customXml" Target="../ink/ink847.xml"/><Relationship Id="rId237" Type="http://schemas.openxmlformats.org/officeDocument/2006/relationships/customXml" Target="../ink/ink875.xml"/><Relationship Id="rId279" Type="http://schemas.openxmlformats.org/officeDocument/2006/relationships/customXml" Target="../ink/ink896.xml"/><Relationship Id="rId43" Type="http://schemas.openxmlformats.org/officeDocument/2006/relationships/customXml" Target="../ink/ink778.xml"/><Relationship Id="rId139" Type="http://schemas.openxmlformats.org/officeDocument/2006/relationships/customXml" Target="../ink/ink826.xml"/><Relationship Id="rId290" Type="http://schemas.openxmlformats.org/officeDocument/2006/relationships/image" Target="../media/image899.png"/><Relationship Id="rId304" Type="http://schemas.openxmlformats.org/officeDocument/2006/relationships/customXml" Target="../ink/ink909.xml"/><Relationship Id="rId85" Type="http://schemas.openxmlformats.org/officeDocument/2006/relationships/customXml" Target="../ink/ink799.xml"/><Relationship Id="rId150" Type="http://schemas.openxmlformats.org/officeDocument/2006/relationships/image" Target="../media/image829.png"/><Relationship Id="rId192" Type="http://schemas.openxmlformats.org/officeDocument/2006/relationships/image" Target="../media/image850.png"/><Relationship Id="rId206" Type="http://schemas.openxmlformats.org/officeDocument/2006/relationships/image" Target="../media/image857.png"/><Relationship Id="rId248" Type="http://schemas.openxmlformats.org/officeDocument/2006/relationships/image" Target="../media/image878.png"/><Relationship Id="rId12" Type="http://schemas.openxmlformats.org/officeDocument/2006/relationships/image" Target="../media/image761.png"/><Relationship Id="rId108" Type="http://schemas.openxmlformats.org/officeDocument/2006/relationships/image" Target="../media/image808.png"/><Relationship Id="rId315" Type="http://schemas.openxmlformats.org/officeDocument/2006/relationships/image" Target="../media/image911.png"/><Relationship Id="rId54" Type="http://schemas.openxmlformats.org/officeDocument/2006/relationships/image" Target="../media/image782.png"/><Relationship Id="rId96" Type="http://schemas.openxmlformats.org/officeDocument/2006/relationships/image" Target="../media/image802.png"/><Relationship Id="rId161" Type="http://schemas.openxmlformats.org/officeDocument/2006/relationships/customXml" Target="../ink/ink837.xml"/><Relationship Id="rId217" Type="http://schemas.openxmlformats.org/officeDocument/2006/relationships/customXml" Target="../ink/ink865.xml"/><Relationship Id="rId259" Type="http://schemas.openxmlformats.org/officeDocument/2006/relationships/customXml" Target="../ink/ink886.xml"/><Relationship Id="rId23" Type="http://schemas.openxmlformats.org/officeDocument/2006/relationships/customXml" Target="../ink/ink768.xml"/><Relationship Id="rId119" Type="http://schemas.openxmlformats.org/officeDocument/2006/relationships/customXml" Target="../ink/ink816.xml"/><Relationship Id="rId270" Type="http://schemas.openxmlformats.org/officeDocument/2006/relationships/image" Target="../media/image889.png"/><Relationship Id="rId65" Type="http://schemas.openxmlformats.org/officeDocument/2006/relationships/customXml" Target="../ink/ink789.xml"/><Relationship Id="rId130" Type="http://schemas.openxmlformats.org/officeDocument/2006/relationships/image" Target="../media/image819.png"/><Relationship Id="rId172" Type="http://schemas.openxmlformats.org/officeDocument/2006/relationships/image" Target="../media/image840.png"/><Relationship Id="rId228" Type="http://schemas.openxmlformats.org/officeDocument/2006/relationships/image" Target="../media/image868.png"/><Relationship Id="rId281" Type="http://schemas.openxmlformats.org/officeDocument/2006/relationships/customXml" Target="../ink/ink897.xml"/><Relationship Id="rId34" Type="http://schemas.openxmlformats.org/officeDocument/2006/relationships/image" Target="../media/image772.png"/><Relationship Id="rId55" Type="http://schemas.openxmlformats.org/officeDocument/2006/relationships/customXml" Target="../ink/ink784.xml"/><Relationship Id="rId76" Type="http://schemas.openxmlformats.org/officeDocument/2006/relationships/image" Target="../media/image792.png"/><Relationship Id="rId97" Type="http://schemas.openxmlformats.org/officeDocument/2006/relationships/customXml" Target="../ink/ink805.xml"/><Relationship Id="rId120" Type="http://schemas.openxmlformats.org/officeDocument/2006/relationships/image" Target="../media/image814.png"/><Relationship Id="rId141" Type="http://schemas.openxmlformats.org/officeDocument/2006/relationships/customXml" Target="../ink/ink827.xml"/><Relationship Id="rId7" Type="http://schemas.openxmlformats.org/officeDocument/2006/relationships/customXml" Target="../ink/ink760.xml"/><Relationship Id="rId162" Type="http://schemas.openxmlformats.org/officeDocument/2006/relationships/image" Target="../media/image835.png"/><Relationship Id="rId183" Type="http://schemas.openxmlformats.org/officeDocument/2006/relationships/customXml" Target="../ink/ink848.xml"/><Relationship Id="rId218" Type="http://schemas.openxmlformats.org/officeDocument/2006/relationships/image" Target="../media/image863.png"/><Relationship Id="rId239" Type="http://schemas.openxmlformats.org/officeDocument/2006/relationships/customXml" Target="../ink/ink876.xml"/><Relationship Id="rId250" Type="http://schemas.openxmlformats.org/officeDocument/2006/relationships/image" Target="../media/image879.png"/><Relationship Id="rId271" Type="http://schemas.openxmlformats.org/officeDocument/2006/relationships/customXml" Target="../ink/ink892.xml"/><Relationship Id="rId292" Type="http://schemas.openxmlformats.org/officeDocument/2006/relationships/image" Target="../media/image900.png"/><Relationship Id="rId306" Type="http://schemas.openxmlformats.org/officeDocument/2006/relationships/customXml" Target="../ink/ink910.xml"/><Relationship Id="rId24" Type="http://schemas.openxmlformats.org/officeDocument/2006/relationships/image" Target="../media/image767.png"/><Relationship Id="rId45" Type="http://schemas.openxmlformats.org/officeDocument/2006/relationships/customXml" Target="../ink/ink779.xml"/><Relationship Id="rId66" Type="http://schemas.openxmlformats.org/officeDocument/2006/relationships/image" Target="../media/image787.png"/><Relationship Id="rId87" Type="http://schemas.openxmlformats.org/officeDocument/2006/relationships/customXml" Target="../ink/ink800.xml"/><Relationship Id="rId110" Type="http://schemas.openxmlformats.org/officeDocument/2006/relationships/image" Target="../media/image809.png"/><Relationship Id="rId131" Type="http://schemas.openxmlformats.org/officeDocument/2006/relationships/customXml" Target="../ink/ink822.xml"/><Relationship Id="rId152" Type="http://schemas.openxmlformats.org/officeDocument/2006/relationships/image" Target="../media/image830.png"/><Relationship Id="rId173" Type="http://schemas.openxmlformats.org/officeDocument/2006/relationships/customXml" Target="../ink/ink843.xml"/><Relationship Id="rId194" Type="http://schemas.openxmlformats.org/officeDocument/2006/relationships/image" Target="../media/image851.png"/><Relationship Id="rId208" Type="http://schemas.openxmlformats.org/officeDocument/2006/relationships/image" Target="../media/image858.png"/><Relationship Id="rId229" Type="http://schemas.openxmlformats.org/officeDocument/2006/relationships/customXml" Target="../ink/ink871.xml"/><Relationship Id="rId240" Type="http://schemas.openxmlformats.org/officeDocument/2006/relationships/image" Target="../media/image874.png"/><Relationship Id="rId261" Type="http://schemas.openxmlformats.org/officeDocument/2006/relationships/customXml" Target="../ink/ink887.xml"/><Relationship Id="rId14" Type="http://schemas.openxmlformats.org/officeDocument/2006/relationships/image" Target="../media/image762.png"/><Relationship Id="rId35" Type="http://schemas.openxmlformats.org/officeDocument/2006/relationships/customXml" Target="../ink/ink774.xml"/><Relationship Id="rId56" Type="http://schemas.openxmlformats.org/officeDocument/2006/relationships/image" Target="../media/image783.png"/><Relationship Id="rId77" Type="http://schemas.openxmlformats.org/officeDocument/2006/relationships/customXml" Target="../ink/ink795.xml"/><Relationship Id="rId100" Type="http://schemas.openxmlformats.org/officeDocument/2006/relationships/image" Target="../media/image804.png"/><Relationship Id="rId282" Type="http://schemas.openxmlformats.org/officeDocument/2006/relationships/image" Target="../media/image895.png"/><Relationship Id="rId317" Type="http://schemas.openxmlformats.org/officeDocument/2006/relationships/image" Target="../media/image912.png"/><Relationship Id="rId8" Type="http://schemas.openxmlformats.org/officeDocument/2006/relationships/image" Target="../media/image759.png"/><Relationship Id="rId98" Type="http://schemas.openxmlformats.org/officeDocument/2006/relationships/image" Target="../media/image803.png"/><Relationship Id="rId121" Type="http://schemas.openxmlformats.org/officeDocument/2006/relationships/customXml" Target="../ink/ink817.xml"/><Relationship Id="rId142" Type="http://schemas.openxmlformats.org/officeDocument/2006/relationships/image" Target="../media/image825.png"/><Relationship Id="rId163" Type="http://schemas.openxmlformats.org/officeDocument/2006/relationships/customXml" Target="../ink/ink838.xml"/><Relationship Id="rId184" Type="http://schemas.openxmlformats.org/officeDocument/2006/relationships/image" Target="../media/image846.png"/><Relationship Id="rId219" Type="http://schemas.openxmlformats.org/officeDocument/2006/relationships/customXml" Target="../ink/ink866.xml"/><Relationship Id="rId230" Type="http://schemas.openxmlformats.org/officeDocument/2006/relationships/image" Target="../media/image869.png"/><Relationship Id="rId251" Type="http://schemas.openxmlformats.org/officeDocument/2006/relationships/customXml" Target="../ink/ink882.xml"/><Relationship Id="rId25" Type="http://schemas.openxmlformats.org/officeDocument/2006/relationships/customXml" Target="../ink/ink769.xml"/><Relationship Id="rId46" Type="http://schemas.openxmlformats.org/officeDocument/2006/relationships/image" Target="../media/image778.png"/><Relationship Id="rId67" Type="http://schemas.openxmlformats.org/officeDocument/2006/relationships/customXml" Target="../ink/ink790.xml"/><Relationship Id="rId272" Type="http://schemas.openxmlformats.org/officeDocument/2006/relationships/image" Target="../media/image890.png"/><Relationship Id="rId293" Type="http://schemas.openxmlformats.org/officeDocument/2006/relationships/customXml" Target="../ink/ink903.xml"/><Relationship Id="rId307" Type="http://schemas.openxmlformats.org/officeDocument/2006/relationships/image" Target="../media/image907.png"/><Relationship Id="rId88" Type="http://schemas.openxmlformats.org/officeDocument/2006/relationships/image" Target="../media/image798.png"/><Relationship Id="rId111" Type="http://schemas.openxmlformats.org/officeDocument/2006/relationships/customXml" Target="../ink/ink812.xml"/><Relationship Id="rId132" Type="http://schemas.openxmlformats.org/officeDocument/2006/relationships/image" Target="../media/image820.png"/><Relationship Id="rId153" Type="http://schemas.openxmlformats.org/officeDocument/2006/relationships/customXml" Target="../ink/ink833.xml"/><Relationship Id="rId174" Type="http://schemas.openxmlformats.org/officeDocument/2006/relationships/image" Target="../media/image841.png"/><Relationship Id="rId195" Type="http://schemas.openxmlformats.org/officeDocument/2006/relationships/customXml" Target="../ink/ink854.xml"/><Relationship Id="rId209" Type="http://schemas.openxmlformats.org/officeDocument/2006/relationships/customXml" Target="../ink/ink861.xml"/><Relationship Id="rId220" Type="http://schemas.openxmlformats.org/officeDocument/2006/relationships/image" Target="../media/image864.png"/><Relationship Id="rId241" Type="http://schemas.openxmlformats.org/officeDocument/2006/relationships/customXml" Target="../ink/ink877.xml"/><Relationship Id="rId15" Type="http://schemas.openxmlformats.org/officeDocument/2006/relationships/customXml" Target="../ink/ink764.xml"/><Relationship Id="rId36" Type="http://schemas.openxmlformats.org/officeDocument/2006/relationships/image" Target="../media/image773.png"/><Relationship Id="rId57" Type="http://schemas.openxmlformats.org/officeDocument/2006/relationships/customXml" Target="../ink/ink785.xml"/><Relationship Id="rId262" Type="http://schemas.openxmlformats.org/officeDocument/2006/relationships/image" Target="../media/image885.png"/><Relationship Id="rId283" Type="http://schemas.openxmlformats.org/officeDocument/2006/relationships/customXml" Target="../ink/ink898.xml"/><Relationship Id="rId318" Type="http://schemas.openxmlformats.org/officeDocument/2006/relationships/customXml" Target="../ink/ink916.xml"/><Relationship Id="rId78" Type="http://schemas.openxmlformats.org/officeDocument/2006/relationships/image" Target="../media/image793.png"/><Relationship Id="rId99" Type="http://schemas.openxmlformats.org/officeDocument/2006/relationships/customXml" Target="../ink/ink806.xml"/><Relationship Id="rId101" Type="http://schemas.openxmlformats.org/officeDocument/2006/relationships/customXml" Target="../ink/ink807.xml"/><Relationship Id="rId122" Type="http://schemas.openxmlformats.org/officeDocument/2006/relationships/image" Target="../media/image815.png"/><Relationship Id="rId143" Type="http://schemas.openxmlformats.org/officeDocument/2006/relationships/customXml" Target="../ink/ink828.xml"/><Relationship Id="rId164" Type="http://schemas.openxmlformats.org/officeDocument/2006/relationships/image" Target="../media/image836.png"/><Relationship Id="rId185" Type="http://schemas.openxmlformats.org/officeDocument/2006/relationships/customXml" Target="../ink/ink849.xml"/><Relationship Id="rId9" Type="http://schemas.openxmlformats.org/officeDocument/2006/relationships/customXml" Target="../ink/ink761.xml"/><Relationship Id="rId210" Type="http://schemas.openxmlformats.org/officeDocument/2006/relationships/image" Target="../media/image859.png"/><Relationship Id="rId26" Type="http://schemas.openxmlformats.org/officeDocument/2006/relationships/image" Target="../media/image768.png"/><Relationship Id="rId231" Type="http://schemas.openxmlformats.org/officeDocument/2006/relationships/customXml" Target="../ink/ink872.xml"/><Relationship Id="rId252" Type="http://schemas.openxmlformats.org/officeDocument/2006/relationships/image" Target="../media/image880.png"/><Relationship Id="rId273" Type="http://schemas.openxmlformats.org/officeDocument/2006/relationships/customXml" Target="../ink/ink893.xml"/><Relationship Id="rId294" Type="http://schemas.openxmlformats.org/officeDocument/2006/relationships/image" Target="../media/image901.png"/><Relationship Id="rId308" Type="http://schemas.openxmlformats.org/officeDocument/2006/relationships/customXml" Target="../ink/ink911.xml"/><Relationship Id="rId47" Type="http://schemas.openxmlformats.org/officeDocument/2006/relationships/customXml" Target="../ink/ink780.xml"/><Relationship Id="rId68" Type="http://schemas.openxmlformats.org/officeDocument/2006/relationships/image" Target="../media/image788.png"/><Relationship Id="rId89" Type="http://schemas.openxmlformats.org/officeDocument/2006/relationships/customXml" Target="../ink/ink801.xml"/><Relationship Id="rId112" Type="http://schemas.openxmlformats.org/officeDocument/2006/relationships/image" Target="../media/image810.png"/><Relationship Id="rId133" Type="http://schemas.openxmlformats.org/officeDocument/2006/relationships/customXml" Target="../ink/ink823.xml"/><Relationship Id="rId154" Type="http://schemas.openxmlformats.org/officeDocument/2006/relationships/image" Target="../media/image831.png"/><Relationship Id="rId175" Type="http://schemas.openxmlformats.org/officeDocument/2006/relationships/customXml" Target="../ink/ink844.xml"/><Relationship Id="rId196" Type="http://schemas.openxmlformats.org/officeDocument/2006/relationships/image" Target="../media/image852.png"/><Relationship Id="rId200" Type="http://schemas.openxmlformats.org/officeDocument/2006/relationships/image" Target="../media/image854.png"/><Relationship Id="rId16" Type="http://schemas.openxmlformats.org/officeDocument/2006/relationships/image" Target="../media/image763.png"/><Relationship Id="rId221" Type="http://schemas.openxmlformats.org/officeDocument/2006/relationships/customXml" Target="../ink/ink867.xml"/><Relationship Id="rId242" Type="http://schemas.openxmlformats.org/officeDocument/2006/relationships/image" Target="../media/image875.png"/><Relationship Id="rId263" Type="http://schemas.openxmlformats.org/officeDocument/2006/relationships/customXml" Target="../ink/ink888.xml"/><Relationship Id="rId284" Type="http://schemas.openxmlformats.org/officeDocument/2006/relationships/image" Target="../media/image896.png"/><Relationship Id="rId319" Type="http://schemas.openxmlformats.org/officeDocument/2006/relationships/image" Target="../media/image913.png"/><Relationship Id="rId37" Type="http://schemas.openxmlformats.org/officeDocument/2006/relationships/customXml" Target="../ink/ink775.xml"/><Relationship Id="rId58" Type="http://schemas.openxmlformats.org/officeDocument/2006/relationships/image" Target="../media/image784.png"/><Relationship Id="rId79" Type="http://schemas.openxmlformats.org/officeDocument/2006/relationships/customXml" Target="../ink/ink796.xml"/><Relationship Id="rId102" Type="http://schemas.openxmlformats.org/officeDocument/2006/relationships/image" Target="../media/image805.png"/><Relationship Id="rId123" Type="http://schemas.openxmlformats.org/officeDocument/2006/relationships/customXml" Target="../ink/ink818.xml"/><Relationship Id="rId144" Type="http://schemas.openxmlformats.org/officeDocument/2006/relationships/image" Target="../media/image826.png"/><Relationship Id="rId90" Type="http://schemas.openxmlformats.org/officeDocument/2006/relationships/image" Target="../media/image799.png"/><Relationship Id="rId165" Type="http://schemas.openxmlformats.org/officeDocument/2006/relationships/customXml" Target="../ink/ink839.xml"/><Relationship Id="rId186" Type="http://schemas.openxmlformats.org/officeDocument/2006/relationships/image" Target="../media/image847.png"/><Relationship Id="rId211" Type="http://schemas.openxmlformats.org/officeDocument/2006/relationships/customXml" Target="../ink/ink862.xml"/><Relationship Id="rId232" Type="http://schemas.openxmlformats.org/officeDocument/2006/relationships/image" Target="../media/image870.png"/><Relationship Id="rId253" Type="http://schemas.openxmlformats.org/officeDocument/2006/relationships/customXml" Target="../ink/ink883.xml"/><Relationship Id="rId274" Type="http://schemas.openxmlformats.org/officeDocument/2006/relationships/image" Target="../media/image891.png"/><Relationship Id="rId295" Type="http://schemas.openxmlformats.org/officeDocument/2006/relationships/customXml" Target="../ink/ink904.xml"/><Relationship Id="rId309" Type="http://schemas.openxmlformats.org/officeDocument/2006/relationships/image" Target="../media/image908.png"/><Relationship Id="rId27" Type="http://schemas.openxmlformats.org/officeDocument/2006/relationships/customXml" Target="../ink/ink770.xml"/><Relationship Id="rId48" Type="http://schemas.openxmlformats.org/officeDocument/2006/relationships/image" Target="../media/image779.png"/><Relationship Id="rId69" Type="http://schemas.openxmlformats.org/officeDocument/2006/relationships/customXml" Target="../ink/ink791.xml"/><Relationship Id="rId113" Type="http://schemas.openxmlformats.org/officeDocument/2006/relationships/customXml" Target="../ink/ink813.xml"/><Relationship Id="rId134" Type="http://schemas.openxmlformats.org/officeDocument/2006/relationships/image" Target="../media/image821.png"/><Relationship Id="rId320" Type="http://schemas.openxmlformats.org/officeDocument/2006/relationships/customXml" Target="../ink/ink917.xml"/><Relationship Id="rId80" Type="http://schemas.openxmlformats.org/officeDocument/2006/relationships/image" Target="../media/image794.png"/><Relationship Id="rId155" Type="http://schemas.openxmlformats.org/officeDocument/2006/relationships/customXml" Target="../ink/ink834.xml"/><Relationship Id="rId176" Type="http://schemas.openxmlformats.org/officeDocument/2006/relationships/image" Target="../media/image842.png"/><Relationship Id="rId197" Type="http://schemas.openxmlformats.org/officeDocument/2006/relationships/customXml" Target="../ink/ink855.xml"/><Relationship Id="rId201" Type="http://schemas.openxmlformats.org/officeDocument/2006/relationships/customXml" Target="../ink/ink857.xml"/><Relationship Id="rId222" Type="http://schemas.openxmlformats.org/officeDocument/2006/relationships/image" Target="../media/image865.png"/><Relationship Id="rId243" Type="http://schemas.openxmlformats.org/officeDocument/2006/relationships/customXml" Target="../ink/ink878.xml"/><Relationship Id="rId264" Type="http://schemas.openxmlformats.org/officeDocument/2006/relationships/image" Target="../media/image886.png"/><Relationship Id="rId285" Type="http://schemas.openxmlformats.org/officeDocument/2006/relationships/customXml" Target="../ink/ink899.xml"/><Relationship Id="rId17" Type="http://schemas.openxmlformats.org/officeDocument/2006/relationships/customXml" Target="../ink/ink765.xml"/><Relationship Id="rId38" Type="http://schemas.openxmlformats.org/officeDocument/2006/relationships/image" Target="../media/image774.png"/><Relationship Id="rId59" Type="http://schemas.openxmlformats.org/officeDocument/2006/relationships/customXml" Target="../ink/ink786.xml"/><Relationship Id="rId103" Type="http://schemas.openxmlformats.org/officeDocument/2006/relationships/customXml" Target="../ink/ink808.xml"/><Relationship Id="rId124" Type="http://schemas.openxmlformats.org/officeDocument/2006/relationships/image" Target="../media/image816.png"/><Relationship Id="rId310" Type="http://schemas.openxmlformats.org/officeDocument/2006/relationships/customXml" Target="../ink/ink912.xml"/><Relationship Id="rId70" Type="http://schemas.openxmlformats.org/officeDocument/2006/relationships/image" Target="../media/image789.png"/><Relationship Id="rId91" Type="http://schemas.openxmlformats.org/officeDocument/2006/relationships/customXml" Target="../ink/ink802.xml"/><Relationship Id="rId145" Type="http://schemas.openxmlformats.org/officeDocument/2006/relationships/customXml" Target="../ink/ink829.xml"/><Relationship Id="rId166" Type="http://schemas.openxmlformats.org/officeDocument/2006/relationships/image" Target="../media/image837.png"/><Relationship Id="rId187" Type="http://schemas.openxmlformats.org/officeDocument/2006/relationships/customXml" Target="../ink/ink850.xml"/><Relationship Id="rId1" Type="http://schemas.openxmlformats.org/officeDocument/2006/relationships/slideLayout" Target="../slideLayouts/slideLayout7.xml"/><Relationship Id="rId212" Type="http://schemas.openxmlformats.org/officeDocument/2006/relationships/image" Target="../media/image860.png"/><Relationship Id="rId233" Type="http://schemas.openxmlformats.org/officeDocument/2006/relationships/customXml" Target="../ink/ink873.xml"/><Relationship Id="rId254" Type="http://schemas.openxmlformats.org/officeDocument/2006/relationships/image" Target="../media/image881.png"/><Relationship Id="rId28" Type="http://schemas.openxmlformats.org/officeDocument/2006/relationships/image" Target="../media/image769.png"/><Relationship Id="rId49" Type="http://schemas.openxmlformats.org/officeDocument/2006/relationships/customXml" Target="../ink/ink781.xml"/><Relationship Id="rId114" Type="http://schemas.openxmlformats.org/officeDocument/2006/relationships/image" Target="../media/image811.png"/><Relationship Id="rId275" Type="http://schemas.openxmlformats.org/officeDocument/2006/relationships/customXml" Target="../ink/ink894.xml"/><Relationship Id="rId296" Type="http://schemas.openxmlformats.org/officeDocument/2006/relationships/image" Target="../media/image902.png"/><Relationship Id="rId300" Type="http://schemas.openxmlformats.org/officeDocument/2006/relationships/image" Target="../media/image904.png"/><Relationship Id="rId60" Type="http://schemas.openxmlformats.org/officeDocument/2006/relationships/image" Target="../media/image785.png"/><Relationship Id="rId81" Type="http://schemas.openxmlformats.org/officeDocument/2006/relationships/customXml" Target="../ink/ink797.xml"/><Relationship Id="rId135" Type="http://schemas.openxmlformats.org/officeDocument/2006/relationships/customXml" Target="../ink/ink824.xml"/><Relationship Id="rId156" Type="http://schemas.openxmlformats.org/officeDocument/2006/relationships/image" Target="../media/image832.png"/><Relationship Id="rId177" Type="http://schemas.openxmlformats.org/officeDocument/2006/relationships/customXml" Target="../ink/ink845.xml"/><Relationship Id="rId198" Type="http://schemas.openxmlformats.org/officeDocument/2006/relationships/image" Target="../media/image853.png"/><Relationship Id="rId321" Type="http://schemas.openxmlformats.org/officeDocument/2006/relationships/image" Target="../media/image914.png"/><Relationship Id="rId202" Type="http://schemas.openxmlformats.org/officeDocument/2006/relationships/image" Target="../media/image855.png"/><Relationship Id="rId223" Type="http://schemas.openxmlformats.org/officeDocument/2006/relationships/customXml" Target="../ink/ink868.xml"/><Relationship Id="rId244" Type="http://schemas.openxmlformats.org/officeDocument/2006/relationships/image" Target="../media/image876.png"/><Relationship Id="rId18" Type="http://schemas.openxmlformats.org/officeDocument/2006/relationships/image" Target="../media/image764.png"/><Relationship Id="rId39" Type="http://schemas.openxmlformats.org/officeDocument/2006/relationships/customXml" Target="../ink/ink776.xml"/><Relationship Id="rId265" Type="http://schemas.openxmlformats.org/officeDocument/2006/relationships/customXml" Target="../ink/ink889.xml"/><Relationship Id="rId286" Type="http://schemas.openxmlformats.org/officeDocument/2006/relationships/image" Target="../media/image897.png"/><Relationship Id="rId50" Type="http://schemas.openxmlformats.org/officeDocument/2006/relationships/image" Target="../media/image780.png"/><Relationship Id="rId104" Type="http://schemas.openxmlformats.org/officeDocument/2006/relationships/image" Target="../media/image806.png"/><Relationship Id="rId125" Type="http://schemas.openxmlformats.org/officeDocument/2006/relationships/customXml" Target="../ink/ink819.xml"/><Relationship Id="rId146" Type="http://schemas.openxmlformats.org/officeDocument/2006/relationships/image" Target="../media/image827.png"/><Relationship Id="rId167" Type="http://schemas.openxmlformats.org/officeDocument/2006/relationships/customXml" Target="../ink/ink840.xml"/><Relationship Id="rId188" Type="http://schemas.openxmlformats.org/officeDocument/2006/relationships/image" Target="../media/image848.png"/><Relationship Id="rId311" Type="http://schemas.openxmlformats.org/officeDocument/2006/relationships/image" Target="../media/image909.png"/><Relationship Id="rId71" Type="http://schemas.openxmlformats.org/officeDocument/2006/relationships/customXml" Target="../ink/ink792.xml"/><Relationship Id="rId92" Type="http://schemas.openxmlformats.org/officeDocument/2006/relationships/image" Target="../media/image800.png"/><Relationship Id="rId213" Type="http://schemas.openxmlformats.org/officeDocument/2006/relationships/customXml" Target="../ink/ink863.xml"/><Relationship Id="rId234" Type="http://schemas.openxmlformats.org/officeDocument/2006/relationships/image" Target="../media/image871.png"/><Relationship Id="rId2" Type="http://schemas.openxmlformats.org/officeDocument/2006/relationships/notesSlide" Target="../notesSlides/notesSlide4.xml"/><Relationship Id="rId29" Type="http://schemas.openxmlformats.org/officeDocument/2006/relationships/customXml" Target="../ink/ink771.xml"/><Relationship Id="rId255" Type="http://schemas.openxmlformats.org/officeDocument/2006/relationships/customXml" Target="../ink/ink884.xml"/><Relationship Id="rId276" Type="http://schemas.openxmlformats.org/officeDocument/2006/relationships/image" Target="../media/image892.png"/><Relationship Id="rId297" Type="http://schemas.openxmlformats.org/officeDocument/2006/relationships/customXml" Target="../ink/ink905.xml"/><Relationship Id="rId40" Type="http://schemas.openxmlformats.org/officeDocument/2006/relationships/image" Target="../media/image775.png"/><Relationship Id="rId115" Type="http://schemas.openxmlformats.org/officeDocument/2006/relationships/customXml" Target="../ink/ink814.xml"/><Relationship Id="rId136" Type="http://schemas.openxmlformats.org/officeDocument/2006/relationships/image" Target="../media/image822.png"/><Relationship Id="rId157" Type="http://schemas.openxmlformats.org/officeDocument/2006/relationships/customXml" Target="../ink/ink835.xml"/><Relationship Id="rId178" Type="http://schemas.openxmlformats.org/officeDocument/2006/relationships/image" Target="../media/image843.png"/><Relationship Id="rId301" Type="http://schemas.openxmlformats.org/officeDocument/2006/relationships/customXml" Target="../ink/ink907.xml"/><Relationship Id="rId61" Type="http://schemas.openxmlformats.org/officeDocument/2006/relationships/customXml" Target="../ink/ink787.xml"/><Relationship Id="rId82" Type="http://schemas.openxmlformats.org/officeDocument/2006/relationships/image" Target="../media/image795.png"/><Relationship Id="rId199" Type="http://schemas.openxmlformats.org/officeDocument/2006/relationships/customXml" Target="../ink/ink856.xml"/><Relationship Id="rId203" Type="http://schemas.openxmlformats.org/officeDocument/2006/relationships/customXml" Target="../ink/ink858.xml"/><Relationship Id="rId19" Type="http://schemas.openxmlformats.org/officeDocument/2006/relationships/customXml" Target="../ink/ink766.xml"/><Relationship Id="rId224" Type="http://schemas.openxmlformats.org/officeDocument/2006/relationships/image" Target="../media/image866.png"/><Relationship Id="rId245" Type="http://schemas.openxmlformats.org/officeDocument/2006/relationships/customXml" Target="../ink/ink879.xml"/><Relationship Id="rId266" Type="http://schemas.openxmlformats.org/officeDocument/2006/relationships/image" Target="../media/image887.png"/><Relationship Id="rId287" Type="http://schemas.openxmlformats.org/officeDocument/2006/relationships/customXml" Target="../ink/ink900.xml"/><Relationship Id="rId30" Type="http://schemas.openxmlformats.org/officeDocument/2006/relationships/image" Target="../media/image770.png"/><Relationship Id="rId105" Type="http://schemas.openxmlformats.org/officeDocument/2006/relationships/customXml" Target="../ink/ink809.xml"/><Relationship Id="rId126" Type="http://schemas.openxmlformats.org/officeDocument/2006/relationships/image" Target="../media/image817.png"/><Relationship Id="rId147" Type="http://schemas.openxmlformats.org/officeDocument/2006/relationships/customXml" Target="../ink/ink830.xml"/><Relationship Id="rId168" Type="http://schemas.openxmlformats.org/officeDocument/2006/relationships/image" Target="../media/image838.png"/><Relationship Id="rId312" Type="http://schemas.openxmlformats.org/officeDocument/2006/relationships/customXml" Target="../ink/ink913.xml"/><Relationship Id="rId51" Type="http://schemas.openxmlformats.org/officeDocument/2006/relationships/customXml" Target="../ink/ink782.xml"/><Relationship Id="rId72" Type="http://schemas.openxmlformats.org/officeDocument/2006/relationships/image" Target="../media/image790.png"/><Relationship Id="rId93" Type="http://schemas.openxmlformats.org/officeDocument/2006/relationships/customXml" Target="../ink/ink803.xml"/><Relationship Id="rId189" Type="http://schemas.openxmlformats.org/officeDocument/2006/relationships/customXml" Target="../ink/ink851.xml"/><Relationship Id="rId3" Type="http://schemas.openxmlformats.org/officeDocument/2006/relationships/customXml" Target="../ink/ink758.xml"/><Relationship Id="rId214" Type="http://schemas.openxmlformats.org/officeDocument/2006/relationships/image" Target="../media/image861.png"/><Relationship Id="rId235" Type="http://schemas.openxmlformats.org/officeDocument/2006/relationships/customXml" Target="../ink/ink874.xml"/><Relationship Id="rId256" Type="http://schemas.openxmlformats.org/officeDocument/2006/relationships/image" Target="../media/image882.png"/><Relationship Id="rId277" Type="http://schemas.openxmlformats.org/officeDocument/2006/relationships/customXml" Target="../ink/ink895.xml"/><Relationship Id="rId298" Type="http://schemas.openxmlformats.org/officeDocument/2006/relationships/image" Target="../media/image903.png"/><Relationship Id="rId116" Type="http://schemas.openxmlformats.org/officeDocument/2006/relationships/image" Target="../media/image812.png"/><Relationship Id="rId137" Type="http://schemas.openxmlformats.org/officeDocument/2006/relationships/customXml" Target="../ink/ink825.xml"/><Relationship Id="rId158" Type="http://schemas.openxmlformats.org/officeDocument/2006/relationships/image" Target="../media/image833.png"/><Relationship Id="rId302" Type="http://schemas.openxmlformats.org/officeDocument/2006/relationships/image" Target="../media/image905.png"/><Relationship Id="rId20" Type="http://schemas.openxmlformats.org/officeDocument/2006/relationships/image" Target="../media/image765.png"/><Relationship Id="rId41" Type="http://schemas.openxmlformats.org/officeDocument/2006/relationships/customXml" Target="../ink/ink777.xml"/><Relationship Id="rId62" Type="http://schemas.openxmlformats.org/officeDocument/2006/relationships/image" Target="../media/image786.png"/><Relationship Id="rId83" Type="http://schemas.openxmlformats.org/officeDocument/2006/relationships/customXml" Target="../ink/ink798.xml"/><Relationship Id="rId179" Type="http://schemas.openxmlformats.org/officeDocument/2006/relationships/customXml" Target="../ink/ink846.xml"/><Relationship Id="rId190" Type="http://schemas.openxmlformats.org/officeDocument/2006/relationships/image" Target="../media/image849.png"/><Relationship Id="rId204" Type="http://schemas.openxmlformats.org/officeDocument/2006/relationships/image" Target="../media/image856.png"/><Relationship Id="rId225" Type="http://schemas.openxmlformats.org/officeDocument/2006/relationships/customXml" Target="../ink/ink869.xml"/><Relationship Id="rId246" Type="http://schemas.openxmlformats.org/officeDocument/2006/relationships/image" Target="../media/image877.png"/><Relationship Id="rId267" Type="http://schemas.openxmlformats.org/officeDocument/2006/relationships/customXml" Target="../ink/ink890.xml"/><Relationship Id="rId288" Type="http://schemas.openxmlformats.org/officeDocument/2006/relationships/image" Target="../media/image898.png"/><Relationship Id="rId106" Type="http://schemas.openxmlformats.org/officeDocument/2006/relationships/image" Target="../media/image807.png"/><Relationship Id="rId127" Type="http://schemas.openxmlformats.org/officeDocument/2006/relationships/customXml" Target="../ink/ink820.xml"/><Relationship Id="rId313" Type="http://schemas.openxmlformats.org/officeDocument/2006/relationships/image" Target="../media/image910.png"/><Relationship Id="rId10" Type="http://schemas.openxmlformats.org/officeDocument/2006/relationships/image" Target="../media/image760.png"/><Relationship Id="rId31" Type="http://schemas.openxmlformats.org/officeDocument/2006/relationships/customXml" Target="../ink/ink772.xml"/><Relationship Id="rId52" Type="http://schemas.openxmlformats.org/officeDocument/2006/relationships/image" Target="../media/image781.png"/><Relationship Id="rId73" Type="http://schemas.openxmlformats.org/officeDocument/2006/relationships/customXml" Target="../ink/ink793.xml"/><Relationship Id="rId94" Type="http://schemas.openxmlformats.org/officeDocument/2006/relationships/image" Target="../media/image801.png"/><Relationship Id="rId148" Type="http://schemas.openxmlformats.org/officeDocument/2006/relationships/image" Target="../media/image828.png"/><Relationship Id="rId169" Type="http://schemas.openxmlformats.org/officeDocument/2006/relationships/customXml" Target="../ink/ink841.xml"/><Relationship Id="rId4" Type="http://schemas.openxmlformats.org/officeDocument/2006/relationships/image" Target="../media/image757.png"/><Relationship Id="rId180" Type="http://schemas.openxmlformats.org/officeDocument/2006/relationships/image" Target="../media/image844.png"/><Relationship Id="rId215" Type="http://schemas.openxmlformats.org/officeDocument/2006/relationships/customXml" Target="../ink/ink864.xml"/><Relationship Id="rId236" Type="http://schemas.openxmlformats.org/officeDocument/2006/relationships/image" Target="../media/image872.png"/><Relationship Id="rId257" Type="http://schemas.openxmlformats.org/officeDocument/2006/relationships/customXml" Target="../ink/ink885.xml"/><Relationship Id="rId278" Type="http://schemas.openxmlformats.org/officeDocument/2006/relationships/image" Target="../media/image893.png"/><Relationship Id="rId303" Type="http://schemas.openxmlformats.org/officeDocument/2006/relationships/customXml" Target="../ink/ink908.xml"/><Relationship Id="rId42" Type="http://schemas.openxmlformats.org/officeDocument/2006/relationships/image" Target="../media/image776.png"/><Relationship Id="rId84" Type="http://schemas.openxmlformats.org/officeDocument/2006/relationships/image" Target="../media/image796.png"/><Relationship Id="rId138" Type="http://schemas.openxmlformats.org/officeDocument/2006/relationships/image" Target="../media/image823.png"/><Relationship Id="rId191" Type="http://schemas.openxmlformats.org/officeDocument/2006/relationships/customXml" Target="../ink/ink852.xml"/><Relationship Id="rId205" Type="http://schemas.openxmlformats.org/officeDocument/2006/relationships/customXml" Target="../ink/ink859.xml"/><Relationship Id="rId247" Type="http://schemas.openxmlformats.org/officeDocument/2006/relationships/customXml" Target="../ink/ink880.xml"/><Relationship Id="rId107" Type="http://schemas.openxmlformats.org/officeDocument/2006/relationships/customXml" Target="../ink/ink810.xml"/><Relationship Id="rId289" Type="http://schemas.openxmlformats.org/officeDocument/2006/relationships/customXml" Target="../ink/ink901.xml"/><Relationship Id="rId11" Type="http://schemas.openxmlformats.org/officeDocument/2006/relationships/customXml" Target="../ink/ink762.xml"/><Relationship Id="rId53" Type="http://schemas.openxmlformats.org/officeDocument/2006/relationships/customXml" Target="../ink/ink783.xml"/><Relationship Id="rId149" Type="http://schemas.openxmlformats.org/officeDocument/2006/relationships/customXml" Target="../ink/ink831.xml"/><Relationship Id="rId314" Type="http://schemas.openxmlformats.org/officeDocument/2006/relationships/customXml" Target="../ink/ink914.xml"/><Relationship Id="rId95" Type="http://schemas.openxmlformats.org/officeDocument/2006/relationships/customXml" Target="../ink/ink804.xml"/><Relationship Id="rId160" Type="http://schemas.openxmlformats.org/officeDocument/2006/relationships/image" Target="../media/image834.png"/><Relationship Id="rId216" Type="http://schemas.openxmlformats.org/officeDocument/2006/relationships/image" Target="../media/image862.png"/><Relationship Id="rId258" Type="http://schemas.openxmlformats.org/officeDocument/2006/relationships/image" Target="../media/image883.png"/><Relationship Id="rId22" Type="http://schemas.openxmlformats.org/officeDocument/2006/relationships/image" Target="../media/image766.png"/><Relationship Id="rId64" Type="http://schemas.openxmlformats.org/officeDocument/2006/relationships/image" Target="../media/image650.png"/><Relationship Id="rId118" Type="http://schemas.openxmlformats.org/officeDocument/2006/relationships/image" Target="../media/image813.png"/><Relationship Id="rId171" Type="http://schemas.openxmlformats.org/officeDocument/2006/relationships/customXml" Target="../ink/ink842.xml"/><Relationship Id="rId227" Type="http://schemas.openxmlformats.org/officeDocument/2006/relationships/customXml" Target="../ink/ink870.xml"/><Relationship Id="rId269" Type="http://schemas.openxmlformats.org/officeDocument/2006/relationships/customXml" Target="../ink/ink891.xml"/><Relationship Id="rId33" Type="http://schemas.openxmlformats.org/officeDocument/2006/relationships/customXml" Target="../ink/ink773.xml"/><Relationship Id="rId129" Type="http://schemas.openxmlformats.org/officeDocument/2006/relationships/customXml" Target="../ink/ink821.xml"/><Relationship Id="rId280" Type="http://schemas.openxmlformats.org/officeDocument/2006/relationships/image" Target="../media/image894.png"/><Relationship Id="rId75" Type="http://schemas.openxmlformats.org/officeDocument/2006/relationships/customXml" Target="../ink/ink794.xml"/><Relationship Id="rId140" Type="http://schemas.openxmlformats.org/officeDocument/2006/relationships/image" Target="../media/image824.png"/><Relationship Id="rId182" Type="http://schemas.openxmlformats.org/officeDocument/2006/relationships/image" Target="../media/image845.png"/><Relationship Id="rId6" Type="http://schemas.openxmlformats.org/officeDocument/2006/relationships/image" Target="../media/image758.png"/><Relationship Id="rId238" Type="http://schemas.openxmlformats.org/officeDocument/2006/relationships/image" Target="../media/image873.png"/><Relationship Id="rId291" Type="http://schemas.openxmlformats.org/officeDocument/2006/relationships/customXml" Target="../ink/ink902.xml"/><Relationship Id="rId305" Type="http://schemas.openxmlformats.org/officeDocument/2006/relationships/image" Target="../media/image906.png"/><Relationship Id="rId44" Type="http://schemas.openxmlformats.org/officeDocument/2006/relationships/image" Target="../media/image777.png"/><Relationship Id="rId86" Type="http://schemas.openxmlformats.org/officeDocument/2006/relationships/image" Target="../media/image797.png"/><Relationship Id="rId151" Type="http://schemas.openxmlformats.org/officeDocument/2006/relationships/customXml" Target="../ink/ink832.xml"/><Relationship Id="rId193" Type="http://schemas.openxmlformats.org/officeDocument/2006/relationships/customXml" Target="../ink/ink853.xml"/><Relationship Id="rId207" Type="http://schemas.openxmlformats.org/officeDocument/2006/relationships/customXml" Target="../ink/ink860.xml"/><Relationship Id="rId249" Type="http://schemas.openxmlformats.org/officeDocument/2006/relationships/customXml" Target="../ink/ink881.xml"/><Relationship Id="rId13" Type="http://schemas.openxmlformats.org/officeDocument/2006/relationships/customXml" Target="../ink/ink763.xml"/><Relationship Id="rId109" Type="http://schemas.openxmlformats.org/officeDocument/2006/relationships/customXml" Target="../ink/ink811.xml"/><Relationship Id="rId260" Type="http://schemas.openxmlformats.org/officeDocument/2006/relationships/image" Target="../media/image884.png"/><Relationship Id="rId316" Type="http://schemas.openxmlformats.org/officeDocument/2006/relationships/customXml" Target="../ink/ink9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a:extLst>
              <a:ext uri="{FF2B5EF4-FFF2-40B4-BE49-F238E27FC236}">
                <a16:creationId xmlns:a16="http://schemas.microsoft.com/office/drawing/2014/main" id="{A491F632-0683-CE4A-A015-93F47CEEB6DE}"/>
              </a:ext>
            </a:extLst>
          </p:cNvPr>
          <p:cNvSpPr txBox="1"/>
          <p:nvPr/>
        </p:nvSpPr>
        <p:spPr>
          <a:xfrm>
            <a:off x="713097" y="1472389"/>
            <a:ext cx="8869314" cy="1569660"/>
          </a:xfrm>
          <a:prstGeom prst="rect">
            <a:avLst/>
          </a:prstGeom>
          <a:noFill/>
        </p:spPr>
        <p:txBody>
          <a:bodyPr wrap="square" rtlCol="0">
            <a:spAutoFit/>
          </a:bodyPr>
          <a:lstStyle/>
          <a:p>
            <a:r>
              <a:rPr lang="sv-SE" sz="4800" dirty="0" err="1">
                <a:solidFill>
                  <a:schemeClr val="tx1">
                    <a:lumMod val="65000"/>
                    <a:lumOff val="35000"/>
                  </a:schemeClr>
                </a:solidFill>
                <a:latin typeface="Avenir Light" panose="020B0402020203020204" pitchFamily="34" charset="77"/>
              </a:rPr>
              <a:t>growing</a:t>
            </a:r>
            <a:r>
              <a:rPr lang="sv-SE" sz="4800" dirty="0">
                <a:solidFill>
                  <a:schemeClr val="tx1">
                    <a:lumMod val="65000"/>
                    <a:lumOff val="35000"/>
                  </a:schemeClr>
                </a:solidFill>
                <a:latin typeface="Avenir Light" panose="020B0402020203020204" pitchFamily="34" charset="77"/>
              </a:rPr>
              <a:t> a </a:t>
            </a:r>
            <a:r>
              <a:rPr lang="sv-SE" sz="4800" b="1" dirty="0">
                <a:solidFill>
                  <a:schemeClr val="accent1">
                    <a:lumMod val="75000"/>
                  </a:schemeClr>
                </a:solidFill>
                <a:latin typeface="Avenir Heavy" panose="02000503020000020003" pitchFamily="2" charset="0"/>
              </a:rPr>
              <a:t>decision </a:t>
            </a:r>
            <a:r>
              <a:rPr lang="sv-SE" sz="4800" b="1" dirty="0" err="1">
                <a:solidFill>
                  <a:schemeClr val="accent1">
                    <a:lumMod val="75000"/>
                  </a:schemeClr>
                </a:solidFill>
                <a:latin typeface="Avenir Heavy" panose="02000503020000020003" pitchFamily="2" charset="0"/>
              </a:rPr>
              <a:t>tree</a:t>
            </a:r>
            <a:r>
              <a:rPr lang="sv-SE" sz="4800" b="1" dirty="0">
                <a:solidFill>
                  <a:schemeClr val="accent1">
                    <a:lumMod val="75000"/>
                  </a:schemeClr>
                </a:solidFill>
                <a:latin typeface="Avenir Heavy" panose="02000503020000020003" pitchFamily="2" charset="0"/>
              </a:rPr>
              <a:t> </a:t>
            </a:r>
            <a:r>
              <a:rPr lang="sv-SE" sz="4800" dirty="0">
                <a:solidFill>
                  <a:schemeClr val="tx1">
                    <a:lumMod val="65000"/>
                    <a:lumOff val="35000"/>
                  </a:schemeClr>
                </a:solidFill>
                <a:latin typeface="Avenir Light" panose="020B0402020203020204" pitchFamily="34" charset="77"/>
              </a:rPr>
              <a:t>for </a:t>
            </a:r>
            <a:r>
              <a:rPr lang="sv-SE" sz="4800" dirty="0" err="1">
                <a:solidFill>
                  <a:schemeClr val="tx1">
                    <a:lumMod val="65000"/>
                    <a:lumOff val="35000"/>
                  </a:schemeClr>
                </a:solidFill>
                <a:latin typeface="Avenir Light" panose="020B0402020203020204" pitchFamily="34" charset="77"/>
              </a:rPr>
              <a:t>classification</a:t>
            </a:r>
            <a:r>
              <a:rPr lang="sv-SE" sz="4800" dirty="0">
                <a:solidFill>
                  <a:schemeClr val="tx1">
                    <a:lumMod val="65000"/>
                    <a:lumOff val="35000"/>
                  </a:schemeClr>
                </a:solidFill>
                <a:latin typeface="Avenir Light" panose="020B0402020203020204" pitchFamily="34" charset="77"/>
              </a:rPr>
              <a:t> and regression</a:t>
            </a:r>
          </a:p>
        </p:txBody>
      </p:sp>
      <p:sp>
        <p:nvSpPr>
          <p:cNvPr id="6" name="textruta 5">
            <a:extLst>
              <a:ext uri="{FF2B5EF4-FFF2-40B4-BE49-F238E27FC236}">
                <a16:creationId xmlns:a16="http://schemas.microsoft.com/office/drawing/2014/main" id="{EF0735ED-7B88-6C41-A8A7-290ACC21DFC4}"/>
              </a:ext>
            </a:extLst>
          </p:cNvPr>
          <p:cNvSpPr txBox="1"/>
          <p:nvPr/>
        </p:nvSpPr>
        <p:spPr>
          <a:xfrm>
            <a:off x="713097" y="973879"/>
            <a:ext cx="2007176" cy="400110"/>
          </a:xfrm>
          <a:prstGeom prst="rect">
            <a:avLst/>
          </a:prstGeom>
          <a:noFill/>
        </p:spPr>
        <p:txBody>
          <a:bodyPr wrap="square" rtlCol="0">
            <a:spAutoFit/>
          </a:bodyPr>
          <a:lstStyle/>
          <a:p>
            <a:r>
              <a:rPr lang="sv-SE" sz="2000" dirty="0" err="1">
                <a:solidFill>
                  <a:schemeClr val="tx1">
                    <a:lumMod val="65000"/>
                    <a:lumOff val="35000"/>
                  </a:schemeClr>
                </a:solidFill>
                <a:latin typeface="Avenir Light" panose="020B0402020203020204" pitchFamily="34" charset="77"/>
              </a:rPr>
              <a:t>kokchun</a:t>
            </a:r>
            <a:r>
              <a:rPr lang="sv-SE" sz="2000" dirty="0">
                <a:solidFill>
                  <a:schemeClr val="tx1">
                    <a:lumMod val="65000"/>
                    <a:lumOff val="35000"/>
                  </a:schemeClr>
                </a:solidFill>
                <a:latin typeface="Avenir Light" panose="020B0402020203020204" pitchFamily="34" charset="77"/>
              </a:rPr>
              <a:t> </a:t>
            </a:r>
            <a:r>
              <a:rPr lang="sv-SE" sz="2000" dirty="0" err="1">
                <a:solidFill>
                  <a:schemeClr val="tx1">
                    <a:lumMod val="65000"/>
                    <a:lumOff val="35000"/>
                  </a:schemeClr>
                </a:solidFill>
                <a:latin typeface="Avenir Light" panose="020B0402020203020204" pitchFamily="34" charset="77"/>
              </a:rPr>
              <a:t>giang</a:t>
            </a:r>
            <a:endParaRPr lang="sv-SE" sz="2000" dirty="0">
              <a:solidFill>
                <a:schemeClr val="tx1">
                  <a:lumMod val="65000"/>
                  <a:lumOff val="35000"/>
                </a:schemeClr>
              </a:solidFill>
              <a:latin typeface="Avenir Light" panose="020B0402020203020204" pitchFamily="34" charset="77"/>
            </a:endParaRPr>
          </a:p>
        </p:txBody>
      </p:sp>
      <p:pic>
        <p:nvPicPr>
          <p:cNvPr id="1028" name="Picture 4" descr="Create an artistic image of a tree inspired by the concept of a decision tree. The tree should be aesthetically pleasing and imaginative, with branches that split off in various directions, symbolizing different decision paths. Each branch can have unique, artistic elements that reflect the nature of choices or paths, like leaves with different colors or patterns. The overall design should blend the structure of a decision tree with the natural beauty of a tree, resulting in a harmonious and creative artwork. The background should be simple and elegant, highlighting the tree's beauty and complexity.">
            <a:extLst>
              <a:ext uri="{FF2B5EF4-FFF2-40B4-BE49-F238E27FC236}">
                <a16:creationId xmlns:a16="http://schemas.microsoft.com/office/drawing/2014/main" id="{741B562B-24FB-D56B-AAFE-B786A7662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1499" y="3140449"/>
            <a:ext cx="3520858" cy="352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628031" y="520578"/>
            <a:ext cx="10348953" cy="584775"/>
          </a:xfrm>
          <a:prstGeom prst="rect">
            <a:avLst/>
          </a:prstGeom>
          <a:noFill/>
        </p:spPr>
        <p:txBody>
          <a:bodyPr wrap="square" rtlCol="0">
            <a:spAutoFit/>
          </a:bodyPr>
          <a:lstStyle/>
          <a:p>
            <a:r>
              <a:rPr lang="sv-SE" sz="3200" b="1" dirty="0" err="1">
                <a:solidFill>
                  <a:schemeClr val="tx1">
                    <a:lumMod val="65000"/>
                    <a:lumOff val="35000"/>
                  </a:schemeClr>
                </a:solidFill>
                <a:latin typeface="Avenir Light" panose="020B0402020203020204" pitchFamily="34" charset="77"/>
              </a:rPr>
              <a:t>grow</a:t>
            </a:r>
            <a:r>
              <a:rPr lang="sv-SE" sz="3200" b="1" dirty="0">
                <a:solidFill>
                  <a:schemeClr val="tx1">
                    <a:lumMod val="65000"/>
                    <a:lumOff val="35000"/>
                  </a:schemeClr>
                </a:solidFill>
                <a:latin typeface="Avenir Light" panose="020B0402020203020204" pitchFamily="34" charset="77"/>
              </a:rPr>
              <a:t> a </a:t>
            </a:r>
            <a:r>
              <a:rPr lang="sv-SE" sz="3200" b="1" dirty="0" err="1">
                <a:solidFill>
                  <a:schemeClr val="accent1">
                    <a:lumMod val="75000"/>
                  </a:schemeClr>
                </a:solidFill>
                <a:latin typeface="Avenir Heavy" panose="02000503020000020003" pitchFamily="2" charset="0"/>
              </a:rPr>
              <a:t>tree</a:t>
            </a:r>
            <a:r>
              <a:rPr lang="sv-SE" sz="3200" b="1" dirty="0">
                <a:solidFill>
                  <a:schemeClr val="accent1">
                    <a:lumMod val="75000"/>
                  </a:schemeClr>
                </a:solidFill>
                <a:latin typeface="Avenir Heavy" panose="02000503020000020003" pitchFamily="2" charset="0"/>
              </a:rPr>
              <a:t> </a:t>
            </a:r>
            <a:r>
              <a:rPr lang="sv-SE" sz="3200" b="1" dirty="0">
                <a:solidFill>
                  <a:schemeClr val="tx1">
                    <a:lumMod val="65000"/>
                    <a:lumOff val="35000"/>
                  </a:schemeClr>
                </a:solidFill>
                <a:latin typeface="Avenir Light" panose="020B0402020203020204" pitchFamily="34" charset="77"/>
              </a:rPr>
              <a:t>from the data</a:t>
            </a:r>
            <a:endParaRPr lang="sv-SE" sz="3200" b="1" dirty="0">
              <a:solidFill>
                <a:schemeClr val="accent1">
                  <a:lumMod val="75000"/>
                </a:schemeClr>
              </a:solidFill>
              <a:latin typeface="Avenir Heavy" panose="02000503020000020003" pitchFamily="2" charset="0"/>
            </a:endParaRPr>
          </a:p>
        </p:txBody>
      </p:sp>
      <p:cxnSp>
        <p:nvCxnSpPr>
          <p:cNvPr id="392" name="Rak 391">
            <a:extLst>
              <a:ext uri="{FF2B5EF4-FFF2-40B4-BE49-F238E27FC236}">
                <a16:creationId xmlns:a16="http://schemas.microsoft.com/office/drawing/2014/main" id="{B2E2E143-5B8D-F970-4683-CE044061BD33}"/>
              </a:ext>
            </a:extLst>
          </p:cNvPr>
          <p:cNvCxnSpPr>
            <a:cxnSpLocks/>
          </p:cNvCxnSpPr>
          <p:nvPr/>
        </p:nvCxnSpPr>
        <p:spPr>
          <a:xfrm>
            <a:off x="3928871"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09C5C255-EBFE-9512-7876-1C3FD6CC2027}"/>
              </a:ext>
            </a:extLst>
          </p:cNvPr>
          <p:cNvCxnSpPr>
            <a:cxnSpLocks/>
          </p:cNvCxnSpPr>
          <p:nvPr/>
        </p:nvCxnSpPr>
        <p:spPr>
          <a:xfrm>
            <a:off x="8099143"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78" name="Grupp 477">
            <a:extLst>
              <a:ext uri="{FF2B5EF4-FFF2-40B4-BE49-F238E27FC236}">
                <a16:creationId xmlns:a16="http://schemas.microsoft.com/office/drawing/2014/main" id="{081E90D3-64A8-1A38-B469-D674C7358A40}"/>
              </a:ext>
            </a:extLst>
          </p:cNvPr>
          <p:cNvGrpSpPr/>
          <p:nvPr/>
        </p:nvGrpSpPr>
        <p:grpSpPr>
          <a:xfrm>
            <a:off x="1459589" y="3284029"/>
            <a:ext cx="1447560" cy="1103040"/>
            <a:chOff x="1493623" y="1869899"/>
            <a:chExt cx="1447560" cy="1103040"/>
          </a:xfrm>
        </p:grpSpPr>
        <p:grpSp>
          <p:nvGrpSpPr>
            <p:cNvPr id="30" name="Grupp 29">
              <a:extLst>
                <a:ext uri="{FF2B5EF4-FFF2-40B4-BE49-F238E27FC236}">
                  <a16:creationId xmlns:a16="http://schemas.microsoft.com/office/drawing/2014/main" id="{091DF8E7-AFD9-1931-B82F-607ED7B604E5}"/>
                </a:ext>
              </a:extLst>
            </p:cNvPr>
            <p:cNvGrpSpPr/>
            <p:nvPr/>
          </p:nvGrpSpPr>
          <p:grpSpPr>
            <a:xfrm>
              <a:off x="1493623" y="2089139"/>
              <a:ext cx="504000" cy="826560"/>
              <a:chOff x="1493623" y="2089139"/>
              <a:chExt cx="504000" cy="826560"/>
            </a:xfrm>
          </p:grpSpPr>
          <mc:AlternateContent xmlns:mc="http://schemas.openxmlformats.org/markup-compatibility/2006" xmlns:p14="http://schemas.microsoft.com/office/powerpoint/2010/main">
            <mc:Choice Requires="p14">
              <p:contentPart p14:bwMode="auto" r:id="rId3">
                <p14:nvContentPartPr>
                  <p14:cNvPr id="8" name="Pennanteckning 7">
                    <a:extLst>
                      <a:ext uri="{FF2B5EF4-FFF2-40B4-BE49-F238E27FC236}">
                        <a16:creationId xmlns:a16="http://schemas.microsoft.com/office/drawing/2014/main" id="{96850D9E-3B63-400F-5EB7-F271B97A5F46}"/>
                      </a:ext>
                    </a:extLst>
                  </p14:cNvPr>
                  <p14:cNvContentPartPr/>
                  <p14:nvPr/>
                </p14:nvContentPartPr>
                <p14:xfrm>
                  <a:off x="1529263" y="2110379"/>
                  <a:ext cx="57960" cy="79560"/>
                </p14:xfrm>
              </p:contentPart>
            </mc:Choice>
            <mc:Fallback xmlns="">
              <p:pic>
                <p:nvPicPr>
                  <p:cNvPr id="8" name="Pennanteckning 7">
                    <a:extLst>
                      <a:ext uri="{FF2B5EF4-FFF2-40B4-BE49-F238E27FC236}">
                        <a16:creationId xmlns:a16="http://schemas.microsoft.com/office/drawing/2014/main" id="{96850D9E-3B63-400F-5EB7-F271B97A5F46}"/>
                      </a:ext>
                    </a:extLst>
                  </p:cNvPr>
                  <p:cNvPicPr/>
                  <p:nvPr/>
                </p:nvPicPr>
                <p:blipFill>
                  <a:blip r:embed="rId4"/>
                  <a:stretch>
                    <a:fillRect/>
                  </a:stretch>
                </p:blipFill>
                <p:spPr>
                  <a:xfrm>
                    <a:off x="1513783" y="2094899"/>
                    <a:ext cx="885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Pennanteckning 8">
                    <a:extLst>
                      <a:ext uri="{FF2B5EF4-FFF2-40B4-BE49-F238E27FC236}">
                        <a16:creationId xmlns:a16="http://schemas.microsoft.com/office/drawing/2014/main" id="{732472C6-9E01-454E-6180-4BA59106E04A}"/>
                      </a:ext>
                    </a:extLst>
                  </p14:cNvPr>
                  <p14:cNvContentPartPr/>
                  <p14:nvPr/>
                </p14:nvContentPartPr>
                <p14:xfrm>
                  <a:off x="1669663" y="2089139"/>
                  <a:ext cx="52200" cy="80640"/>
                </p14:xfrm>
              </p:contentPart>
            </mc:Choice>
            <mc:Fallback xmlns="">
              <p:pic>
                <p:nvPicPr>
                  <p:cNvPr id="9" name="Pennanteckning 8">
                    <a:extLst>
                      <a:ext uri="{FF2B5EF4-FFF2-40B4-BE49-F238E27FC236}">
                        <a16:creationId xmlns:a16="http://schemas.microsoft.com/office/drawing/2014/main" id="{732472C6-9E01-454E-6180-4BA59106E04A}"/>
                      </a:ext>
                    </a:extLst>
                  </p:cNvPr>
                  <p:cNvPicPr/>
                  <p:nvPr/>
                </p:nvPicPr>
                <p:blipFill>
                  <a:blip r:embed="rId6"/>
                  <a:stretch>
                    <a:fillRect/>
                  </a:stretch>
                </p:blipFill>
                <p:spPr>
                  <a:xfrm>
                    <a:off x="1654183" y="2073659"/>
                    <a:ext cx="82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Pennanteckning 10">
                    <a:extLst>
                      <a:ext uri="{FF2B5EF4-FFF2-40B4-BE49-F238E27FC236}">
                        <a16:creationId xmlns:a16="http://schemas.microsoft.com/office/drawing/2014/main" id="{1BBD4AD9-0AFF-BA66-9EE6-A15A8EE9EFAC}"/>
                      </a:ext>
                    </a:extLst>
                  </p14:cNvPr>
                  <p14:cNvContentPartPr/>
                  <p14:nvPr/>
                </p14:nvContentPartPr>
                <p14:xfrm>
                  <a:off x="1554103" y="2344739"/>
                  <a:ext cx="78120" cy="65520"/>
                </p14:xfrm>
              </p:contentPart>
            </mc:Choice>
            <mc:Fallback xmlns="">
              <p:pic>
                <p:nvPicPr>
                  <p:cNvPr id="11" name="Pennanteckning 10">
                    <a:extLst>
                      <a:ext uri="{FF2B5EF4-FFF2-40B4-BE49-F238E27FC236}">
                        <a16:creationId xmlns:a16="http://schemas.microsoft.com/office/drawing/2014/main" id="{1BBD4AD9-0AFF-BA66-9EE6-A15A8EE9EFAC}"/>
                      </a:ext>
                    </a:extLst>
                  </p:cNvPr>
                  <p:cNvPicPr/>
                  <p:nvPr/>
                </p:nvPicPr>
                <p:blipFill>
                  <a:blip r:embed="rId8"/>
                  <a:stretch>
                    <a:fillRect/>
                  </a:stretch>
                </p:blipFill>
                <p:spPr>
                  <a:xfrm>
                    <a:off x="1538694" y="2329259"/>
                    <a:ext cx="10858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Pennanteckning 11">
                    <a:extLst>
                      <a:ext uri="{FF2B5EF4-FFF2-40B4-BE49-F238E27FC236}">
                        <a16:creationId xmlns:a16="http://schemas.microsoft.com/office/drawing/2014/main" id="{08D5CDAF-97C2-5E9B-1605-306F149BCD9C}"/>
                      </a:ext>
                    </a:extLst>
                  </p14:cNvPr>
                  <p14:cNvContentPartPr/>
                  <p14:nvPr/>
                </p14:nvContentPartPr>
                <p14:xfrm>
                  <a:off x="1688743" y="2321699"/>
                  <a:ext cx="60840" cy="64080"/>
                </p14:xfrm>
              </p:contentPart>
            </mc:Choice>
            <mc:Fallback xmlns="">
              <p:pic>
                <p:nvPicPr>
                  <p:cNvPr id="12" name="Pennanteckning 11">
                    <a:extLst>
                      <a:ext uri="{FF2B5EF4-FFF2-40B4-BE49-F238E27FC236}">
                        <a16:creationId xmlns:a16="http://schemas.microsoft.com/office/drawing/2014/main" id="{08D5CDAF-97C2-5E9B-1605-306F149BCD9C}"/>
                      </a:ext>
                    </a:extLst>
                  </p:cNvPr>
                  <p:cNvPicPr/>
                  <p:nvPr/>
                </p:nvPicPr>
                <p:blipFill>
                  <a:blip r:embed="rId10"/>
                  <a:stretch>
                    <a:fillRect/>
                  </a:stretch>
                </p:blipFill>
                <p:spPr>
                  <a:xfrm>
                    <a:off x="1673171" y="2306219"/>
                    <a:ext cx="91622"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Pennanteckning 12">
                    <a:extLst>
                      <a:ext uri="{FF2B5EF4-FFF2-40B4-BE49-F238E27FC236}">
                        <a16:creationId xmlns:a16="http://schemas.microsoft.com/office/drawing/2014/main" id="{81DC858B-BE37-2209-F4EA-C0A01149C7B8}"/>
                      </a:ext>
                    </a:extLst>
                  </p14:cNvPr>
                  <p14:cNvContentPartPr/>
                  <p14:nvPr/>
                </p14:nvContentPartPr>
                <p14:xfrm>
                  <a:off x="1640143" y="2490179"/>
                  <a:ext cx="46440" cy="84600"/>
                </p14:xfrm>
              </p:contentPart>
            </mc:Choice>
            <mc:Fallback xmlns="">
              <p:pic>
                <p:nvPicPr>
                  <p:cNvPr id="13" name="Pennanteckning 12">
                    <a:extLst>
                      <a:ext uri="{FF2B5EF4-FFF2-40B4-BE49-F238E27FC236}">
                        <a16:creationId xmlns:a16="http://schemas.microsoft.com/office/drawing/2014/main" id="{81DC858B-BE37-2209-F4EA-C0A01149C7B8}"/>
                      </a:ext>
                    </a:extLst>
                  </p:cNvPr>
                  <p:cNvPicPr/>
                  <p:nvPr/>
                </p:nvPicPr>
                <p:blipFill>
                  <a:blip r:embed="rId12"/>
                  <a:stretch>
                    <a:fillRect/>
                  </a:stretch>
                </p:blipFill>
                <p:spPr>
                  <a:xfrm>
                    <a:off x="1624782" y="2474699"/>
                    <a:ext cx="76805"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Pennanteckning 13">
                    <a:extLst>
                      <a:ext uri="{FF2B5EF4-FFF2-40B4-BE49-F238E27FC236}">
                        <a16:creationId xmlns:a16="http://schemas.microsoft.com/office/drawing/2014/main" id="{7A86AFC8-1924-E836-0B6E-5C1F929E1A44}"/>
                      </a:ext>
                    </a:extLst>
                  </p14:cNvPr>
                  <p14:cNvContentPartPr/>
                  <p14:nvPr/>
                </p14:nvContentPartPr>
                <p14:xfrm>
                  <a:off x="1803943" y="2530139"/>
                  <a:ext cx="58320" cy="74520"/>
                </p14:xfrm>
              </p:contentPart>
            </mc:Choice>
            <mc:Fallback xmlns="">
              <p:pic>
                <p:nvPicPr>
                  <p:cNvPr id="14" name="Pennanteckning 13">
                    <a:extLst>
                      <a:ext uri="{FF2B5EF4-FFF2-40B4-BE49-F238E27FC236}">
                        <a16:creationId xmlns:a16="http://schemas.microsoft.com/office/drawing/2014/main" id="{7A86AFC8-1924-E836-0B6E-5C1F929E1A44}"/>
                      </a:ext>
                    </a:extLst>
                  </p:cNvPr>
                  <p:cNvPicPr/>
                  <p:nvPr/>
                </p:nvPicPr>
                <p:blipFill>
                  <a:blip r:embed="rId14"/>
                  <a:stretch>
                    <a:fillRect/>
                  </a:stretch>
                </p:blipFill>
                <p:spPr>
                  <a:xfrm>
                    <a:off x="1788463" y="2514659"/>
                    <a:ext cx="889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Pennanteckning 15">
                    <a:extLst>
                      <a:ext uri="{FF2B5EF4-FFF2-40B4-BE49-F238E27FC236}">
                        <a16:creationId xmlns:a16="http://schemas.microsoft.com/office/drawing/2014/main" id="{1EE0DC6D-D35D-DE74-3B3C-66C9AC0084D9}"/>
                      </a:ext>
                    </a:extLst>
                  </p14:cNvPr>
                  <p14:cNvContentPartPr/>
                  <p14:nvPr/>
                </p14:nvContentPartPr>
                <p14:xfrm>
                  <a:off x="1616743" y="2712659"/>
                  <a:ext cx="42480" cy="50400"/>
                </p14:xfrm>
              </p:contentPart>
            </mc:Choice>
            <mc:Fallback xmlns="">
              <p:pic>
                <p:nvPicPr>
                  <p:cNvPr id="16" name="Pennanteckning 15">
                    <a:extLst>
                      <a:ext uri="{FF2B5EF4-FFF2-40B4-BE49-F238E27FC236}">
                        <a16:creationId xmlns:a16="http://schemas.microsoft.com/office/drawing/2014/main" id="{1EE0DC6D-D35D-DE74-3B3C-66C9AC0084D9}"/>
                      </a:ext>
                    </a:extLst>
                  </p:cNvPr>
                  <p:cNvPicPr/>
                  <p:nvPr/>
                </p:nvPicPr>
                <p:blipFill>
                  <a:blip r:embed="rId16"/>
                  <a:stretch>
                    <a:fillRect/>
                  </a:stretch>
                </p:blipFill>
                <p:spPr>
                  <a:xfrm>
                    <a:off x="1601263" y="2697289"/>
                    <a:ext cx="73080" cy="8078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Pennanteckning 16">
                    <a:extLst>
                      <a:ext uri="{FF2B5EF4-FFF2-40B4-BE49-F238E27FC236}">
                        <a16:creationId xmlns:a16="http://schemas.microsoft.com/office/drawing/2014/main" id="{0C2BDAC6-E8FF-07C4-A6CB-2CD287883A7F}"/>
                      </a:ext>
                    </a:extLst>
                  </p14:cNvPr>
                  <p14:cNvContentPartPr/>
                  <p14:nvPr/>
                </p14:nvContentPartPr>
                <p14:xfrm>
                  <a:off x="1740943" y="2692859"/>
                  <a:ext cx="34920" cy="57600"/>
                </p14:xfrm>
              </p:contentPart>
            </mc:Choice>
            <mc:Fallback xmlns="">
              <p:pic>
                <p:nvPicPr>
                  <p:cNvPr id="17" name="Pennanteckning 16">
                    <a:extLst>
                      <a:ext uri="{FF2B5EF4-FFF2-40B4-BE49-F238E27FC236}">
                        <a16:creationId xmlns:a16="http://schemas.microsoft.com/office/drawing/2014/main" id="{0C2BDAC6-E8FF-07C4-A6CB-2CD287883A7F}"/>
                      </a:ext>
                    </a:extLst>
                  </p:cNvPr>
                  <p:cNvPicPr/>
                  <p:nvPr/>
                </p:nvPicPr>
                <p:blipFill>
                  <a:blip r:embed="rId18"/>
                  <a:stretch>
                    <a:fillRect/>
                  </a:stretch>
                </p:blipFill>
                <p:spPr>
                  <a:xfrm>
                    <a:off x="1725302" y="2677282"/>
                    <a:ext cx="65839" cy="8839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Pennanteckning 17">
                    <a:extLst>
                      <a:ext uri="{FF2B5EF4-FFF2-40B4-BE49-F238E27FC236}">
                        <a16:creationId xmlns:a16="http://schemas.microsoft.com/office/drawing/2014/main" id="{3AF24256-D60E-8074-71D0-F35E75960A7F}"/>
                      </a:ext>
                    </a:extLst>
                  </p14:cNvPr>
                  <p14:cNvContentPartPr/>
                  <p14:nvPr/>
                </p14:nvContentPartPr>
                <p14:xfrm>
                  <a:off x="1493623" y="2562179"/>
                  <a:ext cx="92160" cy="57240"/>
                </p14:xfrm>
              </p:contentPart>
            </mc:Choice>
            <mc:Fallback xmlns="">
              <p:pic>
                <p:nvPicPr>
                  <p:cNvPr id="18" name="Pennanteckning 17">
                    <a:extLst>
                      <a:ext uri="{FF2B5EF4-FFF2-40B4-BE49-F238E27FC236}">
                        <a16:creationId xmlns:a16="http://schemas.microsoft.com/office/drawing/2014/main" id="{3AF24256-D60E-8074-71D0-F35E75960A7F}"/>
                      </a:ext>
                    </a:extLst>
                  </p:cNvPr>
                  <p:cNvPicPr/>
                  <p:nvPr/>
                </p:nvPicPr>
                <p:blipFill>
                  <a:blip r:embed="rId20"/>
                  <a:stretch>
                    <a:fillRect/>
                  </a:stretch>
                </p:blipFill>
                <p:spPr>
                  <a:xfrm>
                    <a:off x="1478143" y="2546699"/>
                    <a:ext cx="1227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Pennanteckning 18">
                    <a:extLst>
                      <a:ext uri="{FF2B5EF4-FFF2-40B4-BE49-F238E27FC236}">
                        <a16:creationId xmlns:a16="http://schemas.microsoft.com/office/drawing/2014/main" id="{AAA0ABB7-D727-C838-00A3-84AD411086D1}"/>
                      </a:ext>
                    </a:extLst>
                  </p14:cNvPr>
                  <p14:cNvContentPartPr/>
                  <p14:nvPr/>
                </p14:nvContentPartPr>
                <p14:xfrm>
                  <a:off x="1891423" y="2335019"/>
                  <a:ext cx="68040" cy="113400"/>
                </p14:xfrm>
              </p:contentPart>
            </mc:Choice>
            <mc:Fallback xmlns="">
              <p:pic>
                <p:nvPicPr>
                  <p:cNvPr id="19" name="Pennanteckning 18">
                    <a:extLst>
                      <a:ext uri="{FF2B5EF4-FFF2-40B4-BE49-F238E27FC236}">
                        <a16:creationId xmlns:a16="http://schemas.microsoft.com/office/drawing/2014/main" id="{AAA0ABB7-D727-C838-00A3-84AD411086D1}"/>
                      </a:ext>
                    </a:extLst>
                  </p:cNvPr>
                  <p:cNvPicPr/>
                  <p:nvPr/>
                </p:nvPicPr>
                <p:blipFill>
                  <a:blip r:embed="rId22"/>
                  <a:stretch>
                    <a:fillRect/>
                  </a:stretch>
                </p:blipFill>
                <p:spPr>
                  <a:xfrm>
                    <a:off x="1875943" y="2319588"/>
                    <a:ext cx="98640" cy="143903"/>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Pennanteckning 19">
                    <a:extLst>
                      <a:ext uri="{FF2B5EF4-FFF2-40B4-BE49-F238E27FC236}">
                        <a16:creationId xmlns:a16="http://schemas.microsoft.com/office/drawing/2014/main" id="{C6C2C944-EC6F-D76F-E696-F97CC95F5364}"/>
                      </a:ext>
                    </a:extLst>
                  </p14:cNvPr>
                  <p14:cNvContentPartPr/>
                  <p14:nvPr/>
                </p14:nvContentPartPr>
                <p14:xfrm>
                  <a:off x="1900423" y="2151419"/>
                  <a:ext cx="46800" cy="74880"/>
                </p14:xfrm>
              </p:contentPart>
            </mc:Choice>
            <mc:Fallback xmlns="">
              <p:pic>
                <p:nvPicPr>
                  <p:cNvPr id="20" name="Pennanteckning 19">
                    <a:extLst>
                      <a:ext uri="{FF2B5EF4-FFF2-40B4-BE49-F238E27FC236}">
                        <a16:creationId xmlns:a16="http://schemas.microsoft.com/office/drawing/2014/main" id="{C6C2C944-EC6F-D76F-E696-F97CC95F5364}"/>
                      </a:ext>
                    </a:extLst>
                  </p:cNvPr>
                  <p:cNvPicPr/>
                  <p:nvPr/>
                </p:nvPicPr>
                <p:blipFill>
                  <a:blip r:embed="rId24"/>
                  <a:stretch>
                    <a:fillRect/>
                  </a:stretch>
                </p:blipFill>
                <p:spPr>
                  <a:xfrm>
                    <a:off x="1884943" y="2135939"/>
                    <a:ext cx="774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Pennanteckning 21">
                    <a:extLst>
                      <a:ext uri="{FF2B5EF4-FFF2-40B4-BE49-F238E27FC236}">
                        <a16:creationId xmlns:a16="http://schemas.microsoft.com/office/drawing/2014/main" id="{0FC18638-63D7-47EF-44F5-FCA83392CB19}"/>
                      </a:ext>
                    </a:extLst>
                  </p14:cNvPr>
                  <p14:cNvContentPartPr/>
                  <p14:nvPr/>
                </p14:nvContentPartPr>
                <p14:xfrm>
                  <a:off x="1816183" y="2253659"/>
                  <a:ext cx="64080" cy="77400"/>
                </p14:xfrm>
              </p:contentPart>
            </mc:Choice>
            <mc:Fallback xmlns="">
              <p:pic>
                <p:nvPicPr>
                  <p:cNvPr id="22" name="Pennanteckning 21">
                    <a:extLst>
                      <a:ext uri="{FF2B5EF4-FFF2-40B4-BE49-F238E27FC236}">
                        <a16:creationId xmlns:a16="http://schemas.microsoft.com/office/drawing/2014/main" id="{0FC18638-63D7-47EF-44F5-FCA83392CB19}"/>
                      </a:ext>
                    </a:extLst>
                  </p:cNvPr>
                  <p:cNvPicPr/>
                  <p:nvPr/>
                </p:nvPicPr>
                <p:blipFill>
                  <a:blip r:embed="rId26"/>
                  <a:stretch>
                    <a:fillRect/>
                  </a:stretch>
                </p:blipFill>
                <p:spPr>
                  <a:xfrm>
                    <a:off x="1800703" y="2238179"/>
                    <a:ext cx="9468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Pennanteckning 22">
                    <a:extLst>
                      <a:ext uri="{FF2B5EF4-FFF2-40B4-BE49-F238E27FC236}">
                        <a16:creationId xmlns:a16="http://schemas.microsoft.com/office/drawing/2014/main" id="{FC58886F-0902-FF38-B3A8-1A29FECA08C1}"/>
                      </a:ext>
                    </a:extLst>
                  </p14:cNvPr>
                  <p14:cNvContentPartPr/>
                  <p14:nvPr/>
                </p14:nvContentPartPr>
                <p14:xfrm>
                  <a:off x="1938583" y="2562179"/>
                  <a:ext cx="59040" cy="68400"/>
                </p14:xfrm>
              </p:contentPart>
            </mc:Choice>
            <mc:Fallback xmlns="">
              <p:pic>
                <p:nvPicPr>
                  <p:cNvPr id="23" name="Pennanteckning 22">
                    <a:extLst>
                      <a:ext uri="{FF2B5EF4-FFF2-40B4-BE49-F238E27FC236}">
                        <a16:creationId xmlns:a16="http://schemas.microsoft.com/office/drawing/2014/main" id="{FC58886F-0902-FF38-B3A8-1A29FECA08C1}"/>
                      </a:ext>
                    </a:extLst>
                  </p:cNvPr>
                  <p:cNvPicPr/>
                  <p:nvPr/>
                </p:nvPicPr>
                <p:blipFill>
                  <a:blip r:embed="rId28"/>
                  <a:stretch>
                    <a:fillRect/>
                  </a:stretch>
                </p:blipFill>
                <p:spPr>
                  <a:xfrm>
                    <a:off x="1923103" y="2546699"/>
                    <a:ext cx="896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Pennanteckning 23">
                    <a:extLst>
                      <a:ext uri="{FF2B5EF4-FFF2-40B4-BE49-F238E27FC236}">
                        <a16:creationId xmlns:a16="http://schemas.microsoft.com/office/drawing/2014/main" id="{04FF61D8-7062-5D58-90A1-A9C3ED04BCD5}"/>
                      </a:ext>
                    </a:extLst>
                  </p14:cNvPr>
                  <p14:cNvContentPartPr/>
                  <p14:nvPr/>
                </p14:nvContentPartPr>
                <p14:xfrm>
                  <a:off x="1852543" y="2732459"/>
                  <a:ext cx="30600" cy="54000"/>
                </p14:xfrm>
              </p:contentPart>
            </mc:Choice>
            <mc:Fallback xmlns="">
              <p:pic>
                <p:nvPicPr>
                  <p:cNvPr id="24" name="Pennanteckning 23">
                    <a:extLst>
                      <a:ext uri="{FF2B5EF4-FFF2-40B4-BE49-F238E27FC236}">
                        <a16:creationId xmlns:a16="http://schemas.microsoft.com/office/drawing/2014/main" id="{04FF61D8-7062-5D58-90A1-A9C3ED04BCD5}"/>
                      </a:ext>
                    </a:extLst>
                  </p:cNvPr>
                  <p:cNvPicPr/>
                  <p:nvPr/>
                </p:nvPicPr>
                <p:blipFill>
                  <a:blip r:embed="rId30"/>
                  <a:stretch>
                    <a:fillRect/>
                  </a:stretch>
                </p:blipFill>
                <p:spPr>
                  <a:xfrm>
                    <a:off x="1837243" y="2716979"/>
                    <a:ext cx="60844"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Pennanteckning 24">
                    <a:extLst>
                      <a:ext uri="{FF2B5EF4-FFF2-40B4-BE49-F238E27FC236}">
                        <a16:creationId xmlns:a16="http://schemas.microsoft.com/office/drawing/2014/main" id="{5C575A08-2784-52B5-59A5-5D8505E87C05}"/>
                      </a:ext>
                    </a:extLst>
                  </p14:cNvPr>
                  <p14:cNvContentPartPr/>
                  <p14:nvPr/>
                </p14:nvContentPartPr>
                <p14:xfrm>
                  <a:off x="1679743" y="2815979"/>
                  <a:ext cx="41760" cy="80640"/>
                </p14:xfrm>
              </p:contentPart>
            </mc:Choice>
            <mc:Fallback xmlns="">
              <p:pic>
                <p:nvPicPr>
                  <p:cNvPr id="25" name="Pennanteckning 24">
                    <a:extLst>
                      <a:ext uri="{FF2B5EF4-FFF2-40B4-BE49-F238E27FC236}">
                        <a16:creationId xmlns:a16="http://schemas.microsoft.com/office/drawing/2014/main" id="{5C575A08-2784-52B5-59A5-5D8505E87C05}"/>
                      </a:ext>
                    </a:extLst>
                  </p:cNvPr>
                  <p:cNvPicPr/>
                  <p:nvPr/>
                </p:nvPicPr>
                <p:blipFill>
                  <a:blip r:embed="rId32"/>
                  <a:stretch>
                    <a:fillRect/>
                  </a:stretch>
                </p:blipFill>
                <p:spPr>
                  <a:xfrm>
                    <a:off x="1664128" y="2800499"/>
                    <a:ext cx="72626"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Pennanteckning 26">
                    <a:extLst>
                      <a:ext uri="{FF2B5EF4-FFF2-40B4-BE49-F238E27FC236}">
                        <a16:creationId xmlns:a16="http://schemas.microsoft.com/office/drawing/2014/main" id="{740FF4D8-0CBC-6F30-7C80-DFB66BB84F2E}"/>
                      </a:ext>
                    </a:extLst>
                  </p14:cNvPr>
                  <p14:cNvContentPartPr/>
                  <p14:nvPr/>
                </p14:nvContentPartPr>
                <p14:xfrm>
                  <a:off x="1902223" y="2807699"/>
                  <a:ext cx="69840" cy="108000"/>
                </p14:xfrm>
              </p:contentPart>
            </mc:Choice>
            <mc:Fallback xmlns="">
              <p:pic>
                <p:nvPicPr>
                  <p:cNvPr id="27" name="Pennanteckning 26">
                    <a:extLst>
                      <a:ext uri="{FF2B5EF4-FFF2-40B4-BE49-F238E27FC236}">
                        <a16:creationId xmlns:a16="http://schemas.microsoft.com/office/drawing/2014/main" id="{740FF4D8-0CBC-6F30-7C80-DFB66BB84F2E}"/>
                      </a:ext>
                    </a:extLst>
                  </p:cNvPr>
                  <p:cNvPicPr/>
                  <p:nvPr/>
                </p:nvPicPr>
                <p:blipFill>
                  <a:blip r:embed="rId34"/>
                  <a:stretch>
                    <a:fillRect/>
                  </a:stretch>
                </p:blipFill>
                <p:spPr>
                  <a:xfrm>
                    <a:off x="1886743" y="2792219"/>
                    <a:ext cx="100440" cy="138600"/>
                  </a:xfrm>
                  <a:prstGeom prst="rect">
                    <a:avLst/>
                  </a:prstGeom>
                </p:spPr>
              </p:pic>
            </mc:Fallback>
          </mc:AlternateContent>
        </p:grpSp>
        <p:grpSp>
          <p:nvGrpSpPr>
            <p:cNvPr id="40" name="Grupp 39">
              <a:extLst>
                <a:ext uri="{FF2B5EF4-FFF2-40B4-BE49-F238E27FC236}">
                  <a16:creationId xmlns:a16="http://schemas.microsoft.com/office/drawing/2014/main" id="{F1418D19-3C71-4F94-04B6-C0C544559D3A}"/>
                </a:ext>
              </a:extLst>
            </p:cNvPr>
            <p:cNvGrpSpPr/>
            <p:nvPr/>
          </p:nvGrpSpPr>
          <p:grpSpPr>
            <a:xfrm>
              <a:off x="2279863" y="2662259"/>
              <a:ext cx="626040" cy="310680"/>
              <a:chOff x="2279863" y="2662259"/>
              <a:chExt cx="626040" cy="310680"/>
            </a:xfrm>
          </p:grpSpPr>
          <mc:AlternateContent xmlns:mc="http://schemas.openxmlformats.org/markup-compatibility/2006" xmlns:p14="http://schemas.microsoft.com/office/powerpoint/2010/main">
            <mc:Choice Requires="p14">
              <p:contentPart p14:bwMode="auto" r:id="rId35">
                <p14:nvContentPartPr>
                  <p14:cNvPr id="32" name="Pennanteckning 31">
                    <a:extLst>
                      <a:ext uri="{FF2B5EF4-FFF2-40B4-BE49-F238E27FC236}">
                        <a16:creationId xmlns:a16="http://schemas.microsoft.com/office/drawing/2014/main" id="{EE73D841-3773-ABE5-1343-34BD36670AF3}"/>
                      </a:ext>
                    </a:extLst>
                  </p14:cNvPr>
                  <p14:cNvContentPartPr/>
                  <p14:nvPr/>
                </p14:nvContentPartPr>
                <p14:xfrm>
                  <a:off x="2279863" y="2662259"/>
                  <a:ext cx="44640" cy="68040"/>
                </p14:xfrm>
              </p:contentPart>
            </mc:Choice>
            <mc:Fallback xmlns="">
              <p:pic>
                <p:nvPicPr>
                  <p:cNvPr id="32" name="Pennanteckning 31">
                    <a:extLst>
                      <a:ext uri="{FF2B5EF4-FFF2-40B4-BE49-F238E27FC236}">
                        <a16:creationId xmlns:a16="http://schemas.microsoft.com/office/drawing/2014/main" id="{EE73D841-3773-ABE5-1343-34BD36670AF3}"/>
                      </a:ext>
                    </a:extLst>
                  </p:cNvPr>
                  <p:cNvPicPr/>
                  <p:nvPr/>
                </p:nvPicPr>
                <p:blipFill>
                  <a:blip r:embed="rId36"/>
                  <a:stretch>
                    <a:fillRect/>
                  </a:stretch>
                </p:blipFill>
                <p:spPr>
                  <a:xfrm>
                    <a:off x="2264383" y="2646779"/>
                    <a:ext cx="752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 name="Pennanteckning 32">
                    <a:extLst>
                      <a:ext uri="{FF2B5EF4-FFF2-40B4-BE49-F238E27FC236}">
                        <a16:creationId xmlns:a16="http://schemas.microsoft.com/office/drawing/2014/main" id="{4A2F71E5-CC1A-8291-F81B-28EE8355E8C4}"/>
                      </a:ext>
                    </a:extLst>
                  </p14:cNvPr>
                  <p14:cNvContentPartPr/>
                  <p14:nvPr/>
                </p14:nvContentPartPr>
                <p14:xfrm>
                  <a:off x="2285983" y="2824259"/>
                  <a:ext cx="57600" cy="97200"/>
                </p14:xfrm>
              </p:contentPart>
            </mc:Choice>
            <mc:Fallback xmlns="">
              <p:pic>
                <p:nvPicPr>
                  <p:cNvPr id="33" name="Pennanteckning 32">
                    <a:extLst>
                      <a:ext uri="{FF2B5EF4-FFF2-40B4-BE49-F238E27FC236}">
                        <a16:creationId xmlns:a16="http://schemas.microsoft.com/office/drawing/2014/main" id="{4A2F71E5-CC1A-8291-F81B-28EE8355E8C4}"/>
                      </a:ext>
                    </a:extLst>
                  </p:cNvPr>
                  <p:cNvPicPr/>
                  <p:nvPr/>
                </p:nvPicPr>
                <p:blipFill>
                  <a:blip r:embed="rId38"/>
                  <a:stretch>
                    <a:fillRect/>
                  </a:stretch>
                </p:blipFill>
                <p:spPr>
                  <a:xfrm>
                    <a:off x="2270503" y="2808779"/>
                    <a:ext cx="882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Pennanteckning 33">
                    <a:extLst>
                      <a:ext uri="{FF2B5EF4-FFF2-40B4-BE49-F238E27FC236}">
                        <a16:creationId xmlns:a16="http://schemas.microsoft.com/office/drawing/2014/main" id="{27657B22-C3CA-254A-245B-4D1E3CC7C774}"/>
                      </a:ext>
                    </a:extLst>
                  </p14:cNvPr>
                  <p14:cNvContentPartPr/>
                  <p14:nvPr/>
                </p14:nvContentPartPr>
                <p14:xfrm>
                  <a:off x="2503783" y="2671259"/>
                  <a:ext cx="52560" cy="59760"/>
                </p14:xfrm>
              </p:contentPart>
            </mc:Choice>
            <mc:Fallback xmlns="">
              <p:pic>
                <p:nvPicPr>
                  <p:cNvPr id="34" name="Pennanteckning 33">
                    <a:extLst>
                      <a:ext uri="{FF2B5EF4-FFF2-40B4-BE49-F238E27FC236}">
                        <a16:creationId xmlns:a16="http://schemas.microsoft.com/office/drawing/2014/main" id="{27657B22-C3CA-254A-245B-4D1E3CC7C774}"/>
                      </a:ext>
                    </a:extLst>
                  </p:cNvPr>
                  <p:cNvPicPr/>
                  <p:nvPr/>
                </p:nvPicPr>
                <p:blipFill>
                  <a:blip r:embed="rId40"/>
                  <a:stretch>
                    <a:fillRect/>
                  </a:stretch>
                </p:blipFill>
                <p:spPr>
                  <a:xfrm>
                    <a:off x="2488196" y="2655779"/>
                    <a:ext cx="83371"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5" name="Pennanteckning 34">
                    <a:extLst>
                      <a:ext uri="{FF2B5EF4-FFF2-40B4-BE49-F238E27FC236}">
                        <a16:creationId xmlns:a16="http://schemas.microsoft.com/office/drawing/2014/main" id="{1E4D17DB-EFCE-62EC-6092-6DA77F383B5B}"/>
                      </a:ext>
                    </a:extLst>
                  </p14:cNvPr>
                  <p14:cNvContentPartPr/>
                  <p14:nvPr/>
                </p14:nvContentPartPr>
                <p14:xfrm>
                  <a:off x="2463463" y="2860619"/>
                  <a:ext cx="62640" cy="85680"/>
                </p14:xfrm>
              </p:contentPart>
            </mc:Choice>
            <mc:Fallback xmlns="">
              <p:pic>
                <p:nvPicPr>
                  <p:cNvPr id="35" name="Pennanteckning 34">
                    <a:extLst>
                      <a:ext uri="{FF2B5EF4-FFF2-40B4-BE49-F238E27FC236}">
                        <a16:creationId xmlns:a16="http://schemas.microsoft.com/office/drawing/2014/main" id="{1E4D17DB-EFCE-62EC-6092-6DA77F383B5B}"/>
                      </a:ext>
                    </a:extLst>
                  </p:cNvPr>
                  <p:cNvPicPr/>
                  <p:nvPr/>
                </p:nvPicPr>
                <p:blipFill>
                  <a:blip r:embed="rId42"/>
                  <a:stretch>
                    <a:fillRect/>
                  </a:stretch>
                </p:blipFill>
                <p:spPr>
                  <a:xfrm>
                    <a:off x="2447983" y="2845204"/>
                    <a:ext cx="93240" cy="11615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 name="Pennanteckning 35">
                    <a:extLst>
                      <a:ext uri="{FF2B5EF4-FFF2-40B4-BE49-F238E27FC236}">
                        <a16:creationId xmlns:a16="http://schemas.microsoft.com/office/drawing/2014/main" id="{85BCE560-094C-554F-1AE6-10CFDC984723}"/>
                      </a:ext>
                    </a:extLst>
                  </p14:cNvPr>
                  <p14:cNvContentPartPr/>
                  <p14:nvPr/>
                </p14:nvContentPartPr>
                <p14:xfrm>
                  <a:off x="2629063" y="2684579"/>
                  <a:ext cx="80640" cy="95400"/>
                </p14:xfrm>
              </p:contentPart>
            </mc:Choice>
            <mc:Fallback xmlns="">
              <p:pic>
                <p:nvPicPr>
                  <p:cNvPr id="36" name="Pennanteckning 35">
                    <a:extLst>
                      <a:ext uri="{FF2B5EF4-FFF2-40B4-BE49-F238E27FC236}">
                        <a16:creationId xmlns:a16="http://schemas.microsoft.com/office/drawing/2014/main" id="{85BCE560-094C-554F-1AE6-10CFDC984723}"/>
                      </a:ext>
                    </a:extLst>
                  </p:cNvPr>
                  <p:cNvPicPr/>
                  <p:nvPr/>
                </p:nvPicPr>
                <p:blipFill>
                  <a:blip r:embed="rId44"/>
                  <a:stretch>
                    <a:fillRect/>
                  </a:stretch>
                </p:blipFill>
                <p:spPr>
                  <a:xfrm>
                    <a:off x="2613514" y="2669099"/>
                    <a:ext cx="111377"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8" name="Pennanteckning 37">
                    <a:extLst>
                      <a:ext uri="{FF2B5EF4-FFF2-40B4-BE49-F238E27FC236}">
                        <a16:creationId xmlns:a16="http://schemas.microsoft.com/office/drawing/2014/main" id="{98E94799-8536-C776-1049-812DA9E02DB3}"/>
                      </a:ext>
                    </a:extLst>
                  </p14:cNvPr>
                  <p14:cNvContentPartPr/>
                  <p14:nvPr/>
                </p14:nvContentPartPr>
                <p14:xfrm>
                  <a:off x="2640943" y="2869979"/>
                  <a:ext cx="57240" cy="102960"/>
                </p14:xfrm>
              </p:contentPart>
            </mc:Choice>
            <mc:Fallback xmlns="">
              <p:pic>
                <p:nvPicPr>
                  <p:cNvPr id="38" name="Pennanteckning 37">
                    <a:extLst>
                      <a:ext uri="{FF2B5EF4-FFF2-40B4-BE49-F238E27FC236}">
                        <a16:creationId xmlns:a16="http://schemas.microsoft.com/office/drawing/2014/main" id="{98E94799-8536-C776-1049-812DA9E02DB3}"/>
                      </a:ext>
                    </a:extLst>
                  </p:cNvPr>
                  <p:cNvPicPr/>
                  <p:nvPr/>
                </p:nvPicPr>
                <p:blipFill>
                  <a:blip r:embed="rId46"/>
                  <a:stretch>
                    <a:fillRect/>
                  </a:stretch>
                </p:blipFill>
                <p:spPr>
                  <a:xfrm>
                    <a:off x="2625365" y="2854499"/>
                    <a:ext cx="88034"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9" name="Pennanteckning 38">
                    <a:extLst>
                      <a:ext uri="{FF2B5EF4-FFF2-40B4-BE49-F238E27FC236}">
                        <a16:creationId xmlns:a16="http://schemas.microsoft.com/office/drawing/2014/main" id="{AF3908F1-8EC7-6CA7-28BD-F42D172B8335}"/>
                      </a:ext>
                    </a:extLst>
                  </p14:cNvPr>
                  <p14:cNvContentPartPr/>
                  <p14:nvPr/>
                </p14:nvContentPartPr>
                <p14:xfrm>
                  <a:off x="2858023" y="2698619"/>
                  <a:ext cx="47880" cy="71640"/>
                </p14:xfrm>
              </p:contentPart>
            </mc:Choice>
            <mc:Fallback xmlns="">
              <p:pic>
                <p:nvPicPr>
                  <p:cNvPr id="39" name="Pennanteckning 38">
                    <a:extLst>
                      <a:ext uri="{FF2B5EF4-FFF2-40B4-BE49-F238E27FC236}">
                        <a16:creationId xmlns:a16="http://schemas.microsoft.com/office/drawing/2014/main" id="{AF3908F1-8EC7-6CA7-28BD-F42D172B8335}"/>
                      </a:ext>
                    </a:extLst>
                  </p:cNvPr>
                  <p:cNvPicPr/>
                  <p:nvPr/>
                </p:nvPicPr>
                <p:blipFill>
                  <a:blip r:embed="rId48"/>
                  <a:stretch>
                    <a:fillRect/>
                  </a:stretch>
                </p:blipFill>
                <p:spPr>
                  <a:xfrm>
                    <a:off x="2842543" y="2683061"/>
                    <a:ext cx="78480" cy="10239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
              <p14:nvContentPartPr>
                <p14:cNvPr id="41" name="Pennanteckning 40">
                  <a:extLst>
                    <a:ext uri="{FF2B5EF4-FFF2-40B4-BE49-F238E27FC236}">
                      <a16:creationId xmlns:a16="http://schemas.microsoft.com/office/drawing/2014/main" id="{FD690181-0910-C793-E992-89D9C70A50F9}"/>
                    </a:ext>
                  </a:extLst>
                </p14:cNvPr>
                <p14:cNvContentPartPr/>
                <p14:nvPr/>
              </p14:nvContentPartPr>
              <p14:xfrm>
                <a:off x="2868103" y="2893379"/>
                <a:ext cx="73080" cy="23040"/>
              </p14:xfrm>
            </p:contentPart>
          </mc:Choice>
          <mc:Fallback xmlns="">
            <p:pic>
              <p:nvPicPr>
                <p:cNvPr id="41" name="Pennanteckning 40">
                  <a:extLst>
                    <a:ext uri="{FF2B5EF4-FFF2-40B4-BE49-F238E27FC236}">
                      <a16:creationId xmlns:a16="http://schemas.microsoft.com/office/drawing/2014/main" id="{FD690181-0910-C793-E992-89D9C70A50F9}"/>
                    </a:ext>
                  </a:extLst>
                </p:cNvPr>
                <p:cNvPicPr/>
                <p:nvPr/>
              </p:nvPicPr>
              <p:blipFill>
                <a:blip r:embed="rId50"/>
                <a:stretch>
                  <a:fillRect/>
                </a:stretch>
              </p:blipFill>
              <p:spPr>
                <a:xfrm>
                  <a:off x="2852623" y="2878137"/>
                  <a:ext cx="103680" cy="53169"/>
                </a:xfrm>
                <a:prstGeom prst="rect">
                  <a:avLst/>
                </a:prstGeom>
              </p:spPr>
            </p:pic>
          </mc:Fallback>
        </mc:AlternateContent>
        <p:grpSp>
          <p:nvGrpSpPr>
            <p:cNvPr id="44" name="Grupp 43">
              <a:extLst>
                <a:ext uri="{FF2B5EF4-FFF2-40B4-BE49-F238E27FC236}">
                  <a16:creationId xmlns:a16="http://schemas.microsoft.com/office/drawing/2014/main" id="{BBE2C8FE-E1EA-87AD-6154-DE6A7388B7EE}"/>
                </a:ext>
              </a:extLst>
            </p:cNvPr>
            <p:cNvGrpSpPr/>
            <p:nvPr/>
          </p:nvGrpSpPr>
          <p:grpSpPr>
            <a:xfrm>
              <a:off x="2481823" y="2184179"/>
              <a:ext cx="292680" cy="91440"/>
              <a:chOff x="2481823" y="2184179"/>
              <a:chExt cx="292680" cy="91440"/>
            </a:xfrm>
          </p:grpSpPr>
          <mc:AlternateContent xmlns:mc="http://schemas.openxmlformats.org/markup-compatibility/2006" xmlns:p14="http://schemas.microsoft.com/office/powerpoint/2010/main">
            <mc:Choice Requires="p14">
              <p:contentPart p14:bwMode="auto" r:id="rId51">
                <p14:nvContentPartPr>
                  <p14:cNvPr id="42" name="Pennanteckning 41">
                    <a:extLst>
                      <a:ext uri="{FF2B5EF4-FFF2-40B4-BE49-F238E27FC236}">
                        <a16:creationId xmlns:a16="http://schemas.microsoft.com/office/drawing/2014/main" id="{D180ADF4-F0F3-2F6F-12B6-BDA107F797A9}"/>
                      </a:ext>
                    </a:extLst>
                  </p14:cNvPr>
                  <p14:cNvContentPartPr/>
                  <p14:nvPr/>
                </p14:nvContentPartPr>
                <p14:xfrm>
                  <a:off x="2481823" y="2184179"/>
                  <a:ext cx="83880" cy="85680"/>
                </p14:xfrm>
              </p:contentPart>
            </mc:Choice>
            <mc:Fallback xmlns="">
              <p:pic>
                <p:nvPicPr>
                  <p:cNvPr id="42" name="Pennanteckning 41">
                    <a:extLst>
                      <a:ext uri="{FF2B5EF4-FFF2-40B4-BE49-F238E27FC236}">
                        <a16:creationId xmlns:a16="http://schemas.microsoft.com/office/drawing/2014/main" id="{D180ADF4-F0F3-2F6F-12B6-BDA107F797A9}"/>
                      </a:ext>
                    </a:extLst>
                  </p:cNvPr>
                  <p:cNvPicPr/>
                  <p:nvPr/>
                </p:nvPicPr>
                <p:blipFill>
                  <a:blip r:embed="rId52"/>
                  <a:stretch>
                    <a:fillRect/>
                  </a:stretch>
                </p:blipFill>
                <p:spPr>
                  <a:xfrm>
                    <a:off x="2466343" y="2168634"/>
                    <a:ext cx="114480" cy="116409"/>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Pennanteckning 42">
                    <a:extLst>
                      <a:ext uri="{FF2B5EF4-FFF2-40B4-BE49-F238E27FC236}">
                        <a16:creationId xmlns:a16="http://schemas.microsoft.com/office/drawing/2014/main" id="{E1DBA02A-2577-9607-00AB-683FC03EDD80}"/>
                      </a:ext>
                    </a:extLst>
                  </p14:cNvPr>
                  <p14:cNvContentPartPr/>
                  <p14:nvPr/>
                </p14:nvContentPartPr>
                <p14:xfrm>
                  <a:off x="2712943" y="2199299"/>
                  <a:ext cx="61560" cy="76320"/>
                </p14:xfrm>
              </p:contentPart>
            </mc:Choice>
            <mc:Fallback xmlns="">
              <p:pic>
                <p:nvPicPr>
                  <p:cNvPr id="43" name="Pennanteckning 42">
                    <a:extLst>
                      <a:ext uri="{FF2B5EF4-FFF2-40B4-BE49-F238E27FC236}">
                        <a16:creationId xmlns:a16="http://schemas.microsoft.com/office/drawing/2014/main" id="{E1DBA02A-2577-9607-00AB-683FC03EDD80}"/>
                      </a:ext>
                    </a:extLst>
                  </p:cNvPr>
                  <p:cNvPicPr/>
                  <p:nvPr/>
                </p:nvPicPr>
                <p:blipFill>
                  <a:blip r:embed="rId54"/>
                  <a:stretch>
                    <a:fillRect/>
                  </a:stretch>
                </p:blipFill>
                <p:spPr>
                  <a:xfrm>
                    <a:off x="2697372" y="2183892"/>
                    <a:ext cx="92340" cy="106776"/>
                  </a:xfrm>
                  <a:prstGeom prst="rect">
                    <a:avLst/>
                  </a:prstGeom>
                </p:spPr>
              </p:pic>
            </mc:Fallback>
          </mc:AlternateContent>
        </p:grpSp>
        <p:grpSp>
          <p:nvGrpSpPr>
            <p:cNvPr id="49" name="Grupp 48">
              <a:extLst>
                <a:ext uri="{FF2B5EF4-FFF2-40B4-BE49-F238E27FC236}">
                  <a16:creationId xmlns:a16="http://schemas.microsoft.com/office/drawing/2014/main" id="{F388E460-1644-EB48-4047-4655CE538A79}"/>
                </a:ext>
              </a:extLst>
            </p:cNvPr>
            <p:cNvGrpSpPr/>
            <p:nvPr/>
          </p:nvGrpSpPr>
          <p:grpSpPr>
            <a:xfrm>
              <a:off x="1820143" y="1997339"/>
              <a:ext cx="71640" cy="92880"/>
              <a:chOff x="1820143" y="1997339"/>
              <a:chExt cx="71640" cy="92880"/>
            </a:xfrm>
          </p:grpSpPr>
          <mc:AlternateContent xmlns:mc="http://schemas.openxmlformats.org/markup-compatibility/2006" xmlns:p14="http://schemas.microsoft.com/office/powerpoint/2010/main">
            <mc:Choice Requires="p14">
              <p:contentPart p14:bwMode="auto" r:id="rId55">
                <p14:nvContentPartPr>
                  <p14:cNvPr id="47" name="Pennanteckning 46">
                    <a:extLst>
                      <a:ext uri="{FF2B5EF4-FFF2-40B4-BE49-F238E27FC236}">
                        <a16:creationId xmlns:a16="http://schemas.microsoft.com/office/drawing/2014/main" id="{382EC558-7FDA-E032-E8BB-6FACBA74A914}"/>
                      </a:ext>
                    </a:extLst>
                  </p14:cNvPr>
                  <p14:cNvContentPartPr/>
                  <p14:nvPr/>
                </p14:nvContentPartPr>
                <p14:xfrm>
                  <a:off x="1820143" y="1997339"/>
                  <a:ext cx="71640" cy="92880"/>
                </p14:xfrm>
              </p:contentPart>
            </mc:Choice>
            <mc:Fallback xmlns="">
              <p:pic>
                <p:nvPicPr>
                  <p:cNvPr id="47" name="Pennanteckning 46">
                    <a:extLst>
                      <a:ext uri="{FF2B5EF4-FFF2-40B4-BE49-F238E27FC236}">
                        <a16:creationId xmlns:a16="http://schemas.microsoft.com/office/drawing/2014/main" id="{382EC558-7FDA-E032-E8BB-6FACBA74A914}"/>
                      </a:ext>
                    </a:extLst>
                  </p:cNvPr>
                  <p:cNvPicPr/>
                  <p:nvPr/>
                </p:nvPicPr>
                <p:blipFill>
                  <a:blip r:embed="rId56"/>
                  <a:stretch>
                    <a:fillRect/>
                  </a:stretch>
                </p:blipFill>
                <p:spPr>
                  <a:xfrm>
                    <a:off x="1804663" y="1981859"/>
                    <a:ext cx="1022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8" name="Pennanteckning 47">
                    <a:extLst>
                      <a:ext uri="{FF2B5EF4-FFF2-40B4-BE49-F238E27FC236}">
                        <a16:creationId xmlns:a16="http://schemas.microsoft.com/office/drawing/2014/main" id="{D7525D3A-4A0A-18F0-80A1-C64EBE631D64}"/>
                      </a:ext>
                    </a:extLst>
                  </p14:cNvPr>
                  <p14:cNvContentPartPr/>
                  <p14:nvPr/>
                </p14:nvContentPartPr>
                <p14:xfrm>
                  <a:off x="1820143" y="2015699"/>
                  <a:ext cx="70560" cy="46440"/>
                </p14:xfrm>
              </p:contentPart>
            </mc:Choice>
            <mc:Fallback xmlns="">
              <p:pic>
                <p:nvPicPr>
                  <p:cNvPr id="48" name="Pennanteckning 47">
                    <a:extLst>
                      <a:ext uri="{FF2B5EF4-FFF2-40B4-BE49-F238E27FC236}">
                        <a16:creationId xmlns:a16="http://schemas.microsoft.com/office/drawing/2014/main" id="{D7525D3A-4A0A-18F0-80A1-C64EBE631D64}"/>
                      </a:ext>
                    </a:extLst>
                  </p:cNvPr>
                  <p:cNvPicPr/>
                  <p:nvPr/>
                </p:nvPicPr>
                <p:blipFill>
                  <a:blip r:embed="rId58"/>
                  <a:stretch>
                    <a:fillRect/>
                  </a:stretch>
                </p:blipFill>
                <p:spPr>
                  <a:xfrm>
                    <a:off x="1804663" y="2000219"/>
                    <a:ext cx="101160" cy="77040"/>
                  </a:xfrm>
                  <a:prstGeom prst="rect">
                    <a:avLst/>
                  </a:prstGeom>
                </p:spPr>
              </p:pic>
            </mc:Fallback>
          </mc:AlternateContent>
        </p:grpSp>
        <p:grpSp>
          <p:nvGrpSpPr>
            <p:cNvPr id="52" name="Grupp 51">
              <a:extLst>
                <a:ext uri="{FF2B5EF4-FFF2-40B4-BE49-F238E27FC236}">
                  <a16:creationId xmlns:a16="http://schemas.microsoft.com/office/drawing/2014/main" id="{1014815B-6EC5-1155-C33C-C219497DA2F5}"/>
                </a:ext>
              </a:extLst>
            </p:cNvPr>
            <p:cNvGrpSpPr/>
            <p:nvPr/>
          </p:nvGrpSpPr>
          <p:grpSpPr>
            <a:xfrm>
              <a:off x="1789903" y="2858459"/>
              <a:ext cx="115200" cy="112320"/>
              <a:chOff x="1789903" y="2858459"/>
              <a:chExt cx="115200" cy="112320"/>
            </a:xfrm>
          </p:grpSpPr>
          <mc:AlternateContent xmlns:mc="http://schemas.openxmlformats.org/markup-compatibility/2006" xmlns:p14="http://schemas.microsoft.com/office/powerpoint/2010/main">
            <mc:Choice Requires="p14">
              <p:contentPart p14:bwMode="auto" r:id="rId59">
                <p14:nvContentPartPr>
                  <p14:cNvPr id="50" name="Pennanteckning 49">
                    <a:extLst>
                      <a:ext uri="{FF2B5EF4-FFF2-40B4-BE49-F238E27FC236}">
                        <a16:creationId xmlns:a16="http://schemas.microsoft.com/office/drawing/2014/main" id="{CCB2F79B-708C-D738-6F1B-6AE7B147105F}"/>
                      </a:ext>
                    </a:extLst>
                  </p14:cNvPr>
                  <p14:cNvContentPartPr/>
                  <p14:nvPr/>
                </p14:nvContentPartPr>
                <p14:xfrm>
                  <a:off x="1793863" y="2858459"/>
                  <a:ext cx="73800" cy="112320"/>
                </p14:xfrm>
              </p:contentPart>
            </mc:Choice>
            <mc:Fallback xmlns="">
              <p:pic>
                <p:nvPicPr>
                  <p:cNvPr id="50" name="Pennanteckning 49">
                    <a:extLst>
                      <a:ext uri="{FF2B5EF4-FFF2-40B4-BE49-F238E27FC236}">
                        <a16:creationId xmlns:a16="http://schemas.microsoft.com/office/drawing/2014/main" id="{CCB2F79B-708C-D738-6F1B-6AE7B147105F}"/>
                      </a:ext>
                    </a:extLst>
                  </p:cNvPr>
                  <p:cNvPicPr/>
                  <p:nvPr/>
                </p:nvPicPr>
                <p:blipFill>
                  <a:blip r:embed="rId60"/>
                  <a:stretch>
                    <a:fillRect/>
                  </a:stretch>
                </p:blipFill>
                <p:spPr>
                  <a:xfrm>
                    <a:off x="1778458" y="2843028"/>
                    <a:ext cx="104251" cy="142822"/>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1" name="Pennanteckning 50">
                    <a:extLst>
                      <a:ext uri="{FF2B5EF4-FFF2-40B4-BE49-F238E27FC236}">
                        <a16:creationId xmlns:a16="http://schemas.microsoft.com/office/drawing/2014/main" id="{0BD267AD-6494-AB2A-D111-B2B7659EE57B}"/>
                      </a:ext>
                    </a:extLst>
                  </p14:cNvPr>
                  <p14:cNvContentPartPr/>
                  <p14:nvPr/>
                </p14:nvContentPartPr>
                <p14:xfrm>
                  <a:off x="1789903" y="2862779"/>
                  <a:ext cx="115200" cy="63720"/>
                </p14:xfrm>
              </p:contentPart>
            </mc:Choice>
            <mc:Fallback xmlns="">
              <p:pic>
                <p:nvPicPr>
                  <p:cNvPr id="51" name="Pennanteckning 50">
                    <a:extLst>
                      <a:ext uri="{FF2B5EF4-FFF2-40B4-BE49-F238E27FC236}">
                        <a16:creationId xmlns:a16="http://schemas.microsoft.com/office/drawing/2014/main" id="{0BD267AD-6494-AB2A-D111-B2B7659EE57B}"/>
                      </a:ext>
                    </a:extLst>
                  </p:cNvPr>
                  <p:cNvPicPr/>
                  <p:nvPr/>
                </p:nvPicPr>
                <p:blipFill>
                  <a:blip r:embed="rId62"/>
                  <a:stretch>
                    <a:fillRect/>
                  </a:stretch>
                </p:blipFill>
                <p:spPr>
                  <a:xfrm>
                    <a:off x="1774423" y="2847211"/>
                    <a:ext cx="145800" cy="94494"/>
                  </a:xfrm>
                  <a:prstGeom prst="rect">
                    <a:avLst/>
                  </a:prstGeom>
                </p:spPr>
              </p:pic>
            </mc:Fallback>
          </mc:AlternateContent>
        </p:grpSp>
        <p:grpSp>
          <p:nvGrpSpPr>
            <p:cNvPr id="63" name="Grupp 62">
              <a:extLst>
                <a:ext uri="{FF2B5EF4-FFF2-40B4-BE49-F238E27FC236}">
                  <a16:creationId xmlns:a16="http://schemas.microsoft.com/office/drawing/2014/main" id="{8C4623A3-D763-81A8-3CB7-9A466FF6E3AA}"/>
                </a:ext>
              </a:extLst>
            </p:cNvPr>
            <p:cNvGrpSpPr/>
            <p:nvPr/>
          </p:nvGrpSpPr>
          <p:grpSpPr>
            <a:xfrm>
              <a:off x="2375263" y="2326739"/>
              <a:ext cx="111960" cy="109440"/>
              <a:chOff x="2375263" y="2326739"/>
              <a:chExt cx="111960" cy="109440"/>
            </a:xfrm>
          </p:grpSpPr>
          <mc:AlternateContent xmlns:mc="http://schemas.openxmlformats.org/markup-compatibility/2006" xmlns:p14="http://schemas.microsoft.com/office/powerpoint/2010/main">
            <mc:Choice Requires="p14">
              <p:contentPart p14:bwMode="auto" r:id="rId63">
                <p14:nvContentPartPr>
                  <p14:cNvPr id="53" name="Pennanteckning 52">
                    <a:extLst>
                      <a:ext uri="{FF2B5EF4-FFF2-40B4-BE49-F238E27FC236}">
                        <a16:creationId xmlns:a16="http://schemas.microsoft.com/office/drawing/2014/main" id="{7881B55E-4A7E-11B0-91C8-15AC87A0C3A0}"/>
                      </a:ext>
                    </a:extLst>
                  </p14:cNvPr>
                  <p14:cNvContentPartPr/>
                  <p14:nvPr/>
                </p14:nvContentPartPr>
                <p14:xfrm>
                  <a:off x="2375263" y="2326739"/>
                  <a:ext cx="66600" cy="109440"/>
                </p14:xfrm>
              </p:contentPart>
            </mc:Choice>
            <mc:Fallback xmlns="">
              <p:pic>
                <p:nvPicPr>
                  <p:cNvPr id="53" name="Pennanteckning 52">
                    <a:extLst>
                      <a:ext uri="{FF2B5EF4-FFF2-40B4-BE49-F238E27FC236}">
                        <a16:creationId xmlns:a16="http://schemas.microsoft.com/office/drawing/2014/main" id="{7881B55E-4A7E-11B0-91C8-15AC87A0C3A0}"/>
                      </a:ext>
                    </a:extLst>
                  </p:cNvPr>
                  <p:cNvPicPr/>
                  <p:nvPr/>
                </p:nvPicPr>
                <p:blipFill>
                  <a:blip r:embed="rId64"/>
                  <a:stretch>
                    <a:fillRect/>
                  </a:stretch>
                </p:blipFill>
                <p:spPr>
                  <a:xfrm>
                    <a:off x="2359783" y="2311259"/>
                    <a:ext cx="972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4" name="Pennanteckning 53">
                    <a:extLst>
                      <a:ext uri="{FF2B5EF4-FFF2-40B4-BE49-F238E27FC236}">
                        <a16:creationId xmlns:a16="http://schemas.microsoft.com/office/drawing/2014/main" id="{C5F8409F-80D4-724D-402E-54188482BD2D}"/>
                      </a:ext>
                    </a:extLst>
                  </p14:cNvPr>
                  <p14:cNvContentPartPr/>
                  <p14:nvPr/>
                </p14:nvContentPartPr>
                <p14:xfrm>
                  <a:off x="2375263" y="2359499"/>
                  <a:ext cx="111960" cy="12600"/>
                </p14:xfrm>
              </p:contentPart>
            </mc:Choice>
            <mc:Fallback xmlns="">
              <p:pic>
                <p:nvPicPr>
                  <p:cNvPr id="54" name="Pennanteckning 53">
                    <a:extLst>
                      <a:ext uri="{FF2B5EF4-FFF2-40B4-BE49-F238E27FC236}">
                        <a16:creationId xmlns:a16="http://schemas.microsoft.com/office/drawing/2014/main" id="{C5F8409F-80D4-724D-402E-54188482BD2D}"/>
                      </a:ext>
                    </a:extLst>
                  </p:cNvPr>
                  <p:cNvPicPr/>
                  <p:nvPr/>
                </p:nvPicPr>
                <p:blipFill>
                  <a:blip r:embed="rId66"/>
                  <a:stretch>
                    <a:fillRect/>
                  </a:stretch>
                </p:blipFill>
                <p:spPr>
                  <a:xfrm>
                    <a:off x="2359833" y="2344019"/>
                    <a:ext cx="142462" cy="43200"/>
                  </a:xfrm>
                  <a:prstGeom prst="rect">
                    <a:avLst/>
                  </a:prstGeom>
                </p:spPr>
              </p:pic>
            </mc:Fallback>
          </mc:AlternateContent>
        </p:grpSp>
        <p:grpSp>
          <p:nvGrpSpPr>
            <p:cNvPr id="402" name="Grupp 401">
              <a:extLst>
                <a:ext uri="{FF2B5EF4-FFF2-40B4-BE49-F238E27FC236}">
                  <a16:creationId xmlns:a16="http://schemas.microsoft.com/office/drawing/2014/main" id="{467DC622-9087-28BA-5787-A01E30597424}"/>
                </a:ext>
              </a:extLst>
            </p:cNvPr>
            <p:cNvGrpSpPr/>
            <p:nvPr/>
          </p:nvGrpSpPr>
          <p:grpSpPr>
            <a:xfrm>
              <a:off x="2463823" y="1869899"/>
              <a:ext cx="433800" cy="309960"/>
              <a:chOff x="2463823" y="1869899"/>
              <a:chExt cx="433800" cy="309960"/>
            </a:xfrm>
          </p:grpSpPr>
          <mc:AlternateContent xmlns:mc="http://schemas.openxmlformats.org/markup-compatibility/2006" xmlns:p14="http://schemas.microsoft.com/office/powerpoint/2010/main">
            <mc:Choice Requires="p14">
              <p:contentPart p14:bwMode="auto" r:id="rId67">
                <p14:nvContentPartPr>
                  <p14:cNvPr id="60" name="Pennanteckning 59">
                    <a:extLst>
                      <a:ext uri="{FF2B5EF4-FFF2-40B4-BE49-F238E27FC236}">
                        <a16:creationId xmlns:a16="http://schemas.microsoft.com/office/drawing/2014/main" id="{537AA9B4-578A-45B2-403E-A764465116DD}"/>
                      </a:ext>
                    </a:extLst>
                  </p14:cNvPr>
                  <p14:cNvContentPartPr/>
                  <p14:nvPr/>
                </p14:nvContentPartPr>
                <p14:xfrm>
                  <a:off x="2478583" y="2026499"/>
                  <a:ext cx="34200" cy="94680"/>
                </p14:xfrm>
              </p:contentPart>
            </mc:Choice>
            <mc:Fallback xmlns="">
              <p:pic>
                <p:nvPicPr>
                  <p:cNvPr id="60" name="Pennanteckning 59">
                    <a:extLst>
                      <a:ext uri="{FF2B5EF4-FFF2-40B4-BE49-F238E27FC236}">
                        <a16:creationId xmlns:a16="http://schemas.microsoft.com/office/drawing/2014/main" id="{537AA9B4-578A-45B2-403E-A764465116DD}"/>
                      </a:ext>
                    </a:extLst>
                  </p:cNvPr>
                  <p:cNvPicPr/>
                  <p:nvPr/>
                </p:nvPicPr>
                <p:blipFill>
                  <a:blip r:embed="rId68"/>
                  <a:stretch>
                    <a:fillRect/>
                  </a:stretch>
                </p:blipFill>
                <p:spPr>
                  <a:xfrm>
                    <a:off x="2463103" y="2011019"/>
                    <a:ext cx="648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Pennanteckning 60">
                    <a:extLst>
                      <a:ext uri="{FF2B5EF4-FFF2-40B4-BE49-F238E27FC236}">
                        <a16:creationId xmlns:a16="http://schemas.microsoft.com/office/drawing/2014/main" id="{9A9B2FC4-B3DC-10D6-4089-D9E5FCB7B851}"/>
                      </a:ext>
                    </a:extLst>
                  </p14:cNvPr>
                  <p14:cNvContentPartPr/>
                  <p14:nvPr/>
                </p14:nvContentPartPr>
                <p14:xfrm>
                  <a:off x="2463823" y="2060339"/>
                  <a:ext cx="80640" cy="16200"/>
                </p14:xfrm>
              </p:contentPart>
            </mc:Choice>
            <mc:Fallback xmlns="">
              <p:pic>
                <p:nvPicPr>
                  <p:cNvPr id="61" name="Pennanteckning 60">
                    <a:extLst>
                      <a:ext uri="{FF2B5EF4-FFF2-40B4-BE49-F238E27FC236}">
                        <a16:creationId xmlns:a16="http://schemas.microsoft.com/office/drawing/2014/main" id="{9A9B2FC4-B3DC-10D6-4089-D9E5FCB7B851}"/>
                      </a:ext>
                    </a:extLst>
                  </p:cNvPr>
                  <p:cNvPicPr/>
                  <p:nvPr/>
                </p:nvPicPr>
                <p:blipFill>
                  <a:blip r:embed="rId70"/>
                  <a:stretch>
                    <a:fillRect/>
                  </a:stretch>
                </p:blipFill>
                <p:spPr>
                  <a:xfrm>
                    <a:off x="2448343" y="2044859"/>
                    <a:ext cx="1112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84" name="Pennanteckning 383">
                    <a:extLst>
                      <a:ext uri="{FF2B5EF4-FFF2-40B4-BE49-F238E27FC236}">
                        <a16:creationId xmlns:a16="http://schemas.microsoft.com/office/drawing/2014/main" id="{DD760EEB-DE1E-11FB-0649-78CC4E36DA23}"/>
                      </a:ext>
                    </a:extLst>
                  </p14:cNvPr>
                  <p14:cNvContentPartPr/>
                  <p14:nvPr/>
                </p14:nvContentPartPr>
                <p14:xfrm>
                  <a:off x="2680543" y="1957019"/>
                  <a:ext cx="42480" cy="95400"/>
                </p14:xfrm>
              </p:contentPart>
            </mc:Choice>
            <mc:Fallback xmlns="">
              <p:pic>
                <p:nvPicPr>
                  <p:cNvPr id="384" name="Pennanteckning 383">
                    <a:extLst>
                      <a:ext uri="{FF2B5EF4-FFF2-40B4-BE49-F238E27FC236}">
                        <a16:creationId xmlns:a16="http://schemas.microsoft.com/office/drawing/2014/main" id="{DD760EEB-DE1E-11FB-0649-78CC4E36DA23}"/>
                      </a:ext>
                    </a:extLst>
                  </p:cNvPr>
                  <p:cNvPicPr/>
                  <p:nvPr/>
                </p:nvPicPr>
                <p:blipFill>
                  <a:blip r:embed="rId72"/>
                  <a:stretch>
                    <a:fillRect/>
                  </a:stretch>
                </p:blipFill>
                <p:spPr>
                  <a:xfrm>
                    <a:off x="2665063" y="1941539"/>
                    <a:ext cx="730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85" name="Pennanteckning 384">
                    <a:extLst>
                      <a:ext uri="{FF2B5EF4-FFF2-40B4-BE49-F238E27FC236}">
                        <a16:creationId xmlns:a16="http://schemas.microsoft.com/office/drawing/2014/main" id="{11DEE96A-75AF-C87D-5DAF-BD1660184DEE}"/>
                      </a:ext>
                    </a:extLst>
                  </p14:cNvPr>
                  <p14:cNvContentPartPr/>
                  <p14:nvPr/>
                </p14:nvContentPartPr>
                <p14:xfrm>
                  <a:off x="2680543" y="1981139"/>
                  <a:ext cx="92160" cy="36720"/>
                </p14:xfrm>
              </p:contentPart>
            </mc:Choice>
            <mc:Fallback xmlns="">
              <p:pic>
                <p:nvPicPr>
                  <p:cNvPr id="385" name="Pennanteckning 384">
                    <a:extLst>
                      <a:ext uri="{FF2B5EF4-FFF2-40B4-BE49-F238E27FC236}">
                        <a16:creationId xmlns:a16="http://schemas.microsoft.com/office/drawing/2014/main" id="{11DEE96A-75AF-C87D-5DAF-BD1660184DEE}"/>
                      </a:ext>
                    </a:extLst>
                  </p:cNvPr>
                  <p:cNvPicPr/>
                  <p:nvPr/>
                </p:nvPicPr>
                <p:blipFill>
                  <a:blip r:embed="rId74"/>
                  <a:stretch>
                    <a:fillRect/>
                  </a:stretch>
                </p:blipFill>
                <p:spPr>
                  <a:xfrm>
                    <a:off x="2665063" y="1965659"/>
                    <a:ext cx="122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86" name="Pennanteckning 385">
                    <a:extLst>
                      <a:ext uri="{FF2B5EF4-FFF2-40B4-BE49-F238E27FC236}">
                        <a16:creationId xmlns:a16="http://schemas.microsoft.com/office/drawing/2014/main" id="{42B6C258-3CDC-441A-E941-BC457B46BDBA}"/>
                      </a:ext>
                    </a:extLst>
                  </p14:cNvPr>
                  <p14:cNvContentPartPr/>
                  <p14:nvPr/>
                </p14:nvContentPartPr>
                <p14:xfrm>
                  <a:off x="2576863" y="1869899"/>
                  <a:ext cx="21960" cy="96480"/>
                </p14:xfrm>
              </p:contentPart>
            </mc:Choice>
            <mc:Fallback xmlns="">
              <p:pic>
                <p:nvPicPr>
                  <p:cNvPr id="386" name="Pennanteckning 385">
                    <a:extLst>
                      <a:ext uri="{FF2B5EF4-FFF2-40B4-BE49-F238E27FC236}">
                        <a16:creationId xmlns:a16="http://schemas.microsoft.com/office/drawing/2014/main" id="{42B6C258-3CDC-441A-E941-BC457B46BDBA}"/>
                      </a:ext>
                    </a:extLst>
                  </p:cNvPr>
                  <p:cNvPicPr/>
                  <p:nvPr/>
                </p:nvPicPr>
                <p:blipFill>
                  <a:blip r:embed="rId76"/>
                  <a:stretch>
                    <a:fillRect/>
                  </a:stretch>
                </p:blipFill>
                <p:spPr>
                  <a:xfrm>
                    <a:off x="2561383" y="1854361"/>
                    <a:ext cx="52560" cy="127195"/>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88" name="Pennanteckning 387">
                    <a:extLst>
                      <a:ext uri="{FF2B5EF4-FFF2-40B4-BE49-F238E27FC236}">
                        <a16:creationId xmlns:a16="http://schemas.microsoft.com/office/drawing/2014/main" id="{247C869F-282D-35B7-DE75-DC228945CB03}"/>
                      </a:ext>
                    </a:extLst>
                  </p14:cNvPr>
                  <p14:cNvContentPartPr/>
                  <p14:nvPr/>
                </p14:nvContentPartPr>
                <p14:xfrm>
                  <a:off x="2567143" y="1890059"/>
                  <a:ext cx="96480" cy="78840"/>
                </p14:xfrm>
              </p:contentPart>
            </mc:Choice>
            <mc:Fallback xmlns="">
              <p:pic>
                <p:nvPicPr>
                  <p:cNvPr id="388" name="Pennanteckning 387">
                    <a:extLst>
                      <a:ext uri="{FF2B5EF4-FFF2-40B4-BE49-F238E27FC236}">
                        <a16:creationId xmlns:a16="http://schemas.microsoft.com/office/drawing/2014/main" id="{247C869F-282D-35B7-DE75-DC228945CB03}"/>
                      </a:ext>
                    </a:extLst>
                  </p:cNvPr>
                  <p:cNvPicPr/>
                  <p:nvPr/>
                </p:nvPicPr>
                <p:blipFill>
                  <a:blip r:embed="rId78"/>
                  <a:stretch>
                    <a:fillRect/>
                  </a:stretch>
                </p:blipFill>
                <p:spPr>
                  <a:xfrm>
                    <a:off x="2551663" y="1874579"/>
                    <a:ext cx="1270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93" name="Pennanteckning 392">
                    <a:extLst>
                      <a:ext uri="{FF2B5EF4-FFF2-40B4-BE49-F238E27FC236}">
                        <a16:creationId xmlns:a16="http://schemas.microsoft.com/office/drawing/2014/main" id="{13C24E4C-526E-5ED0-84D4-440C01E2AC0D}"/>
                      </a:ext>
                    </a:extLst>
                  </p14:cNvPr>
                  <p14:cNvContentPartPr/>
                  <p14:nvPr/>
                </p14:nvContentPartPr>
                <p14:xfrm>
                  <a:off x="2631583" y="2104979"/>
                  <a:ext cx="34200" cy="74880"/>
                </p14:xfrm>
              </p:contentPart>
            </mc:Choice>
            <mc:Fallback xmlns="">
              <p:pic>
                <p:nvPicPr>
                  <p:cNvPr id="393" name="Pennanteckning 392">
                    <a:extLst>
                      <a:ext uri="{FF2B5EF4-FFF2-40B4-BE49-F238E27FC236}">
                        <a16:creationId xmlns:a16="http://schemas.microsoft.com/office/drawing/2014/main" id="{13C24E4C-526E-5ED0-84D4-440C01E2AC0D}"/>
                      </a:ext>
                    </a:extLst>
                  </p:cNvPr>
                  <p:cNvPicPr/>
                  <p:nvPr/>
                </p:nvPicPr>
                <p:blipFill>
                  <a:blip r:embed="rId80"/>
                  <a:stretch>
                    <a:fillRect/>
                  </a:stretch>
                </p:blipFill>
                <p:spPr>
                  <a:xfrm>
                    <a:off x="2616103" y="2089499"/>
                    <a:ext cx="648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95" name="Pennanteckning 394">
                    <a:extLst>
                      <a:ext uri="{FF2B5EF4-FFF2-40B4-BE49-F238E27FC236}">
                        <a16:creationId xmlns:a16="http://schemas.microsoft.com/office/drawing/2014/main" id="{56BDAB0A-5B12-0C65-EE6B-F70D9F2322F3}"/>
                      </a:ext>
                    </a:extLst>
                  </p14:cNvPr>
                  <p14:cNvContentPartPr/>
                  <p14:nvPr/>
                </p14:nvContentPartPr>
                <p14:xfrm>
                  <a:off x="2665423" y="2104979"/>
                  <a:ext cx="360" cy="360"/>
                </p14:xfrm>
              </p:contentPart>
            </mc:Choice>
            <mc:Fallback xmlns="">
              <p:pic>
                <p:nvPicPr>
                  <p:cNvPr id="395" name="Pennanteckning 394">
                    <a:extLst>
                      <a:ext uri="{FF2B5EF4-FFF2-40B4-BE49-F238E27FC236}">
                        <a16:creationId xmlns:a16="http://schemas.microsoft.com/office/drawing/2014/main" id="{56BDAB0A-5B12-0C65-EE6B-F70D9F2322F3}"/>
                      </a:ext>
                    </a:extLst>
                  </p:cNvPr>
                  <p:cNvPicPr/>
                  <p:nvPr/>
                </p:nvPicPr>
                <p:blipFill>
                  <a:blip r:embed="rId82"/>
                  <a:stretch>
                    <a:fillRect/>
                  </a:stretch>
                </p:blipFill>
                <p:spPr>
                  <a:xfrm>
                    <a:off x="2649943" y="208949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96" name="Pennanteckning 395">
                    <a:extLst>
                      <a:ext uri="{FF2B5EF4-FFF2-40B4-BE49-F238E27FC236}">
                        <a16:creationId xmlns:a16="http://schemas.microsoft.com/office/drawing/2014/main" id="{2A5290F2-C728-FDBE-BDAC-7AEC2E22F202}"/>
                      </a:ext>
                    </a:extLst>
                  </p14:cNvPr>
                  <p14:cNvContentPartPr/>
                  <p14:nvPr/>
                </p14:nvContentPartPr>
                <p14:xfrm>
                  <a:off x="2819143" y="2058539"/>
                  <a:ext cx="41760" cy="83880"/>
                </p14:xfrm>
              </p:contentPart>
            </mc:Choice>
            <mc:Fallback xmlns="">
              <p:pic>
                <p:nvPicPr>
                  <p:cNvPr id="396" name="Pennanteckning 395">
                    <a:extLst>
                      <a:ext uri="{FF2B5EF4-FFF2-40B4-BE49-F238E27FC236}">
                        <a16:creationId xmlns:a16="http://schemas.microsoft.com/office/drawing/2014/main" id="{2A5290F2-C728-FDBE-BDAC-7AEC2E22F202}"/>
                      </a:ext>
                    </a:extLst>
                  </p:cNvPr>
                  <p:cNvPicPr/>
                  <p:nvPr/>
                </p:nvPicPr>
                <p:blipFill>
                  <a:blip r:embed="rId84"/>
                  <a:stretch>
                    <a:fillRect/>
                  </a:stretch>
                </p:blipFill>
                <p:spPr>
                  <a:xfrm>
                    <a:off x="2803663" y="2043059"/>
                    <a:ext cx="7236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97" name="Pennanteckning 396">
                    <a:extLst>
                      <a:ext uri="{FF2B5EF4-FFF2-40B4-BE49-F238E27FC236}">
                        <a16:creationId xmlns:a16="http://schemas.microsoft.com/office/drawing/2014/main" id="{91D4B390-11EE-22AC-23CA-0FF30A0047D2}"/>
                      </a:ext>
                    </a:extLst>
                  </p14:cNvPr>
                  <p14:cNvContentPartPr/>
                  <p14:nvPr/>
                </p14:nvContentPartPr>
                <p14:xfrm>
                  <a:off x="2802943" y="2072579"/>
                  <a:ext cx="94680" cy="63360"/>
                </p14:xfrm>
              </p:contentPart>
            </mc:Choice>
            <mc:Fallback xmlns="">
              <p:pic>
                <p:nvPicPr>
                  <p:cNvPr id="397" name="Pennanteckning 396">
                    <a:extLst>
                      <a:ext uri="{FF2B5EF4-FFF2-40B4-BE49-F238E27FC236}">
                        <a16:creationId xmlns:a16="http://schemas.microsoft.com/office/drawing/2014/main" id="{91D4B390-11EE-22AC-23CA-0FF30A0047D2}"/>
                      </a:ext>
                    </a:extLst>
                  </p:cNvPr>
                  <p:cNvPicPr/>
                  <p:nvPr/>
                </p:nvPicPr>
                <p:blipFill>
                  <a:blip r:embed="rId86"/>
                  <a:stretch>
                    <a:fillRect/>
                  </a:stretch>
                </p:blipFill>
                <p:spPr>
                  <a:xfrm>
                    <a:off x="2787463" y="2057011"/>
                    <a:ext cx="125280" cy="94135"/>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98" name="Pennanteckning 397">
                    <a:extLst>
                      <a:ext uri="{FF2B5EF4-FFF2-40B4-BE49-F238E27FC236}">
                        <a16:creationId xmlns:a16="http://schemas.microsoft.com/office/drawing/2014/main" id="{F9E00D61-759A-A6C4-AE5D-6209F8BA8135}"/>
                      </a:ext>
                    </a:extLst>
                  </p14:cNvPr>
                  <p14:cNvContentPartPr/>
                  <p14:nvPr/>
                </p14:nvContentPartPr>
                <p14:xfrm>
                  <a:off x="2622583" y="2114699"/>
                  <a:ext cx="95400" cy="57600"/>
                </p14:xfrm>
              </p:contentPart>
            </mc:Choice>
            <mc:Fallback xmlns="">
              <p:pic>
                <p:nvPicPr>
                  <p:cNvPr id="398" name="Pennanteckning 397">
                    <a:extLst>
                      <a:ext uri="{FF2B5EF4-FFF2-40B4-BE49-F238E27FC236}">
                        <a16:creationId xmlns:a16="http://schemas.microsoft.com/office/drawing/2014/main" id="{F9E00D61-759A-A6C4-AE5D-6209F8BA8135}"/>
                      </a:ext>
                    </a:extLst>
                  </p:cNvPr>
                  <p:cNvPicPr/>
                  <p:nvPr/>
                </p:nvPicPr>
                <p:blipFill>
                  <a:blip r:embed="rId88"/>
                  <a:stretch>
                    <a:fillRect/>
                  </a:stretch>
                </p:blipFill>
                <p:spPr>
                  <a:xfrm>
                    <a:off x="2607103" y="2099219"/>
                    <a:ext cx="126000" cy="88200"/>
                  </a:xfrm>
                  <a:prstGeom prst="rect">
                    <a:avLst/>
                  </a:prstGeom>
                </p:spPr>
              </p:pic>
            </mc:Fallback>
          </mc:AlternateContent>
        </p:grpSp>
        <p:grpSp>
          <p:nvGrpSpPr>
            <p:cNvPr id="401" name="Grupp 400">
              <a:extLst>
                <a:ext uri="{FF2B5EF4-FFF2-40B4-BE49-F238E27FC236}">
                  <a16:creationId xmlns:a16="http://schemas.microsoft.com/office/drawing/2014/main" id="{CF74A21E-19F0-2846-22F4-F2810EB3D6A6}"/>
                </a:ext>
              </a:extLst>
            </p:cNvPr>
            <p:cNvGrpSpPr/>
            <p:nvPr/>
          </p:nvGrpSpPr>
          <p:grpSpPr>
            <a:xfrm>
              <a:off x="2635543" y="2284259"/>
              <a:ext cx="113040" cy="76320"/>
              <a:chOff x="2635543" y="2284259"/>
              <a:chExt cx="113040" cy="76320"/>
            </a:xfrm>
          </p:grpSpPr>
          <mc:AlternateContent xmlns:mc="http://schemas.openxmlformats.org/markup-compatibility/2006" xmlns:p14="http://schemas.microsoft.com/office/powerpoint/2010/main">
            <mc:Choice Requires="p14">
              <p:contentPart p14:bwMode="auto" r:id="rId89">
                <p14:nvContentPartPr>
                  <p14:cNvPr id="399" name="Pennanteckning 398">
                    <a:extLst>
                      <a:ext uri="{FF2B5EF4-FFF2-40B4-BE49-F238E27FC236}">
                        <a16:creationId xmlns:a16="http://schemas.microsoft.com/office/drawing/2014/main" id="{172735D6-681B-A4FF-5559-44DEDA06F515}"/>
                      </a:ext>
                    </a:extLst>
                  </p14:cNvPr>
                  <p14:cNvContentPartPr/>
                  <p14:nvPr/>
                </p14:nvContentPartPr>
                <p14:xfrm>
                  <a:off x="2653183" y="2284259"/>
                  <a:ext cx="44280" cy="76320"/>
                </p14:xfrm>
              </p:contentPart>
            </mc:Choice>
            <mc:Fallback xmlns="">
              <p:pic>
                <p:nvPicPr>
                  <p:cNvPr id="399" name="Pennanteckning 398">
                    <a:extLst>
                      <a:ext uri="{FF2B5EF4-FFF2-40B4-BE49-F238E27FC236}">
                        <a16:creationId xmlns:a16="http://schemas.microsoft.com/office/drawing/2014/main" id="{172735D6-681B-A4FF-5559-44DEDA06F515}"/>
                      </a:ext>
                    </a:extLst>
                  </p:cNvPr>
                  <p:cNvPicPr/>
                  <p:nvPr/>
                </p:nvPicPr>
                <p:blipFill>
                  <a:blip r:embed="rId90"/>
                  <a:stretch>
                    <a:fillRect/>
                  </a:stretch>
                </p:blipFill>
                <p:spPr>
                  <a:xfrm>
                    <a:off x="2637703" y="2268779"/>
                    <a:ext cx="748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00" name="Pennanteckning 399">
                    <a:extLst>
                      <a:ext uri="{FF2B5EF4-FFF2-40B4-BE49-F238E27FC236}">
                        <a16:creationId xmlns:a16="http://schemas.microsoft.com/office/drawing/2014/main" id="{65C6F6F4-DBB2-9156-0A76-0338DC1597FF}"/>
                      </a:ext>
                    </a:extLst>
                  </p14:cNvPr>
                  <p14:cNvContentPartPr/>
                  <p14:nvPr/>
                </p14:nvContentPartPr>
                <p14:xfrm>
                  <a:off x="2635543" y="2313779"/>
                  <a:ext cx="113040" cy="39600"/>
                </p14:xfrm>
              </p:contentPart>
            </mc:Choice>
            <mc:Fallback xmlns="">
              <p:pic>
                <p:nvPicPr>
                  <p:cNvPr id="400" name="Pennanteckning 399">
                    <a:extLst>
                      <a:ext uri="{FF2B5EF4-FFF2-40B4-BE49-F238E27FC236}">
                        <a16:creationId xmlns:a16="http://schemas.microsoft.com/office/drawing/2014/main" id="{65C6F6F4-DBB2-9156-0A76-0338DC1597FF}"/>
                      </a:ext>
                    </a:extLst>
                  </p:cNvPr>
                  <p:cNvPicPr/>
                  <p:nvPr/>
                </p:nvPicPr>
                <p:blipFill>
                  <a:blip r:embed="rId92"/>
                  <a:stretch>
                    <a:fillRect/>
                  </a:stretch>
                </p:blipFill>
                <p:spPr>
                  <a:xfrm>
                    <a:off x="2620014" y="2298299"/>
                    <a:ext cx="143738" cy="70200"/>
                  </a:xfrm>
                  <a:prstGeom prst="rect">
                    <a:avLst/>
                  </a:prstGeom>
                </p:spPr>
              </p:pic>
            </mc:Fallback>
          </mc:AlternateContent>
        </p:grpSp>
        <p:grpSp>
          <p:nvGrpSpPr>
            <p:cNvPr id="408" name="Grupp 407">
              <a:extLst>
                <a:ext uri="{FF2B5EF4-FFF2-40B4-BE49-F238E27FC236}">
                  <a16:creationId xmlns:a16="http://schemas.microsoft.com/office/drawing/2014/main" id="{5F3E32B7-5BA3-EB88-E0FC-5B9E90C09635}"/>
                </a:ext>
              </a:extLst>
            </p:cNvPr>
            <p:cNvGrpSpPr/>
            <p:nvPr/>
          </p:nvGrpSpPr>
          <p:grpSpPr>
            <a:xfrm>
              <a:off x="2759743" y="2726699"/>
              <a:ext cx="124560" cy="150120"/>
              <a:chOff x="2759743" y="2726699"/>
              <a:chExt cx="124560" cy="150120"/>
            </a:xfrm>
          </p:grpSpPr>
          <mc:AlternateContent xmlns:mc="http://schemas.openxmlformats.org/markup-compatibility/2006" xmlns:p14="http://schemas.microsoft.com/office/powerpoint/2010/main">
            <mc:Choice Requires="p14">
              <p:contentPart p14:bwMode="auto" r:id="rId93">
                <p14:nvContentPartPr>
                  <p14:cNvPr id="404" name="Pennanteckning 403">
                    <a:extLst>
                      <a:ext uri="{FF2B5EF4-FFF2-40B4-BE49-F238E27FC236}">
                        <a16:creationId xmlns:a16="http://schemas.microsoft.com/office/drawing/2014/main" id="{D422B949-8496-B4E1-3159-4E074C90FC71}"/>
                      </a:ext>
                    </a:extLst>
                  </p14:cNvPr>
                  <p14:cNvContentPartPr/>
                  <p14:nvPr/>
                </p14:nvContentPartPr>
                <p14:xfrm>
                  <a:off x="2768023" y="2793659"/>
                  <a:ext cx="57240" cy="83160"/>
                </p14:xfrm>
              </p:contentPart>
            </mc:Choice>
            <mc:Fallback xmlns="">
              <p:pic>
                <p:nvPicPr>
                  <p:cNvPr id="404" name="Pennanteckning 403">
                    <a:extLst>
                      <a:ext uri="{FF2B5EF4-FFF2-40B4-BE49-F238E27FC236}">
                        <a16:creationId xmlns:a16="http://schemas.microsoft.com/office/drawing/2014/main" id="{D422B949-8496-B4E1-3159-4E074C90FC71}"/>
                      </a:ext>
                    </a:extLst>
                  </p:cNvPr>
                  <p:cNvPicPr/>
                  <p:nvPr/>
                </p:nvPicPr>
                <p:blipFill>
                  <a:blip r:embed="rId94"/>
                  <a:stretch>
                    <a:fillRect/>
                  </a:stretch>
                </p:blipFill>
                <p:spPr>
                  <a:xfrm>
                    <a:off x="2752543" y="2778179"/>
                    <a:ext cx="878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05" name="Pennanteckning 404">
                    <a:extLst>
                      <a:ext uri="{FF2B5EF4-FFF2-40B4-BE49-F238E27FC236}">
                        <a16:creationId xmlns:a16="http://schemas.microsoft.com/office/drawing/2014/main" id="{B8E8A06C-C240-8204-03DF-242EE1171ED5}"/>
                      </a:ext>
                    </a:extLst>
                  </p14:cNvPr>
                  <p14:cNvContentPartPr/>
                  <p14:nvPr/>
                </p14:nvContentPartPr>
                <p14:xfrm>
                  <a:off x="2759743" y="2783939"/>
                  <a:ext cx="124560" cy="25920"/>
                </p14:xfrm>
              </p:contentPart>
            </mc:Choice>
            <mc:Fallback xmlns="">
              <p:pic>
                <p:nvPicPr>
                  <p:cNvPr id="405" name="Pennanteckning 404">
                    <a:extLst>
                      <a:ext uri="{FF2B5EF4-FFF2-40B4-BE49-F238E27FC236}">
                        <a16:creationId xmlns:a16="http://schemas.microsoft.com/office/drawing/2014/main" id="{B8E8A06C-C240-8204-03DF-242EE1171ED5}"/>
                      </a:ext>
                    </a:extLst>
                  </p:cNvPr>
                  <p:cNvPicPr/>
                  <p:nvPr/>
                </p:nvPicPr>
                <p:blipFill>
                  <a:blip r:embed="rId96"/>
                  <a:stretch>
                    <a:fillRect/>
                  </a:stretch>
                </p:blipFill>
                <p:spPr>
                  <a:xfrm>
                    <a:off x="2744218" y="2768671"/>
                    <a:ext cx="155249" cy="56101"/>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07" name="Pennanteckning 406">
                    <a:extLst>
                      <a:ext uri="{FF2B5EF4-FFF2-40B4-BE49-F238E27FC236}">
                        <a16:creationId xmlns:a16="http://schemas.microsoft.com/office/drawing/2014/main" id="{C6471B7F-11A3-4F21-70AC-04E5D8DE6D1C}"/>
                      </a:ext>
                    </a:extLst>
                  </p14:cNvPr>
                  <p14:cNvContentPartPr/>
                  <p14:nvPr/>
                </p14:nvContentPartPr>
                <p14:xfrm>
                  <a:off x="2798623" y="2726699"/>
                  <a:ext cx="63360" cy="122040"/>
                </p14:xfrm>
              </p:contentPart>
            </mc:Choice>
            <mc:Fallback xmlns="">
              <p:pic>
                <p:nvPicPr>
                  <p:cNvPr id="407" name="Pennanteckning 406">
                    <a:extLst>
                      <a:ext uri="{FF2B5EF4-FFF2-40B4-BE49-F238E27FC236}">
                        <a16:creationId xmlns:a16="http://schemas.microsoft.com/office/drawing/2014/main" id="{C6471B7F-11A3-4F21-70AC-04E5D8DE6D1C}"/>
                      </a:ext>
                    </a:extLst>
                  </p:cNvPr>
                  <p:cNvPicPr/>
                  <p:nvPr/>
                </p:nvPicPr>
                <p:blipFill>
                  <a:blip r:embed="rId98"/>
                  <a:stretch>
                    <a:fillRect/>
                  </a:stretch>
                </p:blipFill>
                <p:spPr>
                  <a:xfrm>
                    <a:off x="2783055" y="2711219"/>
                    <a:ext cx="94135" cy="152640"/>
                  </a:xfrm>
                  <a:prstGeom prst="rect">
                    <a:avLst/>
                  </a:prstGeom>
                </p:spPr>
              </p:pic>
            </mc:Fallback>
          </mc:AlternateContent>
        </p:grpSp>
      </p:grpSp>
      <p:grpSp>
        <p:nvGrpSpPr>
          <p:cNvPr id="483" name="Grupp 482">
            <a:extLst>
              <a:ext uri="{FF2B5EF4-FFF2-40B4-BE49-F238E27FC236}">
                <a16:creationId xmlns:a16="http://schemas.microsoft.com/office/drawing/2014/main" id="{050F617E-2057-27B9-0BA0-36417753A9DA}"/>
              </a:ext>
            </a:extLst>
          </p:cNvPr>
          <p:cNvGrpSpPr/>
          <p:nvPr/>
        </p:nvGrpSpPr>
        <p:grpSpPr>
          <a:xfrm>
            <a:off x="628031" y="4901869"/>
            <a:ext cx="1836360" cy="1065960"/>
            <a:chOff x="662065" y="3487739"/>
            <a:chExt cx="1836360" cy="1065960"/>
          </a:xfrm>
        </p:grpSpPr>
        <p:grpSp>
          <p:nvGrpSpPr>
            <p:cNvPr id="481" name="Grupp 480">
              <a:extLst>
                <a:ext uri="{FF2B5EF4-FFF2-40B4-BE49-F238E27FC236}">
                  <a16:creationId xmlns:a16="http://schemas.microsoft.com/office/drawing/2014/main" id="{1D1239E1-B9F4-3C73-0FF3-0D2238FB2656}"/>
                </a:ext>
              </a:extLst>
            </p:cNvPr>
            <p:cNvGrpSpPr/>
            <p:nvPr/>
          </p:nvGrpSpPr>
          <p:grpSpPr>
            <a:xfrm>
              <a:off x="662065" y="3487739"/>
              <a:ext cx="1836360" cy="519120"/>
              <a:chOff x="662065" y="3487739"/>
              <a:chExt cx="1836360" cy="519120"/>
            </a:xfrm>
          </p:grpSpPr>
          <p:grpSp>
            <p:nvGrpSpPr>
              <p:cNvPr id="411" name="Grupp 410">
                <a:extLst>
                  <a:ext uri="{FF2B5EF4-FFF2-40B4-BE49-F238E27FC236}">
                    <a16:creationId xmlns:a16="http://schemas.microsoft.com/office/drawing/2014/main" id="{3BDC7BC2-56CD-2D7E-D75B-BD8D50144758}"/>
                  </a:ext>
                </a:extLst>
              </p:cNvPr>
              <p:cNvGrpSpPr/>
              <p:nvPr/>
            </p:nvGrpSpPr>
            <p:grpSpPr>
              <a:xfrm>
                <a:off x="662065" y="3624899"/>
                <a:ext cx="110520" cy="102240"/>
                <a:chOff x="662065" y="3624899"/>
                <a:chExt cx="110520" cy="102240"/>
              </a:xfrm>
            </p:grpSpPr>
            <mc:AlternateContent xmlns:mc="http://schemas.openxmlformats.org/markup-compatibility/2006" xmlns:p14="http://schemas.microsoft.com/office/powerpoint/2010/main">
              <mc:Choice Requires="p14">
                <p:contentPart p14:bwMode="auto" r:id="rId99">
                  <p14:nvContentPartPr>
                    <p14:cNvPr id="56" name="Pennanteckning 55">
                      <a:extLst>
                        <a:ext uri="{FF2B5EF4-FFF2-40B4-BE49-F238E27FC236}">
                          <a16:creationId xmlns:a16="http://schemas.microsoft.com/office/drawing/2014/main" id="{805B2A7E-EFEB-FF94-8FD4-3AF395567C90}"/>
                        </a:ext>
                      </a:extLst>
                    </p14:cNvPr>
                    <p14:cNvContentPartPr/>
                    <p14:nvPr/>
                  </p14:nvContentPartPr>
                  <p14:xfrm>
                    <a:off x="662065" y="3624899"/>
                    <a:ext cx="68040" cy="102240"/>
                  </p14:xfrm>
                </p:contentPart>
              </mc:Choice>
              <mc:Fallback xmlns="">
                <p:pic>
                  <p:nvPicPr>
                    <p:cNvPr id="56" name="Pennanteckning 55">
                      <a:extLst>
                        <a:ext uri="{FF2B5EF4-FFF2-40B4-BE49-F238E27FC236}">
                          <a16:creationId xmlns:a16="http://schemas.microsoft.com/office/drawing/2014/main" id="{805B2A7E-EFEB-FF94-8FD4-3AF395567C90}"/>
                        </a:ext>
                      </a:extLst>
                    </p:cNvPr>
                    <p:cNvPicPr/>
                    <p:nvPr/>
                  </p:nvPicPr>
                  <p:blipFill>
                    <a:blip r:embed="rId100"/>
                    <a:stretch>
                      <a:fillRect/>
                    </a:stretch>
                  </p:blipFill>
                  <p:spPr>
                    <a:xfrm>
                      <a:off x="646945" y="3609779"/>
                      <a:ext cx="986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7" name="Pennanteckning 56">
                      <a:extLst>
                        <a:ext uri="{FF2B5EF4-FFF2-40B4-BE49-F238E27FC236}">
                          <a16:creationId xmlns:a16="http://schemas.microsoft.com/office/drawing/2014/main" id="{5F14A2C0-D87D-0ED8-51D6-AA968F729EE1}"/>
                        </a:ext>
                      </a:extLst>
                    </p14:cNvPr>
                    <p14:cNvContentPartPr/>
                    <p14:nvPr/>
                  </p14:nvContentPartPr>
                  <p14:xfrm>
                    <a:off x="662065" y="3629219"/>
                    <a:ext cx="110520" cy="87120"/>
                  </p14:xfrm>
                </p:contentPart>
              </mc:Choice>
              <mc:Fallback xmlns="">
                <p:pic>
                  <p:nvPicPr>
                    <p:cNvPr id="57" name="Pennanteckning 56">
                      <a:extLst>
                        <a:ext uri="{FF2B5EF4-FFF2-40B4-BE49-F238E27FC236}">
                          <a16:creationId xmlns:a16="http://schemas.microsoft.com/office/drawing/2014/main" id="{5F14A2C0-D87D-0ED8-51D6-AA968F729EE1}"/>
                        </a:ext>
                      </a:extLst>
                    </p:cNvPr>
                    <p:cNvPicPr/>
                    <p:nvPr/>
                  </p:nvPicPr>
                  <p:blipFill>
                    <a:blip r:embed="rId102"/>
                    <a:stretch>
                      <a:fillRect/>
                    </a:stretch>
                  </p:blipFill>
                  <p:spPr>
                    <a:xfrm>
                      <a:off x="646945" y="3613739"/>
                      <a:ext cx="140760" cy="117720"/>
                    </a:xfrm>
                    <a:prstGeom prst="rect">
                      <a:avLst/>
                    </a:prstGeom>
                  </p:spPr>
                </p:pic>
              </mc:Fallback>
            </mc:AlternateContent>
          </p:grpSp>
          <p:grpSp>
            <p:nvGrpSpPr>
              <p:cNvPr id="410" name="Grupp 409">
                <a:extLst>
                  <a:ext uri="{FF2B5EF4-FFF2-40B4-BE49-F238E27FC236}">
                    <a16:creationId xmlns:a16="http://schemas.microsoft.com/office/drawing/2014/main" id="{F2F309A3-94BE-DC25-9553-6DA89BEB1623}"/>
                  </a:ext>
                </a:extLst>
              </p:cNvPr>
              <p:cNvGrpSpPr/>
              <p:nvPr/>
            </p:nvGrpSpPr>
            <p:grpSpPr>
              <a:xfrm>
                <a:off x="958345" y="3547139"/>
                <a:ext cx="570960" cy="357480"/>
                <a:chOff x="958345" y="3547139"/>
                <a:chExt cx="570960" cy="357480"/>
              </a:xfrm>
            </p:grpSpPr>
            <mc:AlternateContent xmlns:mc="http://schemas.openxmlformats.org/markup-compatibility/2006" xmlns:p14="http://schemas.microsoft.com/office/powerpoint/2010/main">
              <mc:Choice Requires="p14">
                <p:contentPart p14:bwMode="auto" r:id="rId103">
                  <p14:nvContentPartPr>
                    <p14:cNvPr id="58" name="Pennanteckning 57">
                      <a:extLst>
                        <a:ext uri="{FF2B5EF4-FFF2-40B4-BE49-F238E27FC236}">
                          <a16:creationId xmlns:a16="http://schemas.microsoft.com/office/drawing/2014/main" id="{EB76E960-420E-8B89-4F1F-5B5CBB86807F}"/>
                        </a:ext>
                      </a:extLst>
                    </p14:cNvPr>
                    <p14:cNvContentPartPr/>
                    <p14:nvPr/>
                  </p14:nvContentPartPr>
                  <p14:xfrm>
                    <a:off x="958345" y="3555419"/>
                    <a:ext cx="133560" cy="189000"/>
                  </p14:xfrm>
                </p:contentPart>
              </mc:Choice>
              <mc:Fallback xmlns="">
                <p:pic>
                  <p:nvPicPr>
                    <p:cNvPr id="58" name="Pennanteckning 57">
                      <a:extLst>
                        <a:ext uri="{FF2B5EF4-FFF2-40B4-BE49-F238E27FC236}">
                          <a16:creationId xmlns:a16="http://schemas.microsoft.com/office/drawing/2014/main" id="{EB76E960-420E-8B89-4F1F-5B5CBB86807F}"/>
                        </a:ext>
                      </a:extLst>
                    </p:cNvPr>
                    <p:cNvPicPr/>
                    <p:nvPr/>
                  </p:nvPicPr>
                  <p:blipFill>
                    <a:blip r:embed="rId104"/>
                    <a:stretch>
                      <a:fillRect/>
                    </a:stretch>
                  </p:blipFill>
                  <p:spPr>
                    <a:xfrm>
                      <a:off x="942865" y="3540299"/>
                      <a:ext cx="1641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9" name="Pennanteckning 58">
                      <a:extLst>
                        <a:ext uri="{FF2B5EF4-FFF2-40B4-BE49-F238E27FC236}">
                          <a16:creationId xmlns:a16="http://schemas.microsoft.com/office/drawing/2014/main" id="{00606604-E496-1906-6FBB-EEE212086D8B}"/>
                        </a:ext>
                      </a:extLst>
                    </p14:cNvPr>
                    <p14:cNvContentPartPr/>
                    <p14:nvPr/>
                  </p14:nvContentPartPr>
                  <p14:xfrm>
                    <a:off x="1176505" y="3724979"/>
                    <a:ext cx="12600" cy="15840"/>
                  </p14:xfrm>
                </p:contentPart>
              </mc:Choice>
              <mc:Fallback xmlns="">
                <p:pic>
                  <p:nvPicPr>
                    <p:cNvPr id="59" name="Pennanteckning 58">
                      <a:extLst>
                        <a:ext uri="{FF2B5EF4-FFF2-40B4-BE49-F238E27FC236}">
                          <a16:creationId xmlns:a16="http://schemas.microsoft.com/office/drawing/2014/main" id="{00606604-E496-1906-6FBB-EEE212086D8B}"/>
                        </a:ext>
                      </a:extLst>
                    </p:cNvPr>
                    <p:cNvPicPr/>
                    <p:nvPr/>
                  </p:nvPicPr>
                  <p:blipFill>
                    <a:blip r:embed="rId106"/>
                    <a:stretch>
                      <a:fillRect/>
                    </a:stretch>
                  </p:blipFill>
                  <p:spPr>
                    <a:xfrm>
                      <a:off x="1161385" y="3709859"/>
                      <a:ext cx="432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2" name="Pennanteckning 61">
                      <a:extLst>
                        <a:ext uri="{FF2B5EF4-FFF2-40B4-BE49-F238E27FC236}">
                          <a16:creationId xmlns:a16="http://schemas.microsoft.com/office/drawing/2014/main" id="{AB4328DC-AE00-37EA-D4EA-D11D725BEFCB}"/>
                        </a:ext>
                      </a:extLst>
                    </p14:cNvPr>
                    <p14:cNvContentPartPr/>
                    <p14:nvPr/>
                  </p14:nvContentPartPr>
                  <p14:xfrm>
                    <a:off x="1177585" y="3562979"/>
                    <a:ext cx="8640" cy="48240"/>
                  </p14:xfrm>
                </p:contentPart>
              </mc:Choice>
              <mc:Fallback xmlns="">
                <p:pic>
                  <p:nvPicPr>
                    <p:cNvPr id="62" name="Pennanteckning 61">
                      <a:extLst>
                        <a:ext uri="{FF2B5EF4-FFF2-40B4-BE49-F238E27FC236}">
                          <a16:creationId xmlns:a16="http://schemas.microsoft.com/office/drawing/2014/main" id="{AB4328DC-AE00-37EA-D4EA-D11D725BEFCB}"/>
                        </a:ext>
                      </a:extLst>
                    </p:cNvPr>
                    <p:cNvPicPr/>
                    <p:nvPr/>
                  </p:nvPicPr>
                  <p:blipFill>
                    <a:blip r:embed="rId108"/>
                    <a:stretch>
                      <a:fillRect/>
                    </a:stretch>
                  </p:blipFill>
                  <p:spPr>
                    <a:xfrm>
                      <a:off x="1162105" y="3547499"/>
                      <a:ext cx="3924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87" name="Pennanteckning 386">
                      <a:extLst>
                        <a:ext uri="{FF2B5EF4-FFF2-40B4-BE49-F238E27FC236}">
                          <a16:creationId xmlns:a16="http://schemas.microsoft.com/office/drawing/2014/main" id="{00378640-AA40-AC8D-EC7C-727FB8316E10}"/>
                        </a:ext>
                      </a:extLst>
                    </p14:cNvPr>
                    <p14:cNvContentPartPr/>
                    <p14:nvPr/>
                  </p14:nvContentPartPr>
                  <p14:xfrm>
                    <a:off x="1267585" y="3626699"/>
                    <a:ext cx="119520" cy="277920"/>
                  </p14:xfrm>
                </p:contentPart>
              </mc:Choice>
              <mc:Fallback xmlns="">
                <p:pic>
                  <p:nvPicPr>
                    <p:cNvPr id="387" name="Pennanteckning 386">
                      <a:extLst>
                        <a:ext uri="{FF2B5EF4-FFF2-40B4-BE49-F238E27FC236}">
                          <a16:creationId xmlns:a16="http://schemas.microsoft.com/office/drawing/2014/main" id="{00378640-AA40-AC8D-EC7C-727FB8316E10}"/>
                        </a:ext>
                      </a:extLst>
                    </p:cNvPr>
                    <p:cNvPicPr/>
                    <p:nvPr/>
                  </p:nvPicPr>
                  <p:blipFill>
                    <a:blip r:embed="rId110"/>
                    <a:stretch>
                      <a:fillRect/>
                    </a:stretch>
                  </p:blipFill>
                  <p:spPr>
                    <a:xfrm>
                      <a:off x="1252465" y="3611219"/>
                      <a:ext cx="1497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89" name="Pennanteckning 388">
                      <a:extLst>
                        <a:ext uri="{FF2B5EF4-FFF2-40B4-BE49-F238E27FC236}">
                          <a16:creationId xmlns:a16="http://schemas.microsoft.com/office/drawing/2014/main" id="{EC4FE0B3-40F2-EC78-CC7E-940C44EDE495}"/>
                        </a:ext>
                      </a:extLst>
                    </p14:cNvPr>
                    <p14:cNvContentPartPr/>
                    <p14:nvPr/>
                  </p14:nvContentPartPr>
                  <p14:xfrm>
                    <a:off x="1428145" y="3547139"/>
                    <a:ext cx="101160" cy="164880"/>
                  </p14:xfrm>
                </p:contentPart>
              </mc:Choice>
              <mc:Fallback xmlns="">
                <p:pic>
                  <p:nvPicPr>
                    <p:cNvPr id="389" name="Pennanteckning 388">
                      <a:extLst>
                        <a:ext uri="{FF2B5EF4-FFF2-40B4-BE49-F238E27FC236}">
                          <a16:creationId xmlns:a16="http://schemas.microsoft.com/office/drawing/2014/main" id="{EC4FE0B3-40F2-EC78-CC7E-940C44EDE495}"/>
                        </a:ext>
                      </a:extLst>
                    </p:cNvPr>
                    <p:cNvPicPr/>
                    <p:nvPr/>
                  </p:nvPicPr>
                  <p:blipFill>
                    <a:blip r:embed="rId112"/>
                    <a:stretch>
                      <a:fillRect/>
                    </a:stretch>
                  </p:blipFill>
                  <p:spPr>
                    <a:xfrm>
                      <a:off x="1412665" y="3532019"/>
                      <a:ext cx="131760" cy="195480"/>
                    </a:xfrm>
                    <a:prstGeom prst="rect">
                      <a:avLst/>
                    </a:prstGeom>
                  </p:spPr>
                </p:pic>
              </mc:Fallback>
            </mc:AlternateContent>
          </p:grpSp>
          <p:grpSp>
            <p:nvGrpSpPr>
              <p:cNvPr id="409" name="Grupp 408">
                <a:extLst>
                  <a:ext uri="{FF2B5EF4-FFF2-40B4-BE49-F238E27FC236}">
                    <a16:creationId xmlns:a16="http://schemas.microsoft.com/office/drawing/2014/main" id="{A20C6FED-98A2-9CCE-B8BC-EF2BF41607E7}"/>
                  </a:ext>
                </a:extLst>
              </p:cNvPr>
              <p:cNvGrpSpPr/>
              <p:nvPr/>
            </p:nvGrpSpPr>
            <p:grpSpPr>
              <a:xfrm>
                <a:off x="1775185" y="3487739"/>
                <a:ext cx="723240" cy="519120"/>
                <a:chOff x="1775185" y="3487739"/>
                <a:chExt cx="723240" cy="519120"/>
              </a:xfrm>
            </p:grpSpPr>
            <mc:AlternateContent xmlns:mc="http://schemas.openxmlformats.org/markup-compatibility/2006" xmlns:p14="http://schemas.microsoft.com/office/powerpoint/2010/main">
              <mc:Choice Requires="p14">
                <p:contentPart p14:bwMode="auto" r:id="rId113">
                  <p14:nvContentPartPr>
                    <p14:cNvPr id="390" name="Pennanteckning 389">
                      <a:extLst>
                        <a:ext uri="{FF2B5EF4-FFF2-40B4-BE49-F238E27FC236}">
                          <a16:creationId xmlns:a16="http://schemas.microsoft.com/office/drawing/2014/main" id="{48EA3C4C-6D64-2115-DC86-7BC18619E05D}"/>
                        </a:ext>
                      </a:extLst>
                    </p14:cNvPr>
                    <p14:cNvContentPartPr/>
                    <p14:nvPr/>
                  </p14:nvContentPartPr>
                  <p14:xfrm>
                    <a:off x="1775185" y="3586019"/>
                    <a:ext cx="36000" cy="150120"/>
                  </p14:xfrm>
                </p:contentPart>
              </mc:Choice>
              <mc:Fallback xmlns="">
                <p:pic>
                  <p:nvPicPr>
                    <p:cNvPr id="390" name="Pennanteckning 389">
                      <a:extLst>
                        <a:ext uri="{FF2B5EF4-FFF2-40B4-BE49-F238E27FC236}">
                          <a16:creationId xmlns:a16="http://schemas.microsoft.com/office/drawing/2014/main" id="{48EA3C4C-6D64-2115-DC86-7BC18619E05D}"/>
                        </a:ext>
                      </a:extLst>
                    </p:cNvPr>
                    <p:cNvPicPr/>
                    <p:nvPr/>
                  </p:nvPicPr>
                  <p:blipFill>
                    <a:blip r:embed="rId114"/>
                    <a:stretch>
                      <a:fillRect/>
                    </a:stretch>
                  </p:blipFill>
                  <p:spPr>
                    <a:xfrm>
                      <a:off x="1760065" y="3570899"/>
                      <a:ext cx="662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91" name="Pennanteckning 390">
                      <a:extLst>
                        <a:ext uri="{FF2B5EF4-FFF2-40B4-BE49-F238E27FC236}">
                          <a16:creationId xmlns:a16="http://schemas.microsoft.com/office/drawing/2014/main" id="{746403B6-3B90-0D02-82BC-75176BBAB093}"/>
                        </a:ext>
                      </a:extLst>
                    </p14:cNvPr>
                    <p14:cNvContentPartPr/>
                    <p14:nvPr/>
                  </p14:nvContentPartPr>
                  <p14:xfrm>
                    <a:off x="1887145" y="3614099"/>
                    <a:ext cx="82080" cy="96480"/>
                  </p14:xfrm>
                </p:contentPart>
              </mc:Choice>
              <mc:Fallback xmlns="">
                <p:pic>
                  <p:nvPicPr>
                    <p:cNvPr id="391" name="Pennanteckning 390">
                      <a:extLst>
                        <a:ext uri="{FF2B5EF4-FFF2-40B4-BE49-F238E27FC236}">
                          <a16:creationId xmlns:a16="http://schemas.microsoft.com/office/drawing/2014/main" id="{746403B6-3B90-0D02-82BC-75176BBAB093}"/>
                        </a:ext>
                      </a:extLst>
                    </p:cNvPr>
                    <p:cNvPicPr/>
                    <p:nvPr/>
                  </p:nvPicPr>
                  <p:blipFill>
                    <a:blip r:embed="rId116"/>
                    <a:stretch>
                      <a:fillRect/>
                    </a:stretch>
                  </p:blipFill>
                  <p:spPr>
                    <a:xfrm>
                      <a:off x="1871665" y="3598979"/>
                      <a:ext cx="1126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94" name="Pennanteckning 393">
                      <a:extLst>
                        <a:ext uri="{FF2B5EF4-FFF2-40B4-BE49-F238E27FC236}">
                          <a16:creationId xmlns:a16="http://schemas.microsoft.com/office/drawing/2014/main" id="{8207BC9C-752B-8D22-84EE-746F60CC3E4F}"/>
                        </a:ext>
                      </a:extLst>
                    </p14:cNvPr>
                    <p14:cNvContentPartPr/>
                    <p14:nvPr/>
                  </p14:nvContentPartPr>
                  <p14:xfrm>
                    <a:off x="2038345" y="3487739"/>
                    <a:ext cx="12600" cy="230040"/>
                  </p14:xfrm>
                </p:contentPart>
              </mc:Choice>
              <mc:Fallback xmlns="">
                <p:pic>
                  <p:nvPicPr>
                    <p:cNvPr id="394" name="Pennanteckning 393">
                      <a:extLst>
                        <a:ext uri="{FF2B5EF4-FFF2-40B4-BE49-F238E27FC236}">
                          <a16:creationId xmlns:a16="http://schemas.microsoft.com/office/drawing/2014/main" id="{8207BC9C-752B-8D22-84EE-746F60CC3E4F}"/>
                        </a:ext>
                      </a:extLst>
                    </p:cNvPr>
                    <p:cNvPicPr/>
                    <p:nvPr/>
                  </p:nvPicPr>
                  <p:blipFill>
                    <a:blip r:embed="rId118"/>
                    <a:stretch>
                      <a:fillRect/>
                    </a:stretch>
                  </p:blipFill>
                  <p:spPr>
                    <a:xfrm>
                      <a:off x="2022865" y="3472259"/>
                      <a:ext cx="432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403" name="Pennanteckning 402">
                      <a:extLst>
                        <a:ext uri="{FF2B5EF4-FFF2-40B4-BE49-F238E27FC236}">
                          <a16:creationId xmlns:a16="http://schemas.microsoft.com/office/drawing/2014/main" id="{77E79ECF-63A1-0DEB-AA86-295C3A394ED5}"/>
                        </a:ext>
                      </a:extLst>
                    </p14:cNvPr>
                    <p14:cNvContentPartPr/>
                    <p14:nvPr/>
                  </p14:nvContentPartPr>
                  <p14:xfrm>
                    <a:off x="2125105" y="3620939"/>
                    <a:ext cx="112680" cy="109080"/>
                  </p14:xfrm>
                </p:contentPart>
              </mc:Choice>
              <mc:Fallback xmlns="">
                <p:pic>
                  <p:nvPicPr>
                    <p:cNvPr id="403" name="Pennanteckning 402">
                      <a:extLst>
                        <a:ext uri="{FF2B5EF4-FFF2-40B4-BE49-F238E27FC236}">
                          <a16:creationId xmlns:a16="http://schemas.microsoft.com/office/drawing/2014/main" id="{77E79ECF-63A1-0DEB-AA86-295C3A394ED5}"/>
                        </a:ext>
                      </a:extLst>
                    </p:cNvPr>
                    <p:cNvPicPr/>
                    <p:nvPr/>
                  </p:nvPicPr>
                  <p:blipFill>
                    <a:blip r:embed="rId120"/>
                    <a:stretch>
                      <a:fillRect/>
                    </a:stretch>
                  </p:blipFill>
                  <p:spPr>
                    <a:xfrm>
                      <a:off x="2109985" y="3605819"/>
                      <a:ext cx="1432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406" name="Pennanteckning 405">
                      <a:extLst>
                        <a:ext uri="{FF2B5EF4-FFF2-40B4-BE49-F238E27FC236}">
                          <a16:creationId xmlns:a16="http://schemas.microsoft.com/office/drawing/2014/main" id="{7CCE9BF1-DDDC-A0F5-21F0-060D7A719029}"/>
                        </a:ext>
                      </a:extLst>
                    </p14:cNvPr>
                    <p14:cNvContentPartPr/>
                    <p14:nvPr/>
                  </p14:nvContentPartPr>
                  <p14:xfrm>
                    <a:off x="2281345" y="3659819"/>
                    <a:ext cx="217080" cy="347040"/>
                  </p14:xfrm>
                </p:contentPart>
              </mc:Choice>
              <mc:Fallback xmlns="">
                <p:pic>
                  <p:nvPicPr>
                    <p:cNvPr id="406" name="Pennanteckning 405">
                      <a:extLst>
                        <a:ext uri="{FF2B5EF4-FFF2-40B4-BE49-F238E27FC236}">
                          <a16:creationId xmlns:a16="http://schemas.microsoft.com/office/drawing/2014/main" id="{7CCE9BF1-DDDC-A0F5-21F0-060D7A719029}"/>
                        </a:ext>
                      </a:extLst>
                    </p:cNvPr>
                    <p:cNvPicPr/>
                    <p:nvPr/>
                  </p:nvPicPr>
                  <p:blipFill>
                    <a:blip r:embed="rId122"/>
                    <a:stretch>
                      <a:fillRect/>
                    </a:stretch>
                  </p:blipFill>
                  <p:spPr>
                    <a:xfrm>
                      <a:off x="2266225" y="3644339"/>
                      <a:ext cx="247680" cy="377640"/>
                    </a:xfrm>
                    <a:prstGeom prst="rect">
                      <a:avLst/>
                    </a:prstGeom>
                  </p:spPr>
                </p:pic>
              </mc:Fallback>
            </mc:AlternateContent>
          </p:grpSp>
        </p:grpSp>
        <p:grpSp>
          <p:nvGrpSpPr>
            <p:cNvPr id="482" name="Grupp 481">
              <a:extLst>
                <a:ext uri="{FF2B5EF4-FFF2-40B4-BE49-F238E27FC236}">
                  <a16:creationId xmlns:a16="http://schemas.microsoft.com/office/drawing/2014/main" id="{5F8E575C-C4E3-D786-259B-6F95665339A8}"/>
                </a:ext>
              </a:extLst>
            </p:cNvPr>
            <p:cNvGrpSpPr/>
            <p:nvPr/>
          </p:nvGrpSpPr>
          <p:grpSpPr>
            <a:xfrm>
              <a:off x="705265" y="4003259"/>
              <a:ext cx="1759320" cy="550440"/>
              <a:chOff x="705265" y="4003259"/>
              <a:chExt cx="1759320" cy="550440"/>
            </a:xfrm>
          </p:grpSpPr>
          <mc:AlternateContent xmlns:mc="http://schemas.openxmlformats.org/markup-compatibility/2006" xmlns:p14="http://schemas.microsoft.com/office/powerpoint/2010/main">
            <mc:Choice Requires="p14">
              <p:contentPart p14:bwMode="auto" r:id="rId123">
                <p14:nvContentPartPr>
                  <p14:cNvPr id="412" name="Pennanteckning 411">
                    <a:extLst>
                      <a:ext uri="{FF2B5EF4-FFF2-40B4-BE49-F238E27FC236}">
                        <a16:creationId xmlns:a16="http://schemas.microsoft.com/office/drawing/2014/main" id="{AE0347F3-DB52-9B86-41D6-3DDAFD2EFB54}"/>
                      </a:ext>
                    </a:extLst>
                  </p14:cNvPr>
                  <p14:cNvContentPartPr/>
                  <p14:nvPr/>
                </p14:nvContentPartPr>
                <p14:xfrm>
                  <a:off x="705265" y="4092179"/>
                  <a:ext cx="87840" cy="77400"/>
                </p14:xfrm>
              </p:contentPart>
            </mc:Choice>
            <mc:Fallback xmlns="">
              <p:pic>
                <p:nvPicPr>
                  <p:cNvPr id="412" name="Pennanteckning 411">
                    <a:extLst>
                      <a:ext uri="{FF2B5EF4-FFF2-40B4-BE49-F238E27FC236}">
                        <a16:creationId xmlns:a16="http://schemas.microsoft.com/office/drawing/2014/main" id="{AE0347F3-DB52-9B86-41D6-3DDAFD2EFB54}"/>
                      </a:ext>
                    </a:extLst>
                  </p:cNvPr>
                  <p:cNvPicPr/>
                  <p:nvPr/>
                </p:nvPicPr>
                <p:blipFill>
                  <a:blip r:embed="rId124"/>
                  <a:stretch>
                    <a:fillRect/>
                  </a:stretch>
                </p:blipFill>
                <p:spPr>
                  <a:xfrm>
                    <a:off x="690145" y="4077059"/>
                    <a:ext cx="118440" cy="107640"/>
                  </a:xfrm>
                  <a:prstGeom prst="rect">
                    <a:avLst/>
                  </a:prstGeom>
                </p:spPr>
              </p:pic>
            </mc:Fallback>
          </mc:AlternateContent>
          <p:grpSp>
            <p:nvGrpSpPr>
              <p:cNvPr id="421" name="Grupp 420">
                <a:extLst>
                  <a:ext uri="{FF2B5EF4-FFF2-40B4-BE49-F238E27FC236}">
                    <a16:creationId xmlns:a16="http://schemas.microsoft.com/office/drawing/2014/main" id="{42DC127E-0AD3-97F0-E00B-62E643C53465}"/>
                  </a:ext>
                </a:extLst>
              </p:cNvPr>
              <p:cNvGrpSpPr/>
              <p:nvPr/>
            </p:nvGrpSpPr>
            <p:grpSpPr>
              <a:xfrm>
                <a:off x="1018465" y="4072379"/>
                <a:ext cx="436320" cy="207000"/>
                <a:chOff x="1018465" y="4072379"/>
                <a:chExt cx="436320" cy="207000"/>
              </a:xfrm>
            </p:grpSpPr>
            <mc:AlternateContent xmlns:mc="http://schemas.openxmlformats.org/markup-compatibility/2006" xmlns:p14="http://schemas.microsoft.com/office/powerpoint/2010/main">
              <mc:Choice Requires="p14">
                <p:contentPart p14:bwMode="auto" r:id="rId125">
                  <p14:nvContentPartPr>
                    <p14:cNvPr id="413" name="Pennanteckning 412">
                      <a:extLst>
                        <a:ext uri="{FF2B5EF4-FFF2-40B4-BE49-F238E27FC236}">
                          <a16:creationId xmlns:a16="http://schemas.microsoft.com/office/drawing/2014/main" id="{622925DB-6E45-D6E3-50D9-D4911F8169CB}"/>
                        </a:ext>
                      </a:extLst>
                    </p14:cNvPr>
                    <p14:cNvContentPartPr/>
                    <p14:nvPr/>
                  </p14:nvContentPartPr>
                  <p14:xfrm>
                    <a:off x="1018465" y="4072379"/>
                    <a:ext cx="64080" cy="207000"/>
                  </p14:xfrm>
                </p:contentPart>
              </mc:Choice>
              <mc:Fallback xmlns="">
                <p:pic>
                  <p:nvPicPr>
                    <p:cNvPr id="413" name="Pennanteckning 412">
                      <a:extLst>
                        <a:ext uri="{FF2B5EF4-FFF2-40B4-BE49-F238E27FC236}">
                          <a16:creationId xmlns:a16="http://schemas.microsoft.com/office/drawing/2014/main" id="{622925DB-6E45-D6E3-50D9-D4911F8169CB}"/>
                        </a:ext>
                      </a:extLst>
                    </p:cNvPr>
                    <p:cNvPicPr/>
                    <p:nvPr/>
                  </p:nvPicPr>
                  <p:blipFill>
                    <a:blip r:embed="rId126"/>
                    <a:stretch>
                      <a:fillRect/>
                    </a:stretch>
                  </p:blipFill>
                  <p:spPr>
                    <a:xfrm>
                      <a:off x="1003345" y="4056899"/>
                      <a:ext cx="946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414" name="Pennanteckning 413">
                      <a:extLst>
                        <a:ext uri="{FF2B5EF4-FFF2-40B4-BE49-F238E27FC236}">
                          <a16:creationId xmlns:a16="http://schemas.microsoft.com/office/drawing/2014/main" id="{1CFE929B-84F4-5C9F-9711-A334AC245687}"/>
                        </a:ext>
                      </a:extLst>
                    </p14:cNvPr>
                    <p14:cNvContentPartPr/>
                    <p14:nvPr/>
                  </p14:nvContentPartPr>
                  <p14:xfrm>
                    <a:off x="1144825" y="4195499"/>
                    <a:ext cx="65880" cy="82800"/>
                  </p14:xfrm>
                </p:contentPart>
              </mc:Choice>
              <mc:Fallback xmlns="">
                <p:pic>
                  <p:nvPicPr>
                    <p:cNvPr id="414" name="Pennanteckning 413">
                      <a:extLst>
                        <a:ext uri="{FF2B5EF4-FFF2-40B4-BE49-F238E27FC236}">
                          <a16:creationId xmlns:a16="http://schemas.microsoft.com/office/drawing/2014/main" id="{1CFE929B-84F4-5C9F-9711-A334AC245687}"/>
                        </a:ext>
                      </a:extLst>
                    </p:cNvPr>
                    <p:cNvPicPr/>
                    <p:nvPr/>
                  </p:nvPicPr>
                  <p:blipFill>
                    <a:blip r:embed="rId128"/>
                    <a:stretch>
                      <a:fillRect/>
                    </a:stretch>
                  </p:blipFill>
                  <p:spPr>
                    <a:xfrm>
                      <a:off x="1129705" y="4180379"/>
                      <a:ext cx="964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15" name="Pennanteckning 414">
                      <a:extLst>
                        <a:ext uri="{FF2B5EF4-FFF2-40B4-BE49-F238E27FC236}">
                          <a16:creationId xmlns:a16="http://schemas.microsoft.com/office/drawing/2014/main" id="{D6EE13E6-F737-BEA5-0384-178DF5029EA1}"/>
                        </a:ext>
                      </a:extLst>
                    </p14:cNvPr>
                    <p14:cNvContentPartPr/>
                    <p14:nvPr/>
                  </p14:nvContentPartPr>
                  <p14:xfrm>
                    <a:off x="1287385" y="4158779"/>
                    <a:ext cx="167400" cy="86760"/>
                  </p14:xfrm>
                </p:contentPart>
              </mc:Choice>
              <mc:Fallback xmlns="">
                <p:pic>
                  <p:nvPicPr>
                    <p:cNvPr id="415" name="Pennanteckning 414">
                      <a:extLst>
                        <a:ext uri="{FF2B5EF4-FFF2-40B4-BE49-F238E27FC236}">
                          <a16:creationId xmlns:a16="http://schemas.microsoft.com/office/drawing/2014/main" id="{D6EE13E6-F737-BEA5-0384-178DF5029EA1}"/>
                        </a:ext>
                      </a:extLst>
                    </p:cNvPr>
                    <p:cNvPicPr/>
                    <p:nvPr/>
                  </p:nvPicPr>
                  <p:blipFill>
                    <a:blip r:embed="rId130"/>
                    <a:stretch>
                      <a:fillRect/>
                    </a:stretch>
                  </p:blipFill>
                  <p:spPr>
                    <a:xfrm>
                      <a:off x="1272265" y="4143299"/>
                      <a:ext cx="198000" cy="117360"/>
                    </a:xfrm>
                    <a:prstGeom prst="rect">
                      <a:avLst/>
                    </a:prstGeom>
                  </p:spPr>
                </p:pic>
              </mc:Fallback>
            </mc:AlternateContent>
          </p:grpSp>
          <p:grpSp>
            <p:nvGrpSpPr>
              <p:cNvPr id="420" name="Grupp 419">
                <a:extLst>
                  <a:ext uri="{FF2B5EF4-FFF2-40B4-BE49-F238E27FC236}">
                    <a16:creationId xmlns:a16="http://schemas.microsoft.com/office/drawing/2014/main" id="{DD8E244A-837D-06F5-1855-590BD6EB78A5}"/>
                  </a:ext>
                </a:extLst>
              </p:cNvPr>
              <p:cNvGrpSpPr/>
              <p:nvPr/>
            </p:nvGrpSpPr>
            <p:grpSpPr>
              <a:xfrm>
                <a:off x="1690225" y="4003259"/>
                <a:ext cx="774360" cy="550440"/>
                <a:chOff x="1690225" y="4003259"/>
                <a:chExt cx="774360" cy="550440"/>
              </a:xfrm>
            </p:grpSpPr>
            <mc:AlternateContent xmlns:mc="http://schemas.openxmlformats.org/markup-compatibility/2006" xmlns:p14="http://schemas.microsoft.com/office/powerpoint/2010/main">
              <mc:Choice Requires="p14">
                <p:contentPart p14:bwMode="auto" r:id="rId131">
                  <p14:nvContentPartPr>
                    <p14:cNvPr id="416" name="Pennanteckning 415">
                      <a:extLst>
                        <a:ext uri="{FF2B5EF4-FFF2-40B4-BE49-F238E27FC236}">
                          <a16:creationId xmlns:a16="http://schemas.microsoft.com/office/drawing/2014/main" id="{B8E9DA43-792B-4D98-DA16-45032D69C666}"/>
                        </a:ext>
                      </a:extLst>
                    </p14:cNvPr>
                    <p14:cNvContentPartPr/>
                    <p14:nvPr/>
                  </p14:nvContentPartPr>
                  <p14:xfrm>
                    <a:off x="1690225" y="4144379"/>
                    <a:ext cx="50040" cy="154080"/>
                  </p14:xfrm>
                </p:contentPart>
              </mc:Choice>
              <mc:Fallback xmlns="">
                <p:pic>
                  <p:nvPicPr>
                    <p:cNvPr id="416" name="Pennanteckning 415">
                      <a:extLst>
                        <a:ext uri="{FF2B5EF4-FFF2-40B4-BE49-F238E27FC236}">
                          <a16:creationId xmlns:a16="http://schemas.microsoft.com/office/drawing/2014/main" id="{B8E9DA43-792B-4D98-DA16-45032D69C666}"/>
                        </a:ext>
                      </a:extLst>
                    </p:cNvPr>
                    <p:cNvPicPr/>
                    <p:nvPr/>
                  </p:nvPicPr>
                  <p:blipFill>
                    <a:blip r:embed="rId132"/>
                    <a:stretch>
                      <a:fillRect/>
                    </a:stretch>
                  </p:blipFill>
                  <p:spPr>
                    <a:xfrm>
                      <a:off x="1674745" y="4128899"/>
                      <a:ext cx="802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417" name="Pennanteckning 416">
                      <a:extLst>
                        <a:ext uri="{FF2B5EF4-FFF2-40B4-BE49-F238E27FC236}">
                          <a16:creationId xmlns:a16="http://schemas.microsoft.com/office/drawing/2014/main" id="{156C4E04-98BC-DC9B-D75B-A3C174C31A5E}"/>
                        </a:ext>
                      </a:extLst>
                    </p14:cNvPr>
                    <p14:cNvContentPartPr/>
                    <p14:nvPr/>
                  </p14:nvContentPartPr>
                  <p14:xfrm>
                    <a:off x="1838905" y="4157339"/>
                    <a:ext cx="78840" cy="89640"/>
                  </p14:xfrm>
                </p:contentPart>
              </mc:Choice>
              <mc:Fallback xmlns="">
                <p:pic>
                  <p:nvPicPr>
                    <p:cNvPr id="417" name="Pennanteckning 416">
                      <a:extLst>
                        <a:ext uri="{FF2B5EF4-FFF2-40B4-BE49-F238E27FC236}">
                          <a16:creationId xmlns:a16="http://schemas.microsoft.com/office/drawing/2014/main" id="{156C4E04-98BC-DC9B-D75B-A3C174C31A5E}"/>
                        </a:ext>
                      </a:extLst>
                    </p:cNvPr>
                    <p:cNvPicPr/>
                    <p:nvPr/>
                  </p:nvPicPr>
                  <p:blipFill>
                    <a:blip r:embed="rId134"/>
                    <a:stretch>
                      <a:fillRect/>
                    </a:stretch>
                  </p:blipFill>
                  <p:spPr>
                    <a:xfrm>
                      <a:off x="1823785" y="4142219"/>
                      <a:ext cx="1094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418" name="Pennanteckning 417">
                      <a:extLst>
                        <a:ext uri="{FF2B5EF4-FFF2-40B4-BE49-F238E27FC236}">
                          <a16:creationId xmlns:a16="http://schemas.microsoft.com/office/drawing/2014/main" id="{D08E6D53-CD3A-9DC6-2D08-47C8E7D02A25}"/>
                        </a:ext>
                      </a:extLst>
                    </p14:cNvPr>
                    <p14:cNvContentPartPr/>
                    <p14:nvPr/>
                  </p14:nvContentPartPr>
                  <p14:xfrm>
                    <a:off x="2018185" y="4003259"/>
                    <a:ext cx="82080" cy="295200"/>
                  </p14:xfrm>
                </p:contentPart>
              </mc:Choice>
              <mc:Fallback xmlns="">
                <p:pic>
                  <p:nvPicPr>
                    <p:cNvPr id="418" name="Pennanteckning 417">
                      <a:extLst>
                        <a:ext uri="{FF2B5EF4-FFF2-40B4-BE49-F238E27FC236}">
                          <a16:creationId xmlns:a16="http://schemas.microsoft.com/office/drawing/2014/main" id="{D08E6D53-CD3A-9DC6-2D08-47C8E7D02A25}"/>
                        </a:ext>
                      </a:extLst>
                    </p:cNvPr>
                    <p:cNvPicPr/>
                    <p:nvPr/>
                  </p:nvPicPr>
                  <p:blipFill>
                    <a:blip r:embed="rId136"/>
                    <a:stretch>
                      <a:fillRect/>
                    </a:stretch>
                  </p:blipFill>
                  <p:spPr>
                    <a:xfrm>
                      <a:off x="2002705" y="3988139"/>
                      <a:ext cx="11268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419" name="Pennanteckning 418">
                      <a:extLst>
                        <a:ext uri="{FF2B5EF4-FFF2-40B4-BE49-F238E27FC236}">
                          <a16:creationId xmlns:a16="http://schemas.microsoft.com/office/drawing/2014/main" id="{46F58173-849B-B19D-40C7-128C4AE59887}"/>
                        </a:ext>
                      </a:extLst>
                    </p14:cNvPr>
                    <p14:cNvContentPartPr/>
                    <p14:nvPr/>
                  </p14:nvContentPartPr>
                  <p14:xfrm>
                    <a:off x="2106025" y="4157339"/>
                    <a:ext cx="358560" cy="396360"/>
                  </p14:xfrm>
                </p:contentPart>
              </mc:Choice>
              <mc:Fallback xmlns="">
                <p:pic>
                  <p:nvPicPr>
                    <p:cNvPr id="419" name="Pennanteckning 418">
                      <a:extLst>
                        <a:ext uri="{FF2B5EF4-FFF2-40B4-BE49-F238E27FC236}">
                          <a16:creationId xmlns:a16="http://schemas.microsoft.com/office/drawing/2014/main" id="{46F58173-849B-B19D-40C7-128C4AE59887}"/>
                        </a:ext>
                      </a:extLst>
                    </p:cNvPr>
                    <p:cNvPicPr/>
                    <p:nvPr/>
                  </p:nvPicPr>
                  <p:blipFill>
                    <a:blip r:embed="rId138"/>
                    <a:stretch>
                      <a:fillRect/>
                    </a:stretch>
                  </p:blipFill>
                  <p:spPr>
                    <a:xfrm>
                      <a:off x="2090905" y="4142219"/>
                      <a:ext cx="388800" cy="426600"/>
                    </a:xfrm>
                    <a:prstGeom prst="rect">
                      <a:avLst/>
                    </a:prstGeom>
                  </p:spPr>
                </p:pic>
              </mc:Fallback>
            </mc:AlternateContent>
          </p:grpSp>
        </p:grpSp>
      </p:grpSp>
      <p:grpSp>
        <p:nvGrpSpPr>
          <p:cNvPr id="479" name="Grupp 478">
            <a:extLst>
              <a:ext uri="{FF2B5EF4-FFF2-40B4-BE49-F238E27FC236}">
                <a16:creationId xmlns:a16="http://schemas.microsoft.com/office/drawing/2014/main" id="{0F0C6CBD-095A-9BB2-6D18-54068F44199A}"/>
              </a:ext>
            </a:extLst>
          </p:cNvPr>
          <p:cNvGrpSpPr/>
          <p:nvPr/>
        </p:nvGrpSpPr>
        <p:grpSpPr>
          <a:xfrm>
            <a:off x="1099271" y="2651509"/>
            <a:ext cx="2829600" cy="2716920"/>
            <a:chOff x="1133305" y="1237379"/>
            <a:chExt cx="2829600" cy="2716920"/>
          </a:xfrm>
        </p:grpSpPr>
        <p:grpSp>
          <p:nvGrpSpPr>
            <p:cNvPr id="3" name="Grupp 2">
              <a:extLst>
                <a:ext uri="{FF2B5EF4-FFF2-40B4-BE49-F238E27FC236}">
                  <a16:creationId xmlns:a16="http://schemas.microsoft.com/office/drawing/2014/main" id="{582B4985-6177-A6D2-FBD1-91CF75EA7F8C}"/>
                </a:ext>
              </a:extLst>
            </p:cNvPr>
            <p:cNvGrpSpPr/>
            <p:nvPr/>
          </p:nvGrpSpPr>
          <p:grpSpPr>
            <a:xfrm>
              <a:off x="1164796" y="1542220"/>
              <a:ext cx="2429010" cy="1886780"/>
              <a:chOff x="1763486" y="2480584"/>
              <a:chExt cx="3442732" cy="2386518"/>
            </a:xfrm>
          </p:grpSpPr>
          <p:cxnSp>
            <p:nvCxnSpPr>
              <p:cNvPr id="4" name="Rak pil 3">
                <a:extLst>
                  <a:ext uri="{FF2B5EF4-FFF2-40B4-BE49-F238E27FC236}">
                    <a16:creationId xmlns:a16="http://schemas.microsoft.com/office/drawing/2014/main" id="{04D28717-3D0E-2EA0-D28F-56A8DDB91E40}"/>
                  </a:ext>
                </a:extLst>
              </p:cNvPr>
              <p:cNvCxnSpPr>
                <a:cxnSpLocks/>
              </p:cNvCxnSpPr>
              <p:nvPr/>
            </p:nvCxnSpPr>
            <p:spPr>
              <a:xfrm>
                <a:off x="1763486" y="4480560"/>
                <a:ext cx="344273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 name="Rak pil 5">
                <a:extLst>
                  <a:ext uri="{FF2B5EF4-FFF2-40B4-BE49-F238E27FC236}">
                    <a16:creationId xmlns:a16="http://schemas.microsoft.com/office/drawing/2014/main" id="{943DE23A-B150-B5F7-69F9-F9E52C5340EB}"/>
                  </a:ext>
                </a:extLst>
              </p:cNvPr>
              <p:cNvCxnSpPr>
                <a:cxnSpLocks/>
              </p:cNvCxnSpPr>
              <p:nvPr/>
            </p:nvCxnSpPr>
            <p:spPr>
              <a:xfrm flipV="1">
                <a:off x="2118904" y="2480584"/>
                <a:ext cx="0" cy="23865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436" name="Grupp 435">
              <a:extLst>
                <a:ext uri="{FF2B5EF4-FFF2-40B4-BE49-F238E27FC236}">
                  <a16:creationId xmlns:a16="http://schemas.microsoft.com/office/drawing/2014/main" id="{41194E69-A5ED-4E33-C2B3-8268645212A8}"/>
                </a:ext>
              </a:extLst>
            </p:cNvPr>
            <p:cNvGrpSpPr/>
            <p:nvPr/>
          </p:nvGrpSpPr>
          <p:grpSpPr>
            <a:xfrm>
              <a:off x="3108265" y="3256259"/>
              <a:ext cx="854640" cy="698040"/>
              <a:chOff x="3108265" y="3256259"/>
              <a:chExt cx="854640" cy="698040"/>
            </a:xfrm>
          </p:grpSpPr>
          <mc:AlternateContent xmlns:mc="http://schemas.openxmlformats.org/markup-compatibility/2006" xmlns:p14="http://schemas.microsoft.com/office/powerpoint/2010/main">
            <mc:Choice Requires="p14">
              <p:contentPart p14:bwMode="auto" r:id="rId139">
                <p14:nvContentPartPr>
                  <p14:cNvPr id="422" name="Pennanteckning 421">
                    <a:extLst>
                      <a:ext uri="{FF2B5EF4-FFF2-40B4-BE49-F238E27FC236}">
                        <a16:creationId xmlns:a16="http://schemas.microsoft.com/office/drawing/2014/main" id="{66045EEA-2D6C-0908-7424-3FEB27A0F58B}"/>
                      </a:ext>
                    </a:extLst>
                  </p14:cNvPr>
                  <p14:cNvContentPartPr/>
                  <p14:nvPr/>
                </p14:nvContentPartPr>
                <p14:xfrm>
                  <a:off x="3333265" y="3276059"/>
                  <a:ext cx="97920" cy="205560"/>
                </p14:xfrm>
              </p:contentPart>
            </mc:Choice>
            <mc:Fallback xmlns="">
              <p:pic>
                <p:nvPicPr>
                  <p:cNvPr id="422" name="Pennanteckning 421">
                    <a:extLst>
                      <a:ext uri="{FF2B5EF4-FFF2-40B4-BE49-F238E27FC236}">
                        <a16:creationId xmlns:a16="http://schemas.microsoft.com/office/drawing/2014/main" id="{66045EEA-2D6C-0908-7424-3FEB27A0F58B}"/>
                      </a:ext>
                    </a:extLst>
                  </p:cNvPr>
                  <p:cNvPicPr/>
                  <p:nvPr/>
                </p:nvPicPr>
                <p:blipFill>
                  <a:blip r:embed="rId140"/>
                  <a:stretch>
                    <a:fillRect/>
                  </a:stretch>
                </p:blipFill>
                <p:spPr>
                  <a:xfrm>
                    <a:off x="3318145" y="3260579"/>
                    <a:ext cx="1285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423" name="Pennanteckning 422">
                    <a:extLst>
                      <a:ext uri="{FF2B5EF4-FFF2-40B4-BE49-F238E27FC236}">
                        <a16:creationId xmlns:a16="http://schemas.microsoft.com/office/drawing/2014/main" id="{6ADDD48E-62F4-0E9F-CDD1-04C0FF70351B}"/>
                      </a:ext>
                    </a:extLst>
                  </p14:cNvPr>
                  <p14:cNvContentPartPr/>
                  <p14:nvPr/>
                </p14:nvContentPartPr>
                <p14:xfrm>
                  <a:off x="3519385" y="3272459"/>
                  <a:ext cx="70560" cy="65520"/>
                </p14:xfrm>
              </p:contentPart>
            </mc:Choice>
            <mc:Fallback xmlns="">
              <p:pic>
                <p:nvPicPr>
                  <p:cNvPr id="423" name="Pennanteckning 422">
                    <a:extLst>
                      <a:ext uri="{FF2B5EF4-FFF2-40B4-BE49-F238E27FC236}">
                        <a16:creationId xmlns:a16="http://schemas.microsoft.com/office/drawing/2014/main" id="{6ADDD48E-62F4-0E9F-CDD1-04C0FF70351B}"/>
                      </a:ext>
                    </a:extLst>
                  </p:cNvPr>
                  <p:cNvPicPr/>
                  <p:nvPr/>
                </p:nvPicPr>
                <p:blipFill>
                  <a:blip r:embed="rId142"/>
                  <a:stretch>
                    <a:fillRect/>
                  </a:stretch>
                </p:blipFill>
                <p:spPr>
                  <a:xfrm>
                    <a:off x="3504265" y="3257339"/>
                    <a:ext cx="10116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424" name="Pennanteckning 423">
                    <a:extLst>
                      <a:ext uri="{FF2B5EF4-FFF2-40B4-BE49-F238E27FC236}">
                        <a16:creationId xmlns:a16="http://schemas.microsoft.com/office/drawing/2014/main" id="{26302472-4E39-7E79-7C25-7A701203960E}"/>
                      </a:ext>
                    </a:extLst>
                  </p14:cNvPr>
                  <p14:cNvContentPartPr/>
                  <p14:nvPr/>
                </p14:nvContentPartPr>
                <p14:xfrm>
                  <a:off x="3621985" y="3256259"/>
                  <a:ext cx="59760" cy="112680"/>
                </p14:xfrm>
              </p:contentPart>
            </mc:Choice>
            <mc:Fallback xmlns="">
              <p:pic>
                <p:nvPicPr>
                  <p:cNvPr id="424" name="Pennanteckning 423">
                    <a:extLst>
                      <a:ext uri="{FF2B5EF4-FFF2-40B4-BE49-F238E27FC236}">
                        <a16:creationId xmlns:a16="http://schemas.microsoft.com/office/drawing/2014/main" id="{26302472-4E39-7E79-7C25-7A701203960E}"/>
                      </a:ext>
                    </a:extLst>
                  </p:cNvPr>
                  <p:cNvPicPr/>
                  <p:nvPr/>
                </p:nvPicPr>
                <p:blipFill>
                  <a:blip r:embed="rId144"/>
                  <a:stretch>
                    <a:fillRect/>
                  </a:stretch>
                </p:blipFill>
                <p:spPr>
                  <a:xfrm>
                    <a:off x="3606865" y="3240779"/>
                    <a:ext cx="903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426" name="Pennanteckning 425">
                    <a:extLst>
                      <a:ext uri="{FF2B5EF4-FFF2-40B4-BE49-F238E27FC236}">
                        <a16:creationId xmlns:a16="http://schemas.microsoft.com/office/drawing/2014/main" id="{8AC99F8A-EB78-5017-3709-88A83FE2CAAA}"/>
                      </a:ext>
                    </a:extLst>
                  </p14:cNvPr>
                  <p14:cNvContentPartPr/>
                  <p14:nvPr/>
                </p14:nvContentPartPr>
                <p14:xfrm>
                  <a:off x="3108265" y="3636419"/>
                  <a:ext cx="111960" cy="128880"/>
                </p14:xfrm>
              </p:contentPart>
            </mc:Choice>
            <mc:Fallback xmlns="">
              <p:pic>
                <p:nvPicPr>
                  <p:cNvPr id="426" name="Pennanteckning 425">
                    <a:extLst>
                      <a:ext uri="{FF2B5EF4-FFF2-40B4-BE49-F238E27FC236}">
                        <a16:creationId xmlns:a16="http://schemas.microsoft.com/office/drawing/2014/main" id="{8AC99F8A-EB78-5017-3709-88A83FE2CAAA}"/>
                      </a:ext>
                    </a:extLst>
                  </p:cNvPr>
                  <p:cNvPicPr/>
                  <p:nvPr/>
                </p:nvPicPr>
                <p:blipFill>
                  <a:blip r:embed="rId146"/>
                  <a:stretch>
                    <a:fillRect/>
                  </a:stretch>
                </p:blipFill>
                <p:spPr>
                  <a:xfrm>
                    <a:off x="3093145" y="3621299"/>
                    <a:ext cx="1425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427" name="Pennanteckning 426">
                    <a:extLst>
                      <a:ext uri="{FF2B5EF4-FFF2-40B4-BE49-F238E27FC236}">
                        <a16:creationId xmlns:a16="http://schemas.microsoft.com/office/drawing/2014/main" id="{852C8C63-99B3-9467-4102-3402C7CE82DC}"/>
                      </a:ext>
                    </a:extLst>
                  </p14:cNvPr>
                  <p14:cNvContentPartPr/>
                  <p14:nvPr/>
                </p14:nvContentPartPr>
                <p14:xfrm>
                  <a:off x="3230665" y="3621659"/>
                  <a:ext cx="83880" cy="114480"/>
                </p14:xfrm>
              </p:contentPart>
            </mc:Choice>
            <mc:Fallback xmlns="">
              <p:pic>
                <p:nvPicPr>
                  <p:cNvPr id="427" name="Pennanteckning 426">
                    <a:extLst>
                      <a:ext uri="{FF2B5EF4-FFF2-40B4-BE49-F238E27FC236}">
                        <a16:creationId xmlns:a16="http://schemas.microsoft.com/office/drawing/2014/main" id="{852C8C63-99B3-9467-4102-3402C7CE82DC}"/>
                      </a:ext>
                    </a:extLst>
                  </p:cNvPr>
                  <p:cNvPicPr/>
                  <p:nvPr/>
                </p:nvPicPr>
                <p:blipFill>
                  <a:blip r:embed="rId148"/>
                  <a:stretch>
                    <a:fillRect/>
                  </a:stretch>
                </p:blipFill>
                <p:spPr>
                  <a:xfrm>
                    <a:off x="3215545" y="3606539"/>
                    <a:ext cx="1144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428" name="Pennanteckning 427">
                    <a:extLst>
                      <a:ext uri="{FF2B5EF4-FFF2-40B4-BE49-F238E27FC236}">
                        <a16:creationId xmlns:a16="http://schemas.microsoft.com/office/drawing/2014/main" id="{ADA91B33-DF28-C6C3-D91F-CAD6311412F8}"/>
                      </a:ext>
                    </a:extLst>
                  </p14:cNvPr>
                  <p14:cNvContentPartPr/>
                  <p14:nvPr/>
                </p14:nvContentPartPr>
                <p14:xfrm>
                  <a:off x="3237505" y="3642179"/>
                  <a:ext cx="120960" cy="90360"/>
                </p14:xfrm>
              </p:contentPart>
            </mc:Choice>
            <mc:Fallback xmlns="">
              <p:pic>
                <p:nvPicPr>
                  <p:cNvPr id="428" name="Pennanteckning 427">
                    <a:extLst>
                      <a:ext uri="{FF2B5EF4-FFF2-40B4-BE49-F238E27FC236}">
                        <a16:creationId xmlns:a16="http://schemas.microsoft.com/office/drawing/2014/main" id="{ADA91B33-DF28-C6C3-D91F-CAD6311412F8}"/>
                      </a:ext>
                    </a:extLst>
                  </p:cNvPr>
                  <p:cNvPicPr/>
                  <p:nvPr/>
                </p:nvPicPr>
                <p:blipFill>
                  <a:blip r:embed="rId150"/>
                  <a:stretch>
                    <a:fillRect/>
                  </a:stretch>
                </p:blipFill>
                <p:spPr>
                  <a:xfrm>
                    <a:off x="3222025" y="3627059"/>
                    <a:ext cx="1515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429" name="Pennanteckning 428">
                    <a:extLst>
                      <a:ext uri="{FF2B5EF4-FFF2-40B4-BE49-F238E27FC236}">
                        <a16:creationId xmlns:a16="http://schemas.microsoft.com/office/drawing/2014/main" id="{D432E215-4922-6F6D-3D6D-DE2515A00966}"/>
                      </a:ext>
                    </a:extLst>
                  </p14:cNvPr>
                  <p14:cNvContentPartPr/>
                  <p14:nvPr/>
                </p14:nvContentPartPr>
                <p14:xfrm>
                  <a:off x="3374665" y="3657299"/>
                  <a:ext cx="44280" cy="297000"/>
                </p14:xfrm>
              </p:contentPart>
            </mc:Choice>
            <mc:Fallback xmlns="">
              <p:pic>
                <p:nvPicPr>
                  <p:cNvPr id="429" name="Pennanteckning 428">
                    <a:extLst>
                      <a:ext uri="{FF2B5EF4-FFF2-40B4-BE49-F238E27FC236}">
                        <a16:creationId xmlns:a16="http://schemas.microsoft.com/office/drawing/2014/main" id="{D432E215-4922-6F6D-3D6D-DE2515A00966}"/>
                      </a:ext>
                    </a:extLst>
                  </p:cNvPr>
                  <p:cNvPicPr/>
                  <p:nvPr/>
                </p:nvPicPr>
                <p:blipFill>
                  <a:blip r:embed="rId152"/>
                  <a:stretch>
                    <a:fillRect/>
                  </a:stretch>
                </p:blipFill>
                <p:spPr>
                  <a:xfrm>
                    <a:off x="3359545" y="3641819"/>
                    <a:ext cx="7452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430" name="Pennanteckning 429">
                    <a:extLst>
                      <a:ext uri="{FF2B5EF4-FFF2-40B4-BE49-F238E27FC236}">
                        <a16:creationId xmlns:a16="http://schemas.microsoft.com/office/drawing/2014/main" id="{4E4FF1D3-1CB8-EA01-A3AC-AD6EB4003516}"/>
                      </a:ext>
                    </a:extLst>
                  </p14:cNvPr>
                  <p14:cNvContentPartPr/>
                  <p14:nvPr/>
                </p14:nvContentPartPr>
                <p14:xfrm>
                  <a:off x="3353065" y="3611579"/>
                  <a:ext cx="92880" cy="96120"/>
                </p14:xfrm>
              </p:contentPart>
            </mc:Choice>
            <mc:Fallback xmlns="">
              <p:pic>
                <p:nvPicPr>
                  <p:cNvPr id="430" name="Pennanteckning 429">
                    <a:extLst>
                      <a:ext uri="{FF2B5EF4-FFF2-40B4-BE49-F238E27FC236}">
                        <a16:creationId xmlns:a16="http://schemas.microsoft.com/office/drawing/2014/main" id="{4E4FF1D3-1CB8-EA01-A3AC-AD6EB4003516}"/>
                      </a:ext>
                    </a:extLst>
                  </p:cNvPr>
                  <p:cNvPicPr/>
                  <p:nvPr/>
                </p:nvPicPr>
                <p:blipFill>
                  <a:blip r:embed="rId154"/>
                  <a:stretch>
                    <a:fillRect/>
                  </a:stretch>
                </p:blipFill>
                <p:spPr>
                  <a:xfrm>
                    <a:off x="3337945" y="3596459"/>
                    <a:ext cx="1231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431" name="Pennanteckning 430">
                    <a:extLst>
                      <a:ext uri="{FF2B5EF4-FFF2-40B4-BE49-F238E27FC236}">
                        <a16:creationId xmlns:a16="http://schemas.microsoft.com/office/drawing/2014/main" id="{49A6483F-F32B-4CCF-09AA-751084258A85}"/>
                      </a:ext>
                    </a:extLst>
                  </p14:cNvPr>
                  <p14:cNvContentPartPr/>
                  <p14:nvPr/>
                </p14:nvContentPartPr>
                <p14:xfrm>
                  <a:off x="3470425" y="3632459"/>
                  <a:ext cx="149040" cy="92880"/>
                </p14:xfrm>
              </p:contentPart>
            </mc:Choice>
            <mc:Fallback xmlns="">
              <p:pic>
                <p:nvPicPr>
                  <p:cNvPr id="431" name="Pennanteckning 430">
                    <a:extLst>
                      <a:ext uri="{FF2B5EF4-FFF2-40B4-BE49-F238E27FC236}">
                        <a16:creationId xmlns:a16="http://schemas.microsoft.com/office/drawing/2014/main" id="{49A6483F-F32B-4CCF-09AA-751084258A85}"/>
                      </a:ext>
                    </a:extLst>
                  </p:cNvPr>
                  <p:cNvPicPr/>
                  <p:nvPr/>
                </p:nvPicPr>
                <p:blipFill>
                  <a:blip r:embed="rId156"/>
                  <a:stretch>
                    <a:fillRect/>
                  </a:stretch>
                </p:blipFill>
                <p:spPr>
                  <a:xfrm>
                    <a:off x="3455305" y="3616979"/>
                    <a:ext cx="1796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432" name="Pennanteckning 431">
                    <a:extLst>
                      <a:ext uri="{FF2B5EF4-FFF2-40B4-BE49-F238E27FC236}">
                        <a16:creationId xmlns:a16="http://schemas.microsoft.com/office/drawing/2014/main" id="{694C0163-C74B-3047-285D-D2AA4A7864CA}"/>
                      </a:ext>
                    </a:extLst>
                  </p14:cNvPr>
                  <p14:cNvContentPartPr/>
                  <p14:nvPr/>
                </p14:nvContentPartPr>
                <p14:xfrm>
                  <a:off x="3619465" y="3556139"/>
                  <a:ext cx="360" cy="5400"/>
                </p14:xfrm>
              </p:contentPart>
            </mc:Choice>
            <mc:Fallback xmlns="">
              <p:pic>
                <p:nvPicPr>
                  <p:cNvPr id="432" name="Pennanteckning 431">
                    <a:extLst>
                      <a:ext uri="{FF2B5EF4-FFF2-40B4-BE49-F238E27FC236}">
                        <a16:creationId xmlns:a16="http://schemas.microsoft.com/office/drawing/2014/main" id="{694C0163-C74B-3047-285D-D2AA4A7864CA}"/>
                      </a:ext>
                    </a:extLst>
                  </p:cNvPr>
                  <p:cNvPicPr/>
                  <p:nvPr/>
                </p:nvPicPr>
                <p:blipFill>
                  <a:blip r:embed="rId158"/>
                  <a:stretch>
                    <a:fillRect/>
                  </a:stretch>
                </p:blipFill>
                <p:spPr>
                  <a:xfrm>
                    <a:off x="3604345" y="3541019"/>
                    <a:ext cx="309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433" name="Pennanteckning 432">
                    <a:extLst>
                      <a:ext uri="{FF2B5EF4-FFF2-40B4-BE49-F238E27FC236}">
                        <a16:creationId xmlns:a16="http://schemas.microsoft.com/office/drawing/2014/main" id="{C21CA4CB-E963-B713-13E3-BC2BD0692746}"/>
                      </a:ext>
                    </a:extLst>
                  </p14:cNvPr>
                  <p14:cNvContentPartPr/>
                  <p14:nvPr/>
                </p14:nvContentPartPr>
                <p14:xfrm>
                  <a:off x="3646825" y="3619859"/>
                  <a:ext cx="60840" cy="94680"/>
                </p14:xfrm>
              </p:contentPart>
            </mc:Choice>
            <mc:Fallback xmlns="">
              <p:pic>
                <p:nvPicPr>
                  <p:cNvPr id="433" name="Pennanteckning 432">
                    <a:extLst>
                      <a:ext uri="{FF2B5EF4-FFF2-40B4-BE49-F238E27FC236}">
                        <a16:creationId xmlns:a16="http://schemas.microsoft.com/office/drawing/2014/main" id="{C21CA4CB-E963-B713-13E3-BC2BD0692746}"/>
                      </a:ext>
                    </a:extLst>
                  </p:cNvPr>
                  <p:cNvPicPr/>
                  <p:nvPr/>
                </p:nvPicPr>
                <p:blipFill>
                  <a:blip r:embed="rId160"/>
                  <a:stretch>
                    <a:fillRect/>
                  </a:stretch>
                </p:blipFill>
                <p:spPr>
                  <a:xfrm>
                    <a:off x="3631705" y="3604739"/>
                    <a:ext cx="910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434" name="Pennanteckning 433">
                    <a:extLst>
                      <a:ext uri="{FF2B5EF4-FFF2-40B4-BE49-F238E27FC236}">
                        <a16:creationId xmlns:a16="http://schemas.microsoft.com/office/drawing/2014/main" id="{B053A59F-AD3C-FC91-880C-F4F2BFC76A34}"/>
                      </a:ext>
                    </a:extLst>
                  </p14:cNvPr>
                  <p14:cNvContentPartPr/>
                  <p14:nvPr/>
                </p14:nvContentPartPr>
                <p14:xfrm>
                  <a:off x="3727825" y="3598259"/>
                  <a:ext cx="103680" cy="88200"/>
                </p14:xfrm>
              </p:contentPart>
            </mc:Choice>
            <mc:Fallback xmlns="">
              <p:pic>
                <p:nvPicPr>
                  <p:cNvPr id="434" name="Pennanteckning 433">
                    <a:extLst>
                      <a:ext uri="{FF2B5EF4-FFF2-40B4-BE49-F238E27FC236}">
                        <a16:creationId xmlns:a16="http://schemas.microsoft.com/office/drawing/2014/main" id="{B053A59F-AD3C-FC91-880C-F4F2BFC76A34}"/>
                      </a:ext>
                    </a:extLst>
                  </p:cNvPr>
                  <p:cNvPicPr/>
                  <p:nvPr/>
                </p:nvPicPr>
                <p:blipFill>
                  <a:blip r:embed="rId162"/>
                  <a:stretch>
                    <a:fillRect/>
                  </a:stretch>
                </p:blipFill>
                <p:spPr>
                  <a:xfrm>
                    <a:off x="3712705" y="3582779"/>
                    <a:ext cx="1342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435" name="Pennanteckning 434">
                    <a:extLst>
                      <a:ext uri="{FF2B5EF4-FFF2-40B4-BE49-F238E27FC236}">
                        <a16:creationId xmlns:a16="http://schemas.microsoft.com/office/drawing/2014/main" id="{6646C4A0-5800-D94B-5721-FFA0F91F7854}"/>
                      </a:ext>
                    </a:extLst>
                  </p14:cNvPr>
                  <p14:cNvContentPartPr/>
                  <p14:nvPr/>
                </p14:nvContentPartPr>
                <p14:xfrm>
                  <a:off x="3847705" y="3555419"/>
                  <a:ext cx="115200" cy="153360"/>
                </p14:xfrm>
              </p:contentPart>
            </mc:Choice>
            <mc:Fallback xmlns="">
              <p:pic>
                <p:nvPicPr>
                  <p:cNvPr id="435" name="Pennanteckning 434">
                    <a:extLst>
                      <a:ext uri="{FF2B5EF4-FFF2-40B4-BE49-F238E27FC236}">
                        <a16:creationId xmlns:a16="http://schemas.microsoft.com/office/drawing/2014/main" id="{6646C4A0-5800-D94B-5721-FFA0F91F7854}"/>
                      </a:ext>
                    </a:extLst>
                  </p:cNvPr>
                  <p:cNvPicPr/>
                  <p:nvPr/>
                </p:nvPicPr>
                <p:blipFill>
                  <a:blip r:embed="rId164"/>
                  <a:stretch>
                    <a:fillRect/>
                  </a:stretch>
                </p:blipFill>
                <p:spPr>
                  <a:xfrm>
                    <a:off x="3832585" y="3539939"/>
                    <a:ext cx="145800" cy="183960"/>
                  </a:xfrm>
                  <a:prstGeom prst="rect">
                    <a:avLst/>
                  </a:prstGeom>
                </p:spPr>
              </p:pic>
            </mc:Fallback>
          </mc:AlternateContent>
        </p:grpSp>
        <p:grpSp>
          <p:nvGrpSpPr>
            <p:cNvPr id="451" name="Grupp 450">
              <a:extLst>
                <a:ext uri="{FF2B5EF4-FFF2-40B4-BE49-F238E27FC236}">
                  <a16:creationId xmlns:a16="http://schemas.microsoft.com/office/drawing/2014/main" id="{D3D71FFE-66C5-B9A1-16FC-AE1BC22510C6}"/>
                </a:ext>
              </a:extLst>
            </p:cNvPr>
            <p:cNvGrpSpPr/>
            <p:nvPr/>
          </p:nvGrpSpPr>
          <p:grpSpPr>
            <a:xfrm>
              <a:off x="1133305" y="1237379"/>
              <a:ext cx="603360" cy="319680"/>
              <a:chOff x="1133305" y="1237379"/>
              <a:chExt cx="603360" cy="319680"/>
            </a:xfrm>
          </p:grpSpPr>
          <mc:AlternateContent xmlns:mc="http://schemas.openxmlformats.org/markup-compatibility/2006" xmlns:p14="http://schemas.microsoft.com/office/powerpoint/2010/main">
            <mc:Choice Requires="p14">
              <p:contentPart p14:bwMode="auto" r:id="rId165">
                <p14:nvContentPartPr>
                  <p14:cNvPr id="442" name="Pennanteckning 441">
                    <a:extLst>
                      <a:ext uri="{FF2B5EF4-FFF2-40B4-BE49-F238E27FC236}">
                        <a16:creationId xmlns:a16="http://schemas.microsoft.com/office/drawing/2014/main" id="{B6BD915D-4480-761B-7BC5-7E39AB47CA50}"/>
                      </a:ext>
                    </a:extLst>
                  </p14:cNvPr>
                  <p14:cNvContentPartPr/>
                  <p14:nvPr/>
                </p14:nvContentPartPr>
                <p14:xfrm>
                  <a:off x="1133305" y="1398659"/>
                  <a:ext cx="96480" cy="55440"/>
                </p14:xfrm>
              </p:contentPart>
            </mc:Choice>
            <mc:Fallback xmlns="">
              <p:pic>
                <p:nvPicPr>
                  <p:cNvPr id="442" name="Pennanteckning 441">
                    <a:extLst>
                      <a:ext uri="{FF2B5EF4-FFF2-40B4-BE49-F238E27FC236}">
                        <a16:creationId xmlns:a16="http://schemas.microsoft.com/office/drawing/2014/main" id="{B6BD915D-4480-761B-7BC5-7E39AB47CA50}"/>
                      </a:ext>
                    </a:extLst>
                  </p:cNvPr>
                  <p:cNvPicPr/>
                  <p:nvPr/>
                </p:nvPicPr>
                <p:blipFill>
                  <a:blip r:embed="rId166"/>
                  <a:stretch>
                    <a:fillRect/>
                  </a:stretch>
                </p:blipFill>
                <p:spPr>
                  <a:xfrm>
                    <a:off x="1117825" y="1383539"/>
                    <a:ext cx="1270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443" name="Pennanteckning 442">
                    <a:extLst>
                      <a:ext uri="{FF2B5EF4-FFF2-40B4-BE49-F238E27FC236}">
                        <a16:creationId xmlns:a16="http://schemas.microsoft.com/office/drawing/2014/main" id="{ACEB7EE1-D1DF-1ADF-C1E4-05645D75DFAC}"/>
                      </a:ext>
                    </a:extLst>
                  </p14:cNvPr>
                  <p14:cNvContentPartPr/>
                  <p14:nvPr/>
                </p14:nvContentPartPr>
                <p14:xfrm>
                  <a:off x="1135105" y="1471379"/>
                  <a:ext cx="105480" cy="61920"/>
                </p14:xfrm>
              </p:contentPart>
            </mc:Choice>
            <mc:Fallback xmlns="">
              <p:pic>
                <p:nvPicPr>
                  <p:cNvPr id="443" name="Pennanteckning 442">
                    <a:extLst>
                      <a:ext uri="{FF2B5EF4-FFF2-40B4-BE49-F238E27FC236}">
                        <a16:creationId xmlns:a16="http://schemas.microsoft.com/office/drawing/2014/main" id="{ACEB7EE1-D1DF-1ADF-C1E4-05645D75DFAC}"/>
                      </a:ext>
                    </a:extLst>
                  </p:cNvPr>
                  <p:cNvPicPr/>
                  <p:nvPr/>
                </p:nvPicPr>
                <p:blipFill>
                  <a:blip r:embed="rId168"/>
                  <a:stretch>
                    <a:fillRect/>
                  </a:stretch>
                </p:blipFill>
                <p:spPr>
                  <a:xfrm>
                    <a:off x="1119985" y="1456259"/>
                    <a:ext cx="1357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444" name="Pennanteckning 443">
                    <a:extLst>
                      <a:ext uri="{FF2B5EF4-FFF2-40B4-BE49-F238E27FC236}">
                        <a16:creationId xmlns:a16="http://schemas.microsoft.com/office/drawing/2014/main" id="{F72D1259-8EED-AB21-0AB0-290995881C7A}"/>
                      </a:ext>
                    </a:extLst>
                  </p14:cNvPr>
                  <p14:cNvContentPartPr/>
                  <p14:nvPr/>
                </p14:nvContentPartPr>
                <p14:xfrm>
                  <a:off x="1161025" y="1395419"/>
                  <a:ext cx="34920" cy="161640"/>
                </p14:xfrm>
              </p:contentPart>
            </mc:Choice>
            <mc:Fallback xmlns="">
              <p:pic>
                <p:nvPicPr>
                  <p:cNvPr id="444" name="Pennanteckning 443">
                    <a:extLst>
                      <a:ext uri="{FF2B5EF4-FFF2-40B4-BE49-F238E27FC236}">
                        <a16:creationId xmlns:a16="http://schemas.microsoft.com/office/drawing/2014/main" id="{F72D1259-8EED-AB21-0AB0-290995881C7A}"/>
                      </a:ext>
                    </a:extLst>
                  </p:cNvPr>
                  <p:cNvPicPr/>
                  <p:nvPr/>
                </p:nvPicPr>
                <p:blipFill>
                  <a:blip r:embed="rId170"/>
                  <a:stretch>
                    <a:fillRect/>
                  </a:stretch>
                </p:blipFill>
                <p:spPr>
                  <a:xfrm>
                    <a:off x="1145545" y="1380299"/>
                    <a:ext cx="655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445" name="Pennanteckning 444">
                    <a:extLst>
                      <a:ext uri="{FF2B5EF4-FFF2-40B4-BE49-F238E27FC236}">
                        <a16:creationId xmlns:a16="http://schemas.microsoft.com/office/drawing/2014/main" id="{BDF0C5BF-E502-343A-F23F-C97D897AF143}"/>
                      </a:ext>
                    </a:extLst>
                  </p14:cNvPr>
                  <p14:cNvContentPartPr/>
                  <p14:nvPr/>
                </p14:nvContentPartPr>
                <p14:xfrm>
                  <a:off x="1222945" y="1371299"/>
                  <a:ext cx="38520" cy="136800"/>
                </p14:xfrm>
              </p:contentPart>
            </mc:Choice>
            <mc:Fallback xmlns="">
              <p:pic>
                <p:nvPicPr>
                  <p:cNvPr id="445" name="Pennanteckning 444">
                    <a:extLst>
                      <a:ext uri="{FF2B5EF4-FFF2-40B4-BE49-F238E27FC236}">
                        <a16:creationId xmlns:a16="http://schemas.microsoft.com/office/drawing/2014/main" id="{BDF0C5BF-E502-343A-F23F-C97D897AF143}"/>
                      </a:ext>
                    </a:extLst>
                  </p:cNvPr>
                  <p:cNvPicPr/>
                  <p:nvPr/>
                </p:nvPicPr>
                <p:blipFill>
                  <a:blip r:embed="rId172"/>
                  <a:stretch>
                    <a:fillRect/>
                  </a:stretch>
                </p:blipFill>
                <p:spPr>
                  <a:xfrm>
                    <a:off x="1207825" y="1356179"/>
                    <a:ext cx="687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446" name="Pennanteckning 445">
                    <a:extLst>
                      <a:ext uri="{FF2B5EF4-FFF2-40B4-BE49-F238E27FC236}">
                        <a16:creationId xmlns:a16="http://schemas.microsoft.com/office/drawing/2014/main" id="{9A4590F6-F78B-EFF4-F291-4CA39D909CFB}"/>
                      </a:ext>
                    </a:extLst>
                  </p14:cNvPr>
                  <p14:cNvContentPartPr/>
                  <p14:nvPr/>
                </p14:nvContentPartPr>
                <p14:xfrm>
                  <a:off x="1384945" y="1288859"/>
                  <a:ext cx="115200" cy="139320"/>
                </p14:xfrm>
              </p:contentPart>
            </mc:Choice>
            <mc:Fallback xmlns="">
              <p:pic>
                <p:nvPicPr>
                  <p:cNvPr id="446" name="Pennanteckning 445">
                    <a:extLst>
                      <a:ext uri="{FF2B5EF4-FFF2-40B4-BE49-F238E27FC236}">
                        <a16:creationId xmlns:a16="http://schemas.microsoft.com/office/drawing/2014/main" id="{9A4590F6-F78B-EFF4-F291-4CA39D909CFB}"/>
                      </a:ext>
                    </a:extLst>
                  </p:cNvPr>
                  <p:cNvPicPr/>
                  <p:nvPr/>
                </p:nvPicPr>
                <p:blipFill>
                  <a:blip r:embed="rId174"/>
                  <a:stretch>
                    <a:fillRect/>
                  </a:stretch>
                </p:blipFill>
                <p:spPr>
                  <a:xfrm>
                    <a:off x="1369825" y="1273379"/>
                    <a:ext cx="1458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447" name="Pennanteckning 446">
                    <a:extLst>
                      <a:ext uri="{FF2B5EF4-FFF2-40B4-BE49-F238E27FC236}">
                        <a16:creationId xmlns:a16="http://schemas.microsoft.com/office/drawing/2014/main" id="{10C38711-F518-3230-6945-0DEBEF008CFA}"/>
                      </a:ext>
                    </a:extLst>
                  </p14:cNvPr>
                  <p14:cNvContentPartPr/>
                  <p14:nvPr/>
                </p14:nvContentPartPr>
                <p14:xfrm>
                  <a:off x="1511665" y="1353299"/>
                  <a:ext cx="32760" cy="55080"/>
                </p14:xfrm>
              </p:contentPart>
            </mc:Choice>
            <mc:Fallback xmlns="">
              <p:pic>
                <p:nvPicPr>
                  <p:cNvPr id="447" name="Pennanteckning 446">
                    <a:extLst>
                      <a:ext uri="{FF2B5EF4-FFF2-40B4-BE49-F238E27FC236}">
                        <a16:creationId xmlns:a16="http://schemas.microsoft.com/office/drawing/2014/main" id="{10C38711-F518-3230-6945-0DEBEF008CFA}"/>
                      </a:ext>
                    </a:extLst>
                  </p:cNvPr>
                  <p:cNvPicPr/>
                  <p:nvPr/>
                </p:nvPicPr>
                <p:blipFill>
                  <a:blip r:embed="rId176"/>
                  <a:stretch>
                    <a:fillRect/>
                  </a:stretch>
                </p:blipFill>
                <p:spPr>
                  <a:xfrm>
                    <a:off x="1496185" y="1337819"/>
                    <a:ext cx="630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448" name="Pennanteckning 447">
                    <a:extLst>
                      <a:ext uri="{FF2B5EF4-FFF2-40B4-BE49-F238E27FC236}">
                        <a16:creationId xmlns:a16="http://schemas.microsoft.com/office/drawing/2014/main" id="{43E5E304-A3AB-4A86-7120-B68823437317}"/>
                      </a:ext>
                    </a:extLst>
                  </p14:cNvPr>
                  <p14:cNvContentPartPr/>
                  <p14:nvPr/>
                </p14:nvContentPartPr>
                <p14:xfrm>
                  <a:off x="1535425" y="1269779"/>
                  <a:ext cx="29160" cy="11880"/>
                </p14:xfrm>
              </p:contentPart>
            </mc:Choice>
            <mc:Fallback xmlns="">
              <p:pic>
                <p:nvPicPr>
                  <p:cNvPr id="448" name="Pennanteckning 447">
                    <a:extLst>
                      <a:ext uri="{FF2B5EF4-FFF2-40B4-BE49-F238E27FC236}">
                        <a16:creationId xmlns:a16="http://schemas.microsoft.com/office/drawing/2014/main" id="{43E5E304-A3AB-4A86-7120-B68823437317}"/>
                      </a:ext>
                    </a:extLst>
                  </p:cNvPr>
                  <p:cNvPicPr/>
                  <p:nvPr/>
                </p:nvPicPr>
                <p:blipFill>
                  <a:blip r:embed="rId178"/>
                  <a:stretch>
                    <a:fillRect/>
                  </a:stretch>
                </p:blipFill>
                <p:spPr>
                  <a:xfrm>
                    <a:off x="1520305" y="1254299"/>
                    <a:ext cx="597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449" name="Pennanteckning 448">
                    <a:extLst>
                      <a:ext uri="{FF2B5EF4-FFF2-40B4-BE49-F238E27FC236}">
                        <a16:creationId xmlns:a16="http://schemas.microsoft.com/office/drawing/2014/main" id="{2CF31384-A071-18B5-EB06-0FAC2E9AE85A}"/>
                      </a:ext>
                    </a:extLst>
                  </p14:cNvPr>
                  <p14:cNvContentPartPr/>
                  <p14:nvPr/>
                </p14:nvContentPartPr>
                <p14:xfrm>
                  <a:off x="1619665" y="1237379"/>
                  <a:ext cx="3600" cy="171720"/>
                </p14:xfrm>
              </p:contentPart>
            </mc:Choice>
            <mc:Fallback xmlns="">
              <p:pic>
                <p:nvPicPr>
                  <p:cNvPr id="449" name="Pennanteckning 448">
                    <a:extLst>
                      <a:ext uri="{FF2B5EF4-FFF2-40B4-BE49-F238E27FC236}">
                        <a16:creationId xmlns:a16="http://schemas.microsoft.com/office/drawing/2014/main" id="{2CF31384-A071-18B5-EB06-0FAC2E9AE85A}"/>
                      </a:ext>
                    </a:extLst>
                  </p:cNvPr>
                  <p:cNvPicPr/>
                  <p:nvPr/>
                </p:nvPicPr>
                <p:blipFill>
                  <a:blip r:embed="rId180"/>
                  <a:stretch>
                    <a:fillRect/>
                  </a:stretch>
                </p:blipFill>
                <p:spPr>
                  <a:xfrm>
                    <a:off x="1604545" y="1222259"/>
                    <a:ext cx="342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450" name="Pennanteckning 449">
                    <a:extLst>
                      <a:ext uri="{FF2B5EF4-FFF2-40B4-BE49-F238E27FC236}">
                        <a16:creationId xmlns:a16="http://schemas.microsoft.com/office/drawing/2014/main" id="{5CE4E939-3845-F4D5-22D8-1FCC265754B4}"/>
                      </a:ext>
                    </a:extLst>
                  </p14:cNvPr>
                  <p14:cNvContentPartPr/>
                  <p14:nvPr/>
                </p14:nvContentPartPr>
                <p14:xfrm>
                  <a:off x="1607425" y="1290299"/>
                  <a:ext cx="129240" cy="126000"/>
                </p14:xfrm>
              </p:contentPart>
            </mc:Choice>
            <mc:Fallback xmlns="">
              <p:pic>
                <p:nvPicPr>
                  <p:cNvPr id="450" name="Pennanteckning 449">
                    <a:extLst>
                      <a:ext uri="{FF2B5EF4-FFF2-40B4-BE49-F238E27FC236}">
                        <a16:creationId xmlns:a16="http://schemas.microsoft.com/office/drawing/2014/main" id="{5CE4E939-3845-F4D5-22D8-1FCC265754B4}"/>
                      </a:ext>
                    </a:extLst>
                  </p:cNvPr>
                  <p:cNvPicPr/>
                  <p:nvPr/>
                </p:nvPicPr>
                <p:blipFill>
                  <a:blip r:embed="rId182"/>
                  <a:stretch>
                    <a:fillRect/>
                  </a:stretch>
                </p:blipFill>
                <p:spPr>
                  <a:xfrm>
                    <a:off x="1592305" y="1275179"/>
                    <a:ext cx="159840" cy="156600"/>
                  </a:xfrm>
                  <a:prstGeom prst="rect">
                    <a:avLst/>
                  </a:prstGeom>
                </p:spPr>
              </p:pic>
            </mc:Fallback>
          </mc:AlternateContent>
        </p:grpSp>
      </p:grpSp>
      <p:grpSp>
        <p:nvGrpSpPr>
          <p:cNvPr id="480" name="Grupp 479">
            <a:extLst>
              <a:ext uri="{FF2B5EF4-FFF2-40B4-BE49-F238E27FC236}">
                <a16:creationId xmlns:a16="http://schemas.microsoft.com/office/drawing/2014/main" id="{585AD799-F391-7403-EEB9-240D07749BD6}"/>
              </a:ext>
            </a:extLst>
          </p:cNvPr>
          <p:cNvGrpSpPr/>
          <p:nvPr/>
        </p:nvGrpSpPr>
        <p:grpSpPr>
          <a:xfrm>
            <a:off x="718391" y="3799549"/>
            <a:ext cx="720000" cy="194400"/>
            <a:chOff x="752425" y="2385419"/>
            <a:chExt cx="720000" cy="194400"/>
          </a:xfrm>
        </p:grpSpPr>
        <mc:AlternateContent xmlns:mc="http://schemas.openxmlformats.org/markup-compatibility/2006" xmlns:p14="http://schemas.microsoft.com/office/powerpoint/2010/main">
          <mc:Choice Requires="p14">
            <p:contentPart p14:bwMode="auto" r:id="rId183">
              <p14:nvContentPartPr>
                <p14:cNvPr id="452" name="Pennanteckning 451">
                  <a:extLst>
                    <a:ext uri="{FF2B5EF4-FFF2-40B4-BE49-F238E27FC236}">
                      <a16:creationId xmlns:a16="http://schemas.microsoft.com/office/drawing/2014/main" id="{B6919C36-9C99-9FF9-4662-8B93091B3D87}"/>
                    </a:ext>
                  </a:extLst>
                </p14:cNvPr>
                <p14:cNvContentPartPr/>
                <p14:nvPr/>
              </p14:nvContentPartPr>
              <p14:xfrm>
                <a:off x="1358665" y="2497019"/>
                <a:ext cx="113760" cy="33480"/>
              </p14:xfrm>
            </p:contentPart>
          </mc:Choice>
          <mc:Fallback xmlns="">
            <p:pic>
              <p:nvPicPr>
                <p:cNvPr id="452" name="Pennanteckning 451">
                  <a:extLst>
                    <a:ext uri="{FF2B5EF4-FFF2-40B4-BE49-F238E27FC236}">
                      <a16:creationId xmlns:a16="http://schemas.microsoft.com/office/drawing/2014/main" id="{B6919C36-9C99-9FF9-4662-8B93091B3D87}"/>
                    </a:ext>
                  </a:extLst>
                </p:cNvPr>
                <p:cNvPicPr/>
                <p:nvPr/>
              </p:nvPicPr>
              <p:blipFill>
                <a:blip r:embed="rId184"/>
                <a:stretch>
                  <a:fillRect/>
                </a:stretch>
              </p:blipFill>
              <p:spPr>
                <a:xfrm>
                  <a:off x="1343185" y="2481539"/>
                  <a:ext cx="144000" cy="64080"/>
                </a:xfrm>
                <a:prstGeom prst="rect">
                  <a:avLst/>
                </a:prstGeom>
              </p:spPr>
            </p:pic>
          </mc:Fallback>
        </mc:AlternateContent>
        <p:grpSp>
          <p:nvGrpSpPr>
            <p:cNvPr id="460" name="Grupp 459">
              <a:extLst>
                <a:ext uri="{FF2B5EF4-FFF2-40B4-BE49-F238E27FC236}">
                  <a16:creationId xmlns:a16="http://schemas.microsoft.com/office/drawing/2014/main" id="{6F767243-CCFC-3393-6E96-544133A70095}"/>
                </a:ext>
              </a:extLst>
            </p:cNvPr>
            <p:cNvGrpSpPr/>
            <p:nvPr/>
          </p:nvGrpSpPr>
          <p:grpSpPr>
            <a:xfrm>
              <a:off x="752425" y="2385419"/>
              <a:ext cx="407160" cy="194400"/>
              <a:chOff x="752425" y="2385419"/>
              <a:chExt cx="407160" cy="194400"/>
            </a:xfrm>
          </p:grpSpPr>
          <mc:AlternateContent xmlns:mc="http://schemas.openxmlformats.org/markup-compatibility/2006" xmlns:p14="http://schemas.microsoft.com/office/powerpoint/2010/main">
            <mc:Choice Requires="p14">
              <p:contentPart p14:bwMode="auto" r:id="rId185">
                <p14:nvContentPartPr>
                  <p14:cNvPr id="453" name="Pennanteckning 452">
                    <a:extLst>
                      <a:ext uri="{FF2B5EF4-FFF2-40B4-BE49-F238E27FC236}">
                        <a16:creationId xmlns:a16="http://schemas.microsoft.com/office/drawing/2014/main" id="{F8224E80-00A6-750A-D718-9FD8A96CA2A9}"/>
                      </a:ext>
                    </a:extLst>
                  </p14:cNvPr>
                  <p14:cNvContentPartPr/>
                  <p14:nvPr/>
                </p14:nvContentPartPr>
                <p14:xfrm>
                  <a:off x="752425" y="2486219"/>
                  <a:ext cx="17640" cy="81360"/>
                </p14:xfrm>
              </p:contentPart>
            </mc:Choice>
            <mc:Fallback xmlns="">
              <p:pic>
                <p:nvPicPr>
                  <p:cNvPr id="453" name="Pennanteckning 452">
                    <a:extLst>
                      <a:ext uri="{FF2B5EF4-FFF2-40B4-BE49-F238E27FC236}">
                        <a16:creationId xmlns:a16="http://schemas.microsoft.com/office/drawing/2014/main" id="{F8224E80-00A6-750A-D718-9FD8A96CA2A9}"/>
                      </a:ext>
                    </a:extLst>
                  </p:cNvPr>
                  <p:cNvPicPr/>
                  <p:nvPr/>
                </p:nvPicPr>
                <p:blipFill>
                  <a:blip r:embed="rId186"/>
                  <a:stretch>
                    <a:fillRect/>
                  </a:stretch>
                </p:blipFill>
                <p:spPr>
                  <a:xfrm>
                    <a:off x="736945" y="2471099"/>
                    <a:ext cx="4824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454" name="Pennanteckning 453">
                    <a:extLst>
                      <a:ext uri="{FF2B5EF4-FFF2-40B4-BE49-F238E27FC236}">
                        <a16:creationId xmlns:a16="http://schemas.microsoft.com/office/drawing/2014/main" id="{B866C616-8BCC-A7A1-C19F-6F894E8C44F2}"/>
                      </a:ext>
                    </a:extLst>
                  </p14:cNvPr>
                  <p14:cNvContentPartPr/>
                  <p14:nvPr/>
                </p14:nvContentPartPr>
                <p14:xfrm>
                  <a:off x="840985" y="2465339"/>
                  <a:ext cx="11880" cy="100440"/>
                </p14:xfrm>
              </p:contentPart>
            </mc:Choice>
            <mc:Fallback xmlns="">
              <p:pic>
                <p:nvPicPr>
                  <p:cNvPr id="454" name="Pennanteckning 453">
                    <a:extLst>
                      <a:ext uri="{FF2B5EF4-FFF2-40B4-BE49-F238E27FC236}">
                        <a16:creationId xmlns:a16="http://schemas.microsoft.com/office/drawing/2014/main" id="{B866C616-8BCC-A7A1-C19F-6F894E8C44F2}"/>
                      </a:ext>
                    </a:extLst>
                  </p:cNvPr>
                  <p:cNvPicPr/>
                  <p:nvPr/>
                </p:nvPicPr>
                <p:blipFill>
                  <a:blip r:embed="rId188"/>
                  <a:stretch>
                    <a:fillRect/>
                  </a:stretch>
                </p:blipFill>
                <p:spPr>
                  <a:xfrm>
                    <a:off x="825505" y="2450219"/>
                    <a:ext cx="424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455" name="Pennanteckning 454">
                    <a:extLst>
                      <a:ext uri="{FF2B5EF4-FFF2-40B4-BE49-F238E27FC236}">
                        <a16:creationId xmlns:a16="http://schemas.microsoft.com/office/drawing/2014/main" id="{BD3EAC2F-A683-58BE-1CF7-3DC3C14D14CE}"/>
                      </a:ext>
                    </a:extLst>
                  </p14:cNvPr>
                  <p14:cNvContentPartPr/>
                  <p14:nvPr/>
                </p14:nvContentPartPr>
                <p14:xfrm>
                  <a:off x="903625" y="2448059"/>
                  <a:ext cx="52560" cy="131760"/>
                </p14:xfrm>
              </p:contentPart>
            </mc:Choice>
            <mc:Fallback xmlns="">
              <p:pic>
                <p:nvPicPr>
                  <p:cNvPr id="455" name="Pennanteckning 454">
                    <a:extLst>
                      <a:ext uri="{FF2B5EF4-FFF2-40B4-BE49-F238E27FC236}">
                        <a16:creationId xmlns:a16="http://schemas.microsoft.com/office/drawing/2014/main" id="{BD3EAC2F-A683-58BE-1CF7-3DC3C14D14CE}"/>
                      </a:ext>
                    </a:extLst>
                  </p:cNvPr>
                  <p:cNvPicPr/>
                  <p:nvPr/>
                </p:nvPicPr>
                <p:blipFill>
                  <a:blip r:embed="rId190"/>
                  <a:stretch>
                    <a:fillRect/>
                  </a:stretch>
                </p:blipFill>
                <p:spPr>
                  <a:xfrm>
                    <a:off x="888505" y="2432939"/>
                    <a:ext cx="831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456" name="Pennanteckning 455">
                    <a:extLst>
                      <a:ext uri="{FF2B5EF4-FFF2-40B4-BE49-F238E27FC236}">
                        <a16:creationId xmlns:a16="http://schemas.microsoft.com/office/drawing/2014/main" id="{866D8600-2490-821D-C07B-C8E3CAD3C517}"/>
                      </a:ext>
                    </a:extLst>
                  </p14:cNvPr>
                  <p14:cNvContentPartPr/>
                  <p14:nvPr/>
                </p14:nvContentPartPr>
                <p14:xfrm>
                  <a:off x="934945" y="2505299"/>
                  <a:ext cx="51480" cy="30240"/>
                </p14:xfrm>
              </p:contentPart>
            </mc:Choice>
            <mc:Fallback xmlns="">
              <p:pic>
                <p:nvPicPr>
                  <p:cNvPr id="456" name="Pennanteckning 455">
                    <a:extLst>
                      <a:ext uri="{FF2B5EF4-FFF2-40B4-BE49-F238E27FC236}">
                        <a16:creationId xmlns:a16="http://schemas.microsoft.com/office/drawing/2014/main" id="{866D8600-2490-821D-C07B-C8E3CAD3C517}"/>
                      </a:ext>
                    </a:extLst>
                  </p:cNvPr>
                  <p:cNvPicPr/>
                  <p:nvPr/>
                </p:nvPicPr>
                <p:blipFill>
                  <a:blip r:embed="rId192"/>
                  <a:stretch>
                    <a:fillRect/>
                  </a:stretch>
                </p:blipFill>
                <p:spPr>
                  <a:xfrm>
                    <a:off x="919825" y="2489819"/>
                    <a:ext cx="820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457" name="Pennanteckning 456">
                    <a:extLst>
                      <a:ext uri="{FF2B5EF4-FFF2-40B4-BE49-F238E27FC236}">
                        <a16:creationId xmlns:a16="http://schemas.microsoft.com/office/drawing/2014/main" id="{0975CDFB-6462-4630-07E8-E1EC6A1028F9}"/>
                      </a:ext>
                    </a:extLst>
                  </p14:cNvPr>
                  <p14:cNvContentPartPr/>
                  <p14:nvPr/>
                </p14:nvContentPartPr>
                <p14:xfrm>
                  <a:off x="1017025" y="2522579"/>
                  <a:ext cx="360" cy="53280"/>
                </p14:xfrm>
              </p:contentPart>
            </mc:Choice>
            <mc:Fallback xmlns="">
              <p:pic>
                <p:nvPicPr>
                  <p:cNvPr id="457" name="Pennanteckning 456">
                    <a:extLst>
                      <a:ext uri="{FF2B5EF4-FFF2-40B4-BE49-F238E27FC236}">
                        <a16:creationId xmlns:a16="http://schemas.microsoft.com/office/drawing/2014/main" id="{0975CDFB-6462-4630-07E8-E1EC6A1028F9}"/>
                      </a:ext>
                    </a:extLst>
                  </p:cNvPr>
                  <p:cNvPicPr/>
                  <p:nvPr/>
                </p:nvPicPr>
                <p:blipFill>
                  <a:blip r:embed="rId194"/>
                  <a:stretch>
                    <a:fillRect/>
                  </a:stretch>
                </p:blipFill>
                <p:spPr>
                  <a:xfrm>
                    <a:off x="1001905" y="2507459"/>
                    <a:ext cx="3096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458" name="Pennanteckning 457">
                    <a:extLst>
                      <a:ext uri="{FF2B5EF4-FFF2-40B4-BE49-F238E27FC236}">
                        <a16:creationId xmlns:a16="http://schemas.microsoft.com/office/drawing/2014/main" id="{87830E34-90B3-53DA-5BB4-0290C739ABBD}"/>
                      </a:ext>
                    </a:extLst>
                  </p14:cNvPr>
                  <p14:cNvContentPartPr/>
                  <p14:nvPr/>
                </p14:nvContentPartPr>
                <p14:xfrm>
                  <a:off x="1045105" y="2445539"/>
                  <a:ext cx="62280" cy="86400"/>
                </p14:xfrm>
              </p:contentPart>
            </mc:Choice>
            <mc:Fallback xmlns="">
              <p:pic>
                <p:nvPicPr>
                  <p:cNvPr id="458" name="Pennanteckning 457">
                    <a:extLst>
                      <a:ext uri="{FF2B5EF4-FFF2-40B4-BE49-F238E27FC236}">
                        <a16:creationId xmlns:a16="http://schemas.microsoft.com/office/drawing/2014/main" id="{87830E34-90B3-53DA-5BB4-0290C739ABBD}"/>
                      </a:ext>
                    </a:extLst>
                  </p:cNvPr>
                  <p:cNvPicPr/>
                  <p:nvPr/>
                </p:nvPicPr>
                <p:blipFill>
                  <a:blip r:embed="rId196"/>
                  <a:stretch>
                    <a:fillRect/>
                  </a:stretch>
                </p:blipFill>
                <p:spPr>
                  <a:xfrm>
                    <a:off x="1029985" y="2430419"/>
                    <a:ext cx="9288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459" name="Pennanteckning 458">
                    <a:extLst>
                      <a:ext uri="{FF2B5EF4-FFF2-40B4-BE49-F238E27FC236}">
                        <a16:creationId xmlns:a16="http://schemas.microsoft.com/office/drawing/2014/main" id="{6C698834-CD67-BF8B-B21B-207527200DA7}"/>
                      </a:ext>
                    </a:extLst>
                  </p14:cNvPr>
                  <p14:cNvContentPartPr/>
                  <p14:nvPr/>
                </p14:nvContentPartPr>
                <p14:xfrm>
                  <a:off x="1050865" y="2385419"/>
                  <a:ext cx="108720" cy="36720"/>
                </p14:xfrm>
              </p:contentPart>
            </mc:Choice>
            <mc:Fallback xmlns="">
              <p:pic>
                <p:nvPicPr>
                  <p:cNvPr id="459" name="Pennanteckning 458">
                    <a:extLst>
                      <a:ext uri="{FF2B5EF4-FFF2-40B4-BE49-F238E27FC236}">
                        <a16:creationId xmlns:a16="http://schemas.microsoft.com/office/drawing/2014/main" id="{6C698834-CD67-BF8B-B21B-207527200DA7}"/>
                      </a:ext>
                    </a:extLst>
                  </p:cNvPr>
                  <p:cNvPicPr/>
                  <p:nvPr/>
                </p:nvPicPr>
                <p:blipFill>
                  <a:blip r:embed="rId198"/>
                  <a:stretch>
                    <a:fillRect/>
                  </a:stretch>
                </p:blipFill>
                <p:spPr>
                  <a:xfrm>
                    <a:off x="1035745" y="2369939"/>
                    <a:ext cx="139320" cy="67320"/>
                  </a:xfrm>
                  <a:prstGeom prst="rect">
                    <a:avLst/>
                  </a:prstGeom>
                </p:spPr>
              </p:pic>
            </mc:Fallback>
          </mc:AlternateContent>
        </p:grpSp>
      </p:grpSp>
      <p:grpSp>
        <p:nvGrpSpPr>
          <p:cNvPr id="477" name="Grupp 476">
            <a:extLst>
              <a:ext uri="{FF2B5EF4-FFF2-40B4-BE49-F238E27FC236}">
                <a16:creationId xmlns:a16="http://schemas.microsoft.com/office/drawing/2014/main" id="{7E979BAF-22CC-063A-1A24-993C3B6C1044}"/>
              </a:ext>
            </a:extLst>
          </p:cNvPr>
          <p:cNvGrpSpPr/>
          <p:nvPr/>
        </p:nvGrpSpPr>
        <p:grpSpPr>
          <a:xfrm>
            <a:off x="2052911" y="4482469"/>
            <a:ext cx="318240" cy="331200"/>
            <a:chOff x="2086945" y="3068339"/>
            <a:chExt cx="318240" cy="331200"/>
          </a:xfrm>
        </p:grpSpPr>
        <mc:AlternateContent xmlns:mc="http://schemas.openxmlformats.org/markup-compatibility/2006" xmlns:p14="http://schemas.microsoft.com/office/powerpoint/2010/main">
          <mc:Choice Requires="p14">
            <p:contentPart p14:bwMode="auto" r:id="rId199">
              <p14:nvContentPartPr>
                <p14:cNvPr id="461" name="Pennanteckning 460">
                  <a:extLst>
                    <a:ext uri="{FF2B5EF4-FFF2-40B4-BE49-F238E27FC236}">
                      <a16:creationId xmlns:a16="http://schemas.microsoft.com/office/drawing/2014/main" id="{EF7A2AE5-759B-2A3F-4660-CE19F33AF901}"/>
                    </a:ext>
                  </a:extLst>
                </p14:cNvPr>
                <p14:cNvContentPartPr/>
                <p14:nvPr/>
              </p14:nvContentPartPr>
              <p14:xfrm>
                <a:off x="2130865" y="3068339"/>
                <a:ext cx="16920" cy="67320"/>
              </p14:xfrm>
            </p:contentPart>
          </mc:Choice>
          <mc:Fallback xmlns="">
            <p:pic>
              <p:nvPicPr>
                <p:cNvPr id="461" name="Pennanteckning 460">
                  <a:extLst>
                    <a:ext uri="{FF2B5EF4-FFF2-40B4-BE49-F238E27FC236}">
                      <a16:creationId xmlns:a16="http://schemas.microsoft.com/office/drawing/2014/main" id="{EF7A2AE5-759B-2A3F-4660-CE19F33AF901}"/>
                    </a:ext>
                  </a:extLst>
                </p:cNvPr>
                <p:cNvPicPr/>
                <p:nvPr/>
              </p:nvPicPr>
              <p:blipFill>
                <a:blip r:embed="rId200"/>
                <a:stretch>
                  <a:fillRect/>
                </a:stretch>
              </p:blipFill>
              <p:spPr>
                <a:xfrm>
                  <a:off x="2115745" y="3053219"/>
                  <a:ext cx="475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462" name="Pennanteckning 461">
                  <a:extLst>
                    <a:ext uri="{FF2B5EF4-FFF2-40B4-BE49-F238E27FC236}">
                      <a16:creationId xmlns:a16="http://schemas.microsoft.com/office/drawing/2014/main" id="{4C1A7CB4-96D4-078E-A766-4D168AF763E3}"/>
                    </a:ext>
                  </a:extLst>
                </p14:cNvPr>
                <p14:cNvContentPartPr/>
                <p14:nvPr/>
              </p14:nvContentPartPr>
              <p14:xfrm>
                <a:off x="2138425" y="3088859"/>
                <a:ext cx="30960" cy="59040"/>
              </p14:xfrm>
            </p:contentPart>
          </mc:Choice>
          <mc:Fallback xmlns="">
            <p:pic>
              <p:nvPicPr>
                <p:cNvPr id="462" name="Pennanteckning 461">
                  <a:extLst>
                    <a:ext uri="{FF2B5EF4-FFF2-40B4-BE49-F238E27FC236}">
                      <a16:creationId xmlns:a16="http://schemas.microsoft.com/office/drawing/2014/main" id="{4C1A7CB4-96D4-078E-A766-4D168AF763E3}"/>
                    </a:ext>
                  </a:extLst>
                </p:cNvPr>
                <p:cNvPicPr/>
                <p:nvPr/>
              </p:nvPicPr>
              <p:blipFill>
                <a:blip r:embed="rId202"/>
                <a:stretch>
                  <a:fillRect/>
                </a:stretch>
              </p:blipFill>
              <p:spPr>
                <a:xfrm>
                  <a:off x="2123305" y="3073739"/>
                  <a:ext cx="6156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472" name="Pennanteckning 471">
                  <a:extLst>
                    <a:ext uri="{FF2B5EF4-FFF2-40B4-BE49-F238E27FC236}">
                      <a16:creationId xmlns:a16="http://schemas.microsoft.com/office/drawing/2014/main" id="{A527864F-14FD-F467-B56A-C1D48A3B614F}"/>
                    </a:ext>
                  </a:extLst>
                </p14:cNvPr>
                <p14:cNvContentPartPr/>
                <p14:nvPr/>
              </p14:nvContentPartPr>
              <p14:xfrm>
                <a:off x="2086945" y="3211259"/>
                <a:ext cx="84600" cy="89640"/>
              </p14:xfrm>
            </p:contentPart>
          </mc:Choice>
          <mc:Fallback xmlns="">
            <p:pic>
              <p:nvPicPr>
                <p:cNvPr id="472" name="Pennanteckning 471">
                  <a:extLst>
                    <a:ext uri="{FF2B5EF4-FFF2-40B4-BE49-F238E27FC236}">
                      <a16:creationId xmlns:a16="http://schemas.microsoft.com/office/drawing/2014/main" id="{A527864F-14FD-F467-B56A-C1D48A3B614F}"/>
                    </a:ext>
                  </a:extLst>
                </p:cNvPr>
                <p:cNvPicPr/>
                <p:nvPr/>
              </p:nvPicPr>
              <p:blipFill>
                <a:blip r:embed="rId204"/>
                <a:stretch>
                  <a:fillRect/>
                </a:stretch>
              </p:blipFill>
              <p:spPr>
                <a:xfrm>
                  <a:off x="2071825" y="3196139"/>
                  <a:ext cx="1152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473" name="Pennanteckning 472">
                  <a:extLst>
                    <a:ext uri="{FF2B5EF4-FFF2-40B4-BE49-F238E27FC236}">
                      <a16:creationId xmlns:a16="http://schemas.microsoft.com/office/drawing/2014/main" id="{747FB6F2-2FC4-10B4-3ABC-092813116860}"/>
                    </a:ext>
                  </a:extLst>
                </p14:cNvPr>
                <p14:cNvContentPartPr/>
                <p14:nvPr/>
              </p14:nvContentPartPr>
              <p14:xfrm>
                <a:off x="2167945" y="3252659"/>
                <a:ext cx="17640" cy="111240"/>
              </p14:xfrm>
            </p:contentPart>
          </mc:Choice>
          <mc:Fallback xmlns="">
            <p:pic>
              <p:nvPicPr>
                <p:cNvPr id="473" name="Pennanteckning 472">
                  <a:extLst>
                    <a:ext uri="{FF2B5EF4-FFF2-40B4-BE49-F238E27FC236}">
                      <a16:creationId xmlns:a16="http://schemas.microsoft.com/office/drawing/2014/main" id="{747FB6F2-2FC4-10B4-3ABC-092813116860}"/>
                    </a:ext>
                  </a:extLst>
                </p:cNvPr>
                <p:cNvPicPr/>
                <p:nvPr/>
              </p:nvPicPr>
              <p:blipFill>
                <a:blip r:embed="rId206"/>
                <a:stretch>
                  <a:fillRect/>
                </a:stretch>
              </p:blipFill>
              <p:spPr>
                <a:xfrm>
                  <a:off x="2152825" y="3237539"/>
                  <a:ext cx="482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474" name="Pennanteckning 473">
                  <a:extLst>
                    <a:ext uri="{FF2B5EF4-FFF2-40B4-BE49-F238E27FC236}">
                      <a16:creationId xmlns:a16="http://schemas.microsoft.com/office/drawing/2014/main" id="{D29E2892-F293-2F3C-F1E8-E86899FE28CD}"/>
                    </a:ext>
                  </a:extLst>
                </p14:cNvPr>
                <p14:cNvContentPartPr/>
                <p14:nvPr/>
              </p14:nvContentPartPr>
              <p14:xfrm>
                <a:off x="2234185" y="3338699"/>
                <a:ext cx="8640" cy="60840"/>
              </p14:xfrm>
            </p:contentPart>
          </mc:Choice>
          <mc:Fallback xmlns="">
            <p:pic>
              <p:nvPicPr>
                <p:cNvPr id="474" name="Pennanteckning 473">
                  <a:extLst>
                    <a:ext uri="{FF2B5EF4-FFF2-40B4-BE49-F238E27FC236}">
                      <a16:creationId xmlns:a16="http://schemas.microsoft.com/office/drawing/2014/main" id="{D29E2892-F293-2F3C-F1E8-E86899FE28CD}"/>
                    </a:ext>
                  </a:extLst>
                </p:cNvPr>
                <p:cNvPicPr/>
                <p:nvPr/>
              </p:nvPicPr>
              <p:blipFill>
                <a:blip r:embed="rId208"/>
                <a:stretch>
                  <a:fillRect/>
                </a:stretch>
              </p:blipFill>
              <p:spPr>
                <a:xfrm>
                  <a:off x="2219065" y="3323579"/>
                  <a:ext cx="392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475" name="Pennanteckning 474">
                  <a:extLst>
                    <a:ext uri="{FF2B5EF4-FFF2-40B4-BE49-F238E27FC236}">
                      <a16:creationId xmlns:a16="http://schemas.microsoft.com/office/drawing/2014/main" id="{D2D4883C-723F-A181-0B7F-6B4AF8989749}"/>
                    </a:ext>
                  </a:extLst>
                </p14:cNvPr>
                <p14:cNvContentPartPr/>
                <p14:nvPr/>
              </p14:nvContentPartPr>
              <p14:xfrm>
                <a:off x="2286385" y="3258419"/>
                <a:ext cx="41760" cy="103680"/>
              </p14:xfrm>
            </p:contentPart>
          </mc:Choice>
          <mc:Fallback xmlns="">
            <p:pic>
              <p:nvPicPr>
                <p:cNvPr id="475" name="Pennanteckning 474">
                  <a:extLst>
                    <a:ext uri="{FF2B5EF4-FFF2-40B4-BE49-F238E27FC236}">
                      <a16:creationId xmlns:a16="http://schemas.microsoft.com/office/drawing/2014/main" id="{D2D4883C-723F-A181-0B7F-6B4AF8989749}"/>
                    </a:ext>
                  </a:extLst>
                </p:cNvPr>
                <p:cNvPicPr/>
                <p:nvPr/>
              </p:nvPicPr>
              <p:blipFill>
                <a:blip r:embed="rId210"/>
                <a:stretch>
                  <a:fillRect/>
                </a:stretch>
              </p:blipFill>
              <p:spPr>
                <a:xfrm>
                  <a:off x="2271265" y="3243299"/>
                  <a:ext cx="723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476" name="Pennanteckning 475">
                  <a:extLst>
                    <a:ext uri="{FF2B5EF4-FFF2-40B4-BE49-F238E27FC236}">
                      <a16:creationId xmlns:a16="http://schemas.microsoft.com/office/drawing/2014/main" id="{3413E2C2-F682-4065-CC9A-DFD929F44C61}"/>
                    </a:ext>
                  </a:extLst>
                </p14:cNvPr>
                <p14:cNvContentPartPr/>
                <p14:nvPr/>
              </p14:nvContentPartPr>
              <p14:xfrm>
                <a:off x="2299705" y="3199739"/>
                <a:ext cx="105480" cy="30240"/>
              </p14:xfrm>
            </p:contentPart>
          </mc:Choice>
          <mc:Fallback xmlns="">
            <p:pic>
              <p:nvPicPr>
                <p:cNvPr id="476" name="Pennanteckning 475">
                  <a:extLst>
                    <a:ext uri="{FF2B5EF4-FFF2-40B4-BE49-F238E27FC236}">
                      <a16:creationId xmlns:a16="http://schemas.microsoft.com/office/drawing/2014/main" id="{3413E2C2-F682-4065-CC9A-DFD929F44C61}"/>
                    </a:ext>
                  </a:extLst>
                </p:cNvPr>
                <p:cNvPicPr/>
                <p:nvPr/>
              </p:nvPicPr>
              <p:blipFill>
                <a:blip r:embed="rId212"/>
                <a:stretch>
                  <a:fillRect/>
                </a:stretch>
              </p:blipFill>
              <p:spPr>
                <a:xfrm>
                  <a:off x="2284225" y="3184619"/>
                  <a:ext cx="135720" cy="60480"/>
                </a:xfrm>
                <a:prstGeom prst="rect">
                  <a:avLst/>
                </a:prstGeom>
              </p:spPr>
            </p:pic>
          </mc:Fallback>
        </mc:AlternateContent>
      </p:grpSp>
      <p:grpSp>
        <p:nvGrpSpPr>
          <p:cNvPr id="514" name="Grupp 513">
            <a:extLst>
              <a:ext uri="{FF2B5EF4-FFF2-40B4-BE49-F238E27FC236}">
                <a16:creationId xmlns:a16="http://schemas.microsoft.com/office/drawing/2014/main" id="{85606CD8-5103-EF70-C7F9-B7BF3C809245}"/>
              </a:ext>
            </a:extLst>
          </p:cNvPr>
          <p:cNvGrpSpPr/>
          <p:nvPr/>
        </p:nvGrpSpPr>
        <p:grpSpPr>
          <a:xfrm>
            <a:off x="2104027" y="3130314"/>
            <a:ext cx="71661" cy="1306435"/>
            <a:chOff x="2138061" y="1716184"/>
            <a:chExt cx="71661" cy="1306435"/>
          </a:xfrm>
        </p:grpSpPr>
        <mc:AlternateContent xmlns:mc="http://schemas.openxmlformats.org/markup-compatibility/2006">
          <mc:Choice xmlns:p14="http://schemas.microsoft.com/office/powerpoint/2010/main" Requires="p14">
            <p:contentPart p14:bwMode="auto" r:id="rId213">
              <p14:nvContentPartPr>
                <p14:cNvPr id="490" name="Pennanteckning 489">
                  <a:extLst>
                    <a:ext uri="{FF2B5EF4-FFF2-40B4-BE49-F238E27FC236}">
                      <a16:creationId xmlns:a16="http://schemas.microsoft.com/office/drawing/2014/main" id="{21297581-E100-2F90-AE39-2F3D8F511165}"/>
                    </a:ext>
                  </a:extLst>
                </p14:cNvPr>
                <p14:cNvContentPartPr/>
                <p14:nvPr/>
              </p14:nvContentPartPr>
              <p14:xfrm>
                <a:off x="2138061" y="1716184"/>
                <a:ext cx="2880" cy="31680"/>
              </p14:xfrm>
            </p:contentPart>
          </mc:Choice>
          <mc:Fallback>
            <p:pic>
              <p:nvPicPr>
                <p:cNvPr id="490" name="Pennanteckning 489">
                  <a:extLst>
                    <a:ext uri="{FF2B5EF4-FFF2-40B4-BE49-F238E27FC236}">
                      <a16:creationId xmlns:a16="http://schemas.microsoft.com/office/drawing/2014/main" id="{21297581-E100-2F90-AE39-2F3D8F511165}"/>
                    </a:ext>
                  </a:extLst>
                </p:cNvPr>
                <p:cNvPicPr/>
                <p:nvPr/>
              </p:nvPicPr>
              <p:blipFill>
                <a:blip r:embed="rId214"/>
                <a:stretch>
                  <a:fillRect/>
                </a:stretch>
              </p:blipFill>
              <p:spPr>
                <a:xfrm>
                  <a:off x="2122581" y="1700704"/>
                  <a:ext cx="3348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491" name="Pennanteckning 490">
                  <a:extLst>
                    <a:ext uri="{FF2B5EF4-FFF2-40B4-BE49-F238E27FC236}">
                      <a16:creationId xmlns:a16="http://schemas.microsoft.com/office/drawing/2014/main" id="{3DA5ED0C-6362-E8CD-F240-FD225D637183}"/>
                    </a:ext>
                  </a:extLst>
                </p14:cNvPr>
                <p14:cNvContentPartPr/>
                <p14:nvPr/>
              </p14:nvContentPartPr>
              <p14:xfrm>
                <a:off x="2139501" y="1833184"/>
                <a:ext cx="6120" cy="64080"/>
              </p14:xfrm>
            </p:contentPart>
          </mc:Choice>
          <mc:Fallback>
            <p:pic>
              <p:nvPicPr>
                <p:cNvPr id="491" name="Pennanteckning 490">
                  <a:extLst>
                    <a:ext uri="{FF2B5EF4-FFF2-40B4-BE49-F238E27FC236}">
                      <a16:creationId xmlns:a16="http://schemas.microsoft.com/office/drawing/2014/main" id="{3DA5ED0C-6362-E8CD-F240-FD225D637183}"/>
                    </a:ext>
                  </a:extLst>
                </p:cNvPr>
                <p:cNvPicPr/>
                <p:nvPr/>
              </p:nvPicPr>
              <p:blipFill>
                <a:blip r:embed="rId216"/>
                <a:stretch>
                  <a:fillRect/>
                </a:stretch>
              </p:blipFill>
              <p:spPr>
                <a:xfrm>
                  <a:off x="2124021" y="1817704"/>
                  <a:ext cx="367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5" name="Pennanteckning 4">
                  <a:extLst>
                    <a:ext uri="{FF2B5EF4-FFF2-40B4-BE49-F238E27FC236}">
                      <a16:creationId xmlns:a16="http://schemas.microsoft.com/office/drawing/2014/main" id="{3107C20B-19E9-10A8-21B5-FB841715B4D9}"/>
                    </a:ext>
                  </a:extLst>
                </p14:cNvPr>
                <p14:cNvContentPartPr/>
                <p14:nvPr/>
              </p14:nvContentPartPr>
              <p14:xfrm>
                <a:off x="2149242" y="2002379"/>
                <a:ext cx="8640" cy="52560"/>
              </p14:xfrm>
            </p:contentPart>
          </mc:Choice>
          <mc:Fallback>
            <p:pic>
              <p:nvPicPr>
                <p:cNvPr id="5" name="Pennanteckning 4">
                  <a:extLst>
                    <a:ext uri="{FF2B5EF4-FFF2-40B4-BE49-F238E27FC236}">
                      <a16:creationId xmlns:a16="http://schemas.microsoft.com/office/drawing/2014/main" id="{3107C20B-19E9-10A8-21B5-FB841715B4D9}"/>
                    </a:ext>
                  </a:extLst>
                </p:cNvPr>
                <p:cNvPicPr/>
                <p:nvPr/>
              </p:nvPicPr>
              <p:blipFill>
                <a:blip r:embed="rId218"/>
                <a:stretch>
                  <a:fillRect/>
                </a:stretch>
              </p:blipFill>
              <p:spPr>
                <a:xfrm>
                  <a:off x="2133762" y="1987259"/>
                  <a:ext cx="392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7" name="Pennanteckning 6">
                  <a:extLst>
                    <a:ext uri="{FF2B5EF4-FFF2-40B4-BE49-F238E27FC236}">
                      <a16:creationId xmlns:a16="http://schemas.microsoft.com/office/drawing/2014/main" id="{2B5B239C-E6C0-C197-5CC0-9D972DABEEAF}"/>
                    </a:ext>
                  </a:extLst>
                </p14:cNvPr>
                <p14:cNvContentPartPr/>
                <p14:nvPr/>
              </p14:nvContentPartPr>
              <p14:xfrm>
                <a:off x="2157522" y="2100659"/>
                <a:ext cx="2880" cy="24480"/>
              </p14:xfrm>
            </p:contentPart>
          </mc:Choice>
          <mc:Fallback>
            <p:pic>
              <p:nvPicPr>
                <p:cNvPr id="7" name="Pennanteckning 6">
                  <a:extLst>
                    <a:ext uri="{FF2B5EF4-FFF2-40B4-BE49-F238E27FC236}">
                      <a16:creationId xmlns:a16="http://schemas.microsoft.com/office/drawing/2014/main" id="{2B5B239C-E6C0-C197-5CC0-9D972DABEEAF}"/>
                    </a:ext>
                  </a:extLst>
                </p:cNvPr>
                <p:cNvPicPr/>
                <p:nvPr/>
              </p:nvPicPr>
              <p:blipFill>
                <a:blip r:embed="rId220"/>
                <a:stretch>
                  <a:fillRect/>
                </a:stretch>
              </p:blipFill>
              <p:spPr>
                <a:xfrm>
                  <a:off x="2142042" y="2085539"/>
                  <a:ext cx="334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0" name="Pennanteckning 9">
                  <a:extLst>
                    <a:ext uri="{FF2B5EF4-FFF2-40B4-BE49-F238E27FC236}">
                      <a16:creationId xmlns:a16="http://schemas.microsoft.com/office/drawing/2014/main" id="{2E6612E7-E7F4-B589-3040-F70616144FFB}"/>
                    </a:ext>
                  </a:extLst>
                </p14:cNvPr>
                <p14:cNvContentPartPr/>
                <p14:nvPr/>
              </p14:nvContentPartPr>
              <p14:xfrm>
                <a:off x="2167242" y="2202539"/>
                <a:ext cx="7920" cy="44280"/>
              </p14:xfrm>
            </p:contentPart>
          </mc:Choice>
          <mc:Fallback>
            <p:pic>
              <p:nvPicPr>
                <p:cNvPr id="10" name="Pennanteckning 9">
                  <a:extLst>
                    <a:ext uri="{FF2B5EF4-FFF2-40B4-BE49-F238E27FC236}">
                      <a16:creationId xmlns:a16="http://schemas.microsoft.com/office/drawing/2014/main" id="{2E6612E7-E7F4-B589-3040-F70616144FFB}"/>
                    </a:ext>
                  </a:extLst>
                </p:cNvPr>
                <p:cNvPicPr/>
                <p:nvPr/>
              </p:nvPicPr>
              <p:blipFill>
                <a:blip r:embed="rId222"/>
                <a:stretch>
                  <a:fillRect/>
                </a:stretch>
              </p:blipFill>
              <p:spPr>
                <a:xfrm>
                  <a:off x="2152122" y="2187419"/>
                  <a:ext cx="381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 name="Pennanteckning 14">
                  <a:extLst>
                    <a:ext uri="{FF2B5EF4-FFF2-40B4-BE49-F238E27FC236}">
                      <a16:creationId xmlns:a16="http://schemas.microsoft.com/office/drawing/2014/main" id="{CC99DCFF-ACF7-1527-E049-106423479789}"/>
                    </a:ext>
                  </a:extLst>
                </p14:cNvPr>
                <p14:cNvContentPartPr/>
                <p14:nvPr/>
              </p14:nvContentPartPr>
              <p14:xfrm>
                <a:off x="2174802" y="2333219"/>
                <a:ext cx="2160" cy="25200"/>
              </p14:xfrm>
            </p:contentPart>
          </mc:Choice>
          <mc:Fallback>
            <p:pic>
              <p:nvPicPr>
                <p:cNvPr id="15" name="Pennanteckning 14">
                  <a:extLst>
                    <a:ext uri="{FF2B5EF4-FFF2-40B4-BE49-F238E27FC236}">
                      <a16:creationId xmlns:a16="http://schemas.microsoft.com/office/drawing/2014/main" id="{CC99DCFF-ACF7-1527-E049-106423479789}"/>
                    </a:ext>
                  </a:extLst>
                </p:cNvPr>
                <p:cNvPicPr/>
                <p:nvPr/>
              </p:nvPicPr>
              <p:blipFill>
                <a:blip r:embed="rId224"/>
                <a:stretch>
                  <a:fillRect/>
                </a:stretch>
              </p:blipFill>
              <p:spPr>
                <a:xfrm>
                  <a:off x="2159682" y="2318099"/>
                  <a:ext cx="324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21" name="Pennanteckning 20">
                  <a:extLst>
                    <a:ext uri="{FF2B5EF4-FFF2-40B4-BE49-F238E27FC236}">
                      <a16:creationId xmlns:a16="http://schemas.microsoft.com/office/drawing/2014/main" id="{D496C2EA-BDF7-409F-9EFB-050C344A26A7}"/>
                    </a:ext>
                  </a:extLst>
                </p14:cNvPr>
                <p14:cNvContentPartPr/>
                <p14:nvPr/>
              </p14:nvContentPartPr>
              <p14:xfrm>
                <a:off x="2185602" y="2434739"/>
                <a:ext cx="5400" cy="45000"/>
              </p14:xfrm>
            </p:contentPart>
          </mc:Choice>
          <mc:Fallback>
            <p:pic>
              <p:nvPicPr>
                <p:cNvPr id="21" name="Pennanteckning 20">
                  <a:extLst>
                    <a:ext uri="{FF2B5EF4-FFF2-40B4-BE49-F238E27FC236}">
                      <a16:creationId xmlns:a16="http://schemas.microsoft.com/office/drawing/2014/main" id="{D496C2EA-BDF7-409F-9EFB-050C344A26A7}"/>
                    </a:ext>
                  </a:extLst>
                </p:cNvPr>
                <p:cNvPicPr/>
                <p:nvPr/>
              </p:nvPicPr>
              <p:blipFill>
                <a:blip r:embed="rId226"/>
                <a:stretch>
                  <a:fillRect/>
                </a:stretch>
              </p:blipFill>
              <p:spPr>
                <a:xfrm>
                  <a:off x="2170122" y="2419619"/>
                  <a:ext cx="356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26" name="Pennanteckning 25">
                  <a:extLst>
                    <a:ext uri="{FF2B5EF4-FFF2-40B4-BE49-F238E27FC236}">
                      <a16:creationId xmlns:a16="http://schemas.microsoft.com/office/drawing/2014/main" id="{E2F94B91-4E7F-C01F-B74D-B80CAEC1BFB2}"/>
                    </a:ext>
                  </a:extLst>
                </p14:cNvPr>
                <p14:cNvContentPartPr/>
                <p14:nvPr/>
              </p14:nvContentPartPr>
              <p14:xfrm>
                <a:off x="2190282" y="2557139"/>
                <a:ext cx="360" cy="33480"/>
              </p14:xfrm>
            </p:contentPart>
          </mc:Choice>
          <mc:Fallback>
            <p:pic>
              <p:nvPicPr>
                <p:cNvPr id="26" name="Pennanteckning 25">
                  <a:extLst>
                    <a:ext uri="{FF2B5EF4-FFF2-40B4-BE49-F238E27FC236}">
                      <a16:creationId xmlns:a16="http://schemas.microsoft.com/office/drawing/2014/main" id="{E2F94B91-4E7F-C01F-B74D-B80CAEC1BFB2}"/>
                    </a:ext>
                  </a:extLst>
                </p:cNvPr>
                <p:cNvPicPr/>
                <p:nvPr/>
              </p:nvPicPr>
              <p:blipFill>
                <a:blip r:embed="rId228"/>
                <a:stretch>
                  <a:fillRect/>
                </a:stretch>
              </p:blipFill>
              <p:spPr>
                <a:xfrm>
                  <a:off x="2175162" y="2542019"/>
                  <a:ext cx="309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29" name="Pennanteckning 28">
                  <a:extLst>
                    <a:ext uri="{FF2B5EF4-FFF2-40B4-BE49-F238E27FC236}">
                      <a16:creationId xmlns:a16="http://schemas.microsoft.com/office/drawing/2014/main" id="{CD3DBA88-36C1-E66F-B798-B50D9B630BB0}"/>
                    </a:ext>
                  </a:extLst>
                </p14:cNvPr>
                <p14:cNvContentPartPr/>
                <p14:nvPr/>
              </p14:nvContentPartPr>
              <p14:xfrm>
                <a:off x="2190282" y="2669819"/>
                <a:ext cx="360" cy="34200"/>
              </p14:xfrm>
            </p:contentPart>
          </mc:Choice>
          <mc:Fallback>
            <p:pic>
              <p:nvPicPr>
                <p:cNvPr id="29" name="Pennanteckning 28">
                  <a:extLst>
                    <a:ext uri="{FF2B5EF4-FFF2-40B4-BE49-F238E27FC236}">
                      <a16:creationId xmlns:a16="http://schemas.microsoft.com/office/drawing/2014/main" id="{CD3DBA88-36C1-E66F-B798-B50D9B630BB0}"/>
                    </a:ext>
                  </a:extLst>
                </p:cNvPr>
                <p:cNvPicPr/>
                <p:nvPr/>
              </p:nvPicPr>
              <p:blipFill>
                <a:blip r:embed="rId228"/>
                <a:stretch>
                  <a:fillRect/>
                </a:stretch>
              </p:blipFill>
              <p:spPr>
                <a:xfrm>
                  <a:off x="2175162" y="2654339"/>
                  <a:ext cx="309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31" name="Pennanteckning 30">
                  <a:extLst>
                    <a:ext uri="{FF2B5EF4-FFF2-40B4-BE49-F238E27FC236}">
                      <a16:creationId xmlns:a16="http://schemas.microsoft.com/office/drawing/2014/main" id="{04F4CE6D-D004-0902-AC83-6FF59620514A}"/>
                    </a:ext>
                  </a:extLst>
                </p14:cNvPr>
                <p14:cNvContentPartPr/>
                <p14:nvPr/>
              </p14:nvContentPartPr>
              <p14:xfrm>
                <a:off x="2188842" y="2778899"/>
                <a:ext cx="2160" cy="37440"/>
              </p14:xfrm>
            </p:contentPart>
          </mc:Choice>
          <mc:Fallback>
            <p:pic>
              <p:nvPicPr>
                <p:cNvPr id="31" name="Pennanteckning 30">
                  <a:extLst>
                    <a:ext uri="{FF2B5EF4-FFF2-40B4-BE49-F238E27FC236}">
                      <a16:creationId xmlns:a16="http://schemas.microsoft.com/office/drawing/2014/main" id="{04F4CE6D-D004-0902-AC83-6FF59620514A}"/>
                    </a:ext>
                  </a:extLst>
                </p:cNvPr>
                <p:cNvPicPr/>
                <p:nvPr/>
              </p:nvPicPr>
              <p:blipFill>
                <a:blip r:embed="rId231"/>
                <a:stretch>
                  <a:fillRect/>
                </a:stretch>
              </p:blipFill>
              <p:spPr>
                <a:xfrm>
                  <a:off x="2173722" y="2763779"/>
                  <a:ext cx="324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37" name="Pennanteckning 36">
                  <a:extLst>
                    <a:ext uri="{FF2B5EF4-FFF2-40B4-BE49-F238E27FC236}">
                      <a16:creationId xmlns:a16="http://schemas.microsoft.com/office/drawing/2014/main" id="{CD211D27-EF2C-DFA4-1D75-C2FB7635B0CE}"/>
                    </a:ext>
                  </a:extLst>
                </p14:cNvPr>
                <p14:cNvContentPartPr/>
                <p14:nvPr/>
              </p14:nvContentPartPr>
              <p14:xfrm>
                <a:off x="2182362" y="2892299"/>
                <a:ext cx="2880" cy="30960"/>
              </p14:xfrm>
            </p:contentPart>
          </mc:Choice>
          <mc:Fallback>
            <p:pic>
              <p:nvPicPr>
                <p:cNvPr id="37" name="Pennanteckning 36">
                  <a:extLst>
                    <a:ext uri="{FF2B5EF4-FFF2-40B4-BE49-F238E27FC236}">
                      <a16:creationId xmlns:a16="http://schemas.microsoft.com/office/drawing/2014/main" id="{CD211D27-EF2C-DFA4-1D75-C2FB7635B0CE}"/>
                    </a:ext>
                  </a:extLst>
                </p:cNvPr>
                <p:cNvPicPr/>
                <p:nvPr/>
              </p:nvPicPr>
              <p:blipFill>
                <a:blip r:embed="rId233"/>
                <a:stretch>
                  <a:fillRect/>
                </a:stretch>
              </p:blipFill>
              <p:spPr>
                <a:xfrm>
                  <a:off x="2166882" y="2876819"/>
                  <a:ext cx="334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494" name="Pennanteckning 493">
                  <a:extLst>
                    <a:ext uri="{FF2B5EF4-FFF2-40B4-BE49-F238E27FC236}">
                      <a16:creationId xmlns:a16="http://schemas.microsoft.com/office/drawing/2014/main" id="{529A774D-CC0B-A02C-6A78-28579495A68A}"/>
                    </a:ext>
                  </a:extLst>
                </p14:cNvPr>
                <p14:cNvContentPartPr/>
                <p14:nvPr/>
              </p14:nvContentPartPr>
              <p14:xfrm>
                <a:off x="2206122" y="2970059"/>
                <a:ext cx="3600" cy="52560"/>
              </p14:xfrm>
            </p:contentPart>
          </mc:Choice>
          <mc:Fallback>
            <p:pic>
              <p:nvPicPr>
                <p:cNvPr id="494" name="Pennanteckning 493">
                  <a:extLst>
                    <a:ext uri="{FF2B5EF4-FFF2-40B4-BE49-F238E27FC236}">
                      <a16:creationId xmlns:a16="http://schemas.microsoft.com/office/drawing/2014/main" id="{529A774D-CC0B-A02C-6A78-28579495A68A}"/>
                    </a:ext>
                  </a:extLst>
                </p:cNvPr>
                <p:cNvPicPr/>
                <p:nvPr/>
              </p:nvPicPr>
              <p:blipFill>
                <a:blip r:embed="rId235"/>
                <a:stretch>
                  <a:fillRect/>
                </a:stretch>
              </p:blipFill>
              <p:spPr>
                <a:xfrm>
                  <a:off x="2191002" y="2954579"/>
                  <a:ext cx="34200" cy="82800"/>
                </a:xfrm>
                <a:prstGeom prst="rect">
                  <a:avLst/>
                </a:prstGeom>
              </p:spPr>
            </p:pic>
          </mc:Fallback>
        </mc:AlternateContent>
      </p:grpSp>
      <p:grpSp>
        <p:nvGrpSpPr>
          <p:cNvPr id="515" name="Grupp 514">
            <a:extLst>
              <a:ext uri="{FF2B5EF4-FFF2-40B4-BE49-F238E27FC236}">
                <a16:creationId xmlns:a16="http://schemas.microsoft.com/office/drawing/2014/main" id="{73CBE0EC-BB2E-3284-57EB-F3CD1FAE6668}"/>
              </a:ext>
            </a:extLst>
          </p:cNvPr>
          <p:cNvGrpSpPr/>
          <p:nvPr/>
        </p:nvGrpSpPr>
        <p:grpSpPr>
          <a:xfrm>
            <a:off x="2221768" y="3819349"/>
            <a:ext cx="1234440" cy="90360"/>
            <a:chOff x="2255802" y="2405219"/>
            <a:chExt cx="1234440" cy="90360"/>
          </a:xfrm>
        </p:grpSpPr>
        <p:grpSp>
          <p:nvGrpSpPr>
            <p:cNvPr id="507" name="Grupp 506">
              <a:extLst>
                <a:ext uri="{FF2B5EF4-FFF2-40B4-BE49-F238E27FC236}">
                  <a16:creationId xmlns:a16="http://schemas.microsoft.com/office/drawing/2014/main" id="{9382F30B-CC5F-142A-DD25-5A145DA7C00A}"/>
                </a:ext>
              </a:extLst>
            </p:cNvPr>
            <p:cNvGrpSpPr/>
            <p:nvPr/>
          </p:nvGrpSpPr>
          <p:grpSpPr>
            <a:xfrm>
              <a:off x="2255802" y="2477939"/>
              <a:ext cx="322920" cy="17640"/>
              <a:chOff x="2255802" y="2477939"/>
              <a:chExt cx="322920" cy="17640"/>
            </a:xfrm>
          </p:grpSpPr>
          <mc:AlternateContent xmlns:mc="http://schemas.openxmlformats.org/markup-compatibility/2006">
            <mc:Choice xmlns:p14="http://schemas.microsoft.com/office/powerpoint/2010/main" Requires="p14">
              <p:contentPart p14:bwMode="auto" r:id="rId236">
                <p14:nvContentPartPr>
                  <p14:cNvPr id="495" name="Pennanteckning 494">
                    <a:extLst>
                      <a:ext uri="{FF2B5EF4-FFF2-40B4-BE49-F238E27FC236}">
                        <a16:creationId xmlns:a16="http://schemas.microsoft.com/office/drawing/2014/main" id="{02C48A01-9A08-412F-633A-3A9ECBB95F4D}"/>
                      </a:ext>
                    </a:extLst>
                  </p14:cNvPr>
                  <p14:cNvContentPartPr/>
                  <p14:nvPr/>
                </p14:nvContentPartPr>
                <p14:xfrm>
                  <a:off x="2255802" y="2494499"/>
                  <a:ext cx="24480" cy="1080"/>
                </p14:xfrm>
              </p:contentPart>
            </mc:Choice>
            <mc:Fallback>
              <p:pic>
                <p:nvPicPr>
                  <p:cNvPr id="495" name="Pennanteckning 494">
                    <a:extLst>
                      <a:ext uri="{FF2B5EF4-FFF2-40B4-BE49-F238E27FC236}">
                        <a16:creationId xmlns:a16="http://schemas.microsoft.com/office/drawing/2014/main" id="{02C48A01-9A08-412F-633A-3A9ECBB95F4D}"/>
                      </a:ext>
                    </a:extLst>
                  </p:cNvPr>
                  <p:cNvPicPr/>
                  <p:nvPr/>
                </p:nvPicPr>
                <p:blipFill>
                  <a:blip r:embed="rId237"/>
                  <a:stretch>
                    <a:fillRect/>
                  </a:stretch>
                </p:blipFill>
                <p:spPr>
                  <a:xfrm>
                    <a:off x="2240682" y="2479019"/>
                    <a:ext cx="547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496" name="Pennanteckning 495">
                    <a:extLst>
                      <a:ext uri="{FF2B5EF4-FFF2-40B4-BE49-F238E27FC236}">
                        <a16:creationId xmlns:a16="http://schemas.microsoft.com/office/drawing/2014/main" id="{AF2FAF86-9A20-3218-376A-EACDC441B653}"/>
                      </a:ext>
                    </a:extLst>
                  </p14:cNvPr>
                  <p14:cNvContentPartPr/>
                  <p14:nvPr/>
                </p14:nvContentPartPr>
                <p14:xfrm>
                  <a:off x="2328522" y="2482979"/>
                  <a:ext cx="50760" cy="5400"/>
                </p14:xfrm>
              </p:contentPart>
            </mc:Choice>
            <mc:Fallback>
              <p:pic>
                <p:nvPicPr>
                  <p:cNvPr id="496" name="Pennanteckning 495">
                    <a:extLst>
                      <a:ext uri="{FF2B5EF4-FFF2-40B4-BE49-F238E27FC236}">
                        <a16:creationId xmlns:a16="http://schemas.microsoft.com/office/drawing/2014/main" id="{AF2FAF86-9A20-3218-376A-EACDC441B653}"/>
                      </a:ext>
                    </a:extLst>
                  </p:cNvPr>
                  <p:cNvPicPr/>
                  <p:nvPr/>
                </p:nvPicPr>
                <p:blipFill>
                  <a:blip r:embed="rId239"/>
                  <a:stretch>
                    <a:fillRect/>
                  </a:stretch>
                </p:blipFill>
                <p:spPr>
                  <a:xfrm>
                    <a:off x="2313402" y="2467499"/>
                    <a:ext cx="813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497" name="Pennanteckning 496">
                    <a:extLst>
                      <a:ext uri="{FF2B5EF4-FFF2-40B4-BE49-F238E27FC236}">
                        <a16:creationId xmlns:a16="http://schemas.microsoft.com/office/drawing/2014/main" id="{2086503A-863B-9B86-A7E1-C82CF272173E}"/>
                      </a:ext>
                    </a:extLst>
                  </p14:cNvPr>
                  <p14:cNvContentPartPr/>
                  <p14:nvPr/>
                </p14:nvContentPartPr>
                <p14:xfrm>
                  <a:off x="2427882" y="2481179"/>
                  <a:ext cx="28440" cy="360"/>
                </p14:xfrm>
              </p:contentPart>
            </mc:Choice>
            <mc:Fallback>
              <p:pic>
                <p:nvPicPr>
                  <p:cNvPr id="497" name="Pennanteckning 496">
                    <a:extLst>
                      <a:ext uri="{FF2B5EF4-FFF2-40B4-BE49-F238E27FC236}">
                        <a16:creationId xmlns:a16="http://schemas.microsoft.com/office/drawing/2014/main" id="{2086503A-863B-9B86-A7E1-C82CF272173E}"/>
                      </a:ext>
                    </a:extLst>
                  </p:cNvPr>
                  <p:cNvPicPr/>
                  <p:nvPr/>
                </p:nvPicPr>
                <p:blipFill>
                  <a:blip r:embed="rId241"/>
                  <a:stretch>
                    <a:fillRect/>
                  </a:stretch>
                </p:blipFill>
                <p:spPr>
                  <a:xfrm>
                    <a:off x="2412402" y="2466059"/>
                    <a:ext cx="590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498" name="Pennanteckning 497">
                    <a:extLst>
                      <a:ext uri="{FF2B5EF4-FFF2-40B4-BE49-F238E27FC236}">
                        <a16:creationId xmlns:a16="http://schemas.microsoft.com/office/drawing/2014/main" id="{27DD2E05-A3DF-A485-DB82-69E2B20333EF}"/>
                      </a:ext>
                    </a:extLst>
                  </p14:cNvPr>
                  <p14:cNvContentPartPr/>
                  <p14:nvPr/>
                </p14:nvContentPartPr>
                <p14:xfrm>
                  <a:off x="2553522" y="2477939"/>
                  <a:ext cx="25200" cy="2880"/>
                </p14:xfrm>
              </p:contentPart>
            </mc:Choice>
            <mc:Fallback>
              <p:pic>
                <p:nvPicPr>
                  <p:cNvPr id="498" name="Pennanteckning 497">
                    <a:extLst>
                      <a:ext uri="{FF2B5EF4-FFF2-40B4-BE49-F238E27FC236}">
                        <a16:creationId xmlns:a16="http://schemas.microsoft.com/office/drawing/2014/main" id="{27DD2E05-A3DF-A485-DB82-69E2B20333EF}"/>
                      </a:ext>
                    </a:extLst>
                  </p:cNvPr>
                  <p:cNvPicPr/>
                  <p:nvPr/>
                </p:nvPicPr>
                <p:blipFill>
                  <a:blip r:embed="rId243"/>
                  <a:stretch>
                    <a:fillRect/>
                  </a:stretch>
                </p:blipFill>
                <p:spPr>
                  <a:xfrm>
                    <a:off x="2538402" y="2462819"/>
                    <a:ext cx="55800" cy="33480"/>
                  </a:xfrm>
                  <a:prstGeom prst="rect">
                    <a:avLst/>
                  </a:prstGeom>
                </p:spPr>
              </p:pic>
            </mc:Fallback>
          </mc:AlternateContent>
        </p:grpSp>
        <p:grpSp>
          <p:nvGrpSpPr>
            <p:cNvPr id="506" name="Grupp 505">
              <a:extLst>
                <a:ext uri="{FF2B5EF4-FFF2-40B4-BE49-F238E27FC236}">
                  <a16:creationId xmlns:a16="http://schemas.microsoft.com/office/drawing/2014/main" id="{A2E7A5DA-8EEF-1FDF-1B88-6804AE1A848D}"/>
                </a:ext>
              </a:extLst>
            </p:cNvPr>
            <p:cNvGrpSpPr/>
            <p:nvPr/>
          </p:nvGrpSpPr>
          <p:grpSpPr>
            <a:xfrm>
              <a:off x="2679162" y="2427539"/>
              <a:ext cx="532800" cy="39960"/>
              <a:chOff x="2679162" y="2427539"/>
              <a:chExt cx="532800" cy="39960"/>
            </a:xfrm>
          </p:grpSpPr>
          <mc:AlternateContent xmlns:mc="http://schemas.openxmlformats.org/markup-compatibility/2006">
            <mc:Choice xmlns:p14="http://schemas.microsoft.com/office/powerpoint/2010/main" Requires="p14">
              <p:contentPart p14:bwMode="auto" r:id="rId244">
                <p14:nvContentPartPr>
                  <p14:cNvPr id="499" name="Pennanteckning 498">
                    <a:extLst>
                      <a:ext uri="{FF2B5EF4-FFF2-40B4-BE49-F238E27FC236}">
                        <a16:creationId xmlns:a16="http://schemas.microsoft.com/office/drawing/2014/main" id="{C7E22254-5DD2-415A-933D-D81B400CBF18}"/>
                      </a:ext>
                    </a:extLst>
                  </p14:cNvPr>
                  <p14:cNvContentPartPr/>
                  <p14:nvPr/>
                </p14:nvContentPartPr>
                <p14:xfrm>
                  <a:off x="2679162" y="2443019"/>
                  <a:ext cx="81360" cy="24480"/>
                </p14:xfrm>
              </p:contentPart>
            </mc:Choice>
            <mc:Fallback>
              <p:pic>
                <p:nvPicPr>
                  <p:cNvPr id="499" name="Pennanteckning 498">
                    <a:extLst>
                      <a:ext uri="{FF2B5EF4-FFF2-40B4-BE49-F238E27FC236}">
                        <a16:creationId xmlns:a16="http://schemas.microsoft.com/office/drawing/2014/main" id="{C7E22254-5DD2-415A-933D-D81B400CBF18}"/>
                      </a:ext>
                    </a:extLst>
                  </p:cNvPr>
                  <p:cNvPicPr/>
                  <p:nvPr/>
                </p:nvPicPr>
                <p:blipFill>
                  <a:blip r:embed="rId245"/>
                  <a:stretch>
                    <a:fillRect/>
                  </a:stretch>
                </p:blipFill>
                <p:spPr>
                  <a:xfrm>
                    <a:off x="2664042" y="2427899"/>
                    <a:ext cx="1119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500" name="Pennanteckning 499">
                    <a:extLst>
                      <a:ext uri="{FF2B5EF4-FFF2-40B4-BE49-F238E27FC236}">
                        <a16:creationId xmlns:a16="http://schemas.microsoft.com/office/drawing/2014/main" id="{02C73339-872A-E787-4142-3DD78942A848}"/>
                      </a:ext>
                    </a:extLst>
                  </p14:cNvPr>
                  <p14:cNvContentPartPr/>
                  <p14:nvPr/>
                </p14:nvContentPartPr>
                <p14:xfrm>
                  <a:off x="2850522" y="2428259"/>
                  <a:ext cx="28440" cy="3600"/>
                </p14:xfrm>
              </p:contentPart>
            </mc:Choice>
            <mc:Fallback>
              <p:pic>
                <p:nvPicPr>
                  <p:cNvPr id="500" name="Pennanteckning 499">
                    <a:extLst>
                      <a:ext uri="{FF2B5EF4-FFF2-40B4-BE49-F238E27FC236}">
                        <a16:creationId xmlns:a16="http://schemas.microsoft.com/office/drawing/2014/main" id="{02C73339-872A-E787-4142-3DD78942A848}"/>
                      </a:ext>
                    </a:extLst>
                  </p:cNvPr>
                  <p:cNvPicPr/>
                  <p:nvPr/>
                </p:nvPicPr>
                <p:blipFill>
                  <a:blip r:embed="rId247"/>
                  <a:stretch>
                    <a:fillRect/>
                  </a:stretch>
                </p:blipFill>
                <p:spPr>
                  <a:xfrm>
                    <a:off x="2835042" y="2413139"/>
                    <a:ext cx="590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501" name="Pennanteckning 500">
                    <a:extLst>
                      <a:ext uri="{FF2B5EF4-FFF2-40B4-BE49-F238E27FC236}">
                        <a16:creationId xmlns:a16="http://schemas.microsoft.com/office/drawing/2014/main" id="{5308BA11-FFE3-E1E4-190B-2FC4EC74DE22}"/>
                      </a:ext>
                    </a:extLst>
                  </p14:cNvPr>
                  <p14:cNvContentPartPr/>
                  <p14:nvPr/>
                </p14:nvContentPartPr>
                <p14:xfrm>
                  <a:off x="2961042" y="2435819"/>
                  <a:ext cx="15120" cy="3600"/>
                </p14:xfrm>
              </p:contentPart>
            </mc:Choice>
            <mc:Fallback>
              <p:pic>
                <p:nvPicPr>
                  <p:cNvPr id="501" name="Pennanteckning 500">
                    <a:extLst>
                      <a:ext uri="{FF2B5EF4-FFF2-40B4-BE49-F238E27FC236}">
                        <a16:creationId xmlns:a16="http://schemas.microsoft.com/office/drawing/2014/main" id="{5308BA11-FFE3-E1E4-190B-2FC4EC74DE22}"/>
                      </a:ext>
                    </a:extLst>
                  </p:cNvPr>
                  <p:cNvPicPr/>
                  <p:nvPr/>
                </p:nvPicPr>
                <p:blipFill>
                  <a:blip r:embed="rId249"/>
                  <a:stretch>
                    <a:fillRect/>
                  </a:stretch>
                </p:blipFill>
                <p:spPr>
                  <a:xfrm>
                    <a:off x="2945922" y="2420339"/>
                    <a:ext cx="457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502" name="Pennanteckning 501">
                    <a:extLst>
                      <a:ext uri="{FF2B5EF4-FFF2-40B4-BE49-F238E27FC236}">
                        <a16:creationId xmlns:a16="http://schemas.microsoft.com/office/drawing/2014/main" id="{A2FD3ECF-6C26-8847-AB6C-DAA6DE43FBD3}"/>
                      </a:ext>
                    </a:extLst>
                  </p14:cNvPr>
                  <p14:cNvContentPartPr/>
                  <p14:nvPr/>
                </p14:nvContentPartPr>
                <p14:xfrm>
                  <a:off x="3052842" y="2443019"/>
                  <a:ext cx="21960" cy="3240"/>
                </p14:xfrm>
              </p:contentPart>
            </mc:Choice>
            <mc:Fallback>
              <p:pic>
                <p:nvPicPr>
                  <p:cNvPr id="502" name="Pennanteckning 501">
                    <a:extLst>
                      <a:ext uri="{FF2B5EF4-FFF2-40B4-BE49-F238E27FC236}">
                        <a16:creationId xmlns:a16="http://schemas.microsoft.com/office/drawing/2014/main" id="{A2FD3ECF-6C26-8847-AB6C-DAA6DE43FBD3}"/>
                      </a:ext>
                    </a:extLst>
                  </p:cNvPr>
                  <p:cNvPicPr/>
                  <p:nvPr/>
                </p:nvPicPr>
                <p:blipFill>
                  <a:blip r:embed="rId251"/>
                  <a:stretch>
                    <a:fillRect/>
                  </a:stretch>
                </p:blipFill>
                <p:spPr>
                  <a:xfrm>
                    <a:off x="3037722" y="2427899"/>
                    <a:ext cx="522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503" name="Pennanteckning 502">
                    <a:extLst>
                      <a:ext uri="{FF2B5EF4-FFF2-40B4-BE49-F238E27FC236}">
                        <a16:creationId xmlns:a16="http://schemas.microsoft.com/office/drawing/2014/main" id="{61DC0929-5B78-FE16-0614-1B1F346BF041}"/>
                      </a:ext>
                    </a:extLst>
                  </p14:cNvPr>
                  <p14:cNvContentPartPr/>
                  <p14:nvPr/>
                </p14:nvContentPartPr>
                <p14:xfrm>
                  <a:off x="3157962" y="2427539"/>
                  <a:ext cx="54000" cy="5040"/>
                </p14:xfrm>
              </p:contentPart>
            </mc:Choice>
            <mc:Fallback>
              <p:pic>
                <p:nvPicPr>
                  <p:cNvPr id="503" name="Pennanteckning 502">
                    <a:extLst>
                      <a:ext uri="{FF2B5EF4-FFF2-40B4-BE49-F238E27FC236}">
                        <a16:creationId xmlns:a16="http://schemas.microsoft.com/office/drawing/2014/main" id="{61DC0929-5B78-FE16-0614-1B1F346BF041}"/>
                      </a:ext>
                    </a:extLst>
                  </p:cNvPr>
                  <p:cNvPicPr/>
                  <p:nvPr/>
                </p:nvPicPr>
                <p:blipFill>
                  <a:blip r:embed="rId253"/>
                  <a:stretch>
                    <a:fillRect/>
                  </a:stretch>
                </p:blipFill>
                <p:spPr>
                  <a:xfrm>
                    <a:off x="3142842" y="2412059"/>
                    <a:ext cx="84600" cy="3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4">
              <p14:nvContentPartPr>
                <p14:cNvPr id="504" name="Pennanteckning 503">
                  <a:extLst>
                    <a:ext uri="{FF2B5EF4-FFF2-40B4-BE49-F238E27FC236}">
                      <a16:creationId xmlns:a16="http://schemas.microsoft.com/office/drawing/2014/main" id="{BDD4D3DE-AE95-EF74-E6D8-F508C2F2CA0D}"/>
                    </a:ext>
                  </a:extLst>
                </p14:cNvPr>
                <p14:cNvContentPartPr/>
                <p14:nvPr/>
              </p14:nvContentPartPr>
              <p14:xfrm>
                <a:off x="3314202" y="2424299"/>
                <a:ext cx="25200" cy="2880"/>
              </p14:xfrm>
            </p:contentPart>
          </mc:Choice>
          <mc:Fallback>
            <p:pic>
              <p:nvPicPr>
                <p:cNvPr id="504" name="Pennanteckning 503">
                  <a:extLst>
                    <a:ext uri="{FF2B5EF4-FFF2-40B4-BE49-F238E27FC236}">
                      <a16:creationId xmlns:a16="http://schemas.microsoft.com/office/drawing/2014/main" id="{BDD4D3DE-AE95-EF74-E6D8-F508C2F2CA0D}"/>
                    </a:ext>
                  </a:extLst>
                </p:cNvPr>
                <p:cNvPicPr/>
                <p:nvPr/>
              </p:nvPicPr>
              <p:blipFill>
                <a:blip r:embed="rId255"/>
                <a:stretch>
                  <a:fillRect/>
                </a:stretch>
              </p:blipFill>
              <p:spPr>
                <a:xfrm>
                  <a:off x="3299082" y="2408819"/>
                  <a:ext cx="558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505" name="Pennanteckning 504">
                  <a:extLst>
                    <a:ext uri="{FF2B5EF4-FFF2-40B4-BE49-F238E27FC236}">
                      <a16:creationId xmlns:a16="http://schemas.microsoft.com/office/drawing/2014/main" id="{2626F761-0B31-1B05-D125-C4B14A100605}"/>
                    </a:ext>
                  </a:extLst>
                </p14:cNvPr>
                <p14:cNvContentPartPr/>
                <p14:nvPr/>
              </p14:nvContentPartPr>
              <p14:xfrm>
                <a:off x="3476562" y="2405219"/>
                <a:ext cx="13680" cy="8640"/>
              </p14:xfrm>
            </p:contentPart>
          </mc:Choice>
          <mc:Fallback>
            <p:pic>
              <p:nvPicPr>
                <p:cNvPr id="505" name="Pennanteckning 504">
                  <a:extLst>
                    <a:ext uri="{FF2B5EF4-FFF2-40B4-BE49-F238E27FC236}">
                      <a16:creationId xmlns:a16="http://schemas.microsoft.com/office/drawing/2014/main" id="{2626F761-0B31-1B05-D125-C4B14A100605}"/>
                    </a:ext>
                  </a:extLst>
                </p:cNvPr>
                <p:cNvPicPr/>
                <p:nvPr/>
              </p:nvPicPr>
              <p:blipFill>
                <a:blip r:embed="rId257"/>
                <a:stretch>
                  <a:fillRect/>
                </a:stretch>
              </p:blipFill>
              <p:spPr>
                <a:xfrm>
                  <a:off x="3461082" y="2389739"/>
                  <a:ext cx="43920" cy="39240"/>
                </a:xfrm>
                <a:prstGeom prst="rect">
                  <a:avLst/>
                </a:prstGeom>
              </p:spPr>
            </p:pic>
          </mc:Fallback>
        </mc:AlternateContent>
      </p:grpSp>
      <p:grpSp>
        <p:nvGrpSpPr>
          <p:cNvPr id="510" name="Grupp 509">
            <a:extLst>
              <a:ext uri="{FF2B5EF4-FFF2-40B4-BE49-F238E27FC236}">
                <a16:creationId xmlns:a16="http://schemas.microsoft.com/office/drawing/2014/main" id="{DA930E97-DC89-5C42-59BA-2657B7F1E04E}"/>
              </a:ext>
            </a:extLst>
          </p:cNvPr>
          <p:cNvGrpSpPr/>
          <p:nvPr/>
        </p:nvGrpSpPr>
        <p:grpSpPr>
          <a:xfrm>
            <a:off x="1654408" y="3115549"/>
            <a:ext cx="192960" cy="196200"/>
            <a:chOff x="1688442" y="1701419"/>
            <a:chExt cx="192960" cy="196200"/>
          </a:xfrm>
        </p:grpSpPr>
        <mc:AlternateContent xmlns:mc="http://schemas.openxmlformats.org/markup-compatibility/2006">
          <mc:Choice xmlns:p14="http://schemas.microsoft.com/office/powerpoint/2010/main" Requires="p14">
            <p:contentPart p14:bwMode="auto" r:id="rId258">
              <p14:nvContentPartPr>
                <p14:cNvPr id="508" name="Pennanteckning 507">
                  <a:extLst>
                    <a:ext uri="{FF2B5EF4-FFF2-40B4-BE49-F238E27FC236}">
                      <a16:creationId xmlns:a16="http://schemas.microsoft.com/office/drawing/2014/main" id="{463FE002-8F7F-E0FF-D8FE-5F111A31D1AC}"/>
                    </a:ext>
                  </a:extLst>
                </p14:cNvPr>
                <p14:cNvContentPartPr/>
                <p14:nvPr/>
              </p14:nvContentPartPr>
              <p14:xfrm>
                <a:off x="1688442" y="1701419"/>
                <a:ext cx="125280" cy="196200"/>
              </p14:xfrm>
            </p:contentPart>
          </mc:Choice>
          <mc:Fallback>
            <p:pic>
              <p:nvPicPr>
                <p:cNvPr id="508" name="Pennanteckning 507">
                  <a:extLst>
                    <a:ext uri="{FF2B5EF4-FFF2-40B4-BE49-F238E27FC236}">
                      <a16:creationId xmlns:a16="http://schemas.microsoft.com/office/drawing/2014/main" id="{463FE002-8F7F-E0FF-D8FE-5F111A31D1AC}"/>
                    </a:ext>
                  </a:extLst>
                </p:cNvPr>
                <p:cNvPicPr/>
                <p:nvPr/>
              </p:nvPicPr>
              <p:blipFill>
                <a:blip r:embed="rId259"/>
                <a:stretch>
                  <a:fillRect/>
                </a:stretch>
              </p:blipFill>
              <p:spPr>
                <a:xfrm>
                  <a:off x="1673322" y="1685939"/>
                  <a:ext cx="1558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509" name="Pennanteckning 508">
                  <a:extLst>
                    <a:ext uri="{FF2B5EF4-FFF2-40B4-BE49-F238E27FC236}">
                      <a16:creationId xmlns:a16="http://schemas.microsoft.com/office/drawing/2014/main" id="{8BCBC626-580A-7010-7DB5-2942D7163F74}"/>
                    </a:ext>
                  </a:extLst>
                </p14:cNvPr>
                <p14:cNvContentPartPr/>
                <p14:nvPr/>
              </p14:nvContentPartPr>
              <p14:xfrm>
                <a:off x="1852962" y="1818779"/>
                <a:ext cx="28440" cy="73080"/>
              </p14:xfrm>
            </p:contentPart>
          </mc:Choice>
          <mc:Fallback>
            <p:pic>
              <p:nvPicPr>
                <p:cNvPr id="509" name="Pennanteckning 508">
                  <a:extLst>
                    <a:ext uri="{FF2B5EF4-FFF2-40B4-BE49-F238E27FC236}">
                      <a16:creationId xmlns:a16="http://schemas.microsoft.com/office/drawing/2014/main" id="{8BCBC626-580A-7010-7DB5-2942D7163F74}"/>
                    </a:ext>
                  </a:extLst>
                </p:cNvPr>
                <p:cNvPicPr/>
                <p:nvPr/>
              </p:nvPicPr>
              <p:blipFill>
                <a:blip r:embed="rId261"/>
                <a:stretch>
                  <a:fillRect/>
                </a:stretch>
              </p:blipFill>
              <p:spPr>
                <a:xfrm>
                  <a:off x="1837842" y="1803659"/>
                  <a:ext cx="59040" cy="103680"/>
                </a:xfrm>
                <a:prstGeom prst="rect">
                  <a:avLst/>
                </a:prstGeom>
              </p:spPr>
            </p:pic>
          </mc:Fallback>
        </mc:AlternateContent>
      </p:grpSp>
      <p:grpSp>
        <p:nvGrpSpPr>
          <p:cNvPr id="437" name="Grupp 436">
            <a:extLst>
              <a:ext uri="{FF2B5EF4-FFF2-40B4-BE49-F238E27FC236}">
                <a16:creationId xmlns:a16="http://schemas.microsoft.com/office/drawing/2014/main" id="{D8CD7F62-9E00-C114-4DF9-C26977BFB98B}"/>
              </a:ext>
            </a:extLst>
          </p:cNvPr>
          <p:cNvGrpSpPr/>
          <p:nvPr/>
        </p:nvGrpSpPr>
        <p:grpSpPr>
          <a:xfrm>
            <a:off x="3218968" y="4023469"/>
            <a:ext cx="314640" cy="239400"/>
            <a:chOff x="3253002" y="2609339"/>
            <a:chExt cx="314640" cy="239400"/>
          </a:xfrm>
        </p:grpSpPr>
        <mc:AlternateContent xmlns:mc="http://schemas.openxmlformats.org/markup-compatibility/2006">
          <mc:Choice xmlns:p14="http://schemas.microsoft.com/office/powerpoint/2010/main" Requires="p14">
            <p:contentPart p14:bwMode="auto" r:id="rId262">
              <p14:nvContentPartPr>
                <p14:cNvPr id="511" name="Pennanteckning 510">
                  <a:extLst>
                    <a:ext uri="{FF2B5EF4-FFF2-40B4-BE49-F238E27FC236}">
                      <a16:creationId xmlns:a16="http://schemas.microsoft.com/office/drawing/2014/main" id="{478F2349-5791-7C13-557A-65A91C920954}"/>
                    </a:ext>
                  </a:extLst>
                </p14:cNvPr>
                <p14:cNvContentPartPr/>
                <p14:nvPr/>
              </p14:nvContentPartPr>
              <p14:xfrm>
                <a:off x="3253002" y="2609339"/>
                <a:ext cx="163080" cy="196200"/>
              </p14:xfrm>
            </p:contentPart>
          </mc:Choice>
          <mc:Fallback>
            <p:pic>
              <p:nvPicPr>
                <p:cNvPr id="511" name="Pennanteckning 510">
                  <a:extLst>
                    <a:ext uri="{FF2B5EF4-FFF2-40B4-BE49-F238E27FC236}">
                      <a16:creationId xmlns:a16="http://schemas.microsoft.com/office/drawing/2014/main" id="{478F2349-5791-7C13-557A-65A91C920954}"/>
                    </a:ext>
                  </a:extLst>
                </p:cNvPr>
                <p:cNvPicPr/>
                <p:nvPr/>
              </p:nvPicPr>
              <p:blipFill>
                <a:blip r:embed="rId263"/>
                <a:stretch>
                  <a:fillRect/>
                </a:stretch>
              </p:blipFill>
              <p:spPr>
                <a:xfrm>
                  <a:off x="3237882" y="2594219"/>
                  <a:ext cx="1936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425" name="Pennanteckning 424">
                  <a:extLst>
                    <a:ext uri="{FF2B5EF4-FFF2-40B4-BE49-F238E27FC236}">
                      <a16:creationId xmlns:a16="http://schemas.microsoft.com/office/drawing/2014/main" id="{7AA0E6E3-5D05-9ABC-586F-C8372B94586A}"/>
                    </a:ext>
                  </a:extLst>
                </p14:cNvPr>
                <p14:cNvContentPartPr/>
                <p14:nvPr/>
              </p14:nvContentPartPr>
              <p14:xfrm>
                <a:off x="3467202" y="2747579"/>
                <a:ext cx="100440" cy="101160"/>
              </p14:xfrm>
            </p:contentPart>
          </mc:Choice>
          <mc:Fallback>
            <p:pic>
              <p:nvPicPr>
                <p:cNvPr id="425" name="Pennanteckning 424">
                  <a:extLst>
                    <a:ext uri="{FF2B5EF4-FFF2-40B4-BE49-F238E27FC236}">
                      <a16:creationId xmlns:a16="http://schemas.microsoft.com/office/drawing/2014/main" id="{7AA0E6E3-5D05-9ABC-586F-C8372B94586A}"/>
                    </a:ext>
                  </a:extLst>
                </p:cNvPr>
                <p:cNvPicPr/>
                <p:nvPr/>
              </p:nvPicPr>
              <p:blipFill>
                <a:blip r:embed="rId265"/>
                <a:stretch>
                  <a:fillRect/>
                </a:stretch>
              </p:blipFill>
              <p:spPr>
                <a:xfrm>
                  <a:off x="3452082" y="2732099"/>
                  <a:ext cx="131040" cy="131760"/>
                </a:xfrm>
                <a:prstGeom prst="rect">
                  <a:avLst/>
                </a:prstGeom>
              </p:spPr>
            </p:pic>
          </mc:Fallback>
        </mc:AlternateContent>
      </p:grpSp>
      <p:grpSp>
        <p:nvGrpSpPr>
          <p:cNvPr id="513" name="Grupp 512">
            <a:extLst>
              <a:ext uri="{FF2B5EF4-FFF2-40B4-BE49-F238E27FC236}">
                <a16:creationId xmlns:a16="http://schemas.microsoft.com/office/drawing/2014/main" id="{E8DDF0CB-37BC-5D76-C171-20198B2819A9}"/>
              </a:ext>
            </a:extLst>
          </p:cNvPr>
          <p:cNvGrpSpPr/>
          <p:nvPr/>
        </p:nvGrpSpPr>
        <p:grpSpPr>
          <a:xfrm>
            <a:off x="3135448" y="3215629"/>
            <a:ext cx="300600" cy="230040"/>
            <a:chOff x="3169482" y="1801499"/>
            <a:chExt cx="300600" cy="230040"/>
          </a:xfrm>
        </p:grpSpPr>
        <mc:AlternateContent xmlns:mc="http://schemas.openxmlformats.org/markup-compatibility/2006">
          <mc:Choice xmlns:p14="http://schemas.microsoft.com/office/powerpoint/2010/main" Requires="p14">
            <p:contentPart p14:bwMode="auto" r:id="rId266">
              <p14:nvContentPartPr>
                <p14:cNvPr id="440" name="Pennanteckning 439">
                  <a:extLst>
                    <a:ext uri="{FF2B5EF4-FFF2-40B4-BE49-F238E27FC236}">
                      <a16:creationId xmlns:a16="http://schemas.microsoft.com/office/drawing/2014/main" id="{099A67E4-B22B-2F2D-E3F0-AAD29A4F40EF}"/>
                    </a:ext>
                  </a:extLst>
                </p14:cNvPr>
                <p14:cNvContentPartPr/>
                <p14:nvPr/>
              </p14:nvContentPartPr>
              <p14:xfrm>
                <a:off x="3173802" y="1882499"/>
                <a:ext cx="22680" cy="101160"/>
              </p14:xfrm>
            </p:contentPart>
          </mc:Choice>
          <mc:Fallback>
            <p:pic>
              <p:nvPicPr>
                <p:cNvPr id="440" name="Pennanteckning 439">
                  <a:extLst>
                    <a:ext uri="{FF2B5EF4-FFF2-40B4-BE49-F238E27FC236}">
                      <a16:creationId xmlns:a16="http://schemas.microsoft.com/office/drawing/2014/main" id="{099A67E4-B22B-2F2D-E3F0-AAD29A4F40EF}"/>
                    </a:ext>
                  </a:extLst>
                </p:cNvPr>
                <p:cNvPicPr/>
                <p:nvPr/>
              </p:nvPicPr>
              <p:blipFill>
                <a:blip r:embed="rId267"/>
                <a:stretch>
                  <a:fillRect/>
                </a:stretch>
              </p:blipFill>
              <p:spPr>
                <a:xfrm>
                  <a:off x="3158322" y="1867379"/>
                  <a:ext cx="532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441" name="Pennanteckning 440">
                  <a:extLst>
                    <a:ext uri="{FF2B5EF4-FFF2-40B4-BE49-F238E27FC236}">
                      <a16:creationId xmlns:a16="http://schemas.microsoft.com/office/drawing/2014/main" id="{CE2E5275-3017-2E22-B76D-219B265A12AA}"/>
                    </a:ext>
                  </a:extLst>
                </p14:cNvPr>
                <p14:cNvContentPartPr/>
                <p14:nvPr/>
              </p14:nvContentPartPr>
              <p14:xfrm>
                <a:off x="3169482" y="1801499"/>
                <a:ext cx="170640" cy="150840"/>
              </p14:xfrm>
            </p:contentPart>
          </mc:Choice>
          <mc:Fallback>
            <p:pic>
              <p:nvPicPr>
                <p:cNvPr id="441" name="Pennanteckning 440">
                  <a:extLst>
                    <a:ext uri="{FF2B5EF4-FFF2-40B4-BE49-F238E27FC236}">
                      <a16:creationId xmlns:a16="http://schemas.microsoft.com/office/drawing/2014/main" id="{CE2E5275-3017-2E22-B76D-219B265A12AA}"/>
                    </a:ext>
                  </a:extLst>
                </p:cNvPr>
                <p:cNvPicPr/>
                <p:nvPr/>
              </p:nvPicPr>
              <p:blipFill>
                <a:blip r:embed="rId269"/>
                <a:stretch>
                  <a:fillRect/>
                </a:stretch>
              </p:blipFill>
              <p:spPr>
                <a:xfrm>
                  <a:off x="3154362" y="1786019"/>
                  <a:ext cx="2012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512" name="Pennanteckning 511">
                  <a:extLst>
                    <a:ext uri="{FF2B5EF4-FFF2-40B4-BE49-F238E27FC236}">
                      <a16:creationId xmlns:a16="http://schemas.microsoft.com/office/drawing/2014/main" id="{F45EC965-2B5D-FC5B-3C81-24312677B711}"/>
                    </a:ext>
                  </a:extLst>
                </p14:cNvPr>
                <p14:cNvContentPartPr/>
                <p14:nvPr/>
              </p14:nvContentPartPr>
              <p14:xfrm>
                <a:off x="3357402" y="1899779"/>
                <a:ext cx="112680" cy="131760"/>
              </p14:xfrm>
            </p:contentPart>
          </mc:Choice>
          <mc:Fallback>
            <p:pic>
              <p:nvPicPr>
                <p:cNvPr id="512" name="Pennanteckning 511">
                  <a:extLst>
                    <a:ext uri="{FF2B5EF4-FFF2-40B4-BE49-F238E27FC236}">
                      <a16:creationId xmlns:a16="http://schemas.microsoft.com/office/drawing/2014/main" id="{F45EC965-2B5D-FC5B-3C81-24312677B711}"/>
                    </a:ext>
                  </a:extLst>
                </p:cNvPr>
                <p:cNvPicPr/>
                <p:nvPr/>
              </p:nvPicPr>
              <p:blipFill>
                <a:blip r:embed="rId271"/>
                <a:stretch>
                  <a:fillRect/>
                </a:stretch>
              </p:blipFill>
              <p:spPr>
                <a:xfrm>
                  <a:off x="3341922" y="1884659"/>
                  <a:ext cx="143280" cy="162360"/>
                </a:xfrm>
                <a:prstGeom prst="rect">
                  <a:avLst/>
                </a:prstGeom>
              </p:spPr>
            </p:pic>
          </mc:Fallback>
        </mc:AlternateContent>
      </p:grpSp>
      <p:sp>
        <p:nvSpPr>
          <p:cNvPr id="516" name="textruta 515">
            <a:extLst>
              <a:ext uri="{FF2B5EF4-FFF2-40B4-BE49-F238E27FC236}">
                <a16:creationId xmlns:a16="http://schemas.microsoft.com/office/drawing/2014/main" id="{E581D562-278C-CB69-F080-C04DC2B602C7}"/>
              </a:ext>
            </a:extLst>
          </p:cNvPr>
          <p:cNvSpPr txBox="1"/>
          <p:nvPr/>
        </p:nvSpPr>
        <p:spPr>
          <a:xfrm>
            <a:off x="671231" y="1477208"/>
            <a:ext cx="2394414" cy="830997"/>
          </a:xfrm>
          <a:prstGeom prst="rect">
            <a:avLst/>
          </a:prstGeom>
          <a:noFill/>
        </p:spPr>
        <p:txBody>
          <a:bodyPr wrap="square" rtlCol="0">
            <a:spAutoFit/>
          </a:bodyPr>
          <a:lstStyle/>
          <a:p>
            <a:r>
              <a:rPr lang="sv-SE" sz="1600" dirty="0" err="1">
                <a:solidFill>
                  <a:schemeClr val="tx1">
                    <a:lumMod val="65000"/>
                    <a:lumOff val="35000"/>
                  </a:schemeClr>
                </a:solidFill>
                <a:latin typeface="Avenir Light" panose="020B0402020203020204" pitchFamily="34" charset="77"/>
              </a:rPr>
              <a:t>baseball</a:t>
            </a:r>
            <a:r>
              <a:rPr lang="sv-SE" sz="1600" dirty="0">
                <a:solidFill>
                  <a:schemeClr val="tx1">
                    <a:lumMod val="65000"/>
                    <a:lumOff val="35000"/>
                  </a:schemeClr>
                </a:solidFill>
                <a:latin typeface="Avenir Light" panose="020B0402020203020204" pitchFamily="34" charset="77"/>
              </a:rPr>
              <a:t> </a:t>
            </a:r>
            <a:r>
              <a:rPr lang="sv-SE" sz="1600" dirty="0" err="1">
                <a:solidFill>
                  <a:schemeClr val="tx1">
                    <a:lumMod val="65000"/>
                    <a:lumOff val="35000"/>
                  </a:schemeClr>
                </a:solidFill>
                <a:latin typeface="Avenir Light" panose="020B0402020203020204" pitchFamily="34" charset="77"/>
              </a:rPr>
              <a:t>players</a:t>
            </a:r>
            <a:r>
              <a:rPr lang="sv-SE" sz="1600" dirty="0">
                <a:solidFill>
                  <a:schemeClr val="tx1">
                    <a:lumMod val="65000"/>
                    <a:lumOff val="35000"/>
                  </a:schemeClr>
                </a:solidFill>
                <a:latin typeface="Avenir Light" panose="020B0402020203020204" pitchFamily="34" charset="77"/>
              </a:rPr>
              <a:t> </a:t>
            </a:r>
            <a:r>
              <a:rPr lang="sv-SE" sz="1600" dirty="0" err="1">
                <a:solidFill>
                  <a:schemeClr val="tx1">
                    <a:lumMod val="65000"/>
                    <a:lumOff val="35000"/>
                  </a:schemeClr>
                </a:solidFill>
                <a:latin typeface="Avenir Light" panose="020B0402020203020204" pitchFamily="34" charset="77"/>
              </a:rPr>
              <a:t>number</a:t>
            </a:r>
            <a:r>
              <a:rPr lang="sv-SE" sz="1600" dirty="0">
                <a:solidFill>
                  <a:schemeClr val="tx1">
                    <a:lumMod val="65000"/>
                    <a:lumOff val="35000"/>
                  </a:schemeClr>
                </a:solidFill>
                <a:latin typeface="Avenir Light" panose="020B0402020203020204" pitchFamily="34" charset="77"/>
              </a:rPr>
              <a:t> </a:t>
            </a:r>
            <a:r>
              <a:rPr lang="sv-SE" sz="1600" dirty="0" err="1">
                <a:solidFill>
                  <a:schemeClr val="tx1">
                    <a:lumMod val="65000"/>
                    <a:lumOff val="35000"/>
                  </a:schemeClr>
                </a:solidFill>
                <a:latin typeface="Avenir Light" panose="020B0402020203020204" pitchFamily="34" charset="77"/>
              </a:rPr>
              <a:t>of</a:t>
            </a:r>
            <a:r>
              <a:rPr lang="sv-SE" sz="1600" dirty="0">
                <a:solidFill>
                  <a:schemeClr val="tx1">
                    <a:lumMod val="65000"/>
                    <a:lumOff val="35000"/>
                  </a:schemeClr>
                </a:solidFill>
                <a:latin typeface="Avenir Light" panose="020B0402020203020204" pitchFamily="34" charset="77"/>
              </a:rPr>
              <a:t> hits and total </a:t>
            </a:r>
            <a:r>
              <a:rPr lang="sv-SE" sz="1600" dirty="0" err="1">
                <a:solidFill>
                  <a:schemeClr val="tx1">
                    <a:lumMod val="65000"/>
                    <a:lumOff val="35000"/>
                  </a:schemeClr>
                </a:solidFill>
                <a:latin typeface="Avenir Light" panose="020B0402020203020204" pitchFamily="34" charset="77"/>
              </a:rPr>
              <a:t>years</a:t>
            </a:r>
            <a:r>
              <a:rPr lang="sv-SE" sz="1600" dirty="0">
                <a:solidFill>
                  <a:schemeClr val="tx1">
                    <a:lumMod val="65000"/>
                    <a:lumOff val="35000"/>
                  </a:schemeClr>
                </a:solidFill>
                <a:latin typeface="Avenir Light" panose="020B0402020203020204" pitchFamily="34" charset="77"/>
              </a:rPr>
              <a:t> </a:t>
            </a:r>
            <a:r>
              <a:rPr lang="sv-SE" sz="1600" dirty="0" err="1">
                <a:solidFill>
                  <a:schemeClr val="tx1">
                    <a:lumMod val="65000"/>
                    <a:lumOff val="35000"/>
                  </a:schemeClr>
                </a:solidFill>
                <a:latin typeface="Avenir Light" panose="020B0402020203020204" pitchFamily="34" charset="77"/>
              </a:rPr>
              <a:t>experience</a:t>
            </a:r>
            <a:endParaRPr lang="sv-SE" sz="1600" dirty="0">
              <a:solidFill>
                <a:schemeClr val="accent1">
                  <a:lumMod val="75000"/>
                </a:schemeClr>
              </a:solidFill>
              <a:latin typeface="Avenir Heavy" panose="02000503020000020003" pitchFamily="2" charset="0"/>
            </a:endParaRPr>
          </a:p>
        </p:txBody>
      </p:sp>
      <p:grpSp>
        <p:nvGrpSpPr>
          <p:cNvPr id="790" name="Grupp 789">
            <a:extLst>
              <a:ext uri="{FF2B5EF4-FFF2-40B4-BE49-F238E27FC236}">
                <a16:creationId xmlns:a16="http://schemas.microsoft.com/office/drawing/2014/main" id="{9491FD81-0914-7BFF-0AE1-63CB5E480BB7}"/>
              </a:ext>
            </a:extLst>
          </p:cNvPr>
          <p:cNvGrpSpPr/>
          <p:nvPr/>
        </p:nvGrpSpPr>
        <p:grpSpPr>
          <a:xfrm>
            <a:off x="5178282" y="1621859"/>
            <a:ext cx="1506240" cy="306720"/>
            <a:chOff x="5178282" y="1621859"/>
            <a:chExt cx="1506240" cy="306720"/>
          </a:xfrm>
        </p:grpSpPr>
        <mc:AlternateContent xmlns:mc="http://schemas.openxmlformats.org/markup-compatibility/2006">
          <mc:Choice xmlns:p14="http://schemas.microsoft.com/office/powerpoint/2010/main" Requires="p14">
            <p:contentPart p14:bwMode="auto" r:id="rId272">
              <p14:nvContentPartPr>
                <p14:cNvPr id="517" name="Pennanteckning 516">
                  <a:extLst>
                    <a:ext uri="{FF2B5EF4-FFF2-40B4-BE49-F238E27FC236}">
                      <a16:creationId xmlns:a16="http://schemas.microsoft.com/office/drawing/2014/main" id="{D2F0923E-7FD7-9E91-61B3-07A3C8127477}"/>
                    </a:ext>
                  </a:extLst>
                </p14:cNvPr>
                <p14:cNvContentPartPr/>
                <p14:nvPr/>
              </p14:nvContentPartPr>
              <p14:xfrm>
                <a:off x="5178282" y="1695659"/>
                <a:ext cx="91440" cy="232920"/>
              </p14:xfrm>
            </p:contentPart>
          </mc:Choice>
          <mc:Fallback>
            <p:pic>
              <p:nvPicPr>
                <p:cNvPr id="517" name="Pennanteckning 516">
                  <a:extLst>
                    <a:ext uri="{FF2B5EF4-FFF2-40B4-BE49-F238E27FC236}">
                      <a16:creationId xmlns:a16="http://schemas.microsoft.com/office/drawing/2014/main" id="{D2F0923E-7FD7-9E91-61B3-07A3C8127477}"/>
                    </a:ext>
                  </a:extLst>
                </p:cNvPr>
                <p:cNvPicPr/>
                <p:nvPr/>
              </p:nvPicPr>
              <p:blipFill>
                <a:blip r:embed="rId273"/>
                <a:stretch>
                  <a:fillRect/>
                </a:stretch>
              </p:blipFill>
              <p:spPr>
                <a:xfrm>
                  <a:off x="5163162" y="1680179"/>
                  <a:ext cx="121680" cy="263160"/>
                </a:xfrm>
                <a:prstGeom prst="rect">
                  <a:avLst/>
                </a:prstGeom>
              </p:spPr>
            </p:pic>
          </mc:Fallback>
        </mc:AlternateContent>
        <p:grpSp>
          <p:nvGrpSpPr>
            <p:cNvPr id="520" name="Grupp 519">
              <a:extLst>
                <a:ext uri="{FF2B5EF4-FFF2-40B4-BE49-F238E27FC236}">
                  <a16:creationId xmlns:a16="http://schemas.microsoft.com/office/drawing/2014/main" id="{1776F2E4-47E6-98AB-AF84-66B1127A4F52}"/>
                </a:ext>
              </a:extLst>
            </p:cNvPr>
            <p:cNvGrpSpPr/>
            <p:nvPr/>
          </p:nvGrpSpPr>
          <p:grpSpPr>
            <a:xfrm>
              <a:off x="5371962" y="1671539"/>
              <a:ext cx="231120" cy="142560"/>
              <a:chOff x="5371962" y="1671539"/>
              <a:chExt cx="231120" cy="142560"/>
            </a:xfrm>
          </p:grpSpPr>
          <mc:AlternateContent xmlns:mc="http://schemas.openxmlformats.org/markup-compatibility/2006">
            <mc:Choice xmlns:p14="http://schemas.microsoft.com/office/powerpoint/2010/main" Requires="p14">
              <p:contentPart p14:bwMode="auto" r:id="rId274">
                <p14:nvContentPartPr>
                  <p14:cNvPr id="518" name="Pennanteckning 517">
                    <a:extLst>
                      <a:ext uri="{FF2B5EF4-FFF2-40B4-BE49-F238E27FC236}">
                        <a16:creationId xmlns:a16="http://schemas.microsoft.com/office/drawing/2014/main" id="{4FE9DB46-6033-E69F-C6F7-C5C31F839B17}"/>
                      </a:ext>
                    </a:extLst>
                  </p14:cNvPr>
                  <p14:cNvContentPartPr/>
                  <p14:nvPr/>
                </p14:nvContentPartPr>
                <p14:xfrm>
                  <a:off x="5371962" y="1695659"/>
                  <a:ext cx="109440" cy="86400"/>
                </p14:xfrm>
              </p:contentPart>
            </mc:Choice>
            <mc:Fallback>
              <p:pic>
                <p:nvPicPr>
                  <p:cNvPr id="518" name="Pennanteckning 517">
                    <a:extLst>
                      <a:ext uri="{FF2B5EF4-FFF2-40B4-BE49-F238E27FC236}">
                        <a16:creationId xmlns:a16="http://schemas.microsoft.com/office/drawing/2014/main" id="{4FE9DB46-6033-E69F-C6F7-C5C31F839B17}"/>
                      </a:ext>
                    </a:extLst>
                  </p:cNvPr>
                  <p:cNvPicPr/>
                  <p:nvPr/>
                </p:nvPicPr>
                <p:blipFill>
                  <a:blip r:embed="rId275"/>
                  <a:stretch>
                    <a:fillRect/>
                  </a:stretch>
                </p:blipFill>
                <p:spPr>
                  <a:xfrm>
                    <a:off x="5356482" y="1680179"/>
                    <a:ext cx="1400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519" name="Pennanteckning 518">
                    <a:extLst>
                      <a:ext uri="{FF2B5EF4-FFF2-40B4-BE49-F238E27FC236}">
                        <a16:creationId xmlns:a16="http://schemas.microsoft.com/office/drawing/2014/main" id="{6B76355B-CFA5-5E10-3134-99C4FFF46840}"/>
                      </a:ext>
                    </a:extLst>
                  </p14:cNvPr>
                  <p14:cNvContentPartPr/>
                  <p14:nvPr/>
                </p14:nvContentPartPr>
                <p14:xfrm>
                  <a:off x="5545482" y="1671539"/>
                  <a:ext cx="57600" cy="142560"/>
                </p14:xfrm>
              </p:contentPart>
            </mc:Choice>
            <mc:Fallback>
              <p:pic>
                <p:nvPicPr>
                  <p:cNvPr id="519" name="Pennanteckning 518">
                    <a:extLst>
                      <a:ext uri="{FF2B5EF4-FFF2-40B4-BE49-F238E27FC236}">
                        <a16:creationId xmlns:a16="http://schemas.microsoft.com/office/drawing/2014/main" id="{6B76355B-CFA5-5E10-3134-99C4FFF46840}"/>
                      </a:ext>
                    </a:extLst>
                  </p:cNvPr>
                  <p:cNvPicPr/>
                  <p:nvPr/>
                </p:nvPicPr>
                <p:blipFill>
                  <a:blip r:embed="rId277"/>
                  <a:stretch>
                    <a:fillRect/>
                  </a:stretch>
                </p:blipFill>
                <p:spPr>
                  <a:xfrm>
                    <a:off x="5530362" y="1656419"/>
                    <a:ext cx="87840" cy="173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8">
              <p14:nvContentPartPr>
                <p14:cNvPr id="521" name="Pennanteckning 520">
                  <a:extLst>
                    <a:ext uri="{FF2B5EF4-FFF2-40B4-BE49-F238E27FC236}">
                      <a16:creationId xmlns:a16="http://schemas.microsoft.com/office/drawing/2014/main" id="{CE725051-2AFD-DB92-35B7-176DC70C99E9}"/>
                    </a:ext>
                  </a:extLst>
                </p14:cNvPr>
                <p14:cNvContentPartPr/>
                <p14:nvPr/>
              </p14:nvContentPartPr>
              <p14:xfrm>
                <a:off x="5882802" y="1663979"/>
                <a:ext cx="150840" cy="213840"/>
              </p14:xfrm>
            </p:contentPart>
          </mc:Choice>
          <mc:Fallback>
            <p:pic>
              <p:nvPicPr>
                <p:cNvPr id="521" name="Pennanteckning 520">
                  <a:extLst>
                    <a:ext uri="{FF2B5EF4-FFF2-40B4-BE49-F238E27FC236}">
                      <a16:creationId xmlns:a16="http://schemas.microsoft.com/office/drawing/2014/main" id="{CE725051-2AFD-DB92-35B7-176DC70C99E9}"/>
                    </a:ext>
                  </a:extLst>
                </p:cNvPr>
                <p:cNvPicPr/>
                <p:nvPr/>
              </p:nvPicPr>
              <p:blipFill>
                <a:blip r:embed="rId279"/>
                <a:stretch>
                  <a:fillRect/>
                </a:stretch>
              </p:blipFill>
              <p:spPr>
                <a:xfrm>
                  <a:off x="5867682" y="1648859"/>
                  <a:ext cx="181440" cy="244080"/>
                </a:xfrm>
                <a:prstGeom prst="rect">
                  <a:avLst/>
                </a:prstGeom>
              </p:spPr>
            </p:pic>
          </mc:Fallback>
        </mc:AlternateContent>
        <p:grpSp>
          <p:nvGrpSpPr>
            <p:cNvPr id="526" name="Grupp 525">
              <a:extLst>
                <a:ext uri="{FF2B5EF4-FFF2-40B4-BE49-F238E27FC236}">
                  <a16:creationId xmlns:a16="http://schemas.microsoft.com/office/drawing/2014/main" id="{DF9DDF65-D805-5E4B-67F5-91AC910D3046}"/>
                </a:ext>
              </a:extLst>
            </p:cNvPr>
            <p:cNvGrpSpPr/>
            <p:nvPr/>
          </p:nvGrpSpPr>
          <p:grpSpPr>
            <a:xfrm>
              <a:off x="6232002" y="1621859"/>
              <a:ext cx="452520" cy="252720"/>
              <a:chOff x="6232002" y="1621859"/>
              <a:chExt cx="452520" cy="252720"/>
            </a:xfrm>
          </p:grpSpPr>
          <mc:AlternateContent xmlns:mc="http://schemas.openxmlformats.org/markup-compatibility/2006">
            <mc:Choice xmlns:p14="http://schemas.microsoft.com/office/powerpoint/2010/main" Requires="p14">
              <p:contentPart p14:bwMode="auto" r:id="rId280">
                <p14:nvContentPartPr>
                  <p14:cNvPr id="522" name="Pennanteckning 521">
                    <a:extLst>
                      <a:ext uri="{FF2B5EF4-FFF2-40B4-BE49-F238E27FC236}">
                        <a16:creationId xmlns:a16="http://schemas.microsoft.com/office/drawing/2014/main" id="{9A27D13D-AA41-7F41-58F4-924F1CB26922}"/>
                      </a:ext>
                    </a:extLst>
                  </p14:cNvPr>
                  <p14:cNvContentPartPr/>
                  <p14:nvPr/>
                </p14:nvContentPartPr>
                <p14:xfrm>
                  <a:off x="6232002" y="1621859"/>
                  <a:ext cx="126720" cy="236880"/>
                </p14:xfrm>
              </p:contentPart>
            </mc:Choice>
            <mc:Fallback>
              <p:pic>
                <p:nvPicPr>
                  <p:cNvPr id="522" name="Pennanteckning 521">
                    <a:extLst>
                      <a:ext uri="{FF2B5EF4-FFF2-40B4-BE49-F238E27FC236}">
                        <a16:creationId xmlns:a16="http://schemas.microsoft.com/office/drawing/2014/main" id="{9A27D13D-AA41-7F41-58F4-924F1CB26922}"/>
                      </a:ext>
                    </a:extLst>
                  </p:cNvPr>
                  <p:cNvPicPr/>
                  <p:nvPr/>
                </p:nvPicPr>
                <p:blipFill>
                  <a:blip r:embed="rId281"/>
                  <a:stretch>
                    <a:fillRect/>
                  </a:stretch>
                </p:blipFill>
                <p:spPr>
                  <a:xfrm>
                    <a:off x="6216522" y="1606739"/>
                    <a:ext cx="1573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523" name="Pennanteckning 522">
                    <a:extLst>
                      <a:ext uri="{FF2B5EF4-FFF2-40B4-BE49-F238E27FC236}">
                        <a16:creationId xmlns:a16="http://schemas.microsoft.com/office/drawing/2014/main" id="{136D3EB6-D187-300D-4BCC-A28797FA168D}"/>
                      </a:ext>
                    </a:extLst>
                  </p14:cNvPr>
                  <p14:cNvContentPartPr/>
                  <p14:nvPr/>
                </p14:nvContentPartPr>
                <p14:xfrm>
                  <a:off x="6422082" y="1812299"/>
                  <a:ext cx="4680" cy="62280"/>
                </p14:xfrm>
              </p:contentPart>
            </mc:Choice>
            <mc:Fallback>
              <p:pic>
                <p:nvPicPr>
                  <p:cNvPr id="523" name="Pennanteckning 522">
                    <a:extLst>
                      <a:ext uri="{FF2B5EF4-FFF2-40B4-BE49-F238E27FC236}">
                        <a16:creationId xmlns:a16="http://schemas.microsoft.com/office/drawing/2014/main" id="{136D3EB6-D187-300D-4BCC-A28797FA168D}"/>
                      </a:ext>
                    </a:extLst>
                  </p:cNvPr>
                  <p:cNvPicPr/>
                  <p:nvPr/>
                </p:nvPicPr>
                <p:blipFill>
                  <a:blip r:embed="rId283"/>
                  <a:stretch>
                    <a:fillRect/>
                  </a:stretch>
                </p:blipFill>
                <p:spPr>
                  <a:xfrm>
                    <a:off x="6406962" y="1796819"/>
                    <a:ext cx="349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524" name="Pennanteckning 523">
                    <a:extLst>
                      <a:ext uri="{FF2B5EF4-FFF2-40B4-BE49-F238E27FC236}">
                        <a16:creationId xmlns:a16="http://schemas.microsoft.com/office/drawing/2014/main" id="{626789A4-9C0E-36D9-F029-C7316350C3D8}"/>
                      </a:ext>
                    </a:extLst>
                  </p14:cNvPr>
                  <p14:cNvContentPartPr/>
                  <p14:nvPr/>
                </p14:nvContentPartPr>
                <p14:xfrm>
                  <a:off x="6508842" y="1725539"/>
                  <a:ext cx="88920" cy="141840"/>
                </p14:xfrm>
              </p:contentPart>
            </mc:Choice>
            <mc:Fallback>
              <p:pic>
                <p:nvPicPr>
                  <p:cNvPr id="524" name="Pennanteckning 523">
                    <a:extLst>
                      <a:ext uri="{FF2B5EF4-FFF2-40B4-BE49-F238E27FC236}">
                        <a16:creationId xmlns:a16="http://schemas.microsoft.com/office/drawing/2014/main" id="{626789A4-9C0E-36D9-F029-C7316350C3D8}"/>
                      </a:ext>
                    </a:extLst>
                  </p:cNvPr>
                  <p:cNvPicPr/>
                  <p:nvPr/>
                </p:nvPicPr>
                <p:blipFill>
                  <a:blip r:embed="rId285"/>
                  <a:stretch>
                    <a:fillRect/>
                  </a:stretch>
                </p:blipFill>
                <p:spPr>
                  <a:xfrm>
                    <a:off x="6493722" y="1710059"/>
                    <a:ext cx="1191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525" name="Pennanteckning 524">
                    <a:extLst>
                      <a:ext uri="{FF2B5EF4-FFF2-40B4-BE49-F238E27FC236}">
                        <a16:creationId xmlns:a16="http://schemas.microsoft.com/office/drawing/2014/main" id="{A9FA79CC-E120-02AA-54BF-DB9E16BD9D0E}"/>
                      </a:ext>
                    </a:extLst>
                  </p14:cNvPr>
                  <p14:cNvContentPartPr/>
                  <p14:nvPr/>
                </p14:nvContentPartPr>
                <p14:xfrm>
                  <a:off x="6566082" y="1623659"/>
                  <a:ext cx="118440" cy="55800"/>
                </p14:xfrm>
              </p:contentPart>
            </mc:Choice>
            <mc:Fallback>
              <p:pic>
                <p:nvPicPr>
                  <p:cNvPr id="525" name="Pennanteckning 524">
                    <a:extLst>
                      <a:ext uri="{FF2B5EF4-FFF2-40B4-BE49-F238E27FC236}">
                        <a16:creationId xmlns:a16="http://schemas.microsoft.com/office/drawing/2014/main" id="{A9FA79CC-E120-02AA-54BF-DB9E16BD9D0E}"/>
                      </a:ext>
                    </a:extLst>
                  </p:cNvPr>
                  <p:cNvPicPr/>
                  <p:nvPr/>
                </p:nvPicPr>
                <p:blipFill>
                  <a:blip r:embed="rId287"/>
                  <a:stretch>
                    <a:fillRect/>
                  </a:stretch>
                </p:blipFill>
                <p:spPr>
                  <a:xfrm>
                    <a:off x="6550602" y="1608539"/>
                    <a:ext cx="149040" cy="86400"/>
                  </a:xfrm>
                  <a:prstGeom prst="rect">
                    <a:avLst/>
                  </a:prstGeom>
                </p:spPr>
              </p:pic>
            </mc:Fallback>
          </mc:AlternateContent>
        </p:grpSp>
      </p:grpSp>
      <p:grpSp>
        <p:nvGrpSpPr>
          <p:cNvPr id="791" name="Grupp 790">
            <a:extLst>
              <a:ext uri="{FF2B5EF4-FFF2-40B4-BE49-F238E27FC236}">
                <a16:creationId xmlns:a16="http://schemas.microsoft.com/office/drawing/2014/main" id="{2928BD2B-973A-0161-8976-53AB869B3F4F}"/>
              </a:ext>
            </a:extLst>
          </p:cNvPr>
          <p:cNvGrpSpPr/>
          <p:nvPr/>
        </p:nvGrpSpPr>
        <p:grpSpPr>
          <a:xfrm>
            <a:off x="4831962" y="2076899"/>
            <a:ext cx="2734200" cy="1137240"/>
            <a:chOff x="4831962" y="2076899"/>
            <a:chExt cx="2734200" cy="1137240"/>
          </a:xfrm>
        </p:grpSpPr>
        <p:grpSp>
          <p:nvGrpSpPr>
            <p:cNvPr id="531" name="Grupp 530">
              <a:extLst>
                <a:ext uri="{FF2B5EF4-FFF2-40B4-BE49-F238E27FC236}">
                  <a16:creationId xmlns:a16="http://schemas.microsoft.com/office/drawing/2014/main" id="{0F7B8609-C4FE-625F-9AE2-449453681B53}"/>
                </a:ext>
              </a:extLst>
            </p:cNvPr>
            <p:cNvGrpSpPr/>
            <p:nvPr/>
          </p:nvGrpSpPr>
          <p:grpSpPr>
            <a:xfrm>
              <a:off x="5261082" y="2076899"/>
              <a:ext cx="1038240" cy="764280"/>
              <a:chOff x="5261082" y="2076899"/>
              <a:chExt cx="1038240" cy="764280"/>
            </a:xfrm>
          </p:grpSpPr>
          <mc:AlternateContent xmlns:mc="http://schemas.openxmlformats.org/markup-compatibility/2006">
            <mc:Choice xmlns:p14="http://schemas.microsoft.com/office/powerpoint/2010/main" Requires="p14">
              <p:contentPart p14:bwMode="auto" r:id="rId288">
                <p14:nvContentPartPr>
                  <p14:cNvPr id="527" name="Pennanteckning 526">
                    <a:extLst>
                      <a:ext uri="{FF2B5EF4-FFF2-40B4-BE49-F238E27FC236}">
                        <a16:creationId xmlns:a16="http://schemas.microsoft.com/office/drawing/2014/main" id="{13B2164C-9EC7-FB77-EC83-C2F9A0FF800C}"/>
                      </a:ext>
                    </a:extLst>
                  </p14:cNvPr>
                  <p14:cNvContentPartPr/>
                  <p14:nvPr/>
                </p14:nvContentPartPr>
                <p14:xfrm>
                  <a:off x="5776962" y="2076899"/>
                  <a:ext cx="20160" cy="210240"/>
                </p14:xfrm>
              </p:contentPart>
            </mc:Choice>
            <mc:Fallback>
              <p:pic>
                <p:nvPicPr>
                  <p:cNvPr id="527" name="Pennanteckning 526">
                    <a:extLst>
                      <a:ext uri="{FF2B5EF4-FFF2-40B4-BE49-F238E27FC236}">
                        <a16:creationId xmlns:a16="http://schemas.microsoft.com/office/drawing/2014/main" id="{13B2164C-9EC7-FB77-EC83-C2F9A0FF800C}"/>
                      </a:ext>
                    </a:extLst>
                  </p:cNvPr>
                  <p:cNvPicPr/>
                  <p:nvPr/>
                </p:nvPicPr>
                <p:blipFill>
                  <a:blip r:embed="rId289"/>
                  <a:stretch>
                    <a:fillRect/>
                  </a:stretch>
                </p:blipFill>
                <p:spPr>
                  <a:xfrm>
                    <a:off x="5761842" y="2061419"/>
                    <a:ext cx="507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528" name="Pennanteckning 527">
                    <a:extLst>
                      <a:ext uri="{FF2B5EF4-FFF2-40B4-BE49-F238E27FC236}">
                        <a16:creationId xmlns:a16="http://schemas.microsoft.com/office/drawing/2014/main" id="{3A5C14DB-F608-18E0-3A0B-9B728E017F4E}"/>
                      </a:ext>
                    </a:extLst>
                  </p14:cNvPr>
                  <p14:cNvContentPartPr/>
                  <p14:nvPr/>
                </p14:nvContentPartPr>
                <p14:xfrm>
                  <a:off x="5261082" y="2286779"/>
                  <a:ext cx="524520" cy="554400"/>
                </p14:xfrm>
              </p:contentPart>
            </mc:Choice>
            <mc:Fallback>
              <p:pic>
                <p:nvPicPr>
                  <p:cNvPr id="528" name="Pennanteckning 527">
                    <a:extLst>
                      <a:ext uri="{FF2B5EF4-FFF2-40B4-BE49-F238E27FC236}">
                        <a16:creationId xmlns:a16="http://schemas.microsoft.com/office/drawing/2014/main" id="{3A5C14DB-F608-18E0-3A0B-9B728E017F4E}"/>
                      </a:ext>
                    </a:extLst>
                  </p:cNvPr>
                  <p:cNvPicPr/>
                  <p:nvPr/>
                </p:nvPicPr>
                <p:blipFill>
                  <a:blip r:embed="rId291"/>
                  <a:stretch>
                    <a:fillRect/>
                  </a:stretch>
                </p:blipFill>
                <p:spPr>
                  <a:xfrm>
                    <a:off x="5245602" y="2271659"/>
                    <a:ext cx="55512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530" name="Pennanteckning 529">
                    <a:extLst>
                      <a:ext uri="{FF2B5EF4-FFF2-40B4-BE49-F238E27FC236}">
                        <a16:creationId xmlns:a16="http://schemas.microsoft.com/office/drawing/2014/main" id="{7A2615DF-2650-2908-2ECF-681F41418F8F}"/>
                      </a:ext>
                    </a:extLst>
                  </p14:cNvPr>
                  <p14:cNvContentPartPr/>
                  <p14:nvPr/>
                </p14:nvContentPartPr>
                <p14:xfrm>
                  <a:off x="5826642" y="2342939"/>
                  <a:ext cx="472680" cy="379080"/>
                </p14:xfrm>
              </p:contentPart>
            </mc:Choice>
            <mc:Fallback>
              <p:pic>
                <p:nvPicPr>
                  <p:cNvPr id="530" name="Pennanteckning 529">
                    <a:extLst>
                      <a:ext uri="{FF2B5EF4-FFF2-40B4-BE49-F238E27FC236}">
                        <a16:creationId xmlns:a16="http://schemas.microsoft.com/office/drawing/2014/main" id="{7A2615DF-2650-2908-2ECF-681F41418F8F}"/>
                      </a:ext>
                    </a:extLst>
                  </p:cNvPr>
                  <p:cNvPicPr/>
                  <p:nvPr/>
                </p:nvPicPr>
                <p:blipFill>
                  <a:blip r:embed="rId293"/>
                  <a:stretch>
                    <a:fillRect/>
                  </a:stretch>
                </p:blipFill>
                <p:spPr>
                  <a:xfrm>
                    <a:off x="5811522" y="2327819"/>
                    <a:ext cx="502920" cy="409680"/>
                  </a:xfrm>
                  <a:prstGeom prst="rect">
                    <a:avLst/>
                  </a:prstGeom>
                </p:spPr>
              </p:pic>
            </mc:Fallback>
          </mc:AlternateContent>
        </p:grpSp>
        <p:grpSp>
          <p:nvGrpSpPr>
            <p:cNvPr id="537" name="Grupp 536">
              <a:extLst>
                <a:ext uri="{FF2B5EF4-FFF2-40B4-BE49-F238E27FC236}">
                  <a16:creationId xmlns:a16="http://schemas.microsoft.com/office/drawing/2014/main" id="{06D7FA0F-5D09-CED8-0B31-A46D43414CA4}"/>
                </a:ext>
              </a:extLst>
            </p:cNvPr>
            <p:cNvGrpSpPr/>
            <p:nvPr/>
          </p:nvGrpSpPr>
          <p:grpSpPr>
            <a:xfrm>
              <a:off x="4831962" y="3003179"/>
              <a:ext cx="411120" cy="210960"/>
              <a:chOff x="4831962" y="3003179"/>
              <a:chExt cx="411120" cy="210960"/>
            </a:xfrm>
          </p:grpSpPr>
          <mc:AlternateContent xmlns:mc="http://schemas.openxmlformats.org/markup-compatibility/2006">
            <mc:Choice xmlns:p14="http://schemas.microsoft.com/office/powerpoint/2010/main" Requires="p14">
              <p:contentPart p14:bwMode="auto" r:id="rId294">
                <p14:nvContentPartPr>
                  <p14:cNvPr id="532" name="Pennanteckning 531">
                    <a:extLst>
                      <a:ext uri="{FF2B5EF4-FFF2-40B4-BE49-F238E27FC236}">
                        <a16:creationId xmlns:a16="http://schemas.microsoft.com/office/drawing/2014/main" id="{CBE9E599-4D5B-2BB9-AF17-FD7C2DF170CF}"/>
                      </a:ext>
                    </a:extLst>
                  </p14:cNvPr>
                  <p14:cNvContentPartPr/>
                  <p14:nvPr/>
                </p14:nvContentPartPr>
                <p14:xfrm>
                  <a:off x="4831962" y="3048539"/>
                  <a:ext cx="78840" cy="158040"/>
                </p14:xfrm>
              </p:contentPart>
            </mc:Choice>
            <mc:Fallback>
              <p:pic>
                <p:nvPicPr>
                  <p:cNvPr id="532" name="Pennanteckning 531">
                    <a:extLst>
                      <a:ext uri="{FF2B5EF4-FFF2-40B4-BE49-F238E27FC236}">
                        <a16:creationId xmlns:a16="http://schemas.microsoft.com/office/drawing/2014/main" id="{CBE9E599-4D5B-2BB9-AF17-FD7C2DF170CF}"/>
                      </a:ext>
                    </a:extLst>
                  </p:cNvPr>
                  <p:cNvPicPr/>
                  <p:nvPr/>
                </p:nvPicPr>
                <p:blipFill>
                  <a:blip r:embed="rId295"/>
                  <a:stretch>
                    <a:fillRect/>
                  </a:stretch>
                </p:blipFill>
                <p:spPr>
                  <a:xfrm>
                    <a:off x="4816482" y="3033419"/>
                    <a:ext cx="1094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533" name="Pennanteckning 532">
                    <a:extLst>
                      <a:ext uri="{FF2B5EF4-FFF2-40B4-BE49-F238E27FC236}">
                        <a16:creationId xmlns:a16="http://schemas.microsoft.com/office/drawing/2014/main" id="{2EC87FB9-60F5-1B4F-7A0C-DE06061370EF}"/>
                      </a:ext>
                    </a:extLst>
                  </p14:cNvPr>
                  <p14:cNvContentPartPr/>
                  <p14:nvPr/>
                </p14:nvContentPartPr>
                <p14:xfrm>
                  <a:off x="4865082" y="3003179"/>
                  <a:ext cx="89640" cy="26640"/>
                </p14:xfrm>
              </p:contentPart>
            </mc:Choice>
            <mc:Fallback>
              <p:pic>
                <p:nvPicPr>
                  <p:cNvPr id="533" name="Pennanteckning 532">
                    <a:extLst>
                      <a:ext uri="{FF2B5EF4-FFF2-40B4-BE49-F238E27FC236}">
                        <a16:creationId xmlns:a16="http://schemas.microsoft.com/office/drawing/2014/main" id="{2EC87FB9-60F5-1B4F-7A0C-DE06061370EF}"/>
                      </a:ext>
                    </a:extLst>
                  </p:cNvPr>
                  <p:cNvPicPr/>
                  <p:nvPr/>
                </p:nvPicPr>
                <p:blipFill>
                  <a:blip r:embed="rId297"/>
                  <a:stretch>
                    <a:fillRect/>
                  </a:stretch>
                </p:blipFill>
                <p:spPr>
                  <a:xfrm>
                    <a:off x="4849602" y="2987699"/>
                    <a:ext cx="12024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534" name="Pennanteckning 533">
                    <a:extLst>
                      <a:ext uri="{FF2B5EF4-FFF2-40B4-BE49-F238E27FC236}">
                        <a16:creationId xmlns:a16="http://schemas.microsoft.com/office/drawing/2014/main" id="{C30B4054-298D-0BE9-2623-B0037EABDF40}"/>
                      </a:ext>
                    </a:extLst>
                  </p14:cNvPr>
                  <p14:cNvContentPartPr/>
                  <p14:nvPr/>
                </p14:nvContentPartPr>
                <p14:xfrm>
                  <a:off x="5018802" y="3171659"/>
                  <a:ext cx="2880" cy="42480"/>
                </p14:xfrm>
              </p:contentPart>
            </mc:Choice>
            <mc:Fallback>
              <p:pic>
                <p:nvPicPr>
                  <p:cNvPr id="534" name="Pennanteckning 533">
                    <a:extLst>
                      <a:ext uri="{FF2B5EF4-FFF2-40B4-BE49-F238E27FC236}">
                        <a16:creationId xmlns:a16="http://schemas.microsoft.com/office/drawing/2014/main" id="{C30B4054-298D-0BE9-2623-B0037EABDF40}"/>
                      </a:ext>
                    </a:extLst>
                  </p:cNvPr>
                  <p:cNvPicPr/>
                  <p:nvPr/>
                </p:nvPicPr>
                <p:blipFill>
                  <a:blip r:embed="rId299"/>
                  <a:stretch>
                    <a:fillRect/>
                  </a:stretch>
                </p:blipFill>
                <p:spPr>
                  <a:xfrm>
                    <a:off x="5003322" y="3156539"/>
                    <a:ext cx="334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535" name="Pennanteckning 534">
                    <a:extLst>
                      <a:ext uri="{FF2B5EF4-FFF2-40B4-BE49-F238E27FC236}">
                        <a16:creationId xmlns:a16="http://schemas.microsoft.com/office/drawing/2014/main" id="{7352EDC3-DFB6-EC84-3306-C1ACDE221FAC}"/>
                      </a:ext>
                    </a:extLst>
                  </p14:cNvPr>
                  <p14:cNvContentPartPr/>
                  <p14:nvPr/>
                </p14:nvContentPartPr>
                <p14:xfrm>
                  <a:off x="5104842" y="3037019"/>
                  <a:ext cx="18720" cy="127800"/>
                </p14:xfrm>
              </p:contentPart>
            </mc:Choice>
            <mc:Fallback>
              <p:pic>
                <p:nvPicPr>
                  <p:cNvPr id="535" name="Pennanteckning 534">
                    <a:extLst>
                      <a:ext uri="{FF2B5EF4-FFF2-40B4-BE49-F238E27FC236}">
                        <a16:creationId xmlns:a16="http://schemas.microsoft.com/office/drawing/2014/main" id="{7352EDC3-DFB6-EC84-3306-C1ACDE221FAC}"/>
                      </a:ext>
                    </a:extLst>
                  </p:cNvPr>
                  <p:cNvPicPr/>
                  <p:nvPr/>
                </p:nvPicPr>
                <p:blipFill>
                  <a:blip r:embed="rId301"/>
                  <a:stretch>
                    <a:fillRect/>
                  </a:stretch>
                </p:blipFill>
                <p:spPr>
                  <a:xfrm>
                    <a:off x="5089362" y="3021539"/>
                    <a:ext cx="489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536" name="Pennanteckning 535">
                    <a:extLst>
                      <a:ext uri="{FF2B5EF4-FFF2-40B4-BE49-F238E27FC236}">
                        <a16:creationId xmlns:a16="http://schemas.microsoft.com/office/drawing/2014/main" id="{435A5595-354B-7EFF-D492-1DB937F038AF}"/>
                      </a:ext>
                    </a:extLst>
                  </p14:cNvPr>
                  <p14:cNvContentPartPr/>
                  <p14:nvPr/>
                </p14:nvContentPartPr>
                <p14:xfrm>
                  <a:off x="5222202" y="3043499"/>
                  <a:ext cx="20880" cy="140040"/>
                </p14:xfrm>
              </p:contentPart>
            </mc:Choice>
            <mc:Fallback>
              <p:pic>
                <p:nvPicPr>
                  <p:cNvPr id="536" name="Pennanteckning 535">
                    <a:extLst>
                      <a:ext uri="{FF2B5EF4-FFF2-40B4-BE49-F238E27FC236}">
                        <a16:creationId xmlns:a16="http://schemas.microsoft.com/office/drawing/2014/main" id="{435A5595-354B-7EFF-D492-1DB937F038AF}"/>
                      </a:ext>
                    </a:extLst>
                  </p:cNvPr>
                  <p:cNvPicPr/>
                  <p:nvPr/>
                </p:nvPicPr>
                <p:blipFill>
                  <a:blip r:embed="rId303"/>
                  <a:stretch>
                    <a:fillRect/>
                  </a:stretch>
                </p:blipFill>
                <p:spPr>
                  <a:xfrm>
                    <a:off x="5207082" y="3028379"/>
                    <a:ext cx="51480" cy="170640"/>
                  </a:xfrm>
                  <a:prstGeom prst="rect">
                    <a:avLst/>
                  </a:prstGeom>
                </p:spPr>
              </p:pic>
            </mc:Fallback>
          </mc:AlternateContent>
        </p:grpSp>
        <p:grpSp>
          <p:nvGrpSpPr>
            <p:cNvPr id="556" name="Grupp 555">
              <a:extLst>
                <a:ext uri="{FF2B5EF4-FFF2-40B4-BE49-F238E27FC236}">
                  <a16:creationId xmlns:a16="http://schemas.microsoft.com/office/drawing/2014/main" id="{BA9631BD-62EA-793F-F988-29CC2AF10C91}"/>
                </a:ext>
              </a:extLst>
            </p:cNvPr>
            <p:cNvGrpSpPr/>
            <p:nvPr/>
          </p:nvGrpSpPr>
          <p:grpSpPr>
            <a:xfrm>
              <a:off x="5968842" y="2714459"/>
              <a:ext cx="1597320" cy="452880"/>
              <a:chOff x="5968842" y="2714459"/>
              <a:chExt cx="1597320" cy="452880"/>
            </a:xfrm>
          </p:grpSpPr>
          <mc:AlternateContent xmlns:mc="http://schemas.openxmlformats.org/markup-compatibility/2006">
            <mc:Choice xmlns:p14="http://schemas.microsoft.com/office/powerpoint/2010/main" Requires="p14">
              <p:contentPart p14:bwMode="auto" r:id="rId304">
                <p14:nvContentPartPr>
                  <p14:cNvPr id="538" name="Pennanteckning 537">
                    <a:extLst>
                      <a:ext uri="{FF2B5EF4-FFF2-40B4-BE49-F238E27FC236}">
                        <a16:creationId xmlns:a16="http://schemas.microsoft.com/office/drawing/2014/main" id="{B287A21C-3C1E-EB65-E1E3-23B8FADD38E2}"/>
                      </a:ext>
                    </a:extLst>
                  </p14:cNvPr>
                  <p14:cNvContentPartPr/>
                  <p14:nvPr/>
                </p14:nvContentPartPr>
                <p14:xfrm>
                  <a:off x="5968842" y="3015419"/>
                  <a:ext cx="93960" cy="30240"/>
                </p14:xfrm>
              </p:contentPart>
            </mc:Choice>
            <mc:Fallback>
              <p:pic>
                <p:nvPicPr>
                  <p:cNvPr id="538" name="Pennanteckning 537">
                    <a:extLst>
                      <a:ext uri="{FF2B5EF4-FFF2-40B4-BE49-F238E27FC236}">
                        <a16:creationId xmlns:a16="http://schemas.microsoft.com/office/drawing/2014/main" id="{B287A21C-3C1E-EB65-E1E3-23B8FADD38E2}"/>
                      </a:ext>
                    </a:extLst>
                  </p:cNvPr>
                  <p:cNvPicPr/>
                  <p:nvPr/>
                </p:nvPicPr>
                <p:blipFill>
                  <a:blip r:embed="rId305"/>
                  <a:stretch>
                    <a:fillRect/>
                  </a:stretch>
                </p:blipFill>
                <p:spPr>
                  <a:xfrm>
                    <a:off x="5953722" y="3000299"/>
                    <a:ext cx="1242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539" name="Pennanteckning 538">
                    <a:extLst>
                      <a:ext uri="{FF2B5EF4-FFF2-40B4-BE49-F238E27FC236}">
                        <a16:creationId xmlns:a16="http://schemas.microsoft.com/office/drawing/2014/main" id="{DEB6448B-78FD-8B4B-C245-73ED128A9EC3}"/>
                      </a:ext>
                    </a:extLst>
                  </p14:cNvPr>
                  <p14:cNvContentPartPr/>
                  <p14:nvPr/>
                </p14:nvContentPartPr>
                <p14:xfrm>
                  <a:off x="5981442" y="3093899"/>
                  <a:ext cx="79560" cy="25920"/>
                </p14:xfrm>
              </p:contentPart>
            </mc:Choice>
            <mc:Fallback>
              <p:pic>
                <p:nvPicPr>
                  <p:cNvPr id="539" name="Pennanteckning 538">
                    <a:extLst>
                      <a:ext uri="{FF2B5EF4-FFF2-40B4-BE49-F238E27FC236}">
                        <a16:creationId xmlns:a16="http://schemas.microsoft.com/office/drawing/2014/main" id="{DEB6448B-78FD-8B4B-C245-73ED128A9EC3}"/>
                      </a:ext>
                    </a:extLst>
                  </p:cNvPr>
                  <p:cNvPicPr/>
                  <p:nvPr/>
                </p:nvPicPr>
                <p:blipFill>
                  <a:blip r:embed="rId307"/>
                  <a:stretch>
                    <a:fillRect/>
                  </a:stretch>
                </p:blipFill>
                <p:spPr>
                  <a:xfrm>
                    <a:off x="5965962" y="3078779"/>
                    <a:ext cx="1101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540" name="Pennanteckning 539">
                    <a:extLst>
                      <a:ext uri="{FF2B5EF4-FFF2-40B4-BE49-F238E27FC236}">
                        <a16:creationId xmlns:a16="http://schemas.microsoft.com/office/drawing/2014/main" id="{FB320649-A9BE-C66B-C2A7-0D93845BE7C8}"/>
                      </a:ext>
                    </a:extLst>
                  </p14:cNvPr>
                  <p14:cNvContentPartPr/>
                  <p14:nvPr/>
                </p14:nvContentPartPr>
                <p14:xfrm>
                  <a:off x="6009522" y="2992379"/>
                  <a:ext cx="16920" cy="174960"/>
                </p14:xfrm>
              </p:contentPart>
            </mc:Choice>
            <mc:Fallback>
              <p:pic>
                <p:nvPicPr>
                  <p:cNvPr id="540" name="Pennanteckning 539">
                    <a:extLst>
                      <a:ext uri="{FF2B5EF4-FFF2-40B4-BE49-F238E27FC236}">
                        <a16:creationId xmlns:a16="http://schemas.microsoft.com/office/drawing/2014/main" id="{FB320649-A9BE-C66B-C2A7-0D93845BE7C8}"/>
                      </a:ext>
                    </a:extLst>
                  </p:cNvPr>
                  <p:cNvPicPr/>
                  <p:nvPr/>
                </p:nvPicPr>
                <p:blipFill>
                  <a:blip r:embed="rId309"/>
                  <a:stretch>
                    <a:fillRect/>
                  </a:stretch>
                </p:blipFill>
                <p:spPr>
                  <a:xfrm>
                    <a:off x="5994042" y="2976899"/>
                    <a:ext cx="475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541" name="Pennanteckning 540">
                    <a:extLst>
                      <a:ext uri="{FF2B5EF4-FFF2-40B4-BE49-F238E27FC236}">
                        <a16:creationId xmlns:a16="http://schemas.microsoft.com/office/drawing/2014/main" id="{1A76E3CA-D9FE-E5CE-9FBC-6ED441327C78}"/>
                      </a:ext>
                    </a:extLst>
                  </p14:cNvPr>
                  <p14:cNvContentPartPr/>
                  <p14:nvPr/>
                </p14:nvContentPartPr>
                <p14:xfrm>
                  <a:off x="6079722" y="2997419"/>
                  <a:ext cx="1080" cy="136800"/>
                </p14:xfrm>
              </p:contentPart>
            </mc:Choice>
            <mc:Fallback>
              <p:pic>
                <p:nvPicPr>
                  <p:cNvPr id="541" name="Pennanteckning 540">
                    <a:extLst>
                      <a:ext uri="{FF2B5EF4-FFF2-40B4-BE49-F238E27FC236}">
                        <a16:creationId xmlns:a16="http://schemas.microsoft.com/office/drawing/2014/main" id="{1A76E3CA-D9FE-E5CE-9FBC-6ED441327C78}"/>
                      </a:ext>
                    </a:extLst>
                  </p:cNvPr>
                  <p:cNvPicPr/>
                  <p:nvPr/>
                </p:nvPicPr>
                <p:blipFill>
                  <a:blip r:embed="rId311"/>
                  <a:stretch>
                    <a:fillRect/>
                  </a:stretch>
                </p:blipFill>
                <p:spPr>
                  <a:xfrm>
                    <a:off x="6064602" y="2981939"/>
                    <a:ext cx="316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542" name="Pennanteckning 541">
                    <a:extLst>
                      <a:ext uri="{FF2B5EF4-FFF2-40B4-BE49-F238E27FC236}">
                        <a16:creationId xmlns:a16="http://schemas.microsoft.com/office/drawing/2014/main" id="{15E26293-445C-168B-89EC-5943DBF81371}"/>
                      </a:ext>
                    </a:extLst>
                  </p14:cNvPr>
                  <p14:cNvContentPartPr/>
                  <p14:nvPr/>
                </p14:nvContentPartPr>
                <p14:xfrm>
                  <a:off x="6178002" y="2945219"/>
                  <a:ext cx="128520" cy="180000"/>
                </p14:xfrm>
              </p:contentPart>
            </mc:Choice>
            <mc:Fallback>
              <p:pic>
                <p:nvPicPr>
                  <p:cNvPr id="542" name="Pennanteckning 541">
                    <a:extLst>
                      <a:ext uri="{FF2B5EF4-FFF2-40B4-BE49-F238E27FC236}">
                        <a16:creationId xmlns:a16="http://schemas.microsoft.com/office/drawing/2014/main" id="{15E26293-445C-168B-89EC-5943DBF81371}"/>
                      </a:ext>
                    </a:extLst>
                  </p:cNvPr>
                  <p:cNvPicPr/>
                  <p:nvPr/>
                </p:nvPicPr>
                <p:blipFill>
                  <a:blip r:embed="rId313"/>
                  <a:stretch>
                    <a:fillRect/>
                  </a:stretch>
                </p:blipFill>
                <p:spPr>
                  <a:xfrm>
                    <a:off x="6162882" y="2929739"/>
                    <a:ext cx="1591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543" name="Pennanteckning 542">
                    <a:extLst>
                      <a:ext uri="{FF2B5EF4-FFF2-40B4-BE49-F238E27FC236}">
                        <a16:creationId xmlns:a16="http://schemas.microsoft.com/office/drawing/2014/main" id="{52192D1D-6B44-80D3-06F4-DE97A2629A65}"/>
                      </a:ext>
                    </a:extLst>
                  </p14:cNvPr>
                  <p14:cNvContentPartPr/>
                  <p14:nvPr/>
                </p14:nvContentPartPr>
                <p14:xfrm>
                  <a:off x="6348642" y="3077339"/>
                  <a:ext cx="15120" cy="31680"/>
                </p14:xfrm>
              </p:contentPart>
            </mc:Choice>
            <mc:Fallback>
              <p:pic>
                <p:nvPicPr>
                  <p:cNvPr id="543" name="Pennanteckning 542">
                    <a:extLst>
                      <a:ext uri="{FF2B5EF4-FFF2-40B4-BE49-F238E27FC236}">
                        <a16:creationId xmlns:a16="http://schemas.microsoft.com/office/drawing/2014/main" id="{52192D1D-6B44-80D3-06F4-DE97A2629A65}"/>
                      </a:ext>
                    </a:extLst>
                  </p:cNvPr>
                  <p:cNvPicPr/>
                  <p:nvPr/>
                </p:nvPicPr>
                <p:blipFill>
                  <a:blip r:embed="rId315"/>
                  <a:stretch>
                    <a:fillRect/>
                  </a:stretch>
                </p:blipFill>
                <p:spPr>
                  <a:xfrm>
                    <a:off x="6333162" y="3062219"/>
                    <a:ext cx="457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544" name="Pennanteckning 543">
                    <a:extLst>
                      <a:ext uri="{FF2B5EF4-FFF2-40B4-BE49-F238E27FC236}">
                        <a16:creationId xmlns:a16="http://schemas.microsoft.com/office/drawing/2014/main" id="{E3353CE6-A770-0F37-4B9F-4E2CB3C956E7}"/>
                      </a:ext>
                    </a:extLst>
                  </p14:cNvPr>
                  <p14:cNvContentPartPr/>
                  <p14:nvPr/>
                </p14:nvContentPartPr>
                <p14:xfrm>
                  <a:off x="6353322" y="2965739"/>
                  <a:ext cx="6840" cy="360"/>
                </p14:xfrm>
              </p:contentPart>
            </mc:Choice>
            <mc:Fallback>
              <p:pic>
                <p:nvPicPr>
                  <p:cNvPr id="544" name="Pennanteckning 543">
                    <a:extLst>
                      <a:ext uri="{FF2B5EF4-FFF2-40B4-BE49-F238E27FC236}">
                        <a16:creationId xmlns:a16="http://schemas.microsoft.com/office/drawing/2014/main" id="{E3353CE6-A770-0F37-4B9F-4E2CB3C956E7}"/>
                      </a:ext>
                    </a:extLst>
                  </p:cNvPr>
                  <p:cNvPicPr/>
                  <p:nvPr/>
                </p:nvPicPr>
                <p:blipFill>
                  <a:blip r:embed="rId317"/>
                  <a:stretch>
                    <a:fillRect/>
                  </a:stretch>
                </p:blipFill>
                <p:spPr>
                  <a:xfrm>
                    <a:off x="6338202" y="2950619"/>
                    <a:ext cx="374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545" name="Pennanteckning 544">
                    <a:extLst>
                      <a:ext uri="{FF2B5EF4-FFF2-40B4-BE49-F238E27FC236}">
                        <a16:creationId xmlns:a16="http://schemas.microsoft.com/office/drawing/2014/main" id="{21AF4066-FF0E-F33C-5D5C-066AEA6CABE0}"/>
                      </a:ext>
                    </a:extLst>
                  </p14:cNvPr>
                  <p14:cNvContentPartPr/>
                  <p14:nvPr/>
                </p14:nvContentPartPr>
                <p14:xfrm>
                  <a:off x="6441162" y="2958539"/>
                  <a:ext cx="8640" cy="167400"/>
                </p14:xfrm>
              </p:contentPart>
            </mc:Choice>
            <mc:Fallback>
              <p:pic>
                <p:nvPicPr>
                  <p:cNvPr id="545" name="Pennanteckning 544">
                    <a:extLst>
                      <a:ext uri="{FF2B5EF4-FFF2-40B4-BE49-F238E27FC236}">
                        <a16:creationId xmlns:a16="http://schemas.microsoft.com/office/drawing/2014/main" id="{21AF4066-FF0E-F33C-5D5C-066AEA6CABE0}"/>
                      </a:ext>
                    </a:extLst>
                  </p:cNvPr>
                  <p:cNvPicPr/>
                  <p:nvPr/>
                </p:nvPicPr>
                <p:blipFill>
                  <a:blip r:embed="rId319"/>
                  <a:stretch>
                    <a:fillRect/>
                  </a:stretch>
                </p:blipFill>
                <p:spPr>
                  <a:xfrm>
                    <a:off x="6426042" y="2943059"/>
                    <a:ext cx="392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546" name="Pennanteckning 545">
                    <a:extLst>
                      <a:ext uri="{FF2B5EF4-FFF2-40B4-BE49-F238E27FC236}">
                        <a16:creationId xmlns:a16="http://schemas.microsoft.com/office/drawing/2014/main" id="{59196588-C1D4-4766-9AB2-08A85B20B83A}"/>
                      </a:ext>
                    </a:extLst>
                  </p14:cNvPr>
                  <p14:cNvContentPartPr/>
                  <p14:nvPr/>
                </p14:nvContentPartPr>
                <p14:xfrm>
                  <a:off x="6432882" y="2998859"/>
                  <a:ext cx="142560" cy="113760"/>
                </p14:xfrm>
              </p:contentPart>
            </mc:Choice>
            <mc:Fallback>
              <p:pic>
                <p:nvPicPr>
                  <p:cNvPr id="546" name="Pennanteckning 545">
                    <a:extLst>
                      <a:ext uri="{FF2B5EF4-FFF2-40B4-BE49-F238E27FC236}">
                        <a16:creationId xmlns:a16="http://schemas.microsoft.com/office/drawing/2014/main" id="{59196588-C1D4-4766-9AB2-08A85B20B83A}"/>
                      </a:ext>
                    </a:extLst>
                  </p:cNvPr>
                  <p:cNvPicPr/>
                  <p:nvPr/>
                </p:nvPicPr>
                <p:blipFill>
                  <a:blip r:embed="rId321"/>
                  <a:stretch>
                    <a:fillRect/>
                  </a:stretch>
                </p:blipFill>
                <p:spPr>
                  <a:xfrm>
                    <a:off x="6417762" y="2983739"/>
                    <a:ext cx="1731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548" name="Pennanteckning 547">
                    <a:extLst>
                      <a:ext uri="{FF2B5EF4-FFF2-40B4-BE49-F238E27FC236}">
                        <a16:creationId xmlns:a16="http://schemas.microsoft.com/office/drawing/2014/main" id="{FD5495C1-DFB5-76B4-93F8-3F790745D954}"/>
                      </a:ext>
                    </a:extLst>
                  </p14:cNvPr>
                  <p14:cNvContentPartPr/>
                  <p14:nvPr/>
                </p14:nvContentPartPr>
                <p14:xfrm>
                  <a:off x="6710802" y="2949179"/>
                  <a:ext cx="88200" cy="74880"/>
                </p14:xfrm>
              </p:contentPart>
            </mc:Choice>
            <mc:Fallback>
              <p:pic>
                <p:nvPicPr>
                  <p:cNvPr id="548" name="Pennanteckning 547">
                    <a:extLst>
                      <a:ext uri="{FF2B5EF4-FFF2-40B4-BE49-F238E27FC236}">
                        <a16:creationId xmlns:a16="http://schemas.microsoft.com/office/drawing/2014/main" id="{FD5495C1-DFB5-76B4-93F8-3F790745D954}"/>
                      </a:ext>
                    </a:extLst>
                  </p:cNvPr>
                  <p:cNvPicPr/>
                  <p:nvPr/>
                </p:nvPicPr>
                <p:blipFill>
                  <a:blip r:embed="rId323"/>
                  <a:stretch>
                    <a:fillRect/>
                  </a:stretch>
                </p:blipFill>
                <p:spPr>
                  <a:xfrm>
                    <a:off x="6695322" y="2934059"/>
                    <a:ext cx="1184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549" name="Pennanteckning 548">
                    <a:extLst>
                      <a:ext uri="{FF2B5EF4-FFF2-40B4-BE49-F238E27FC236}">
                        <a16:creationId xmlns:a16="http://schemas.microsoft.com/office/drawing/2014/main" id="{DEAF8E81-79CF-AFED-D62E-FAFD2DE8E461}"/>
                      </a:ext>
                    </a:extLst>
                  </p14:cNvPr>
                  <p14:cNvContentPartPr/>
                  <p14:nvPr/>
                </p14:nvContentPartPr>
                <p14:xfrm>
                  <a:off x="6903402" y="2891219"/>
                  <a:ext cx="54000" cy="155880"/>
                </p14:xfrm>
              </p:contentPart>
            </mc:Choice>
            <mc:Fallback>
              <p:pic>
                <p:nvPicPr>
                  <p:cNvPr id="549" name="Pennanteckning 548">
                    <a:extLst>
                      <a:ext uri="{FF2B5EF4-FFF2-40B4-BE49-F238E27FC236}">
                        <a16:creationId xmlns:a16="http://schemas.microsoft.com/office/drawing/2014/main" id="{DEAF8E81-79CF-AFED-D62E-FAFD2DE8E461}"/>
                      </a:ext>
                    </a:extLst>
                  </p:cNvPr>
                  <p:cNvPicPr/>
                  <p:nvPr/>
                </p:nvPicPr>
                <p:blipFill>
                  <a:blip r:embed="rId325"/>
                  <a:stretch>
                    <a:fillRect/>
                  </a:stretch>
                </p:blipFill>
                <p:spPr>
                  <a:xfrm>
                    <a:off x="6888282" y="2876099"/>
                    <a:ext cx="846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550" name="Pennanteckning 549">
                    <a:extLst>
                      <a:ext uri="{FF2B5EF4-FFF2-40B4-BE49-F238E27FC236}">
                        <a16:creationId xmlns:a16="http://schemas.microsoft.com/office/drawing/2014/main" id="{716F6C99-DA72-57E4-C885-BC9759E50DBD}"/>
                      </a:ext>
                    </a:extLst>
                  </p14:cNvPr>
                  <p14:cNvContentPartPr/>
                  <p14:nvPr/>
                </p14:nvContentPartPr>
                <p14:xfrm>
                  <a:off x="7008522" y="2877179"/>
                  <a:ext cx="55800" cy="126000"/>
                </p14:xfrm>
              </p:contentPart>
            </mc:Choice>
            <mc:Fallback>
              <p:pic>
                <p:nvPicPr>
                  <p:cNvPr id="550" name="Pennanteckning 549">
                    <a:extLst>
                      <a:ext uri="{FF2B5EF4-FFF2-40B4-BE49-F238E27FC236}">
                        <a16:creationId xmlns:a16="http://schemas.microsoft.com/office/drawing/2014/main" id="{716F6C99-DA72-57E4-C885-BC9759E50DBD}"/>
                      </a:ext>
                    </a:extLst>
                  </p:cNvPr>
                  <p:cNvPicPr/>
                  <p:nvPr/>
                </p:nvPicPr>
                <p:blipFill>
                  <a:blip r:embed="rId327"/>
                  <a:stretch>
                    <a:fillRect/>
                  </a:stretch>
                </p:blipFill>
                <p:spPr>
                  <a:xfrm>
                    <a:off x="6993042" y="2862059"/>
                    <a:ext cx="864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551" name="Pennanteckning 550">
                    <a:extLst>
                      <a:ext uri="{FF2B5EF4-FFF2-40B4-BE49-F238E27FC236}">
                        <a16:creationId xmlns:a16="http://schemas.microsoft.com/office/drawing/2014/main" id="{3D2D4A06-585E-C68F-7468-6B24E39B09E6}"/>
                      </a:ext>
                    </a:extLst>
                  </p14:cNvPr>
                  <p14:cNvContentPartPr/>
                  <p14:nvPr/>
                </p14:nvContentPartPr>
                <p14:xfrm>
                  <a:off x="7134162" y="2826779"/>
                  <a:ext cx="122760" cy="175680"/>
                </p14:xfrm>
              </p:contentPart>
            </mc:Choice>
            <mc:Fallback>
              <p:pic>
                <p:nvPicPr>
                  <p:cNvPr id="551" name="Pennanteckning 550">
                    <a:extLst>
                      <a:ext uri="{FF2B5EF4-FFF2-40B4-BE49-F238E27FC236}">
                        <a16:creationId xmlns:a16="http://schemas.microsoft.com/office/drawing/2014/main" id="{3D2D4A06-585E-C68F-7468-6B24E39B09E6}"/>
                      </a:ext>
                    </a:extLst>
                  </p:cNvPr>
                  <p:cNvPicPr/>
                  <p:nvPr/>
                </p:nvPicPr>
                <p:blipFill>
                  <a:blip r:embed="rId329"/>
                  <a:stretch>
                    <a:fillRect/>
                  </a:stretch>
                </p:blipFill>
                <p:spPr>
                  <a:xfrm>
                    <a:off x="7119042" y="2811659"/>
                    <a:ext cx="1533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552" name="Pennanteckning 551">
                    <a:extLst>
                      <a:ext uri="{FF2B5EF4-FFF2-40B4-BE49-F238E27FC236}">
                        <a16:creationId xmlns:a16="http://schemas.microsoft.com/office/drawing/2014/main" id="{69B2EB2B-7507-5696-74EA-9DB20A889128}"/>
                      </a:ext>
                    </a:extLst>
                  </p14:cNvPr>
                  <p14:cNvContentPartPr/>
                  <p14:nvPr/>
                </p14:nvContentPartPr>
                <p14:xfrm>
                  <a:off x="7182762" y="2909579"/>
                  <a:ext cx="94680" cy="39240"/>
                </p14:xfrm>
              </p:contentPart>
            </mc:Choice>
            <mc:Fallback>
              <p:pic>
                <p:nvPicPr>
                  <p:cNvPr id="552" name="Pennanteckning 551">
                    <a:extLst>
                      <a:ext uri="{FF2B5EF4-FFF2-40B4-BE49-F238E27FC236}">
                        <a16:creationId xmlns:a16="http://schemas.microsoft.com/office/drawing/2014/main" id="{69B2EB2B-7507-5696-74EA-9DB20A889128}"/>
                      </a:ext>
                    </a:extLst>
                  </p:cNvPr>
                  <p:cNvPicPr/>
                  <p:nvPr/>
                </p:nvPicPr>
                <p:blipFill>
                  <a:blip r:embed="rId331"/>
                  <a:stretch>
                    <a:fillRect/>
                  </a:stretch>
                </p:blipFill>
                <p:spPr>
                  <a:xfrm>
                    <a:off x="7167642" y="2894459"/>
                    <a:ext cx="1252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553" name="Pennanteckning 552">
                    <a:extLst>
                      <a:ext uri="{FF2B5EF4-FFF2-40B4-BE49-F238E27FC236}">
                        <a16:creationId xmlns:a16="http://schemas.microsoft.com/office/drawing/2014/main" id="{812D074A-B5FB-54DA-F6C2-D11D2C62B077}"/>
                      </a:ext>
                    </a:extLst>
                  </p14:cNvPr>
                  <p14:cNvContentPartPr/>
                  <p14:nvPr/>
                </p14:nvContentPartPr>
                <p14:xfrm>
                  <a:off x="7348362" y="2956739"/>
                  <a:ext cx="9360" cy="45720"/>
                </p14:xfrm>
              </p:contentPart>
            </mc:Choice>
            <mc:Fallback>
              <p:pic>
                <p:nvPicPr>
                  <p:cNvPr id="553" name="Pennanteckning 552">
                    <a:extLst>
                      <a:ext uri="{FF2B5EF4-FFF2-40B4-BE49-F238E27FC236}">
                        <a16:creationId xmlns:a16="http://schemas.microsoft.com/office/drawing/2014/main" id="{812D074A-B5FB-54DA-F6C2-D11D2C62B077}"/>
                      </a:ext>
                    </a:extLst>
                  </p:cNvPr>
                  <p:cNvPicPr/>
                  <p:nvPr/>
                </p:nvPicPr>
                <p:blipFill>
                  <a:blip r:embed="rId333"/>
                  <a:stretch>
                    <a:fillRect/>
                  </a:stretch>
                </p:blipFill>
                <p:spPr>
                  <a:xfrm>
                    <a:off x="7333242" y="2941619"/>
                    <a:ext cx="399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554" name="Pennanteckning 553">
                    <a:extLst>
                      <a:ext uri="{FF2B5EF4-FFF2-40B4-BE49-F238E27FC236}">
                        <a16:creationId xmlns:a16="http://schemas.microsoft.com/office/drawing/2014/main" id="{74F19740-56E7-E386-0EE0-3EB1CD1D12DB}"/>
                      </a:ext>
                    </a:extLst>
                  </p14:cNvPr>
                  <p14:cNvContentPartPr/>
                  <p14:nvPr/>
                </p14:nvContentPartPr>
                <p14:xfrm>
                  <a:off x="7421082" y="2831099"/>
                  <a:ext cx="69840" cy="134280"/>
                </p14:xfrm>
              </p:contentPart>
            </mc:Choice>
            <mc:Fallback>
              <p:pic>
                <p:nvPicPr>
                  <p:cNvPr id="554" name="Pennanteckning 553">
                    <a:extLst>
                      <a:ext uri="{FF2B5EF4-FFF2-40B4-BE49-F238E27FC236}">
                        <a16:creationId xmlns:a16="http://schemas.microsoft.com/office/drawing/2014/main" id="{74F19740-56E7-E386-0EE0-3EB1CD1D12DB}"/>
                      </a:ext>
                    </a:extLst>
                  </p:cNvPr>
                  <p:cNvPicPr/>
                  <p:nvPr/>
                </p:nvPicPr>
                <p:blipFill>
                  <a:blip r:embed="rId335"/>
                  <a:stretch>
                    <a:fillRect/>
                  </a:stretch>
                </p:blipFill>
                <p:spPr>
                  <a:xfrm>
                    <a:off x="7405962" y="2815619"/>
                    <a:ext cx="1004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555" name="Pennanteckning 554">
                    <a:extLst>
                      <a:ext uri="{FF2B5EF4-FFF2-40B4-BE49-F238E27FC236}">
                        <a16:creationId xmlns:a16="http://schemas.microsoft.com/office/drawing/2014/main" id="{0163EC17-7012-4DA9-55A3-E43AEB4A4885}"/>
                      </a:ext>
                    </a:extLst>
                  </p14:cNvPr>
                  <p14:cNvContentPartPr/>
                  <p14:nvPr/>
                </p14:nvContentPartPr>
                <p14:xfrm>
                  <a:off x="7438362" y="2714459"/>
                  <a:ext cx="127800" cy="75600"/>
                </p14:xfrm>
              </p:contentPart>
            </mc:Choice>
            <mc:Fallback>
              <p:pic>
                <p:nvPicPr>
                  <p:cNvPr id="555" name="Pennanteckning 554">
                    <a:extLst>
                      <a:ext uri="{FF2B5EF4-FFF2-40B4-BE49-F238E27FC236}">
                        <a16:creationId xmlns:a16="http://schemas.microsoft.com/office/drawing/2014/main" id="{0163EC17-7012-4DA9-55A3-E43AEB4A4885}"/>
                      </a:ext>
                    </a:extLst>
                  </p:cNvPr>
                  <p:cNvPicPr/>
                  <p:nvPr/>
                </p:nvPicPr>
                <p:blipFill>
                  <a:blip r:embed="rId337"/>
                  <a:stretch>
                    <a:fillRect/>
                  </a:stretch>
                </p:blipFill>
                <p:spPr>
                  <a:xfrm>
                    <a:off x="7423242" y="2698979"/>
                    <a:ext cx="158040" cy="10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8">
              <p14:nvContentPartPr>
                <p14:cNvPr id="594" name="Pennanteckning 593">
                  <a:extLst>
                    <a:ext uri="{FF2B5EF4-FFF2-40B4-BE49-F238E27FC236}">
                      <a16:creationId xmlns:a16="http://schemas.microsoft.com/office/drawing/2014/main" id="{348C38A6-EEFD-0B62-3F45-478ECA9A6299}"/>
                    </a:ext>
                  </a:extLst>
                </p14:cNvPr>
                <p14:cNvContentPartPr/>
                <p14:nvPr/>
              </p14:nvContentPartPr>
              <p14:xfrm>
                <a:off x="5783802" y="2287859"/>
                <a:ext cx="91440" cy="83880"/>
              </p14:xfrm>
            </p:contentPart>
          </mc:Choice>
          <mc:Fallback>
            <p:pic>
              <p:nvPicPr>
                <p:cNvPr id="594" name="Pennanteckning 593">
                  <a:extLst>
                    <a:ext uri="{FF2B5EF4-FFF2-40B4-BE49-F238E27FC236}">
                      <a16:creationId xmlns:a16="http://schemas.microsoft.com/office/drawing/2014/main" id="{348C38A6-EEFD-0B62-3F45-478ECA9A6299}"/>
                    </a:ext>
                  </a:extLst>
                </p:cNvPr>
                <p:cNvPicPr/>
                <p:nvPr/>
              </p:nvPicPr>
              <p:blipFill>
                <a:blip r:embed="rId339"/>
                <a:stretch>
                  <a:fillRect/>
                </a:stretch>
              </p:blipFill>
              <p:spPr>
                <a:xfrm>
                  <a:off x="5768322" y="2272379"/>
                  <a:ext cx="121680" cy="114480"/>
                </a:xfrm>
                <a:prstGeom prst="rect">
                  <a:avLst/>
                </a:prstGeom>
              </p:spPr>
            </p:pic>
          </mc:Fallback>
        </mc:AlternateContent>
      </p:grpSp>
      <p:grpSp>
        <p:nvGrpSpPr>
          <p:cNvPr id="792" name="Grupp 791">
            <a:extLst>
              <a:ext uri="{FF2B5EF4-FFF2-40B4-BE49-F238E27FC236}">
                <a16:creationId xmlns:a16="http://schemas.microsoft.com/office/drawing/2014/main" id="{460532E1-3911-B8BB-370D-21BD7F414EBD}"/>
              </a:ext>
            </a:extLst>
          </p:cNvPr>
          <p:cNvGrpSpPr/>
          <p:nvPr/>
        </p:nvGrpSpPr>
        <p:grpSpPr>
          <a:xfrm>
            <a:off x="5686962" y="3320699"/>
            <a:ext cx="1895760" cy="1144800"/>
            <a:chOff x="5686962" y="3320699"/>
            <a:chExt cx="1895760" cy="1144800"/>
          </a:xfrm>
        </p:grpSpPr>
        <p:grpSp>
          <p:nvGrpSpPr>
            <p:cNvPr id="559" name="Grupp 558">
              <a:extLst>
                <a:ext uri="{FF2B5EF4-FFF2-40B4-BE49-F238E27FC236}">
                  <a16:creationId xmlns:a16="http://schemas.microsoft.com/office/drawing/2014/main" id="{612B270D-1A87-8FBF-DD29-01DDF359B7B6}"/>
                </a:ext>
              </a:extLst>
            </p:cNvPr>
            <p:cNvGrpSpPr/>
            <p:nvPr/>
          </p:nvGrpSpPr>
          <p:grpSpPr>
            <a:xfrm>
              <a:off x="6116802" y="3332219"/>
              <a:ext cx="1087920" cy="762840"/>
              <a:chOff x="6116802" y="3332219"/>
              <a:chExt cx="1087920" cy="762840"/>
            </a:xfrm>
          </p:grpSpPr>
          <mc:AlternateContent xmlns:mc="http://schemas.openxmlformats.org/markup-compatibility/2006">
            <mc:Choice xmlns:p14="http://schemas.microsoft.com/office/powerpoint/2010/main" Requires="p14">
              <p:contentPart p14:bwMode="auto" r:id="rId340">
                <p14:nvContentPartPr>
                  <p14:cNvPr id="557" name="Pennanteckning 556">
                    <a:extLst>
                      <a:ext uri="{FF2B5EF4-FFF2-40B4-BE49-F238E27FC236}">
                        <a16:creationId xmlns:a16="http://schemas.microsoft.com/office/drawing/2014/main" id="{1F27E7B2-C8F8-D952-F638-CBB18D70F5E2}"/>
                      </a:ext>
                    </a:extLst>
                  </p14:cNvPr>
                  <p14:cNvContentPartPr/>
                  <p14:nvPr/>
                </p14:nvContentPartPr>
                <p14:xfrm>
                  <a:off x="6116802" y="3332219"/>
                  <a:ext cx="465840" cy="762840"/>
                </p14:xfrm>
              </p:contentPart>
            </mc:Choice>
            <mc:Fallback>
              <p:pic>
                <p:nvPicPr>
                  <p:cNvPr id="557" name="Pennanteckning 556">
                    <a:extLst>
                      <a:ext uri="{FF2B5EF4-FFF2-40B4-BE49-F238E27FC236}">
                        <a16:creationId xmlns:a16="http://schemas.microsoft.com/office/drawing/2014/main" id="{1F27E7B2-C8F8-D952-F638-CBB18D70F5E2}"/>
                      </a:ext>
                    </a:extLst>
                  </p:cNvPr>
                  <p:cNvPicPr/>
                  <p:nvPr/>
                </p:nvPicPr>
                <p:blipFill>
                  <a:blip r:embed="rId341"/>
                  <a:stretch>
                    <a:fillRect/>
                  </a:stretch>
                </p:blipFill>
                <p:spPr>
                  <a:xfrm>
                    <a:off x="6101682" y="3317099"/>
                    <a:ext cx="496440" cy="7934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558" name="Pennanteckning 557">
                    <a:extLst>
                      <a:ext uri="{FF2B5EF4-FFF2-40B4-BE49-F238E27FC236}">
                        <a16:creationId xmlns:a16="http://schemas.microsoft.com/office/drawing/2014/main" id="{AAC9309B-54A4-3EC7-5882-0508965FE392}"/>
                      </a:ext>
                    </a:extLst>
                  </p14:cNvPr>
                  <p14:cNvContentPartPr/>
                  <p14:nvPr/>
                </p14:nvContentPartPr>
                <p14:xfrm>
                  <a:off x="6605682" y="3378659"/>
                  <a:ext cx="599040" cy="515520"/>
                </p14:xfrm>
              </p:contentPart>
            </mc:Choice>
            <mc:Fallback>
              <p:pic>
                <p:nvPicPr>
                  <p:cNvPr id="558" name="Pennanteckning 557">
                    <a:extLst>
                      <a:ext uri="{FF2B5EF4-FFF2-40B4-BE49-F238E27FC236}">
                        <a16:creationId xmlns:a16="http://schemas.microsoft.com/office/drawing/2014/main" id="{AAC9309B-54A4-3EC7-5882-0508965FE392}"/>
                      </a:ext>
                    </a:extLst>
                  </p:cNvPr>
                  <p:cNvPicPr/>
                  <p:nvPr/>
                </p:nvPicPr>
                <p:blipFill>
                  <a:blip r:embed="rId343"/>
                  <a:stretch>
                    <a:fillRect/>
                  </a:stretch>
                </p:blipFill>
                <p:spPr>
                  <a:xfrm>
                    <a:off x="6590562" y="3363179"/>
                    <a:ext cx="629640" cy="54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4">
              <p14:nvContentPartPr>
                <p14:cNvPr id="560" name="Pennanteckning 559">
                  <a:extLst>
                    <a:ext uri="{FF2B5EF4-FFF2-40B4-BE49-F238E27FC236}">
                      <a16:creationId xmlns:a16="http://schemas.microsoft.com/office/drawing/2014/main" id="{AB231084-86DE-FF1C-C958-6CEA2B4CE38C}"/>
                    </a:ext>
                  </a:extLst>
                </p14:cNvPr>
                <p14:cNvContentPartPr/>
                <p14:nvPr/>
              </p14:nvContentPartPr>
              <p14:xfrm>
                <a:off x="5686962" y="4236899"/>
                <a:ext cx="97920" cy="228600"/>
              </p14:xfrm>
            </p:contentPart>
          </mc:Choice>
          <mc:Fallback>
            <p:pic>
              <p:nvPicPr>
                <p:cNvPr id="560" name="Pennanteckning 559">
                  <a:extLst>
                    <a:ext uri="{FF2B5EF4-FFF2-40B4-BE49-F238E27FC236}">
                      <a16:creationId xmlns:a16="http://schemas.microsoft.com/office/drawing/2014/main" id="{AB231084-86DE-FF1C-C958-6CEA2B4CE38C}"/>
                    </a:ext>
                  </a:extLst>
                </p:cNvPr>
                <p:cNvPicPr/>
                <p:nvPr/>
              </p:nvPicPr>
              <p:blipFill>
                <a:blip r:embed="rId345"/>
                <a:stretch>
                  <a:fillRect/>
                </a:stretch>
              </p:blipFill>
              <p:spPr>
                <a:xfrm>
                  <a:off x="5671482" y="4221779"/>
                  <a:ext cx="128520" cy="259200"/>
                </a:xfrm>
                <a:prstGeom prst="rect">
                  <a:avLst/>
                </a:prstGeom>
              </p:spPr>
            </p:pic>
          </mc:Fallback>
        </mc:AlternateContent>
        <p:grpSp>
          <p:nvGrpSpPr>
            <p:cNvPr id="565" name="Grupp 564">
              <a:extLst>
                <a:ext uri="{FF2B5EF4-FFF2-40B4-BE49-F238E27FC236}">
                  <a16:creationId xmlns:a16="http://schemas.microsoft.com/office/drawing/2014/main" id="{B4C5A92A-D261-2900-8769-F896CEC0FD99}"/>
                </a:ext>
              </a:extLst>
            </p:cNvPr>
            <p:cNvGrpSpPr/>
            <p:nvPr/>
          </p:nvGrpSpPr>
          <p:grpSpPr>
            <a:xfrm>
              <a:off x="5954082" y="4262099"/>
              <a:ext cx="326160" cy="158040"/>
              <a:chOff x="5954082" y="4262099"/>
              <a:chExt cx="326160" cy="158040"/>
            </a:xfrm>
          </p:grpSpPr>
          <mc:AlternateContent xmlns:mc="http://schemas.openxmlformats.org/markup-compatibility/2006">
            <mc:Choice xmlns:p14="http://schemas.microsoft.com/office/powerpoint/2010/main" Requires="p14">
              <p:contentPart p14:bwMode="auto" r:id="rId346">
                <p14:nvContentPartPr>
                  <p14:cNvPr id="561" name="Pennanteckning 560">
                    <a:extLst>
                      <a:ext uri="{FF2B5EF4-FFF2-40B4-BE49-F238E27FC236}">
                        <a16:creationId xmlns:a16="http://schemas.microsoft.com/office/drawing/2014/main" id="{4EE29E04-8716-0635-C9B7-12E9304BCAD5}"/>
                      </a:ext>
                    </a:extLst>
                  </p14:cNvPr>
                  <p14:cNvContentPartPr/>
                  <p14:nvPr/>
                </p14:nvContentPartPr>
                <p14:xfrm>
                  <a:off x="5954082" y="4415459"/>
                  <a:ext cx="1080" cy="4680"/>
                </p14:xfrm>
              </p:contentPart>
            </mc:Choice>
            <mc:Fallback>
              <p:pic>
                <p:nvPicPr>
                  <p:cNvPr id="561" name="Pennanteckning 560">
                    <a:extLst>
                      <a:ext uri="{FF2B5EF4-FFF2-40B4-BE49-F238E27FC236}">
                        <a16:creationId xmlns:a16="http://schemas.microsoft.com/office/drawing/2014/main" id="{4EE29E04-8716-0635-C9B7-12E9304BCAD5}"/>
                      </a:ext>
                    </a:extLst>
                  </p:cNvPr>
                  <p:cNvPicPr/>
                  <p:nvPr/>
                </p:nvPicPr>
                <p:blipFill>
                  <a:blip r:embed="rId347"/>
                  <a:stretch>
                    <a:fillRect/>
                  </a:stretch>
                </p:blipFill>
                <p:spPr>
                  <a:xfrm>
                    <a:off x="5938962" y="4400339"/>
                    <a:ext cx="316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562" name="Pennanteckning 561">
                    <a:extLst>
                      <a:ext uri="{FF2B5EF4-FFF2-40B4-BE49-F238E27FC236}">
                        <a16:creationId xmlns:a16="http://schemas.microsoft.com/office/drawing/2014/main" id="{50409821-CB4A-57B4-ABB9-5A2022BA0B9C}"/>
                      </a:ext>
                    </a:extLst>
                  </p14:cNvPr>
                  <p14:cNvContentPartPr/>
                  <p14:nvPr/>
                </p14:nvContentPartPr>
                <p14:xfrm>
                  <a:off x="6049842" y="4270019"/>
                  <a:ext cx="6120" cy="360"/>
                </p14:xfrm>
              </p:contentPart>
            </mc:Choice>
            <mc:Fallback>
              <p:pic>
                <p:nvPicPr>
                  <p:cNvPr id="562" name="Pennanteckning 561">
                    <a:extLst>
                      <a:ext uri="{FF2B5EF4-FFF2-40B4-BE49-F238E27FC236}">
                        <a16:creationId xmlns:a16="http://schemas.microsoft.com/office/drawing/2014/main" id="{50409821-CB4A-57B4-ABB9-5A2022BA0B9C}"/>
                      </a:ext>
                    </a:extLst>
                  </p:cNvPr>
                  <p:cNvPicPr/>
                  <p:nvPr/>
                </p:nvPicPr>
                <p:blipFill>
                  <a:blip r:embed="rId349"/>
                  <a:stretch>
                    <a:fillRect/>
                  </a:stretch>
                </p:blipFill>
                <p:spPr>
                  <a:xfrm>
                    <a:off x="6034722" y="4254539"/>
                    <a:ext cx="367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563" name="Pennanteckning 562">
                    <a:extLst>
                      <a:ext uri="{FF2B5EF4-FFF2-40B4-BE49-F238E27FC236}">
                        <a16:creationId xmlns:a16="http://schemas.microsoft.com/office/drawing/2014/main" id="{C295D8C7-377C-B552-F6F6-D22C04F63575}"/>
                      </a:ext>
                    </a:extLst>
                  </p14:cNvPr>
                  <p14:cNvContentPartPr/>
                  <p14:nvPr/>
                </p14:nvContentPartPr>
                <p14:xfrm>
                  <a:off x="6051642" y="4270019"/>
                  <a:ext cx="73800" cy="96480"/>
                </p14:xfrm>
              </p:contentPart>
            </mc:Choice>
            <mc:Fallback>
              <p:pic>
                <p:nvPicPr>
                  <p:cNvPr id="563" name="Pennanteckning 562">
                    <a:extLst>
                      <a:ext uri="{FF2B5EF4-FFF2-40B4-BE49-F238E27FC236}">
                        <a16:creationId xmlns:a16="http://schemas.microsoft.com/office/drawing/2014/main" id="{C295D8C7-377C-B552-F6F6-D22C04F63575}"/>
                      </a:ext>
                    </a:extLst>
                  </p:cNvPr>
                  <p:cNvPicPr/>
                  <p:nvPr/>
                </p:nvPicPr>
                <p:blipFill>
                  <a:blip r:embed="rId351"/>
                  <a:stretch>
                    <a:fillRect/>
                  </a:stretch>
                </p:blipFill>
                <p:spPr>
                  <a:xfrm>
                    <a:off x="6036522" y="4254539"/>
                    <a:ext cx="1044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564" name="Pennanteckning 563">
                    <a:extLst>
                      <a:ext uri="{FF2B5EF4-FFF2-40B4-BE49-F238E27FC236}">
                        <a16:creationId xmlns:a16="http://schemas.microsoft.com/office/drawing/2014/main" id="{300C1D9F-97F2-1691-7D68-BC0BA70955D8}"/>
                      </a:ext>
                    </a:extLst>
                  </p14:cNvPr>
                  <p14:cNvContentPartPr/>
                  <p14:nvPr/>
                </p14:nvContentPartPr>
                <p14:xfrm>
                  <a:off x="6197082" y="4262099"/>
                  <a:ext cx="83160" cy="100800"/>
                </p14:xfrm>
              </p:contentPart>
            </mc:Choice>
            <mc:Fallback>
              <p:pic>
                <p:nvPicPr>
                  <p:cNvPr id="564" name="Pennanteckning 563">
                    <a:extLst>
                      <a:ext uri="{FF2B5EF4-FFF2-40B4-BE49-F238E27FC236}">
                        <a16:creationId xmlns:a16="http://schemas.microsoft.com/office/drawing/2014/main" id="{300C1D9F-97F2-1691-7D68-BC0BA70955D8}"/>
                      </a:ext>
                    </a:extLst>
                  </p:cNvPr>
                  <p:cNvPicPr/>
                  <p:nvPr/>
                </p:nvPicPr>
                <p:blipFill>
                  <a:blip r:embed="rId353"/>
                  <a:stretch>
                    <a:fillRect/>
                  </a:stretch>
                </p:blipFill>
                <p:spPr>
                  <a:xfrm>
                    <a:off x="6181962" y="4246979"/>
                    <a:ext cx="113400" cy="131400"/>
                  </a:xfrm>
                  <a:prstGeom prst="rect">
                    <a:avLst/>
                  </a:prstGeom>
                </p:spPr>
              </p:pic>
            </mc:Fallback>
          </mc:AlternateContent>
        </p:grpSp>
        <p:grpSp>
          <p:nvGrpSpPr>
            <p:cNvPr id="571" name="Grupp 570">
              <a:extLst>
                <a:ext uri="{FF2B5EF4-FFF2-40B4-BE49-F238E27FC236}">
                  <a16:creationId xmlns:a16="http://schemas.microsoft.com/office/drawing/2014/main" id="{4653928A-93B9-2527-44DD-7E9273A634C3}"/>
                </a:ext>
              </a:extLst>
            </p:cNvPr>
            <p:cNvGrpSpPr/>
            <p:nvPr/>
          </p:nvGrpSpPr>
          <p:grpSpPr>
            <a:xfrm>
              <a:off x="7023282" y="4086419"/>
              <a:ext cx="559440" cy="271800"/>
              <a:chOff x="7023282" y="4086419"/>
              <a:chExt cx="559440" cy="271800"/>
            </a:xfrm>
          </p:grpSpPr>
          <mc:AlternateContent xmlns:mc="http://schemas.openxmlformats.org/markup-compatibility/2006">
            <mc:Choice xmlns:p14="http://schemas.microsoft.com/office/powerpoint/2010/main" Requires="p14">
              <p:contentPart p14:bwMode="auto" r:id="rId354">
                <p14:nvContentPartPr>
                  <p14:cNvPr id="566" name="Pennanteckning 565">
                    <a:extLst>
                      <a:ext uri="{FF2B5EF4-FFF2-40B4-BE49-F238E27FC236}">
                        <a16:creationId xmlns:a16="http://schemas.microsoft.com/office/drawing/2014/main" id="{7E0C0E1D-3E32-39C8-76E6-616FF3BCE3C2}"/>
                      </a:ext>
                    </a:extLst>
                  </p14:cNvPr>
                  <p14:cNvContentPartPr/>
                  <p14:nvPr/>
                </p14:nvContentPartPr>
                <p14:xfrm>
                  <a:off x="7023282" y="4197299"/>
                  <a:ext cx="91800" cy="160920"/>
                </p14:xfrm>
              </p:contentPart>
            </mc:Choice>
            <mc:Fallback>
              <p:pic>
                <p:nvPicPr>
                  <p:cNvPr id="566" name="Pennanteckning 565">
                    <a:extLst>
                      <a:ext uri="{FF2B5EF4-FFF2-40B4-BE49-F238E27FC236}">
                        <a16:creationId xmlns:a16="http://schemas.microsoft.com/office/drawing/2014/main" id="{7E0C0E1D-3E32-39C8-76E6-616FF3BCE3C2}"/>
                      </a:ext>
                    </a:extLst>
                  </p:cNvPr>
                  <p:cNvPicPr/>
                  <p:nvPr/>
                </p:nvPicPr>
                <p:blipFill>
                  <a:blip r:embed="rId355"/>
                  <a:stretch>
                    <a:fillRect/>
                  </a:stretch>
                </p:blipFill>
                <p:spPr>
                  <a:xfrm>
                    <a:off x="7008162" y="4181819"/>
                    <a:ext cx="1224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567" name="Pennanteckning 566">
                    <a:extLst>
                      <a:ext uri="{FF2B5EF4-FFF2-40B4-BE49-F238E27FC236}">
                        <a16:creationId xmlns:a16="http://schemas.microsoft.com/office/drawing/2014/main" id="{D70E73DC-B50A-DD85-A2B4-17869A4B91A9}"/>
                      </a:ext>
                    </a:extLst>
                  </p14:cNvPr>
                  <p14:cNvContentPartPr/>
                  <p14:nvPr/>
                </p14:nvContentPartPr>
                <p14:xfrm>
                  <a:off x="7177002" y="4312859"/>
                  <a:ext cx="15120" cy="38520"/>
                </p14:xfrm>
              </p:contentPart>
            </mc:Choice>
            <mc:Fallback>
              <p:pic>
                <p:nvPicPr>
                  <p:cNvPr id="567" name="Pennanteckning 566">
                    <a:extLst>
                      <a:ext uri="{FF2B5EF4-FFF2-40B4-BE49-F238E27FC236}">
                        <a16:creationId xmlns:a16="http://schemas.microsoft.com/office/drawing/2014/main" id="{D70E73DC-B50A-DD85-A2B4-17869A4B91A9}"/>
                      </a:ext>
                    </a:extLst>
                  </p:cNvPr>
                  <p:cNvPicPr/>
                  <p:nvPr/>
                </p:nvPicPr>
                <p:blipFill>
                  <a:blip r:embed="rId357"/>
                  <a:stretch>
                    <a:fillRect/>
                  </a:stretch>
                </p:blipFill>
                <p:spPr>
                  <a:xfrm>
                    <a:off x="7161882" y="4297739"/>
                    <a:ext cx="457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568" name="Pennanteckning 567">
                    <a:extLst>
                      <a:ext uri="{FF2B5EF4-FFF2-40B4-BE49-F238E27FC236}">
                        <a16:creationId xmlns:a16="http://schemas.microsoft.com/office/drawing/2014/main" id="{E16A5575-76D4-72E4-FBA0-C0BCB4AA44B3}"/>
                      </a:ext>
                    </a:extLst>
                  </p14:cNvPr>
                  <p14:cNvContentPartPr/>
                  <p14:nvPr/>
                </p14:nvContentPartPr>
                <p14:xfrm>
                  <a:off x="7237482" y="4149059"/>
                  <a:ext cx="106200" cy="167400"/>
                </p14:xfrm>
              </p:contentPart>
            </mc:Choice>
            <mc:Fallback>
              <p:pic>
                <p:nvPicPr>
                  <p:cNvPr id="568" name="Pennanteckning 567">
                    <a:extLst>
                      <a:ext uri="{FF2B5EF4-FFF2-40B4-BE49-F238E27FC236}">
                        <a16:creationId xmlns:a16="http://schemas.microsoft.com/office/drawing/2014/main" id="{E16A5575-76D4-72E4-FBA0-C0BCB4AA44B3}"/>
                      </a:ext>
                    </a:extLst>
                  </p:cNvPr>
                  <p:cNvPicPr/>
                  <p:nvPr/>
                </p:nvPicPr>
                <p:blipFill>
                  <a:blip r:embed="rId359"/>
                  <a:stretch>
                    <a:fillRect/>
                  </a:stretch>
                </p:blipFill>
                <p:spPr>
                  <a:xfrm>
                    <a:off x="7222362" y="4133939"/>
                    <a:ext cx="1368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569" name="Pennanteckning 568">
                    <a:extLst>
                      <a:ext uri="{FF2B5EF4-FFF2-40B4-BE49-F238E27FC236}">
                        <a16:creationId xmlns:a16="http://schemas.microsoft.com/office/drawing/2014/main" id="{A4B6E698-ADFA-E0E3-B82F-54BE08EC6050}"/>
                      </a:ext>
                    </a:extLst>
                  </p14:cNvPr>
                  <p14:cNvContentPartPr/>
                  <p14:nvPr/>
                </p14:nvContentPartPr>
                <p14:xfrm>
                  <a:off x="7297962" y="4151579"/>
                  <a:ext cx="106920" cy="88920"/>
                </p14:xfrm>
              </p:contentPart>
            </mc:Choice>
            <mc:Fallback>
              <p:pic>
                <p:nvPicPr>
                  <p:cNvPr id="569" name="Pennanteckning 568">
                    <a:extLst>
                      <a:ext uri="{FF2B5EF4-FFF2-40B4-BE49-F238E27FC236}">
                        <a16:creationId xmlns:a16="http://schemas.microsoft.com/office/drawing/2014/main" id="{A4B6E698-ADFA-E0E3-B82F-54BE08EC6050}"/>
                      </a:ext>
                    </a:extLst>
                  </p:cNvPr>
                  <p:cNvPicPr/>
                  <p:nvPr/>
                </p:nvPicPr>
                <p:blipFill>
                  <a:blip r:embed="rId361"/>
                  <a:stretch>
                    <a:fillRect/>
                  </a:stretch>
                </p:blipFill>
                <p:spPr>
                  <a:xfrm>
                    <a:off x="7282482" y="4136459"/>
                    <a:ext cx="1375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570" name="Pennanteckning 569">
                    <a:extLst>
                      <a:ext uri="{FF2B5EF4-FFF2-40B4-BE49-F238E27FC236}">
                        <a16:creationId xmlns:a16="http://schemas.microsoft.com/office/drawing/2014/main" id="{AE2AFB4A-829F-D323-3EF2-1BA62ADC3D03}"/>
                      </a:ext>
                    </a:extLst>
                  </p14:cNvPr>
                  <p14:cNvContentPartPr/>
                  <p14:nvPr/>
                </p14:nvContentPartPr>
                <p14:xfrm>
                  <a:off x="7442682" y="4086419"/>
                  <a:ext cx="140040" cy="189000"/>
                </p14:xfrm>
              </p:contentPart>
            </mc:Choice>
            <mc:Fallback>
              <p:pic>
                <p:nvPicPr>
                  <p:cNvPr id="570" name="Pennanteckning 569">
                    <a:extLst>
                      <a:ext uri="{FF2B5EF4-FFF2-40B4-BE49-F238E27FC236}">
                        <a16:creationId xmlns:a16="http://schemas.microsoft.com/office/drawing/2014/main" id="{AE2AFB4A-829F-D323-3EF2-1BA62ADC3D03}"/>
                      </a:ext>
                    </a:extLst>
                  </p:cNvPr>
                  <p:cNvPicPr/>
                  <p:nvPr/>
                </p:nvPicPr>
                <p:blipFill>
                  <a:blip r:embed="rId363"/>
                  <a:stretch>
                    <a:fillRect/>
                  </a:stretch>
                </p:blipFill>
                <p:spPr>
                  <a:xfrm>
                    <a:off x="7427202" y="4071299"/>
                    <a:ext cx="170640" cy="219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4">
              <p14:nvContentPartPr>
                <p14:cNvPr id="595" name="Pennanteckning 594">
                  <a:extLst>
                    <a:ext uri="{FF2B5EF4-FFF2-40B4-BE49-F238E27FC236}">
                      <a16:creationId xmlns:a16="http://schemas.microsoft.com/office/drawing/2014/main" id="{5C747A01-C471-234C-1F4B-17C2853127FB}"/>
                    </a:ext>
                  </a:extLst>
                </p14:cNvPr>
                <p14:cNvContentPartPr/>
                <p14:nvPr/>
              </p14:nvContentPartPr>
              <p14:xfrm>
                <a:off x="6511362" y="3320699"/>
                <a:ext cx="147960" cy="92880"/>
              </p14:xfrm>
            </p:contentPart>
          </mc:Choice>
          <mc:Fallback>
            <p:pic>
              <p:nvPicPr>
                <p:cNvPr id="595" name="Pennanteckning 594">
                  <a:extLst>
                    <a:ext uri="{FF2B5EF4-FFF2-40B4-BE49-F238E27FC236}">
                      <a16:creationId xmlns:a16="http://schemas.microsoft.com/office/drawing/2014/main" id="{5C747A01-C471-234C-1F4B-17C2853127FB}"/>
                    </a:ext>
                  </a:extLst>
                </p:cNvPr>
                <p:cNvPicPr/>
                <p:nvPr/>
              </p:nvPicPr>
              <p:blipFill>
                <a:blip r:embed="rId365"/>
                <a:stretch>
                  <a:fillRect/>
                </a:stretch>
              </p:blipFill>
              <p:spPr>
                <a:xfrm>
                  <a:off x="6496242" y="3305219"/>
                  <a:ext cx="178560" cy="123480"/>
                </a:xfrm>
                <a:prstGeom prst="rect">
                  <a:avLst/>
                </a:prstGeom>
              </p:spPr>
            </p:pic>
          </mc:Fallback>
        </mc:AlternateContent>
      </p:grpSp>
      <p:grpSp>
        <p:nvGrpSpPr>
          <p:cNvPr id="793" name="Grupp 792">
            <a:extLst>
              <a:ext uri="{FF2B5EF4-FFF2-40B4-BE49-F238E27FC236}">
                <a16:creationId xmlns:a16="http://schemas.microsoft.com/office/drawing/2014/main" id="{E8C21EE4-D88C-18A2-B1E1-C7E514040225}"/>
              </a:ext>
            </a:extLst>
          </p:cNvPr>
          <p:cNvGrpSpPr/>
          <p:nvPr/>
        </p:nvGrpSpPr>
        <p:grpSpPr>
          <a:xfrm>
            <a:off x="5989722" y="1778459"/>
            <a:ext cx="1640160" cy="572760"/>
            <a:chOff x="5989722" y="1778459"/>
            <a:chExt cx="1640160" cy="572760"/>
          </a:xfrm>
        </p:grpSpPr>
        <p:grpSp>
          <p:nvGrpSpPr>
            <p:cNvPr id="599" name="Grupp 598">
              <a:extLst>
                <a:ext uri="{FF2B5EF4-FFF2-40B4-BE49-F238E27FC236}">
                  <a16:creationId xmlns:a16="http://schemas.microsoft.com/office/drawing/2014/main" id="{44C06A86-8D95-C7CB-1921-8DE7475C891C}"/>
                </a:ext>
              </a:extLst>
            </p:cNvPr>
            <p:cNvGrpSpPr/>
            <p:nvPr/>
          </p:nvGrpSpPr>
          <p:grpSpPr>
            <a:xfrm>
              <a:off x="5989722" y="2046299"/>
              <a:ext cx="732960" cy="304920"/>
              <a:chOff x="5989722" y="2046299"/>
              <a:chExt cx="732960" cy="304920"/>
            </a:xfrm>
          </p:grpSpPr>
          <mc:AlternateContent xmlns:mc="http://schemas.openxmlformats.org/markup-compatibility/2006">
            <mc:Choice xmlns:p14="http://schemas.microsoft.com/office/powerpoint/2010/main" Requires="p14">
              <p:contentPart p14:bwMode="auto" r:id="rId366">
                <p14:nvContentPartPr>
                  <p14:cNvPr id="597" name="Pennanteckning 596">
                    <a:extLst>
                      <a:ext uri="{FF2B5EF4-FFF2-40B4-BE49-F238E27FC236}">
                        <a16:creationId xmlns:a16="http://schemas.microsoft.com/office/drawing/2014/main" id="{5B60741C-4419-E37B-25E8-E862DA81DBC7}"/>
                      </a:ext>
                    </a:extLst>
                  </p14:cNvPr>
                  <p14:cNvContentPartPr/>
                  <p14:nvPr/>
                </p14:nvContentPartPr>
                <p14:xfrm>
                  <a:off x="5989722" y="2157179"/>
                  <a:ext cx="122760" cy="194040"/>
                </p14:xfrm>
              </p:contentPart>
            </mc:Choice>
            <mc:Fallback>
              <p:pic>
                <p:nvPicPr>
                  <p:cNvPr id="597" name="Pennanteckning 596">
                    <a:extLst>
                      <a:ext uri="{FF2B5EF4-FFF2-40B4-BE49-F238E27FC236}">
                        <a16:creationId xmlns:a16="http://schemas.microsoft.com/office/drawing/2014/main" id="{5B60741C-4419-E37B-25E8-E862DA81DBC7}"/>
                      </a:ext>
                    </a:extLst>
                  </p:cNvPr>
                  <p:cNvPicPr/>
                  <p:nvPr/>
                </p:nvPicPr>
                <p:blipFill>
                  <a:blip r:embed="rId367"/>
                  <a:stretch>
                    <a:fillRect/>
                  </a:stretch>
                </p:blipFill>
                <p:spPr>
                  <a:xfrm>
                    <a:off x="5974242" y="2141699"/>
                    <a:ext cx="1533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598" name="Pennanteckning 597">
                    <a:extLst>
                      <a:ext uri="{FF2B5EF4-FFF2-40B4-BE49-F238E27FC236}">
                        <a16:creationId xmlns:a16="http://schemas.microsoft.com/office/drawing/2014/main" id="{E9D5C35B-607E-6C68-13B0-3D033292D568}"/>
                      </a:ext>
                    </a:extLst>
                  </p14:cNvPr>
                  <p14:cNvContentPartPr/>
                  <p14:nvPr/>
                </p14:nvContentPartPr>
                <p14:xfrm>
                  <a:off x="6018522" y="2046299"/>
                  <a:ext cx="704160" cy="254160"/>
                </p14:xfrm>
              </p:contentPart>
            </mc:Choice>
            <mc:Fallback>
              <p:pic>
                <p:nvPicPr>
                  <p:cNvPr id="598" name="Pennanteckning 597">
                    <a:extLst>
                      <a:ext uri="{FF2B5EF4-FFF2-40B4-BE49-F238E27FC236}">
                        <a16:creationId xmlns:a16="http://schemas.microsoft.com/office/drawing/2014/main" id="{E9D5C35B-607E-6C68-13B0-3D033292D568}"/>
                      </a:ext>
                    </a:extLst>
                  </p:cNvPr>
                  <p:cNvPicPr/>
                  <p:nvPr/>
                </p:nvPicPr>
                <p:blipFill>
                  <a:blip r:embed="rId369"/>
                  <a:stretch>
                    <a:fillRect/>
                  </a:stretch>
                </p:blipFill>
                <p:spPr>
                  <a:xfrm>
                    <a:off x="6003402" y="2030819"/>
                    <a:ext cx="734760" cy="284760"/>
                  </a:xfrm>
                  <a:prstGeom prst="rect">
                    <a:avLst/>
                  </a:prstGeom>
                </p:spPr>
              </p:pic>
            </mc:Fallback>
          </mc:AlternateContent>
        </p:grpSp>
        <p:grpSp>
          <p:nvGrpSpPr>
            <p:cNvPr id="612" name="Grupp 611">
              <a:extLst>
                <a:ext uri="{FF2B5EF4-FFF2-40B4-BE49-F238E27FC236}">
                  <a16:creationId xmlns:a16="http://schemas.microsoft.com/office/drawing/2014/main" id="{E64D5AB1-F9D0-DDFD-2B7E-9CAE8C8CC6F9}"/>
                </a:ext>
              </a:extLst>
            </p:cNvPr>
            <p:cNvGrpSpPr/>
            <p:nvPr/>
          </p:nvGrpSpPr>
          <p:grpSpPr>
            <a:xfrm>
              <a:off x="6901602" y="1778459"/>
              <a:ext cx="728280" cy="572400"/>
              <a:chOff x="6901602" y="1778459"/>
              <a:chExt cx="728280" cy="572400"/>
            </a:xfrm>
          </p:grpSpPr>
          <mc:AlternateContent xmlns:mc="http://schemas.openxmlformats.org/markup-compatibility/2006">
            <mc:Choice xmlns:p14="http://schemas.microsoft.com/office/powerpoint/2010/main" Requires="p14">
              <p:contentPart p14:bwMode="auto" r:id="rId370">
                <p14:nvContentPartPr>
                  <p14:cNvPr id="600" name="Pennanteckning 599">
                    <a:extLst>
                      <a:ext uri="{FF2B5EF4-FFF2-40B4-BE49-F238E27FC236}">
                        <a16:creationId xmlns:a16="http://schemas.microsoft.com/office/drawing/2014/main" id="{A7DA6AA2-3C2C-B06B-E0E0-8221A8D50FFE}"/>
                      </a:ext>
                    </a:extLst>
                  </p14:cNvPr>
                  <p14:cNvContentPartPr/>
                  <p14:nvPr/>
                </p14:nvContentPartPr>
                <p14:xfrm>
                  <a:off x="6901602" y="2067899"/>
                  <a:ext cx="7920" cy="59760"/>
                </p14:xfrm>
              </p:contentPart>
            </mc:Choice>
            <mc:Fallback>
              <p:pic>
                <p:nvPicPr>
                  <p:cNvPr id="600" name="Pennanteckning 599">
                    <a:extLst>
                      <a:ext uri="{FF2B5EF4-FFF2-40B4-BE49-F238E27FC236}">
                        <a16:creationId xmlns:a16="http://schemas.microsoft.com/office/drawing/2014/main" id="{A7DA6AA2-3C2C-B06B-E0E0-8221A8D50FFE}"/>
                      </a:ext>
                    </a:extLst>
                  </p:cNvPr>
                  <p:cNvPicPr/>
                  <p:nvPr/>
                </p:nvPicPr>
                <p:blipFill>
                  <a:blip r:embed="rId371"/>
                  <a:stretch>
                    <a:fillRect/>
                  </a:stretch>
                </p:blipFill>
                <p:spPr>
                  <a:xfrm>
                    <a:off x="6886482" y="2052419"/>
                    <a:ext cx="381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601" name="Pennanteckning 600">
                    <a:extLst>
                      <a:ext uri="{FF2B5EF4-FFF2-40B4-BE49-F238E27FC236}">
                        <a16:creationId xmlns:a16="http://schemas.microsoft.com/office/drawing/2014/main" id="{D7AF3DF4-686A-336D-0F92-88AC0F965AC4}"/>
                      </a:ext>
                    </a:extLst>
                  </p14:cNvPr>
                  <p14:cNvContentPartPr/>
                  <p14:nvPr/>
                </p14:nvContentPartPr>
                <p14:xfrm>
                  <a:off x="6911682" y="1968539"/>
                  <a:ext cx="10440" cy="6120"/>
                </p14:xfrm>
              </p:contentPart>
            </mc:Choice>
            <mc:Fallback>
              <p:pic>
                <p:nvPicPr>
                  <p:cNvPr id="601" name="Pennanteckning 600">
                    <a:extLst>
                      <a:ext uri="{FF2B5EF4-FFF2-40B4-BE49-F238E27FC236}">
                        <a16:creationId xmlns:a16="http://schemas.microsoft.com/office/drawing/2014/main" id="{D7AF3DF4-686A-336D-0F92-88AC0F965AC4}"/>
                      </a:ext>
                    </a:extLst>
                  </p:cNvPr>
                  <p:cNvPicPr/>
                  <p:nvPr/>
                </p:nvPicPr>
                <p:blipFill>
                  <a:blip r:embed="rId373"/>
                  <a:stretch>
                    <a:fillRect/>
                  </a:stretch>
                </p:blipFill>
                <p:spPr>
                  <a:xfrm>
                    <a:off x="6896562" y="1953059"/>
                    <a:ext cx="406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602" name="Pennanteckning 601">
                    <a:extLst>
                      <a:ext uri="{FF2B5EF4-FFF2-40B4-BE49-F238E27FC236}">
                        <a16:creationId xmlns:a16="http://schemas.microsoft.com/office/drawing/2014/main" id="{96C1E96A-78C5-F45C-6175-94BC805D309D}"/>
                      </a:ext>
                    </a:extLst>
                  </p14:cNvPr>
                  <p14:cNvContentPartPr/>
                  <p14:nvPr/>
                </p14:nvContentPartPr>
                <p14:xfrm>
                  <a:off x="6990162" y="1942979"/>
                  <a:ext cx="143280" cy="136080"/>
                </p14:xfrm>
              </p:contentPart>
            </mc:Choice>
            <mc:Fallback>
              <p:pic>
                <p:nvPicPr>
                  <p:cNvPr id="602" name="Pennanteckning 601">
                    <a:extLst>
                      <a:ext uri="{FF2B5EF4-FFF2-40B4-BE49-F238E27FC236}">
                        <a16:creationId xmlns:a16="http://schemas.microsoft.com/office/drawing/2014/main" id="{96C1E96A-78C5-F45C-6175-94BC805D309D}"/>
                      </a:ext>
                    </a:extLst>
                  </p:cNvPr>
                  <p:cNvPicPr/>
                  <p:nvPr/>
                </p:nvPicPr>
                <p:blipFill>
                  <a:blip r:embed="rId375"/>
                  <a:stretch>
                    <a:fillRect/>
                  </a:stretch>
                </p:blipFill>
                <p:spPr>
                  <a:xfrm>
                    <a:off x="6975042" y="1927499"/>
                    <a:ext cx="1738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603" name="Pennanteckning 602">
                    <a:extLst>
                      <a:ext uri="{FF2B5EF4-FFF2-40B4-BE49-F238E27FC236}">
                        <a16:creationId xmlns:a16="http://schemas.microsoft.com/office/drawing/2014/main" id="{CC2F1850-90DE-8957-3251-6088EE401E04}"/>
                      </a:ext>
                    </a:extLst>
                  </p14:cNvPr>
                  <p14:cNvContentPartPr/>
                  <p14:nvPr/>
                </p14:nvContentPartPr>
                <p14:xfrm>
                  <a:off x="7113282" y="1951979"/>
                  <a:ext cx="174960" cy="78840"/>
                </p14:xfrm>
              </p:contentPart>
            </mc:Choice>
            <mc:Fallback>
              <p:pic>
                <p:nvPicPr>
                  <p:cNvPr id="603" name="Pennanteckning 602">
                    <a:extLst>
                      <a:ext uri="{FF2B5EF4-FFF2-40B4-BE49-F238E27FC236}">
                        <a16:creationId xmlns:a16="http://schemas.microsoft.com/office/drawing/2014/main" id="{CC2F1850-90DE-8957-3251-6088EE401E04}"/>
                      </a:ext>
                    </a:extLst>
                  </p:cNvPr>
                  <p:cNvPicPr/>
                  <p:nvPr/>
                </p:nvPicPr>
                <p:blipFill>
                  <a:blip r:embed="rId377"/>
                  <a:stretch>
                    <a:fillRect/>
                  </a:stretch>
                </p:blipFill>
                <p:spPr>
                  <a:xfrm>
                    <a:off x="7098162" y="1936859"/>
                    <a:ext cx="2052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604" name="Pennanteckning 603">
                    <a:extLst>
                      <a:ext uri="{FF2B5EF4-FFF2-40B4-BE49-F238E27FC236}">
                        <a16:creationId xmlns:a16="http://schemas.microsoft.com/office/drawing/2014/main" id="{7D6E53BB-F015-D7D8-52F3-BFB6258DF3F2}"/>
                      </a:ext>
                    </a:extLst>
                  </p14:cNvPr>
                  <p14:cNvContentPartPr/>
                  <p14:nvPr/>
                </p14:nvContentPartPr>
                <p14:xfrm>
                  <a:off x="7297962" y="1927139"/>
                  <a:ext cx="49320" cy="70560"/>
                </p14:xfrm>
              </p:contentPart>
            </mc:Choice>
            <mc:Fallback>
              <p:pic>
                <p:nvPicPr>
                  <p:cNvPr id="604" name="Pennanteckning 603">
                    <a:extLst>
                      <a:ext uri="{FF2B5EF4-FFF2-40B4-BE49-F238E27FC236}">
                        <a16:creationId xmlns:a16="http://schemas.microsoft.com/office/drawing/2014/main" id="{7D6E53BB-F015-D7D8-52F3-BFB6258DF3F2}"/>
                      </a:ext>
                    </a:extLst>
                  </p:cNvPr>
                  <p:cNvPicPr/>
                  <p:nvPr/>
                </p:nvPicPr>
                <p:blipFill>
                  <a:blip r:embed="rId379"/>
                  <a:stretch>
                    <a:fillRect/>
                  </a:stretch>
                </p:blipFill>
                <p:spPr>
                  <a:xfrm>
                    <a:off x="7282482" y="1912019"/>
                    <a:ext cx="7956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605" name="Pennanteckning 604">
                    <a:extLst>
                      <a:ext uri="{FF2B5EF4-FFF2-40B4-BE49-F238E27FC236}">
                        <a16:creationId xmlns:a16="http://schemas.microsoft.com/office/drawing/2014/main" id="{F8DF481A-7F28-FB28-7CA1-75B76437C74F}"/>
                      </a:ext>
                    </a:extLst>
                  </p14:cNvPr>
                  <p14:cNvContentPartPr/>
                  <p14:nvPr/>
                </p14:nvContentPartPr>
                <p14:xfrm>
                  <a:off x="7372122" y="1913099"/>
                  <a:ext cx="104400" cy="47520"/>
                </p14:xfrm>
              </p:contentPart>
            </mc:Choice>
            <mc:Fallback>
              <p:pic>
                <p:nvPicPr>
                  <p:cNvPr id="605" name="Pennanteckning 604">
                    <a:extLst>
                      <a:ext uri="{FF2B5EF4-FFF2-40B4-BE49-F238E27FC236}">
                        <a16:creationId xmlns:a16="http://schemas.microsoft.com/office/drawing/2014/main" id="{F8DF481A-7F28-FB28-7CA1-75B76437C74F}"/>
                      </a:ext>
                    </a:extLst>
                  </p:cNvPr>
                  <p:cNvPicPr/>
                  <p:nvPr/>
                </p:nvPicPr>
                <p:blipFill>
                  <a:blip r:embed="rId381"/>
                  <a:stretch>
                    <a:fillRect/>
                  </a:stretch>
                </p:blipFill>
                <p:spPr>
                  <a:xfrm>
                    <a:off x="7357002" y="1897979"/>
                    <a:ext cx="13500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606" name="Pennanteckning 605">
                    <a:extLst>
                      <a:ext uri="{FF2B5EF4-FFF2-40B4-BE49-F238E27FC236}">
                        <a16:creationId xmlns:a16="http://schemas.microsoft.com/office/drawing/2014/main" id="{BA4F2F6C-FE1B-0E06-5676-5217FC30556A}"/>
                      </a:ext>
                    </a:extLst>
                  </p14:cNvPr>
                  <p14:cNvContentPartPr/>
                  <p14:nvPr/>
                </p14:nvContentPartPr>
                <p14:xfrm>
                  <a:off x="7521882" y="1778459"/>
                  <a:ext cx="108000" cy="157320"/>
                </p14:xfrm>
              </p:contentPart>
            </mc:Choice>
            <mc:Fallback>
              <p:pic>
                <p:nvPicPr>
                  <p:cNvPr id="606" name="Pennanteckning 605">
                    <a:extLst>
                      <a:ext uri="{FF2B5EF4-FFF2-40B4-BE49-F238E27FC236}">
                        <a16:creationId xmlns:a16="http://schemas.microsoft.com/office/drawing/2014/main" id="{BA4F2F6C-FE1B-0E06-5676-5217FC30556A}"/>
                      </a:ext>
                    </a:extLst>
                  </p:cNvPr>
                  <p:cNvPicPr/>
                  <p:nvPr/>
                </p:nvPicPr>
                <p:blipFill>
                  <a:blip r:embed="rId383"/>
                  <a:stretch>
                    <a:fillRect/>
                  </a:stretch>
                </p:blipFill>
                <p:spPr>
                  <a:xfrm>
                    <a:off x="7506762" y="1762979"/>
                    <a:ext cx="1382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607" name="Pennanteckning 606">
                    <a:extLst>
                      <a:ext uri="{FF2B5EF4-FFF2-40B4-BE49-F238E27FC236}">
                        <a16:creationId xmlns:a16="http://schemas.microsoft.com/office/drawing/2014/main" id="{1552BA9C-FAC2-5EFC-0CD4-BD0D1D68A976}"/>
                      </a:ext>
                    </a:extLst>
                  </p14:cNvPr>
                  <p14:cNvContentPartPr/>
                  <p14:nvPr/>
                </p14:nvContentPartPr>
                <p14:xfrm>
                  <a:off x="7022562" y="2271299"/>
                  <a:ext cx="124200" cy="79560"/>
                </p14:xfrm>
              </p:contentPart>
            </mc:Choice>
            <mc:Fallback>
              <p:pic>
                <p:nvPicPr>
                  <p:cNvPr id="607" name="Pennanteckning 606">
                    <a:extLst>
                      <a:ext uri="{FF2B5EF4-FFF2-40B4-BE49-F238E27FC236}">
                        <a16:creationId xmlns:a16="http://schemas.microsoft.com/office/drawing/2014/main" id="{1552BA9C-FAC2-5EFC-0CD4-BD0D1D68A976}"/>
                      </a:ext>
                    </a:extLst>
                  </p:cNvPr>
                  <p:cNvPicPr/>
                  <p:nvPr/>
                </p:nvPicPr>
                <p:blipFill>
                  <a:blip r:embed="rId385"/>
                  <a:stretch>
                    <a:fillRect/>
                  </a:stretch>
                </p:blipFill>
                <p:spPr>
                  <a:xfrm>
                    <a:off x="7007082" y="2255819"/>
                    <a:ext cx="1548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608" name="Pennanteckning 607">
                    <a:extLst>
                      <a:ext uri="{FF2B5EF4-FFF2-40B4-BE49-F238E27FC236}">
                        <a16:creationId xmlns:a16="http://schemas.microsoft.com/office/drawing/2014/main" id="{3A4B9517-48E1-EB42-5223-7EA8B46CC21B}"/>
                      </a:ext>
                    </a:extLst>
                  </p14:cNvPr>
                  <p14:cNvContentPartPr/>
                  <p14:nvPr/>
                </p14:nvContentPartPr>
                <p14:xfrm>
                  <a:off x="7198602" y="2232419"/>
                  <a:ext cx="54000" cy="83880"/>
                </p14:xfrm>
              </p:contentPart>
            </mc:Choice>
            <mc:Fallback>
              <p:pic>
                <p:nvPicPr>
                  <p:cNvPr id="608" name="Pennanteckning 607">
                    <a:extLst>
                      <a:ext uri="{FF2B5EF4-FFF2-40B4-BE49-F238E27FC236}">
                        <a16:creationId xmlns:a16="http://schemas.microsoft.com/office/drawing/2014/main" id="{3A4B9517-48E1-EB42-5223-7EA8B46CC21B}"/>
                      </a:ext>
                    </a:extLst>
                  </p:cNvPr>
                  <p:cNvPicPr/>
                  <p:nvPr/>
                </p:nvPicPr>
                <p:blipFill>
                  <a:blip r:embed="rId387"/>
                  <a:stretch>
                    <a:fillRect/>
                  </a:stretch>
                </p:blipFill>
                <p:spPr>
                  <a:xfrm>
                    <a:off x="7183482" y="2216939"/>
                    <a:ext cx="846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609" name="Pennanteckning 608">
                    <a:extLst>
                      <a:ext uri="{FF2B5EF4-FFF2-40B4-BE49-F238E27FC236}">
                        <a16:creationId xmlns:a16="http://schemas.microsoft.com/office/drawing/2014/main" id="{2D0103FE-EE3F-5E29-484E-E2573E1FAA2D}"/>
                      </a:ext>
                    </a:extLst>
                  </p14:cNvPr>
                  <p14:cNvContentPartPr/>
                  <p14:nvPr/>
                </p14:nvContentPartPr>
                <p14:xfrm>
                  <a:off x="7330002" y="2085179"/>
                  <a:ext cx="138600" cy="201960"/>
                </p14:xfrm>
              </p:contentPart>
            </mc:Choice>
            <mc:Fallback>
              <p:pic>
                <p:nvPicPr>
                  <p:cNvPr id="609" name="Pennanteckning 608">
                    <a:extLst>
                      <a:ext uri="{FF2B5EF4-FFF2-40B4-BE49-F238E27FC236}">
                        <a16:creationId xmlns:a16="http://schemas.microsoft.com/office/drawing/2014/main" id="{2D0103FE-EE3F-5E29-484E-E2573E1FAA2D}"/>
                      </a:ext>
                    </a:extLst>
                  </p:cNvPr>
                  <p:cNvPicPr/>
                  <p:nvPr/>
                </p:nvPicPr>
                <p:blipFill>
                  <a:blip r:embed="rId389"/>
                  <a:stretch>
                    <a:fillRect/>
                  </a:stretch>
                </p:blipFill>
                <p:spPr>
                  <a:xfrm>
                    <a:off x="7314882" y="2069699"/>
                    <a:ext cx="1688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611" name="Pennanteckning 610">
                    <a:extLst>
                      <a:ext uri="{FF2B5EF4-FFF2-40B4-BE49-F238E27FC236}">
                        <a16:creationId xmlns:a16="http://schemas.microsoft.com/office/drawing/2014/main" id="{E536FB52-632F-1F23-1036-AE61C2855CE9}"/>
                      </a:ext>
                    </a:extLst>
                  </p14:cNvPr>
                  <p14:cNvContentPartPr/>
                  <p14:nvPr/>
                </p14:nvContentPartPr>
                <p14:xfrm>
                  <a:off x="7495602" y="2125499"/>
                  <a:ext cx="118440" cy="145800"/>
                </p14:xfrm>
              </p:contentPart>
            </mc:Choice>
            <mc:Fallback>
              <p:pic>
                <p:nvPicPr>
                  <p:cNvPr id="611" name="Pennanteckning 610">
                    <a:extLst>
                      <a:ext uri="{FF2B5EF4-FFF2-40B4-BE49-F238E27FC236}">
                        <a16:creationId xmlns:a16="http://schemas.microsoft.com/office/drawing/2014/main" id="{E536FB52-632F-1F23-1036-AE61C2855CE9}"/>
                      </a:ext>
                    </a:extLst>
                  </p:cNvPr>
                  <p:cNvPicPr/>
                  <p:nvPr/>
                </p:nvPicPr>
                <p:blipFill>
                  <a:blip r:embed="rId391"/>
                  <a:stretch>
                    <a:fillRect/>
                  </a:stretch>
                </p:blipFill>
                <p:spPr>
                  <a:xfrm>
                    <a:off x="7480122" y="2110379"/>
                    <a:ext cx="149040" cy="176400"/>
                  </a:xfrm>
                  <a:prstGeom prst="rect">
                    <a:avLst/>
                  </a:prstGeom>
                </p:spPr>
              </p:pic>
            </mc:Fallback>
          </mc:AlternateContent>
        </p:grpSp>
      </p:grpSp>
      <p:grpSp>
        <p:nvGrpSpPr>
          <p:cNvPr id="649" name="Grupp 648">
            <a:extLst>
              <a:ext uri="{FF2B5EF4-FFF2-40B4-BE49-F238E27FC236}">
                <a16:creationId xmlns:a16="http://schemas.microsoft.com/office/drawing/2014/main" id="{191C0D97-B5D4-BA9F-AD57-85C71D0AB955}"/>
              </a:ext>
            </a:extLst>
          </p:cNvPr>
          <p:cNvGrpSpPr/>
          <p:nvPr/>
        </p:nvGrpSpPr>
        <p:grpSpPr>
          <a:xfrm>
            <a:off x="4477002" y="3434819"/>
            <a:ext cx="2381400" cy="2224800"/>
            <a:chOff x="4477002" y="3434819"/>
            <a:chExt cx="2381400" cy="2224800"/>
          </a:xfrm>
        </p:grpSpPr>
        <mc:AlternateContent xmlns:mc="http://schemas.openxmlformats.org/markup-compatibility/2006">
          <mc:Choice xmlns:p14="http://schemas.microsoft.com/office/powerpoint/2010/main" Requires="p14">
            <p:contentPart p14:bwMode="auto" r:id="rId392">
              <p14:nvContentPartPr>
                <p14:cNvPr id="613" name="Pennanteckning 612">
                  <a:extLst>
                    <a:ext uri="{FF2B5EF4-FFF2-40B4-BE49-F238E27FC236}">
                      <a16:creationId xmlns:a16="http://schemas.microsoft.com/office/drawing/2014/main" id="{43B10586-10D8-7E67-8EAA-80F03DCCC7C3}"/>
                    </a:ext>
                  </a:extLst>
                </p14:cNvPr>
                <p14:cNvContentPartPr/>
                <p14:nvPr/>
              </p14:nvContentPartPr>
              <p14:xfrm>
                <a:off x="5132922" y="4741979"/>
                <a:ext cx="262440" cy="293040"/>
              </p14:xfrm>
            </p:contentPart>
          </mc:Choice>
          <mc:Fallback>
            <p:pic>
              <p:nvPicPr>
                <p:cNvPr id="613" name="Pennanteckning 612">
                  <a:extLst>
                    <a:ext uri="{FF2B5EF4-FFF2-40B4-BE49-F238E27FC236}">
                      <a16:creationId xmlns:a16="http://schemas.microsoft.com/office/drawing/2014/main" id="{43B10586-10D8-7E67-8EAA-80F03DCCC7C3}"/>
                    </a:ext>
                  </a:extLst>
                </p:cNvPr>
                <p:cNvPicPr/>
                <p:nvPr/>
              </p:nvPicPr>
              <p:blipFill>
                <a:blip r:embed="rId393"/>
                <a:stretch>
                  <a:fillRect/>
                </a:stretch>
              </p:blipFill>
              <p:spPr>
                <a:xfrm>
                  <a:off x="5117442" y="4726859"/>
                  <a:ext cx="2930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614" name="Pennanteckning 613">
                  <a:extLst>
                    <a:ext uri="{FF2B5EF4-FFF2-40B4-BE49-F238E27FC236}">
                      <a16:creationId xmlns:a16="http://schemas.microsoft.com/office/drawing/2014/main" id="{D6928DF3-D524-1192-3A5E-34DB5B7DBBAB}"/>
                    </a:ext>
                  </a:extLst>
                </p14:cNvPr>
                <p14:cNvContentPartPr/>
                <p14:nvPr/>
              </p14:nvContentPartPr>
              <p14:xfrm>
                <a:off x="5373402" y="4679339"/>
                <a:ext cx="137520" cy="103320"/>
              </p14:xfrm>
            </p:contentPart>
          </mc:Choice>
          <mc:Fallback>
            <p:pic>
              <p:nvPicPr>
                <p:cNvPr id="614" name="Pennanteckning 613">
                  <a:extLst>
                    <a:ext uri="{FF2B5EF4-FFF2-40B4-BE49-F238E27FC236}">
                      <a16:creationId xmlns:a16="http://schemas.microsoft.com/office/drawing/2014/main" id="{D6928DF3-D524-1192-3A5E-34DB5B7DBBAB}"/>
                    </a:ext>
                  </a:extLst>
                </p:cNvPr>
                <p:cNvPicPr/>
                <p:nvPr/>
              </p:nvPicPr>
              <p:blipFill>
                <a:blip r:embed="rId395"/>
                <a:stretch>
                  <a:fillRect/>
                </a:stretch>
              </p:blipFill>
              <p:spPr>
                <a:xfrm>
                  <a:off x="5358282" y="4664219"/>
                  <a:ext cx="1681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615" name="Pennanteckning 614">
                  <a:extLst>
                    <a:ext uri="{FF2B5EF4-FFF2-40B4-BE49-F238E27FC236}">
                      <a16:creationId xmlns:a16="http://schemas.microsoft.com/office/drawing/2014/main" id="{FACDD497-535A-35A8-F48F-D775B95478D5}"/>
                    </a:ext>
                  </a:extLst>
                </p14:cNvPr>
                <p14:cNvContentPartPr/>
                <p14:nvPr/>
              </p14:nvContentPartPr>
              <p14:xfrm>
                <a:off x="5233002" y="4497539"/>
                <a:ext cx="1593720" cy="595080"/>
              </p14:xfrm>
            </p:contentPart>
          </mc:Choice>
          <mc:Fallback>
            <p:pic>
              <p:nvPicPr>
                <p:cNvPr id="615" name="Pennanteckning 614">
                  <a:extLst>
                    <a:ext uri="{FF2B5EF4-FFF2-40B4-BE49-F238E27FC236}">
                      <a16:creationId xmlns:a16="http://schemas.microsoft.com/office/drawing/2014/main" id="{FACDD497-535A-35A8-F48F-D775B95478D5}"/>
                    </a:ext>
                  </a:extLst>
                </p:cNvPr>
                <p:cNvPicPr/>
                <p:nvPr/>
              </p:nvPicPr>
              <p:blipFill>
                <a:blip r:embed="rId397"/>
                <a:stretch>
                  <a:fillRect/>
                </a:stretch>
              </p:blipFill>
              <p:spPr>
                <a:xfrm>
                  <a:off x="5217522" y="4482059"/>
                  <a:ext cx="1623960" cy="62532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616" name="Pennanteckning 615">
                  <a:extLst>
                    <a:ext uri="{FF2B5EF4-FFF2-40B4-BE49-F238E27FC236}">
                      <a16:creationId xmlns:a16="http://schemas.microsoft.com/office/drawing/2014/main" id="{C8F1C4C2-8888-FF4C-56B0-5A3BFD619457}"/>
                    </a:ext>
                  </a:extLst>
                </p14:cNvPr>
                <p14:cNvContentPartPr/>
                <p14:nvPr/>
              </p14:nvContentPartPr>
              <p14:xfrm>
                <a:off x="6758682" y="4438499"/>
                <a:ext cx="99720" cy="123480"/>
              </p14:xfrm>
            </p:contentPart>
          </mc:Choice>
          <mc:Fallback>
            <p:pic>
              <p:nvPicPr>
                <p:cNvPr id="616" name="Pennanteckning 615">
                  <a:extLst>
                    <a:ext uri="{FF2B5EF4-FFF2-40B4-BE49-F238E27FC236}">
                      <a16:creationId xmlns:a16="http://schemas.microsoft.com/office/drawing/2014/main" id="{C8F1C4C2-8888-FF4C-56B0-5A3BFD619457}"/>
                    </a:ext>
                  </a:extLst>
                </p:cNvPr>
                <p:cNvPicPr/>
                <p:nvPr/>
              </p:nvPicPr>
              <p:blipFill>
                <a:blip r:embed="rId399"/>
                <a:stretch>
                  <a:fillRect/>
                </a:stretch>
              </p:blipFill>
              <p:spPr>
                <a:xfrm>
                  <a:off x="6743562" y="4423379"/>
                  <a:ext cx="1303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618" name="Pennanteckning 617">
                  <a:extLst>
                    <a:ext uri="{FF2B5EF4-FFF2-40B4-BE49-F238E27FC236}">
                      <a16:creationId xmlns:a16="http://schemas.microsoft.com/office/drawing/2014/main" id="{4E56C63E-DBA1-BD40-403A-89A641735F8C}"/>
                    </a:ext>
                  </a:extLst>
                </p14:cNvPr>
                <p14:cNvContentPartPr/>
                <p14:nvPr/>
              </p14:nvContentPartPr>
              <p14:xfrm>
                <a:off x="4982442" y="3434819"/>
                <a:ext cx="173880" cy="1288080"/>
              </p14:xfrm>
            </p:contentPart>
          </mc:Choice>
          <mc:Fallback>
            <p:pic>
              <p:nvPicPr>
                <p:cNvPr id="618" name="Pennanteckning 617">
                  <a:extLst>
                    <a:ext uri="{FF2B5EF4-FFF2-40B4-BE49-F238E27FC236}">
                      <a16:creationId xmlns:a16="http://schemas.microsoft.com/office/drawing/2014/main" id="{4E56C63E-DBA1-BD40-403A-89A641735F8C}"/>
                    </a:ext>
                  </a:extLst>
                </p:cNvPr>
                <p:cNvPicPr/>
                <p:nvPr/>
              </p:nvPicPr>
              <p:blipFill>
                <a:blip r:embed="rId401"/>
                <a:stretch>
                  <a:fillRect/>
                </a:stretch>
              </p:blipFill>
              <p:spPr>
                <a:xfrm>
                  <a:off x="4966962" y="3419339"/>
                  <a:ext cx="204480" cy="13183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620" name="Pennanteckning 619">
                  <a:extLst>
                    <a:ext uri="{FF2B5EF4-FFF2-40B4-BE49-F238E27FC236}">
                      <a16:creationId xmlns:a16="http://schemas.microsoft.com/office/drawing/2014/main" id="{78FCC121-030A-0AEF-1273-2E7EF073802B}"/>
                    </a:ext>
                  </a:extLst>
                </p14:cNvPr>
                <p14:cNvContentPartPr/>
                <p14:nvPr/>
              </p14:nvContentPartPr>
              <p14:xfrm>
                <a:off x="4894602" y="3505739"/>
                <a:ext cx="178920" cy="158400"/>
              </p14:xfrm>
            </p:contentPart>
          </mc:Choice>
          <mc:Fallback>
            <p:pic>
              <p:nvPicPr>
                <p:cNvPr id="620" name="Pennanteckning 619">
                  <a:extLst>
                    <a:ext uri="{FF2B5EF4-FFF2-40B4-BE49-F238E27FC236}">
                      <a16:creationId xmlns:a16="http://schemas.microsoft.com/office/drawing/2014/main" id="{78FCC121-030A-0AEF-1273-2E7EF073802B}"/>
                    </a:ext>
                  </a:extLst>
                </p:cNvPr>
                <p:cNvPicPr/>
                <p:nvPr/>
              </p:nvPicPr>
              <p:blipFill>
                <a:blip r:embed="rId403"/>
                <a:stretch>
                  <a:fillRect/>
                </a:stretch>
              </p:blipFill>
              <p:spPr>
                <a:xfrm>
                  <a:off x="4879482" y="3490619"/>
                  <a:ext cx="2095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622" name="Pennanteckning 621">
                  <a:extLst>
                    <a:ext uri="{FF2B5EF4-FFF2-40B4-BE49-F238E27FC236}">
                      <a16:creationId xmlns:a16="http://schemas.microsoft.com/office/drawing/2014/main" id="{2B38AB27-0E9B-F249-7404-CE6AB14E9EF3}"/>
                    </a:ext>
                  </a:extLst>
                </p14:cNvPr>
                <p14:cNvContentPartPr/>
                <p14:nvPr/>
              </p14:nvContentPartPr>
              <p14:xfrm>
                <a:off x="5135442" y="4657019"/>
                <a:ext cx="15120" cy="187200"/>
              </p14:xfrm>
            </p:contentPart>
          </mc:Choice>
          <mc:Fallback>
            <p:pic>
              <p:nvPicPr>
                <p:cNvPr id="622" name="Pennanteckning 621">
                  <a:extLst>
                    <a:ext uri="{FF2B5EF4-FFF2-40B4-BE49-F238E27FC236}">
                      <a16:creationId xmlns:a16="http://schemas.microsoft.com/office/drawing/2014/main" id="{2B38AB27-0E9B-F249-7404-CE6AB14E9EF3}"/>
                    </a:ext>
                  </a:extLst>
                </p:cNvPr>
                <p:cNvPicPr/>
                <p:nvPr/>
              </p:nvPicPr>
              <p:blipFill>
                <a:blip r:embed="rId405"/>
                <a:stretch>
                  <a:fillRect/>
                </a:stretch>
              </p:blipFill>
              <p:spPr>
                <a:xfrm>
                  <a:off x="5119962" y="4641539"/>
                  <a:ext cx="457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624" name="Pennanteckning 623">
                  <a:extLst>
                    <a:ext uri="{FF2B5EF4-FFF2-40B4-BE49-F238E27FC236}">
                      <a16:creationId xmlns:a16="http://schemas.microsoft.com/office/drawing/2014/main" id="{62225CEC-4862-D4F5-D47E-A2928E79E7B9}"/>
                    </a:ext>
                  </a:extLst>
                </p14:cNvPr>
                <p14:cNvContentPartPr/>
                <p14:nvPr/>
              </p14:nvContentPartPr>
              <p14:xfrm>
                <a:off x="4477002" y="5083619"/>
                <a:ext cx="160920" cy="240120"/>
              </p14:xfrm>
            </p:contentPart>
          </mc:Choice>
          <mc:Fallback>
            <p:pic>
              <p:nvPicPr>
                <p:cNvPr id="624" name="Pennanteckning 623">
                  <a:extLst>
                    <a:ext uri="{FF2B5EF4-FFF2-40B4-BE49-F238E27FC236}">
                      <a16:creationId xmlns:a16="http://schemas.microsoft.com/office/drawing/2014/main" id="{62225CEC-4862-D4F5-D47E-A2928E79E7B9}"/>
                    </a:ext>
                  </a:extLst>
                </p:cNvPr>
                <p:cNvPicPr/>
                <p:nvPr/>
              </p:nvPicPr>
              <p:blipFill>
                <a:blip r:embed="rId407"/>
                <a:stretch>
                  <a:fillRect/>
                </a:stretch>
              </p:blipFill>
              <p:spPr>
                <a:xfrm>
                  <a:off x="4461882" y="5068499"/>
                  <a:ext cx="1911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625" name="Pennanteckning 624">
                  <a:extLst>
                    <a:ext uri="{FF2B5EF4-FFF2-40B4-BE49-F238E27FC236}">
                      <a16:creationId xmlns:a16="http://schemas.microsoft.com/office/drawing/2014/main" id="{94DD1504-F14D-5E13-EC64-AA41181DCEA2}"/>
                    </a:ext>
                  </a:extLst>
                </p14:cNvPr>
                <p14:cNvContentPartPr/>
                <p14:nvPr/>
              </p14:nvContentPartPr>
              <p14:xfrm>
                <a:off x="4701282" y="5203499"/>
                <a:ext cx="131040" cy="111960"/>
              </p14:xfrm>
            </p:contentPart>
          </mc:Choice>
          <mc:Fallback>
            <p:pic>
              <p:nvPicPr>
                <p:cNvPr id="625" name="Pennanteckning 624">
                  <a:extLst>
                    <a:ext uri="{FF2B5EF4-FFF2-40B4-BE49-F238E27FC236}">
                      <a16:creationId xmlns:a16="http://schemas.microsoft.com/office/drawing/2014/main" id="{94DD1504-F14D-5E13-EC64-AA41181DCEA2}"/>
                    </a:ext>
                  </a:extLst>
                </p:cNvPr>
                <p:cNvPicPr/>
                <p:nvPr/>
              </p:nvPicPr>
              <p:blipFill>
                <a:blip r:embed="rId409"/>
                <a:stretch>
                  <a:fillRect/>
                </a:stretch>
              </p:blipFill>
              <p:spPr>
                <a:xfrm>
                  <a:off x="4685802" y="5188379"/>
                  <a:ext cx="16164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626" name="Pennanteckning 625">
                  <a:extLst>
                    <a:ext uri="{FF2B5EF4-FFF2-40B4-BE49-F238E27FC236}">
                      <a16:creationId xmlns:a16="http://schemas.microsoft.com/office/drawing/2014/main" id="{9203C807-2475-C558-8DA4-B86D15AAE497}"/>
                    </a:ext>
                  </a:extLst>
                </p14:cNvPr>
                <p14:cNvContentPartPr/>
                <p14:nvPr/>
              </p14:nvContentPartPr>
              <p14:xfrm>
                <a:off x="4844922" y="5229419"/>
                <a:ext cx="151560" cy="64800"/>
              </p14:xfrm>
            </p:contentPart>
          </mc:Choice>
          <mc:Fallback>
            <p:pic>
              <p:nvPicPr>
                <p:cNvPr id="626" name="Pennanteckning 625">
                  <a:extLst>
                    <a:ext uri="{FF2B5EF4-FFF2-40B4-BE49-F238E27FC236}">
                      <a16:creationId xmlns:a16="http://schemas.microsoft.com/office/drawing/2014/main" id="{9203C807-2475-C558-8DA4-B86D15AAE497}"/>
                    </a:ext>
                  </a:extLst>
                </p:cNvPr>
                <p:cNvPicPr/>
                <p:nvPr/>
              </p:nvPicPr>
              <p:blipFill>
                <a:blip r:embed="rId411"/>
                <a:stretch>
                  <a:fillRect/>
                </a:stretch>
              </p:blipFill>
              <p:spPr>
                <a:xfrm>
                  <a:off x="4829802" y="5213939"/>
                  <a:ext cx="18216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634" name="Pennanteckning 633">
                  <a:extLst>
                    <a:ext uri="{FF2B5EF4-FFF2-40B4-BE49-F238E27FC236}">
                      <a16:creationId xmlns:a16="http://schemas.microsoft.com/office/drawing/2014/main" id="{1736AF09-9C85-6515-A955-D6A0C176FBED}"/>
                    </a:ext>
                  </a:extLst>
                </p14:cNvPr>
                <p14:cNvContentPartPr/>
                <p14:nvPr/>
              </p14:nvContentPartPr>
              <p14:xfrm>
                <a:off x="5014482" y="5178659"/>
                <a:ext cx="122040" cy="109440"/>
              </p14:xfrm>
            </p:contentPart>
          </mc:Choice>
          <mc:Fallback>
            <p:pic>
              <p:nvPicPr>
                <p:cNvPr id="634" name="Pennanteckning 633">
                  <a:extLst>
                    <a:ext uri="{FF2B5EF4-FFF2-40B4-BE49-F238E27FC236}">
                      <a16:creationId xmlns:a16="http://schemas.microsoft.com/office/drawing/2014/main" id="{1736AF09-9C85-6515-A955-D6A0C176FBED}"/>
                    </a:ext>
                  </a:extLst>
                </p:cNvPr>
                <p:cNvPicPr/>
                <p:nvPr/>
              </p:nvPicPr>
              <p:blipFill>
                <a:blip r:embed="rId413"/>
                <a:stretch>
                  <a:fillRect/>
                </a:stretch>
              </p:blipFill>
              <p:spPr>
                <a:xfrm>
                  <a:off x="4999362" y="5163539"/>
                  <a:ext cx="1522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635" name="Pennanteckning 634">
                  <a:extLst>
                    <a:ext uri="{FF2B5EF4-FFF2-40B4-BE49-F238E27FC236}">
                      <a16:creationId xmlns:a16="http://schemas.microsoft.com/office/drawing/2014/main" id="{D858A824-BE6E-AE4B-C71D-A3487E433AB2}"/>
                    </a:ext>
                  </a:extLst>
                </p14:cNvPr>
                <p14:cNvContentPartPr/>
                <p14:nvPr/>
              </p14:nvContentPartPr>
              <p14:xfrm>
                <a:off x="5209602" y="5170739"/>
                <a:ext cx="126720" cy="135720"/>
              </p14:xfrm>
            </p:contentPart>
          </mc:Choice>
          <mc:Fallback>
            <p:pic>
              <p:nvPicPr>
                <p:cNvPr id="635" name="Pennanteckning 634">
                  <a:extLst>
                    <a:ext uri="{FF2B5EF4-FFF2-40B4-BE49-F238E27FC236}">
                      <a16:creationId xmlns:a16="http://schemas.microsoft.com/office/drawing/2014/main" id="{D858A824-BE6E-AE4B-C71D-A3487E433AB2}"/>
                    </a:ext>
                  </a:extLst>
                </p:cNvPr>
                <p:cNvPicPr/>
                <p:nvPr/>
              </p:nvPicPr>
              <p:blipFill>
                <a:blip r:embed="rId415"/>
                <a:stretch>
                  <a:fillRect/>
                </a:stretch>
              </p:blipFill>
              <p:spPr>
                <a:xfrm>
                  <a:off x="5194482" y="5155619"/>
                  <a:ext cx="1573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636" name="Pennanteckning 635">
                  <a:extLst>
                    <a:ext uri="{FF2B5EF4-FFF2-40B4-BE49-F238E27FC236}">
                      <a16:creationId xmlns:a16="http://schemas.microsoft.com/office/drawing/2014/main" id="{F0328F17-657A-771F-A8E8-4CE8FFE0627F}"/>
                    </a:ext>
                  </a:extLst>
                </p14:cNvPr>
                <p14:cNvContentPartPr/>
                <p14:nvPr/>
              </p14:nvContentPartPr>
              <p14:xfrm>
                <a:off x="5384202" y="5145899"/>
                <a:ext cx="82080" cy="156600"/>
              </p14:xfrm>
            </p:contentPart>
          </mc:Choice>
          <mc:Fallback>
            <p:pic>
              <p:nvPicPr>
                <p:cNvPr id="636" name="Pennanteckning 635">
                  <a:extLst>
                    <a:ext uri="{FF2B5EF4-FFF2-40B4-BE49-F238E27FC236}">
                      <a16:creationId xmlns:a16="http://schemas.microsoft.com/office/drawing/2014/main" id="{F0328F17-657A-771F-A8E8-4CE8FFE0627F}"/>
                    </a:ext>
                  </a:extLst>
                </p:cNvPr>
                <p:cNvPicPr/>
                <p:nvPr/>
              </p:nvPicPr>
              <p:blipFill>
                <a:blip r:embed="rId417"/>
                <a:stretch>
                  <a:fillRect/>
                </a:stretch>
              </p:blipFill>
              <p:spPr>
                <a:xfrm>
                  <a:off x="5369082" y="5130419"/>
                  <a:ext cx="1126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638" name="Pennanteckning 637">
                  <a:extLst>
                    <a:ext uri="{FF2B5EF4-FFF2-40B4-BE49-F238E27FC236}">
                      <a16:creationId xmlns:a16="http://schemas.microsoft.com/office/drawing/2014/main" id="{B65A1AFC-227D-F80C-8B4D-DC3D9FC73878}"/>
                    </a:ext>
                  </a:extLst>
                </p14:cNvPr>
                <p14:cNvContentPartPr/>
                <p14:nvPr/>
              </p14:nvContentPartPr>
              <p14:xfrm>
                <a:off x="5525322" y="5129339"/>
                <a:ext cx="173520" cy="439560"/>
              </p14:xfrm>
            </p:contentPart>
          </mc:Choice>
          <mc:Fallback>
            <p:pic>
              <p:nvPicPr>
                <p:cNvPr id="638" name="Pennanteckning 637">
                  <a:extLst>
                    <a:ext uri="{FF2B5EF4-FFF2-40B4-BE49-F238E27FC236}">
                      <a16:creationId xmlns:a16="http://schemas.microsoft.com/office/drawing/2014/main" id="{B65A1AFC-227D-F80C-8B4D-DC3D9FC73878}"/>
                    </a:ext>
                  </a:extLst>
                </p:cNvPr>
                <p:cNvPicPr/>
                <p:nvPr/>
              </p:nvPicPr>
              <p:blipFill>
                <a:blip r:embed="rId419"/>
                <a:stretch>
                  <a:fillRect/>
                </a:stretch>
              </p:blipFill>
              <p:spPr>
                <a:xfrm>
                  <a:off x="5509842" y="5113859"/>
                  <a:ext cx="20412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639" name="Pennanteckning 638">
                  <a:extLst>
                    <a:ext uri="{FF2B5EF4-FFF2-40B4-BE49-F238E27FC236}">
                      <a16:creationId xmlns:a16="http://schemas.microsoft.com/office/drawing/2014/main" id="{81BD03B0-3F5D-C035-7F55-730055AB918F}"/>
                    </a:ext>
                  </a:extLst>
                </p14:cNvPr>
                <p14:cNvContentPartPr/>
                <p14:nvPr/>
              </p14:nvContentPartPr>
              <p14:xfrm>
                <a:off x="5819082" y="5049059"/>
                <a:ext cx="66600" cy="370080"/>
              </p14:xfrm>
            </p:contentPart>
          </mc:Choice>
          <mc:Fallback>
            <p:pic>
              <p:nvPicPr>
                <p:cNvPr id="639" name="Pennanteckning 638">
                  <a:extLst>
                    <a:ext uri="{FF2B5EF4-FFF2-40B4-BE49-F238E27FC236}">
                      <a16:creationId xmlns:a16="http://schemas.microsoft.com/office/drawing/2014/main" id="{81BD03B0-3F5D-C035-7F55-730055AB918F}"/>
                    </a:ext>
                  </a:extLst>
                </p:cNvPr>
                <p:cNvPicPr/>
                <p:nvPr/>
              </p:nvPicPr>
              <p:blipFill>
                <a:blip r:embed="rId421"/>
                <a:stretch>
                  <a:fillRect/>
                </a:stretch>
              </p:blipFill>
              <p:spPr>
                <a:xfrm>
                  <a:off x="5803962" y="5033579"/>
                  <a:ext cx="9720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640" name="Pennanteckning 639">
                  <a:extLst>
                    <a:ext uri="{FF2B5EF4-FFF2-40B4-BE49-F238E27FC236}">
                      <a16:creationId xmlns:a16="http://schemas.microsoft.com/office/drawing/2014/main" id="{93E64899-B245-4B90-BF3E-7349B3BB40EC}"/>
                    </a:ext>
                  </a:extLst>
                </p14:cNvPr>
                <p14:cNvContentPartPr/>
                <p14:nvPr/>
              </p14:nvContentPartPr>
              <p14:xfrm>
                <a:off x="5804322" y="5202059"/>
                <a:ext cx="239400" cy="138240"/>
              </p14:xfrm>
            </p:contentPart>
          </mc:Choice>
          <mc:Fallback>
            <p:pic>
              <p:nvPicPr>
                <p:cNvPr id="640" name="Pennanteckning 639">
                  <a:extLst>
                    <a:ext uri="{FF2B5EF4-FFF2-40B4-BE49-F238E27FC236}">
                      <a16:creationId xmlns:a16="http://schemas.microsoft.com/office/drawing/2014/main" id="{93E64899-B245-4B90-BF3E-7349B3BB40EC}"/>
                    </a:ext>
                  </a:extLst>
                </p:cNvPr>
                <p:cNvPicPr/>
                <p:nvPr/>
              </p:nvPicPr>
              <p:blipFill>
                <a:blip r:embed="rId423"/>
                <a:stretch>
                  <a:fillRect/>
                </a:stretch>
              </p:blipFill>
              <p:spPr>
                <a:xfrm>
                  <a:off x="5789202" y="5186579"/>
                  <a:ext cx="2700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641" name="Pennanteckning 640">
                  <a:extLst>
                    <a:ext uri="{FF2B5EF4-FFF2-40B4-BE49-F238E27FC236}">
                      <a16:creationId xmlns:a16="http://schemas.microsoft.com/office/drawing/2014/main" id="{3C88511B-3114-0869-BDFC-890E884BEC8A}"/>
                    </a:ext>
                  </a:extLst>
                </p14:cNvPr>
                <p14:cNvContentPartPr/>
                <p14:nvPr/>
              </p14:nvContentPartPr>
              <p14:xfrm>
                <a:off x="6129402" y="5224379"/>
                <a:ext cx="39960" cy="34560"/>
              </p14:xfrm>
            </p:contentPart>
          </mc:Choice>
          <mc:Fallback>
            <p:pic>
              <p:nvPicPr>
                <p:cNvPr id="641" name="Pennanteckning 640">
                  <a:extLst>
                    <a:ext uri="{FF2B5EF4-FFF2-40B4-BE49-F238E27FC236}">
                      <a16:creationId xmlns:a16="http://schemas.microsoft.com/office/drawing/2014/main" id="{3C88511B-3114-0869-BDFC-890E884BEC8A}"/>
                    </a:ext>
                  </a:extLst>
                </p:cNvPr>
                <p:cNvPicPr/>
                <p:nvPr/>
              </p:nvPicPr>
              <p:blipFill>
                <a:blip r:embed="rId425"/>
                <a:stretch>
                  <a:fillRect/>
                </a:stretch>
              </p:blipFill>
              <p:spPr>
                <a:xfrm>
                  <a:off x="6114282" y="5208899"/>
                  <a:ext cx="705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642" name="Pennanteckning 641">
                  <a:extLst>
                    <a:ext uri="{FF2B5EF4-FFF2-40B4-BE49-F238E27FC236}">
                      <a16:creationId xmlns:a16="http://schemas.microsoft.com/office/drawing/2014/main" id="{3BA91182-199F-9A12-41E3-BB1CD8756BDB}"/>
                    </a:ext>
                  </a:extLst>
                </p14:cNvPr>
                <p14:cNvContentPartPr/>
                <p14:nvPr/>
              </p14:nvContentPartPr>
              <p14:xfrm>
                <a:off x="6222642" y="5199539"/>
                <a:ext cx="224640" cy="84600"/>
              </p14:xfrm>
            </p:contentPart>
          </mc:Choice>
          <mc:Fallback>
            <p:pic>
              <p:nvPicPr>
                <p:cNvPr id="642" name="Pennanteckning 641">
                  <a:extLst>
                    <a:ext uri="{FF2B5EF4-FFF2-40B4-BE49-F238E27FC236}">
                      <a16:creationId xmlns:a16="http://schemas.microsoft.com/office/drawing/2014/main" id="{3BA91182-199F-9A12-41E3-BB1CD8756BDB}"/>
                    </a:ext>
                  </a:extLst>
                </p:cNvPr>
                <p:cNvPicPr/>
                <p:nvPr/>
              </p:nvPicPr>
              <p:blipFill>
                <a:blip r:embed="rId427"/>
                <a:stretch>
                  <a:fillRect/>
                </a:stretch>
              </p:blipFill>
              <p:spPr>
                <a:xfrm>
                  <a:off x="6207522" y="5184059"/>
                  <a:ext cx="2548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643" name="Pennanteckning 642">
                  <a:extLst>
                    <a:ext uri="{FF2B5EF4-FFF2-40B4-BE49-F238E27FC236}">
                      <a16:creationId xmlns:a16="http://schemas.microsoft.com/office/drawing/2014/main" id="{CDF365E8-2C0A-3FB5-0433-C4F9371C2AD2}"/>
                    </a:ext>
                  </a:extLst>
                </p14:cNvPr>
                <p14:cNvContentPartPr/>
                <p14:nvPr/>
              </p14:nvContentPartPr>
              <p14:xfrm>
                <a:off x="6457722" y="5000099"/>
                <a:ext cx="356760" cy="220320"/>
              </p14:xfrm>
            </p:contentPart>
          </mc:Choice>
          <mc:Fallback>
            <p:pic>
              <p:nvPicPr>
                <p:cNvPr id="643" name="Pennanteckning 642">
                  <a:extLst>
                    <a:ext uri="{FF2B5EF4-FFF2-40B4-BE49-F238E27FC236}">
                      <a16:creationId xmlns:a16="http://schemas.microsoft.com/office/drawing/2014/main" id="{CDF365E8-2C0A-3FB5-0433-C4F9371C2AD2}"/>
                    </a:ext>
                  </a:extLst>
                </p:cNvPr>
                <p:cNvPicPr/>
                <p:nvPr/>
              </p:nvPicPr>
              <p:blipFill>
                <a:blip r:embed="rId429"/>
                <a:stretch>
                  <a:fillRect/>
                </a:stretch>
              </p:blipFill>
              <p:spPr>
                <a:xfrm>
                  <a:off x="6442242" y="4984979"/>
                  <a:ext cx="3873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644" name="Pennanteckning 643">
                  <a:extLst>
                    <a:ext uri="{FF2B5EF4-FFF2-40B4-BE49-F238E27FC236}">
                      <a16:creationId xmlns:a16="http://schemas.microsoft.com/office/drawing/2014/main" id="{FF1F4A9E-5C79-8102-2600-4BA14022D208}"/>
                    </a:ext>
                  </a:extLst>
                </p14:cNvPr>
                <p14:cNvContentPartPr/>
                <p14:nvPr/>
              </p14:nvContentPartPr>
              <p14:xfrm>
                <a:off x="6055602" y="5554139"/>
                <a:ext cx="142560" cy="105480"/>
              </p14:xfrm>
            </p:contentPart>
          </mc:Choice>
          <mc:Fallback>
            <p:pic>
              <p:nvPicPr>
                <p:cNvPr id="644" name="Pennanteckning 643">
                  <a:extLst>
                    <a:ext uri="{FF2B5EF4-FFF2-40B4-BE49-F238E27FC236}">
                      <a16:creationId xmlns:a16="http://schemas.microsoft.com/office/drawing/2014/main" id="{FF1F4A9E-5C79-8102-2600-4BA14022D208}"/>
                    </a:ext>
                  </a:extLst>
                </p:cNvPr>
                <p:cNvPicPr/>
                <p:nvPr/>
              </p:nvPicPr>
              <p:blipFill>
                <a:blip r:embed="rId431"/>
                <a:stretch>
                  <a:fillRect/>
                </a:stretch>
              </p:blipFill>
              <p:spPr>
                <a:xfrm>
                  <a:off x="6040482" y="5539019"/>
                  <a:ext cx="173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645" name="Pennanteckning 644">
                  <a:extLst>
                    <a:ext uri="{FF2B5EF4-FFF2-40B4-BE49-F238E27FC236}">
                      <a16:creationId xmlns:a16="http://schemas.microsoft.com/office/drawing/2014/main" id="{581028A9-449B-4616-4E8D-9DC83319766A}"/>
                    </a:ext>
                  </a:extLst>
                </p14:cNvPr>
                <p14:cNvContentPartPr/>
                <p14:nvPr/>
              </p14:nvContentPartPr>
              <p14:xfrm>
                <a:off x="6261162" y="5545859"/>
                <a:ext cx="58680" cy="64800"/>
              </p14:xfrm>
            </p:contentPart>
          </mc:Choice>
          <mc:Fallback>
            <p:pic>
              <p:nvPicPr>
                <p:cNvPr id="645" name="Pennanteckning 644">
                  <a:extLst>
                    <a:ext uri="{FF2B5EF4-FFF2-40B4-BE49-F238E27FC236}">
                      <a16:creationId xmlns:a16="http://schemas.microsoft.com/office/drawing/2014/main" id="{581028A9-449B-4616-4E8D-9DC83319766A}"/>
                    </a:ext>
                  </a:extLst>
                </p:cNvPr>
                <p:cNvPicPr/>
                <p:nvPr/>
              </p:nvPicPr>
              <p:blipFill>
                <a:blip r:embed="rId433"/>
                <a:stretch>
                  <a:fillRect/>
                </a:stretch>
              </p:blipFill>
              <p:spPr>
                <a:xfrm>
                  <a:off x="6246042" y="5530739"/>
                  <a:ext cx="892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646" name="Pennanteckning 645">
                  <a:extLst>
                    <a:ext uri="{FF2B5EF4-FFF2-40B4-BE49-F238E27FC236}">
                      <a16:creationId xmlns:a16="http://schemas.microsoft.com/office/drawing/2014/main" id="{9B30A262-7C7D-3BDA-CA81-1C9C436ABEBE}"/>
                    </a:ext>
                  </a:extLst>
                </p14:cNvPr>
                <p14:cNvContentPartPr/>
                <p14:nvPr/>
              </p14:nvContentPartPr>
              <p14:xfrm>
                <a:off x="6383922" y="5436779"/>
                <a:ext cx="330480" cy="193680"/>
              </p14:xfrm>
            </p:contentPart>
          </mc:Choice>
          <mc:Fallback>
            <p:pic>
              <p:nvPicPr>
                <p:cNvPr id="646" name="Pennanteckning 645">
                  <a:extLst>
                    <a:ext uri="{FF2B5EF4-FFF2-40B4-BE49-F238E27FC236}">
                      <a16:creationId xmlns:a16="http://schemas.microsoft.com/office/drawing/2014/main" id="{9B30A262-7C7D-3BDA-CA81-1C9C436ABEBE}"/>
                    </a:ext>
                  </a:extLst>
                </p:cNvPr>
                <p:cNvPicPr/>
                <p:nvPr/>
              </p:nvPicPr>
              <p:blipFill>
                <a:blip r:embed="rId435"/>
                <a:stretch>
                  <a:fillRect/>
                </a:stretch>
              </p:blipFill>
              <p:spPr>
                <a:xfrm>
                  <a:off x="6368802" y="5421299"/>
                  <a:ext cx="3607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647" name="Pennanteckning 646">
                  <a:extLst>
                    <a:ext uri="{FF2B5EF4-FFF2-40B4-BE49-F238E27FC236}">
                      <a16:creationId xmlns:a16="http://schemas.microsoft.com/office/drawing/2014/main" id="{7477D5E0-893E-5E25-C4F7-85EA92A0705F}"/>
                    </a:ext>
                  </a:extLst>
                </p14:cNvPr>
                <p14:cNvContentPartPr/>
                <p14:nvPr/>
              </p14:nvContentPartPr>
              <p14:xfrm>
                <a:off x="6740322" y="5431019"/>
                <a:ext cx="63360" cy="106920"/>
              </p14:xfrm>
            </p:contentPart>
          </mc:Choice>
          <mc:Fallback>
            <p:pic>
              <p:nvPicPr>
                <p:cNvPr id="647" name="Pennanteckning 646">
                  <a:extLst>
                    <a:ext uri="{FF2B5EF4-FFF2-40B4-BE49-F238E27FC236}">
                      <a16:creationId xmlns:a16="http://schemas.microsoft.com/office/drawing/2014/main" id="{7477D5E0-893E-5E25-C4F7-85EA92A0705F}"/>
                    </a:ext>
                  </a:extLst>
                </p:cNvPr>
                <p:cNvPicPr/>
                <p:nvPr/>
              </p:nvPicPr>
              <p:blipFill>
                <a:blip r:embed="rId437"/>
                <a:stretch>
                  <a:fillRect/>
                </a:stretch>
              </p:blipFill>
              <p:spPr>
                <a:xfrm>
                  <a:off x="6725202" y="5415899"/>
                  <a:ext cx="936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648" name="Pennanteckning 647">
                  <a:extLst>
                    <a:ext uri="{FF2B5EF4-FFF2-40B4-BE49-F238E27FC236}">
                      <a16:creationId xmlns:a16="http://schemas.microsoft.com/office/drawing/2014/main" id="{DEC8C9B9-1FBD-D601-116F-DA24ED12649D}"/>
                    </a:ext>
                  </a:extLst>
                </p14:cNvPr>
                <p14:cNvContentPartPr/>
                <p14:nvPr/>
              </p14:nvContentPartPr>
              <p14:xfrm>
                <a:off x="6130842" y="5247419"/>
                <a:ext cx="9360" cy="86400"/>
              </p14:xfrm>
            </p:contentPart>
          </mc:Choice>
          <mc:Fallback>
            <p:pic>
              <p:nvPicPr>
                <p:cNvPr id="648" name="Pennanteckning 647">
                  <a:extLst>
                    <a:ext uri="{FF2B5EF4-FFF2-40B4-BE49-F238E27FC236}">
                      <a16:creationId xmlns:a16="http://schemas.microsoft.com/office/drawing/2014/main" id="{DEC8C9B9-1FBD-D601-116F-DA24ED12649D}"/>
                    </a:ext>
                  </a:extLst>
                </p:cNvPr>
                <p:cNvPicPr/>
                <p:nvPr/>
              </p:nvPicPr>
              <p:blipFill>
                <a:blip r:embed="rId439"/>
                <a:stretch>
                  <a:fillRect/>
                </a:stretch>
              </p:blipFill>
              <p:spPr>
                <a:xfrm>
                  <a:off x="6115722" y="5232299"/>
                  <a:ext cx="39960" cy="117000"/>
                </a:xfrm>
                <a:prstGeom prst="rect">
                  <a:avLst/>
                </a:prstGeom>
              </p:spPr>
            </p:pic>
          </mc:Fallback>
        </mc:AlternateContent>
      </p:grpSp>
      <p:grpSp>
        <p:nvGrpSpPr>
          <p:cNvPr id="794" name="Grupp 793">
            <a:extLst>
              <a:ext uri="{FF2B5EF4-FFF2-40B4-BE49-F238E27FC236}">
                <a16:creationId xmlns:a16="http://schemas.microsoft.com/office/drawing/2014/main" id="{B01AC7AE-5C49-DE29-F729-B34E81CA0B3D}"/>
              </a:ext>
            </a:extLst>
          </p:cNvPr>
          <p:cNvGrpSpPr/>
          <p:nvPr/>
        </p:nvGrpSpPr>
        <p:grpSpPr>
          <a:xfrm>
            <a:off x="8458962" y="1598819"/>
            <a:ext cx="3196800" cy="2311920"/>
            <a:chOff x="8458962" y="1598819"/>
            <a:chExt cx="3196800" cy="2311920"/>
          </a:xfrm>
        </p:grpSpPr>
        <p:grpSp>
          <p:nvGrpSpPr>
            <p:cNvPr id="660" name="Grupp 659">
              <a:extLst>
                <a:ext uri="{FF2B5EF4-FFF2-40B4-BE49-F238E27FC236}">
                  <a16:creationId xmlns:a16="http://schemas.microsoft.com/office/drawing/2014/main" id="{956A2E80-0EC2-1DF4-96DA-D2AF0E64EF44}"/>
                </a:ext>
              </a:extLst>
            </p:cNvPr>
            <p:cNvGrpSpPr/>
            <p:nvPr/>
          </p:nvGrpSpPr>
          <p:grpSpPr>
            <a:xfrm>
              <a:off x="8458962" y="1598819"/>
              <a:ext cx="472680" cy="437040"/>
              <a:chOff x="8458962" y="1598819"/>
              <a:chExt cx="472680" cy="437040"/>
            </a:xfrm>
          </p:grpSpPr>
          <mc:AlternateContent xmlns:mc="http://schemas.openxmlformats.org/markup-compatibility/2006">
            <mc:Choice xmlns:p14="http://schemas.microsoft.com/office/powerpoint/2010/main" Requires="p14">
              <p:contentPart p14:bwMode="auto" r:id="rId440">
                <p14:nvContentPartPr>
                  <p14:cNvPr id="650" name="Pennanteckning 649">
                    <a:extLst>
                      <a:ext uri="{FF2B5EF4-FFF2-40B4-BE49-F238E27FC236}">
                        <a16:creationId xmlns:a16="http://schemas.microsoft.com/office/drawing/2014/main" id="{1BC084D5-6569-E899-EF73-9D39EF99066D}"/>
                      </a:ext>
                    </a:extLst>
                  </p14:cNvPr>
                  <p14:cNvContentPartPr/>
                  <p14:nvPr/>
                </p14:nvContentPartPr>
                <p14:xfrm>
                  <a:off x="8506122" y="1598819"/>
                  <a:ext cx="106920" cy="437040"/>
                </p14:xfrm>
              </p:contentPart>
            </mc:Choice>
            <mc:Fallback>
              <p:pic>
                <p:nvPicPr>
                  <p:cNvPr id="650" name="Pennanteckning 649">
                    <a:extLst>
                      <a:ext uri="{FF2B5EF4-FFF2-40B4-BE49-F238E27FC236}">
                        <a16:creationId xmlns:a16="http://schemas.microsoft.com/office/drawing/2014/main" id="{1BC084D5-6569-E899-EF73-9D39EF99066D}"/>
                      </a:ext>
                    </a:extLst>
                  </p:cNvPr>
                  <p:cNvPicPr/>
                  <p:nvPr/>
                </p:nvPicPr>
                <p:blipFill>
                  <a:blip r:embed="rId441"/>
                  <a:stretch>
                    <a:fillRect/>
                  </a:stretch>
                </p:blipFill>
                <p:spPr>
                  <a:xfrm>
                    <a:off x="8491002" y="1583699"/>
                    <a:ext cx="13752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651" name="Pennanteckning 650">
                    <a:extLst>
                      <a:ext uri="{FF2B5EF4-FFF2-40B4-BE49-F238E27FC236}">
                        <a16:creationId xmlns:a16="http://schemas.microsoft.com/office/drawing/2014/main" id="{B07591A7-25B9-B12A-0254-19B1CFBE936F}"/>
                      </a:ext>
                    </a:extLst>
                  </p14:cNvPr>
                  <p14:cNvContentPartPr/>
                  <p14:nvPr/>
                </p14:nvContentPartPr>
                <p14:xfrm>
                  <a:off x="8458962" y="1823099"/>
                  <a:ext cx="120960" cy="24480"/>
                </p14:xfrm>
              </p:contentPart>
            </mc:Choice>
            <mc:Fallback>
              <p:pic>
                <p:nvPicPr>
                  <p:cNvPr id="651" name="Pennanteckning 650">
                    <a:extLst>
                      <a:ext uri="{FF2B5EF4-FFF2-40B4-BE49-F238E27FC236}">
                        <a16:creationId xmlns:a16="http://schemas.microsoft.com/office/drawing/2014/main" id="{B07591A7-25B9-B12A-0254-19B1CFBE936F}"/>
                      </a:ext>
                    </a:extLst>
                  </p:cNvPr>
                  <p:cNvPicPr/>
                  <p:nvPr/>
                </p:nvPicPr>
                <p:blipFill>
                  <a:blip r:embed="rId443"/>
                  <a:stretch>
                    <a:fillRect/>
                  </a:stretch>
                </p:blipFill>
                <p:spPr>
                  <a:xfrm>
                    <a:off x="8443842" y="1807619"/>
                    <a:ext cx="1515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652" name="Pennanteckning 651">
                    <a:extLst>
                      <a:ext uri="{FF2B5EF4-FFF2-40B4-BE49-F238E27FC236}">
                        <a16:creationId xmlns:a16="http://schemas.microsoft.com/office/drawing/2014/main" id="{7BF33DD8-7344-0727-F194-4C5A2ECF993C}"/>
                      </a:ext>
                    </a:extLst>
                  </p14:cNvPr>
                  <p14:cNvContentPartPr/>
                  <p14:nvPr/>
                </p14:nvContentPartPr>
                <p14:xfrm>
                  <a:off x="8695482" y="1783139"/>
                  <a:ext cx="57600" cy="78120"/>
                </p14:xfrm>
              </p:contentPart>
            </mc:Choice>
            <mc:Fallback>
              <p:pic>
                <p:nvPicPr>
                  <p:cNvPr id="652" name="Pennanteckning 651">
                    <a:extLst>
                      <a:ext uri="{FF2B5EF4-FFF2-40B4-BE49-F238E27FC236}">
                        <a16:creationId xmlns:a16="http://schemas.microsoft.com/office/drawing/2014/main" id="{7BF33DD8-7344-0727-F194-4C5A2ECF993C}"/>
                      </a:ext>
                    </a:extLst>
                  </p:cNvPr>
                  <p:cNvPicPr/>
                  <p:nvPr/>
                </p:nvPicPr>
                <p:blipFill>
                  <a:blip r:embed="rId445"/>
                  <a:stretch>
                    <a:fillRect/>
                  </a:stretch>
                </p:blipFill>
                <p:spPr>
                  <a:xfrm>
                    <a:off x="8680002" y="1768019"/>
                    <a:ext cx="878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653" name="Pennanteckning 652">
                    <a:extLst>
                      <a:ext uri="{FF2B5EF4-FFF2-40B4-BE49-F238E27FC236}">
                        <a16:creationId xmlns:a16="http://schemas.microsoft.com/office/drawing/2014/main" id="{94A81BB8-7895-C6FE-9DF0-1A74103DA536}"/>
                      </a:ext>
                    </a:extLst>
                  </p14:cNvPr>
                  <p14:cNvContentPartPr/>
                  <p14:nvPr/>
                </p14:nvContentPartPr>
                <p14:xfrm>
                  <a:off x="8835162" y="1795739"/>
                  <a:ext cx="96480" cy="57600"/>
                </p14:xfrm>
              </p:contentPart>
            </mc:Choice>
            <mc:Fallback>
              <p:pic>
                <p:nvPicPr>
                  <p:cNvPr id="653" name="Pennanteckning 652">
                    <a:extLst>
                      <a:ext uri="{FF2B5EF4-FFF2-40B4-BE49-F238E27FC236}">
                        <a16:creationId xmlns:a16="http://schemas.microsoft.com/office/drawing/2014/main" id="{94A81BB8-7895-C6FE-9DF0-1A74103DA536}"/>
                      </a:ext>
                    </a:extLst>
                  </p:cNvPr>
                  <p:cNvPicPr/>
                  <p:nvPr/>
                </p:nvPicPr>
                <p:blipFill>
                  <a:blip r:embed="rId447"/>
                  <a:stretch>
                    <a:fillRect/>
                  </a:stretch>
                </p:blipFill>
                <p:spPr>
                  <a:xfrm>
                    <a:off x="8820042" y="1780259"/>
                    <a:ext cx="126720" cy="87840"/>
                  </a:xfrm>
                  <a:prstGeom prst="rect">
                    <a:avLst/>
                  </a:prstGeom>
                </p:spPr>
              </p:pic>
            </mc:Fallback>
          </mc:AlternateContent>
        </p:grpSp>
        <p:grpSp>
          <p:nvGrpSpPr>
            <p:cNvPr id="659" name="Grupp 658">
              <a:extLst>
                <a:ext uri="{FF2B5EF4-FFF2-40B4-BE49-F238E27FC236}">
                  <a16:creationId xmlns:a16="http://schemas.microsoft.com/office/drawing/2014/main" id="{19E9BEEF-C69E-E896-08C3-A7DEC57F9D1A}"/>
                </a:ext>
              </a:extLst>
            </p:cNvPr>
            <p:cNvGrpSpPr/>
            <p:nvPr/>
          </p:nvGrpSpPr>
          <p:grpSpPr>
            <a:xfrm>
              <a:off x="9224682" y="1696379"/>
              <a:ext cx="1326960" cy="393840"/>
              <a:chOff x="9224682" y="1696379"/>
              <a:chExt cx="1326960" cy="393840"/>
            </a:xfrm>
          </p:grpSpPr>
          <mc:AlternateContent xmlns:mc="http://schemas.openxmlformats.org/markup-compatibility/2006">
            <mc:Choice xmlns:p14="http://schemas.microsoft.com/office/powerpoint/2010/main" Requires="p14">
              <p:contentPart p14:bwMode="auto" r:id="rId448">
                <p14:nvContentPartPr>
                  <p14:cNvPr id="654" name="Pennanteckning 653">
                    <a:extLst>
                      <a:ext uri="{FF2B5EF4-FFF2-40B4-BE49-F238E27FC236}">
                        <a16:creationId xmlns:a16="http://schemas.microsoft.com/office/drawing/2014/main" id="{8BE8F082-D904-8A86-2B80-395FF5C6B882}"/>
                      </a:ext>
                    </a:extLst>
                  </p14:cNvPr>
                  <p14:cNvContentPartPr/>
                  <p14:nvPr/>
                </p14:nvContentPartPr>
                <p14:xfrm>
                  <a:off x="9224682" y="1785659"/>
                  <a:ext cx="308880" cy="134280"/>
                </p14:xfrm>
              </p:contentPart>
            </mc:Choice>
            <mc:Fallback>
              <p:pic>
                <p:nvPicPr>
                  <p:cNvPr id="654" name="Pennanteckning 653">
                    <a:extLst>
                      <a:ext uri="{FF2B5EF4-FFF2-40B4-BE49-F238E27FC236}">
                        <a16:creationId xmlns:a16="http://schemas.microsoft.com/office/drawing/2014/main" id="{8BE8F082-D904-8A86-2B80-395FF5C6B882}"/>
                      </a:ext>
                    </a:extLst>
                  </p:cNvPr>
                  <p:cNvPicPr/>
                  <p:nvPr/>
                </p:nvPicPr>
                <p:blipFill>
                  <a:blip r:embed="rId449"/>
                  <a:stretch>
                    <a:fillRect/>
                  </a:stretch>
                </p:blipFill>
                <p:spPr>
                  <a:xfrm>
                    <a:off x="9209562" y="1770539"/>
                    <a:ext cx="3394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655" name="Pennanteckning 654">
                    <a:extLst>
                      <a:ext uri="{FF2B5EF4-FFF2-40B4-BE49-F238E27FC236}">
                        <a16:creationId xmlns:a16="http://schemas.microsoft.com/office/drawing/2014/main" id="{3644924B-804B-C3A8-E906-96614F350B16}"/>
                      </a:ext>
                    </a:extLst>
                  </p14:cNvPr>
                  <p14:cNvContentPartPr/>
                  <p14:nvPr/>
                </p14:nvContentPartPr>
                <p14:xfrm>
                  <a:off x="9520602" y="1811219"/>
                  <a:ext cx="102240" cy="279000"/>
                </p14:xfrm>
              </p:contentPart>
            </mc:Choice>
            <mc:Fallback>
              <p:pic>
                <p:nvPicPr>
                  <p:cNvPr id="655" name="Pennanteckning 654">
                    <a:extLst>
                      <a:ext uri="{FF2B5EF4-FFF2-40B4-BE49-F238E27FC236}">
                        <a16:creationId xmlns:a16="http://schemas.microsoft.com/office/drawing/2014/main" id="{3644924B-804B-C3A8-E906-96614F350B16}"/>
                      </a:ext>
                    </a:extLst>
                  </p:cNvPr>
                  <p:cNvPicPr/>
                  <p:nvPr/>
                </p:nvPicPr>
                <p:blipFill>
                  <a:blip r:embed="rId451"/>
                  <a:stretch>
                    <a:fillRect/>
                  </a:stretch>
                </p:blipFill>
                <p:spPr>
                  <a:xfrm>
                    <a:off x="9505482" y="1796099"/>
                    <a:ext cx="1324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656" name="Pennanteckning 655">
                    <a:extLst>
                      <a:ext uri="{FF2B5EF4-FFF2-40B4-BE49-F238E27FC236}">
                        <a16:creationId xmlns:a16="http://schemas.microsoft.com/office/drawing/2014/main" id="{101BE03D-5CB6-AB1B-0F56-79F5573B5F19}"/>
                      </a:ext>
                    </a:extLst>
                  </p14:cNvPr>
                  <p14:cNvContentPartPr/>
                  <p14:nvPr/>
                </p14:nvContentPartPr>
                <p14:xfrm>
                  <a:off x="9700962" y="1760099"/>
                  <a:ext cx="428040" cy="147600"/>
                </p14:xfrm>
              </p:contentPart>
            </mc:Choice>
            <mc:Fallback>
              <p:pic>
                <p:nvPicPr>
                  <p:cNvPr id="656" name="Pennanteckning 655">
                    <a:extLst>
                      <a:ext uri="{FF2B5EF4-FFF2-40B4-BE49-F238E27FC236}">
                        <a16:creationId xmlns:a16="http://schemas.microsoft.com/office/drawing/2014/main" id="{101BE03D-5CB6-AB1B-0F56-79F5573B5F19}"/>
                      </a:ext>
                    </a:extLst>
                  </p:cNvPr>
                  <p:cNvPicPr/>
                  <p:nvPr/>
                </p:nvPicPr>
                <p:blipFill>
                  <a:blip r:embed="rId453"/>
                  <a:stretch>
                    <a:fillRect/>
                  </a:stretch>
                </p:blipFill>
                <p:spPr>
                  <a:xfrm>
                    <a:off x="9685842" y="1744979"/>
                    <a:ext cx="4582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657" name="Pennanteckning 656">
                    <a:extLst>
                      <a:ext uri="{FF2B5EF4-FFF2-40B4-BE49-F238E27FC236}">
                        <a16:creationId xmlns:a16="http://schemas.microsoft.com/office/drawing/2014/main" id="{E15DAE74-B4AD-56A3-2F6A-16D1A9E6F9F3}"/>
                      </a:ext>
                    </a:extLst>
                  </p14:cNvPr>
                  <p14:cNvContentPartPr/>
                  <p14:nvPr/>
                </p14:nvContentPartPr>
                <p14:xfrm>
                  <a:off x="10177602" y="1696379"/>
                  <a:ext cx="85680" cy="187200"/>
                </p14:xfrm>
              </p:contentPart>
            </mc:Choice>
            <mc:Fallback>
              <p:pic>
                <p:nvPicPr>
                  <p:cNvPr id="657" name="Pennanteckning 656">
                    <a:extLst>
                      <a:ext uri="{FF2B5EF4-FFF2-40B4-BE49-F238E27FC236}">
                        <a16:creationId xmlns:a16="http://schemas.microsoft.com/office/drawing/2014/main" id="{E15DAE74-B4AD-56A3-2F6A-16D1A9E6F9F3}"/>
                      </a:ext>
                    </a:extLst>
                  </p:cNvPr>
                  <p:cNvPicPr/>
                  <p:nvPr/>
                </p:nvPicPr>
                <p:blipFill>
                  <a:blip r:embed="rId455"/>
                  <a:stretch>
                    <a:fillRect/>
                  </a:stretch>
                </p:blipFill>
                <p:spPr>
                  <a:xfrm>
                    <a:off x="10162122" y="1681259"/>
                    <a:ext cx="1159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658" name="Pennanteckning 657">
                    <a:extLst>
                      <a:ext uri="{FF2B5EF4-FFF2-40B4-BE49-F238E27FC236}">
                        <a16:creationId xmlns:a16="http://schemas.microsoft.com/office/drawing/2014/main" id="{06F3248C-2586-D56A-2AAC-9D38ABEB6EA6}"/>
                      </a:ext>
                    </a:extLst>
                  </p14:cNvPr>
                  <p14:cNvContentPartPr/>
                  <p14:nvPr/>
                </p14:nvContentPartPr>
                <p14:xfrm>
                  <a:off x="10261122" y="1743539"/>
                  <a:ext cx="290520" cy="106920"/>
                </p14:xfrm>
              </p:contentPart>
            </mc:Choice>
            <mc:Fallback>
              <p:pic>
                <p:nvPicPr>
                  <p:cNvPr id="658" name="Pennanteckning 657">
                    <a:extLst>
                      <a:ext uri="{FF2B5EF4-FFF2-40B4-BE49-F238E27FC236}">
                        <a16:creationId xmlns:a16="http://schemas.microsoft.com/office/drawing/2014/main" id="{06F3248C-2586-D56A-2AAC-9D38ABEB6EA6}"/>
                      </a:ext>
                    </a:extLst>
                  </p:cNvPr>
                  <p:cNvPicPr/>
                  <p:nvPr/>
                </p:nvPicPr>
                <p:blipFill>
                  <a:blip r:embed="rId457"/>
                  <a:stretch>
                    <a:fillRect/>
                  </a:stretch>
                </p:blipFill>
                <p:spPr>
                  <a:xfrm>
                    <a:off x="10245642" y="1728419"/>
                    <a:ext cx="321120" cy="137520"/>
                  </a:xfrm>
                  <a:prstGeom prst="rect">
                    <a:avLst/>
                  </a:prstGeom>
                </p:spPr>
              </p:pic>
            </mc:Fallback>
          </mc:AlternateContent>
        </p:grpSp>
        <p:grpSp>
          <p:nvGrpSpPr>
            <p:cNvPr id="663" name="Grupp 662">
              <a:extLst>
                <a:ext uri="{FF2B5EF4-FFF2-40B4-BE49-F238E27FC236}">
                  <a16:creationId xmlns:a16="http://schemas.microsoft.com/office/drawing/2014/main" id="{705FEF20-53B2-5856-446F-108F13ED7F33}"/>
                </a:ext>
              </a:extLst>
            </p:cNvPr>
            <p:cNvGrpSpPr/>
            <p:nvPr/>
          </p:nvGrpSpPr>
          <p:grpSpPr>
            <a:xfrm>
              <a:off x="8520882" y="2310899"/>
              <a:ext cx="234360" cy="110520"/>
              <a:chOff x="8520882" y="2310899"/>
              <a:chExt cx="234360" cy="110520"/>
            </a:xfrm>
          </p:grpSpPr>
          <mc:AlternateContent xmlns:mc="http://schemas.openxmlformats.org/markup-compatibility/2006">
            <mc:Choice xmlns:p14="http://schemas.microsoft.com/office/powerpoint/2010/main" Requires="p14">
              <p:contentPart p14:bwMode="auto" r:id="rId458">
                <p14:nvContentPartPr>
                  <p14:cNvPr id="661" name="Pennanteckning 660">
                    <a:extLst>
                      <a:ext uri="{FF2B5EF4-FFF2-40B4-BE49-F238E27FC236}">
                        <a16:creationId xmlns:a16="http://schemas.microsoft.com/office/drawing/2014/main" id="{E35D8ABC-E62E-F641-255F-0CF944939DCA}"/>
                      </a:ext>
                    </a:extLst>
                  </p14:cNvPr>
                  <p14:cNvContentPartPr/>
                  <p14:nvPr/>
                </p14:nvContentPartPr>
                <p14:xfrm>
                  <a:off x="8520882" y="2367779"/>
                  <a:ext cx="187920" cy="23040"/>
                </p14:xfrm>
              </p:contentPart>
            </mc:Choice>
            <mc:Fallback>
              <p:pic>
                <p:nvPicPr>
                  <p:cNvPr id="661" name="Pennanteckning 660">
                    <a:extLst>
                      <a:ext uri="{FF2B5EF4-FFF2-40B4-BE49-F238E27FC236}">
                        <a16:creationId xmlns:a16="http://schemas.microsoft.com/office/drawing/2014/main" id="{E35D8ABC-E62E-F641-255F-0CF944939DCA}"/>
                      </a:ext>
                    </a:extLst>
                  </p:cNvPr>
                  <p:cNvPicPr/>
                  <p:nvPr/>
                </p:nvPicPr>
                <p:blipFill>
                  <a:blip r:embed="rId459"/>
                  <a:stretch>
                    <a:fillRect/>
                  </a:stretch>
                </p:blipFill>
                <p:spPr>
                  <a:xfrm>
                    <a:off x="8505762" y="2352659"/>
                    <a:ext cx="2185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662" name="Pennanteckning 661">
                    <a:extLst>
                      <a:ext uri="{FF2B5EF4-FFF2-40B4-BE49-F238E27FC236}">
                        <a16:creationId xmlns:a16="http://schemas.microsoft.com/office/drawing/2014/main" id="{55335A5E-CD34-F1B1-B1B7-A9FF06B1444A}"/>
                      </a:ext>
                    </a:extLst>
                  </p14:cNvPr>
                  <p14:cNvContentPartPr/>
                  <p14:nvPr/>
                </p14:nvContentPartPr>
                <p14:xfrm>
                  <a:off x="8679642" y="2310899"/>
                  <a:ext cx="75600" cy="110520"/>
                </p14:xfrm>
              </p:contentPart>
            </mc:Choice>
            <mc:Fallback>
              <p:pic>
                <p:nvPicPr>
                  <p:cNvPr id="662" name="Pennanteckning 661">
                    <a:extLst>
                      <a:ext uri="{FF2B5EF4-FFF2-40B4-BE49-F238E27FC236}">
                        <a16:creationId xmlns:a16="http://schemas.microsoft.com/office/drawing/2014/main" id="{55335A5E-CD34-F1B1-B1B7-A9FF06B1444A}"/>
                      </a:ext>
                    </a:extLst>
                  </p:cNvPr>
                  <p:cNvPicPr/>
                  <p:nvPr/>
                </p:nvPicPr>
                <p:blipFill>
                  <a:blip r:embed="rId461"/>
                  <a:stretch>
                    <a:fillRect/>
                  </a:stretch>
                </p:blipFill>
                <p:spPr>
                  <a:xfrm>
                    <a:off x="8664522" y="2295779"/>
                    <a:ext cx="106200" cy="140760"/>
                  </a:xfrm>
                  <a:prstGeom prst="rect">
                    <a:avLst/>
                  </a:prstGeom>
                </p:spPr>
              </p:pic>
            </mc:Fallback>
          </mc:AlternateContent>
        </p:grpSp>
        <p:grpSp>
          <p:nvGrpSpPr>
            <p:cNvPr id="676" name="Grupp 675">
              <a:extLst>
                <a:ext uri="{FF2B5EF4-FFF2-40B4-BE49-F238E27FC236}">
                  <a16:creationId xmlns:a16="http://schemas.microsoft.com/office/drawing/2014/main" id="{99DCE2AD-B4C8-66A7-4123-1BD80B8008E9}"/>
                </a:ext>
              </a:extLst>
            </p:cNvPr>
            <p:cNvGrpSpPr/>
            <p:nvPr/>
          </p:nvGrpSpPr>
          <p:grpSpPr>
            <a:xfrm>
              <a:off x="9024522" y="2191019"/>
              <a:ext cx="1168920" cy="455400"/>
              <a:chOff x="9024522" y="2191019"/>
              <a:chExt cx="1168920" cy="455400"/>
            </a:xfrm>
          </p:grpSpPr>
          <mc:AlternateContent xmlns:mc="http://schemas.openxmlformats.org/markup-compatibility/2006">
            <mc:Choice xmlns:p14="http://schemas.microsoft.com/office/powerpoint/2010/main" Requires="p14">
              <p:contentPart p14:bwMode="auto" r:id="rId462">
                <p14:nvContentPartPr>
                  <p14:cNvPr id="664" name="Pennanteckning 663">
                    <a:extLst>
                      <a:ext uri="{FF2B5EF4-FFF2-40B4-BE49-F238E27FC236}">
                        <a16:creationId xmlns:a16="http://schemas.microsoft.com/office/drawing/2014/main" id="{EF03ACF1-F77F-3526-15C2-E63A9E819662}"/>
                      </a:ext>
                    </a:extLst>
                  </p14:cNvPr>
                  <p14:cNvContentPartPr/>
                  <p14:nvPr/>
                </p14:nvContentPartPr>
                <p14:xfrm>
                  <a:off x="9024522" y="2360579"/>
                  <a:ext cx="127080" cy="131040"/>
                </p14:xfrm>
              </p:contentPart>
            </mc:Choice>
            <mc:Fallback>
              <p:pic>
                <p:nvPicPr>
                  <p:cNvPr id="664" name="Pennanteckning 663">
                    <a:extLst>
                      <a:ext uri="{FF2B5EF4-FFF2-40B4-BE49-F238E27FC236}">
                        <a16:creationId xmlns:a16="http://schemas.microsoft.com/office/drawing/2014/main" id="{EF03ACF1-F77F-3526-15C2-E63A9E819662}"/>
                      </a:ext>
                    </a:extLst>
                  </p:cNvPr>
                  <p:cNvPicPr/>
                  <p:nvPr/>
                </p:nvPicPr>
                <p:blipFill>
                  <a:blip r:embed="rId463"/>
                  <a:stretch>
                    <a:fillRect/>
                  </a:stretch>
                </p:blipFill>
                <p:spPr>
                  <a:xfrm>
                    <a:off x="9009402" y="2345099"/>
                    <a:ext cx="1573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665" name="Pennanteckning 664">
                    <a:extLst>
                      <a:ext uri="{FF2B5EF4-FFF2-40B4-BE49-F238E27FC236}">
                        <a16:creationId xmlns:a16="http://schemas.microsoft.com/office/drawing/2014/main" id="{D875F5CA-F14F-8BD8-1E35-53A6C005ADF7}"/>
                      </a:ext>
                    </a:extLst>
                  </p14:cNvPr>
                  <p14:cNvContentPartPr/>
                  <p14:nvPr/>
                </p14:nvContentPartPr>
                <p14:xfrm>
                  <a:off x="9199842" y="2391899"/>
                  <a:ext cx="126000" cy="106200"/>
                </p14:xfrm>
              </p:contentPart>
            </mc:Choice>
            <mc:Fallback>
              <p:pic>
                <p:nvPicPr>
                  <p:cNvPr id="665" name="Pennanteckning 664">
                    <a:extLst>
                      <a:ext uri="{FF2B5EF4-FFF2-40B4-BE49-F238E27FC236}">
                        <a16:creationId xmlns:a16="http://schemas.microsoft.com/office/drawing/2014/main" id="{D875F5CA-F14F-8BD8-1E35-53A6C005ADF7}"/>
                      </a:ext>
                    </a:extLst>
                  </p:cNvPr>
                  <p:cNvPicPr/>
                  <p:nvPr/>
                </p:nvPicPr>
                <p:blipFill>
                  <a:blip r:embed="rId465"/>
                  <a:stretch>
                    <a:fillRect/>
                  </a:stretch>
                </p:blipFill>
                <p:spPr>
                  <a:xfrm>
                    <a:off x="9184722" y="2376779"/>
                    <a:ext cx="1566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666" name="Pennanteckning 665">
                    <a:extLst>
                      <a:ext uri="{FF2B5EF4-FFF2-40B4-BE49-F238E27FC236}">
                        <a16:creationId xmlns:a16="http://schemas.microsoft.com/office/drawing/2014/main" id="{56149C26-75BA-4354-1FE0-F26C1A4A5CE3}"/>
                      </a:ext>
                    </a:extLst>
                  </p14:cNvPr>
                  <p14:cNvContentPartPr/>
                  <p14:nvPr/>
                </p14:nvContentPartPr>
                <p14:xfrm>
                  <a:off x="9358602" y="2318459"/>
                  <a:ext cx="219600" cy="167400"/>
                </p14:xfrm>
              </p:contentPart>
            </mc:Choice>
            <mc:Fallback>
              <p:pic>
                <p:nvPicPr>
                  <p:cNvPr id="666" name="Pennanteckning 665">
                    <a:extLst>
                      <a:ext uri="{FF2B5EF4-FFF2-40B4-BE49-F238E27FC236}">
                        <a16:creationId xmlns:a16="http://schemas.microsoft.com/office/drawing/2014/main" id="{56149C26-75BA-4354-1FE0-F26C1A4A5CE3}"/>
                      </a:ext>
                    </a:extLst>
                  </p:cNvPr>
                  <p:cNvPicPr/>
                  <p:nvPr/>
                </p:nvPicPr>
                <p:blipFill>
                  <a:blip r:embed="rId467"/>
                  <a:stretch>
                    <a:fillRect/>
                  </a:stretch>
                </p:blipFill>
                <p:spPr>
                  <a:xfrm>
                    <a:off x="9343482" y="2302979"/>
                    <a:ext cx="2498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667" name="Pennanteckning 666">
                    <a:extLst>
                      <a:ext uri="{FF2B5EF4-FFF2-40B4-BE49-F238E27FC236}">
                        <a16:creationId xmlns:a16="http://schemas.microsoft.com/office/drawing/2014/main" id="{02C450FE-9E8B-A805-2737-DE767FED5B7E}"/>
                      </a:ext>
                    </a:extLst>
                  </p14:cNvPr>
                  <p14:cNvContentPartPr/>
                  <p14:nvPr/>
                </p14:nvContentPartPr>
                <p14:xfrm>
                  <a:off x="9614202" y="2385419"/>
                  <a:ext cx="156600" cy="103680"/>
                </p14:xfrm>
              </p:contentPart>
            </mc:Choice>
            <mc:Fallback>
              <p:pic>
                <p:nvPicPr>
                  <p:cNvPr id="667" name="Pennanteckning 666">
                    <a:extLst>
                      <a:ext uri="{FF2B5EF4-FFF2-40B4-BE49-F238E27FC236}">
                        <a16:creationId xmlns:a16="http://schemas.microsoft.com/office/drawing/2014/main" id="{02C450FE-9E8B-A805-2737-DE767FED5B7E}"/>
                      </a:ext>
                    </a:extLst>
                  </p:cNvPr>
                  <p:cNvPicPr/>
                  <p:nvPr/>
                </p:nvPicPr>
                <p:blipFill>
                  <a:blip r:embed="rId469"/>
                  <a:stretch>
                    <a:fillRect/>
                  </a:stretch>
                </p:blipFill>
                <p:spPr>
                  <a:xfrm>
                    <a:off x="9599082" y="2369939"/>
                    <a:ext cx="1872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668" name="Pennanteckning 667">
                    <a:extLst>
                      <a:ext uri="{FF2B5EF4-FFF2-40B4-BE49-F238E27FC236}">
                        <a16:creationId xmlns:a16="http://schemas.microsoft.com/office/drawing/2014/main" id="{989189A0-6E06-92C8-BFB5-0321D0D8DCD7}"/>
                      </a:ext>
                    </a:extLst>
                  </p14:cNvPr>
                  <p14:cNvContentPartPr/>
                  <p14:nvPr/>
                </p14:nvContentPartPr>
                <p14:xfrm>
                  <a:off x="9950802" y="2191019"/>
                  <a:ext cx="242640" cy="455400"/>
                </p14:xfrm>
              </p:contentPart>
            </mc:Choice>
            <mc:Fallback>
              <p:pic>
                <p:nvPicPr>
                  <p:cNvPr id="668" name="Pennanteckning 667">
                    <a:extLst>
                      <a:ext uri="{FF2B5EF4-FFF2-40B4-BE49-F238E27FC236}">
                        <a16:creationId xmlns:a16="http://schemas.microsoft.com/office/drawing/2014/main" id="{989189A0-6E06-92C8-BFB5-0321D0D8DCD7}"/>
                      </a:ext>
                    </a:extLst>
                  </p:cNvPr>
                  <p:cNvPicPr/>
                  <p:nvPr/>
                </p:nvPicPr>
                <p:blipFill>
                  <a:blip r:embed="rId471"/>
                  <a:stretch>
                    <a:fillRect/>
                  </a:stretch>
                </p:blipFill>
                <p:spPr>
                  <a:xfrm>
                    <a:off x="9935682" y="2175539"/>
                    <a:ext cx="273240" cy="486000"/>
                  </a:xfrm>
                  <a:prstGeom prst="rect">
                    <a:avLst/>
                  </a:prstGeom>
                </p:spPr>
              </p:pic>
            </mc:Fallback>
          </mc:AlternateContent>
        </p:grpSp>
        <p:grpSp>
          <p:nvGrpSpPr>
            <p:cNvPr id="675" name="Grupp 674">
              <a:extLst>
                <a:ext uri="{FF2B5EF4-FFF2-40B4-BE49-F238E27FC236}">
                  <a16:creationId xmlns:a16="http://schemas.microsoft.com/office/drawing/2014/main" id="{CE57C6AC-6460-7F23-F6B9-B35A8AE7519B}"/>
                </a:ext>
              </a:extLst>
            </p:cNvPr>
            <p:cNvGrpSpPr/>
            <p:nvPr/>
          </p:nvGrpSpPr>
          <p:grpSpPr>
            <a:xfrm>
              <a:off x="10428882" y="2227019"/>
              <a:ext cx="828000" cy="257040"/>
              <a:chOff x="10428882" y="2227019"/>
              <a:chExt cx="828000" cy="257040"/>
            </a:xfrm>
          </p:grpSpPr>
          <mc:AlternateContent xmlns:mc="http://schemas.openxmlformats.org/markup-compatibility/2006">
            <mc:Choice xmlns:p14="http://schemas.microsoft.com/office/powerpoint/2010/main" Requires="p14">
              <p:contentPart p14:bwMode="auto" r:id="rId472">
                <p14:nvContentPartPr>
                  <p14:cNvPr id="669" name="Pennanteckning 668">
                    <a:extLst>
                      <a:ext uri="{FF2B5EF4-FFF2-40B4-BE49-F238E27FC236}">
                        <a16:creationId xmlns:a16="http://schemas.microsoft.com/office/drawing/2014/main" id="{687BF5FD-8772-9C57-933C-CC6090B59549}"/>
                      </a:ext>
                    </a:extLst>
                  </p14:cNvPr>
                  <p14:cNvContentPartPr/>
                  <p14:nvPr/>
                </p14:nvContentPartPr>
                <p14:xfrm>
                  <a:off x="10428882" y="2227019"/>
                  <a:ext cx="23400" cy="225000"/>
                </p14:xfrm>
              </p:contentPart>
            </mc:Choice>
            <mc:Fallback>
              <p:pic>
                <p:nvPicPr>
                  <p:cNvPr id="669" name="Pennanteckning 668">
                    <a:extLst>
                      <a:ext uri="{FF2B5EF4-FFF2-40B4-BE49-F238E27FC236}">
                        <a16:creationId xmlns:a16="http://schemas.microsoft.com/office/drawing/2014/main" id="{687BF5FD-8772-9C57-933C-CC6090B59549}"/>
                      </a:ext>
                    </a:extLst>
                  </p:cNvPr>
                  <p:cNvPicPr/>
                  <p:nvPr/>
                </p:nvPicPr>
                <p:blipFill>
                  <a:blip r:embed="rId473"/>
                  <a:stretch>
                    <a:fillRect/>
                  </a:stretch>
                </p:blipFill>
                <p:spPr>
                  <a:xfrm>
                    <a:off x="10413402" y="2211539"/>
                    <a:ext cx="540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670" name="Pennanteckning 669">
                    <a:extLst>
                      <a:ext uri="{FF2B5EF4-FFF2-40B4-BE49-F238E27FC236}">
                        <a16:creationId xmlns:a16="http://schemas.microsoft.com/office/drawing/2014/main" id="{50099B7A-2F03-7C74-A52E-4E875EEA5E68}"/>
                      </a:ext>
                    </a:extLst>
                  </p14:cNvPr>
                  <p14:cNvContentPartPr/>
                  <p14:nvPr/>
                </p14:nvContentPartPr>
                <p14:xfrm>
                  <a:off x="10590882" y="2321699"/>
                  <a:ext cx="138600" cy="162360"/>
                </p14:xfrm>
              </p:contentPart>
            </mc:Choice>
            <mc:Fallback>
              <p:pic>
                <p:nvPicPr>
                  <p:cNvPr id="670" name="Pennanteckning 669">
                    <a:extLst>
                      <a:ext uri="{FF2B5EF4-FFF2-40B4-BE49-F238E27FC236}">
                        <a16:creationId xmlns:a16="http://schemas.microsoft.com/office/drawing/2014/main" id="{50099B7A-2F03-7C74-A52E-4E875EEA5E68}"/>
                      </a:ext>
                    </a:extLst>
                  </p:cNvPr>
                  <p:cNvPicPr/>
                  <p:nvPr/>
                </p:nvPicPr>
                <p:blipFill>
                  <a:blip r:embed="rId475"/>
                  <a:stretch>
                    <a:fillRect/>
                  </a:stretch>
                </p:blipFill>
                <p:spPr>
                  <a:xfrm>
                    <a:off x="10575762" y="2306219"/>
                    <a:ext cx="1688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671" name="Pennanteckning 670">
                    <a:extLst>
                      <a:ext uri="{FF2B5EF4-FFF2-40B4-BE49-F238E27FC236}">
                        <a16:creationId xmlns:a16="http://schemas.microsoft.com/office/drawing/2014/main" id="{D25898D8-EF66-6E6B-9C5F-CE89806A3F57}"/>
                      </a:ext>
                    </a:extLst>
                  </p14:cNvPr>
                  <p14:cNvContentPartPr/>
                  <p14:nvPr/>
                </p14:nvContentPartPr>
                <p14:xfrm>
                  <a:off x="10766202" y="2284259"/>
                  <a:ext cx="490680" cy="143280"/>
                </p14:xfrm>
              </p:contentPart>
            </mc:Choice>
            <mc:Fallback>
              <p:pic>
                <p:nvPicPr>
                  <p:cNvPr id="671" name="Pennanteckning 670">
                    <a:extLst>
                      <a:ext uri="{FF2B5EF4-FFF2-40B4-BE49-F238E27FC236}">
                        <a16:creationId xmlns:a16="http://schemas.microsoft.com/office/drawing/2014/main" id="{D25898D8-EF66-6E6B-9C5F-CE89806A3F57}"/>
                      </a:ext>
                    </a:extLst>
                  </p:cNvPr>
                  <p:cNvPicPr/>
                  <p:nvPr/>
                </p:nvPicPr>
                <p:blipFill>
                  <a:blip r:embed="rId477"/>
                  <a:stretch>
                    <a:fillRect/>
                  </a:stretch>
                </p:blipFill>
                <p:spPr>
                  <a:xfrm>
                    <a:off x="10751082" y="2269139"/>
                    <a:ext cx="521280" cy="173880"/>
                  </a:xfrm>
                  <a:prstGeom prst="rect">
                    <a:avLst/>
                  </a:prstGeom>
                </p:spPr>
              </p:pic>
            </mc:Fallback>
          </mc:AlternateContent>
        </p:grpSp>
        <p:grpSp>
          <p:nvGrpSpPr>
            <p:cNvPr id="674" name="Grupp 673">
              <a:extLst>
                <a:ext uri="{FF2B5EF4-FFF2-40B4-BE49-F238E27FC236}">
                  <a16:creationId xmlns:a16="http://schemas.microsoft.com/office/drawing/2014/main" id="{AB19BAA0-B0CB-8432-0876-519EAB36C885}"/>
                </a:ext>
              </a:extLst>
            </p:cNvPr>
            <p:cNvGrpSpPr/>
            <p:nvPr/>
          </p:nvGrpSpPr>
          <p:grpSpPr>
            <a:xfrm>
              <a:off x="8615202" y="2776379"/>
              <a:ext cx="459360" cy="130320"/>
              <a:chOff x="8615202" y="2776379"/>
              <a:chExt cx="459360" cy="130320"/>
            </a:xfrm>
          </p:grpSpPr>
          <mc:AlternateContent xmlns:mc="http://schemas.openxmlformats.org/markup-compatibility/2006">
            <mc:Choice xmlns:p14="http://schemas.microsoft.com/office/powerpoint/2010/main" Requires="p14">
              <p:contentPart p14:bwMode="auto" r:id="rId478">
                <p14:nvContentPartPr>
                  <p14:cNvPr id="672" name="Pennanteckning 671">
                    <a:extLst>
                      <a:ext uri="{FF2B5EF4-FFF2-40B4-BE49-F238E27FC236}">
                        <a16:creationId xmlns:a16="http://schemas.microsoft.com/office/drawing/2014/main" id="{3427C8BA-1FAC-DD96-1492-D866F364F70D}"/>
                      </a:ext>
                    </a:extLst>
                  </p14:cNvPr>
                  <p14:cNvContentPartPr/>
                  <p14:nvPr/>
                </p14:nvContentPartPr>
                <p14:xfrm>
                  <a:off x="8615202" y="2776379"/>
                  <a:ext cx="204840" cy="111960"/>
                </p14:xfrm>
              </p:contentPart>
            </mc:Choice>
            <mc:Fallback>
              <p:pic>
                <p:nvPicPr>
                  <p:cNvPr id="672" name="Pennanteckning 671">
                    <a:extLst>
                      <a:ext uri="{FF2B5EF4-FFF2-40B4-BE49-F238E27FC236}">
                        <a16:creationId xmlns:a16="http://schemas.microsoft.com/office/drawing/2014/main" id="{3427C8BA-1FAC-DD96-1492-D866F364F70D}"/>
                      </a:ext>
                    </a:extLst>
                  </p:cNvPr>
                  <p:cNvPicPr/>
                  <p:nvPr/>
                </p:nvPicPr>
                <p:blipFill>
                  <a:blip r:embed="rId479"/>
                  <a:stretch>
                    <a:fillRect/>
                  </a:stretch>
                </p:blipFill>
                <p:spPr>
                  <a:xfrm>
                    <a:off x="8600082" y="2761259"/>
                    <a:ext cx="2350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673" name="Pennanteckning 672">
                    <a:extLst>
                      <a:ext uri="{FF2B5EF4-FFF2-40B4-BE49-F238E27FC236}">
                        <a16:creationId xmlns:a16="http://schemas.microsoft.com/office/drawing/2014/main" id="{B30A2962-0A55-3E4E-BBBD-7430A20DA74F}"/>
                      </a:ext>
                    </a:extLst>
                  </p14:cNvPr>
                  <p14:cNvContentPartPr/>
                  <p14:nvPr/>
                </p14:nvContentPartPr>
                <p14:xfrm>
                  <a:off x="8849922" y="2778179"/>
                  <a:ext cx="224640" cy="128520"/>
                </p14:xfrm>
              </p:contentPart>
            </mc:Choice>
            <mc:Fallback>
              <p:pic>
                <p:nvPicPr>
                  <p:cNvPr id="673" name="Pennanteckning 672">
                    <a:extLst>
                      <a:ext uri="{FF2B5EF4-FFF2-40B4-BE49-F238E27FC236}">
                        <a16:creationId xmlns:a16="http://schemas.microsoft.com/office/drawing/2014/main" id="{B30A2962-0A55-3E4E-BBBD-7430A20DA74F}"/>
                      </a:ext>
                    </a:extLst>
                  </p:cNvPr>
                  <p:cNvPicPr/>
                  <p:nvPr/>
                </p:nvPicPr>
                <p:blipFill>
                  <a:blip r:embed="rId481"/>
                  <a:stretch>
                    <a:fillRect/>
                  </a:stretch>
                </p:blipFill>
                <p:spPr>
                  <a:xfrm>
                    <a:off x="8834802" y="2762699"/>
                    <a:ext cx="254880" cy="159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2">
              <p14:nvContentPartPr>
                <p14:cNvPr id="677" name="Pennanteckning 676">
                  <a:extLst>
                    <a:ext uri="{FF2B5EF4-FFF2-40B4-BE49-F238E27FC236}">
                      <a16:creationId xmlns:a16="http://schemas.microsoft.com/office/drawing/2014/main" id="{CAB9C937-7EE1-AD81-D9CB-1804629E4488}"/>
                    </a:ext>
                  </a:extLst>
                </p14:cNvPr>
                <p14:cNvContentPartPr/>
                <p14:nvPr/>
              </p14:nvContentPartPr>
              <p14:xfrm>
                <a:off x="9359682" y="2833619"/>
                <a:ext cx="222840" cy="110520"/>
              </p14:xfrm>
            </p:contentPart>
          </mc:Choice>
          <mc:Fallback>
            <p:pic>
              <p:nvPicPr>
                <p:cNvPr id="677" name="Pennanteckning 676">
                  <a:extLst>
                    <a:ext uri="{FF2B5EF4-FFF2-40B4-BE49-F238E27FC236}">
                      <a16:creationId xmlns:a16="http://schemas.microsoft.com/office/drawing/2014/main" id="{CAB9C937-7EE1-AD81-D9CB-1804629E4488}"/>
                    </a:ext>
                  </a:extLst>
                </p:cNvPr>
                <p:cNvPicPr/>
                <p:nvPr/>
              </p:nvPicPr>
              <p:blipFill>
                <a:blip r:embed="rId483"/>
                <a:stretch>
                  <a:fillRect/>
                </a:stretch>
              </p:blipFill>
              <p:spPr>
                <a:xfrm>
                  <a:off x="9344202" y="2818139"/>
                  <a:ext cx="2534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678" name="Pennanteckning 677">
                  <a:extLst>
                    <a:ext uri="{FF2B5EF4-FFF2-40B4-BE49-F238E27FC236}">
                      <a16:creationId xmlns:a16="http://schemas.microsoft.com/office/drawing/2014/main" id="{3853A7B5-D444-E416-ED44-1A3C16688A66}"/>
                    </a:ext>
                  </a:extLst>
                </p14:cNvPr>
                <p14:cNvContentPartPr/>
                <p14:nvPr/>
              </p14:nvContentPartPr>
              <p14:xfrm>
                <a:off x="9624282" y="2856659"/>
                <a:ext cx="108000" cy="115920"/>
              </p14:xfrm>
            </p:contentPart>
          </mc:Choice>
          <mc:Fallback>
            <p:pic>
              <p:nvPicPr>
                <p:cNvPr id="678" name="Pennanteckning 677">
                  <a:extLst>
                    <a:ext uri="{FF2B5EF4-FFF2-40B4-BE49-F238E27FC236}">
                      <a16:creationId xmlns:a16="http://schemas.microsoft.com/office/drawing/2014/main" id="{3853A7B5-D444-E416-ED44-1A3C16688A66}"/>
                    </a:ext>
                  </a:extLst>
                </p:cNvPr>
                <p:cNvPicPr/>
                <p:nvPr/>
              </p:nvPicPr>
              <p:blipFill>
                <a:blip r:embed="rId485"/>
                <a:stretch>
                  <a:fillRect/>
                </a:stretch>
              </p:blipFill>
              <p:spPr>
                <a:xfrm>
                  <a:off x="9608802" y="2841539"/>
                  <a:ext cx="1382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679" name="Pennanteckning 678">
                  <a:extLst>
                    <a:ext uri="{FF2B5EF4-FFF2-40B4-BE49-F238E27FC236}">
                      <a16:creationId xmlns:a16="http://schemas.microsoft.com/office/drawing/2014/main" id="{C4161654-2919-D205-8785-3DFFEBAEFC67}"/>
                    </a:ext>
                  </a:extLst>
                </p14:cNvPr>
                <p14:cNvContentPartPr/>
                <p14:nvPr/>
              </p14:nvContentPartPr>
              <p14:xfrm>
                <a:off x="9749922" y="2890499"/>
                <a:ext cx="120240" cy="83880"/>
              </p14:xfrm>
            </p:contentPart>
          </mc:Choice>
          <mc:Fallback>
            <p:pic>
              <p:nvPicPr>
                <p:cNvPr id="679" name="Pennanteckning 678">
                  <a:extLst>
                    <a:ext uri="{FF2B5EF4-FFF2-40B4-BE49-F238E27FC236}">
                      <a16:creationId xmlns:a16="http://schemas.microsoft.com/office/drawing/2014/main" id="{C4161654-2919-D205-8785-3DFFEBAEFC67}"/>
                    </a:ext>
                  </a:extLst>
                </p:cNvPr>
                <p:cNvPicPr/>
                <p:nvPr/>
              </p:nvPicPr>
              <p:blipFill>
                <a:blip r:embed="rId487"/>
                <a:stretch>
                  <a:fillRect/>
                </a:stretch>
              </p:blipFill>
              <p:spPr>
                <a:xfrm>
                  <a:off x="9734802" y="2875379"/>
                  <a:ext cx="1508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680" name="Pennanteckning 679">
                  <a:extLst>
                    <a:ext uri="{FF2B5EF4-FFF2-40B4-BE49-F238E27FC236}">
                      <a16:creationId xmlns:a16="http://schemas.microsoft.com/office/drawing/2014/main" id="{CB65B214-7BDC-08DF-5C84-3C8ABC13244F}"/>
                    </a:ext>
                  </a:extLst>
                </p14:cNvPr>
                <p14:cNvContentPartPr/>
                <p14:nvPr/>
              </p14:nvContentPartPr>
              <p14:xfrm>
                <a:off x="9914442" y="2910299"/>
                <a:ext cx="141120" cy="45000"/>
              </p14:xfrm>
            </p:contentPart>
          </mc:Choice>
          <mc:Fallback>
            <p:pic>
              <p:nvPicPr>
                <p:cNvPr id="680" name="Pennanteckning 679">
                  <a:extLst>
                    <a:ext uri="{FF2B5EF4-FFF2-40B4-BE49-F238E27FC236}">
                      <a16:creationId xmlns:a16="http://schemas.microsoft.com/office/drawing/2014/main" id="{CB65B214-7BDC-08DF-5C84-3C8ABC13244F}"/>
                    </a:ext>
                  </a:extLst>
                </p:cNvPr>
                <p:cNvPicPr/>
                <p:nvPr/>
              </p:nvPicPr>
              <p:blipFill>
                <a:blip r:embed="rId489"/>
                <a:stretch>
                  <a:fillRect/>
                </a:stretch>
              </p:blipFill>
              <p:spPr>
                <a:xfrm>
                  <a:off x="9899322" y="2895179"/>
                  <a:ext cx="1713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681" name="Pennanteckning 680">
                  <a:extLst>
                    <a:ext uri="{FF2B5EF4-FFF2-40B4-BE49-F238E27FC236}">
                      <a16:creationId xmlns:a16="http://schemas.microsoft.com/office/drawing/2014/main" id="{30F91883-3D90-A365-1F32-9A4C36E6F924}"/>
                    </a:ext>
                  </a:extLst>
                </p14:cNvPr>
                <p14:cNvContentPartPr/>
                <p14:nvPr/>
              </p14:nvContentPartPr>
              <p14:xfrm>
                <a:off x="10236282" y="2701499"/>
                <a:ext cx="234360" cy="503280"/>
              </p14:xfrm>
            </p:contentPart>
          </mc:Choice>
          <mc:Fallback>
            <p:pic>
              <p:nvPicPr>
                <p:cNvPr id="681" name="Pennanteckning 680">
                  <a:extLst>
                    <a:ext uri="{FF2B5EF4-FFF2-40B4-BE49-F238E27FC236}">
                      <a16:creationId xmlns:a16="http://schemas.microsoft.com/office/drawing/2014/main" id="{30F91883-3D90-A365-1F32-9A4C36E6F924}"/>
                    </a:ext>
                  </a:extLst>
                </p:cNvPr>
                <p:cNvPicPr/>
                <p:nvPr/>
              </p:nvPicPr>
              <p:blipFill>
                <a:blip r:embed="rId491"/>
                <a:stretch>
                  <a:fillRect/>
                </a:stretch>
              </p:blipFill>
              <p:spPr>
                <a:xfrm>
                  <a:off x="10220802" y="2686379"/>
                  <a:ext cx="264960" cy="533880"/>
                </a:xfrm>
                <a:prstGeom prst="rect">
                  <a:avLst/>
                </a:prstGeom>
              </p:spPr>
            </p:pic>
          </mc:Fallback>
        </mc:AlternateContent>
        <p:grpSp>
          <p:nvGrpSpPr>
            <p:cNvPr id="690" name="Grupp 689">
              <a:extLst>
                <a:ext uri="{FF2B5EF4-FFF2-40B4-BE49-F238E27FC236}">
                  <a16:creationId xmlns:a16="http://schemas.microsoft.com/office/drawing/2014/main" id="{2839F6F6-5219-38D3-D7AB-A37F8FA1EFF4}"/>
                </a:ext>
              </a:extLst>
            </p:cNvPr>
            <p:cNvGrpSpPr/>
            <p:nvPr/>
          </p:nvGrpSpPr>
          <p:grpSpPr>
            <a:xfrm>
              <a:off x="10768002" y="2723459"/>
              <a:ext cx="417960" cy="214560"/>
              <a:chOff x="10768002" y="2723459"/>
              <a:chExt cx="417960" cy="214560"/>
            </a:xfrm>
          </p:grpSpPr>
          <mc:AlternateContent xmlns:mc="http://schemas.openxmlformats.org/markup-compatibility/2006">
            <mc:Choice xmlns:p14="http://schemas.microsoft.com/office/powerpoint/2010/main" Requires="p14">
              <p:contentPart p14:bwMode="auto" r:id="rId492">
                <p14:nvContentPartPr>
                  <p14:cNvPr id="687" name="Pennanteckning 686">
                    <a:extLst>
                      <a:ext uri="{FF2B5EF4-FFF2-40B4-BE49-F238E27FC236}">
                        <a16:creationId xmlns:a16="http://schemas.microsoft.com/office/drawing/2014/main" id="{5637BF87-6D6A-77B9-9523-7F3B4C96A2DF}"/>
                      </a:ext>
                    </a:extLst>
                  </p14:cNvPr>
                  <p14:cNvContentPartPr/>
                  <p14:nvPr/>
                </p14:nvContentPartPr>
                <p14:xfrm>
                  <a:off x="10768002" y="2830379"/>
                  <a:ext cx="173160" cy="95400"/>
                </p14:xfrm>
              </p:contentPart>
            </mc:Choice>
            <mc:Fallback>
              <p:pic>
                <p:nvPicPr>
                  <p:cNvPr id="687" name="Pennanteckning 686">
                    <a:extLst>
                      <a:ext uri="{FF2B5EF4-FFF2-40B4-BE49-F238E27FC236}">
                        <a16:creationId xmlns:a16="http://schemas.microsoft.com/office/drawing/2014/main" id="{5637BF87-6D6A-77B9-9523-7F3B4C96A2DF}"/>
                      </a:ext>
                    </a:extLst>
                  </p:cNvPr>
                  <p:cNvPicPr/>
                  <p:nvPr/>
                </p:nvPicPr>
                <p:blipFill>
                  <a:blip r:embed="rId493"/>
                  <a:stretch>
                    <a:fillRect/>
                  </a:stretch>
                </p:blipFill>
                <p:spPr>
                  <a:xfrm>
                    <a:off x="10752522" y="2814899"/>
                    <a:ext cx="2037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688" name="Pennanteckning 687">
                    <a:extLst>
                      <a:ext uri="{FF2B5EF4-FFF2-40B4-BE49-F238E27FC236}">
                        <a16:creationId xmlns:a16="http://schemas.microsoft.com/office/drawing/2014/main" id="{DDA9FAE5-50B9-F34D-A918-6B0A11A225EC}"/>
                      </a:ext>
                    </a:extLst>
                  </p14:cNvPr>
                  <p14:cNvContentPartPr/>
                  <p14:nvPr/>
                </p14:nvContentPartPr>
                <p14:xfrm>
                  <a:off x="10989402" y="2729219"/>
                  <a:ext cx="101160" cy="198000"/>
                </p14:xfrm>
              </p:contentPart>
            </mc:Choice>
            <mc:Fallback>
              <p:pic>
                <p:nvPicPr>
                  <p:cNvPr id="688" name="Pennanteckning 687">
                    <a:extLst>
                      <a:ext uri="{FF2B5EF4-FFF2-40B4-BE49-F238E27FC236}">
                        <a16:creationId xmlns:a16="http://schemas.microsoft.com/office/drawing/2014/main" id="{DDA9FAE5-50B9-F34D-A918-6B0A11A225EC}"/>
                      </a:ext>
                    </a:extLst>
                  </p:cNvPr>
                  <p:cNvPicPr/>
                  <p:nvPr/>
                </p:nvPicPr>
                <p:blipFill>
                  <a:blip r:embed="rId495"/>
                  <a:stretch>
                    <a:fillRect/>
                  </a:stretch>
                </p:blipFill>
                <p:spPr>
                  <a:xfrm>
                    <a:off x="10974282" y="2714099"/>
                    <a:ext cx="1317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689" name="Pennanteckning 688">
                    <a:extLst>
                      <a:ext uri="{FF2B5EF4-FFF2-40B4-BE49-F238E27FC236}">
                        <a16:creationId xmlns:a16="http://schemas.microsoft.com/office/drawing/2014/main" id="{2CE85F99-39F3-F130-BCDF-9ED2D735ADB2}"/>
                      </a:ext>
                    </a:extLst>
                  </p14:cNvPr>
                  <p14:cNvContentPartPr/>
                  <p14:nvPr/>
                </p14:nvContentPartPr>
                <p14:xfrm>
                  <a:off x="11096322" y="2723459"/>
                  <a:ext cx="89640" cy="214560"/>
                </p14:xfrm>
              </p:contentPart>
            </mc:Choice>
            <mc:Fallback>
              <p:pic>
                <p:nvPicPr>
                  <p:cNvPr id="689" name="Pennanteckning 688">
                    <a:extLst>
                      <a:ext uri="{FF2B5EF4-FFF2-40B4-BE49-F238E27FC236}">
                        <a16:creationId xmlns:a16="http://schemas.microsoft.com/office/drawing/2014/main" id="{2CE85F99-39F3-F130-BCDF-9ED2D735ADB2}"/>
                      </a:ext>
                    </a:extLst>
                  </p:cNvPr>
                  <p:cNvPicPr/>
                  <p:nvPr/>
                </p:nvPicPr>
                <p:blipFill>
                  <a:blip r:embed="rId497"/>
                  <a:stretch>
                    <a:fillRect/>
                  </a:stretch>
                </p:blipFill>
                <p:spPr>
                  <a:xfrm>
                    <a:off x="11080842" y="2708339"/>
                    <a:ext cx="120240" cy="244800"/>
                  </a:xfrm>
                  <a:prstGeom prst="rect">
                    <a:avLst/>
                  </a:prstGeom>
                </p:spPr>
              </p:pic>
            </mc:Fallback>
          </mc:AlternateContent>
        </p:grpSp>
        <p:grpSp>
          <p:nvGrpSpPr>
            <p:cNvPr id="702" name="Grupp 701">
              <a:extLst>
                <a:ext uri="{FF2B5EF4-FFF2-40B4-BE49-F238E27FC236}">
                  <a16:creationId xmlns:a16="http://schemas.microsoft.com/office/drawing/2014/main" id="{3F44E4CE-7AEB-FB07-BFD0-0A645E010230}"/>
                </a:ext>
              </a:extLst>
            </p:cNvPr>
            <p:cNvGrpSpPr/>
            <p:nvPr/>
          </p:nvGrpSpPr>
          <p:grpSpPr>
            <a:xfrm>
              <a:off x="8562282" y="3220619"/>
              <a:ext cx="1497240" cy="251640"/>
              <a:chOff x="8562282" y="3220619"/>
              <a:chExt cx="1497240" cy="251640"/>
            </a:xfrm>
          </p:grpSpPr>
          <mc:AlternateContent xmlns:mc="http://schemas.openxmlformats.org/markup-compatibility/2006">
            <mc:Choice xmlns:p14="http://schemas.microsoft.com/office/powerpoint/2010/main" Requires="p14">
              <p:contentPart p14:bwMode="auto" r:id="rId498">
                <p14:nvContentPartPr>
                  <p14:cNvPr id="691" name="Pennanteckning 690">
                    <a:extLst>
                      <a:ext uri="{FF2B5EF4-FFF2-40B4-BE49-F238E27FC236}">
                        <a16:creationId xmlns:a16="http://schemas.microsoft.com/office/drawing/2014/main" id="{D0B0B086-A867-635B-D74D-C16ECC670997}"/>
                      </a:ext>
                    </a:extLst>
                  </p14:cNvPr>
                  <p14:cNvContentPartPr/>
                  <p14:nvPr/>
                </p14:nvContentPartPr>
                <p14:xfrm>
                  <a:off x="8562282" y="3332939"/>
                  <a:ext cx="89640" cy="99720"/>
                </p14:xfrm>
              </p:contentPart>
            </mc:Choice>
            <mc:Fallback>
              <p:pic>
                <p:nvPicPr>
                  <p:cNvPr id="691" name="Pennanteckning 690">
                    <a:extLst>
                      <a:ext uri="{FF2B5EF4-FFF2-40B4-BE49-F238E27FC236}">
                        <a16:creationId xmlns:a16="http://schemas.microsoft.com/office/drawing/2014/main" id="{D0B0B086-A867-635B-D74D-C16ECC670997}"/>
                      </a:ext>
                    </a:extLst>
                  </p:cNvPr>
                  <p:cNvPicPr/>
                  <p:nvPr/>
                </p:nvPicPr>
                <p:blipFill>
                  <a:blip r:embed="rId499"/>
                  <a:stretch>
                    <a:fillRect/>
                  </a:stretch>
                </p:blipFill>
                <p:spPr>
                  <a:xfrm>
                    <a:off x="8547162" y="3317819"/>
                    <a:ext cx="1202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692" name="Pennanteckning 691">
                    <a:extLst>
                      <a:ext uri="{FF2B5EF4-FFF2-40B4-BE49-F238E27FC236}">
                        <a16:creationId xmlns:a16="http://schemas.microsoft.com/office/drawing/2014/main" id="{238BA3D3-2E85-70E2-3A69-723CF6FBAC84}"/>
                      </a:ext>
                    </a:extLst>
                  </p14:cNvPr>
                  <p14:cNvContentPartPr/>
                  <p14:nvPr/>
                </p14:nvContentPartPr>
                <p14:xfrm>
                  <a:off x="8733642" y="3220619"/>
                  <a:ext cx="122040" cy="195480"/>
                </p14:xfrm>
              </p:contentPart>
            </mc:Choice>
            <mc:Fallback>
              <p:pic>
                <p:nvPicPr>
                  <p:cNvPr id="692" name="Pennanteckning 691">
                    <a:extLst>
                      <a:ext uri="{FF2B5EF4-FFF2-40B4-BE49-F238E27FC236}">
                        <a16:creationId xmlns:a16="http://schemas.microsoft.com/office/drawing/2014/main" id="{238BA3D3-2E85-70E2-3A69-723CF6FBAC84}"/>
                      </a:ext>
                    </a:extLst>
                  </p:cNvPr>
                  <p:cNvPicPr/>
                  <p:nvPr/>
                </p:nvPicPr>
                <p:blipFill>
                  <a:blip r:embed="rId501"/>
                  <a:stretch>
                    <a:fillRect/>
                  </a:stretch>
                </p:blipFill>
                <p:spPr>
                  <a:xfrm>
                    <a:off x="8718162" y="3205139"/>
                    <a:ext cx="1522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693" name="Pennanteckning 692">
                    <a:extLst>
                      <a:ext uri="{FF2B5EF4-FFF2-40B4-BE49-F238E27FC236}">
                        <a16:creationId xmlns:a16="http://schemas.microsoft.com/office/drawing/2014/main" id="{31BEF44B-A593-A79E-09AB-C7633FDBD024}"/>
                      </a:ext>
                    </a:extLst>
                  </p14:cNvPr>
                  <p14:cNvContentPartPr/>
                  <p14:nvPr/>
                </p14:nvContentPartPr>
                <p14:xfrm>
                  <a:off x="8899602" y="3292619"/>
                  <a:ext cx="53280" cy="131760"/>
                </p14:xfrm>
              </p:contentPart>
            </mc:Choice>
            <mc:Fallback>
              <p:pic>
                <p:nvPicPr>
                  <p:cNvPr id="693" name="Pennanteckning 692">
                    <a:extLst>
                      <a:ext uri="{FF2B5EF4-FFF2-40B4-BE49-F238E27FC236}">
                        <a16:creationId xmlns:a16="http://schemas.microsoft.com/office/drawing/2014/main" id="{31BEF44B-A593-A79E-09AB-C7633FDBD024}"/>
                      </a:ext>
                    </a:extLst>
                  </p:cNvPr>
                  <p:cNvPicPr/>
                  <p:nvPr/>
                </p:nvPicPr>
                <p:blipFill>
                  <a:blip r:embed="rId503"/>
                  <a:stretch>
                    <a:fillRect/>
                  </a:stretch>
                </p:blipFill>
                <p:spPr>
                  <a:xfrm>
                    <a:off x="8884482" y="3277139"/>
                    <a:ext cx="838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694" name="Pennanteckning 693">
                    <a:extLst>
                      <a:ext uri="{FF2B5EF4-FFF2-40B4-BE49-F238E27FC236}">
                        <a16:creationId xmlns:a16="http://schemas.microsoft.com/office/drawing/2014/main" id="{5791A928-D402-7DA2-C7E7-9AFC6E979568}"/>
                      </a:ext>
                    </a:extLst>
                  </p14:cNvPr>
                  <p14:cNvContentPartPr/>
                  <p14:nvPr/>
                </p14:nvContentPartPr>
                <p14:xfrm>
                  <a:off x="9023082" y="3316379"/>
                  <a:ext cx="326160" cy="102600"/>
                </p14:xfrm>
              </p:contentPart>
            </mc:Choice>
            <mc:Fallback>
              <p:pic>
                <p:nvPicPr>
                  <p:cNvPr id="694" name="Pennanteckning 693">
                    <a:extLst>
                      <a:ext uri="{FF2B5EF4-FFF2-40B4-BE49-F238E27FC236}">
                        <a16:creationId xmlns:a16="http://schemas.microsoft.com/office/drawing/2014/main" id="{5791A928-D402-7DA2-C7E7-9AFC6E979568}"/>
                      </a:ext>
                    </a:extLst>
                  </p:cNvPr>
                  <p:cNvPicPr/>
                  <p:nvPr/>
                </p:nvPicPr>
                <p:blipFill>
                  <a:blip r:embed="rId505"/>
                  <a:stretch>
                    <a:fillRect/>
                  </a:stretch>
                </p:blipFill>
                <p:spPr>
                  <a:xfrm>
                    <a:off x="9007602" y="3301259"/>
                    <a:ext cx="3567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695" name="Pennanteckning 694">
                    <a:extLst>
                      <a:ext uri="{FF2B5EF4-FFF2-40B4-BE49-F238E27FC236}">
                        <a16:creationId xmlns:a16="http://schemas.microsoft.com/office/drawing/2014/main" id="{F5612D1F-8B54-D4CF-928A-4D1277D7AD96}"/>
                      </a:ext>
                    </a:extLst>
                  </p14:cNvPr>
                  <p14:cNvContentPartPr/>
                  <p14:nvPr/>
                </p14:nvContentPartPr>
                <p14:xfrm>
                  <a:off x="9366162" y="3229259"/>
                  <a:ext cx="210240" cy="243000"/>
                </p14:xfrm>
              </p:contentPart>
            </mc:Choice>
            <mc:Fallback>
              <p:pic>
                <p:nvPicPr>
                  <p:cNvPr id="695" name="Pennanteckning 694">
                    <a:extLst>
                      <a:ext uri="{FF2B5EF4-FFF2-40B4-BE49-F238E27FC236}">
                        <a16:creationId xmlns:a16="http://schemas.microsoft.com/office/drawing/2014/main" id="{F5612D1F-8B54-D4CF-928A-4D1277D7AD96}"/>
                      </a:ext>
                    </a:extLst>
                  </p:cNvPr>
                  <p:cNvPicPr/>
                  <p:nvPr/>
                </p:nvPicPr>
                <p:blipFill>
                  <a:blip r:embed="rId507"/>
                  <a:stretch>
                    <a:fillRect/>
                  </a:stretch>
                </p:blipFill>
                <p:spPr>
                  <a:xfrm>
                    <a:off x="9351042" y="3213779"/>
                    <a:ext cx="2408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696" name="Pennanteckning 695">
                    <a:extLst>
                      <a:ext uri="{FF2B5EF4-FFF2-40B4-BE49-F238E27FC236}">
                        <a16:creationId xmlns:a16="http://schemas.microsoft.com/office/drawing/2014/main" id="{807A7D6A-3BBA-7F8E-AC4D-325C7509E6AB}"/>
                      </a:ext>
                    </a:extLst>
                  </p14:cNvPr>
                  <p14:cNvContentPartPr/>
                  <p14:nvPr/>
                </p14:nvContentPartPr>
                <p14:xfrm>
                  <a:off x="9538962" y="3323939"/>
                  <a:ext cx="131760" cy="115200"/>
                </p14:xfrm>
              </p:contentPart>
            </mc:Choice>
            <mc:Fallback>
              <p:pic>
                <p:nvPicPr>
                  <p:cNvPr id="696" name="Pennanteckning 695">
                    <a:extLst>
                      <a:ext uri="{FF2B5EF4-FFF2-40B4-BE49-F238E27FC236}">
                        <a16:creationId xmlns:a16="http://schemas.microsoft.com/office/drawing/2014/main" id="{807A7D6A-3BBA-7F8E-AC4D-325C7509E6AB}"/>
                      </a:ext>
                    </a:extLst>
                  </p:cNvPr>
                  <p:cNvPicPr/>
                  <p:nvPr/>
                </p:nvPicPr>
                <p:blipFill>
                  <a:blip r:embed="rId509"/>
                  <a:stretch>
                    <a:fillRect/>
                  </a:stretch>
                </p:blipFill>
                <p:spPr>
                  <a:xfrm>
                    <a:off x="9523842" y="3308819"/>
                    <a:ext cx="1623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697" name="Pennanteckning 696">
                    <a:extLst>
                      <a:ext uri="{FF2B5EF4-FFF2-40B4-BE49-F238E27FC236}">
                        <a16:creationId xmlns:a16="http://schemas.microsoft.com/office/drawing/2014/main" id="{30CCC420-EA6E-2DA7-D6B9-838C18099ED9}"/>
                      </a:ext>
                    </a:extLst>
                  </p14:cNvPr>
                  <p14:cNvContentPartPr/>
                  <p14:nvPr/>
                </p14:nvContentPartPr>
                <p14:xfrm>
                  <a:off x="9715002" y="3271019"/>
                  <a:ext cx="28440" cy="17640"/>
                </p14:xfrm>
              </p:contentPart>
            </mc:Choice>
            <mc:Fallback>
              <p:pic>
                <p:nvPicPr>
                  <p:cNvPr id="697" name="Pennanteckning 696">
                    <a:extLst>
                      <a:ext uri="{FF2B5EF4-FFF2-40B4-BE49-F238E27FC236}">
                        <a16:creationId xmlns:a16="http://schemas.microsoft.com/office/drawing/2014/main" id="{30CCC420-EA6E-2DA7-D6B9-838C18099ED9}"/>
                      </a:ext>
                    </a:extLst>
                  </p:cNvPr>
                  <p:cNvPicPr/>
                  <p:nvPr/>
                </p:nvPicPr>
                <p:blipFill>
                  <a:blip r:embed="rId511"/>
                  <a:stretch>
                    <a:fillRect/>
                  </a:stretch>
                </p:blipFill>
                <p:spPr>
                  <a:xfrm>
                    <a:off x="9699882" y="3255539"/>
                    <a:ext cx="590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698" name="Pennanteckning 697">
                    <a:extLst>
                      <a:ext uri="{FF2B5EF4-FFF2-40B4-BE49-F238E27FC236}">
                        <a16:creationId xmlns:a16="http://schemas.microsoft.com/office/drawing/2014/main" id="{EA79D3B3-ED52-5798-CA89-4C426E12FD59}"/>
                      </a:ext>
                    </a:extLst>
                  </p14:cNvPr>
                  <p14:cNvContentPartPr/>
                  <p14:nvPr/>
                </p14:nvContentPartPr>
                <p14:xfrm>
                  <a:off x="9715002" y="3271019"/>
                  <a:ext cx="344520" cy="136800"/>
                </p14:xfrm>
              </p:contentPart>
            </mc:Choice>
            <mc:Fallback>
              <p:pic>
                <p:nvPicPr>
                  <p:cNvPr id="698" name="Pennanteckning 697">
                    <a:extLst>
                      <a:ext uri="{FF2B5EF4-FFF2-40B4-BE49-F238E27FC236}">
                        <a16:creationId xmlns:a16="http://schemas.microsoft.com/office/drawing/2014/main" id="{EA79D3B3-ED52-5798-CA89-4C426E12FD59}"/>
                      </a:ext>
                    </a:extLst>
                  </p:cNvPr>
                  <p:cNvPicPr/>
                  <p:nvPr/>
                </p:nvPicPr>
                <p:blipFill>
                  <a:blip r:embed="rId513"/>
                  <a:stretch>
                    <a:fillRect/>
                  </a:stretch>
                </p:blipFill>
                <p:spPr>
                  <a:xfrm>
                    <a:off x="9699882" y="3255539"/>
                    <a:ext cx="374760" cy="167400"/>
                  </a:xfrm>
                  <a:prstGeom prst="rect">
                    <a:avLst/>
                  </a:prstGeom>
                </p:spPr>
              </p:pic>
            </mc:Fallback>
          </mc:AlternateContent>
        </p:grpSp>
        <p:grpSp>
          <p:nvGrpSpPr>
            <p:cNvPr id="701" name="Grupp 700">
              <a:extLst>
                <a:ext uri="{FF2B5EF4-FFF2-40B4-BE49-F238E27FC236}">
                  <a16:creationId xmlns:a16="http://schemas.microsoft.com/office/drawing/2014/main" id="{53F92277-5575-2FDF-1597-5875084416E1}"/>
                </a:ext>
              </a:extLst>
            </p:cNvPr>
            <p:cNvGrpSpPr/>
            <p:nvPr/>
          </p:nvGrpSpPr>
          <p:grpSpPr>
            <a:xfrm>
              <a:off x="10310442" y="3246179"/>
              <a:ext cx="255960" cy="168120"/>
              <a:chOff x="10310442" y="3246179"/>
              <a:chExt cx="255960" cy="168120"/>
            </a:xfrm>
          </p:grpSpPr>
          <mc:AlternateContent xmlns:mc="http://schemas.openxmlformats.org/markup-compatibility/2006">
            <mc:Choice xmlns:p14="http://schemas.microsoft.com/office/powerpoint/2010/main" Requires="p14">
              <p:contentPart p14:bwMode="auto" r:id="rId514">
                <p14:nvContentPartPr>
                  <p14:cNvPr id="699" name="Pennanteckning 698">
                    <a:extLst>
                      <a:ext uri="{FF2B5EF4-FFF2-40B4-BE49-F238E27FC236}">
                        <a16:creationId xmlns:a16="http://schemas.microsoft.com/office/drawing/2014/main" id="{5D0CC96F-F8F2-3D6D-A7D9-9B8F738201B2}"/>
                      </a:ext>
                    </a:extLst>
                  </p14:cNvPr>
                  <p14:cNvContentPartPr/>
                  <p14:nvPr/>
                </p14:nvContentPartPr>
                <p14:xfrm>
                  <a:off x="10310442" y="3336179"/>
                  <a:ext cx="23400" cy="78120"/>
                </p14:xfrm>
              </p:contentPart>
            </mc:Choice>
            <mc:Fallback>
              <p:pic>
                <p:nvPicPr>
                  <p:cNvPr id="699" name="Pennanteckning 698">
                    <a:extLst>
                      <a:ext uri="{FF2B5EF4-FFF2-40B4-BE49-F238E27FC236}">
                        <a16:creationId xmlns:a16="http://schemas.microsoft.com/office/drawing/2014/main" id="{5D0CC96F-F8F2-3D6D-A7D9-9B8F738201B2}"/>
                      </a:ext>
                    </a:extLst>
                  </p:cNvPr>
                  <p:cNvPicPr/>
                  <p:nvPr/>
                </p:nvPicPr>
                <p:blipFill>
                  <a:blip r:embed="rId515"/>
                  <a:stretch>
                    <a:fillRect/>
                  </a:stretch>
                </p:blipFill>
                <p:spPr>
                  <a:xfrm>
                    <a:off x="10295322" y="3321059"/>
                    <a:ext cx="5400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700" name="Pennanteckning 699">
                    <a:extLst>
                      <a:ext uri="{FF2B5EF4-FFF2-40B4-BE49-F238E27FC236}">
                        <a16:creationId xmlns:a16="http://schemas.microsoft.com/office/drawing/2014/main" id="{04C0E99E-8AD9-3182-42EC-00CA18DF49F0}"/>
                      </a:ext>
                    </a:extLst>
                  </p14:cNvPr>
                  <p14:cNvContentPartPr/>
                  <p14:nvPr/>
                </p14:nvContentPartPr>
                <p14:xfrm>
                  <a:off x="10342842" y="3246179"/>
                  <a:ext cx="223560" cy="160560"/>
                </p14:xfrm>
              </p:contentPart>
            </mc:Choice>
            <mc:Fallback>
              <p:pic>
                <p:nvPicPr>
                  <p:cNvPr id="700" name="Pennanteckning 699">
                    <a:extLst>
                      <a:ext uri="{FF2B5EF4-FFF2-40B4-BE49-F238E27FC236}">
                        <a16:creationId xmlns:a16="http://schemas.microsoft.com/office/drawing/2014/main" id="{04C0E99E-8AD9-3182-42EC-00CA18DF49F0}"/>
                      </a:ext>
                    </a:extLst>
                  </p:cNvPr>
                  <p:cNvPicPr/>
                  <p:nvPr/>
                </p:nvPicPr>
                <p:blipFill>
                  <a:blip r:embed="rId517"/>
                  <a:stretch>
                    <a:fillRect/>
                  </a:stretch>
                </p:blipFill>
                <p:spPr>
                  <a:xfrm>
                    <a:off x="10327722" y="3231059"/>
                    <a:ext cx="254160" cy="190800"/>
                  </a:xfrm>
                  <a:prstGeom prst="rect">
                    <a:avLst/>
                  </a:prstGeom>
                </p:spPr>
              </p:pic>
            </mc:Fallback>
          </mc:AlternateContent>
        </p:grpSp>
        <p:grpSp>
          <p:nvGrpSpPr>
            <p:cNvPr id="708" name="Grupp 707">
              <a:extLst>
                <a:ext uri="{FF2B5EF4-FFF2-40B4-BE49-F238E27FC236}">
                  <a16:creationId xmlns:a16="http://schemas.microsoft.com/office/drawing/2014/main" id="{FAF4C6C8-4581-73FB-958D-C269C1A02C74}"/>
                </a:ext>
              </a:extLst>
            </p:cNvPr>
            <p:cNvGrpSpPr/>
            <p:nvPr/>
          </p:nvGrpSpPr>
          <p:grpSpPr>
            <a:xfrm>
              <a:off x="10771962" y="3255179"/>
              <a:ext cx="883800" cy="302760"/>
              <a:chOff x="10771962" y="3255179"/>
              <a:chExt cx="883800" cy="302760"/>
            </a:xfrm>
          </p:grpSpPr>
          <mc:AlternateContent xmlns:mc="http://schemas.openxmlformats.org/markup-compatibility/2006">
            <mc:Choice xmlns:p14="http://schemas.microsoft.com/office/powerpoint/2010/main" Requires="p14">
              <p:contentPart p14:bwMode="auto" r:id="rId518">
                <p14:nvContentPartPr>
                  <p14:cNvPr id="703" name="Pennanteckning 702">
                    <a:extLst>
                      <a:ext uri="{FF2B5EF4-FFF2-40B4-BE49-F238E27FC236}">
                        <a16:creationId xmlns:a16="http://schemas.microsoft.com/office/drawing/2014/main" id="{34E855A6-90BB-B7D5-D564-FB7006484D47}"/>
                      </a:ext>
                    </a:extLst>
                  </p14:cNvPr>
                  <p14:cNvContentPartPr/>
                  <p14:nvPr/>
                </p14:nvContentPartPr>
                <p14:xfrm>
                  <a:off x="10771962" y="3299099"/>
                  <a:ext cx="119520" cy="68760"/>
                </p14:xfrm>
              </p:contentPart>
            </mc:Choice>
            <mc:Fallback>
              <p:pic>
                <p:nvPicPr>
                  <p:cNvPr id="703" name="Pennanteckning 702">
                    <a:extLst>
                      <a:ext uri="{FF2B5EF4-FFF2-40B4-BE49-F238E27FC236}">
                        <a16:creationId xmlns:a16="http://schemas.microsoft.com/office/drawing/2014/main" id="{34E855A6-90BB-B7D5-D564-FB7006484D47}"/>
                      </a:ext>
                    </a:extLst>
                  </p:cNvPr>
                  <p:cNvPicPr/>
                  <p:nvPr/>
                </p:nvPicPr>
                <p:blipFill>
                  <a:blip r:embed="rId519"/>
                  <a:stretch>
                    <a:fillRect/>
                  </a:stretch>
                </p:blipFill>
                <p:spPr>
                  <a:xfrm>
                    <a:off x="10756842" y="3283979"/>
                    <a:ext cx="1497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704" name="Pennanteckning 703">
                    <a:extLst>
                      <a:ext uri="{FF2B5EF4-FFF2-40B4-BE49-F238E27FC236}">
                        <a16:creationId xmlns:a16="http://schemas.microsoft.com/office/drawing/2014/main" id="{E3CD455C-5DDB-AD59-2BD0-4CBEBB1D1494}"/>
                      </a:ext>
                    </a:extLst>
                  </p14:cNvPr>
                  <p14:cNvContentPartPr/>
                  <p14:nvPr/>
                </p14:nvContentPartPr>
                <p14:xfrm>
                  <a:off x="10924962" y="3308819"/>
                  <a:ext cx="233640" cy="249120"/>
                </p14:xfrm>
              </p:contentPart>
            </mc:Choice>
            <mc:Fallback>
              <p:pic>
                <p:nvPicPr>
                  <p:cNvPr id="704" name="Pennanteckning 703">
                    <a:extLst>
                      <a:ext uri="{FF2B5EF4-FFF2-40B4-BE49-F238E27FC236}">
                        <a16:creationId xmlns:a16="http://schemas.microsoft.com/office/drawing/2014/main" id="{E3CD455C-5DDB-AD59-2BD0-4CBEBB1D1494}"/>
                      </a:ext>
                    </a:extLst>
                  </p:cNvPr>
                  <p:cNvPicPr/>
                  <p:nvPr/>
                </p:nvPicPr>
                <p:blipFill>
                  <a:blip r:embed="rId521"/>
                  <a:stretch>
                    <a:fillRect/>
                  </a:stretch>
                </p:blipFill>
                <p:spPr>
                  <a:xfrm>
                    <a:off x="10909842" y="3293699"/>
                    <a:ext cx="2642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705" name="Pennanteckning 704">
                    <a:extLst>
                      <a:ext uri="{FF2B5EF4-FFF2-40B4-BE49-F238E27FC236}">
                        <a16:creationId xmlns:a16="http://schemas.microsoft.com/office/drawing/2014/main" id="{F271BBE4-FF53-9EC6-8BB5-94D4DB2ECD45}"/>
                      </a:ext>
                    </a:extLst>
                  </p14:cNvPr>
                  <p14:cNvContentPartPr/>
                  <p14:nvPr/>
                </p14:nvContentPartPr>
                <p14:xfrm>
                  <a:off x="11252562" y="3354539"/>
                  <a:ext cx="14400" cy="42840"/>
                </p14:xfrm>
              </p:contentPart>
            </mc:Choice>
            <mc:Fallback>
              <p:pic>
                <p:nvPicPr>
                  <p:cNvPr id="705" name="Pennanteckning 704">
                    <a:extLst>
                      <a:ext uri="{FF2B5EF4-FFF2-40B4-BE49-F238E27FC236}">
                        <a16:creationId xmlns:a16="http://schemas.microsoft.com/office/drawing/2014/main" id="{F271BBE4-FF53-9EC6-8BB5-94D4DB2ECD45}"/>
                      </a:ext>
                    </a:extLst>
                  </p:cNvPr>
                  <p:cNvPicPr/>
                  <p:nvPr/>
                </p:nvPicPr>
                <p:blipFill>
                  <a:blip r:embed="rId523"/>
                  <a:stretch>
                    <a:fillRect/>
                  </a:stretch>
                </p:blipFill>
                <p:spPr>
                  <a:xfrm>
                    <a:off x="11237082" y="3339059"/>
                    <a:ext cx="45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706" name="Pennanteckning 705">
                    <a:extLst>
                      <a:ext uri="{FF2B5EF4-FFF2-40B4-BE49-F238E27FC236}">
                        <a16:creationId xmlns:a16="http://schemas.microsoft.com/office/drawing/2014/main" id="{98D26108-E687-4BBE-A032-EA9074BFD12E}"/>
                      </a:ext>
                    </a:extLst>
                  </p14:cNvPr>
                  <p14:cNvContentPartPr/>
                  <p14:nvPr/>
                </p14:nvContentPartPr>
                <p14:xfrm>
                  <a:off x="11291442" y="3255179"/>
                  <a:ext cx="17640" cy="53280"/>
                </p14:xfrm>
              </p:contentPart>
            </mc:Choice>
            <mc:Fallback>
              <p:pic>
                <p:nvPicPr>
                  <p:cNvPr id="706" name="Pennanteckning 705">
                    <a:extLst>
                      <a:ext uri="{FF2B5EF4-FFF2-40B4-BE49-F238E27FC236}">
                        <a16:creationId xmlns:a16="http://schemas.microsoft.com/office/drawing/2014/main" id="{98D26108-E687-4BBE-A032-EA9074BFD12E}"/>
                      </a:ext>
                    </a:extLst>
                  </p:cNvPr>
                  <p:cNvPicPr/>
                  <p:nvPr/>
                </p:nvPicPr>
                <p:blipFill>
                  <a:blip r:embed="rId525"/>
                  <a:stretch>
                    <a:fillRect/>
                  </a:stretch>
                </p:blipFill>
                <p:spPr>
                  <a:xfrm>
                    <a:off x="11276322" y="3240059"/>
                    <a:ext cx="482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707" name="Pennanteckning 706">
                    <a:extLst>
                      <a:ext uri="{FF2B5EF4-FFF2-40B4-BE49-F238E27FC236}">
                        <a16:creationId xmlns:a16="http://schemas.microsoft.com/office/drawing/2014/main" id="{56391BF8-7420-77B2-4B72-E1CB8A20F60D}"/>
                      </a:ext>
                    </a:extLst>
                  </p14:cNvPr>
                  <p14:cNvContentPartPr/>
                  <p14:nvPr/>
                </p14:nvContentPartPr>
                <p14:xfrm>
                  <a:off x="11352642" y="3294059"/>
                  <a:ext cx="303120" cy="63360"/>
                </p14:xfrm>
              </p:contentPart>
            </mc:Choice>
            <mc:Fallback>
              <p:pic>
                <p:nvPicPr>
                  <p:cNvPr id="707" name="Pennanteckning 706">
                    <a:extLst>
                      <a:ext uri="{FF2B5EF4-FFF2-40B4-BE49-F238E27FC236}">
                        <a16:creationId xmlns:a16="http://schemas.microsoft.com/office/drawing/2014/main" id="{56391BF8-7420-77B2-4B72-E1CB8A20F60D}"/>
                      </a:ext>
                    </a:extLst>
                  </p:cNvPr>
                  <p:cNvPicPr/>
                  <p:nvPr/>
                </p:nvPicPr>
                <p:blipFill>
                  <a:blip r:embed="rId527"/>
                  <a:stretch>
                    <a:fillRect/>
                  </a:stretch>
                </p:blipFill>
                <p:spPr>
                  <a:xfrm>
                    <a:off x="11337162" y="3278939"/>
                    <a:ext cx="333720" cy="93960"/>
                  </a:xfrm>
                  <a:prstGeom prst="rect">
                    <a:avLst/>
                  </a:prstGeom>
                </p:spPr>
              </p:pic>
            </mc:Fallback>
          </mc:AlternateContent>
        </p:grpSp>
        <p:grpSp>
          <p:nvGrpSpPr>
            <p:cNvPr id="712" name="Grupp 711">
              <a:extLst>
                <a:ext uri="{FF2B5EF4-FFF2-40B4-BE49-F238E27FC236}">
                  <a16:creationId xmlns:a16="http://schemas.microsoft.com/office/drawing/2014/main" id="{40B79DC1-2D58-A9BE-F962-7F3B031187D7}"/>
                </a:ext>
              </a:extLst>
            </p:cNvPr>
            <p:cNvGrpSpPr/>
            <p:nvPr/>
          </p:nvGrpSpPr>
          <p:grpSpPr>
            <a:xfrm>
              <a:off x="8618442" y="3654779"/>
              <a:ext cx="278280" cy="255960"/>
              <a:chOff x="8618442" y="3654779"/>
              <a:chExt cx="278280" cy="255960"/>
            </a:xfrm>
          </p:grpSpPr>
          <mc:AlternateContent xmlns:mc="http://schemas.openxmlformats.org/markup-compatibility/2006">
            <mc:Choice xmlns:p14="http://schemas.microsoft.com/office/powerpoint/2010/main" Requires="p14">
              <p:contentPart p14:bwMode="auto" r:id="rId528">
                <p14:nvContentPartPr>
                  <p14:cNvPr id="709" name="Pennanteckning 708">
                    <a:extLst>
                      <a:ext uri="{FF2B5EF4-FFF2-40B4-BE49-F238E27FC236}">
                        <a16:creationId xmlns:a16="http://schemas.microsoft.com/office/drawing/2014/main" id="{9158E552-517B-910C-2185-1EACA1FC927A}"/>
                      </a:ext>
                    </a:extLst>
                  </p14:cNvPr>
                  <p14:cNvContentPartPr/>
                  <p14:nvPr/>
                </p14:nvContentPartPr>
                <p14:xfrm>
                  <a:off x="8618442" y="3654779"/>
                  <a:ext cx="192960" cy="217800"/>
                </p14:xfrm>
              </p:contentPart>
            </mc:Choice>
            <mc:Fallback>
              <p:pic>
                <p:nvPicPr>
                  <p:cNvPr id="709" name="Pennanteckning 708">
                    <a:extLst>
                      <a:ext uri="{FF2B5EF4-FFF2-40B4-BE49-F238E27FC236}">
                        <a16:creationId xmlns:a16="http://schemas.microsoft.com/office/drawing/2014/main" id="{9158E552-517B-910C-2185-1EACA1FC927A}"/>
                      </a:ext>
                    </a:extLst>
                  </p:cNvPr>
                  <p:cNvPicPr/>
                  <p:nvPr/>
                </p:nvPicPr>
                <p:blipFill>
                  <a:blip r:embed="rId529"/>
                  <a:stretch>
                    <a:fillRect/>
                  </a:stretch>
                </p:blipFill>
                <p:spPr>
                  <a:xfrm>
                    <a:off x="8603322" y="3639299"/>
                    <a:ext cx="2235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710" name="Pennanteckning 709">
                    <a:extLst>
                      <a:ext uri="{FF2B5EF4-FFF2-40B4-BE49-F238E27FC236}">
                        <a16:creationId xmlns:a16="http://schemas.microsoft.com/office/drawing/2014/main" id="{5FAF922B-2926-2118-72BF-A16DD1FE24DE}"/>
                      </a:ext>
                    </a:extLst>
                  </p14:cNvPr>
                  <p14:cNvContentPartPr/>
                  <p14:nvPr/>
                </p14:nvContentPartPr>
                <p14:xfrm>
                  <a:off x="8883042" y="3835139"/>
                  <a:ext cx="5400" cy="75600"/>
                </p14:xfrm>
              </p:contentPart>
            </mc:Choice>
            <mc:Fallback>
              <p:pic>
                <p:nvPicPr>
                  <p:cNvPr id="710" name="Pennanteckning 709">
                    <a:extLst>
                      <a:ext uri="{FF2B5EF4-FFF2-40B4-BE49-F238E27FC236}">
                        <a16:creationId xmlns:a16="http://schemas.microsoft.com/office/drawing/2014/main" id="{5FAF922B-2926-2118-72BF-A16DD1FE24DE}"/>
                      </a:ext>
                    </a:extLst>
                  </p:cNvPr>
                  <p:cNvPicPr/>
                  <p:nvPr/>
                </p:nvPicPr>
                <p:blipFill>
                  <a:blip r:embed="rId531"/>
                  <a:stretch>
                    <a:fillRect/>
                  </a:stretch>
                </p:blipFill>
                <p:spPr>
                  <a:xfrm>
                    <a:off x="8867922" y="3819659"/>
                    <a:ext cx="356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711" name="Pennanteckning 710">
                    <a:extLst>
                      <a:ext uri="{FF2B5EF4-FFF2-40B4-BE49-F238E27FC236}">
                        <a16:creationId xmlns:a16="http://schemas.microsoft.com/office/drawing/2014/main" id="{4DD50D15-87BB-54A0-3BEF-889E41BE9768}"/>
                      </a:ext>
                    </a:extLst>
                  </p14:cNvPr>
                  <p14:cNvContentPartPr/>
                  <p14:nvPr/>
                </p14:nvContentPartPr>
                <p14:xfrm>
                  <a:off x="8884842" y="3739019"/>
                  <a:ext cx="11880" cy="30240"/>
                </p14:xfrm>
              </p:contentPart>
            </mc:Choice>
            <mc:Fallback>
              <p:pic>
                <p:nvPicPr>
                  <p:cNvPr id="711" name="Pennanteckning 710">
                    <a:extLst>
                      <a:ext uri="{FF2B5EF4-FFF2-40B4-BE49-F238E27FC236}">
                        <a16:creationId xmlns:a16="http://schemas.microsoft.com/office/drawing/2014/main" id="{4DD50D15-87BB-54A0-3BEF-889E41BE9768}"/>
                      </a:ext>
                    </a:extLst>
                  </p:cNvPr>
                  <p:cNvPicPr/>
                  <p:nvPr/>
                </p:nvPicPr>
                <p:blipFill>
                  <a:blip r:embed="rId533"/>
                  <a:stretch>
                    <a:fillRect/>
                  </a:stretch>
                </p:blipFill>
                <p:spPr>
                  <a:xfrm>
                    <a:off x="8869722" y="3723899"/>
                    <a:ext cx="42480" cy="60480"/>
                  </a:xfrm>
                  <a:prstGeom prst="rect">
                    <a:avLst/>
                  </a:prstGeom>
                </p:spPr>
              </p:pic>
            </mc:Fallback>
          </mc:AlternateContent>
        </p:grpSp>
      </p:grpSp>
      <p:grpSp>
        <p:nvGrpSpPr>
          <p:cNvPr id="795" name="Grupp 794">
            <a:extLst>
              <a:ext uri="{FF2B5EF4-FFF2-40B4-BE49-F238E27FC236}">
                <a16:creationId xmlns:a16="http://schemas.microsoft.com/office/drawing/2014/main" id="{614691FE-B391-F224-0FD4-67183BAED134}"/>
              </a:ext>
            </a:extLst>
          </p:cNvPr>
          <p:cNvGrpSpPr/>
          <p:nvPr/>
        </p:nvGrpSpPr>
        <p:grpSpPr>
          <a:xfrm>
            <a:off x="8371122" y="4186499"/>
            <a:ext cx="3456360" cy="2460960"/>
            <a:chOff x="8371122" y="4186499"/>
            <a:chExt cx="3456360" cy="2460960"/>
          </a:xfrm>
        </p:grpSpPr>
        <p:grpSp>
          <p:nvGrpSpPr>
            <p:cNvPr id="723" name="Grupp 722">
              <a:extLst>
                <a:ext uri="{FF2B5EF4-FFF2-40B4-BE49-F238E27FC236}">
                  <a16:creationId xmlns:a16="http://schemas.microsoft.com/office/drawing/2014/main" id="{9D28EB31-AB7D-FF80-4556-A857C091A382}"/>
                </a:ext>
              </a:extLst>
            </p:cNvPr>
            <p:cNvGrpSpPr/>
            <p:nvPr/>
          </p:nvGrpSpPr>
          <p:grpSpPr>
            <a:xfrm>
              <a:off x="8371122" y="4186499"/>
              <a:ext cx="1902960" cy="546120"/>
              <a:chOff x="8371122" y="4186499"/>
              <a:chExt cx="1902960" cy="546120"/>
            </a:xfrm>
          </p:grpSpPr>
          <mc:AlternateContent xmlns:mc="http://schemas.openxmlformats.org/markup-compatibility/2006">
            <mc:Choice xmlns:p14="http://schemas.microsoft.com/office/powerpoint/2010/main" Requires="p14">
              <p:contentPart p14:bwMode="auto" r:id="rId534">
                <p14:nvContentPartPr>
                  <p14:cNvPr id="713" name="Pennanteckning 712">
                    <a:extLst>
                      <a:ext uri="{FF2B5EF4-FFF2-40B4-BE49-F238E27FC236}">
                        <a16:creationId xmlns:a16="http://schemas.microsoft.com/office/drawing/2014/main" id="{09E073BD-50D2-7713-E4F3-7C11AD8170AD}"/>
                      </a:ext>
                    </a:extLst>
                  </p14:cNvPr>
                  <p14:cNvContentPartPr/>
                  <p14:nvPr/>
                </p14:nvContentPartPr>
                <p14:xfrm>
                  <a:off x="8371122" y="4222859"/>
                  <a:ext cx="40680" cy="317160"/>
                </p14:xfrm>
              </p:contentPart>
            </mc:Choice>
            <mc:Fallback>
              <p:pic>
                <p:nvPicPr>
                  <p:cNvPr id="713" name="Pennanteckning 712">
                    <a:extLst>
                      <a:ext uri="{FF2B5EF4-FFF2-40B4-BE49-F238E27FC236}">
                        <a16:creationId xmlns:a16="http://schemas.microsoft.com/office/drawing/2014/main" id="{09E073BD-50D2-7713-E4F3-7C11AD8170AD}"/>
                      </a:ext>
                    </a:extLst>
                  </p:cNvPr>
                  <p:cNvPicPr/>
                  <p:nvPr/>
                </p:nvPicPr>
                <p:blipFill>
                  <a:blip r:embed="rId535"/>
                  <a:stretch>
                    <a:fillRect/>
                  </a:stretch>
                </p:blipFill>
                <p:spPr>
                  <a:xfrm>
                    <a:off x="8356002" y="4207739"/>
                    <a:ext cx="7128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714" name="Pennanteckning 713">
                    <a:extLst>
                      <a:ext uri="{FF2B5EF4-FFF2-40B4-BE49-F238E27FC236}">
                        <a16:creationId xmlns:a16="http://schemas.microsoft.com/office/drawing/2014/main" id="{9BDBC4D2-978D-D206-3B33-2613336A2BB5}"/>
                      </a:ext>
                    </a:extLst>
                  </p14:cNvPr>
                  <p14:cNvContentPartPr/>
                  <p14:nvPr/>
                </p14:nvContentPartPr>
                <p14:xfrm>
                  <a:off x="8466522" y="4403219"/>
                  <a:ext cx="99720" cy="91440"/>
                </p14:xfrm>
              </p:contentPart>
            </mc:Choice>
            <mc:Fallback>
              <p:pic>
                <p:nvPicPr>
                  <p:cNvPr id="714" name="Pennanteckning 713">
                    <a:extLst>
                      <a:ext uri="{FF2B5EF4-FFF2-40B4-BE49-F238E27FC236}">
                        <a16:creationId xmlns:a16="http://schemas.microsoft.com/office/drawing/2014/main" id="{9BDBC4D2-978D-D206-3B33-2613336A2BB5}"/>
                      </a:ext>
                    </a:extLst>
                  </p:cNvPr>
                  <p:cNvPicPr/>
                  <p:nvPr/>
                </p:nvPicPr>
                <p:blipFill>
                  <a:blip r:embed="rId537"/>
                  <a:stretch>
                    <a:fillRect/>
                  </a:stretch>
                </p:blipFill>
                <p:spPr>
                  <a:xfrm>
                    <a:off x="8451042" y="4387739"/>
                    <a:ext cx="1299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715" name="Pennanteckning 714">
                    <a:extLst>
                      <a:ext uri="{FF2B5EF4-FFF2-40B4-BE49-F238E27FC236}">
                        <a16:creationId xmlns:a16="http://schemas.microsoft.com/office/drawing/2014/main" id="{76CE2BF9-F1D5-8647-B0DE-BCBC2D7D51DD}"/>
                      </a:ext>
                    </a:extLst>
                  </p14:cNvPr>
                  <p14:cNvContentPartPr/>
                  <p14:nvPr/>
                </p14:nvContentPartPr>
                <p14:xfrm>
                  <a:off x="8642562" y="4285499"/>
                  <a:ext cx="49320" cy="241920"/>
                </p14:xfrm>
              </p:contentPart>
            </mc:Choice>
            <mc:Fallback>
              <p:pic>
                <p:nvPicPr>
                  <p:cNvPr id="715" name="Pennanteckning 714">
                    <a:extLst>
                      <a:ext uri="{FF2B5EF4-FFF2-40B4-BE49-F238E27FC236}">
                        <a16:creationId xmlns:a16="http://schemas.microsoft.com/office/drawing/2014/main" id="{76CE2BF9-F1D5-8647-B0DE-BCBC2D7D51DD}"/>
                      </a:ext>
                    </a:extLst>
                  </p:cNvPr>
                  <p:cNvPicPr/>
                  <p:nvPr/>
                </p:nvPicPr>
                <p:blipFill>
                  <a:blip r:embed="rId539"/>
                  <a:stretch>
                    <a:fillRect/>
                  </a:stretch>
                </p:blipFill>
                <p:spPr>
                  <a:xfrm>
                    <a:off x="8627442" y="4270379"/>
                    <a:ext cx="799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716" name="Pennanteckning 715">
                    <a:extLst>
                      <a:ext uri="{FF2B5EF4-FFF2-40B4-BE49-F238E27FC236}">
                        <a16:creationId xmlns:a16="http://schemas.microsoft.com/office/drawing/2014/main" id="{CBAC4846-EF98-1F73-4142-7A466A19E75D}"/>
                      </a:ext>
                    </a:extLst>
                  </p14:cNvPr>
                  <p14:cNvContentPartPr/>
                  <p14:nvPr/>
                </p14:nvContentPartPr>
                <p14:xfrm>
                  <a:off x="8645082" y="4344539"/>
                  <a:ext cx="342000" cy="142200"/>
                </p14:xfrm>
              </p:contentPart>
            </mc:Choice>
            <mc:Fallback>
              <p:pic>
                <p:nvPicPr>
                  <p:cNvPr id="716" name="Pennanteckning 715">
                    <a:extLst>
                      <a:ext uri="{FF2B5EF4-FFF2-40B4-BE49-F238E27FC236}">
                        <a16:creationId xmlns:a16="http://schemas.microsoft.com/office/drawing/2014/main" id="{CBAC4846-EF98-1F73-4142-7A466A19E75D}"/>
                      </a:ext>
                    </a:extLst>
                  </p:cNvPr>
                  <p:cNvPicPr/>
                  <p:nvPr/>
                </p:nvPicPr>
                <p:blipFill>
                  <a:blip r:embed="rId541"/>
                  <a:stretch>
                    <a:fillRect/>
                  </a:stretch>
                </p:blipFill>
                <p:spPr>
                  <a:xfrm>
                    <a:off x="8629602" y="4329059"/>
                    <a:ext cx="3726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717" name="Pennanteckning 716">
                    <a:extLst>
                      <a:ext uri="{FF2B5EF4-FFF2-40B4-BE49-F238E27FC236}">
                        <a16:creationId xmlns:a16="http://schemas.microsoft.com/office/drawing/2014/main" id="{23A908EA-56AF-E745-8C51-01FC7AF5E6C9}"/>
                      </a:ext>
                    </a:extLst>
                  </p14:cNvPr>
                  <p14:cNvContentPartPr/>
                  <p14:nvPr/>
                </p14:nvContentPartPr>
                <p14:xfrm>
                  <a:off x="8978442" y="4466939"/>
                  <a:ext cx="41040" cy="236160"/>
                </p14:xfrm>
              </p:contentPart>
            </mc:Choice>
            <mc:Fallback>
              <p:pic>
                <p:nvPicPr>
                  <p:cNvPr id="717" name="Pennanteckning 716">
                    <a:extLst>
                      <a:ext uri="{FF2B5EF4-FFF2-40B4-BE49-F238E27FC236}">
                        <a16:creationId xmlns:a16="http://schemas.microsoft.com/office/drawing/2014/main" id="{23A908EA-56AF-E745-8C51-01FC7AF5E6C9}"/>
                      </a:ext>
                    </a:extLst>
                  </p:cNvPr>
                  <p:cNvPicPr/>
                  <p:nvPr/>
                </p:nvPicPr>
                <p:blipFill>
                  <a:blip r:embed="rId543"/>
                  <a:stretch>
                    <a:fillRect/>
                  </a:stretch>
                </p:blipFill>
                <p:spPr>
                  <a:xfrm>
                    <a:off x="8962962" y="4451459"/>
                    <a:ext cx="712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718" name="Pennanteckning 717">
                    <a:extLst>
                      <a:ext uri="{FF2B5EF4-FFF2-40B4-BE49-F238E27FC236}">
                        <a16:creationId xmlns:a16="http://schemas.microsoft.com/office/drawing/2014/main" id="{149662EE-598C-D1F5-1015-01B6E1B5529B}"/>
                      </a:ext>
                    </a:extLst>
                  </p14:cNvPr>
                  <p14:cNvContentPartPr/>
                  <p14:nvPr/>
                </p14:nvContentPartPr>
                <p14:xfrm>
                  <a:off x="9031362" y="4353539"/>
                  <a:ext cx="50760" cy="106920"/>
                </p14:xfrm>
              </p:contentPart>
            </mc:Choice>
            <mc:Fallback>
              <p:pic>
                <p:nvPicPr>
                  <p:cNvPr id="718" name="Pennanteckning 717">
                    <a:extLst>
                      <a:ext uri="{FF2B5EF4-FFF2-40B4-BE49-F238E27FC236}">
                        <a16:creationId xmlns:a16="http://schemas.microsoft.com/office/drawing/2014/main" id="{149662EE-598C-D1F5-1015-01B6E1B5529B}"/>
                      </a:ext>
                    </a:extLst>
                  </p:cNvPr>
                  <p:cNvPicPr/>
                  <p:nvPr/>
                </p:nvPicPr>
                <p:blipFill>
                  <a:blip r:embed="rId545"/>
                  <a:stretch>
                    <a:fillRect/>
                  </a:stretch>
                </p:blipFill>
                <p:spPr>
                  <a:xfrm>
                    <a:off x="9015882" y="4338059"/>
                    <a:ext cx="813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719" name="Pennanteckning 718">
                    <a:extLst>
                      <a:ext uri="{FF2B5EF4-FFF2-40B4-BE49-F238E27FC236}">
                        <a16:creationId xmlns:a16="http://schemas.microsoft.com/office/drawing/2014/main" id="{64713F3F-735F-39C1-99C6-70005224871B}"/>
                      </a:ext>
                    </a:extLst>
                  </p14:cNvPr>
                  <p14:cNvContentPartPr/>
                  <p14:nvPr/>
                </p14:nvContentPartPr>
                <p14:xfrm>
                  <a:off x="9144402" y="4186499"/>
                  <a:ext cx="340920" cy="322560"/>
                </p14:xfrm>
              </p:contentPart>
            </mc:Choice>
            <mc:Fallback>
              <p:pic>
                <p:nvPicPr>
                  <p:cNvPr id="719" name="Pennanteckning 718">
                    <a:extLst>
                      <a:ext uri="{FF2B5EF4-FFF2-40B4-BE49-F238E27FC236}">
                        <a16:creationId xmlns:a16="http://schemas.microsoft.com/office/drawing/2014/main" id="{64713F3F-735F-39C1-99C6-70005224871B}"/>
                      </a:ext>
                    </a:extLst>
                  </p:cNvPr>
                  <p:cNvPicPr/>
                  <p:nvPr/>
                </p:nvPicPr>
                <p:blipFill>
                  <a:blip r:embed="rId547"/>
                  <a:stretch>
                    <a:fillRect/>
                  </a:stretch>
                </p:blipFill>
                <p:spPr>
                  <a:xfrm>
                    <a:off x="9129282" y="4171019"/>
                    <a:ext cx="37152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720" name="Pennanteckning 719">
                    <a:extLst>
                      <a:ext uri="{FF2B5EF4-FFF2-40B4-BE49-F238E27FC236}">
                        <a16:creationId xmlns:a16="http://schemas.microsoft.com/office/drawing/2014/main" id="{D1871D5D-7601-3A53-F0AE-D606385BF950}"/>
                      </a:ext>
                    </a:extLst>
                  </p14:cNvPr>
                  <p14:cNvContentPartPr/>
                  <p14:nvPr/>
                </p14:nvContentPartPr>
                <p14:xfrm>
                  <a:off x="9436362" y="4323659"/>
                  <a:ext cx="81360" cy="24480"/>
                </p14:xfrm>
              </p:contentPart>
            </mc:Choice>
            <mc:Fallback>
              <p:pic>
                <p:nvPicPr>
                  <p:cNvPr id="720" name="Pennanteckning 719">
                    <a:extLst>
                      <a:ext uri="{FF2B5EF4-FFF2-40B4-BE49-F238E27FC236}">
                        <a16:creationId xmlns:a16="http://schemas.microsoft.com/office/drawing/2014/main" id="{D1871D5D-7601-3A53-F0AE-D606385BF950}"/>
                      </a:ext>
                    </a:extLst>
                  </p:cNvPr>
                  <p:cNvPicPr/>
                  <p:nvPr/>
                </p:nvPicPr>
                <p:blipFill>
                  <a:blip r:embed="rId549"/>
                  <a:stretch>
                    <a:fillRect/>
                  </a:stretch>
                </p:blipFill>
                <p:spPr>
                  <a:xfrm>
                    <a:off x="9421242" y="4308539"/>
                    <a:ext cx="1119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721" name="Pennanteckning 720">
                    <a:extLst>
                      <a:ext uri="{FF2B5EF4-FFF2-40B4-BE49-F238E27FC236}">
                        <a16:creationId xmlns:a16="http://schemas.microsoft.com/office/drawing/2014/main" id="{17106502-EC40-4187-E33E-8BF91CA60ED2}"/>
                      </a:ext>
                    </a:extLst>
                  </p14:cNvPr>
                  <p14:cNvContentPartPr/>
                  <p14:nvPr/>
                </p14:nvContentPartPr>
                <p14:xfrm>
                  <a:off x="9500082" y="4249139"/>
                  <a:ext cx="758880" cy="264960"/>
                </p14:xfrm>
              </p:contentPart>
            </mc:Choice>
            <mc:Fallback>
              <p:pic>
                <p:nvPicPr>
                  <p:cNvPr id="721" name="Pennanteckning 720">
                    <a:extLst>
                      <a:ext uri="{FF2B5EF4-FFF2-40B4-BE49-F238E27FC236}">
                        <a16:creationId xmlns:a16="http://schemas.microsoft.com/office/drawing/2014/main" id="{17106502-EC40-4187-E33E-8BF91CA60ED2}"/>
                      </a:ext>
                    </a:extLst>
                  </p:cNvPr>
                  <p:cNvPicPr/>
                  <p:nvPr/>
                </p:nvPicPr>
                <p:blipFill>
                  <a:blip r:embed="rId551"/>
                  <a:stretch>
                    <a:fillRect/>
                  </a:stretch>
                </p:blipFill>
                <p:spPr>
                  <a:xfrm>
                    <a:off x="9484962" y="4234019"/>
                    <a:ext cx="78912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722" name="Pennanteckning 721">
                    <a:extLst>
                      <a:ext uri="{FF2B5EF4-FFF2-40B4-BE49-F238E27FC236}">
                        <a16:creationId xmlns:a16="http://schemas.microsoft.com/office/drawing/2014/main" id="{D2E1C483-FE54-DCF7-B995-71D97ABB16A2}"/>
                      </a:ext>
                    </a:extLst>
                  </p14:cNvPr>
                  <p14:cNvContentPartPr/>
                  <p14:nvPr/>
                </p14:nvContentPartPr>
                <p14:xfrm>
                  <a:off x="8422602" y="4692659"/>
                  <a:ext cx="1851480" cy="39960"/>
                </p14:xfrm>
              </p:contentPart>
            </mc:Choice>
            <mc:Fallback>
              <p:pic>
                <p:nvPicPr>
                  <p:cNvPr id="722" name="Pennanteckning 721">
                    <a:extLst>
                      <a:ext uri="{FF2B5EF4-FFF2-40B4-BE49-F238E27FC236}">
                        <a16:creationId xmlns:a16="http://schemas.microsoft.com/office/drawing/2014/main" id="{D2E1C483-FE54-DCF7-B995-71D97ABB16A2}"/>
                      </a:ext>
                    </a:extLst>
                  </p:cNvPr>
                  <p:cNvPicPr/>
                  <p:nvPr/>
                </p:nvPicPr>
                <p:blipFill>
                  <a:blip r:embed="rId553"/>
                  <a:stretch>
                    <a:fillRect/>
                  </a:stretch>
                </p:blipFill>
                <p:spPr>
                  <a:xfrm>
                    <a:off x="8407482" y="4677179"/>
                    <a:ext cx="1882080" cy="70560"/>
                  </a:xfrm>
                  <a:prstGeom prst="rect">
                    <a:avLst/>
                  </a:prstGeom>
                </p:spPr>
              </p:pic>
            </mc:Fallback>
          </mc:AlternateContent>
        </p:grpSp>
        <p:grpSp>
          <p:nvGrpSpPr>
            <p:cNvPr id="728" name="Grupp 727">
              <a:extLst>
                <a:ext uri="{FF2B5EF4-FFF2-40B4-BE49-F238E27FC236}">
                  <a16:creationId xmlns:a16="http://schemas.microsoft.com/office/drawing/2014/main" id="{CD76B42F-8669-9098-EFE8-6015C12D7A96}"/>
                </a:ext>
              </a:extLst>
            </p:cNvPr>
            <p:cNvGrpSpPr/>
            <p:nvPr/>
          </p:nvGrpSpPr>
          <p:grpSpPr>
            <a:xfrm>
              <a:off x="8472282" y="5023499"/>
              <a:ext cx="762480" cy="231840"/>
              <a:chOff x="8472282" y="5023499"/>
              <a:chExt cx="762480" cy="231840"/>
            </a:xfrm>
          </p:grpSpPr>
          <mc:AlternateContent xmlns:mc="http://schemas.openxmlformats.org/markup-compatibility/2006">
            <mc:Choice xmlns:p14="http://schemas.microsoft.com/office/powerpoint/2010/main" Requires="p14">
              <p:contentPart p14:bwMode="auto" r:id="rId554">
                <p14:nvContentPartPr>
                  <p14:cNvPr id="724" name="Pennanteckning 723">
                    <a:extLst>
                      <a:ext uri="{FF2B5EF4-FFF2-40B4-BE49-F238E27FC236}">
                        <a16:creationId xmlns:a16="http://schemas.microsoft.com/office/drawing/2014/main" id="{24FB95B0-1FBF-FDF2-A750-2648EF3B801D}"/>
                      </a:ext>
                    </a:extLst>
                  </p14:cNvPr>
                  <p14:cNvContentPartPr/>
                  <p14:nvPr/>
                </p14:nvContentPartPr>
                <p14:xfrm>
                  <a:off x="8472282" y="5025659"/>
                  <a:ext cx="155880" cy="118440"/>
                </p14:xfrm>
              </p:contentPart>
            </mc:Choice>
            <mc:Fallback>
              <p:pic>
                <p:nvPicPr>
                  <p:cNvPr id="724" name="Pennanteckning 723">
                    <a:extLst>
                      <a:ext uri="{FF2B5EF4-FFF2-40B4-BE49-F238E27FC236}">
                        <a16:creationId xmlns:a16="http://schemas.microsoft.com/office/drawing/2014/main" id="{24FB95B0-1FBF-FDF2-A750-2648EF3B801D}"/>
                      </a:ext>
                    </a:extLst>
                  </p:cNvPr>
                  <p:cNvPicPr/>
                  <p:nvPr/>
                </p:nvPicPr>
                <p:blipFill>
                  <a:blip r:embed="rId555"/>
                  <a:stretch>
                    <a:fillRect/>
                  </a:stretch>
                </p:blipFill>
                <p:spPr>
                  <a:xfrm>
                    <a:off x="8456802" y="5010539"/>
                    <a:ext cx="1864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725" name="Pennanteckning 724">
                    <a:extLst>
                      <a:ext uri="{FF2B5EF4-FFF2-40B4-BE49-F238E27FC236}">
                        <a16:creationId xmlns:a16="http://schemas.microsoft.com/office/drawing/2014/main" id="{0AC15E5F-CBB8-6874-4C15-209AD3F31A94}"/>
                      </a:ext>
                    </a:extLst>
                  </p14:cNvPr>
                  <p14:cNvContentPartPr/>
                  <p14:nvPr/>
                </p14:nvContentPartPr>
                <p14:xfrm>
                  <a:off x="8791962" y="5023499"/>
                  <a:ext cx="165240" cy="231840"/>
                </p14:xfrm>
              </p:contentPart>
            </mc:Choice>
            <mc:Fallback>
              <p:pic>
                <p:nvPicPr>
                  <p:cNvPr id="725" name="Pennanteckning 724">
                    <a:extLst>
                      <a:ext uri="{FF2B5EF4-FFF2-40B4-BE49-F238E27FC236}">
                        <a16:creationId xmlns:a16="http://schemas.microsoft.com/office/drawing/2014/main" id="{0AC15E5F-CBB8-6874-4C15-209AD3F31A94}"/>
                      </a:ext>
                    </a:extLst>
                  </p:cNvPr>
                  <p:cNvPicPr/>
                  <p:nvPr/>
                </p:nvPicPr>
                <p:blipFill>
                  <a:blip r:embed="rId557"/>
                  <a:stretch>
                    <a:fillRect/>
                  </a:stretch>
                </p:blipFill>
                <p:spPr>
                  <a:xfrm>
                    <a:off x="8776842" y="5008019"/>
                    <a:ext cx="1954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726" name="Pennanteckning 725">
                    <a:extLst>
                      <a:ext uri="{FF2B5EF4-FFF2-40B4-BE49-F238E27FC236}">
                        <a16:creationId xmlns:a16="http://schemas.microsoft.com/office/drawing/2014/main" id="{4B564FD5-715E-2F59-8324-4B2E531F23EB}"/>
                      </a:ext>
                    </a:extLst>
                  </p14:cNvPr>
                  <p14:cNvContentPartPr/>
                  <p14:nvPr/>
                </p14:nvContentPartPr>
                <p14:xfrm>
                  <a:off x="9050082" y="5054099"/>
                  <a:ext cx="68040" cy="65520"/>
                </p14:xfrm>
              </p:contentPart>
            </mc:Choice>
            <mc:Fallback>
              <p:pic>
                <p:nvPicPr>
                  <p:cNvPr id="726" name="Pennanteckning 725">
                    <a:extLst>
                      <a:ext uri="{FF2B5EF4-FFF2-40B4-BE49-F238E27FC236}">
                        <a16:creationId xmlns:a16="http://schemas.microsoft.com/office/drawing/2014/main" id="{4B564FD5-715E-2F59-8324-4B2E531F23EB}"/>
                      </a:ext>
                    </a:extLst>
                  </p:cNvPr>
                  <p:cNvPicPr/>
                  <p:nvPr/>
                </p:nvPicPr>
                <p:blipFill>
                  <a:blip r:embed="rId559"/>
                  <a:stretch>
                    <a:fillRect/>
                  </a:stretch>
                </p:blipFill>
                <p:spPr>
                  <a:xfrm>
                    <a:off x="9034962" y="5038619"/>
                    <a:ext cx="986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727" name="Pennanteckning 726">
                    <a:extLst>
                      <a:ext uri="{FF2B5EF4-FFF2-40B4-BE49-F238E27FC236}">
                        <a16:creationId xmlns:a16="http://schemas.microsoft.com/office/drawing/2014/main" id="{C1AC911B-F767-28D4-F5DD-A13A93EA1A97}"/>
                      </a:ext>
                    </a:extLst>
                  </p14:cNvPr>
                  <p14:cNvContentPartPr/>
                  <p14:nvPr/>
                </p14:nvContentPartPr>
                <p14:xfrm>
                  <a:off x="9173562" y="5039699"/>
                  <a:ext cx="61200" cy="105480"/>
                </p14:xfrm>
              </p:contentPart>
            </mc:Choice>
            <mc:Fallback>
              <p:pic>
                <p:nvPicPr>
                  <p:cNvPr id="727" name="Pennanteckning 726">
                    <a:extLst>
                      <a:ext uri="{FF2B5EF4-FFF2-40B4-BE49-F238E27FC236}">
                        <a16:creationId xmlns:a16="http://schemas.microsoft.com/office/drawing/2014/main" id="{C1AC911B-F767-28D4-F5DD-A13A93EA1A97}"/>
                      </a:ext>
                    </a:extLst>
                  </p:cNvPr>
                  <p:cNvPicPr/>
                  <p:nvPr/>
                </p:nvPicPr>
                <p:blipFill>
                  <a:blip r:embed="rId561"/>
                  <a:stretch>
                    <a:fillRect/>
                  </a:stretch>
                </p:blipFill>
                <p:spPr>
                  <a:xfrm>
                    <a:off x="9158082" y="5024579"/>
                    <a:ext cx="91440" cy="135720"/>
                  </a:xfrm>
                  <a:prstGeom prst="rect">
                    <a:avLst/>
                  </a:prstGeom>
                </p:spPr>
              </p:pic>
            </mc:Fallback>
          </mc:AlternateContent>
        </p:grpSp>
        <p:grpSp>
          <p:nvGrpSpPr>
            <p:cNvPr id="742" name="Grupp 741">
              <a:extLst>
                <a:ext uri="{FF2B5EF4-FFF2-40B4-BE49-F238E27FC236}">
                  <a16:creationId xmlns:a16="http://schemas.microsoft.com/office/drawing/2014/main" id="{DDF1E37A-DE53-30C9-A81B-9B6E4B22CC41}"/>
                </a:ext>
              </a:extLst>
            </p:cNvPr>
            <p:cNvGrpSpPr/>
            <p:nvPr/>
          </p:nvGrpSpPr>
          <p:grpSpPr>
            <a:xfrm>
              <a:off x="9510882" y="4887059"/>
              <a:ext cx="2316600" cy="445320"/>
              <a:chOff x="9510882" y="4887059"/>
              <a:chExt cx="2316600" cy="445320"/>
            </a:xfrm>
          </p:grpSpPr>
          <mc:AlternateContent xmlns:mc="http://schemas.openxmlformats.org/markup-compatibility/2006">
            <mc:Choice xmlns:p14="http://schemas.microsoft.com/office/powerpoint/2010/main" Requires="p14">
              <p:contentPart p14:bwMode="auto" r:id="rId562">
                <p14:nvContentPartPr>
                  <p14:cNvPr id="729" name="Pennanteckning 728">
                    <a:extLst>
                      <a:ext uri="{FF2B5EF4-FFF2-40B4-BE49-F238E27FC236}">
                        <a16:creationId xmlns:a16="http://schemas.microsoft.com/office/drawing/2014/main" id="{8626B5E9-EF74-F231-FA4C-D294C7459EFD}"/>
                      </a:ext>
                    </a:extLst>
                  </p14:cNvPr>
                  <p14:cNvContentPartPr/>
                  <p14:nvPr/>
                </p14:nvContentPartPr>
                <p14:xfrm>
                  <a:off x="9510882" y="5082899"/>
                  <a:ext cx="131760" cy="59760"/>
                </p14:xfrm>
              </p:contentPart>
            </mc:Choice>
            <mc:Fallback>
              <p:pic>
                <p:nvPicPr>
                  <p:cNvPr id="729" name="Pennanteckning 728">
                    <a:extLst>
                      <a:ext uri="{FF2B5EF4-FFF2-40B4-BE49-F238E27FC236}">
                        <a16:creationId xmlns:a16="http://schemas.microsoft.com/office/drawing/2014/main" id="{8626B5E9-EF74-F231-FA4C-D294C7459EFD}"/>
                      </a:ext>
                    </a:extLst>
                  </p:cNvPr>
                  <p:cNvPicPr/>
                  <p:nvPr/>
                </p:nvPicPr>
                <p:blipFill>
                  <a:blip r:embed="rId563"/>
                  <a:stretch>
                    <a:fillRect/>
                  </a:stretch>
                </p:blipFill>
                <p:spPr>
                  <a:xfrm>
                    <a:off x="9495762" y="5067779"/>
                    <a:ext cx="1623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730" name="Pennanteckning 729">
                    <a:extLst>
                      <a:ext uri="{FF2B5EF4-FFF2-40B4-BE49-F238E27FC236}">
                        <a16:creationId xmlns:a16="http://schemas.microsoft.com/office/drawing/2014/main" id="{39AF801C-544D-027F-4521-E43B44EE2693}"/>
                      </a:ext>
                    </a:extLst>
                  </p14:cNvPr>
                  <p14:cNvContentPartPr/>
                  <p14:nvPr/>
                </p14:nvContentPartPr>
                <p14:xfrm>
                  <a:off x="9674682" y="4948979"/>
                  <a:ext cx="64080" cy="297720"/>
                </p14:xfrm>
              </p:contentPart>
            </mc:Choice>
            <mc:Fallback>
              <p:pic>
                <p:nvPicPr>
                  <p:cNvPr id="730" name="Pennanteckning 729">
                    <a:extLst>
                      <a:ext uri="{FF2B5EF4-FFF2-40B4-BE49-F238E27FC236}">
                        <a16:creationId xmlns:a16="http://schemas.microsoft.com/office/drawing/2014/main" id="{39AF801C-544D-027F-4521-E43B44EE2693}"/>
                      </a:ext>
                    </a:extLst>
                  </p:cNvPr>
                  <p:cNvPicPr/>
                  <p:nvPr/>
                </p:nvPicPr>
                <p:blipFill>
                  <a:blip r:embed="rId565"/>
                  <a:stretch>
                    <a:fillRect/>
                  </a:stretch>
                </p:blipFill>
                <p:spPr>
                  <a:xfrm>
                    <a:off x="9659202" y="4933499"/>
                    <a:ext cx="9468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731" name="Pennanteckning 730">
                    <a:extLst>
                      <a:ext uri="{FF2B5EF4-FFF2-40B4-BE49-F238E27FC236}">
                        <a16:creationId xmlns:a16="http://schemas.microsoft.com/office/drawing/2014/main" id="{95D7DE03-05E7-103C-21E1-00D6567B18D0}"/>
                      </a:ext>
                    </a:extLst>
                  </p14:cNvPr>
                  <p14:cNvContentPartPr/>
                  <p14:nvPr/>
                </p14:nvContentPartPr>
                <p14:xfrm>
                  <a:off x="9716802" y="4986779"/>
                  <a:ext cx="92880" cy="310320"/>
                </p14:xfrm>
              </p:contentPart>
            </mc:Choice>
            <mc:Fallback>
              <p:pic>
                <p:nvPicPr>
                  <p:cNvPr id="731" name="Pennanteckning 730">
                    <a:extLst>
                      <a:ext uri="{FF2B5EF4-FFF2-40B4-BE49-F238E27FC236}">
                        <a16:creationId xmlns:a16="http://schemas.microsoft.com/office/drawing/2014/main" id="{95D7DE03-05E7-103C-21E1-00D6567B18D0}"/>
                      </a:ext>
                    </a:extLst>
                  </p:cNvPr>
                  <p:cNvPicPr/>
                  <p:nvPr/>
                </p:nvPicPr>
                <p:blipFill>
                  <a:blip r:embed="rId567"/>
                  <a:stretch>
                    <a:fillRect/>
                  </a:stretch>
                </p:blipFill>
                <p:spPr>
                  <a:xfrm>
                    <a:off x="9701682" y="4971659"/>
                    <a:ext cx="12348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732" name="Pennanteckning 731">
                    <a:extLst>
                      <a:ext uri="{FF2B5EF4-FFF2-40B4-BE49-F238E27FC236}">
                        <a16:creationId xmlns:a16="http://schemas.microsoft.com/office/drawing/2014/main" id="{1A78F71C-04C2-A21F-D754-BCBCDCD9E196}"/>
                      </a:ext>
                    </a:extLst>
                  </p14:cNvPr>
                  <p14:cNvContentPartPr/>
                  <p14:nvPr/>
                </p14:nvContentPartPr>
                <p14:xfrm>
                  <a:off x="9697002" y="5091179"/>
                  <a:ext cx="69120" cy="19440"/>
                </p14:xfrm>
              </p:contentPart>
            </mc:Choice>
            <mc:Fallback>
              <p:pic>
                <p:nvPicPr>
                  <p:cNvPr id="732" name="Pennanteckning 731">
                    <a:extLst>
                      <a:ext uri="{FF2B5EF4-FFF2-40B4-BE49-F238E27FC236}">
                        <a16:creationId xmlns:a16="http://schemas.microsoft.com/office/drawing/2014/main" id="{1A78F71C-04C2-A21F-D754-BCBCDCD9E196}"/>
                      </a:ext>
                    </a:extLst>
                  </p:cNvPr>
                  <p:cNvPicPr/>
                  <p:nvPr/>
                </p:nvPicPr>
                <p:blipFill>
                  <a:blip r:embed="rId569"/>
                  <a:stretch>
                    <a:fillRect/>
                  </a:stretch>
                </p:blipFill>
                <p:spPr>
                  <a:xfrm>
                    <a:off x="9681522" y="5076059"/>
                    <a:ext cx="993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733" name="Pennanteckning 732">
                    <a:extLst>
                      <a:ext uri="{FF2B5EF4-FFF2-40B4-BE49-F238E27FC236}">
                        <a16:creationId xmlns:a16="http://schemas.microsoft.com/office/drawing/2014/main" id="{79F3AE35-D0E5-B292-AAA5-48B755AB3026}"/>
                      </a:ext>
                    </a:extLst>
                  </p14:cNvPr>
                  <p14:cNvContentPartPr/>
                  <p14:nvPr/>
                </p14:nvContentPartPr>
                <p14:xfrm>
                  <a:off x="9816882" y="5064179"/>
                  <a:ext cx="130320" cy="123120"/>
                </p14:xfrm>
              </p:contentPart>
            </mc:Choice>
            <mc:Fallback>
              <p:pic>
                <p:nvPicPr>
                  <p:cNvPr id="733" name="Pennanteckning 732">
                    <a:extLst>
                      <a:ext uri="{FF2B5EF4-FFF2-40B4-BE49-F238E27FC236}">
                        <a16:creationId xmlns:a16="http://schemas.microsoft.com/office/drawing/2014/main" id="{79F3AE35-D0E5-B292-AAA5-48B755AB3026}"/>
                      </a:ext>
                    </a:extLst>
                  </p:cNvPr>
                  <p:cNvPicPr/>
                  <p:nvPr/>
                </p:nvPicPr>
                <p:blipFill>
                  <a:blip r:embed="rId571"/>
                  <a:stretch>
                    <a:fillRect/>
                  </a:stretch>
                </p:blipFill>
                <p:spPr>
                  <a:xfrm>
                    <a:off x="9801402" y="5049059"/>
                    <a:ext cx="1605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734" name="Pennanteckning 733">
                    <a:extLst>
                      <a:ext uri="{FF2B5EF4-FFF2-40B4-BE49-F238E27FC236}">
                        <a16:creationId xmlns:a16="http://schemas.microsoft.com/office/drawing/2014/main" id="{2B45FCC0-7C87-C4B6-95FD-F752878B2EF5}"/>
                      </a:ext>
                    </a:extLst>
                  </p14:cNvPr>
                  <p14:cNvContentPartPr/>
                  <p14:nvPr/>
                </p14:nvContentPartPr>
                <p14:xfrm>
                  <a:off x="9981402" y="5069579"/>
                  <a:ext cx="102240" cy="83160"/>
                </p14:xfrm>
              </p:contentPart>
            </mc:Choice>
            <mc:Fallback>
              <p:pic>
                <p:nvPicPr>
                  <p:cNvPr id="734" name="Pennanteckning 733">
                    <a:extLst>
                      <a:ext uri="{FF2B5EF4-FFF2-40B4-BE49-F238E27FC236}">
                        <a16:creationId xmlns:a16="http://schemas.microsoft.com/office/drawing/2014/main" id="{2B45FCC0-7C87-C4B6-95FD-F752878B2EF5}"/>
                      </a:ext>
                    </a:extLst>
                  </p:cNvPr>
                  <p:cNvPicPr/>
                  <p:nvPr/>
                </p:nvPicPr>
                <p:blipFill>
                  <a:blip r:embed="rId573"/>
                  <a:stretch>
                    <a:fillRect/>
                  </a:stretch>
                </p:blipFill>
                <p:spPr>
                  <a:xfrm>
                    <a:off x="9966282" y="5054459"/>
                    <a:ext cx="1324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735" name="Pennanteckning 734">
                    <a:extLst>
                      <a:ext uri="{FF2B5EF4-FFF2-40B4-BE49-F238E27FC236}">
                        <a16:creationId xmlns:a16="http://schemas.microsoft.com/office/drawing/2014/main" id="{292B175C-1BF9-480E-EDE4-3F6AAC7071F4}"/>
                      </a:ext>
                    </a:extLst>
                  </p14:cNvPr>
                  <p14:cNvContentPartPr/>
                  <p14:nvPr/>
                </p14:nvContentPartPr>
                <p14:xfrm>
                  <a:off x="10107762" y="4964459"/>
                  <a:ext cx="38520" cy="234360"/>
                </p14:xfrm>
              </p:contentPart>
            </mc:Choice>
            <mc:Fallback>
              <p:pic>
                <p:nvPicPr>
                  <p:cNvPr id="735" name="Pennanteckning 734">
                    <a:extLst>
                      <a:ext uri="{FF2B5EF4-FFF2-40B4-BE49-F238E27FC236}">
                        <a16:creationId xmlns:a16="http://schemas.microsoft.com/office/drawing/2014/main" id="{292B175C-1BF9-480E-EDE4-3F6AAC7071F4}"/>
                      </a:ext>
                    </a:extLst>
                  </p:cNvPr>
                  <p:cNvPicPr/>
                  <p:nvPr/>
                </p:nvPicPr>
                <p:blipFill>
                  <a:blip r:embed="rId575"/>
                  <a:stretch>
                    <a:fillRect/>
                  </a:stretch>
                </p:blipFill>
                <p:spPr>
                  <a:xfrm>
                    <a:off x="10092642" y="4949339"/>
                    <a:ext cx="6876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736" name="Pennanteckning 735">
                    <a:extLst>
                      <a:ext uri="{FF2B5EF4-FFF2-40B4-BE49-F238E27FC236}">
                        <a16:creationId xmlns:a16="http://schemas.microsoft.com/office/drawing/2014/main" id="{D22B3C67-3F3A-5E20-BE72-C59E77874808}"/>
                      </a:ext>
                    </a:extLst>
                  </p14:cNvPr>
                  <p14:cNvContentPartPr/>
                  <p14:nvPr/>
                </p14:nvContentPartPr>
                <p14:xfrm>
                  <a:off x="10092282" y="5063819"/>
                  <a:ext cx="126000" cy="31680"/>
                </p14:xfrm>
              </p:contentPart>
            </mc:Choice>
            <mc:Fallback>
              <p:pic>
                <p:nvPicPr>
                  <p:cNvPr id="736" name="Pennanteckning 735">
                    <a:extLst>
                      <a:ext uri="{FF2B5EF4-FFF2-40B4-BE49-F238E27FC236}">
                        <a16:creationId xmlns:a16="http://schemas.microsoft.com/office/drawing/2014/main" id="{D22B3C67-3F3A-5E20-BE72-C59E77874808}"/>
                      </a:ext>
                    </a:extLst>
                  </p:cNvPr>
                  <p:cNvPicPr/>
                  <p:nvPr/>
                </p:nvPicPr>
                <p:blipFill>
                  <a:blip r:embed="rId577"/>
                  <a:stretch>
                    <a:fillRect/>
                  </a:stretch>
                </p:blipFill>
                <p:spPr>
                  <a:xfrm>
                    <a:off x="10077162" y="5048699"/>
                    <a:ext cx="1566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738" name="Pennanteckning 737">
                    <a:extLst>
                      <a:ext uri="{FF2B5EF4-FFF2-40B4-BE49-F238E27FC236}">
                        <a16:creationId xmlns:a16="http://schemas.microsoft.com/office/drawing/2014/main" id="{352CEDFC-64A7-803C-C31C-AA0CC4D27D87}"/>
                      </a:ext>
                    </a:extLst>
                  </p14:cNvPr>
                  <p14:cNvContentPartPr/>
                  <p14:nvPr/>
                </p14:nvContentPartPr>
                <p14:xfrm>
                  <a:off x="10370922" y="4959779"/>
                  <a:ext cx="342000" cy="233640"/>
                </p14:xfrm>
              </p:contentPart>
            </mc:Choice>
            <mc:Fallback>
              <p:pic>
                <p:nvPicPr>
                  <p:cNvPr id="738" name="Pennanteckning 737">
                    <a:extLst>
                      <a:ext uri="{FF2B5EF4-FFF2-40B4-BE49-F238E27FC236}">
                        <a16:creationId xmlns:a16="http://schemas.microsoft.com/office/drawing/2014/main" id="{352CEDFC-64A7-803C-C31C-AA0CC4D27D87}"/>
                      </a:ext>
                    </a:extLst>
                  </p:cNvPr>
                  <p:cNvPicPr/>
                  <p:nvPr/>
                </p:nvPicPr>
                <p:blipFill>
                  <a:blip r:embed="rId579"/>
                  <a:stretch>
                    <a:fillRect/>
                  </a:stretch>
                </p:blipFill>
                <p:spPr>
                  <a:xfrm>
                    <a:off x="10355802" y="4944299"/>
                    <a:ext cx="372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739" name="Pennanteckning 738">
                    <a:extLst>
                      <a:ext uri="{FF2B5EF4-FFF2-40B4-BE49-F238E27FC236}">
                        <a16:creationId xmlns:a16="http://schemas.microsoft.com/office/drawing/2014/main" id="{0D6B80DE-A751-F51D-66B2-9145B520A54B}"/>
                      </a:ext>
                    </a:extLst>
                  </p14:cNvPr>
                  <p14:cNvContentPartPr/>
                  <p14:nvPr/>
                </p14:nvContentPartPr>
                <p14:xfrm>
                  <a:off x="10732362" y="5063819"/>
                  <a:ext cx="249120" cy="268560"/>
                </p14:xfrm>
              </p:contentPart>
            </mc:Choice>
            <mc:Fallback>
              <p:pic>
                <p:nvPicPr>
                  <p:cNvPr id="739" name="Pennanteckning 738">
                    <a:extLst>
                      <a:ext uri="{FF2B5EF4-FFF2-40B4-BE49-F238E27FC236}">
                        <a16:creationId xmlns:a16="http://schemas.microsoft.com/office/drawing/2014/main" id="{0D6B80DE-A751-F51D-66B2-9145B520A54B}"/>
                      </a:ext>
                    </a:extLst>
                  </p:cNvPr>
                  <p:cNvPicPr/>
                  <p:nvPr/>
                </p:nvPicPr>
                <p:blipFill>
                  <a:blip r:embed="rId581"/>
                  <a:stretch>
                    <a:fillRect/>
                  </a:stretch>
                </p:blipFill>
                <p:spPr>
                  <a:xfrm>
                    <a:off x="10716882" y="5048699"/>
                    <a:ext cx="2797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740" name="Pennanteckning 739">
                    <a:extLst>
                      <a:ext uri="{FF2B5EF4-FFF2-40B4-BE49-F238E27FC236}">
                        <a16:creationId xmlns:a16="http://schemas.microsoft.com/office/drawing/2014/main" id="{16C33C4F-35A7-7EC3-A32C-6274BFF47037}"/>
                      </a:ext>
                    </a:extLst>
                  </p14:cNvPr>
                  <p14:cNvContentPartPr/>
                  <p14:nvPr/>
                </p14:nvContentPartPr>
                <p14:xfrm>
                  <a:off x="11201082" y="4887059"/>
                  <a:ext cx="536400" cy="233640"/>
                </p14:xfrm>
              </p:contentPart>
            </mc:Choice>
            <mc:Fallback>
              <p:pic>
                <p:nvPicPr>
                  <p:cNvPr id="740" name="Pennanteckning 739">
                    <a:extLst>
                      <a:ext uri="{FF2B5EF4-FFF2-40B4-BE49-F238E27FC236}">
                        <a16:creationId xmlns:a16="http://schemas.microsoft.com/office/drawing/2014/main" id="{16C33C4F-35A7-7EC3-A32C-6274BFF47037}"/>
                      </a:ext>
                    </a:extLst>
                  </p:cNvPr>
                  <p:cNvPicPr/>
                  <p:nvPr/>
                </p:nvPicPr>
                <p:blipFill>
                  <a:blip r:embed="rId583"/>
                  <a:stretch>
                    <a:fillRect/>
                  </a:stretch>
                </p:blipFill>
                <p:spPr>
                  <a:xfrm>
                    <a:off x="11185962" y="4871579"/>
                    <a:ext cx="5666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741" name="Pennanteckning 740">
                    <a:extLst>
                      <a:ext uri="{FF2B5EF4-FFF2-40B4-BE49-F238E27FC236}">
                        <a16:creationId xmlns:a16="http://schemas.microsoft.com/office/drawing/2014/main" id="{E0F70C66-E11C-08AD-DDB7-136F17FFF61C}"/>
                      </a:ext>
                    </a:extLst>
                  </p14:cNvPr>
                  <p14:cNvContentPartPr/>
                  <p14:nvPr/>
                </p14:nvContentPartPr>
                <p14:xfrm>
                  <a:off x="11688162" y="4952939"/>
                  <a:ext cx="139320" cy="52560"/>
                </p14:xfrm>
              </p:contentPart>
            </mc:Choice>
            <mc:Fallback>
              <p:pic>
                <p:nvPicPr>
                  <p:cNvPr id="741" name="Pennanteckning 740">
                    <a:extLst>
                      <a:ext uri="{FF2B5EF4-FFF2-40B4-BE49-F238E27FC236}">
                        <a16:creationId xmlns:a16="http://schemas.microsoft.com/office/drawing/2014/main" id="{E0F70C66-E11C-08AD-DDB7-136F17FFF61C}"/>
                      </a:ext>
                    </a:extLst>
                  </p:cNvPr>
                  <p:cNvPicPr/>
                  <p:nvPr/>
                </p:nvPicPr>
                <p:blipFill>
                  <a:blip r:embed="rId585"/>
                  <a:stretch>
                    <a:fillRect/>
                  </a:stretch>
                </p:blipFill>
                <p:spPr>
                  <a:xfrm>
                    <a:off x="11673042" y="4937819"/>
                    <a:ext cx="169920" cy="82800"/>
                  </a:xfrm>
                  <a:prstGeom prst="rect">
                    <a:avLst/>
                  </a:prstGeom>
                </p:spPr>
              </p:pic>
            </mc:Fallback>
          </mc:AlternateContent>
        </p:grpSp>
        <p:grpSp>
          <p:nvGrpSpPr>
            <p:cNvPr id="757" name="Grupp 756">
              <a:extLst>
                <a:ext uri="{FF2B5EF4-FFF2-40B4-BE49-F238E27FC236}">
                  <a16:creationId xmlns:a16="http://schemas.microsoft.com/office/drawing/2014/main" id="{0E36F8CA-CF88-8767-7803-2A7D40BEAB07}"/>
                </a:ext>
              </a:extLst>
            </p:cNvPr>
            <p:cNvGrpSpPr/>
            <p:nvPr/>
          </p:nvGrpSpPr>
          <p:grpSpPr>
            <a:xfrm>
              <a:off x="8492082" y="5564939"/>
              <a:ext cx="1829520" cy="315720"/>
              <a:chOff x="8492082" y="5564939"/>
              <a:chExt cx="1829520" cy="315720"/>
            </a:xfrm>
          </p:grpSpPr>
          <mc:AlternateContent xmlns:mc="http://schemas.openxmlformats.org/markup-compatibility/2006">
            <mc:Choice xmlns:p14="http://schemas.microsoft.com/office/powerpoint/2010/main" Requires="p14">
              <p:contentPart p14:bwMode="auto" r:id="rId586">
                <p14:nvContentPartPr>
                  <p14:cNvPr id="743" name="Pennanteckning 742">
                    <a:extLst>
                      <a:ext uri="{FF2B5EF4-FFF2-40B4-BE49-F238E27FC236}">
                        <a16:creationId xmlns:a16="http://schemas.microsoft.com/office/drawing/2014/main" id="{3877EA89-961B-27C1-940F-755C44056E1D}"/>
                      </a:ext>
                    </a:extLst>
                  </p14:cNvPr>
                  <p14:cNvContentPartPr/>
                  <p14:nvPr/>
                </p14:nvContentPartPr>
                <p14:xfrm>
                  <a:off x="8492082" y="5603099"/>
                  <a:ext cx="149040" cy="103680"/>
                </p14:xfrm>
              </p:contentPart>
            </mc:Choice>
            <mc:Fallback>
              <p:pic>
                <p:nvPicPr>
                  <p:cNvPr id="743" name="Pennanteckning 742">
                    <a:extLst>
                      <a:ext uri="{FF2B5EF4-FFF2-40B4-BE49-F238E27FC236}">
                        <a16:creationId xmlns:a16="http://schemas.microsoft.com/office/drawing/2014/main" id="{3877EA89-961B-27C1-940F-755C44056E1D}"/>
                      </a:ext>
                    </a:extLst>
                  </p:cNvPr>
                  <p:cNvPicPr/>
                  <p:nvPr/>
                </p:nvPicPr>
                <p:blipFill>
                  <a:blip r:embed="rId587"/>
                  <a:stretch>
                    <a:fillRect/>
                  </a:stretch>
                </p:blipFill>
                <p:spPr>
                  <a:xfrm>
                    <a:off x="8476962" y="5587979"/>
                    <a:ext cx="1796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744" name="Pennanteckning 743">
                    <a:extLst>
                      <a:ext uri="{FF2B5EF4-FFF2-40B4-BE49-F238E27FC236}">
                        <a16:creationId xmlns:a16="http://schemas.microsoft.com/office/drawing/2014/main" id="{8F792901-F099-0BF7-E585-DD1FE1E767F8}"/>
                      </a:ext>
                    </a:extLst>
                  </p14:cNvPr>
                  <p14:cNvContentPartPr/>
                  <p14:nvPr/>
                </p14:nvContentPartPr>
                <p14:xfrm>
                  <a:off x="8826162" y="5578259"/>
                  <a:ext cx="88920" cy="196200"/>
                </p14:xfrm>
              </p:contentPart>
            </mc:Choice>
            <mc:Fallback>
              <p:pic>
                <p:nvPicPr>
                  <p:cNvPr id="744" name="Pennanteckning 743">
                    <a:extLst>
                      <a:ext uri="{FF2B5EF4-FFF2-40B4-BE49-F238E27FC236}">
                        <a16:creationId xmlns:a16="http://schemas.microsoft.com/office/drawing/2014/main" id="{8F792901-F099-0BF7-E585-DD1FE1E767F8}"/>
                      </a:ext>
                    </a:extLst>
                  </p:cNvPr>
                  <p:cNvPicPr/>
                  <p:nvPr/>
                </p:nvPicPr>
                <p:blipFill>
                  <a:blip r:embed="rId589"/>
                  <a:stretch>
                    <a:fillRect/>
                  </a:stretch>
                </p:blipFill>
                <p:spPr>
                  <a:xfrm>
                    <a:off x="8811042" y="5563139"/>
                    <a:ext cx="1191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745" name="Pennanteckning 744">
                    <a:extLst>
                      <a:ext uri="{FF2B5EF4-FFF2-40B4-BE49-F238E27FC236}">
                        <a16:creationId xmlns:a16="http://schemas.microsoft.com/office/drawing/2014/main" id="{AEE5E0E5-93BC-A3C2-C09C-47248B6179FC}"/>
                      </a:ext>
                    </a:extLst>
                  </p14:cNvPr>
                  <p14:cNvContentPartPr/>
                  <p14:nvPr/>
                </p14:nvContentPartPr>
                <p14:xfrm>
                  <a:off x="9088962" y="5678339"/>
                  <a:ext cx="124200" cy="101880"/>
                </p14:xfrm>
              </p:contentPart>
            </mc:Choice>
            <mc:Fallback>
              <p:pic>
                <p:nvPicPr>
                  <p:cNvPr id="745" name="Pennanteckning 744">
                    <a:extLst>
                      <a:ext uri="{FF2B5EF4-FFF2-40B4-BE49-F238E27FC236}">
                        <a16:creationId xmlns:a16="http://schemas.microsoft.com/office/drawing/2014/main" id="{AEE5E0E5-93BC-A3C2-C09C-47248B6179FC}"/>
                      </a:ext>
                    </a:extLst>
                  </p:cNvPr>
                  <p:cNvPicPr/>
                  <p:nvPr/>
                </p:nvPicPr>
                <p:blipFill>
                  <a:blip r:embed="rId591"/>
                  <a:stretch>
                    <a:fillRect/>
                  </a:stretch>
                </p:blipFill>
                <p:spPr>
                  <a:xfrm>
                    <a:off x="9073842" y="5663219"/>
                    <a:ext cx="1548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746" name="Pennanteckning 745">
                    <a:extLst>
                      <a:ext uri="{FF2B5EF4-FFF2-40B4-BE49-F238E27FC236}">
                        <a16:creationId xmlns:a16="http://schemas.microsoft.com/office/drawing/2014/main" id="{2C87FF0F-CD49-6D02-359D-3EA227350532}"/>
                      </a:ext>
                    </a:extLst>
                  </p14:cNvPr>
                  <p14:cNvContentPartPr/>
                  <p14:nvPr/>
                </p14:nvContentPartPr>
                <p14:xfrm>
                  <a:off x="9255282" y="5671499"/>
                  <a:ext cx="75600" cy="74880"/>
                </p14:xfrm>
              </p:contentPart>
            </mc:Choice>
            <mc:Fallback>
              <p:pic>
                <p:nvPicPr>
                  <p:cNvPr id="746" name="Pennanteckning 745">
                    <a:extLst>
                      <a:ext uri="{FF2B5EF4-FFF2-40B4-BE49-F238E27FC236}">
                        <a16:creationId xmlns:a16="http://schemas.microsoft.com/office/drawing/2014/main" id="{2C87FF0F-CD49-6D02-359D-3EA227350532}"/>
                      </a:ext>
                    </a:extLst>
                  </p:cNvPr>
                  <p:cNvPicPr/>
                  <p:nvPr/>
                </p:nvPicPr>
                <p:blipFill>
                  <a:blip r:embed="rId593"/>
                  <a:stretch>
                    <a:fillRect/>
                  </a:stretch>
                </p:blipFill>
                <p:spPr>
                  <a:xfrm>
                    <a:off x="9240162" y="5656379"/>
                    <a:ext cx="10620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747" name="Pennanteckning 746">
                    <a:extLst>
                      <a:ext uri="{FF2B5EF4-FFF2-40B4-BE49-F238E27FC236}">
                        <a16:creationId xmlns:a16="http://schemas.microsoft.com/office/drawing/2014/main" id="{1FFF42A9-190C-406D-C7AE-5AADB1BF3628}"/>
                      </a:ext>
                    </a:extLst>
                  </p14:cNvPr>
                  <p14:cNvContentPartPr/>
                  <p14:nvPr/>
                </p14:nvContentPartPr>
                <p14:xfrm>
                  <a:off x="9274362" y="5684819"/>
                  <a:ext cx="87840" cy="83880"/>
                </p14:xfrm>
              </p:contentPart>
            </mc:Choice>
            <mc:Fallback>
              <p:pic>
                <p:nvPicPr>
                  <p:cNvPr id="747" name="Pennanteckning 746">
                    <a:extLst>
                      <a:ext uri="{FF2B5EF4-FFF2-40B4-BE49-F238E27FC236}">
                        <a16:creationId xmlns:a16="http://schemas.microsoft.com/office/drawing/2014/main" id="{1FFF42A9-190C-406D-C7AE-5AADB1BF3628}"/>
                      </a:ext>
                    </a:extLst>
                  </p:cNvPr>
                  <p:cNvPicPr/>
                  <p:nvPr/>
                </p:nvPicPr>
                <p:blipFill>
                  <a:blip r:embed="rId595"/>
                  <a:stretch>
                    <a:fillRect/>
                  </a:stretch>
                </p:blipFill>
                <p:spPr>
                  <a:xfrm>
                    <a:off x="9259242" y="5669699"/>
                    <a:ext cx="1184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596">
                <p14:nvContentPartPr>
                  <p14:cNvPr id="748" name="Pennanteckning 747">
                    <a:extLst>
                      <a:ext uri="{FF2B5EF4-FFF2-40B4-BE49-F238E27FC236}">
                        <a16:creationId xmlns:a16="http://schemas.microsoft.com/office/drawing/2014/main" id="{08501B0F-15C3-D648-D0C2-3042760D68C5}"/>
                      </a:ext>
                    </a:extLst>
                  </p14:cNvPr>
                  <p14:cNvContentPartPr/>
                  <p14:nvPr/>
                </p14:nvContentPartPr>
                <p14:xfrm>
                  <a:off x="9441402" y="5716139"/>
                  <a:ext cx="2160" cy="164520"/>
                </p14:xfrm>
              </p:contentPart>
            </mc:Choice>
            <mc:Fallback>
              <p:pic>
                <p:nvPicPr>
                  <p:cNvPr id="748" name="Pennanteckning 747">
                    <a:extLst>
                      <a:ext uri="{FF2B5EF4-FFF2-40B4-BE49-F238E27FC236}">
                        <a16:creationId xmlns:a16="http://schemas.microsoft.com/office/drawing/2014/main" id="{08501B0F-15C3-D648-D0C2-3042760D68C5}"/>
                      </a:ext>
                    </a:extLst>
                  </p:cNvPr>
                  <p:cNvPicPr/>
                  <p:nvPr/>
                </p:nvPicPr>
                <p:blipFill>
                  <a:blip r:embed="rId597"/>
                  <a:stretch>
                    <a:fillRect/>
                  </a:stretch>
                </p:blipFill>
                <p:spPr>
                  <a:xfrm>
                    <a:off x="9426282" y="5701019"/>
                    <a:ext cx="324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749" name="Pennanteckning 748">
                    <a:extLst>
                      <a:ext uri="{FF2B5EF4-FFF2-40B4-BE49-F238E27FC236}">
                        <a16:creationId xmlns:a16="http://schemas.microsoft.com/office/drawing/2014/main" id="{C470D543-C146-5961-0810-AC9C3FE39A70}"/>
                      </a:ext>
                    </a:extLst>
                  </p14:cNvPr>
                  <p14:cNvContentPartPr/>
                  <p14:nvPr/>
                </p14:nvContentPartPr>
                <p14:xfrm>
                  <a:off x="9424122" y="5647739"/>
                  <a:ext cx="87120" cy="65520"/>
                </p14:xfrm>
              </p:contentPart>
            </mc:Choice>
            <mc:Fallback>
              <p:pic>
                <p:nvPicPr>
                  <p:cNvPr id="749" name="Pennanteckning 748">
                    <a:extLst>
                      <a:ext uri="{FF2B5EF4-FFF2-40B4-BE49-F238E27FC236}">
                        <a16:creationId xmlns:a16="http://schemas.microsoft.com/office/drawing/2014/main" id="{C470D543-C146-5961-0810-AC9C3FE39A70}"/>
                      </a:ext>
                    </a:extLst>
                  </p:cNvPr>
                  <p:cNvPicPr/>
                  <p:nvPr/>
                </p:nvPicPr>
                <p:blipFill>
                  <a:blip r:embed="rId599"/>
                  <a:stretch>
                    <a:fillRect/>
                  </a:stretch>
                </p:blipFill>
                <p:spPr>
                  <a:xfrm>
                    <a:off x="9408642" y="5632619"/>
                    <a:ext cx="1177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750" name="Pennanteckning 749">
                    <a:extLst>
                      <a:ext uri="{FF2B5EF4-FFF2-40B4-BE49-F238E27FC236}">
                        <a16:creationId xmlns:a16="http://schemas.microsoft.com/office/drawing/2014/main" id="{2DC4037D-D708-E9EA-FEB1-84753E12A7B4}"/>
                      </a:ext>
                    </a:extLst>
                  </p14:cNvPr>
                  <p14:cNvContentPartPr/>
                  <p14:nvPr/>
                </p14:nvContentPartPr>
                <p14:xfrm>
                  <a:off x="9558762" y="5626139"/>
                  <a:ext cx="218880" cy="132840"/>
                </p14:xfrm>
              </p:contentPart>
            </mc:Choice>
            <mc:Fallback>
              <p:pic>
                <p:nvPicPr>
                  <p:cNvPr id="750" name="Pennanteckning 749">
                    <a:extLst>
                      <a:ext uri="{FF2B5EF4-FFF2-40B4-BE49-F238E27FC236}">
                        <a16:creationId xmlns:a16="http://schemas.microsoft.com/office/drawing/2014/main" id="{2DC4037D-D708-E9EA-FEB1-84753E12A7B4}"/>
                      </a:ext>
                    </a:extLst>
                  </p:cNvPr>
                  <p:cNvPicPr/>
                  <p:nvPr/>
                </p:nvPicPr>
                <p:blipFill>
                  <a:blip r:embed="rId601"/>
                  <a:stretch>
                    <a:fillRect/>
                  </a:stretch>
                </p:blipFill>
                <p:spPr>
                  <a:xfrm>
                    <a:off x="9543642" y="5611019"/>
                    <a:ext cx="2491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751" name="Pennanteckning 750">
                    <a:extLst>
                      <a:ext uri="{FF2B5EF4-FFF2-40B4-BE49-F238E27FC236}">
                        <a16:creationId xmlns:a16="http://schemas.microsoft.com/office/drawing/2014/main" id="{8DA0A6BF-E5A7-012D-15C9-6F2CE5D33831}"/>
                      </a:ext>
                    </a:extLst>
                  </p14:cNvPr>
                  <p14:cNvContentPartPr/>
                  <p14:nvPr/>
                </p14:nvContentPartPr>
                <p14:xfrm>
                  <a:off x="9787002" y="5564939"/>
                  <a:ext cx="3600" cy="28440"/>
                </p14:xfrm>
              </p:contentPart>
            </mc:Choice>
            <mc:Fallback>
              <p:pic>
                <p:nvPicPr>
                  <p:cNvPr id="751" name="Pennanteckning 750">
                    <a:extLst>
                      <a:ext uri="{FF2B5EF4-FFF2-40B4-BE49-F238E27FC236}">
                        <a16:creationId xmlns:a16="http://schemas.microsoft.com/office/drawing/2014/main" id="{8DA0A6BF-E5A7-012D-15C9-6F2CE5D33831}"/>
                      </a:ext>
                    </a:extLst>
                  </p:cNvPr>
                  <p:cNvPicPr/>
                  <p:nvPr/>
                </p:nvPicPr>
                <p:blipFill>
                  <a:blip r:embed="rId603"/>
                  <a:stretch>
                    <a:fillRect/>
                  </a:stretch>
                </p:blipFill>
                <p:spPr>
                  <a:xfrm>
                    <a:off x="9771882" y="5549819"/>
                    <a:ext cx="342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604">
                <p14:nvContentPartPr>
                  <p14:cNvPr id="752" name="Pennanteckning 751">
                    <a:extLst>
                      <a:ext uri="{FF2B5EF4-FFF2-40B4-BE49-F238E27FC236}">
                        <a16:creationId xmlns:a16="http://schemas.microsoft.com/office/drawing/2014/main" id="{33C993DC-5758-3849-73D0-67996026056F}"/>
                      </a:ext>
                    </a:extLst>
                  </p14:cNvPr>
                  <p14:cNvContentPartPr/>
                  <p14:nvPr/>
                </p14:nvContentPartPr>
                <p14:xfrm>
                  <a:off x="9875562" y="5606339"/>
                  <a:ext cx="307080" cy="138600"/>
                </p14:xfrm>
              </p:contentPart>
            </mc:Choice>
            <mc:Fallback>
              <p:pic>
                <p:nvPicPr>
                  <p:cNvPr id="752" name="Pennanteckning 751">
                    <a:extLst>
                      <a:ext uri="{FF2B5EF4-FFF2-40B4-BE49-F238E27FC236}">
                        <a16:creationId xmlns:a16="http://schemas.microsoft.com/office/drawing/2014/main" id="{33C993DC-5758-3849-73D0-67996026056F}"/>
                      </a:ext>
                    </a:extLst>
                  </p:cNvPr>
                  <p:cNvPicPr/>
                  <p:nvPr/>
                </p:nvPicPr>
                <p:blipFill>
                  <a:blip r:embed="rId605"/>
                  <a:stretch>
                    <a:fillRect/>
                  </a:stretch>
                </p:blipFill>
                <p:spPr>
                  <a:xfrm>
                    <a:off x="9860442" y="5591219"/>
                    <a:ext cx="3376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753" name="Pennanteckning 752">
                    <a:extLst>
                      <a:ext uri="{FF2B5EF4-FFF2-40B4-BE49-F238E27FC236}">
                        <a16:creationId xmlns:a16="http://schemas.microsoft.com/office/drawing/2014/main" id="{677D00CD-73FD-1B6C-D687-C4B9D8CD35A3}"/>
                      </a:ext>
                    </a:extLst>
                  </p14:cNvPr>
                  <p14:cNvContentPartPr/>
                  <p14:nvPr/>
                </p14:nvContentPartPr>
                <p14:xfrm>
                  <a:off x="10222962" y="5630819"/>
                  <a:ext cx="98640" cy="183600"/>
                </p14:xfrm>
              </p:contentPart>
            </mc:Choice>
            <mc:Fallback>
              <p:pic>
                <p:nvPicPr>
                  <p:cNvPr id="753" name="Pennanteckning 752">
                    <a:extLst>
                      <a:ext uri="{FF2B5EF4-FFF2-40B4-BE49-F238E27FC236}">
                        <a16:creationId xmlns:a16="http://schemas.microsoft.com/office/drawing/2014/main" id="{677D00CD-73FD-1B6C-D687-C4B9D8CD35A3}"/>
                      </a:ext>
                    </a:extLst>
                  </p:cNvPr>
                  <p:cNvPicPr/>
                  <p:nvPr/>
                </p:nvPicPr>
                <p:blipFill>
                  <a:blip r:embed="rId607"/>
                  <a:stretch>
                    <a:fillRect/>
                  </a:stretch>
                </p:blipFill>
                <p:spPr>
                  <a:xfrm>
                    <a:off x="10207482" y="5615339"/>
                    <a:ext cx="129240" cy="214200"/>
                  </a:xfrm>
                  <a:prstGeom prst="rect">
                    <a:avLst/>
                  </a:prstGeom>
                </p:spPr>
              </p:pic>
            </mc:Fallback>
          </mc:AlternateContent>
        </p:grpSp>
        <p:grpSp>
          <p:nvGrpSpPr>
            <p:cNvPr id="766" name="Grupp 765">
              <a:extLst>
                <a:ext uri="{FF2B5EF4-FFF2-40B4-BE49-F238E27FC236}">
                  <a16:creationId xmlns:a16="http://schemas.microsoft.com/office/drawing/2014/main" id="{50A2A420-C46D-0D4D-E9E3-333EA599F9F4}"/>
                </a:ext>
              </a:extLst>
            </p:cNvPr>
            <p:cNvGrpSpPr/>
            <p:nvPr/>
          </p:nvGrpSpPr>
          <p:grpSpPr>
            <a:xfrm>
              <a:off x="10591602" y="5494739"/>
              <a:ext cx="957960" cy="253440"/>
              <a:chOff x="10591602" y="5494739"/>
              <a:chExt cx="957960" cy="253440"/>
            </a:xfrm>
          </p:grpSpPr>
          <mc:AlternateContent xmlns:mc="http://schemas.openxmlformats.org/markup-compatibility/2006">
            <mc:Choice xmlns:p14="http://schemas.microsoft.com/office/powerpoint/2010/main" Requires="p14">
              <p:contentPart p14:bwMode="auto" r:id="rId608">
                <p14:nvContentPartPr>
                  <p14:cNvPr id="754" name="Pennanteckning 753">
                    <a:extLst>
                      <a:ext uri="{FF2B5EF4-FFF2-40B4-BE49-F238E27FC236}">
                        <a16:creationId xmlns:a16="http://schemas.microsoft.com/office/drawing/2014/main" id="{791BDBA1-D7BC-F206-A082-8179501BA594}"/>
                      </a:ext>
                    </a:extLst>
                  </p14:cNvPr>
                  <p14:cNvContentPartPr/>
                  <p14:nvPr/>
                </p14:nvContentPartPr>
                <p14:xfrm>
                  <a:off x="10591602" y="5636939"/>
                  <a:ext cx="215280" cy="28440"/>
                </p14:xfrm>
              </p:contentPart>
            </mc:Choice>
            <mc:Fallback>
              <p:pic>
                <p:nvPicPr>
                  <p:cNvPr id="754" name="Pennanteckning 753">
                    <a:extLst>
                      <a:ext uri="{FF2B5EF4-FFF2-40B4-BE49-F238E27FC236}">
                        <a16:creationId xmlns:a16="http://schemas.microsoft.com/office/drawing/2014/main" id="{791BDBA1-D7BC-F206-A082-8179501BA594}"/>
                      </a:ext>
                    </a:extLst>
                  </p:cNvPr>
                  <p:cNvPicPr/>
                  <p:nvPr/>
                </p:nvPicPr>
                <p:blipFill>
                  <a:blip r:embed="rId609"/>
                  <a:stretch>
                    <a:fillRect/>
                  </a:stretch>
                </p:blipFill>
                <p:spPr>
                  <a:xfrm>
                    <a:off x="10576482" y="5621819"/>
                    <a:ext cx="2458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610">
                <p14:nvContentPartPr>
                  <p14:cNvPr id="755" name="Pennanteckning 754">
                    <a:extLst>
                      <a:ext uri="{FF2B5EF4-FFF2-40B4-BE49-F238E27FC236}">
                        <a16:creationId xmlns:a16="http://schemas.microsoft.com/office/drawing/2014/main" id="{ECA36B79-C859-CBFA-ED78-C618096B5A4C}"/>
                      </a:ext>
                    </a:extLst>
                  </p14:cNvPr>
                  <p14:cNvContentPartPr/>
                  <p14:nvPr/>
                </p14:nvContentPartPr>
                <p14:xfrm>
                  <a:off x="10777722" y="5582219"/>
                  <a:ext cx="71640" cy="110520"/>
                </p14:xfrm>
              </p:contentPart>
            </mc:Choice>
            <mc:Fallback>
              <p:pic>
                <p:nvPicPr>
                  <p:cNvPr id="755" name="Pennanteckning 754">
                    <a:extLst>
                      <a:ext uri="{FF2B5EF4-FFF2-40B4-BE49-F238E27FC236}">
                        <a16:creationId xmlns:a16="http://schemas.microsoft.com/office/drawing/2014/main" id="{ECA36B79-C859-CBFA-ED78-C618096B5A4C}"/>
                      </a:ext>
                    </a:extLst>
                  </p:cNvPr>
                  <p:cNvPicPr/>
                  <p:nvPr/>
                </p:nvPicPr>
                <p:blipFill>
                  <a:blip r:embed="rId611"/>
                  <a:stretch>
                    <a:fillRect/>
                  </a:stretch>
                </p:blipFill>
                <p:spPr>
                  <a:xfrm>
                    <a:off x="10762602" y="5567099"/>
                    <a:ext cx="1018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612">
                <p14:nvContentPartPr>
                  <p14:cNvPr id="758" name="Pennanteckning 757">
                    <a:extLst>
                      <a:ext uri="{FF2B5EF4-FFF2-40B4-BE49-F238E27FC236}">
                        <a16:creationId xmlns:a16="http://schemas.microsoft.com/office/drawing/2014/main" id="{BA99EF40-EF87-89B1-CEB4-92591C0E46AC}"/>
                      </a:ext>
                    </a:extLst>
                  </p14:cNvPr>
                  <p14:cNvContentPartPr/>
                  <p14:nvPr/>
                </p14:nvContentPartPr>
                <p14:xfrm>
                  <a:off x="11102802" y="5506259"/>
                  <a:ext cx="137520" cy="168120"/>
                </p14:xfrm>
              </p:contentPart>
            </mc:Choice>
            <mc:Fallback>
              <p:pic>
                <p:nvPicPr>
                  <p:cNvPr id="758" name="Pennanteckning 757">
                    <a:extLst>
                      <a:ext uri="{FF2B5EF4-FFF2-40B4-BE49-F238E27FC236}">
                        <a16:creationId xmlns:a16="http://schemas.microsoft.com/office/drawing/2014/main" id="{BA99EF40-EF87-89B1-CEB4-92591C0E46AC}"/>
                      </a:ext>
                    </a:extLst>
                  </p:cNvPr>
                  <p:cNvPicPr/>
                  <p:nvPr/>
                </p:nvPicPr>
                <p:blipFill>
                  <a:blip r:embed="rId613"/>
                  <a:stretch>
                    <a:fillRect/>
                  </a:stretch>
                </p:blipFill>
                <p:spPr>
                  <a:xfrm>
                    <a:off x="11087682" y="5491139"/>
                    <a:ext cx="1681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614">
                <p14:nvContentPartPr>
                  <p14:cNvPr id="759" name="Pennanteckning 758">
                    <a:extLst>
                      <a:ext uri="{FF2B5EF4-FFF2-40B4-BE49-F238E27FC236}">
                        <a16:creationId xmlns:a16="http://schemas.microsoft.com/office/drawing/2014/main" id="{FA71B009-508A-9107-0CE9-6B09BB4C7F23}"/>
                      </a:ext>
                    </a:extLst>
                  </p14:cNvPr>
                  <p14:cNvContentPartPr/>
                  <p14:nvPr/>
                </p14:nvContentPartPr>
                <p14:xfrm>
                  <a:off x="11270562" y="5616419"/>
                  <a:ext cx="24480" cy="62280"/>
                </p14:xfrm>
              </p:contentPart>
            </mc:Choice>
            <mc:Fallback>
              <p:pic>
                <p:nvPicPr>
                  <p:cNvPr id="759" name="Pennanteckning 758">
                    <a:extLst>
                      <a:ext uri="{FF2B5EF4-FFF2-40B4-BE49-F238E27FC236}">
                        <a16:creationId xmlns:a16="http://schemas.microsoft.com/office/drawing/2014/main" id="{FA71B009-508A-9107-0CE9-6B09BB4C7F23}"/>
                      </a:ext>
                    </a:extLst>
                  </p:cNvPr>
                  <p:cNvPicPr/>
                  <p:nvPr/>
                </p:nvPicPr>
                <p:blipFill>
                  <a:blip r:embed="rId615"/>
                  <a:stretch>
                    <a:fillRect/>
                  </a:stretch>
                </p:blipFill>
                <p:spPr>
                  <a:xfrm>
                    <a:off x="11255442" y="5600939"/>
                    <a:ext cx="547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616">
                <p14:nvContentPartPr>
                  <p14:cNvPr id="760" name="Pennanteckning 759">
                    <a:extLst>
                      <a:ext uri="{FF2B5EF4-FFF2-40B4-BE49-F238E27FC236}">
                        <a16:creationId xmlns:a16="http://schemas.microsoft.com/office/drawing/2014/main" id="{4D0456DE-3B5A-9BEF-F2A7-39B54ACEB3D9}"/>
                      </a:ext>
                    </a:extLst>
                  </p14:cNvPr>
                  <p14:cNvContentPartPr/>
                  <p14:nvPr/>
                </p14:nvContentPartPr>
                <p14:xfrm>
                  <a:off x="11297202" y="5494739"/>
                  <a:ext cx="101160" cy="198360"/>
                </p14:xfrm>
              </p:contentPart>
            </mc:Choice>
            <mc:Fallback>
              <p:pic>
                <p:nvPicPr>
                  <p:cNvPr id="760" name="Pennanteckning 759">
                    <a:extLst>
                      <a:ext uri="{FF2B5EF4-FFF2-40B4-BE49-F238E27FC236}">
                        <a16:creationId xmlns:a16="http://schemas.microsoft.com/office/drawing/2014/main" id="{4D0456DE-3B5A-9BEF-F2A7-39B54ACEB3D9}"/>
                      </a:ext>
                    </a:extLst>
                  </p:cNvPr>
                  <p:cNvPicPr/>
                  <p:nvPr/>
                </p:nvPicPr>
                <p:blipFill>
                  <a:blip r:embed="rId617"/>
                  <a:stretch>
                    <a:fillRect/>
                  </a:stretch>
                </p:blipFill>
                <p:spPr>
                  <a:xfrm>
                    <a:off x="11282082" y="5479619"/>
                    <a:ext cx="1317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618">
                <p14:nvContentPartPr>
                  <p14:cNvPr id="761" name="Pennanteckning 760">
                    <a:extLst>
                      <a:ext uri="{FF2B5EF4-FFF2-40B4-BE49-F238E27FC236}">
                        <a16:creationId xmlns:a16="http://schemas.microsoft.com/office/drawing/2014/main" id="{E7022A5F-8D89-BB19-7F15-C42356851CEA}"/>
                      </a:ext>
                    </a:extLst>
                  </p14:cNvPr>
                  <p14:cNvContentPartPr/>
                  <p14:nvPr/>
                </p14:nvContentPartPr>
                <p14:xfrm>
                  <a:off x="11371722" y="5566739"/>
                  <a:ext cx="177840" cy="123480"/>
                </p14:xfrm>
              </p:contentPart>
            </mc:Choice>
            <mc:Fallback>
              <p:pic>
                <p:nvPicPr>
                  <p:cNvPr id="761" name="Pennanteckning 760">
                    <a:extLst>
                      <a:ext uri="{FF2B5EF4-FFF2-40B4-BE49-F238E27FC236}">
                        <a16:creationId xmlns:a16="http://schemas.microsoft.com/office/drawing/2014/main" id="{E7022A5F-8D89-BB19-7F15-C42356851CEA}"/>
                      </a:ext>
                    </a:extLst>
                  </p:cNvPr>
                  <p:cNvPicPr/>
                  <p:nvPr/>
                </p:nvPicPr>
                <p:blipFill>
                  <a:blip r:embed="rId619"/>
                  <a:stretch>
                    <a:fillRect/>
                  </a:stretch>
                </p:blipFill>
                <p:spPr>
                  <a:xfrm>
                    <a:off x="11356242" y="5551259"/>
                    <a:ext cx="2084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620">
                <p14:nvContentPartPr>
                  <p14:cNvPr id="762" name="Pennanteckning 761">
                    <a:extLst>
                      <a:ext uri="{FF2B5EF4-FFF2-40B4-BE49-F238E27FC236}">
                        <a16:creationId xmlns:a16="http://schemas.microsoft.com/office/drawing/2014/main" id="{78991463-4F3E-E5AE-654E-B4AA2BBFC8B2}"/>
                      </a:ext>
                    </a:extLst>
                  </p14:cNvPr>
                  <p14:cNvContentPartPr/>
                  <p14:nvPr/>
                </p14:nvContentPartPr>
                <p14:xfrm>
                  <a:off x="10951602" y="5591579"/>
                  <a:ext cx="80640" cy="20160"/>
                </p14:xfrm>
              </p:contentPart>
            </mc:Choice>
            <mc:Fallback>
              <p:pic>
                <p:nvPicPr>
                  <p:cNvPr id="762" name="Pennanteckning 761">
                    <a:extLst>
                      <a:ext uri="{FF2B5EF4-FFF2-40B4-BE49-F238E27FC236}">
                        <a16:creationId xmlns:a16="http://schemas.microsoft.com/office/drawing/2014/main" id="{78991463-4F3E-E5AE-654E-B4AA2BBFC8B2}"/>
                      </a:ext>
                    </a:extLst>
                  </p:cNvPr>
                  <p:cNvPicPr/>
                  <p:nvPr/>
                </p:nvPicPr>
                <p:blipFill>
                  <a:blip r:embed="rId621"/>
                  <a:stretch>
                    <a:fillRect/>
                  </a:stretch>
                </p:blipFill>
                <p:spPr>
                  <a:xfrm>
                    <a:off x="10936122" y="5576099"/>
                    <a:ext cx="1112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763" name="Pennanteckning 762">
                    <a:extLst>
                      <a:ext uri="{FF2B5EF4-FFF2-40B4-BE49-F238E27FC236}">
                        <a16:creationId xmlns:a16="http://schemas.microsoft.com/office/drawing/2014/main" id="{85B15F59-21DC-A062-ACA3-08D750F25264}"/>
                      </a:ext>
                    </a:extLst>
                  </p14:cNvPr>
                  <p14:cNvContentPartPr/>
                  <p14:nvPr/>
                </p14:nvContentPartPr>
                <p14:xfrm>
                  <a:off x="10963842" y="5636939"/>
                  <a:ext cx="64080" cy="23400"/>
                </p14:xfrm>
              </p:contentPart>
            </mc:Choice>
            <mc:Fallback>
              <p:pic>
                <p:nvPicPr>
                  <p:cNvPr id="763" name="Pennanteckning 762">
                    <a:extLst>
                      <a:ext uri="{FF2B5EF4-FFF2-40B4-BE49-F238E27FC236}">
                        <a16:creationId xmlns:a16="http://schemas.microsoft.com/office/drawing/2014/main" id="{85B15F59-21DC-A062-ACA3-08D750F25264}"/>
                      </a:ext>
                    </a:extLst>
                  </p:cNvPr>
                  <p:cNvPicPr/>
                  <p:nvPr/>
                </p:nvPicPr>
                <p:blipFill>
                  <a:blip r:embed="rId623"/>
                  <a:stretch>
                    <a:fillRect/>
                  </a:stretch>
                </p:blipFill>
                <p:spPr>
                  <a:xfrm>
                    <a:off x="10948722" y="5621819"/>
                    <a:ext cx="946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624">
                <p14:nvContentPartPr>
                  <p14:cNvPr id="764" name="Pennanteckning 763">
                    <a:extLst>
                      <a:ext uri="{FF2B5EF4-FFF2-40B4-BE49-F238E27FC236}">
                        <a16:creationId xmlns:a16="http://schemas.microsoft.com/office/drawing/2014/main" id="{E0880395-AEEC-19CB-E072-36C225F25BD4}"/>
                      </a:ext>
                    </a:extLst>
                  </p14:cNvPr>
                  <p14:cNvContentPartPr/>
                  <p14:nvPr/>
                </p14:nvContentPartPr>
                <p14:xfrm>
                  <a:off x="10949082" y="5544779"/>
                  <a:ext cx="39240" cy="170280"/>
                </p14:xfrm>
              </p:contentPart>
            </mc:Choice>
            <mc:Fallback>
              <p:pic>
                <p:nvPicPr>
                  <p:cNvPr id="764" name="Pennanteckning 763">
                    <a:extLst>
                      <a:ext uri="{FF2B5EF4-FFF2-40B4-BE49-F238E27FC236}">
                        <a16:creationId xmlns:a16="http://schemas.microsoft.com/office/drawing/2014/main" id="{E0880395-AEEC-19CB-E072-36C225F25BD4}"/>
                      </a:ext>
                    </a:extLst>
                  </p:cNvPr>
                  <p:cNvPicPr/>
                  <p:nvPr/>
                </p:nvPicPr>
                <p:blipFill>
                  <a:blip r:embed="rId625"/>
                  <a:stretch>
                    <a:fillRect/>
                  </a:stretch>
                </p:blipFill>
                <p:spPr>
                  <a:xfrm>
                    <a:off x="10933602" y="5529659"/>
                    <a:ext cx="698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626">
                <p14:nvContentPartPr>
                  <p14:cNvPr id="765" name="Pennanteckning 764">
                    <a:extLst>
                      <a:ext uri="{FF2B5EF4-FFF2-40B4-BE49-F238E27FC236}">
                        <a16:creationId xmlns:a16="http://schemas.microsoft.com/office/drawing/2014/main" id="{9EC0D8F1-DBD7-6550-AA33-4CFCA3416C84}"/>
                      </a:ext>
                    </a:extLst>
                  </p14:cNvPr>
                  <p14:cNvContentPartPr/>
                  <p14:nvPr/>
                </p14:nvContentPartPr>
                <p14:xfrm>
                  <a:off x="10980402" y="5589779"/>
                  <a:ext cx="15120" cy="158400"/>
                </p14:xfrm>
              </p:contentPart>
            </mc:Choice>
            <mc:Fallback>
              <p:pic>
                <p:nvPicPr>
                  <p:cNvPr id="765" name="Pennanteckning 764">
                    <a:extLst>
                      <a:ext uri="{FF2B5EF4-FFF2-40B4-BE49-F238E27FC236}">
                        <a16:creationId xmlns:a16="http://schemas.microsoft.com/office/drawing/2014/main" id="{9EC0D8F1-DBD7-6550-AA33-4CFCA3416C84}"/>
                      </a:ext>
                    </a:extLst>
                  </p:cNvPr>
                  <p:cNvPicPr/>
                  <p:nvPr/>
                </p:nvPicPr>
                <p:blipFill>
                  <a:blip r:embed="rId627"/>
                  <a:stretch>
                    <a:fillRect/>
                  </a:stretch>
                </p:blipFill>
                <p:spPr>
                  <a:xfrm>
                    <a:off x="10965282" y="5574659"/>
                    <a:ext cx="45720" cy="188640"/>
                  </a:xfrm>
                  <a:prstGeom prst="rect">
                    <a:avLst/>
                  </a:prstGeom>
                </p:spPr>
              </p:pic>
            </mc:Fallback>
          </mc:AlternateContent>
        </p:grpSp>
        <p:grpSp>
          <p:nvGrpSpPr>
            <p:cNvPr id="782" name="Grupp 781">
              <a:extLst>
                <a:ext uri="{FF2B5EF4-FFF2-40B4-BE49-F238E27FC236}">
                  <a16:creationId xmlns:a16="http://schemas.microsoft.com/office/drawing/2014/main" id="{A0FE48D1-D8B1-3D24-E847-F4926F9D0C47}"/>
                </a:ext>
              </a:extLst>
            </p:cNvPr>
            <p:cNvGrpSpPr/>
            <p:nvPr/>
          </p:nvGrpSpPr>
          <p:grpSpPr>
            <a:xfrm>
              <a:off x="8761722" y="6005219"/>
              <a:ext cx="2279520" cy="437760"/>
              <a:chOff x="8761722" y="6005219"/>
              <a:chExt cx="2279520" cy="437760"/>
            </a:xfrm>
          </p:grpSpPr>
          <mc:AlternateContent xmlns:mc="http://schemas.openxmlformats.org/markup-compatibility/2006">
            <mc:Choice xmlns:p14="http://schemas.microsoft.com/office/powerpoint/2010/main" Requires="p14">
              <p:contentPart p14:bwMode="auto" r:id="rId628">
                <p14:nvContentPartPr>
                  <p14:cNvPr id="767" name="Pennanteckning 766">
                    <a:extLst>
                      <a:ext uri="{FF2B5EF4-FFF2-40B4-BE49-F238E27FC236}">
                        <a16:creationId xmlns:a16="http://schemas.microsoft.com/office/drawing/2014/main" id="{4B077630-BF57-90F4-BE7D-5CAFB0F9C079}"/>
                      </a:ext>
                    </a:extLst>
                  </p14:cNvPr>
                  <p14:cNvContentPartPr/>
                  <p14:nvPr/>
                </p14:nvContentPartPr>
                <p14:xfrm>
                  <a:off x="8761722" y="6035459"/>
                  <a:ext cx="249120" cy="180720"/>
                </p14:xfrm>
              </p:contentPart>
            </mc:Choice>
            <mc:Fallback>
              <p:pic>
                <p:nvPicPr>
                  <p:cNvPr id="767" name="Pennanteckning 766">
                    <a:extLst>
                      <a:ext uri="{FF2B5EF4-FFF2-40B4-BE49-F238E27FC236}">
                        <a16:creationId xmlns:a16="http://schemas.microsoft.com/office/drawing/2014/main" id="{4B077630-BF57-90F4-BE7D-5CAFB0F9C079}"/>
                      </a:ext>
                    </a:extLst>
                  </p:cNvPr>
                  <p:cNvPicPr/>
                  <p:nvPr/>
                </p:nvPicPr>
                <p:blipFill>
                  <a:blip r:embed="rId629"/>
                  <a:stretch>
                    <a:fillRect/>
                  </a:stretch>
                </p:blipFill>
                <p:spPr>
                  <a:xfrm>
                    <a:off x="8746242" y="6020339"/>
                    <a:ext cx="2793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630">
                <p14:nvContentPartPr>
                  <p14:cNvPr id="768" name="Pennanteckning 767">
                    <a:extLst>
                      <a:ext uri="{FF2B5EF4-FFF2-40B4-BE49-F238E27FC236}">
                        <a16:creationId xmlns:a16="http://schemas.microsoft.com/office/drawing/2014/main" id="{3654175D-71D2-25FE-D2B3-03927FA7EDA0}"/>
                      </a:ext>
                    </a:extLst>
                  </p14:cNvPr>
                  <p14:cNvContentPartPr/>
                  <p14:nvPr/>
                </p14:nvContentPartPr>
                <p14:xfrm>
                  <a:off x="9065202" y="6163619"/>
                  <a:ext cx="66600" cy="45000"/>
                </p14:xfrm>
              </p:contentPart>
            </mc:Choice>
            <mc:Fallback>
              <p:pic>
                <p:nvPicPr>
                  <p:cNvPr id="768" name="Pennanteckning 767">
                    <a:extLst>
                      <a:ext uri="{FF2B5EF4-FFF2-40B4-BE49-F238E27FC236}">
                        <a16:creationId xmlns:a16="http://schemas.microsoft.com/office/drawing/2014/main" id="{3654175D-71D2-25FE-D2B3-03927FA7EDA0}"/>
                      </a:ext>
                    </a:extLst>
                  </p:cNvPr>
                  <p:cNvPicPr/>
                  <p:nvPr/>
                </p:nvPicPr>
                <p:blipFill>
                  <a:blip r:embed="rId631"/>
                  <a:stretch>
                    <a:fillRect/>
                  </a:stretch>
                </p:blipFill>
                <p:spPr>
                  <a:xfrm>
                    <a:off x="9049722" y="6148499"/>
                    <a:ext cx="968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632">
                <p14:nvContentPartPr>
                  <p14:cNvPr id="769" name="Pennanteckning 768">
                    <a:extLst>
                      <a:ext uri="{FF2B5EF4-FFF2-40B4-BE49-F238E27FC236}">
                        <a16:creationId xmlns:a16="http://schemas.microsoft.com/office/drawing/2014/main" id="{D17348E1-71C9-9155-37FC-928F3633B27D}"/>
                      </a:ext>
                    </a:extLst>
                  </p14:cNvPr>
                  <p14:cNvContentPartPr/>
                  <p14:nvPr/>
                </p14:nvContentPartPr>
                <p14:xfrm>
                  <a:off x="9204162" y="6085139"/>
                  <a:ext cx="26640" cy="58320"/>
                </p14:xfrm>
              </p:contentPart>
            </mc:Choice>
            <mc:Fallback>
              <p:pic>
                <p:nvPicPr>
                  <p:cNvPr id="769" name="Pennanteckning 768">
                    <a:extLst>
                      <a:ext uri="{FF2B5EF4-FFF2-40B4-BE49-F238E27FC236}">
                        <a16:creationId xmlns:a16="http://schemas.microsoft.com/office/drawing/2014/main" id="{D17348E1-71C9-9155-37FC-928F3633B27D}"/>
                      </a:ext>
                    </a:extLst>
                  </p:cNvPr>
                  <p:cNvPicPr/>
                  <p:nvPr/>
                </p:nvPicPr>
                <p:blipFill>
                  <a:blip r:embed="rId633"/>
                  <a:stretch>
                    <a:fillRect/>
                  </a:stretch>
                </p:blipFill>
                <p:spPr>
                  <a:xfrm>
                    <a:off x="9188682" y="6070019"/>
                    <a:ext cx="572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634">
                <p14:nvContentPartPr>
                  <p14:cNvPr id="770" name="Pennanteckning 769">
                    <a:extLst>
                      <a:ext uri="{FF2B5EF4-FFF2-40B4-BE49-F238E27FC236}">
                        <a16:creationId xmlns:a16="http://schemas.microsoft.com/office/drawing/2014/main" id="{0ADAD600-C32D-028E-1517-A1812FC9D425}"/>
                      </a:ext>
                    </a:extLst>
                  </p14:cNvPr>
                  <p14:cNvContentPartPr/>
                  <p14:nvPr/>
                </p14:nvContentPartPr>
                <p14:xfrm>
                  <a:off x="9270042" y="6038699"/>
                  <a:ext cx="62280" cy="214200"/>
                </p14:xfrm>
              </p:contentPart>
            </mc:Choice>
            <mc:Fallback>
              <p:pic>
                <p:nvPicPr>
                  <p:cNvPr id="770" name="Pennanteckning 769">
                    <a:extLst>
                      <a:ext uri="{FF2B5EF4-FFF2-40B4-BE49-F238E27FC236}">
                        <a16:creationId xmlns:a16="http://schemas.microsoft.com/office/drawing/2014/main" id="{0ADAD600-C32D-028E-1517-A1812FC9D425}"/>
                      </a:ext>
                    </a:extLst>
                  </p:cNvPr>
                  <p:cNvPicPr/>
                  <p:nvPr/>
                </p:nvPicPr>
                <p:blipFill>
                  <a:blip r:embed="rId635"/>
                  <a:stretch>
                    <a:fillRect/>
                  </a:stretch>
                </p:blipFill>
                <p:spPr>
                  <a:xfrm>
                    <a:off x="9254922" y="6023579"/>
                    <a:ext cx="928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636">
                <p14:nvContentPartPr>
                  <p14:cNvPr id="771" name="Pennanteckning 770">
                    <a:extLst>
                      <a:ext uri="{FF2B5EF4-FFF2-40B4-BE49-F238E27FC236}">
                        <a16:creationId xmlns:a16="http://schemas.microsoft.com/office/drawing/2014/main" id="{2D62AC92-4A36-31FE-D626-F366DD4B9819}"/>
                      </a:ext>
                    </a:extLst>
                  </p14:cNvPr>
                  <p14:cNvContentPartPr/>
                  <p14:nvPr/>
                </p14:nvContentPartPr>
                <p14:xfrm>
                  <a:off x="9271122" y="6127259"/>
                  <a:ext cx="109440" cy="28440"/>
                </p14:xfrm>
              </p:contentPart>
            </mc:Choice>
            <mc:Fallback>
              <p:pic>
                <p:nvPicPr>
                  <p:cNvPr id="771" name="Pennanteckning 770">
                    <a:extLst>
                      <a:ext uri="{FF2B5EF4-FFF2-40B4-BE49-F238E27FC236}">
                        <a16:creationId xmlns:a16="http://schemas.microsoft.com/office/drawing/2014/main" id="{2D62AC92-4A36-31FE-D626-F366DD4B9819}"/>
                      </a:ext>
                    </a:extLst>
                  </p:cNvPr>
                  <p:cNvPicPr/>
                  <p:nvPr/>
                </p:nvPicPr>
                <p:blipFill>
                  <a:blip r:embed="rId637"/>
                  <a:stretch>
                    <a:fillRect/>
                  </a:stretch>
                </p:blipFill>
                <p:spPr>
                  <a:xfrm>
                    <a:off x="9255642" y="6112139"/>
                    <a:ext cx="14004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638">
                <p14:nvContentPartPr>
                  <p14:cNvPr id="772" name="Pennanteckning 771">
                    <a:extLst>
                      <a:ext uri="{FF2B5EF4-FFF2-40B4-BE49-F238E27FC236}">
                        <a16:creationId xmlns:a16="http://schemas.microsoft.com/office/drawing/2014/main" id="{1E3435A9-1016-0307-5D2B-935B67B23792}"/>
                      </a:ext>
                    </a:extLst>
                  </p14:cNvPr>
                  <p14:cNvContentPartPr/>
                  <p14:nvPr/>
                </p14:nvContentPartPr>
                <p14:xfrm>
                  <a:off x="9536442" y="6132299"/>
                  <a:ext cx="156600" cy="73800"/>
                </p14:xfrm>
              </p:contentPart>
            </mc:Choice>
            <mc:Fallback>
              <p:pic>
                <p:nvPicPr>
                  <p:cNvPr id="772" name="Pennanteckning 771">
                    <a:extLst>
                      <a:ext uri="{FF2B5EF4-FFF2-40B4-BE49-F238E27FC236}">
                        <a16:creationId xmlns:a16="http://schemas.microsoft.com/office/drawing/2014/main" id="{1E3435A9-1016-0307-5D2B-935B67B23792}"/>
                      </a:ext>
                    </a:extLst>
                  </p:cNvPr>
                  <p:cNvPicPr/>
                  <p:nvPr/>
                </p:nvPicPr>
                <p:blipFill>
                  <a:blip r:embed="rId639"/>
                  <a:stretch>
                    <a:fillRect/>
                  </a:stretch>
                </p:blipFill>
                <p:spPr>
                  <a:xfrm>
                    <a:off x="9521322" y="6117179"/>
                    <a:ext cx="1872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640">
                <p14:nvContentPartPr>
                  <p14:cNvPr id="773" name="Pennanteckning 772">
                    <a:extLst>
                      <a:ext uri="{FF2B5EF4-FFF2-40B4-BE49-F238E27FC236}">
                        <a16:creationId xmlns:a16="http://schemas.microsoft.com/office/drawing/2014/main" id="{C3AEA39C-148F-B541-151F-C0DFC7720C81}"/>
                      </a:ext>
                    </a:extLst>
                  </p14:cNvPr>
                  <p14:cNvContentPartPr/>
                  <p14:nvPr/>
                </p14:nvContentPartPr>
                <p14:xfrm>
                  <a:off x="9673962" y="6029699"/>
                  <a:ext cx="111960" cy="339480"/>
                </p14:xfrm>
              </p:contentPart>
            </mc:Choice>
            <mc:Fallback>
              <p:pic>
                <p:nvPicPr>
                  <p:cNvPr id="773" name="Pennanteckning 772">
                    <a:extLst>
                      <a:ext uri="{FF2B5EF4-FFF2-40B4-BE49-F238E27FC236}">
                        <a16:creationId xmlns:a16="http://schemas.microsoft.com/office/drawing/2014/main" id="{C3AEA39C-148F-B541-151F-C0DFC7720C81}"/>
                      </a:ext>
                    </a:extLst>
                  </p:cNvPr>
                  <p:cNvPicPr/>
                  <p:nvPr/>
                </p:nvPicPr>
                <p:blipFill>
                  <a:blip r:embed="rId641"/>
                  <a:stretch>
                    <a:fillRect/>
                  </a:stretch>
                </p:blipFill>
                <p:spPr>
                  <a:xfrm>
                    <a:off x="9658482" y="6014579"/>
                    <a:ext cx="14256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642">
                <p14:nvContentPartPr>
                  <p14:cNvPr id="774" name="Pennanteckning 773">
                    <a:extLst>
                      <a:ext uri="{FF2B5EF4-FFF2-40B4-BE49-F238E27FC236}">
                        <a16:creationId xmlns:a16="http://schemas.microsoft.com/office/drawing/2014/main" id="{2F3358E5-3F65-96DB-B587-04CE284E06B5}"/>
                      </a:ext>
                    </a:extLst>
                  </p14:cNvPr>
                  <p14:cNvContentPartPr/>
                  <p14:nvPr/>
                </p14:nvContentPartPr>
                <p14:xfrm>
                  <a:off x="9748122" y="6050579"/>
                  <a:ext cx="97200" cy="274680"/>
                </p14:xfrm>
              </p:contentPart>
            </mc:Choice>
            <mc:Fallback>
              <p:pic>
                <p:nvPicPr>
                  <p:cNvPr id="774" name="Pennanteckning 773">
                    <a:extLst>
                      <a:ext uri="{FF2B5EF4-FFF2-40B4-BE49-F238E27FC236}">
                        <a16:creationId xmlns:a16="http://schemas.microsoft.com/office/drawing/2014/main" id="{2F3358E5-3F65-96DB-B587-04CE284E06B5}"/>
                      </a:ext>
                    </a:extLst>
                  </p:cNvPr>
                  <p:cNvPicPr/>
                  <p:nvPr/>
                </p:nvPicPr>
                <p:blipFill>
                  <a:blip r:embed="rId643"/>
                  <a:stretch>
                    <a:fillRect/>
                  </a:stretch>
                </p:blipFill>
                <p:spPr>
                  <a:xfrm>
                    <a:off x="9733002" y="6035099"/>
                    <a:ext cx="12744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644">
                <p14:nvContentPartPr>
                  <p14:cNvPr id="775" name="Pennanteckning 774">
                    <a:extLst>
                      <a:ext uri="{FF2B5EF4-FFF2-40B4-BE49-F238E27FC236}">
                        <a16:creationId xmlns:a16="http://schemas.microsoft.com/office/drawing/2014/main" id="{DA4D8A45-25ED-732A-F9E2-6594B8616ADF}"/>
                      </a:ext>
                    </a:extLst>
                  </p14:cNvPr>
                  <p14:cNvContentPartPr/>
                  <p14:nvPr/>
                </p14:nvContentPartPr>
                <p14:xfrm>
                  <a:off x="9697722" y="6157139"/>
                  <a:ext cx="90360" cy="41040"/>
                </p14:xfrm>
              </p:contentPart>
            </mc:Choice>
            <mc:Fallback>
              <p:pic>
                <p:nvPicPr>
                  <p:cNvPr id="775" name="Pennanteckning 774">
                    <a:extLst>
                      <a:ext uri="{FF2B5EF4-FFF2-40B4-BE49-F238E27FC236}">
                        <a16:creationId xmlns:a16="http://schemas.microsoft.com/office/drawing/2014/main" id="{DA4D8A45-25ED-732A-F9E2-6594B8616ADF}"/>
                      </a:ext>
                    </a:extLst>
                  </p:cNvPr>
                  <p:cNvPicPr/>
                  <p:nvPr/>
                </p:nvPicPr>
                <p:blipFill>
                  <a:blip r:embed="rId645"/>
                  <a:stretch>
                    <a:fillRect/>
                  </a:stretch>
                </p:blipFill>
                <p:spPr>
                  <a:xfrm>
                    <a:off x="9682602" y="6142019"/>
                    <a:ext cx="1209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646">
                <p14:nvContentPartPr>
                  <p14:cNvPr id="776" name="Pennanteckning 775">
                    <a:extLst>
                      <a:ext uri="{FF2B5EF4-FFF2-40B4-BE49-F238E27FC236}">
                        <a16:creationId xmlns:a16="http://schemas.microsoft.com/office/drawing/2014/main" id="{2087C608-F2BB-92A7-8F36-B9237BCA8036}"/>
                      </a:ext>
                    </a:extLst>
                  </p14:cNvPr>
                  <p14:cNvContentPartPr/>
                  <p14:nvPr/>
                </p14:nvContentPartPr>
                <p14:xfrm>
                  <a:off x="9848202" y="6141299"/>
                  <a:ext cx="124560" cy="113760"/>
                </p14:xfrm>
              </p:contentPart>
            </mc:Choice>
            <mc:Fallback>
              <p:pic>
                <p:nvPicPr>
                  <p:cNvPr id="776" name="Pennanteckning 775">
                    <a:extLst>
                      <a:ext uri="{FF2B5EF4-FFF2-40B4-BE49-F238E27FC236}">
                        <a16:creationId xmlns:a16="http://schemas.microsoft.com/office/drawing/2014/main" id="{2087C608-F2BB-92A7-8F36-B9237BCA8036}"/>
                      </a:ext>
                    </a:extLst>
                  </p:cNvPr>
                  <p:cNvPicPr/>
                  <p:nvPr/>
                </p:nvPicPr>
                <p:blipFill>
                  <a:blip r:embed="rId647"/>
                  <a:stretch>
                    <a:fillRect/>
                  </a:stretch>
                </p:blipFill>
                <p:spPr>
                  <a:xfrm>
                    <a:off x="9833082" y="6126179"/>
                    <a:ext cx="1548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48">
                <p14:nvContentPartPr>
                  <p14:cNvPr id="777" name="Pennanteckning 776">
                    <a:extLst>
                      <a:ext uri="{FF2B5EF4-FFF2-40B4-BE49-F238E27FC236}">
                        <a16:creationId xmlns:a16="http://schemas.microsoft.com/office/drawing/2014/main" id="{E915A920-1FF5-422D-0E15-92E50692F434}"/>
                      </a:ext>
                    </a:extLst>
                  </p14:cNvPr>
                  <p14:cNvContentPartPr/>
                  <p14:nvPr/>
                </p14:nvContentPartPr>
                <p14:xfrm>
                  <a:off x="10017762" y="6020699"/>
                  <a:ext cx="141840" cy="203040"/>
                </p14:xfrm>
              </p:contentPart>
            </mc:Choice>
            <mc:Fallback>
              <p:pic>
                <p:nvPicPr>
                  <p:cNvPr id="777" name="Pennanteckning 776">
                    <a:extLst>
                      <a:ext uri="{FF2B5EF4-FFF2-40B4-BE49-F238E27FC236}">
                        <a16:creationId xmlns:a16="http://schemas.microsoft.com/office/drawing/2014/main" id="{E915A920-1FF5-422D-0E15-92E50692F434}"/>
                      </a:ext>
                    </a:extLst>
                  </p:cNvPr>
                  <p:cNvPicPr/>
                  <p:nvPr/>
                </p:nvPicPr>
                <p:blipFill>
                  <a:blip r:embed="rId649"/>
                  <a:stretch>
                    <a:fillRect/>
                  </a:stretch>
                </p:blipFill>
                <p:spPr>
                  <a:xfrm>
                    <a:off x="10002642" y="6005219"/>
                    <a:ext cx="1724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650">
                <p14:nvContentPartPr>
                  <p14:cNvPr id="778" name="Pennanteckning 777">
                    <a:extLst>
                      <a:ext uri="{FF2B5EF4-FFF2-40B4-BE49-F238E27FC236}">
                        <a16:creationId xmlns:a16="http://schemas.microsoft.com/office/drawing/2014/main" id="{7802F837-6C98-C296-BF1B-07E5925FE069}"/>
                      </a:ext>
                    </a:extLst>
                  </p14:cNvPr>
                  <p14:cNvContentPartPr/>
                  <p14:nvPr/>
                </p14:nvContentPartPr>
                <p14:xfrm>
                  <a:off x="10112802" y="6121499"/>
                  <a:ext cx="102960" cy="2160"/>
                </p14:xfrm>
              </p:contentPart>
            </mc:Choice>
            <mc:Fallback>
              <p:pic>
                <p:nvPicPr>
                  <p:cNvPr id="778" name="Pennanteckning 777">
                    <a:extLst>
                      <a:ext uri="{FF2B5EF4-FFF2-40B4-BE49-F238E27FC236}">
                        <a16:creationId xmlns:a16="http://schemas.microsoft.com/office/drawing/2014/main" id="{7802F837-6C98-C296-BF1B-07E5925FE069}"/>
                      </a:ext>
                    </a:extLst>
                  </p:cNvPr>
                  <p:cNvPicPr/>
                  <p:nvPr/>
                </p:nvPicPr>
                <p:blipFill>
                  <a:blip r:embed="rId651"/>
                  <a:stretch>
                    <a:fillRect/>
                  </a:stretch>
                </p:blipFill>
                <p:spPr>
                  <a:xfrm>
                    <a:off x="10097682" y="6106379"/>
                    <a:ext cx="1335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652">
                <p14:nvContentPartPr>
                  <p14:cNvPr id="779" name="Pennanteckning 778">
                    <a:extLst>
                      <a:ext uri="{FF2B5EF4-FFF2-40B4-BE49-F238E27FC236}">
                        <a16:creationId xmlns:a16="http://schemas.microsoft.com/office/drawing/2014/main" id="{43BB22A5-1E66-DBD5-A03D-805B387BC338}"/>
                      </a:ext>
                    </a:extLst>
                  </p14:cNvPr>
                  <p14:cNvContentPartPr/>
                  <p14:nvPr/>
                </p14:nvContentPartPr>
                <p14:xfrm>
                  <a:off x="10381002" y="6095219"/>
                  <a:ext cx="61560" cy="190440"/>
                </p14:xfrm>
              </p:contentPart>
            </mc:Choice>
            <mc:Fallback>
              <p:pic>
                <p:nvPicPr>
                  <p:cNvPr id="779" name="Pennanteckning 778">
                    <a:extLst>
                      <a:ext uri="{FF2B5EF4-FFF2-40B4-BE49-F238E27FC236}">
                        <a16:creationId xmlns:a16="http://schemas.microsoft.com/office/drawing/2014/main" id="{43BB22A5-1E66-DBD5-A03D-805B387BC338}"/>
                      </a:ext>
                    </a:extLst>
                  </p:cNvPr>
                  <p:cNvPicPr/>
                  <p:nvPr/>
                </p:nvPicPr>
                <p:blipFill>
                  <a:blip r:embed="rId653"/>
                  <a:stretch>
                    <a:fillRect/>
                  </a:stretch>
                </p:blipFill>
                <p:spPr>
                  <a:xfrm>
                    <a:off x="10365522" y="6079739"/>
                    <a:ext cx="921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654">
                <p14:nvContentPartPr>
                  <p14:cNvPr id="780" name="Pennanteckning 779">
                    <a:extLst>
                      <a:ext uri="{FF2B5EF4-FFF2-40B4-BE49-F238E27FC236}">
                        <a16:creationId xmlns:a16="http://schemas.microsoft.com/office/drawing/2014/main" id="{86BD0DD2-3BC3-5111-DAF6-8FAF442C38B1}"/>
                      </a:ext>
                    </a:extLst>
                  </p14:cNvPr>
                  <p14:cNvContentPartPr/>
                  <p14:nvPr/>
                </p14:nvContentPartPr>
                <p14:xfrm>
                  <a:off x="10515642" y="6005219"/>
                  <a:ext cx="176040" cy="252360"/>
                </p14:xfrm>
              </p:contentPart>
            </mc:Choice>
            <mc:Fallback>
              <p:pic>
                <p:nvPicPr>
                  <p:cNvPr id="780" name="Pennanteckning 779">
                    <a:extLst>
                      <a:ext uri="{FF2B5EF4-FFF2-40B4-BE49-F238E27FC236}">
                        <a16:creationId xmlns:a16="http://schemas.microsoft.com/office/drawing/2014/main" id="{86BD0DD2-3BC3-5111-DAF6-8FAF442C38B1}"/>
                      </a:ext>
                    </a:extLst>
                  </p:cNvPr>
                  <p:cNvPicPr/>
                  <p:nvPr/>
                </p:nvPicPr>
                <p:blipFill>
                  <a:blip r:embed="rId655"/>
                  <a:stretch>
                    <a:fillRect/>
                  </a:stretch>
                </p:blipFill>
                <p:spPr>
                  <a:xfrm>
                    <a:off x="10500522" y="5989739"/>
                    <a:ext cx="2066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656">
                <p14:nvContentPartPr>
                  <p14:cNvPr id="781" name="Pennanteckning 780">
                    <a:extLst>
                      <a:ext uri="{FF2B5EF4-FFF2-40B4-BE49-F238E27FC236}">
                        <a16:creationId xmlns:a16="http://schemas.microsoft.com/office/drawing/2014/main" id="{7EE6DF0A-2E29-42B6-8D96-C84335CD18A6}"/>
                      </a:ext>
                    </a:extLst>
                  </p14:cNvPr>
                  <p14:cNvContentPartPr/>
                  <p14:nvPr/>
                </p14:nvContentPartPr>
                <p14:xfrm>
                  <a:off x="10713282" y="6124019"/>
                  <a:ext cx="327960" cy="318960"/>
                </p14:xfrm>
              </p:contentPart>
            </mc:Choice>
            <mc:Fallback>
              <p:pic>
                <p:nvPicPr>
                  <p:cNvPr id="781" name="Pennanteckning 780">
                    <a:extLst>
                      <a:ext uri="{FF2B5EF4-FFF2-40B4-BE49-F238E27FC236}">
                        <a16:creationId xmlns:a16="http://schemas.microsoft.com/office/drawing/2014/main" id="{7EE6DF0A-2E29-42B6-8D96-C84335CD18A6}"/>
                      </a:ext>
                    </a:extLst>
                  </p:cNvPr>
                  <p:cNvPicPr/>
                  <p:nvPr/>
                </p:nvPicPr>
                <p:blipFill>
                  <a:blip r:embed="rId657"/>
                  <a:stretch>
                    <a:fillRect/>
                  </a:stretch>
                </p:blipFill>
                <p:spPr>
                  <a:xfrm>
                    <a:off x="10698162" y="6108899"/>
                    <a:ext cx="358200" cy="34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8">
              <p14:nvContentPartPr>
                <p14:cNvPr id="783" name="Pennanteckning 782">
                  <a:extLst>
                    <a:ext uri="{FF2B5EF4-FFF2-40B4-BE49-F238E27FC236}">
                      <a16:creationId xmlns:a16="http://schemas.microsoft.com/office/drawing/2014/main" id="{4EE12F53-888E-5A5A-CA49-A0ABA8D40E4C}"/>
                    </a:ext>
                  </a:extLst>
                </p14:cNvPr>
                <p14:cNvContentPartPr/>
                <p14:nvPr/>
              </p14:nvContentPartPr>
              <p14:xfrm>
                <a:off x="11259042" y="6104219"/>
                <a:ext cx="219600" cy="163080"/>
              </p14:xfrm>
            </p:contentPart>
          </mc:Choice>
          <mc:Fallback>
            <p:pic>
              <p:nvPicPr>
                <p:cNvPr id="783" name="Pennanteckning 782">
                  <a:extLst>
                    <a:ext uri="{FF2B5EF4-FFF2-40B4-BE49-F238E27FC236}">
                      <a16:creationId xmlns:a16="http://schemas.microsoft.com/office/drawing/2014/main" id="{4EE12F53-888E-5A5A-CA49-A0ABA8D40E4C}"/>
                    </a:ext>
                  </a:extLst>
                </p:cNvPr>
                <p:cNvPicPr/>
                <p:nvPr/>
              </p:nvPicPr>
              <p:blipFill>
                <a:blip r:embed="rId659"/>
                <a:stretch>
                  <a:fillRect/>
                </a:stretch>
              </p:blipFill>
              <p:spPr>
                <a:xfrm>
                  <a:off x="11243922" y="6089099"/>
                  <a:ext cx="250200" cy="193680"/>
                </a:xfrm>
                <a:prstGeom prst="rect">
                  <a:avLst/>
                </a:prstGeom>
              </p:spPr>
            </p:pic>
          </mc:Fallback>
        </mc:AlternateContent>
        <p:grpSp>
          <p:nvGrpSpPr>
            <p:cNvPr id="789" name="Grupp 788">
              <a:extLst>
                <a:ext uri="{FF2B5EF4-FFF2-40B4-BE49-F238E27FC236}">
                  <a16:creationId xmlns:a16="http://schemas.microsoft.com/office/drawing/2014/main" id="{44EB9C7E-817D-5473-7473-1F0E33A2FFC6}"/>
                </a:ext>
              </a:extLst>
            </p:cNvPr>
            <p:cNvGrpSpPr/>
            <p:nvPr/>
          </p:nvGrpSpPr>
          <p:grpSpPr>
            <a:xfrm>
              <a:off x="8779722" y="6463859"/>
              <a:ext cx="729720" cy="183600"/>
              <a:chOff x="8779722" y="6463859"/>
              <a:chExt cx="729720" cy="183600"/>
            </a:xfrm>
          </p:grpSpPr>
          <mc:AlternateContent xmlns:mc="http://schemas.openxmlformats.org/markup-compatibility/2006">
            <mc:Choice xmlns:p14="http://schemas.microsoft.com/office/powerpoint/2010/main" Requires="p14">
              <p:contentPart p14:bwMode="auto" r:id="rId660">
                <p14:nvContentPartPr>
                  <p14:cNvPr id="786" name="Pennanteckning 785">
                    <a:extLst>
                      <a:ext uri="{FF2B5EF4-FFF2-40B4-BE49-F238E27FC236}">
                        <a16:creationId xmlns:a16="http://schemas.microsoft.com/office/drawing/2014/main" id="{299E446A-B802-E416-302F-B0EBB670807D}"/>
                      </a:ext>
                    </a:extLst>
                  </p14:cNvPr>
                  <p14:cNvContentPartPr/>
                  <p14:nvPr/>
                </p14:nvContentPartPr>
                <p14:xfrm>
                  <a:off x="8779722" y="6511019"/>
                  <a:ext cx="242640" cy="103680"/>
                </p14:xfrm>
              </p:contentPart>
            </mc:Choice>
            <mc:Fallback>
              <p:pic>
                <p:nvPicPr>
                  <p:cNvPr id="786" name="Pennanteckning 785">
                    <a:extLst>
                      <a:ext uri="{FF2B5EF4-FFF2-40B4-BE49-F238E27FC236}">
                        <a16:creationId xmlns:a16="http://schemas.microsoft.com/office/drawing/2014/main" id="{299E446A-B802-E416-302F-B0EBB670807D}"/>
                      </a:ext>
                    </a:extLst>
                  </p:cNvPr>
                  <p:cNvPicPr/>
                  <p:nvPr/>
                </p:nvPicPr>
                <p:blipFill>
                  <a:blip r:embed="rId661"/>
                  <a:stretch>
                    <a:fillRect/>
                  </a:stretch>
                </p:blipFill>
                <p:spPr>
                  <a:xfrm>
                    <a:off x="8764602" y="6495899"/>
                    <a:ext cx="2732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662">
                <p14:nvContentPartPr>
                  <p14:cNvPr id="787" name="Pennanteckning 786">
                    <a:extLst>
                      <a:ext uri="{FF2B5EF4-FFF2-40B4-BE49-F238E27FC236}">
                        <a16:creationId xmlns:a16="http://schemas.microsoft.com/office/drawing/2014/main" id="{EB49CA42-11B8-CF9E-D994-650D8F89C937}"/>
                      </a:ext>
                    </a:extLst>
                  </p14:cNvPr>
                  <p14:cNvContentPartPr/>
                  <p14:nvPr/>
                </p14:nvContentPartPr>
                <p14:xfrm>
                  <a:off x="9090762" y="6521099"/>
                  <a:ext cx="252720" cy="110880"/>
                </p14:xfrm>
              </p:contentPart>
            </mc:Choice>
            <mc:Fallback>
              <p:pic>
                <p:nvPicPr>
                  <p:cNvPr id="787" name="Pennanteckning 786">
                    <a:extLst>
                      <a:ext uri="{FF2B5EF4-FFF2-40B4-BE49-F238E27FC236}">
                        <a16:creationId xmlns:a16="http://schemas.microsoft.com/office/drawing/2014/main" id="{EB49CA42-11B8-CF9E-D994-650D8F89C937}"/>
                      </a:ext>
                    </a:extLst>
                  </p:cNvPr>
                  <p:cNvPicPr/>
                  <p:nvPr/>
                </p:nvPicPr>
                <p:blipFill>
                  <a:blip r:embed="rId663"/>
                  <a:stretch>
                    <a:fillRect/>
                  </a:stretch>
                </p:blipFill>
                <p:spPr>
                  <a:xfrm>
                    <a:off x="9075642" y="6505619"/>
                    <a:ext cx="2829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664">
                <p14:nvContentPartPr>
                  <p14:cNvPr id="788" name="Pennanteckning 787">
                    <a:extLst>
                      <a:ext uri="{FF2B5EF4-FFF2-40B4-BE49-F238E27FC236}">
                        <a16:creationId xmlns:a16="http://schemas.microsoft.com/office/drawing/2014/main" id="{8992AE4B-C064-3A24-7393-D30513502720}"/>
                      </a:ext>
                    </a:extLst>
                  </p14:cNvPr>
                  <p14:cNvContentPartPr/>
                  <p14:nvPr/>
                </p14:nvContentPartPr>
                <p14:xfrm>
                  <a:off x="9386682" y="6463859"/>
                  <a:ext cx="122760" cy="183600"/>
                </p14:xfrm>
              </p:contentPart>
            </mc:Choice>
            <mc:Fallback>
              <p:pic>
                <p:nvPicPr>
                  <p:cNvPr id="788" name="Pennanteckning 787">
                    <a:extLst>
                      <a:ext uri="{FF2B5EF4-FFF2-40B4-BE49-F238E27FC236}">
                        <a16:creationId xmlns:a16="http://schemas.microsoft.com/office/drawing/2014/main" id="{8992AE4B-C064-3A24-7393-D30513502720}"/>
                      </a:ext>
                    </a:extLst>
                  </p:cNvPr>
                  <p:cNvPicPr/>
                  <p:nvPr/>
                </p:nvPicPr>
                <p:blipFill>
                  <a:blip r:embed="rId665"/>
                  <a:stretch>
                    <a:fillRect/>
                  </a:stretch>
                </p:blipFill>
                <p:spPr>
                  <a:xfrm>
                    <a:off x="9371562" y="6448739"/>
                    <a:ext cx="153360" cy="214200"/>
                  </a:xfrm>
                  <a:prstGeom prst="rect">
                    <a:avLst/>
                  </a:prstGeom>
                </p:spPr>
              </p:pic>
            </mc:Fallback>
          </mc:AlternateContent>
        </p:grpSp>
      </p:grpSp>
    </p:spTree>
    <p:extLst>
      <p:ext uri="{BB962C8B-B14F-4D97-AF65-F5344CB8AC3E}">
        <p14:creationId xmlns:p14="http://schemas.microsoft.com/office/powerpoint/2010/main" val="230350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9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9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EE9AE-B344-9744-0238-DEEE665AD708}"/>
            </a:ext>
          </a:extLst>
        </p:cNvPr>
        <p:cNvGrpSpPr/>
        <p:nvPr/>
      </p:nvGrpSpPr>
      <p:grpSpPr>
        <a:xfrm>
          <a:off x="0" y="0"/>
          <a:ext cx="0" cy="0"/>
          <a:chOff x="0" y="0"/>
          <a:chExt cx="0" cy="0"/>
        </a:xfrm>
      </p:grpSpPr>
      <p:sp>
        <p:nvSpPr>
          <p:cNvPr id="28" name="textruta 27">
            <a:extLst>
              <a:ext uri="{FF2B5EF4-FFF2-40B4-BE49-F238E27FC236}">
                <a16:creationId xmlns:a16="http://schemas.microsoft.com/office/drawing/2014/main" id="{B6771C1F-81FB-CFF9-8EA8-1D62692EE064}"/>
              </a:ext>
            </a:extLst>
          </p:cNvPr>
          <p:cNvSpPr txBox="1"/>
          <p:nvPr/>
        </p:nvSpPr>
        <p:spPr>
          <a:xfrm>
            <a:off x="628031" y="520578"/>
            <a:ext cx="10348953" cy="584775"/>
          </a:xfrm>
          <a:prstGeom prst="rect">
            <a:avLst/>
          </a:prstGeom>
          <a:noFill/>
        </p:spPr>
        <p:txBody>
          <a:bodyPr wrap="square" rtlCol="0">
            <a:spAutoFit/>
          </a:bodyPr>
          <a:lstStyle/>
          <a:p>
            <a:r>
              <a:rPr lang="sv-SE" sz="3200" b="1" dirty="0">
                <a:solidFill>
                  <a:schemeClr val="tx1">
                    <a:lumMod val="65000"/>
                    <a:lumOff val="35000"/>
                  </a:schemeClr>
                </a:solidFill>
                <a:latin typeface="Avenir Light" panose="020B0402020203020204" pitchFamily="34" charset="77"/>
              </a:rPr>
              <a:t>the process </a:t>
            </a:r>
            <a:r>
              <a:rPr lang="sv-SE" sz="3200" b="1" dirty="0" err="1">
                <a:solidFill>
                  <a:schemeClr val="tx1">
                    <a:lumMod val="65000"/>
                    <a:lumOff val="35000"/>
                  </a:schemeClr>
                </a:solidFill>
                <a:latin typeface="Avenir Light" panose="020B0402020203020204" pitchFamily="34" charset="77"/>
              </a:rPr>
              <a:t>of</a:t>
            </a:r>
            <a:r>
              <a:rPr lang="sv-SE" sz="3200" b="1" dirty="0">
                <a:solidFill>
                  <a:schemeClr val="tx1">
                    <a:lumMod val="65000"/>
                    <a:lumOff val="35000"/>
                  </a:schemeClr>
                </a:solidFill>
                <a:latin typeface="Avenir Light" panose="020B0402020203020204" pitchFamily="34" charset="77"/>
              </a:rPr>
              <a:t> </a:t>
            </a:r>
            <a:r>
              <a:rPr lang="sv-SE" sz="3200" b="1" dirty="0" err="1">
                <a:solidFill>
                  <a:schemeClr val="tx1">
                    <a:lumMod val="65000"/>
                    <a:lumOff val="35000"/>
                  </a:schemeClr>
                </a:solidFill>
                <a:latin typeface="Avenir Light" panose="020B0402020203020204" pitchFamily="34" charset="77"/>
              </a:rPr>
              <a:t>building</a:t>
            </a:r>
            <a:r>
              <a:rPr lang="sv-SE" sz="3200" b="1" dirty="0">
                <a:solidFill>
                  <a:schemeClr val="tx1">
                    <a:lumMod val="65000"/>
                    <a:lumOff val="35000"/>
                  </a:schemeClr>
                </a:solidFill>
                <a:latin typeface="Avenir Light" panose="020B0402020203020204" pitchFamily="34" charset="77"/>
              </a:rPr>
              <a:t> a </a:t>
            </a:r>
            <a:r>
              <a:rPr lang="sv-SE" sz="3200" b="1" dirty="0" err="1">
                <a:solidFill>
                  <a:schemeClr val="accent1">
                    <a:lumMod val="75000"/>
                  </a:schemeClr>
                </a:solidFill>
                <a:latin typeface="Avenir Heavy" panose="02000503020000020003" pitchFamily="2" charset="0"/>
              </a:rPr>
              <a:t>tree</a:t>
            </a:r>
            <a:endParaRPr lang="sv-SE" sz="3200" b="1" dirty="0">
              <a:solidFill>
                <a:schemeClr val="accent1">
                  <a:lumMod val="75000"/>
                </a:schemeClr>
              </a:solidFill>
              <a:latin typeface="Avenir Heavy" panose="02000503020000020003" pitchFamily="2" charset="0"/>
            </a:endParaRPr>
          </a:p>
        </p:txBody>
      </p:sp>
      <p:cxnSp>
        <p:nvCxnSpPr>
          <p:cNvPr id="392" name="Rak 391">
            <a:extLst>
              <a:ext uri="{FF2B5EF4-FFF2-40B4-BE49-F238E27FC236}">
                <a16:creationId xmlns:a16="http://schemas.microsoft.com/office/drawing/2014/main" id="{B3A1DF56-24BE-D058-C3FA-AEE1D8857043}"/>
              </a:ext>
            </a:extLst>
          </p:cNvPr>
          <p:cNvCxnSpPr>
            <a:cxnSpLocks/>
          </p:cNvCxnSpPr>
          <p:nvPr/>
        </p:nvCxnSpPr>
        <p:spPr>
          <a:xfrm>
            <a:off x="3928871"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7C126A8D-6770-61A9-22FC-AE8D8EF41F1B}"/>
              </a:ext>
            </a:extLst>
          </p:cNvPr>
          <p:cNvCxnSpPr>
            <a:cxnSpLocks/>
          </p:cNvCxnSpPr>
          <p:nvPr/>
        </p:nvCxnSpPr>
        <p:spPr>
          <a:xfrm>
            <a:off x="8099143"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59" name="Grupp 1258">
            <a:extLst>
              <a:ext uri="{FF2B5EF4-FFF2-40B4-BE49-F238E27FC236}">
                <a16:creationId xmlns:a16="http://schemas.microsoft.com/office/drawing/2014/main" id="{5F0E4342-EA67-15D3-81F1-C841B3A4900E}"/>
              </a:ext>
            </a:extLst>
          </p:cNvPr>
          <p:cNvGrpSpPr/>
          <p:nvPr/>
        </p:nvGrpSpPr>
        <p:grpSpPr>
          <a:xfrm>
            <a:off x="663882" y="1618259"/>
            <a:ext cx="2832120" cy="1717920"/>
            <a:chOff x="663882" y="1618259"/>
            <a:chExt cx="2832120" cy="1717920"/>
          </a:xfrm>
        </p:grpSpPr>
        <p:grpSp>
          <p:nvGrpSpPr>
            <p:cNvPr id="488" name="Grupp 487">
              <a:extLst>
                <a:ext uri="{FF2B5EF4-FFF2-40B4-BE49-F238E27FC236}">
                  <a16:creationId xmlns:a16="http://schemas.microsoft.com/office/drawing/2014/main" id="{724F2F1F-E7D6-A976-267F-0D6D19211F67}"/>
                </a:ext>
              </a:extLst>
            </p:cNvPr>
            <p:cNvGrpSpPr/>
            <p:nvPr/>
          </p:nvGrpSpPr>
          <p:grpSpPr>
            <a:xfrm>
              <a:off x="686922" y="1698179"/>
              <a:ext cx="992880" cy="246960"/>
              <a:chOff x="686922" y="1698179"/>
              <a:chExt cx="992880" cy="246960"/>
            </a:xfrm>
          </p:grpSpPr>
          <mc:AlternateContent xmlns:mc="http://schemas.openxmlformats.org/markup-compatibility/2006">
            <mc:Choice xmlns:p14="http://schemas.microsoft.com/office/powerpoint/2010/main" Requires="p14">
              <p:contentPart p14:bwMode="auto" r:id="rId3">
                <p14:nvContentPartPr>
                  <p14:cNvPr id="45" name="Pennanteckning 44">
                    <a:extLst>
                      <a:ext uri="{FF2B5EF4-FFF2-40B4-BE49-F238E27FC236}">
                        <a16:creationId xmlns:a16="http://schemas.microsoft.com/office/drawing/2014/main" id="{1B79E920-9988-3F5A-55A0-0385981F413E}"/>
                      </a:ext>
                    </a:extLst>
                  </p14:cNvPr>
                  <p14:cNvContentPartPr/>
                  <p14:nvPr/>
                </p14:nvContentPartPr>
                <p14:xfrm>
                  <a:off x="686922" y="1792499"/>
                  <a:ext cx="209520" cy="136080"/>
                </p14:xfrm>
              </p:contentPart>
            </mc:Choice>
            <mc:Fallback>
              <p:pic>
                <p:nvPicPr>
                  <p:cNvPr id="45" name="Pennanteckning 44">
                    <a:extLst>
                      <a:ext uri="{FF2B5EF4-FFF2-40B4-BE49-F238E27FC236}">
                        <a16:creationId xmlns:a16="http://schemas.microsoft.com/office/drawing/2014/main" id="{1B79E920-9988-3F5A-55A0-0385981F413E}"/>
                      </a:ext>
                    </a:extLst>
                  </p:cNvPr>
                  <p:cNvPicPr/>
                  <p:nvPr/>
                </p:nvPicPr>
                <p:blipFill>
                  <a:blip r:embed="rId4"/>
                  <a:stretch>
                    <a:fillRect/>
                  </a:stretch>
                </p:blipFill>
                <p:spPr>
                  <a:xfrm>
                    <a:off x="671802" y="1777019"/>
                    <a:ext cx="2401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6" name="Pennanteckning 45">
                    <a:extLst>
                      <a:ext uri="{FF2B5EF4-FFF2-40B4-BE49-F238E27FC236}">
                        <a16:creationId xmlns:a16="http://schemas.microsoft.com/office/drawing/2014/main" id="{E266A47C-1B83-0B51-F7E5-2614A7AE6BDC}"/>
                      </a:ext>
                    </a:extLst>
                  </p14:cNvPr>
                  <p14:cNvContentPartPr/>
                  <p14:nvPr/>
                </p14:nvContentPartPr>
                <p14:xfrm>
                  <a:off x="1015242" y="1773419"/>
                  <a:ext cx="150120" cy="171720"/>
                </p14:xfrm>
              </p:contentPart>
            </mc:Choice>
            <mc:Fallback>
              <p:pic>
                <p:nvPicPr>
                  <p:cNvPr id="46" name="Pennanteckning 45">
                    <a:extLst>
                      <a:ext uri="{FF2B5EF4-FFF2-40B4-BE49-F238E27FC236}">
                        <a16:creationId xmlns:a16="http://schemas.microsoft.com/office/drawing/2014/main" id="{E266A47C-1B83-0B51-F7E5-2614A7AE6BDC}"/>
                      </a:ext>
                    </a:extLst>
                  </p:cNvPr>
                  <p:cNvPicPr/>
                  <p:nvPr/>
                </p:nvPicPr>
                <p:blipFill>
                  <a:blip r:embed="rId6"/>
                  <a:stretch>
                    <a:fillRect/>
                  </a:stretch>
                </p:blipFill>
                <p:spPr>
                  <a:xfrm>
                    <a:off x="1000122" y="1757939"/>
                    <a:ext cx="1807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63" name="Pennanteckning 462">
                    <a:extLst>
                      <a:ext uri="{FF2B5EF4-FFF2-40B4-BE49-F238E27FC236}">
                        <a16:creationId xmlns:a16="http://schemas.microsoft.com/office/drawing/2014/main" id="{DB1EEC39-1154-752E-E779-19FC9E748EED}"/>
                      </a:ext>
                    </a:extLst>
                  </p14:cNvPr>
                  <p14:cNvContentPartPr/>
                  <p14:nvPr/>
                </p14:nvContentPartPr>
                <p14:xfrm>
                  <a:off x="1222962" y="1698179"/>
                  <a:ext cx="26640" cy="89640"/>
                </p14:xfrm>
              </p:contentPart>
            </mc:Choice>
            <mc:Fallback>
              <p:pic>
                <p:nvPicPr>
                  <p:cNvPr id="463" name="Pennanteckning 462">
                    <a:extLst>
                      <a:ext uri="{FF2B5EF4-FFF2-40B4-BE49-F238E27FC236}">
                        <a16:creationId xmlns:a16="http://schemas.microsoft.com/office/drawing/2014/main" id="{DB1EEC39-1154-752E-E779-19FC9E748EED}"/>
                      </a:ext>
                    </a:extLst>
                  </p:cNvPr>
                  <p:cNvPicPr/>
                  <p:nvPr/>
                </p:nvPicPr>
                <p:blipFill>
                  <a:blip r:embed="rId8"/>
                  <a:stretch>
                    <a:fillRect/>
                  </a:stretch>
                </p:blipFill>
                <p:spPr>
                  <a:xfrm>
                    <a:off x="1207482" y="1682699"/>
                    <a:ext cx="572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64" name="Pennanteckning 463">
                    <a:extLst>
                      <a:ext uri="{FF2B5EF4-FFF2-40B4-BE49-F238E27FC236}">
                        <a16:creationId xmlns:a16="http://schemas.microsoft.com/office/drawing/2014/main" id="{00096DA4-DD0D-DF22-D50E-0F03D3AEDDA4}"/>
                      </a:ext>
                    </a:extLst>
                  </p14:cNvPr>
                  <p14:cNvContentPartPr/>
                  <p14:nvPr/>
                </p14:nvContentPartPr>
                <p14:xfrm>
                  <a:off x="1355082" y="1818779"/>
                  <a:ext cx="98640" cy="74880"/>
                </p14:xfrm>
              </p:contentPart>
            </mc:Choice>
            <mc:Fallback>
              <p:pic>
                <p:nvPicPr>
                  <p:cNvPr id="464" name="Pennanteckning 463">
                    <a:extLst>
                      <a:ext uri="{FF2B5EF4-FFF2-40B4-BE49-F238E27FC236}">
                        <a16:creationId xmlns:a16="http://schemas.microsoft.com/office/drawing/2014/main" id="{00096DA4-DD0D-DF22-D50E-0F03D3AEDDA4}"/>
                      </a:ext>
                    </a:extLst>
                  </p:cNvPr>
                  <p:cNvPicPr/>
                  <p:nvPr/>
                </p:nvPicPr>
                <p:blipFill>
                  <a:blip r:embed="rId10"/>
                  <a:stretch>
                    <a:fillRect/>
                  </a:stretch>
                </p:blipFill>
                <p:spPr>
                  <a:xfrm>
                    <a:off x="1339962" y="1803659"/>
                    <a:ext cx="1292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65" name="Pennanteckning 464">
                    <a:extLst>
                      <a:ext uri="{FF2B5EF4-FFF2-40B4-BE49-F238E27FC236}">
                        <a16:creationId xmlns:a16="http://schemas.microsoft.com/office/drawing/2014/main" id="{A3A6E290-B2CB-4E0D-D2A0-B82BBDC40615}"/>
                      </a:ext>
                    </a:extLst>
                  </p14:cNvPr>
                  <p14:cNvContentPartPr/>
                  <p14:nvPr/>
                </p14:nvContentPartPr>
                <p14:xfrm>
                  <a:off x="1548402" y="1757939"/>
                  <a:ext cx="131400" cy="179640"/>
                </p14:xfrm>
              </p:contentPart>
            </mc:Choice>
            <mc:Fallback>
              <p:pic>
                <p:nvPicPr>
                  <p:cNvPr id="465" name="Pennanteckning 464">
                    <a:extLst>
                      <a:ext uri="{FF2B5EF4-FFF2-40B4-BE49-F238E27FC236}">
                        <a16:creationId xmlns:a16="http://schemas.microsoft.com/office/drawing/2014/main" id="{A3A6E290-B2CB-4E0D-D2A0-B82BBDC40615}"/>
                      </a:ext>
                    </a:extLst>
                  </p:cNvPr>
                  <p:cNvPicPr/>
                  <p:nvPr/>
                </p:nvPicPr>
                <p:blipFill>
                  <a:blip r:embed="rId12"/>
                  <a:stretch>
                    <a:fillRect/>
                  </a:stretch>
                </p:blipFill>
                <p:spPr>
                  <a:xfrm>
                    <a:off x="1532922" y="1742819"/>
                    <a:ext cx="162000" cy="209880"/>
                  </a:xfrm>
                  <a:prstGeom prst="rect">
                    <a:avLst/>
                  </a:prstGeom>
                </p:spPr>
              </p:pic>
            </mc:Fallback>
          </mc:AlternateContent>
        </p:grpSp>
        <p:grpSp>
          <p:nvGrpSpPr>
            <p:cNvPr id="487" name="Grupp 486">
              <a:extLst>
                <a:ext uri="{FF2B5EF4-FFF2-40B4-BE49-F238E27FC236}">
                  <a16:creationId xmlns:a16="http://schemas.microsoft.com/office/drawing/2014/main" id="{B862457C-7C07-6EF1-B6AF-5AB19474C48C}"/>
                </a:ext>
              </a:extLst>
            </p:cNvPr>
            <p:cNvGrpSpPr/>
            <p:nvPr/>
          </p:nvGrpSpPr>
          <p:grpSpPr>
            <a:xfrm>
              <a:off x="1886802" y="1618259"/>
              <a:ext cx="1239120" cy="343080"/>
              <a:chOff x="1886802" y="1618259"/>
              <a:chExt cx="1239120" cy="343080"/>
            </a:xfrm>
          </p:grpSpPr>
          <mc:AlternateContent xmlns:mc="http://schemas.openxmlformats.org/markup-compatibility/2006">
            <mc:Choice xmlns:p14="http://schemas.microsoft.com/office/powerpoint/2010/main" Requires="p14">
              <p:contentPart p14:bwMode="auto" r:id="rId13">
                <p14:nvContentPartPr>
                  <p14:cNvPr id="466" name="Pennanteckning 465">
                    <a:extLst>
                      <a:ext uri="{FF2B5EF4-FFF2-40B4-BE49-F238E27FC236}">
                        <a16:creationId xmlns:a16="http://schemas.microsoft.com/office/drawing/2014/main" id="{6629122E-8B6E-EE28-6CA5-E79F6C7B7E3A}"/>
                      </a:ext>
                    </a:extLst>
                  </p14:cNvPr>
                  <p14:cNvContentPartPr/>
                  <p14:nvPr/>
                </p14:nvContentPartPr>
                <p14:xfrm>
                  <a:off x="1886802" y="1721939"/>
                  <a:ext cx="199800" cy="239400"/>
                </p14:xfrm>
              </p:contentPart>
            </mc:Choice>
            <mc:Fallback>
              <p:pic>
                <p:nvPicPr>
                  <p:cNvPr id="466" name="Pennanteckning 465">
                    <a:extLst>
                      <a:ext uri="{FF2B5EF4-FFF2-40B4-BE49-F238E27FC236}">
                        <a16:creationId xmlns:a16="http://schemas.microsoft.com/office/drawing/2014/main" id="{6629122E-8B6E-EE28-6CA5-E79F6C7B7E3A}"/>
                      </a:ext>
                    </a:extLst>
                  </p:cNvPr>
                  <p:cNvPicPr/>
                  <p:nvPr/>
                </p:nvPicPr>
                <p:blipFill>
                  <a:blip r:embed="rId14"/>
                  <a:stretch>
                    <a:fillRect/>
                  </a:stretch>
                </p:blipFill>
                <p:spPr>
                  <a:xfrm>
                    <a:off x="1871682" y="1706819"/>
                    <a:ext cx="2304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67" name="Pennanteckning 466">
                    <a:extLst>
                      <a:ext uri="{FF2B5EF4-FFF2-40B4-BE49-F238E27FC236}">
                        <a16:creationId xmlns:a16="http://schemas.microsoft.com/office/drawing/2014/main" id="{2B3223A4-E786-F6F3-0336-D33CFCB11B97}"/>
                      </a:ext>
                    </a:extLst>
                  </p14:cNvPr>
                  <p14:cNvContentPartPr/>
                  <p14:nvPr/>
                </p14:nvContentPartPr>
                <p14:xfrm>
                  <a:off x="2191362" y="1851899"/>
                  <a:ext cx="21960" cy="52560"/>
                </p14:xfrm>
              </p:contentPart>
            </mc:Choice>
            <mc:Fallback>
              <p:pic>
                <p:nvPicPr>
                  <p:cNvPr id="467" name="Pennanteckning 466">
                    <a:extLst>
                      <a:ext uri="{FF2B5EF4-FFF2-40B4-BE49-F238E27FC236}">
                        <a16:creationId xmlns:a16="http://schemas.microsoft.com/office/drawing/2014/main" id="{2B3223A4-E786-F6F3-0336-D33CFCB11B97}"/>
                      </a:ext>
                    </a:extLst>
                  </p:cNvPr>
                  <p:cNvPicPr/>
                  <p:nvPr/>
                </p:nvPicPr>
                <p:blipFill>
                  <a:blip r:embed="rId16"/>
                  <a:stretch>
                    <a:fillRect/>
                  </a:stretch>
                </p:blipFill>
                <p:spPr>
                  <a:xfrm>
                    <a:off x="2175882" y="1836779"/>
                    <a:ext cx="522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68" name="Pennanteckning 467">
                    <a:extLst>
                      <a:ext uri="{FF2B5EF4-FFF2-40B4-BE49-F238E27FC236}">
                        <a16:creationId xmlns:a16="http://schemas.microsoft.com/office/drawing/2014/main" id="{6CFA7BFB-D95D-ED7C-469F-C590CF6C4000}"/>
                      </a:ext>
                    </a:extLst>
                  </p14:cNvPr>
                  <p14:cNvContentPartPr/>
                  <p14:nvPr/>
                </p14:nvContentPartPr>
                <p14:xfrm>
                  <a:off x="2223402" y="1709699"/>
                  <a:ext cx="23400" cy="42480"/>
                </p14:xfrm>
              </p:contentPart>
            </mc:Choice>
            <mc:Fallback>
              <p:pic>
                <p:nvPicPr>
                  <p:cNvPr id="468" name="Pennanteckning 467">
                    <a:extLst>
                      <a:ext uri="{FF2B5EF4-FFF2-40B4-BE49-F238E27FC236}">
                        <a16:creationId xmlns:a16="http://schemas.microsoft.com/office/drawing/2014/main" id="{6CFA7BFB-D95D-ED7C-469F-C590CF6C4000}"/>
                      </a:ext>
                    </a:extLst>
                  </p:cNvPr>
                  <p:cNvPicPr/>
                  <p:nvPr/>
                </p:nvPicPr>
                <p:blipFill>
                  <a:blip r:embed="rId18"/>
                  <a:stretch>
                    <a:fillRect/>
                  </a:stretch>
                </p:blipFill>
                <p:spPr>
                  <a:xfrm>
                    <a:off x="2208282" y="1694219"/>
                    <a:ext cx="540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69" name="Pennanteckning 468">
                    <a:extLst>
                      <a:ext uri="{FF2B5EF4-FFF2-40B4-BE49-F238E27FC236}">
                        <a16:creationId xmlns:a16="http://schemas.microsoft.com/office/drawing/2014/main" id="{0D475016-69F6-6596-2B45-734807F55594}"/>
                      </a:ext>
                    </a:extLst>
                  </p14:cNvPr>
                  <p14:cNvContentPartPr/>
                  <p14:nvPr/>
                </p14:nvContentPartPr>
                <p14:xfrm>
                  <a:off x="2302242" y="1810499"/>
                  <a:ext cx="123480" cy="102960"/>
                </p14:xfrm>
              </p:contentPart>
            </mc:Choice>
            <mc:Fallback>
              <p:pic>
                <p:nvPicPr>
                  <p:cNvPr id="469" name="Pennanteckning 468">
                    <a:extLst>
                      <a:ext uri="{FF2B5EF4-FFF2-40B4-BE49-F238E27FC236}">
                        <a16:creationId xmlns:a16="http://schemas.microsoft.com/office/drawing/2014/main" id="{0D475016-69F6-6596-2B45-734807F55594}"/>
                      </a:ext>
                    </a:extLst>
                  </p:cNvPr>
                  <p:cNvPicPr/>
                  <p:nvPr/>
                </p:nvPicPr>
                <p:blipFill>
                  <a:blip r:embed="rId20"/>
                  <a:stretch>
                    <a:fillRect/>
                  </a:stretch>
                </p:blipFill>
                <p:spPr>
                  <a:xfrm>
                    <a:off x="2286762" y="1795379"/>
                    <a:ext cx="15408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70" name="Pennanteckning 469">
                    <a:extLst>
                      <a:ext uri="{FF2B5EF4-FFF2-40B4-BE49-F238E27FC236}">
                        <a16:creationId xmlns:a16="http://schemas.microsoft.com/office/drawing/2014/main" id="{173DECC1-89EF-2E4D-8B6A-7B86E54512BD}"/>
                      </a:ext>
                    </a:extLst>
                  </p14:cNvPr>
                  <p14:cNvContentPartPr/>
                  <p14:nvPr/>
                </p14:nvContentPartPr>
                <p14:xfrm>
                  <a:off x="2455962" y="1837859"/>
                  <a:ext cx="7920" cy="81360"/>
                </p14:xfrm>
              </p:contentPart>
            </mc:Choice>
            <mc:Fallback>
              <p:pic>
                <p:nvPicPr>
                  <p:cNvPr id="470" name="Pennanteckning 469">
                    <a:extLst>
                      <a:ext uri="{FF2B5EF4-FFF2-40B4-BE49-F238E27FC236}">
                        <a16:creationId xmlns:a16="http://schemas.microsoft.com/office/drawing/2014/main" id="{173DECC1-89EF-2E4D-8B6A-7B86E54512BD}"/>
                      </a:ext>
                    </a:extLst>
                  </p:cNvPr>
                  <p:cNvPicPr/>
                  <p:nvPr/>
                </p:nvPicPr>
                <p:blipFill>
                  <a:blip r:embed="rId22"/>
                  <a:stretch>
                    <a:fillRect/>
                  </a:stretch>
                </p:blipFill>
                <p:spPr>
                  <a:xfrm>
                    <a:off x="2440842" y="1822379"/>
                    <a:ext cx="381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71" name="Pennanteckning 470">
                    <a:extLst>
                      <a:ext uri="{FF2B5EF4-FFF2-40B4-BE49-F238E27FC236}">
                        <a16:creationId xmlns:a16="http://schemas.microsoft.com/office/drawing/2014/main" id="{47A5E660-7048-EF08-A2C8-EA24CCDF2D71}"/>
                      </a:ext>
                    </a:extLst>
                  </p14:cNvPr>
                  <p14:cNvContentPartPr/>
                  <p14:nvPr/>
                </p14:nvContentPartPr>
                <p14:xfrm>
                  <a:off x="2506362" y="1703939"/>
                  <a:ext cx="7920" cy="32760"/>
                </p14:xfrm>
              </p:contentPart>
            </mc:Choice>
            <mc:Fallback>
              <p:pic>
                <p:nvPicPr>
                  <p:cNvPr id="471" name="Pennanteckning 470">
                    <a:extLst>
                      <a:ext uri="{FF2B5EF4-FFF2-40B4-BE49-F238E27FC236}">
                        <a16:creationId xmlns:a16="http://schemas.microsoft.com/office/drawing/2014/main" id="{47A5E660-7048-EF08-A2C8-EA24CCDF2D71}"/>
                      </a:ext>
                    </a:extLst>
                  </p:cNvPr>
                  <p:cNvPicPr/>
                  <p:nvPr/>
                </p:nvPicPr>
                <p:blipFill>
                  <a:blip r:embed="rId24"/>
                  <a:stretch>
                    <a:fillRect/>
                  </a:stretch>
                </p:blipFill>
                <p:spPr>
                  <a:xfrm>
                    <a:off x="2491242" y="1688459"/>
                    <a:ext cx="381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84" name="Pennanteckning 483">
                    <a:extLst>
                      <a:ext uri="{FF2B5EF4-FFF2-40B4-BE49-F238E27FC236}">
                        <a16:creationId xmlns:a16="http://schemas.microsoft.com/office/drawing/2014/main" id="{012BA785-9302-56A0-EC30-4F78EF47354E}"/>
                      </a:ext>
                    </a:extLst>
                  </p14:cNvPr>
                  <p14:cNvContentPartPr/>
                  <p14:nvPr/>
                </p14:nvContentPartPr>
                <p14:xfrm>
                  <a:off x="2598882" y="1686659"/>
                  <a:ext cx="136800" cy="197640"/>
                </p14:xfrm>
              </p:contentPart>
            </mc:Choice>
            <mc:Fallback>
              <p:pic>
                <p:nvPicPr>
                  <p:cNvPr id="484" name="Pennanteckning 483">
                    <a:extLst>
                      <a:ext uri="{FF2B5EF4-FFF2-40B4-BE49-F238E27FC236}">
                        <a16:creationId xmlns:a16="http://schemas.microsoft.com/office/drawing/2014/main" id="{012BA785-9302-56A0-EC30-4F78EF47354E}"/>
                      </a:ext>
                    </a:extLst>
                  </p:cNvPr>
                  <p:cNvPicPr/>
                  <p:nvPr/>
                </p:nvPicPr>
                <p:blipFill>
                  <a:blip r:embed="rId26"/>
                  <a:stretch>
                    <a:fillRect/>
                  </a:stretch>
                </p:blipFill>
                <p:spPr>
                  <a:xfrm>
                    <a:off x="2583762" y="1671179"/>
                    <a:ext cx="1674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85" name="Pennanteckning 484">
                    <a:extLst>
                      <a:ext uri="{FF2B5EF4-FFF2-40B4-BE49-F238E27FC236}">
                        <a16:creationId xmlns:a16="http://schemas.microsoft.com/office/drawing/2014/main" id="{59B5AB25-4B20-C5D2-93B8-A1B04E781E8A}"/>
                      </a:ext>
                    </a:extLst>
                  </p14:cNvPr>
                  <p14:cNvContentPartPr/>
                  <p14:nvPr/>
                </p14:nvContentPartPr>
                <p14:xfrm>
                  <a:off x="2804802" y="1765139"/>
                  <a:ext cx="148320" cy="140760"/>
                </p14:xfrm>
              </p:contentPart>
            </mc:Choice>
            <mc:Fallback>
              <p:pic>
                <p:nvPicPr>
                  <p:cNvPr id="485" name="Pennanteckning 484">
                    <a:extLst>
                      <a:ext uri="{FF2B5EF4-FFF2-40B4-BE49-F238E27FC236}">
                        <a16:creationId xmlns:a16="http://schemas.microsoft.com/office/drawing/2014/main" id="{59B5AB25-4B20-C5D2-93B8-A1B04E781E8A}"/>
                      </a:ext>
                    </a:extLst>
                  </p:cNvPr>
                  <p:cNvPicPr/>
                  <p:nvPr/>
                </p:nvPicPr>
                <p:blipFill>
                  <a:blip r:embed="rId28"/>
                  <a:stretch>
                    <a:fillRect/>
                  </a:stretch>
                </p:blipFill>
                <p:spPr>
                  <a:xfrm>
                    <a:off x="2789682" y="1749659"/>
                    <a:ext cx="1789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86" name="Pennanteckning 485">
                    <a:extLst>
                      <a:ext uri="{FF2B5EF4-FFF2-40B4-BE49-F238E27FC236}">
                        <a16:creationId xmlns:a16="http://schemas.microsoft.com/office/drawing/2014/main" id="{9EC1F925-704C-810C-D7F2-8D2C2D4EC365}"/>
                      </a:ext>
                    </a:extLst>
                  </p14:cNvPr>
                  <p14:cNvContentPartPr/>
                  <p14:nvPr/>
                </p14:nvContentPartPr>
                <p14:xfrm>
                  <a:off x="2985882" y="1618259"/>
                  <a:ext cx="140040" cy="287280"/>
                </p14:xfrm>
              </p:contentPart>
            </mc:Choice>
            <mc:Fallback>
              <p:pic>
                <p:nvPicPr>
                  <p:cNvPr id="486" name="Pennanteckning 485">
                    <a:extLst>
                      <a:ext uri="{FF2B5EF4-FFF2-40B4-BE49-F238E27FC236}">
                        <a16:creationId xmlns:a16="http://schemas.microsoft.com/office/drawing/2014/main" id="{9EC1F925-704C-810C-D7F2-8D2C2D4EC365}"/>
                      </a:ext>
                    </a:extLst>
                  </p:cNvPr>
                  <p:cNvPicPr/>
                  <p:nvPr/>
                </p:nvPicPr>
                <p:blipFill>
                  <a:blip r:embed="rId30"/>
                  <a:stretch>
                    <a:fillRect/>
                  </a:stretch>
                </p:blipFill>
                <p:spPr>
                  <a:xfrm>
                    <a:off x="2970762" y="1602779"/>
                    <a:ext cx="170640" cy="317520"/>
                  </a:xfrm>
                  <a:prstGeom prst="rect">
                    <a:avLst/>
                  </a:prstGeom>
                </p:spPr>
              </p:pic>
            </mc:Fallback>
          </mc:AlternateContent>
        </p:grpSp>
        <p:grpSp>
          <p:nvGrpSpPr>
            <p:cNvPr id="582" name="Grupp 581">
              <a:extLst>
                <a:ext uri="{FF2B5EF4-FFF2-40B4-BE49-F238E27FC236}">
                  <a16:creationId xmlns:a16="http://schemas.microsoft.com/office/drawing/2014/main" id="{DEEC98E4-4DAC-D45A-D610-EFDD250AF73B}"/>
                </a:ext>
              </a:extLst>
            </p:cNvPr>
            <p:cNvGrpSpPr/>
            <p:nvPr/>
          </p:nvGrpSpPr>
          <p:grpSpPr>
            <a:xfrm>
              <a:off x="663882" y="2228819"/>
              <a:ext cx="1078560" cy="356760"/>
              <a:chOff x="663882" y="2228819"/>
              <a:chExt cx="1078560" cy="356760"/>
            </a:xfrm>
          </p:grpSpPr>
          <mc:AlternateContent xmlns:mc="http://schemas.openxmlformats.org/markup-compatibility/2006">
            <mc:Choice xmlns:p14="http://schemas.microsoft.com/office/powerpoint/2010/main" Requires="p14">
              <p:contentPart p14:bwMode="auto" r:id="rId31">
                <p14:nvContentPartPr>
                  <p14:cNvPr id="489" name="Pennanteckning 488">
                    <a:extLst>
                      <a:ext uri="{FF2B5EF4-FFF2-40B4-BE49-F238E27FC236}">
                        <a16:creationId xmlns:a16="http://schemas.microsoft.com/office/drawing/2014/main" id="{B13EEEAD-DBAD-E180-8022-C90C5EA19E75}"/>
                      </a:ext>
                    </a:extLst>
                  </p14:cNvPr>
                  <p14:cNvContentPartPr/>
                  <p14:nvPr/>
                </p14:nvContentPartPr>
                <p14:xfrm>
                  <a:off x="694482" y="2228819"/>
                  <a:ext cx="102240" cy="356760"/>
                </p14:xfrm>
              </p:contentPart>
            </mc:Choice>
            <mc:Fallback>
              <p:pic>
                <p:nvPicPr>
                  <p:cNvPr id="489" name="Pennanteckning 488">
                    <a:extLst>
                      <a:ext uri="{FF2B5EF4-FFF2-40B4-BE49-F238E27FC236}">
                        <a16:creationId xmlns:a16="http://schemas.microsoft.com/office/drawing/2014/main" id="{B13EEEAD-DBAD-E180-8022-C90C5EA19E75}"/>
                      </a:ext>
                    </a:extLst>
                  </p:cNvPr>
                  <p:cNvPicPr/>
                  <p:nvPr/>
                </p:nvPicPr>
                <p:blipFill>
                  <a:blip r:embed="rId32"/>
                  <a:stretch>
                    <a:fillRect/>
                  </a:stretch>
                </p:blipFill>
                <p:spPr>
                  <a:xfrm>
                    <a:off x="679362" y="2213699"/>
                    <a:ext cx="13248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92" name="Pennanteckning 491">
                    <a:extLst>
                      <a:ext uri="{FF2B5EF4-FFF2-40B4-BE49-F238E27FC236}">
                        <a16:creationId xmlns:a16="http://schemas.microsoft.com/office/drawing/2014/main" id="{F397D5DF-D274-C292-3A23-A5E65153C117}"/>
                      </a:ext>
                    </a:extLst>
                  </p14:cNvPr>
                  <p14:cNvContentPartPr/>
                  <p14:nvPr/>
                </p14:nvContentPartPr>
                <p14:xfrm>
                  <a:off x="663882" y="2375339"/>
                  <a:ext cx="169200" cy="31680"/>
                </p14:xfrm>
              </p:contentPart>
            </mc:Choice>
            <mc:Fallback>
              <p:pic>
                <p:nvPicPr>
                  <p:cNvPr id="492" name="Pennanteckning 491">
                    <a:extLst>
                      <a:ext uri="{FF2B5EF4-FFF2-40B4-BE49-F238E27FC236}">
                        <a16:creationId xmlns:a16="http://schemas.microsoft.com/office/drawing/2014/main" id="{F397D5DF-D274-C292-3A23-A5E65153C117}"/>
                      </a:ext>
                    </a:extLst>
                  </p:cNvPr>
                  <p:cNvPicPr/>
                  <p:nvPr/>
                </p:nvPicPr>
                <p:blipFill>
                  <a:blip r:embed="rId34"/>
                  <a:stretch>
                    <a:fillRect/>
                  </a:stretch>
                </p:blipFill>
                <p:spPr>
                  <a:xfrm>
                    <a:off x="648762" y="2360219"/>
                    <a:ext cx="1994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93" name="Pennanteckning 492">
                    <a:extLst>
                      <a:ext uri="{FF2B5EF4-FFF2-40B4-BE49-F238E27FC236}">
                        <a16:creationId xmlns:a16="http://schemas.microsoft.com/office/drawing/2014/main" id="{19925027-ED16-4A22-DD13-70F128649544}"/>
                      </a:ext>
                    </a:extLst>
                  </p14:cNvPr>
                  <p14:cNvContentPartPr/>
                  <p14:nvPr/>
                </p14:nvContentPartPr>
                <p14:xfrm>
                  <a:off x="892842" y="2354819"/>
                  <a:ext cx="73800" cy="144360"/>
                </p14:xfrm>
              </p:contentPart>
            </mc:Choice>
            <mc:Fallback>
              <p:pic>
                <p:nvPicPr>
                  <p:cNvPr id="493" name="Pennanteckning 492">
                    <a:extLst>
                      <a:ext uri="{FF2B5EF4-FFF2-40B4-BE49-F238E27FC236}">
                        <a16:creationId xmlns:a16="http://schemas.microsoft.com/office/drawing/2014/main" id="{19925027-ED16-4A22-DD13-70F128649544}"/>
                      </a:ext>
                    </a:extLst>
                  </p:cNvPr>
                  <p:cNvPicPr/>
                  <p:nvPr/>
                </p:nvPicPr>
                <p:blipFill>
                  <a:blip r:embed="rId36"/>
                  <a:stretch>
                    <a:fillRect/>
                  </a:stretch>
                </p:blipFill>
                <p:spPr>
                  <a:xfrm>
                    <a:off x="877722" y="2339339"/>
                    <a:ext cx="1044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29" name="Pennanteckning 528">
                    <a:extLst>
                      <a:ext uri="{FF2B5EF4-FFF2-40B4-BE49-F238E27FC236}">
                        <a16:creationId xmlns:a16="http://schemas.microsoft.com/office/drawing/2014/main" id="{2D8A81A3-0EAD-C88E-5C84-721B677CEB62}"/>
                      </a:ext>
                    </a:extLst>
                  </p14:cNvPr>
                  <p14:cNvContentPartPr/>
                  <p14:nvPr/>
                </p14:nvContentPartPr>
                <p14:xfrm>
                  <a:off x="1018482" y="2372819"/>
                  <a:ext cx="176400" cy="148320"/>
                </p14:xfrm>
              </p:contentPart>
            </mc:Choice>
            <mc:Fallback>
              <p:pic>
                <p:nvPicPr>
                  <p:cNvPr id="529" name="Pennanteckning 528">
                    <a:extLst>
                      <a:ext uri="{FF2B5EF4-FFF2-40B4-BE49-F238E27FC236}">
                        <a16:creationId xmlns:a16="http://schemas.microsoft.com/office/drawing/2014/main" id="{2D8A81A3-0EAD-C88E-5C84-721B677CEB62}"/>
                      </a:ext>
                    </a:extLst>
                  </p:cNvPr>
                  <p:cNvPicPr/>
                  <p:nvPr/>
                </p:nvPicPr>
                <p:blipFill>
                  <a:blip r:embed="rId38"/>
                  <a:stretch>
                    <a:fillRect/>
                  </a:stretch>
                </p:blipFill>
                <p:spPr>
                  <a:xfrm>
                    <a:off x="1003362" y="2357699"/>
                    <a:ext cx="2070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47" name="Pennanteckning 546">
                    <a:extLst>
                      <a:ext uri="{FF2B5EF4-FFF2-40B4-BE49-F238E27FC236}">
                        <a16:creationId xmlns:a16="http://schemas.microsoft.com/office/drawing/2014/main" id="{487CEB27-51E7-4014-6C43-F039CED37C72}"/>
                      </a:ext>
                    </a:extLst>
                  </p14:cNvPr>
                  <p14:cNvContentPartPr/>
                  <p14:nvPr/>
                </p14:nvContentPartPr>
                <p14:xfrm>
                  <a:off x="1198842" y="2252939"/>
                  <a:ext cx="11160" cy="288000"/>
                </p14:xfrm>
              </p:contentPart>
            </mc:Choice>
            <mc:Fallback>
              <p:pic>
                <p:nvPicPr>
                  <p:cNvPr id="547" name="Pennanteckning 546">
                    <a:extLst>
                      <a:ext uri="{FF2B5EF4-FFF2-40B4-BE49-F238E27FC236}">
                        <a16:creationId xmlns:a16="http://schemas.microsoft.com/office/drawing/2014/main" id="{487CEB27-51E7-4014-6C43-F039CED37C72}"/>
                      </a:ext>
                    </a:extLst>
                  </p:cNvPr>
                  <p:cNvPicPr/>
                  <p:nvPr/>
                </p:nvPicPr>
                <p:blipFill>
                  <a:blip r:embed="rId40"/>
                  <a:stretch>
                    <a:fillRect/>
                  </a:stretch>
                </p:blipFill>
                <p:spPr>
                  <a:xfrm>
                    <a:off x="1183722" y="2237819"/>
                    <a:ext cx="4140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72" name="Pennanteckning 571">
                    <a:extLst>
                      <a:ext uri="{FF2B5EF4-FFF2-40B4-BE49-F238E27FC236}">
                        <a16:creationId xmlns:a16="http://schemas.microsoft.com/office/drawing/2014/main" id="{B140F469-0C19-AC98-9530-086131E21587}"/>
                      </a:ext>
                    </a:extLst>
                  </p14:cNvPr>
                  <p14:cNvContentPartPr/>
                  <p14:nvPr/>
                </p14:nvContentPartPr>
                <p14:xfrm>
                  <a:off x="1179042" y="2402699"/>
                  <a:ext cx="120240" cy="30960"/>
                </p14:xfrm>
              </p:contentPart>
            </mc:Choice>
            <mc:Fallback>
              <p:pic>
                <p:nvPicPr>
                  <p:cNvPr id="572" name="Pennanteckning 571">
                    <a:extLst>
                      <a:ext uri="{FF2B5EF4-FFF2-40B4-BE49-F238E27FC236}">
                        <a16:creationId xmlns:a16="http://schemas.microsoft.com/office/drawing/2014/main" id="{B140F469-0C19-AC98-9530-086131E21587}"/>
                      </a:ext>
                    </a:extLst>
                  </p:cNvPr>
                  <p:cNvPicPr/>
                  <p:nvPr/>
                </p:nvPicPr>
                <p:blipFill>
                  <a:blip r:embed="rId42"/>
                  <a:stretch>
                    <a:fillRect/>
                  </a:stretch>
                </p:blipFill>
                <p:spPr>
                  <a:xfrm>
                    <a:off x="1163922" y="2387579"/>
                    <a:ext cx="1508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73" name="Pennanteckning 572">
                    <a:extLst>
                      <a:ext uri="{FF2B5EF4-FFF2-40B4-BE49-F238E27FC236}">
                        <a16:creationId xmlns:a16="http://schemas.microsoft.com/office/drawing/2014/main" id="{12D12920-F108-7C09-6784-1746C78B6C1F}"/>
                      </a:ext>
                    </a:extLst>
                  </p14:cNvPr>
                  <p14:cNvContentPartPr/>
                  <p14:nvPr/>
                </p14:nvContentPartPr>
                <p14:xfrm>
                  <a:off x="1318722" y="2410979"/>
                  <a:ext cx="173160" cy="118440"/>
                </p14:xfrm>
              </p:contentPart>
            </mc:Choice>
            <mc:Fallback>
              <p:pic>
                <p:nvPicPr>
                  <p:cNvPr id="573" name="Pennanteckning 572">
                    <a:extLst>
                      <a:ext uri="{FF2B5EF4-FFF2-40B4-BE49-F238E27FC236}">
                        <a16:creationId xmlns:a16="http://schemas.microsoft.com/office/drawing/2014/main" id="{12D12920-F108-7C09-6784-1746C78B6C1F}"/>
                      </a:ext>
                    </a:extLst>
                  </p:cNvPr>
                  <p:cNvPicPr/>
                  <p:nvPr/>
                </p:nvPicPr>
                <p:blipFill>
                  <a:blip r:embed="rId44"/>
                  <a:stretch>
                    <a:fillRect/>
                  </a:stretch>
                </p:blipFill>
                <p:spPr>
                  <a:xfrm>
                    <a:off x="1303602" y="2395499"/>
                    <a:ext cx="2037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74" name="Pennanteckning 573">
                    <a:extLst>
                      <a:ext uri="{FF2B5EF4-FFF2-40B4-BE49-F238E27FC236}">
                        <a16:creationId xmlns:a16="http://schemas.microsoft.com/office/drawing/2014/main" id="{B3D3EB80-A7C1-D277-7124-68A4FB5B885F}"/>
                      </a:ext>
                    </a:extLst>
                  </p14:cNvPr>
                  <p14:cNvContentPartPr/>
                  <p14:nvPr/>
                </p14:nvContentPartPr>
                <p14:xfrm>
                  <a:off x="1521402" y="2362019"/>
                  <a:ext cx="221040" cy="178200"/>
                </p14:xfrm>
              </p:contentPart>
            </mc:Choice>
            <mc:Fallback>
              <p:pic>
                <p:nvPicPr>
                  <p:cNvPr id="574" name="Pennanteckning 573">
                    <a:extLst>
                      <a:ext uri="{FF2B5EF4-FFF2-40B4-BE49-F238E27FC236}">
                        <a16:creationId xmlns:a16="http://schemas.microsoft.com/office/drawing/2014/main" id="{B3D3EB80-A7C1-D277-7124-68A4FB5B885F}"/>
                      </a:ext>
                    </a:extLst>
                  </p:cNvPr>
                  <p:cNvPicPr/>
                  <p:nvPr/>
                </p:nvPicPr>
                <p:blipFill>
                  <a:blip r:embed="rId46"/>
                  <a:stretch>
                    <a:fillRect/>
                  </a:stretch>
                </p:blipFill>
                <p:spPr>
                  <a:xfrm>
                    <a:off x="1506282" y="2346899"/>
                    <a:ext cx="251640" cy="208800"/>
                  </a:xfrm>
                  <a:prstGeom prst="rect">
                    <a:avLst/>
                  </a:prstGeom>
                </p:spPr>
              </p:pic>
            </mc:Fallback>
          </mc:AlternateContent>
        </p:grpSp>
        <p:grpSp>
          <p:nvGrpSpPr>
            <p:cNvPr id="581" name="Grupp 580">
              <a:extLst>
                <a:ext uri="{FF2B5EF4-FFF2-40B4-BE49-F238E27FC236}">
                  <a16:creationId xmlns:a16="http://schemas.microsoft.com/office/drawing/2014/main" id="{19BDA6EE-792B-2F8F-3252-22876130A2B1}"/>
                </a:ext>
              </a:extLst>
            </p:cNvPr>
            <p:cNvGrpSpPr/>
            <p:nvPr/>
          </p:nvGrpSpPr>
          <p:grpSpPr>
            <a:xfrm>
              <a:off x="2021082" y="2354819"/>
              <a:ext cx="717120" cy="338040"/>
              <a:chOff x="2021082" y="2354819"/>
              <a:chExt cx="717120" cy="338040"/>
            </a:xfrm>
          </p:grpSpPr>
          <mc:AlternateContent xmlns:mc="http://schemas.openxmlformats.org/markup-compatibility/2006">
            <mc:Choice xmlns:p14="http://schemas.microsoft.com/office/powerpoint/2010/main" Requires="p14">
              <p:contentPart p14:bwMode="auto" r:id="rId47">
                <p14:nvContentPartPr>
                  <p14:cNvPr id="575" name="Pennanteckning 574">
                    <a:extLst>
                      <a:ext uri="{FF2B5EF4-FFF2-40B4-BE49-F238E27FC236}">
                        <a16:creationId xmlns:a16="http://schemas.microsoft.com/office/drawing/2014/main" id="{75996273-1DDE-199D-9BA9-BB9FBB46C318}"/>
                      </a:ext>
                    </a:extLst>
                  </p14:cNvPr>
                  <p14:cNvContentPartPr/>
                  <p14:nvPr/>
                </p14:nvContentPartPr>
                <p14:xfrm>
                  <a:off x="2021082" y="2368859"/>
                  <a:ext cx="48240" cy="159120"/>
                </p14:xfrm>
              </p:contentPart>
            </mc:Choice>
            <mc:Fallback>
              <p:pic>
                <p:nvPicPr>
                  <p:cNvPr id="575" name="Pennanteckning 574">
                    <a:extLst>
                      <a:ext uri="{FF2B5EF4-FFF2-40B4-BE49-F238E27FC236}">
                        <a16:creationId xmlns:a16="http://schemas.microsoft.com/office/drawing/2014/main" id="{75996273-1DDE-199D-9BA9-BB9FBB46C318}"/>
                      </a:ext>
                    </a:extLst>
                  </p:cNvPr>
                  <p:cNvPicPr/>
                  <p:nvPr/>
                </p:nvPicPr>
                <p:blipFill>
                  <a:blip r:embed="rId48"/>
                  <a:stretch>
                    <a:fillRect/>
                  </a:stretch>
                </p:blipFill>
                <p:spPr>
                  <a:xfrm>
                    <a:off x="2005602" y="2353379"/>
                    <a:ext cx="788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76" name="Pennanteckning 575">
                    <a:extLst>
                      <a:ext uri="{FF2B5EF4-FFF2-40B4-BE49-F238E27FC236}">
                        <a16:creationId xmlns:a16="http://schemas.microsoft.com/office/drawing/2014/main" id="{8B1AA286-8E05-F0B1-9F55-85652A360685}"/>
                      </a:ext>
                    </a:extLst>
                  </p14:cNvPr>
                  <p14:cNvContentPartPr/>
                  <p14:nvPr/>
                </p14:nvContentPartPr>
                <p14:xfrm>
                  <a:off x="2153922" y="2414219"/>
                  <a:ext cx="20160" cy="278640"/>
                </p14:xfrm>
              </p:contentPart>
            </mc:Choice>
            <mc:Fallback>
              <p:pic>
                <p:nvPicPr>
                  <p:cNvPr id="576" name="Pennanteckning 575">
                    <a:extLst>
                      <a:ext uri="{FF2B5EF4-FFF2-40B4-BE49-F238E27FC236}">
                        <a16:creationId xmlns:a16="http://schemas.microsoft.com/office/drawing/2014/main" id="{8B1AA286-8E05-F0B1-9F55-85652A360685}"/>
                      </a:ext>
                    </a:extLst>
                  </p:cNvPr>
                  <p:cNvPicPr/>
                  <p:nvPr/>
                </p:nvPicPr>
                <p:blipFill>
                  <a:blip r:embed="rId50"/>
                  <a:stretch>
                    <a:fillRect/>
                  </a:stretch>
                </p:blipFill>
                <p:spPr>
                  <a:xfrm>
                    <a:off x="2138802" y="2399099"/>
                    <a:ext cx="507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77" name="Pennanteckning 576">
                    <a:extLst>
                      <a:ext uri="{FF2B5EF4-FFF2-40B4-BE49-F238E27FC236}">
                        <a16:creationId xmlns:a16="http://schemas.microsoft.com/office/drawing/2014/main" id="{067A7B27-AF38-97A3-237F-643CB01E808A}"/>
                      </a:ext>
                    </a:extLst>
                  </p14:cNvPr>
                  <p14:cNvContentPartPr/>
                  <p14:nvPr/>
                </p14:nvContentPartPr>
                <p14:xfrm>
                  <a:off x="2144202" y="2425739"/>
                  <a:ext cx="69840" cy="75600"/>
                </p14:xfrm>
              </p:contentPart>
            </mc:Choice>
            <mc:Fallback>
              <p:pic>
                <p:nvPicPr>
                  <p:cNvPr id="577" name="Pennanteckning 576">
                    <a:extLst>
                      <a:ext uri="{FF2B5EF4-FFF2-40B4-BE49-F238E27FC236}">
                        <a16:creationId xmlns:a16="http://schemas.microsoft.com/office/drawing/2014/main" id="{067A7B27-AF38-97A3-237F-643CB01E808A}"/>
                      </a:ext>
                    </a:extLst>
                  </p:cNvPr>
                  <p:cNvPicPr/>
                  <p:nvPr/>
                </p:nvPicPr>
                <p:blipFill>
                  <a:blip r:embed="rId52"/>
                  <a:stretch>
                    <a:fillRect/>
                  </a:stretch>
                </p:blipFill>
                <p:spPr>
                  <a:xfrm>
                    <a:off x="2128722" y="2410619"/>
                    <a:ext cx="1004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78" name="Pennanteckning 577">
                    <a:extLst>
                      <a:ext uri="{FF2B5EF4-FFF2-40B4-BE49-F238E27FC236}">
                        <a16:creationId xmlns:a16="http://schemas.microsoft.com/office/drawing/2014/main" id="{CAAF3C94-A914-0067-7297-5AE3E6FC35DF}"/>
                      </a:ext>
                    </a:extLst>
                  </p14:cNvPr>
                  <p14:cNvContentPartPr/>
                  <p14:nvPr/>
                </p14:nvContentPartPr>
                <p14:xfrm>
                  <a:off x="2281002" y="2387579"/>
                  <a:ext cx="133920" cy="88920"/>
                </p14:xfrm>
              </p:contentPart>
            </mc:Choice>
            <mc:Fallback>
              <p:pic>
                <p:nvPicPr>
                  <p:cNvPr id="578" name="Pennanteckning 577">
                    <a:extLst>
                      <a:ext uri="{FF2B5EF4-FFF2-40B4-BE49-F238E27FC236}">
                        <a16:creationId xmlns:a16="http://schemas.microsoft.com/office/drawing/2014/main" id="{CAAF3C94-A914-0067-7297-5AE3E6FC35DF}"/>
                      </a:ext>
                    </a:extLst>
                  </p:cNvPr>
                  <p:cNvPicPr/>
                  <p:nvPr/>
                </p:nvPicPr>
                <p:blipFill>
                  <a:blip r:embed="rId54"/>
                  <a:stretch>
                    <a:fillRect/>
                  </a:stretch>
                </p:blipFill>
                <p:spPr>
                  <a:xfrm>
                    <a:off x="2265522" y="2372459"/>
                    <a:ext cx="1645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79" name="Pennanteckning 578">
                    <a:extLst>
                      <a:ext uri="{FF2B5EF4-FFF2-40B4-BE49-F238E27FC236}">
                        <a16:creationId xmlns:a16="http://schemas.microsoft.com/office/drawing/2014/main" id="{3CBADC8C-7C80-4E1C-E6F5-9B6E053D0F14}"/>
                      </a:ext>
                    </a:extLst>
                  </p14:cNvPr>
                  <p14:cNvContentPartPr/>
                  <p14:nvPr/>
                </p14:nvContentPartPr>
                <p14:xfrm>
                  <a:off x="2461722" y="2365619"/>
                  <a:ext cx="51480" cy="119520"/>
                </p14:xfrm>
              </p:contentPart>
            </mc:Choice>
            <mc:Fallback>
              <p:pic>
                <p:nvPicPr>
                  <p:cNvPr id="579" name="Pennanteckning 578">
                    <a:extLst>
                      <a:ext uri="{FF2B5EF4-FFF2-40B4-BE49-F238E27FC236}">
                        <a16:creationId xmlns:a16="http://schemas.microsoft.com/office/drawing/2014/main" id="{3CBADC8C-7C80-4E1C-E6F5-9B6E053D0F14}"/>
                      </a:ext>
                    </a:extLst>
                  </p:cNvPr>
                  <p:cNvPicPr/>
                  <p:nvPr/>
                </p:nvPicPr>
                <p:blipFill>
                  <a:blip r:embed="rId56"/>
                  <a:stretch>
                    <a:fillRect/>
                  </a:stretch>
                </p:blipFill>
                <p:spPr>
                  <a:xfrm>
                    <a:off x="2446602" y="2350139"/>
                    <a:ext cx="820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80" name="Pennanteckning 579">
                    <a:extLst>
                      <a:ext uri="{FF2B5EF4-FFF2-40B4-BE49-F238E27FC236}">
                        <a16:creationId xmlns:a16="http://schemas.microsoft.com/office/drawing/2014/main" id="{0A3A80E0-60CB-63DA-86D8-24630038AC26}"/>
                      </a:ext>
                    </a:extLst>
                  </p14:cNvPr>
                  <p14:cNvContentPartPr/>
                  <p14:nvPr/>
                </p14:nvContentPartPr>
                <p14:xfrm>
                  <a:off x="2589882" y="2354819"/>
                  <a:ext cx="148320" cy="157680"/>
                </p14:xfrm>
              </p:contentPart>
            </mc:Choice>
            <mc:Fallback>
              <p:pic>
                <p:nvPicPr>
                  <p:cNvPr id="580" name="Pennanteckning 579">
                    <a:extLst>
                      <a:ext uri="{FF2B5EF4-FFF2-40B4-BE49-F238E27FC236}">
                        <a16:creationId xmlns:a16="http://schemas.microsoft.com/office/drawing/2014/main" id="{0A3A80E0-60CB-63DA-86D8-24630038AC26}"/>
                      </a:ext>
                    </a:extLst>
                  </p:cNvPr>
                  <p:cNvPicPr/>
                  <p:nvPr/>
                </p:nvPicPr>
                <p:blipFill>
                  <a:blip r:embed="rId58"/>
                  <a:stretch>
                    <a:fillRect/>
                  </a:stretch>
                </p:blipFill>
                <p:spPr>
                  <a:xfrm>
                    <a:off x="2574762" y="2339699"/>
                    <a:ext cx="178920" cy="188280"/>
                  </a:xfrm>
                  <a:prstGeom prst="rect">
                    <a:avLst/>
                  </a:prstGeom>
                </p:spPr>
              </p:pic>
            </mc:Fallback>
          </mc:AlternateContent>
        </p:grpSp>
        <p:grpSp>
          <p:nvGrpSpPr>
            <p:cNvPr id="683" name="Grupp 682">
              <a:extLst>
                <a:ext uri="{FF2B5EF4-FFF2-40B4-BE49-F238E27FC236}">
                  <a16:creationId xmlns:a16="http://schemas.microsoft.com/office/drawing/2014/main" id="{08CE5C43-B042-FD23-1E38-DCCBB0B33AD3}"/>
                </a:ext>
              </a:extLst>
            </p:cNvPr>
            <p:cNvGrpSpPr/>
            <p:nvPr/>
          </p:nvGrpSpPr>
          <p:grpSpPr>
            <a:xfrm>
              <a:off x="3029802" y="2283539"/>
              <a:ext cx="466200" cy="268200"/>
              <a:chOff x="3029802" y="2283539"/>
              <a:chExt cx="466200" cy="268200"/>
            </a:xfrm>
          </p:grpSpPr>
          <mc:AlternateContent xmlns:mc="http://schemas.openxmlformats.org/markup-compatibility/2006">
            <mc:Choice xmlns:p14="http://schemas.microsoft.com/office/powerpoint/2010/main" Requires="p14">
              <p:contentPart p14:bwMode="auto" r:id="rId59">
                <p14:nvContentPartPr>
                  <p14:cNvPr id="633" name="Pennanteckning 632">
                    <a:extLst>
                      <a:ext uri="{FF2B5EF4-FFF2-40B4-BE49-F238E27FC236}">
                        <a16:creationId xmlns:a16="http://schemas.microsoft.com/office/drawing/2014/main" id="{574919A7-448A-79EA-32B2-5C7EEDBD7A82}"/>
                      </a:ext>
                    </a:extLst>
                  </p14:cNvPr>
                  <p14:cNvContentPartPr/>
                  <p14:nvPr/>
                </p14:nvContentPartPr>
                <p14:xfrm>
                  <a:off x="3029802" y="2439059"/>
                  <a:ext cx="11880" cy="112680"/>
                </p14:xfrm>
              </p:contentPart>
            </mc:Choice>
            <mc:Fallback>
              <p:pic>
                <p:nvPicPr>
                  <p:cNvPr id="633" name="Pennanteckning 632">
                    <a:extLst>
                      <a:ext uri="{FF2B5EF4-FFF2-40B4-BE49-F238E27FC236}">
                        <a16:creationId xmlns:a16="http://schemas.microsoft.com/office/drawing/2014/main" id="{574919A7-448A-79EA-32B2-5C7EEDBD7A82}"/>
                      </a:ext>
                    </a:extLst>
                  </p:cNvPr>
                  <p:cNvPicPr/>
                  <p:nvPr/>
                </p:nvPicPr>
                <p:blipFill>
                  <a:blip r:embed="rId60"/>
                  <a:stretch>
                    <a:fillRect/>
                  </a:stretch>
                </p:blipFill>
                <p:spPr>
                  <a:xfrm>
                    <a:off x="3014682" y="2423939"/>
                    <a:ext cx="424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37" name="Pennanteckning 636">
                    <a:extLst>
                      <a:ext uri="{FF2B5EF4-FFF2-40B4-BE49-F238E27FC236}">
                        <a16:creationId xmlns:a16="http://schemas.microsoft.com/office/drawing/2014/main" id="{B9141D87-6047-DDBD-D2E3-0C240B2E01CF}"/>
                      </a:ext>
                    </a:extLst>
                  </p14:cNvPr>
                  <p14:cNvContentPartPr/>
                  <p14:nvPr/>
                </p14:nvContentPartPr>
                <p14:xfrm>
                  <a:off x="3033042" y="2283539"/>
                  <a:ext cx="272520" cy="234360"/>
                </p14:xfrm>
              </p:contentPart>
            </mc:Choice>
            <mc:Fallback>
              <p:pic>
                <p:nvPicPr>
                  <p:cNvPr id="637" name="Pennanteckning 636">
                    <a:extLst>
                      <a:ext uri="{FF2B5EF4-FFF2-40B4-BE49-F238E27FC236}">
                        <a16:creationId xmlns:a16="http://schemas.microsoft.com/office/drawing/2014/main" id="{B9141D87-6047-DDBD-D2E3-0C240B2E01CF}"/>
                      </a:ext>
                    </a:extLst>
                  </p:cNvPr>
                  <p:cNvPicPr/>
                  <p:nvPr/>
                </p:nvPicPr>
                <p:blipFill>
                  <a:blip r:embed="rId62"/>
                  <a:stretch>
                    <a:fillRect/>
                  </a:stretch>
                </p:blipFill>
                <p:spPr>
                  <a:xfrm>
                    <a:off x="3017922" y="2268419"/>
                    <a:ext cx="3031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82" name="Pennanteckning 681">
                    <a:extLst>
                      <a:ext uri="{FF2B5EF4-FFF2-40B4-BE49-F238E27FC236}">
                        <a16:creationId xmlns:a16="http://schemas.microsoft.com/office/drawing/2014/main" id="{E257B19C-0952-73E8-7E24-7EEC1D802D4D}"/>
                      </a:ext>
                    </a:extLst>
                  </p14:cNvPr>
                  <p14:cNvContentPartPr/>
                  <p14:nvPr/>
                </p14:nvContentPartPr>
                <p14:xfrm>
                  <a:off x="3282162" y="2375339"/>
                  <a:ext cx="213840" cy="104400"/>
                </p14:xfrm>
              </p:contentPart>
            </mc:Choice>
            <mc:Fallback>
              <p:pic>
                <p:nvPicPr>
                  <p:cNvPr id="682" name="Pennanteckning 681">
                    <a:extLst>
                      <a:ext uri="{FF2B5EF4-FFF2-40B4-BE49-F238E27FC236}">
                        <a16:creationId xmlns:a16="http://schemas.microsoft.com/office/drawing/2014/main" id="{E257B19C-0952-73E8-7E24-7EEC1D802D4D}"/>
                      </a:ext>
                    </a:extLst>
                  </p:cNvPr>
                  <p:cNvPicPr/>
                  <p:nvPr/>
                </p:nvPicPr>
                <p:blipFill>
                  <a:blip r:embed="rId64"/>
                  <a:stretch>
                    <a:fillRect/>
                  </a:stretch>
                </p:blipFill>
                <p:spPr>
                  <a:xfrm>
                    <a:off x="3266682" y="2360219"/>
                    <a:ext cx="244080" cy="135000"/>
                  </a:xfrm>
                  <a:prstGeom prst="rect">
                    <a:avLst/>
                  </a:prstGeom>
                </p:spPr>
              </p:pic>
            </mc:Fallback>
          </mc:AlternateContent>
        </p:grpSp>
        <p:grpSp>
          <p:nvGrpSpPr>
            <p:cNvPr id="798" name="Grupp 797">
              <a:extLst>
                <a:ext uri="{FF2B5EF4-FFF2-40B4-BE49-F238E27FC236}">
                  <a16:creationId xmlns:a16="http://schemas.microsoft.com/office/drawing/2014/main" id="{CC17D252-70C9-0C4D-72CE-4A1EFC4F59EF}"/>
                </a:ext>
              </a:extLst>
            </p:cNvPr>
            <p:cNvGrpSpPr/>
            <p:nvPr/>
          </p:nvGrpSpPr>
          <p:grpSpPr>
            <a:xfrm>
              <a:off x="708522" y="2965739"/>
              <a:ext cx="873720" cy="266040"/>
              <a:chOff x="708522" y="2965739"/>
              <a:chExt cx="873720" cy="266040"/>
            </a:xfrm>
          </p:grpSpPr>
          <mc:AlternateContent xmlns:mc="http://schemas.openxmlformats.org/markup-compatibility/2006">
            <mc:Choice xmlns:p14="http://schemas.microsoft.com/office/powerpoint/2010/main" Requires="p14">
              <p:contentPart p14:bwMode="auto" r:id="rId65">
                <p14:nvContentPartPr>
                  <p14:cNvPr id="684" name="Pennanteckning 683">
                    <a:extLst>
                      <a:ext uri="{FF2B5EF4-FFF2-40B4-BE49-F238E27FC236}">
                        <a16:creationId xmlns:a16="http://schemas.microsoft.com/office/drawing/2014/main" id="{683F5626-72FC-A645-2189-236FC69752E4}"/>
                      </a:ext>
                    </a:extLst>
                  </p14:cNvPr>
                  <p14:cNvContentPartPr/>
                  <p14:nvPr/>
                </p14:nvContentPartPr>
                <p14:xfrm>
                  <a:off x="708522" y="2965739"/>
                  <a:ext cx="113760" cy="106920"/>
                </p14:xfrm>
              </p:contentPart>
            </mc:Choice>
            <mc:Fallback>
              <p:pic>
                <p:nvPicPr>
                  <p:cNvPr id="684" name="Pennanteckning 683">
                    <a:extLst>
                      <a:ext uri="{FF2B5EF4-FFF2-40B4-BE49-F238E27FC236}">
                        <a16:creationId xmlns:a16="http://schemas.microsoft.com/office/drawing/2014/main" id="{683F5626-72FC-A645-2189-236FC69752E4}"/>
                      </a:ext>
                    </a:extLst>
                  </p:cNvPr>
                  <p:cNvPicPr/>
                  <p:nvPr/>
                </p:nvPicPr>
                <p:blipFill>
                  <a:blip r:embed="rId66"/>
                  <a:stretch>
                    <a:fillRect/>
                  </a:stretch>
                </p:blipFill>
                <p:spPr>
                  <a:xfrm>
                    <a:off x="693402" y="2950619"/>
                    <a:ext cx="1440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85" name="Pennanteckning 684">
                    <a:extLst>
                      <a:ext uri="{FF2B5EF4-FFF2-40B4-BE49-F238E27FC236}">
                        <a16:creationId xmlns:a16="http://schemas.microsoft.com/office/drawing/2014/main" id="{5CA21E26-46BF-E6FF-C03A-DC2C0005B879}"/>
                      </a:ext>
                    </a:extLst>
                  </p14:cNvPr>
                  <p14:cNvContentPartPr/>
                  <p14:nvPr/>
                </p14:nvContentPartPr>
                <p14:xfrm>
                  <a:off x="869802" y="2999579"/>
                  <a:ext cx="110520" cy="78120"/>
                </p14:xfrm>
              </p:contentPart>
            </mc:Choice>
            <mc:Fallback>
              <p:pic>
                <p:nvPicPr>
                  <p:cNvPr id="685" name="Pennanteckning 684">
                    <a:extLst>
                      <a:ext uri="{FF2B5EF4-FFF2-40B4-BE49-F238E27FC236}">
                        <a16:creationId xmlns:a16="http://schemas.microsoft.com/office/drawing/2014/main" id="{5CA21E26-46BF-E6FF-C03A-DC2C0005B879}"/>
                      </a:ext>
                    </a:extLst>
                  </p:cNvPr>
                  <p:cNvPicPr/>
                  <p:nvPr/>
                </p:nvPicPr>
                <p:blipFill>
                  <a:blip r:embed="rId68"/>
                  <a:stretch>
                    <a:fillRect/>
                  </a:stretch>
                </p:blipFill>
                <p:spPr>
                  <a:xfrm>
                    <a:off x="854682" y="2984459"/>
                    <a:ext cx="1407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86" name="Pennanteckning 685">
                    <a:extLst>
                      <a:ext uri="{FF2B5EF4-FFF2-40B4-BE49-F238E27FC236}">
                        <a16:creationId xmlns:a16="http://schemas.microsoft.com/office/drawing/2014/main" id="{C804F006-6096-6289-865E-A04EE0D9992C}"/>
                      </a:ext>
                    </a:extLst>
                  </p14:cNvPr>
                  <p14:cNvContentPartPr/>
                  <p14:nvPr/>
                </p14:nvContentPartPr>
                <p14:xfrm>
                  <a:off x="982122" y="2989859"/>
                  <a:ext cx="118440" cy="241920"/>
                </p14:xfrm>
              </p:contentPart>
            </mc:Choice>
            <mc:Fallback>
              <p:pic>
                <p:nvPicPr>
                  <p:cNvPr id="686" name="Pennanteckning 685">
                    <a:extLst>
                      <a:ext uri="{FF2B5EF4-FFF2-40B4-BE49-F238E27FC236}">
                        <a16:creationId xmlns:a16="http://schemas.microsoft.com/office/drawing/2014/main" id="{C804F006-6096-6289-865E-A04EE0D9992C}"/>
                      </a:ext>
                    </a:extLst>
                  </p:cNvPr>
                  <p:cNvPicPr/>
                  <p:nvPr/>
                </p:nvPicPr>
                <p:blipFill>
                  <a:blip r:embed="rId70"/>
                  <a:stretch>
                    <a:fillRect/>
                  </a:stretch>
                </p:blipFill>
                <p:spPr>
                  <a:xfrm>
                    <a:off x="967002" y="2974739"/>
                    <a:ext cx="1490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37" name="Pennanteckning 736">
                    <a:extLst>
                      <a:ext uri="{FF2B5EF4-FFF2-40B4-BE49-F238E27FC236}">
                        <a16:creationId xmlns:a16="http://schemas.microsoft.com/office/drawing/2014/main" id="{374CAD46-E29B-864D-7C09-5EA06E4C0003}"/>
                      </a:ext>
                    </a:extLst>
                  </p14:cNvPr>
                  <p14:cNvContentPartPr/>
                  <p14:nvPr/>
                </p14:nvContentPartPr>
                <p14:xfrm>
                  <a:off x="1151682" y="3065819"/>
                  <a:ext cx="13680" cy="55080"/>
                </p14:xfrm>
              </p:contentPart>
            </mc:Choice>
            <mc:Fallback>
              <p:pic>
                <p:nvPicPr>
                  <p:cNvPr id="737" name="Pennanteckning 736">
                    <a:extLst>
                      <a:ext uri="{FF2B5EF4-FFF2-40B4-BE49-F238E27FC236}">
                        <a16:creationId xmlns:a16="http://schemas.microsoft.com/office/drawing/2014/main" id="{374CAD46-E29B-864D-7C09-5EA06E4C0003}"/>
                      </a:ext>
                    </a:extLst>
                  </p:cNvPr>
                  <p:cNvPicPr/>
                  <p:nvPr/>
                </p:nvPicPr>
                <p:blipFill>
                  <a:blip r:embed="rId72"/>
                  <a:stretch>
                    <a:fillRect/>
                  </a:stretch>
                </p:blipFill>
                <p:spPr>
                  <a:xfrm>
                    <a:off x="1136562" y="3050699"/>
                    <a:ext cx="439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56" name="Pennanteckning 755">
                    <a:extLst>
                      <a:ext uri="{FF2B5EF4-FFF2-40B4-BE49-F238E27FC236}">
                        <a16:creationId xmlns:a16="http://schemas.microsoft.com/office/drawing/2014/main" id="{D9745246-F75D-C484-50D0-CEE16D616CBC}"/>
                      </a:ext>
                    </a:extLst>
                  </p14:cNvPr>
                  <p14:cNvContentPartPr/>
                  <p14:nvPr/>
                </p14:nvContentPartPr>
                <p14:xfrm>
                  <a:off x="1193082" y="2968979"/>
                  <a:ext cx="389160" cy="176400"/>
                </p14:xfrm>
              </p:contentPart>
            </mc:Choice>
            <mc:Fallback>
              <p:pic>
                <p:nvPicPr>
                  <p:cNvPr id="756" name="Pennanteckning 755">
                    <a:extLst>
                      <a:ext uri="{FF2B5EF4-FFF2-40B4-BE49-F238E27FC236}">
                        <a16:creationId xmlns:a16="http://schemas.microsoft.com/office/drawing/2014/main" id="{D9745246-F75D-C484-50D0-CEE16D616CBC}"/>
                      </a:ext>
                    </a:extLst>
                  </p:cNvPr>
                  <p:cNvPicPr/>
                  <p:nvPr/>
                </p:nvPicPr>
                <p:blipFill>
                  <a:blip r:embed="rId74"/>
                  <a:stretch>
                    <a:fillRect/>
                  </a:stretch>
                </p:blipFill>
                <p:spPr>
                  <a:xfrm>
                    <a:off x="1177962" y="2953859"/>
                    <a:ext cx="419400" cy="207000"/>
                  </a:xfrm>
                  <a:prstGeom prst="rect">
                    <a:avLst/>
                  </a:prstGeom>
                </p:spPr>
              </p:pic>
            </mc:Fallback>
          </mc:AlternateContent>
        </p:grpSp>
        <p:grpSp>
          <p:nvGrpSpPr>
            <p:cNvPr id="797" name="Grupp 796">
              <a:extLst>
                <a:ext uri="{FF2B5EF4-FFF2-40B4-BE49-F238E27FC236}">
                  <a16:creationId xmlns:a16="http://schemas.microsoft.com/office/drawing/2014/main" id="{29D3E0CD-6CBE-5B22-5868-B8DA85D889BD}"/>
                </a:ext>
              </a:extLst>
            </p:cNvPr>
            <p:cNvGrpSpPr/>
            <p:nvPr/>
          </p:nvGrpSpPr>
          <p:grpSpPr>
            <a:xfrm>
              <a:off x="1983642" y="2905619"/>
              <a:ext cx="240840" cy="265680"/>
              <a:chOff x="1983642" y="2905619"/>
              <a:chExt cx="240840" cy="265680"/>
            </a:xfrm>
          </p:grpSpPr>
          <mc:AlternateContent xmlns:mc="http://schemas.openxmlformats.org/markup-compatibility/2006">
            <mc:Choice xmlns:p14="http://schemas.microsoft.com/office/powerpoint/2010/main" Requires="p14">
              <p:contentPart p14:bwMode="auto" r:id="rId75">
                <p14:nvContentPartPr>
                  <p14:cNvPr id="784" name="Pennanteckning 783">
                    <a:extLst>
                      <a:ext uri="{FF2B5EF4-FFF2-40B4-BE49-F238E27FC236}">
                        <a16:creationId xmlns:a16="http://schemas.microsoft.com/office/drawing/2014/main" id="{13471278-9FEA-104A-3D16-A281B5BBE86E}"/>
                      </a:ext>
                    </a:extLst>
                  </p14:cNvPr>
                  <p14:cNvContentPartPr/>
                  <p14:nvPr/>
                </p14:nvContentPartPr>
                <p14:xfrm>
                  <a:off x="1983642" y="2905619"/>
                  <a:ext cx="173880" cy="220320"/>
                </p14:xfrm>
              </p:contentPart>
            </mc:Choice>
            <mc:Fallback>
              <p:pic>
                <p:nvPicPr>
                  <p:cNvPr id="784" name="Pennanteckning 783">
                    <a:extLst>
                      <a:ext uri="{FF2B5EF4-FFF2-40B4-BE49-F238E27FC236}">
                        <a16:creationId xmlns:a16="http://schemas.microsoft.com/office/drawing/2014/main" id="{13471278-9FEA-104A-3D16-A281B5BBE86E}"/>
                      </a:ext>
                    </a:extLst>
                  </p:cNvPr>
                  <p:cNvPicPr/>
                  <p:nvPr/>
                </p:nvPicPr>
                <p:blipFill>
                  <a:blip r:embed="rId76"/>
                  <a:stretch>
                    <a:fillRect/>
                  </a:stretch>
                </p:blipFill>
                <p:spPr>
                  <a:xfrm>
                    <a:off x="1968522" y="2890139"/>
                    <a:ext cx="2044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85" name="Pennanteckning 784">
                    <a:extLst>
                      <a:ext uri="{FF2B5EF4-FFF2-40B4-BE49-F238E27FC236}">
                        <a16:creationId xmlns:a16="http://schemas.microsoft.com/office/drawing/2014/main" id="{1FF1E015-1F55-9D16-E90B-EA60F90DD10F}"/>
                      </a:ext>
                    </a:extLst>
                  </p14:cNvPr>
                  <p14:cNvContentPartPr/>
                  <p14:nvPr/>
                </p14:nvContentPartPr>
                <p14:xfrm>
                  <a:off x="2215122" y="3069059"/>
                  <a:ext cx="9360" cy="102240"/>
                </p14:xfrm>
              </p:contentPart>
            </mc:Choice>
            <mc:Fallback>
              <p:pic>
                <p:nvPicPr>
                  <p:cNvPr id="785" name="Pennanteckning 784">
                    <a:extLst>
                      <a:ext uri="{FF2B5EF4-FFF2-40B4-BE49-F238E27FC236}">
                        <a16:creationId xmlns:a16="http://schemas.microsoft.com/office/drawing/2014/main" id="{1FF1E015-1F55-9D16-E90B-EA60F90DD10F}"/>
                      </a:ext>
                    </a:extLst>
                  </p:cNvPr>
                  <p:cNvPicPr/>
                  <p:nvPr/>
                </p:nvPicPr>
                <p:blipFill>
                  <a:blip r:embed="rId78"/>
                  <a:stretch>
                    <a:fillRect/>
                  </a:stretch>
                </p:blipFill>
                <p:spPr>
                  <a:xfrm>
                    <a:off x="2200002" y="3053939"/>
                    <a:ext cx="39960" cy="132480"/>
                  </a:xfrm>
                  <a:prstGeom prst="rect">
                    <a:avLst/>
                  </a:prstGeom>
                </p:spPr>
              </p:pic>
            </mc:Fallback>
          </mc:AlternateContent>
        </p:grpSp>
        <p:grpSp>
          <p:nvGrpSpPr>
            <p:cNvPr id="796" name="Grupp 795">
              <a:extLst>
                <a:ext uri="{FF2B5EF4-FFF2-40B4-BE49-F238E27FC236}">
                  <a16:creationId xmlns:a16="http://schemas.microsoft.com/office/drawing/2014/main" id="{97B7A491-935D-D5EA-939A-06A016A0891B}"/>
                </a:ext>
              </a:extLst>
            </p:cNvPr>
            <p:cNvGrpSpPr/>
            <p:nvPr/>
          </p:nvGrpSpPr>
          <p:grpSpPr>
            <a:xfrm>
              <a:off x="2394762" y="3051059"/>
              <a:ext cx="384120" cy="130320"/>
              <a:chOff x="2394762" y="3051059"/>
              <a:chExt cx="384120" cy="130320"/>
            </a:xfrm>
          </p:grpSpPr>
          <mc:AlternateContent xmlns:mc="http://schemas.openxmlformats.org/markup-compatibility/2006">
            <mc:Choice xmlns:p14="http://schemas.microsoft.com/office/powerpoint/2010/main" Requires="p14">
              <p:contentPart p14:bwMode="auto" r:id="rId79">
                <p14:nvContentPartPr>
                  <p14:cNvPr id="790" name="Pennanteckning 789">
                    <a:extLst>
                      <a:ext uri="{FF2B5EF4-FFF2-40B4-BE49-F238E27FC236}">
                        <a16:creationId xmlns:a16="http://schemas.microsoft.com/office/drawing/2014/main" id="{5E1840E7-5F22-ECDB-F0B3-FD062C03E57C}"/>
                      </a:ext>
                    </a:extLst>
                  </p14:cNvPr>
                  <p14:cNvContentPartPr/>
                  <p14:nvPr/>
                </p14:nvContentPartPr>
                <p14:xfrm>
                  <a:off x="2394762" y="3109739"/>
                  <a:ext cx="14040" cy="71640"/>
                </p14:xfrm>
              </p:contentPart>
            </mc:Choice>
            <mc:Fallback>
              <p:pic>
                <p:nvPicPr>
                  <p:cNvPr id="790" name="Pennanteckning 789">
                    <a:extLst>
                      <a:ext uri="{FF2B5EF4-FFF2-40B4-BE49-F238E27FC236}">
                        <a16:creationId xmlns:a16="http://schemas.microsoft.com/office/drawing/2014/main" id="{5E1840E7-5F22-ECDB-F0B3-FD062C03E57C}"/>
                      </a:ext>
                    </a:extLst>
                  </p:cNvPr>
                  <p:cNvPicPr/>
                  <p:nvPr/>
                </p:nvPicPr>
                <p:blipFill>
                  <a:blip r:embed="rId80"/>
                  <a:stretch>
                    <a:fillRect/>
                  </a:stretch>
                </p:blipFill>
                <p:spPr>
                  <a:xfrm>
                    <a:off x="2379642" y="3094619"/>
                    <a:ext cx="4464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91" name="Pennanteckning 790">
                    <a:extLst>
                      <a:ext uri="{FF2B5EF4-FFF2-40B4-BE49-F238E27FC236}">
                        <a16:creationId xmlns:a16="http://schemas.microsoft.com/office/drawing/2014/main" id="{057EA302-9407-4AC1-BF40-B85870DE1684}"/>
                      </a:ext>
                    </a:extLst>
                  </p14:cNvPr>
                  <p14:cNvContentPartPr/>
                  <p14:nvPr/>
                </p14:nvContentPartPr>
                <p14:xfrm>
                  <a:off x="2548482" y="3051059"/>
                  <a:ext cx="230400" cy="117720"/>
                </p14:xfrm>
              </p:contentPart>
            </mc:Choice>
            <mc:Fallback>
              <p:pic>
                <p:nvPicPr>
                  <p:cNvPr id="791" name="Pennanteckning 790">
                    <a:extLst>
                      <a:ext uri="{FF2B5EF4-FFF2-40B4-BE49-F238E27FC236}">
                        <a16:creationId xmlns:a16="http://schemas.microsoft.com/office/drawing/2014/main" id="{057EA302-9407-4AC1-BF40-B85870DE1684}"/>
                      </a:ext>
                    </a:extLst>
                  </p:cNvPr>
                  <p:cNvPicPr/>
                  <p:nvPr/>
                </p:nvPicPr>
                <p:blipFill>
                  <a:blip r:embed="rId82"/>
                  <a:stretch>
                    <a:fillRect/>
                  </a:stretch>
                </p:blipFill>
                <p:spPr>
                  <a:xfrm>
                    <a:off x="2533362" y="3035579"/>
                    <a:ext cx="260640" cy="148320"/>
                  </a:xfrm>
                  <a:prstGeom prst="rect">
                    <a:avLst/>
                  </a:prstGeom>
                </p:spPr>
              </p:pic>
            </mc:Fallback>
          </mc:AlternateContent>
        </p:grpSp>
        <p:grpSp>
          <p:nvGrpSpPr>
            <p:cNvPr id="795" name="Grupp 794">
              <a:extLst>
                <a:ext uri="{FF2B5EF4-FFF2-40B4-BE49-F238E27FC236}">
                  <a16:creationId xmlns:a16="http://schemas.microsoft.com/office/drawing/2014/main" id="{536F6426-C712-6E48-8D6F-3AA782CDED0A}"/>
                </a:ext>
              </a:extLst>
            </p:cNvPr>
            <p:cNvGrpSpPr/>
            <p:nvPr/>
          </p:nvGrpSpPr>
          <p:grpSpPr>
            <a:xfrm>
              <a:off x="3034842" y="2917139"/>
              <a:ext cx="253440" cy="419040"/>
              <a:chOff x="3034842" y="2917139"/>
              <a:chExt cx="253440" cy="419040"/>
            </a:xfrm>
          </p:grpSpPr>
          <mc:AlternateContent xmlns:mc="http://schemas.openxmlformats.org/markup-compatibility/2006">
            <mc:Choice xmlns:p14="http://schemas.microsoft.com/office/powerpoint/2010/main" Requires="p14">
              <p:contentPart p14:bwMode="auto" r:id="rId83">
                <p14:nvContentPartPr>
                  <p14:cNvPr id="792" name="Pennanteckning 791">
                    <a:extLst>
                      <a:ext uri="{FF2B5EF4-FFF2-40B4-BE49-F238E27FC236}">
                        <a16:creationId xmlns:a16="http://schemas.microsoft.com/office/drawing/2014/main" id="{29EBBE87-542D-B245-8A30-71AA5F55172B}"/>
                      </a:ext>
                    </a:extLst>
                  </p14:cNvPr>
                  <p14:cNvContentPartPr/>
                  <p14:nvPr/>
                </p14:nvContentPartPr>
                <p14:xfrm>
                  <a:off x="3034842" y="2994899"/>
                  <a:ext cx="17640" cy="131760"/>
                </p14:xfrm>
              </p:contentPart>
            </mc:Choice>
            <mc:Fallback>
              <p:pic>
                <p:nvPicPr>
                  <p:cNvPr id="792" name="Pennanteckning 791">
                    <a:extLst>
                      <a:ext uri="{FF2B5EF4-FFF2-40B4-BE49-F238E27FC236}">
                        <a16:creationId xmlns:a16="http://schemas.microsoft.com/office/drawing/2014/main" id="{29EBBE87-542D-B245-8A30-71AA5F55172B}"/>
                      </a:ext>
                    </a:extLst>
                  </p:cNvPr>
                  <p:cNvPicPr/>
                  <p:nvPr/>
                </p:nvPicPr>
                <p:blipFill>
                  <a:blip r:embed="rId84"/>
                  <a:stretch>
                    <a:fillRect/>
                  </a:stretch>
                </p:blipFill>
                <p:spPr>
                  <a:xfrm>
                    <a:off x="3019722" y="2979419"/>
                    <a:ext cx="482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93" name="Pennanteckning 792">
                    <a:extLst>
                      <a:ext uri="{FF2B5EF4-FFF2-40B4-BE49-F238E27FC236}">
                        <a16:creationId xmlns:a16="http://schemas.microsoft.com/office/drawing/2014/main" id="{96BD18EE-7E53-EEF0-23B2-9E7D0A7CC400}"/>
                      </a:ext>
                    </a:extLst>
                  </p14:cNvPr>
                  <p14:cNvContentPartPr/>
                  <p14:nvPr/>
                </p14:nvContentPartPr>
                <p14:xfrm>
                  <a:off x="3039882" y="2917139"/>
                  <a:ext cx="115200" cy="178920"/>
                </p14:xfrm>
              </p:contentPart>
            </mc:Choice>
            <mc:Fallback>
              <p:pic>
                <p:nvPicPr>
                  <p:cNvPr id="793" name="Pennanteckning 792">
                    <a:extLst>
                      <a:ext uri="{FF2B5EF4-FFF2-40B4-BE49-F238E27FC236}">
                        <a16:creationId xmlns:a16="http://schemas.microsoft.com/office/drawing/2014/main" id="{96BD18EE-7E53-EEF0-23B2-9E7D0A7CC400}"/>
                      </a:ext>
                    </a:extLst>
                  </p:cNvPr>
                  <p:cNvPicPr/>
                  <p:nvPr/>
                </p:nvPicPr>
                <p:blipFill>
                  <a:blip r:embed="rId86"/>
                  <a:stretch>
                    <a:fillRect/>
                  </a:stretch>
                </p:blipFill>
                <p:spPr>
                  <a:xfrm>
                    <a:off x="3024402" y="2901659"/>
                    <a:ext cx="1458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94" name="Pennanteckning 793">
                    <a:extLst>
                      <a:ext uri="{FF2B5EF4-FFF2-40B4-BE49-F238E27FC236}">
                        <a16:creationId xmlns:a16="http://schemas.microsoft.com/office/drawing/2014/main" id="{30C4DEDD-FBAA-2650-EC3E-E89DA24AD6F1}"/>
                      </a:ext>
                    </a:extLst>
                  </p14:cNvPr>
                  <p14:cNvContentPartPr/>
                  <p14:nvPr/>
                </p14:nvContentPartPr>
                <p14:xfrm>
                  <a:off x="3166962" y="3040979"/>
                  <a:ext cx="121320" cy="295200"/>
                </p14:xfrm>
              </p:contentPart>
            </mc:Choice>
            <mc:Fallback>
              <p:pic>
                <p:nvPicPr>
                  <p:cNvPr id="794" name="Pennanteckning 793">
                    <a:extLst>
                      <a:ext uri="{FF2B5EF4-FFF2-40B4-BE49-F238E27FC236}">
                        <a16:creationId xmlns:a16="http://schemas.microsoft.com/office/drawing/2014/main" id="{30C4DEDD-FBAA-2650-EC3E-E89DA24AD6F1}"/>
                      </a:ext>
                    </a:extLst>
                  </p:cNvPr>
                  <p:cNvPicPr/>
                  <p:nvPr/>
                </p:nvPicPr>
                <p:blipFill>
                  <a:blip r:embed="rId88"/>
                  <a:stretch>
                    <a:fillRect/>
                  </a:stretch>
                </p:blipFill>
                <p:spPr>
                  <a:xfrm>
                    <a:off x="3151842" y="3025859"/>
                    <a:ext cx="151560" cy="325800"/>
                  </a:xfrm>
                  <a:prstGeom prst="rect">
                    <a:avLst/>
                  </a:prstGeom>
                </p:spPr>
              </p:pic>
            </mc:Fallback>
          </mc:AlternateContent>
        </p:grpSp>
      </p:grpSp>
      <p:grpSp>
        <p:nvGrpSpPr>
          <p:cNvPr id="1260" name="Grupp 1259">
            <a:extLst>
              <a:ext uri="{FF2B5EF4-FFF2-40B4-BE49-F238E27FC236}">
                <a16:creationId xmlns:a16="http://schemas.microsoft.com/office/drawing/2014/main" id="{55BC7FE9-C44C-0036-DA3A-2680637B788C}"/>
              </a:ext>
            </a:extLst>
          </p:cNvPr>
          <p:cNvGrpSpPr/>
          <p:nvPr/>
        </p:nvGrpSpPr>
        <p:grpSpPr>
          <a:xfrm>
            <a:off x="674682" y="3668099"/>
            <a:ext cx="2986560" cy="1522440"/>
            <a:chOff x="674682" y="3668099"/>
            <a:chExt cx="2986560" cy="1522440"/>
          </a:xfrm>
        </p:grpSpPr>
        <p:grpSp>
          <p:nvGrpSpPr>
            <p:cNvPr id="802" name="Grupp 801">
              <a:extLst>
                <a:ext uri="{FF2B5EF4-FFF2-40B4-BE49-F238E27FC236}">
                  <a16:creationId xmlns:a16="http://schemas.microsoft.com/office/drawing/2014/main" id="{995AA1D0-C9CA-21E0-1701-B6865CA6B169}"/>
                </a:ext>
              </a:extLst>
            </p:cNvPr>
            <p:cNvGrpSpPr/>
            <p:nvPr/>
          </p:nvGrpSpPr>
          <p:grpSpPr>
            <a:xfrm>
              <a:off x="674682" y="3713459"/>
              <a:ext cx="515520" cy="366840"/>
              <a:chOff x="674682" y="3713459"/>
              <a:chExt cx="515520" cy="366840"/>
            </a:xfrm>
          </p:grpSpPr>
          <mc:AlternateContent xmlns:mc="http://schemas.openxmlformats.org/markup-compatibility/2006">
            <mc:Choice xmlns:p14="http://schemas.microsoft.com/office/powerpoint/2010/main" Requires="p14">
              <p:contentPart p14:bwMode="auto" r:id="rId89">
                <p14:nvContentPartPr>
                  <p14:cNvPr id="799" name="Pennanteckning 798">
                    <a:extLst>
                      <a:ext uri="{FF2B5EF4-FFF2-40B4-BE49-F238E27FC236}">
                        <a16:creationId xmlns:a16="http://schemas.microsoft.com/office/drawing/2014/main" id="{75166C3B-7B97-D7A4-44AB-B1A60C086402}"/>
                      </a:ext>
                    </a:extLst>
                  </p14:cNvPr>
                  <p14:cNvContentPartPr/>
                  <p14:nvPr/>
                </p14:nvContentPartPr>
                <p14:xfrm>
                  <a:off x="674682" y="3802379"/>
                  <a:ext cx="131040" cy="277920"/>
                </p14:xfrm>
              </p:contentPart>
            </mc:Choice>
            <mc:Fallback>
              <p:pic>
                <p:nvPicPr>
                  <p:cNvPr id="799" name="Pennanteckning 798">
                    <a:extLst>
                      <a:ext uri="{FF2B5EF4-FFF2-40B4-BE49-F238E27FC236}">
                        <a16:creationId xmlns:a16="http://schemas.microsoft.com/office/drawing/2014/main" id="{75166C3B-7B97-D7A4-44AB-B1A60C086402}"/>
                      </a:ext>
                    </a:extLst>
                  </p:cNvPr>
                  <p:cNvPicPr/>
                  <p:nvPr/>
                </p:nvPicPr>
                <p:blipFill>
                  <a:blip r:embed="rId90"/>
                  <a:stretch>
                    <a:fillRect/>
                  </a:stretch>
                </p:blipFill>
                <p:spPr>
                  <a:xfrm>
                    <a:off x="659202" y="3786899"/>
                    <a:ext cx="16164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800" name="Pennanteckning 799">
                    <a:extLst>
                      <a:ext uri="{FF2B5EF4-FFF2-40B4-BE49-F238E27FC236}">
                        <a16:creationId xmlns:a16="http://schemas.microsoft.com/office/drawing/2014/main" id="{B013A4C7-A679-E428-5C51-E1A3B2E1D9C8}"/>
                      </a:ext>
                    </a:extLst>
                  </p14:cNvPr>
                  <p14:cNvContentPartPr/>
                  <p14:nvPr/>
                </p14:nvContentPartPr>
                <p14:xfrm>
                  <a:off x="890322" y="3796979"/>
                  <a:ext cx="53280" cy="72360"/>
                </p14:xfrm>
              </p:contentPart>
            </mc:Choice>
            <mc:Fallback>
              <p:pic>
                <p:nvPicPr>
                  <p:cNvPr id="800" name="Pennanteckning 799">
                    <a:extLst>
                      <a:ext uri="{FF2B5EF4-FFF2-40B4-BE49-F238E27FC236}">
                        <a16:creationId xmlns:a16="http://schemas.microsoft.com/office/drawing/2014/main" id="{B013A4C7-A679-E428-5C51-E1A3B2E1D9C8}"/>
                      </a:ext>
                    </a:extLst>
                  </p:cNvPr>
                  <p:cNvPicPr/>
                  <p:nvPr/>
                </p:nvPicPr>
                <p:blipFill>
                  <a:blip r:embed="rId92"/>
                  <a:stretch>
                    <a:fillRect/>
                  </a:stretch>
                </p:blipFill>
                <p:spPr>
                  <a:xfrm>
                    <a:off x="875202" y="3781859"/>
                    <a:ext cx="838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801" name="Pennanteckning 800">
                    <a:extLst>
                      <a:ext uri="{FF2B5EF4-FFF2-40B4-BE49-F238E27FC236}">
                        <a16:creationId xmlns:a16="http://schemas.microsoft.com/office/drawing/2014/main" id="{0EAA80AB-6D2E-4C79-939A-8E4A76581969}"/>
                      </a:ext>
                    </a:extLst>
                  </p14:cNvPr>
                  <p14:cNvContentPartPr/>
                  <p14:nvPr/>
                </p14:nvContentPartPr>
                <p14:xfrm>
                  <a:off x="1006242" y="3713459"/>
                  <a:ext cx="183960" cy="244440"/>
                </p14:xfrm>
              </p:contentPart>
            </mc:Choice>
            <mc:Fallback>
              <p:pic>
                <p:nvPicPr>
                  <p:cNvPr id="801" name="Pennanteckning 800">
                    <a:extLst>
                      <a:ext uri="{FF2B5EF4-FFF2-40B4-BE49-F238E27FC236}">
                        <a16:creationId xmlns:a16="http://schemas.microsoft.com/office/drawing/2014/main" id="{0EAA80AB-6D2E-4C79-939A-8E4A76581969}"/>
                      </a:ext>
                    </a:extLst>
                  </p:cNvPr>
                  <p:cNvPicPr/>
                  <p:nvPr/>
                </p:nvPicPr>
                <p:blipFill>
                  <a:blip r:embed="rId94"/>
                  <a:stretch>
                    <a:fillRect/>
                  </a:stretch>
                </p:blipFill>
                <p:spPr>
                  <a:xfrm>
                    <a:off x="991122" y="3697979"/>
                    <a:ext cx="214560" cy="275040"/>
                  </a:xfrm>
                  <a:prstGeom prst="rect">
                    <a:avLst/>
                  </a:prstGeom>
                </p:spPr>
              </p:pic>
            </mc:Fallback>
          </mc:AlternateContent>
        </p:grpSp>
        <p:grpSp>
          <p:nvGrpSpPr>
            <p:cNvPr id="814" name="Grupp 813">
              <a:extLst>
                <a:ext uri="{FF2B5EF4-FFF2-40B4-BE49-F238E27FC236}">
                  <a16:creationId xmlns:a16="http://schemas.microsoft.com/office/drawing/2014/main" id="{7B0AAADE-BCFA-B043-4B6C-31EC4098DDB2}"/>
                </a:ext>
              </a:extLst>
            </p:cNvPr>
            <p:cNvGrpSpPr/>
            <p:nvPr/>
          </p:nvGrpSpPr>
          <p:grpSpPr>
            <a:xfrm>
              <a:off x="1414122" y="3811739"/>
              <a:ext cx="38160" cy="118440"/>
              <a:chOff x="1414122" y="3811739"/>
              <a:chExt cx="38160" cy="118440"/>
            </a:xfrm>
          </p:grpSpPr>
          <mc:AlternateContent xmlns:mc="http://schemas.openxmlformats.org/markup-compatibility/2006">
            <mc:Choice xmlns:p14="http://schemas.microsoft.com/office/powerpoint/2010/main" Requires="p14">
              <p:contentPart p14:bwMode="auto" r:id="rId95">
                <p14:nvContentPartPr>
                  <p14:cNvPr id="803" name="Pennanteckning 802">
                    <a:extLst>
                      <a:ext uri="{FF2B5EF4-FFF2-40B4-BE49-F238E27FC236}">
                        <a16:creationId xmlns:a16="http://schemas.microsoft.com/office/drawing/2014/main" id="{338AC4D5-6B23-A82E-3F69-C946EF3AECE5}"/>
                      </a:ext>
                    </a:extLst>
                  </p14:cNvPr>
                  <p14:cNvContentPartPr/>
                  <p14:nvPr/>
                </p14:nvContentPartPr>
                <p14:xfrm>
                  <a:off x="1414122" y="3811739"/>
                  <a:ext cx="7920" cy="2160"/>
                </p14:xfrm>
              </p:contentPart>
            </mc:Choice>
            <mc:Fallback>
              <p:pic>
                <p:nvPicPr>
                  <p:cNvPr id="803" name="Pennanteckning 802">
                    <a:extLst>
                      <a:ext uri="{FF2B5EF4-FFF2-40B4-BE49-F238E27FC236}">
                        <a16:creationId xmlns:a16="http://schemas.microsoft.com/office/drawing/2014/main" id="{338AC4D5-6B23-A82E-3F69-C946EF3AECE5}"/>
                      </a:ext>
                    </a:extLst>
                  </p:cNvPr>
                  <p:cNvPicPr/>
                  <p:nvPr/>
                </p:nvPicPr>
                <p:blipFill>
                  <a:blip r:embed="rId96"/>
                  <a:stretch>
                    <a:fillRect/>
                  </a:stretch>
                </p:blipFill>
                <p:spPr>
                  <a:xfrm>
                    <a:off x="1398642" y="3796619"/>
                    <a:ext cx="381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804" name="Pennanteckning 803">
                    <a:extLst>
                      <a:ext uri="{FF2B5EF4-FFF2-40B4-BE49-F238E27FC236}">
                        <a16:creationId xmlns:a16="http://schemas.microsoft.com/office/drawing/2014/main" id="{0EF60B1B-3394-2C8C-DA64-4AFF7EF70961}"/>
                      </a:ext>
                    </a:extLst>
                  </p14:cNvPr>
                  <p14:cNvContentPartPr/>
                  <p14:nvPr/>
                </p14:nvContentPartPr>
                <p14:xfrm>
                  <a:off x="1432122" y="3897779"/>
                  <a:ext cx="1080" cy="3600"/>
                </p14:xfrm>
              </p:contentPart>
            </mc:Choice>
            <mc:Fallback>
              <p:pic>
                <p:nvPicPr>
                  <p:cNvPr id="804" name="Pennanteckning 803">
                    <a:extLst>
                      <a:ext uri="{FF2B5EF4-FFF2-40B4-BE49-F238E27FC236}">
                        <a16:creationId xmlns:a16="http://schemas.microsoft.com/office/drawing/2014/main" id="{0EF60B1B-3394-2C8C-DA64-4AFF7EF70961}"/>
                      </a:ext>
                    </a:extLst>
                  </p:cNvPr>
                  <p:cNvPicPr/>
                  <p:nvPr/>
                </p:nvPicPr>
                <p:blipFill>
                  <a:blip r:embed="rId98"/>
                  <a:stretch>
                    <a:fillRect/>
                  </a:stretch>
                </p:blipFill>
                <p:spPr>
                  <a:xfrm>
                    <a:off x="1417002" y="3882659"/>
                    <a:ext cx="316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06" name="Pennanteckning 805">
                    <a:extLst>
                      <a:ext uri="{FF2B5EF4-FFF2-40B4-BE49-F238E27FC236}">
                        <a16:creationId xmlns:a16="http://schemas.microsoft.com/office/drawing/2014/main" id="{54041951-0EDD-914A-E1BD-A51614EC7E49}"/>
                      </a:ext>
                    </a:extLst>
                  </p14:cNvPr>
                  <p14:cNvContentPartPr/>
                  <p14:nvPr/>
                </p14:nvContentPartPr>
                <p14:xfrm>
                  <a:off x="1424562" y="3895259"/>
                  <a:ext cx="27720" cy="34920"/>
                </p14:xfrm>
              </p:contentPart>
            </mc:Choice>
            <mc:Fallback>
              <p:pic>
                <p:nvPicPr>
                  <p:cNvPr id="806" name="Pennanteckning 805">
                    <a:extLst>
                      <a:ext uri="{FF2B5EF4-FFF2-40B4-BE49-F238E27FC236}">
                        <a16:creationId xmlns:a16="http://schemas.microsoft.com/office/drawing/2014/main" id="{54041951-0EDD-914A-E1BD-A51614EC7E49}"/>
                      </a:ext>
                    </a:extLst>
                  </p:cNvPr>
                  <p:cNvPicPr/>
                  <p:nvPr/>
                </p:nvPicPr>
                <p:blipFill>
                  <a:blip r:embed="rId100"/>
                  <a:stretch>
                    <a:fillRect/>
                  </a:stretch>
                </p:blipFill>
                <p:spPr>
                  <a:xfrm>
                    <a:off x="1409442" y="3880139"/>
                    <a:ext cx="58320" cy="65520"/>
                  </a:xfrm>
                  <a:prstGeom prst="rect">
                    <a:avLst/>
                  </a:prstGeom>
                </p:spPr>
              </p:pic>
            </mc:Fallback>
          </mc:AlternateContent>
        </p:grpSp>
        <p:grpSp>
          <p:nvGrpSpPr>
            <p:cNvPr id="813" name="Grupp 812">
              <a:extLst>
                <a:ext uri="{FF2B5EF4-FFF2-40B4-BE49-F238E27FC236}">
                  <a16:creationId xmlns:a16="http://schemas.microsoft.com/office/drawing/2014/main" id="{6F67BF84-6E05-84B1-62D9-33ECF557881A}"/>
                </a:ext>
              </a:extLst>
            </p:cNvPr>
            <p:cNvGrpSpPr/>
            <p:nvPr/>
          </p:nvGrpSpPr>
          <p:grpSpPr>
            <a:xfrm>
              <a:off x="1741362" y="3668099"/>
              <a:ext cx="650520" cy="439200"/>
              <a:chOff x="1741362" y="3668099"/>
              <a:chExt cx="650520" cy="439200"/>
            </a:xfrm>
          </p:grpSpPr>
          <mc:AlternateContent xmlns:mc="http://schemas.openxmlformats.org/markup-compatibility/2006">
            <mc:Choice xmlns:p14="http://schemas.microsoft.com/office/powerpoint/2010/main" Requires="p14">
              <p:contentPart p14:bwMode="auto" r:id="rId101">
                <p14:nvContentPartPr>
                  <p14:cNvPr id="807" name="Pennanteckning 806">
                    <a:extLst>
                      <a:ext uri="{FF2B5EF4-FFF2-40B4-BE49-F238E27FC236}">
                        <a16:creationId xmlns:a16="http://schemas.microsoft.com/office/drawing/2014/main" id="{8E73DD99-0971-CDA5-E74D-12C55A752E7D}"/>
                      </a:ext>
                    </a:extLst>
                  </p14:cNvPr>
                  <p14:cNvContentPartPr/>
                  <p14:nvPr/>
                </p14:nvContentPartPr>
                <p14:xfrm>
                  <a:off x="1761162" y="3709139"/>
                  <a:ext cx="169200" cy="398160"/>
                </p14:xfrm>
              </p:contentPart>
            </mc:Choice>
            <mc:Fallback>
              <p:pic>
                <p:nvPicPr>
                  <p:cNvPr id="807" name="Pennanteckning 806">
                    <a:extLst>
                      <a:ext uri="{FF2B5EF4-FFF2-40B4-BE49-F238E27FC236}">
                        <a16:creationId xmlns:a16="http://schemas.microsoft.com/office/drawing/2014/main" id="{8E73DD99-0971-CDA5-E74D-12C55A752E7D}"/>
                      </a:ext>
                    </a:extLst>
                  </p:cNvPr>
                  <p:cNvPicPr/>
                  <p:nvPr/>
                </p:nvPicPr>
                <p:blipFill>
                  <a:blip r:embed="rId102"/>
                  <a:stretch>
                    <a:fillRect/>
                  </a:stretch>
                </p:blipFill>
                <p:spPr>
                  <a:xfrm>
                    <a:off x="1746042" y="3694019"/>
                    <a:ext cx="19944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08" name="Pennanteckning 807">
                    <a:extLst>
                      <a:ext uri="{FF2B5EF4-FFF2-40B4-BE49-F238E27FC236}">
                        <a16:creationId xmlns:a16="http://schemas.microsoft.com/office/drawing/2014/main" id="{8C34B852-88DF-26A2-E0A1-7D23FE31AB7C}"/>
                      </a:ext>
                    </a:extLst>
                  </p14:cNvPr>
                  <p14:cNvContentPartPr/>
                  <p14:nvPr/>
                </p14:nvContentPartPr>
                <p14:xfrm>
                  <a:off x="1903362" y="3888059"/>
                  <a:ext cx="81360" cy="17640"/>
                </p14:xfrm>
              </p:contentPart>
            </mc:Choice>
            <mc:Fallback>
              <p:pic>
                <p:nvPicPr>
                  <p:cNvPr id="808" name="Pennanteckning 807">
                    <a:extLst>
                      <a:ext uri="{FF2B5EF4-FFF2-40B4-BE49-F238E27FC236}">
                        <a16:creationId xmlns:a16="http://schemas.microsoft.com/office/drawing/2014/main" id="{8C34B852-88DF-26A2-E0A1-7D23FE31AB7C}"/>
                      </a:ext>
                    </a:extLst>
                  </p:cNvPr>
                  <p:cNvPicPr/>
                  <p:nvPr/>
                </p:nvPicPr>
                <p:blipFill>
                  <a:blip r:embed="rId104"/>
                  <a:stretch>
                    <a:fillRect/>
                  </a:stretch>
                </p:blipFill>
                <p:spPr>
                  <a:xfrm>
                    <a:off x="1888242" y="3872579"/>
                    <a:ext cx="1119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09" name="Pennanteckning 808">
                    <a:extLst>
                      <a:ext uri="{FF2B5EF4-FFF2-40B4-BE49-F238E27FC236}">
                        <a16:creationId xmlns:a16="http://schemas.microsoft.com/office/drawing/2014/main" id="{1304EC98-3BB7-5B10-EA34-F2D023F008FC}"/>
                      </a:ext>
                    </a:extLst>
                  </p14:cNvPr>
                  <p14:cNvContentPartPr/>
                  <p14:nvPr/>
                </p14:nvContentPartPr>
                <p14:xfrm>
                  <a:off x="2015322" y="3911099"/>
                  <a:ext cx="2880" cy="45720"/>
                </p14:xfrm>
              </p:contentPart>
            </mc:Choice>
            <mc:Fallback>
              <p:pic>
                <p:nvPicPr>
                  <p:cNvPr id="809" name="Pennanteckning 808">
                    <a:extLst>
                      <a:ext uri="{FF2B5EF4-FFF2-40B4-BE49-F238E27FC236}">
                        <a16:creationId xmlns:a16="http://schemas.microsoft.com/office/drawing/2014/main" id="{1304EC98-3BB7-5B10-EA34-F2D023F008FC}"/>
                      </a:ext>
                    </a:extLst>
                  </p:cNvPr>
                  <p:cNvPicPr/>
                  <p:nvPr/>
                </p:nvPicPr>
                <p:blipFill>
                  <a:blip r:embed="rId106"/>
                  <a:stretch>
                    <a:fillRect/>
                  </a:stretch>
                </p:blipFill>
                <p:spPr>
                  <a:xfrm>
                    <a:off x="1999842" y="3895979"/>
                    <a:ext cx="3348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10" name="Pennanteckning 809">
                    <a:extLst>
                      <a:ext uri="{FF2B5EF4-FFF2-40B4-BE49-F238E27FC236}">
                        <a16:creationId xmlns:a16="http://schemas.microsoft.com/office/drawing/2014/main" id="{67C9A02C-7F73-5F41-BCE8-DEB31A2E2307}"/>
                      </a:ext>
                    </a:extLst>
                  </p14:cNvPr>
                  <p14:cNvContentPartPr/>
                  <p14:nvPr/>
                </p14:nvContentPartPr>
                <p14:xfrm>
                  <a:off x="2041602" y="3839099"/>
                  <a:ext cx="207000" cy="68040"/>
                </p14:xfrm>
              </p:contentPart>
            </mc:Choice>
            <mc:Fallback>
              <p:pic>
                <p:nvPicPr>
                  <p:cNvPr id="810" name="Pennanteckning 809">
                    <a:extLst>
                      <a:ext uri="{FF2B5EF4-FFF2-40B4-BE49-F238E27FC236}">
                        <a16:creationId xmlns:a16="http://schemas.microsoft.com/office/drawing/2014/main" id="{67C9A02C-7F73-5F41-BCE8-DEB31A2E2307}"/>
                      </a:ext>
                    </a:extLst>
                  </p:cNvPr>
                  <p:cNvPicPr/>
                  <p:nvPr/>
                </p:nvPicPr>
                <p:blipFill>
                  <a:blip r:embed="rId108"/>
                  <a:stretch>
                    <a:fillRect/>
                  </a:stretch>
                </p:blipFill>
                <p:spPr>
                  <a:xfrm>
                    <a:off x="2026482" y="3823979"/>
                    <a:ext cx="23760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11" name="Pennanteckning 810">
                    <a:extLst>
                      <a:ext uri="{FF2B5EF4-FFF2-40B4-BE49-F238E27FC236}">
                        <a16:creationId xmlns:a16="http://schemas.microsoft.com/office/drawing/2014/main" id="{BDDC2ACA-317F-FF96-B426-1A83EA4153BD}"/>
                      </a:ext>
                    </a:extLst>
                  </p14:cNvPr>
                  <p14:cNvContentPartPr/>
                  <p14:nvPr/>
                </p14:nvContentPartPr>
                <p14:xfrm>
                  <a:off x="2283162" y="3668099"/>
                  <a:ext cx="108720" cy="326880"/>
                </p14:xfrm>
              </p:contentPart>
            </mc:Choice>
            <mc:Fallback>
              <p:pic>
                <p:nvPicPr>
                  <p:cNvPr id="811" name="Pennanteckning 810">
                    <a:extLst>
                      <a:ext uri="{FF2B5EF4-FFF2-40B4-BE49-F238E27FC236}">
                        <a16:creationId xmlns:a16="http://schemas.microsoft.com/office/drawing/2014/main" id="{BDDC2ACA-317F-FF96-B426-1A83EA4153BD}"/>
                      </a:ext>
                    </a:extLst>
                  </p:cNvPr>
                  <p:cNvPicPr/>
                  <p:nvPr/>
                </p:nvPicPr>
                <p:blipFill>
                  <a:blip r:embed="rId110"/>
                  <a:stretch>
                    <a:fillRect/>
                  </a:stretch>
                </p:blipFill>
                <p:spPr>
                  <a:xfrm>
                    <a:off x="2267682" y="3652979"/>
                    <a:ext cx="13932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12" name="Pennanteckning 811">
                    <a:extLst>
                      <a:ext uri="{FF2B5EF4-FFF2-40B4-BE49-F238E27FC236}">
                        <a16:creationId xmlns:a16="http://schemas.microsoft.com/office/drawing/2014/main" id="{C441A83C-827C-EB90-8862-52CDA2A26232}"/>
                      </a:ext>
                    </a:extLst>
                  </p14:cNvPr>
                  <p14:cNvContentPartPr/>
                  <p14:nvPr/>
                </p14:nvContentPartPr>
                <p14:xfrm>
                  <a:off x="1741362" y="3893819"/>
                  <a:ext cx="203040" cy="46800"/>
                </p14:xfrm>
              </p:contentPart>
            </mc:Choice>
            <mc:Fallback>
              <p:pic>
                <p:nvPicPr>
                  <p:cNvPr id="812" name="Pennanteckning 811">
                    <a:extLst>
                      <a:ext uri="{FF2B5EF4-FFF2-40B4-BE49-F238E27FC236}">
                        <a16:creationId xmlns:a16="http://schemas.microsoft.com/office/drawing/2014/main" id="{C441A83C-827C-EB90-8862-52CDA2A26232}"/>
                      </a:ext>
                    </a:extLst>
                  </p:cNvPr>
                  <p:cNvPicPr/>
                  <p:nvPr/>
                </p:nvPicPr>
                <p:blipFill>
                  <a:blip r:embed="rId112"/>
                  <a:stretch>
                    <a:fillRect/>
                  </a:stretch>
                </p:blipFill>
                <p:spPr>
                  <a:xfrm>
                    <a:off x="1726242" y="3878339"/>
                    <a:ext cx="233640" cy="77040"/>
                  </a:xfrm>
                  <a:prstGeom prst="rect">
                    <a:avLst/>
                  </a:prstGeom>
                </p:spPr>
              </p:pic>
            </mc:Fallback>
          </mc:AlternateContent>
        </p:grpSp>
        <p:grpSp>
          <p:nvGrpSpPr>
            <p:cNvPr id="821" name="Grupp 820">
              <a:extLst>
                <a:ext uri="{FF2B5EF4-FFF2-40B4-BE49-F238E27FC236}">
                  <a16:creationId xmlns:a16="http://schemas.microsoft.com/office/drawing/2014/main" id="{2F336554-F0E3-9364-F02A-0D2ABC37152A}"/>
                </a:ext>
              </a:extLst>
            </p:cNvPr>
            <p:cNvGrpSpPr/>
            <p:nvPr/>
          </p:nvGrpSpPr>
          <p:grpSpPr>
            <a:xfrm>
              <a:off x="2688162" y="3753779"/>
              <a:ext cx="816840" cy="284400"/>
              <a:chOff x="2688162" y="3753779"/>
              <a:chExt cx="816840" cy="284400"/>
            </a:xfrm>
          </p:grpSpPr>
          <mc:AlternateContent xmlns:mc="http://schemas.openxmlformats.org/markup-compatibility/2006">
            <mc:Choice xmlns:p14="http://schemas.microsoft.com/office/powerpoint/2010/main" Requires="p14">
              <p:contentPart p14:bwMode="auto" r:id="rId113">
                <p14:nvContentPartPr>
                  <p14:cNvPr id="815" name="Pennanteckning 814">
                    <a:extLst>
                      <a:ext uri="{FF2B5EF4-FFF2-40B4-BE49-F238E27FC236}">
                        <a16:creationId xmlns:a16="http://schemas.microsoft.com/office/drawing/2014/main" id="{F6C30015-835C-5E43-727A-1FE08A66D6B9}"/>
                      </a:ext>
                    </a:extLst>
                  </p14:cNvPr>
                  <p14:cNvContentPartPr/>
                  <p14:nvPr/>
                </p14:nvContentPartPr>
                <p14:xfrm>
                  <a:off x="2688162" y="3825779"/>
                  <a:ext cx="129240" cy="92160"/>
                </p14:xfrm>
              </p:contentPart>
            </mc:Choice>
            <mc:Fallback>
              <p:pic>
                <p:nvPicPr>
                  <p:cNvPr id="815" name="Pennanteckning 814">
                    <a:extLst>
                      <a:ext uri="{FF2B5EF4-FFF2-40B4-BE49-F238E27FC236}">
                        <a16:creationId xmlns:a16="http://schemas.microsoft.com/office/drawing/2014/main" id="{F6C30015-835C-5E43-727A-1FE08A66D6B9}"/>
                      </a:ext>
                    </a:extLst>
                  </p:cNvPr>
                  <p:cNvPicPr/>
                  <p:nvPr/>
                </p:nvPicPr>
                <p:blipFill>
                  <a:blip r:embed="rId114"/>
                  <a:stretch>
                    <a:fillRect/>
                  </a:stretch>
                </p:blipFill>
                <p:spPr>
                  <a:xfrm>
                    <a:off x="2673042" y="3810659"/>
                    <a:ext cx="1598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16" name="Pennanteckning 815">
                    <a:extLst>
                      <a:ext uri="{FF2B5EF4-FFF2-40B4-BE49-F238E27FC236}">
                        <a16:creationId xmlns:a16="http://schemas.microsoft.com/office/drawing/2014/main" id="{E20239B0-DD62-4ABF-8DF6-58C2F0A310A5}"/>
                      </a:ext>
                    </a:extLst>
                  </p14:cNvPr>
                  <p14:cNvContentPartPr/>
                  <p14:nvPr/>
                </p14:nvContentPartPr>
                <p14:xfrm>
                  <a:off x="2872842" y="3829019"/>
                  <a:ext cx="97920" cy="95400"/>
                </p14:xfrm>
              </p:contentPart>
            </mc:Choice>
            <mc:Fallback>
              <p:pic>
                <p:nvPicPr>
                  <p:cNvPr id="816" name="Pennanteckning 815">
                    <a:extLst>
                      <a:ext uri="{FF2B5EF4-FFF2-40B4-BE49-F238E27FC236}">
                        <a16:creationId xmlns:a16="http://schemas.microsoft.com/office/drawing/2014/main" id="{E20239B0-DD62-4ABF-8DF6-58C2F0A310A5}"/>
                      </a:ext>
                    </a:extLst>
                  </p:cNvPr>
                  <p:cNvPicPr/>
                  <p:nvPr/>
                </p:nvPicPr>
                <p:blipFill>
                  <a:blip r:embed="rId116"/>
                  <a:stretch>
                    <a:fillRect/>
                  </a:stretch>
                </p:blipFill>
                <p:spPr>
                  <a:xfrm>
                    <a:off x="2857362" y="3813899"/>
                    <a:ext cx="1285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17" name="Pennanteckning 816">
                    <a:extLst>
                      <a:ext uri="{FF2B5EF4-FFF2-40B4-BE49-F238E27FC236}">
                        <a16:creationId xmlns:a16="http://schemas.microsoft.com/office/drawing/2014/main" id="{E57C83E4-D057-3A73-33E7-185902C4EBA4}"/>
                      </a:ext>
                    </a:extLst>
                  </p14:cNvPr>
                  <p14:cNvContentPartPr/>
                  <p14:nvPr/>
                </p14:nvContentPartPr>
                <p14:xfrm>
                  <a:off x="2997402" y="3836579"/>
                  <a:ext cx="83160" cy="201600"/>
                </p14:xfrm>
              </p:contentPart>
            </mc:Choice>
            <mc:Fallback>
              <p:pic>
                <p:nvPicPr>
                  <p:cNvPr id="817" name="Pennanteckning 816">
                    <a:extLst>
                      <a:ext uri="{FF2B5EF4-FFF2-40B4-BE49-F238E27FC236}">
                        <a16:creationId xmlns:a16="http://schemas.microsoft.com/office/drawing/2014/main" id="{E57C83E4-D057-3A73-33E7-185902C4EBA4}"/>
                      </a:ext>
                    </a:extLst>
                  </p:cNvPr>
                  <p:cNvPicPr/>
                  <p:nvPr/>
                </p:nvPicPr>
                <p:blipFill>
                  <a:blip r:embed="rId118"/>
                  <a:stretch>
                    <a:fillRect/>
                  </a:stretch>
                </p:blipFill>
                <p:spPr>
                  <a:xfrm>
                    <a:off x="2982282" y="3821459"/>
                    <a:ext cx="1134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18" name="Pennanteckning 817">
                    <a:extLst>
                      <a:ext uri="{FF2B5EF4-FFF2-40B4-BE49-F238E27FC236}">
                        <a16:creationId xmlns:a16="http://schemas.microsoft.com/office/drawing/2014/main" id="{14D46927-E7C1-890C-B4BF-4E955978302C}"/>
                      </a:ext>
                    </a:extLst>
                  </p14:cNvPr>
                  <p14:cNvContentPartPr/>
                  <p14:nvPr/>
                </p14:nvContentPartPr>
                <p14:xfrm>
                  <a:off x="3147162" y="3870419"/>
                  <a:ext cx="10440" cy="44280"/>
                </p14:xfrm>
              </p:contentPart>
            </mc:Choice>
            <mc:Fallback>
              <p:pic>
                <p:nvPicPr>
                  <p:cNvPr id="818" name="Pennanteckning 817">
                    <a:extLst>
                      <a:ext uri="{FF2B5EF4-FFF2-40B4-BE49-F238E27FC236}">
                        <a16:creationId xmlns:a16="http://schemas.microsoft.com/office/drawing/2014/main" id="{14D46927-E7C1-890C-B4BF-4E955978302C}"/>
                      </a:ext>
                    </a:extLst>
                  </p:cNvPr>
                  <p:cNvPicPr/>
                  <p:nvPr/>
                </p:nvPicPr>
                <p:blipFill>
                  <a:blip r:embed="rId120"/>
                  <a:stretch>
                    <a:fillRect/>
                  </a:stretch>
                </p:blipFill>
                <p:spPr>
                  <a:xfrm>
                    <a:off x="3132042" y="3855299"/>
                    <a:ext cx="406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19" name="Pennanteckning 818">
                    <a:extLst>
                      <a:ext uri="{FF2B5EF4-FFF2-40B4-BE49-F238E27FC236}">
                        <a16:creationId xmlns:a16="http://schemas.microsoft.com/office/drawing/2014/main" id="{4665F13C-9369-70FD-AAAD-DF089B2E8A6E}"/>
                      </a:ext>
                    </a:extLst>
                  </p14:cNvPr>
                  <p14:cNvContentPartPr/>
                  <p14:nvPr/>
                </p14:nvContentPartPr>
                <p14:xfrm>
                  <a:off x="3180282" y="3753779"/>
                  <a:ext cx="10440" cy="74880"/>
                </p14:xfrm>
              </p:contentPart>
            </mc:Choice>
            <mc:Fallback>
              <p:pic>
                <p:nvPicPr>
                  <p:cNvPr id="819" name="Pennanteckning 818">
                    <a:extLst>
                      <a:ext uri="{FF2B5EF4-FFF2-40B4-BE49-F238E27FC236}">
                        <a16:creationId xmlns:a16="http://schemas.microsoft.com/office/drawing/2014/main" id="{4665F13C-9369-70FD-AAAD-DF089B2E8A6E}"/>
                      </a:ext>
                    </a:extLst>
                  </p:cNvPr>
                  <p:cNvPicPr/>
                  <p:nvPr/>
                </p:nvPicPr>
                <p:blipFill>
                  <a:blip r:embed="rId122"/>
                  <a:stretch>
                    <a:fillRect/>
                  </a:stretch>
                </p:blipFill>
                <p:spPr>
                  <a:xfrm>
                    <a:off x="3165162" y="3738659"/>
                    <a:ext cx="406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20" name="Pennanteckning 819">
                    <a:extLst>
                      <a:ext uri="{FF2B5EF4-FFF2-40B4-BE49-F238E27FC236}">
                        <a16:creationId xmlns:a16="http://schemas.microsoft.com/office/drawing/2014/main" id="{DF94D419-CB93-3D3E-CC90-37F0E1F83073}"/>
                      </a:ext>
                    </a:extLst>
                  </p14:cNvPr>
                  <p14:cNvContentPartPr/>
                  <p14:nvPr/>
                </p14:nvContentPartPr>
                <p14:xfrm>
                  <a:off x="3201882" y="3805979"/>
                  <a:ext cx="303120" cy="106920"/>
                </p14:xfrm>
              </p:contentPart>
            </mc:Choice>
            <mc:Fallback>
              <p:pic>
                <p:nvPicPr>
                  <p:cNvPr id="820" name="Pennanteckning 819">
                    <a:extLst>
                      <a:ext uri="{FF2B5EF4-FFF2-40B4-BE49-F238E27FC236}">
                        <a16:creationId xmlns:a16="http://schemas.microsoft.com/office/drawing/2014/main" id="{DF94D419-CB93-3D3E-CC90-37F0E1F83073}"/>
                      </a:ext>
                    </a:extLst>
                  </p:cNvPr>
                  <p:cNvPicPr/>
                  <p:nvPr/>
                </p:nvPicPr>
                <p:blipFill>
                  <a:blip r:embed="rId124"/>
                  <a:stretch>
                    <a:fillRect/>
                  </a:stretch>
                </p:blipFill>
                <p:spPr>
                  <a:xfrm>
                    <a:off x="3186762" y="3790859"/>
                    <a:ext cx="333720" cy="137520"/>
                  </a:xfrm>
                  <a:prstGeom prst="rect">
                    <a:avLst/>
                  </a:prstGeom>
                </p:spPr>
              </p:pic>
            </mc:Fallback>
          </mc:AlternateContent>
        </p:grpSp>
        <p:grpSp>
          <p:nvGrpSpPr>
            <p:cNvPr id="829" name="Grupp 828">
              <a:extLst>
                <a:ext uri="{FF2B5EF4-FFF2-40B4-BE49-F238E27FC236}">
                  <a16:creationId xmlns:a16="http://schemas.microsoft.com/office/drawing/2014/main" id="{BD9F9B39-A8BE-B8AF-3F5E-278F31B36821}"/>
                </a:ext>
              </a:extLst>
            </p:cNvPr>
            <p:cNvGrpSpPr/>
            <p:nvPr/>
          </p:nvGrpSpPr>
          <p:grpSpPr>
            <a:xfrm>
              <a:off x="808602" y="4356779"/>
              <a:ext cx="1148400" cy="363240"/>
              <a:chOff x="808602" y="4356779"/>
              <a:chExt cx="1148400" cy="363240"/>
            </a:xfrm>
          </p:grpSpPr>
          <mc:AlternateContent xmlns:mc="http://schemas.openxmlformats.org/markup-compatibility/2006">
            <mc:Choice xmlns:p14="http://schemas.microsoft.com/office/powerpoint/2010/main" Requires="p14">
              <p:contentPart p14:bwMode="auto" r:id="rId125">
                <p14:nvContentPartPr>
                  <p14:cNvPr id="822" name="Pennanteckning 821">
                    <a:extLst>
                      <a:ext uri="{FF2B5EF4-FFF2-40B4-BE49-F238E27FC236}">
                        <a16:creationId xmlns:a16="http://schemas.microsoft.com/office/drawing/2014/main" id="{F0925140-6A89-D48E-481E-19F1B9846AED}"/>
                      </a:ext>
                    </a:extLst>
                  </p14:cNvPr>
                  <p14:cNvContentPartPr/>
                  <p14:nvPr/>
                </p14:nvContentPartPr>
                <p14:xfrm>
                  <a:off x="808602" y="4361819"/>
                  <a:ext cx="138600" cy="170640"/>
                </p14:xfrm>
              </p:contentPart>
            </mc:Choice>
            <mc:Fallback>
              <p:pic>
                <p:nvPicPr>
                  <p:cNvPr id="822" name="Pennanteckning 821">
                    <a:extLst>
                      <a:ext uri="{FF2B5EF4-FFF2-40B4-BE49-F238E27FC236}">
                        <a16:creationId xmlns:a16="http://schemas.microsoft.com/office/drawing/2014/main" id="{F0925140-6A89-D48E-481E-19F1B9846AED}"/>
                      </a:ext>
                    </a:extLst>
                  </p:cNvPr>
                  <p:cNvPicPr/>
                  <p:nvPr/>
                </p:nvPicPr>
                <p:blipFill>
                  <a:blip r:embed="rId126"/>
                  <a:stretch>
                    <a:fillRect/>
                  </a:stretch>
                </p:blipFill>
                <p:spPr>
                  <a:xfrm>
                    <a:off x="793482" y="4346339"/>
                    <a:ext cx="1688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23" name="Pennanteckning 822">
                    <a:extLst>
                      <a:ext uri="{FF2B5EF4-FFF2-40B4-BE49-F238E27FC236}">
                        <a16:creationId xmlns:a16="http://schemas.microsoft.com/office/drawing/2014/main" id="{9EFC2C1D-0670-19BE-4E33-230AEDCEF93C}"/>
                      </a:ext>
                    </a:extLst>
                  </p14:cNvPr>
                  <p14:cNvContentPartPr/>
                  <p14:nvPr/>
                </p14:nvContentPartPr>
                <p14:xfrm>
                  <a:off x="1010202" y="4498259"/>
                  <a:ext cx="22680" cy="93960"/>
                </p14:xfrm>
              </p:contentPart>
            </mc:Choice>
            <mc:Fallback>
              <p:pic>
                <p:nvPicPr>
                  <p:cNvPr id="823" name="Pennanteckning 822">
                    <a:extLst>
                      <a:ext uri="{FF2B5EF4-FFF2-40B4-BE49-F238E27FC236}">
                        <a16:creationId xmlns:a16="http://schemas.microsoft.com/office/drawing/2014/main" id="{9EFC2C1D-0670-19BE-4E33-230AEDCEF93C}"/>
                      </a:ext>
                    </a:extLst>
                  </p:cNvPr>
                  <p:cNvPicPr/>
                  <p:nvPr/>
                </p:nvPicPr>
                <p:blipFill>
                  <a:blip r:embed="rId128"/>
                  <a:stretch>
                    <a:fillRect/>
                  </a:stretch>
                </p:blipFill>
                <p:spPr>
                  <a:xfrm>
                    <a:off x="995082" y="4482779"/>
                    <a:ext cx="532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24" name="Pennanteckning 823">
                    <a:extLst>
                      <a:ext uri="{FF2B5EF4-FFF2-40B4-BE49-F238E27FC236}">
                        <a16:creationId xmlns:a16="http://schemas.microsoft.com/office/drawing/2014/main" id="{B6047E39-410F-01FF-C41D-AD25D524246D}"/>
                      </a:ext>
                    </a:extLst>
                  </p14:cNvPr>
                  <p14:cNvContentPartPr/>
                  <p14:nvPr/>
                </p14:nvContentPartPr>
                <p14:xfrm>
                  <a:off x="1150962" y="4522019"/>
                  <a:ext cx="61560" cy="43200"/>
                </p14:xfrm>
              </p:contentPart>
            </mc:Choice>
            <mc:Fallback>
              <p:pic>
                <p:nvPicPr>
                  <p:cNvPr id="824" name="Pennanteckning 823">
                    <a:extLst>
                      <a:ext uri="{FF2B5EF4-FFF2-40B4-BE49-F238E27FC236}">
                        <a16:creationId xmlns:a16="http://schemas.microsoft.com/office/drawing/2014/main" id="{B6047E39-410F-01FF-C41D-AD25D524246D}"/>
                      </a:ext>
                    </a:extLst>
                  </p:cNvPr>
                  <p:cNvPicPr/>
                  <p:nvPr/>
                </p:nvPicPr>
                <p:blipFill>
                  <a:blip r:embed="rId130"/>
                  <a:stretch>
                    <a:fillRect/>
                  </a:stretch>
                </p:blipFill>
                <p:spPr>
                  <a:xfrm>
                    <a:off x="1135842" y="4506899"/>
                    <a:ext cx="9216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25" name="Pennanteckning 824">
                    <a:extLst>
                      <a:ext uri="{FF2B5EF4-FFF2-40B4-BE49-F238E27FC236}">
                        <a16:creationId xmlns:a16="http://schemas.microsoft.com/office/drawing/2014/main" id="{C2FF0687-5904-1DEE-1F65-54E367549D7B}"/>
                      </a:ext>
                    </a:extLst>
                  </p14:cNvPr>
                  <p14:cNvContentPartPr/>
                  <p14:nvPr/>
                </p14:nvContentPartPr>
                <p14:xfrm>
                  <a:off x="1328082" y="4484219"/>
                  <a:ext cx="220320" cy="66600"/>
                </p14:xfrm>
              </p:contentPart>
            </mc:Choice>
            <mc:Fallback>
              <p:pic>
                <p:nvPicPr>
                  <p:cNvPr id="825" name="Pennanteckning 824">
                    <a:extLst>
                      <a:ext uri="{FF2B5EF4-FFF2-40B4-BE49-F238E27FC236}">
                        <a16:creationId xmlns:a16="http://schemas.microsoft.com/office/drawing/2014/main" id="{C2FF0687-5904-1DEE-1F65-54E367549D7B}"/>
                      </a:ext>
                    </a:extLst>
                  </p:cNvPr>
                  <p:cNvPicPr/>
                  <p:nvPr/>
                </p:nvPicPr>
                <p:blipFill>
                  <a:blip r:embed="rId132"/>
                  <a:stretch>
                    <a:fillRect/>
                  </a:stretch>
                </p:blipFill>
                <p:spPr>
                  <a:xfrm>
                    <a:off x="1312602" y="4468739"/>
                    <a:ext cx="2509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26" name="Pennanteckning 825">
                    <a:extLst>
                      <a:ext uri="{FF2B5EF4-FFF2-40B4-BE49-F238E27FC236}">
                        <a16:creationId xmlns:a16="http://schemas.microsoft.com/office/drawing/2014/main" id="{01A997B5-00E5-CAB4-8F99-7B1C47C972DE}"/>
                      </a:ext>
                    </a:extLst>
                  </p14:cNvPr>
                  <p14:cNvContentPartPr/>
                  <p14:nvPr/>
                </p14:nvContentPartPr>
                <p14:xfrm>
                  <a:off x="1682682" y="4402139"/>
                  <a:ext cx="37440" cy="114480"/>
                </p14:xfrm>
              </p:contentPart>
            </mc:Choice>
            <mc:Fallback>
              <p:pic>
                <p:nvPicPr>
                  <p:cNvPr id="826" name="Pennanteckning 825">
                    <a:extLst>
                      <a:ext uri="{FF2B5EF4-FFF2-40B4-BE49-F238E27FC236}">
                        <a16:creationId xmlns:a16="http://schemas.microsoft.com/office/drawing/2014/main" id="{01A997B5-00E5-CAB4-8F99-7B1C47C972DE}"/>
                      </a:ext>
                    </a:extLst>
                  </p:cNvPr>
                  <p:cNvPicPr/>
                  <p:nvPr/>
                </p:nvPicPr>
                <p:blipFill>
                  <a:blip r:embed="rId134"/>
                  <a:stretch>
                    <a:fillRect/>
                  </a:stretch>
                </p:blipFill>
                <p:spPr>
                  <a:xfrm>
                    <a:off x="1667562" y="4387019"/>
                    <a:ext cx="680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27" name="Pennanteckning 826">
                    <a:extLst>
                      <a:ext uri="{FF2B5EF4-FFF2-40B4-BE49-F238E27FC236}">
                        <a16:creationId xmlns:a16="http://schemas.microsoft.com/office/drawing/2014/main" id="{2CB5EF37-AF27-DDF6-C7B1-EC1E3FA16C4A}"/>
                      </a:ext>
                    </a:extLst>
                  </p14:cNvPr>
                  <p14:cNvContentPartPr/>
                  <p14:nvPr/>
                </p14:nvContentPartPr>
                <p14:xfrm>
                  <a:off x="1680882" y="4356779"/>
                  <a:ext cx="161640" cy="141120"/>
                </p14:xfrm>
              </p:contentPart>
            </mc:Choice>
            <mc:Fallback>
              <p:pic>
                <p:nvPicPr>
                  <p:cNvPr id="827" name="Pennanteckning 826">
                    <a:extLst>
                      <a:ext uri="{FF2B5EF4-FFF2-40B4-BE49-F238E27FC236}">
                        <a16:creationId xmlns:a16="http://schemas.microsoft.com/office/drawing/2014/main" id="{2CB5EF37-AF27-DDF6-C7B1-EC1E3FA16C4A}"/>
                      </a:ext>
                    </a:extLst>
                  </p:cNvPr>
                  <p:cNvPicPr/>
                  <p:nvPr/>
                </p:nvPicPr>
                <p:blipFill>
                  <a:blip r:embed="rId136"/>
                  <a:stretch>
                    <a:fillRect/>
                  </a:stretch>
                </p:blipFill>
                <p:spPr>
                  <a:xfrm>
                    <a:off x="1665762" y="4341299"/>
                    <a:ext cx="1922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28" name="Pennanteckning 827">
                    <a:extLst>
                      <a:ext uri="{FF2B5EF4-FFF2-40B4-BE49-F238E27FC236}">
                        <a16:creationId xmlns:a16="http://schemas.microsoft.com/office/drawing/2014/main" id="{F8E362B8-D4A7-122C-DF8E-A448F78C3A4F}"/>
                      </a:ext>
                    </a:extLst>
                  </p14:cNvPr>
                  <p14:cNvContentPartPr/>
                  <p14:nvPr/>
                </p14:nvContentPartPr>
                <p14:xfrm>
                  <a:off x="1834962" y="4466939"/>
                  <a:ext cx="122040" cy="253080"/>
                </p14:xfrm>
              </p:contentPart>
            </mc:Choice>
            <mc:Fallback>
              <p:pic>
                <p:nvPicPr>
                  <p:cNvPr id="828" name="Pennanteckning 827">
                    <a:extLst>
                      <a:ext uri="{FF2B5EF4-FFF2-40B4-BE49-F238E27FC236}">
                        <a16:creationId xmlns:a16="http://schemas.microsoft.com/office/drawing/2014/main" id="{F8E362B8-D4A7-122C-DF8E-A448F78C3A4F}"/>
                      </a:ext>
                    </a:extLst>
                  </p:cNvPr>
                  <p:cNvPicPr/>
                  <p:nvPr/>
                </p:nvPicPr>
                <p:blipFill>
                  <a:blip r:embed="rId138"/>
                  <a:stretch>
                    <a:fillRect/>
                  </a:stretch>
                </p:blipFill>
                <p:spPr>
                  <a:xfrm>
                    <a:off x="1819482" y="4451459"/>
                    <a:ext cx="152280" cy="283680"/>
                  </a:xfrm>
                  <a:prstGeom prst="rect">
                    <a:avLst/>
                  </a:prstGeom>
                </p:spPr>
              </p:pic>
            </mc:Fallback>
          </mc:AlternateContent>
        </p:grpSp>
        <p:grpSp>
          <p:nvGrpSpPr>
            <p:cNvPr id="838" name="Grupp 837">
              <a:extLst>
                <a:ext uri="{FF2B5EF4-FFF2-40B4-BE49-F238E27FC236}">
                  <a16:creationId xmlns:a16="http://schemas.microsoft.com/office/drawing/2014/main" id="{F3FACEA4-6434-14E3-14BD-6E0A4EE98CF4}"/>
                </a:ext>
              </a:extLst>
            </p:cNvPr>
            <p:cNvGrpSpPr/>
            <p:nvPr/>
          </p:nvGrpSpPr>
          <p:grpSpPr>
            <a:xfrm>
              <a:off x="2311242" y="4184699"/>
              <a:ext cx="1350000" cy="368640"/>
              <a:chOff x="2311242" y="4184699"/>
              <a:chExt cx="1350000" cy="368640"/>
            </a:xfrm>
          </p:grpSpPr>
          <mc:AlternateContent xmlns:mc="http://schemas.openxmlformats.org/markup-compatibility/2006">
            <mc:Choice xmlns:p14="http://schemas.microsoft.com/office/powerpoint/2010/main" Requires="p14">
              <p:contentPart p14:bwMode="auto" r:id="rId139">
                <p14:nvContentPartPr>
                  <p14:cNvPr id="830" name="Pennanteckning 829">
                    <a:extLst>
                      <a:ext uri="{FF2B5EF4-FFF2-40B4-BE49-F238E27FC236}">
                        <a16:creationId xmlns:a16="http://schemas.microsoft.com/office/drawing/2014/main" id="{42CED6AF-EB53-7230-C7EF-3DCCA85F2BAB}"/>
                      </a:ext>
                    </a:extLst>
                  </p14:cNvPr>
                  <p14:cNvContentPartPr/>
                  <p14:nvPr/>
                </p14:nvContentPartPr>
                <p14:xfrm>
                  <a:off x="2311242" y="4419779"/>
                  <a:ext cx="59760" cy="133560"/>
                </p14:xfrm>
              </p:contentPart>
            </mc:Choice>
            <mc:Fallback>
              <p:pic>
                <p:nvPicPr>
                  <p:cNvPr id="830" name="Pennanteckning 829">
                    <a:extLst>
                      <a:ext uri="{FF2B5EF4-FFF2-40B4-BE49-F238E27FC236}">
                        <a16:creationId xmlns:a16="http://schemas.microsoft.com/office/drawing/2014/main" id="{42CED6AF-EB53-7230-C7EF-3DCCA85F2BAB}"/>
                      </a:ext>
                    </a:extLst>
                  </p:cNvPr>
                  <p:cNvPicPr/>
                  <p:nvPr/>
                </p:nvPicPr>
                <p:blipFill>
                  <a:blip r:embed="rId140"/>
                  <a:stretch>
                    <a:fillRect/>
                  </a:stretch>
                </p:blipFill>
                <p:spPr>
                  <a:xfrm>
                    <a:off x="2296122" y="4404299"/>
                    <a:ext cx="903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31" name="Pennanteckning 830">
                    <a:extLst>
                      <a:ext uri="{FF2B5EF4-FFF2-40B4-BE49-F238E27FC236}">
                        <a16:creationId xmlns:a16="http://schemas.microsoft.com/office/drawing/2014/main" id="{AE8BCDDA-2C3D-2ED9-69E8-D448F337B8CC}"/>
                      </a:ext>
                    </a:extLst>
                  </p14:cNvPr>
                  <p14:cNvContentPartPr/>
                  <p14:nvPr/>
                </p14:nvContentPartPr>
                <p14:xfrm>
                  <a:off x="2485842" y="4432019"/>
                  <a:ext cx="147600" cy="94680"/>
                </p14:xfrm>
              </p:contentPart>
            </mc:Choice>
            <mc:Fallback>
              <p:pic>
                <p:nvPicPr>
                  <p:cNvPr id="831" name="Pennanteckning 830">
                    <a:extLst>
                      <a:ext uri="{FF2B5EF4-FFF2-40B4-BE49-F238E27FC236}">
                        <a16:creationId xmlns:a16="http://schemas.microsoft.com/office/drawing/2014/main" id="{AE8BCDDA-2C3D-2ED9-69E8-D448F337B8CC}"/>
                      </a:ext>
                    </a:extLst>
                  </p:cNvPr>
                  <p:cNvPicPr/>
                  <p:nvPr/>
                </p:nvPicPr>
                <p:blipFill>
                  <a:blip r:embed="rId142"/>
                  <a:stretch>
                    <a:fillRect/>
                  </a:stretch>
                </p:blipFill>
                <p:spPr>
                  <a:xfrm>
                    <a:off x="2470362" y="4416899"/>
                    <a:ext cx="1782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438" name="Pennanteckning 437">
                    <a:extLst>
                      <a:ext uri="{FF2B5EF4-FFF2-40B4-BE49-F238E27FC236}">
                        <a16:creationId xmlns:a16="http://schemas.microsoft.com/office/drawing/2014/main" id="{6A80B02B-673A-B961-B27B-F48881789B04}"/>
                      </a:ext>
                    </a:extLst>
                  </p14:cNvPr>
                  <p14:cNvContentPartPr/>
                  <p14:nvPr/>
                </p14:nvContentPartPr>
                <p14:xfrm>
                  <a:off x="2663322" y="4405739"/>
                  <a:ext cx="105480" cy="122040"/>
                </p14:xfrm>
              </p:contentPart>
            </mc:Choice>
            <mc:Fallback>
              <p:pic>
                <p:nvPicPr>
                  <p:cNvPr id="438" name="Pennanteckning 437">
                    <a:extLst>
                      <a:ext uri="{FF2B5EF4-FFF2-40B4-BE49-F238E27FC236}">
                        <a16:creationId xmlns:a16="http://schemas.microsoft.com/office/drawing/2014/main" id="{6A80B02B-673A-B961-B27B-F48881789B04}"/>
                      </a:ext>
                    </a:extLst>
                  </p:cNvPr>
                  <p:cNvPicPr/>
                  <p:nvPr/>
                </p:nvPicPr>
                <p:blipFill>
                  <a:blip r:embed="rId144"/>
                  <a:stretch>
                    <a:fillRect/>
                  </a:stretch>
                </p:blipFill>
                <p:spPr>
                  <a:xfrm>
                    <a:off x="2648202" y="4390259"/>
                    <a:ext cx="1357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439" name="Pennanteckning 438">
                    <a:extLst>
                      <a:ext uri="{FF2B5EF4-FFF2-40B4-BE49-F238E27FC236}">
                        <a16:creationId xmlns:a16="http://schemas.microsoft.com/office/drawing/2014/main" id="{9BBE1CA2-7A0B-CC09-A7F2-E907D21316C3}"/>
                      </a:ext>
                    </a:extLst>
                  </p14:cNvPr>
                  <p14:cNvContentPartPr/>
                  <p14:nvPr/>
                </p14:nvContentPartPr>
                <p14:xfrm>
                  <a:off x="2830362" y="4331219"/>
                  <a:ext cx="113760" cy="138600"/>
                </p14:xfrm>
              </p:contentPart>
            </mc:Choice>
            <mc:Fallback>
              <p:pic>
                <p:nvPicPr>
                  <p:cNvPr id="439" name="Pennanteckning 438">
                    <a:extLst>
                      <a:ext uri="{FF2B5EF4-FFF2-40B4-BE49-F238E27FC236}">
                        <a16:creationId xmlns:a16="http://schemas.microsoft.com/office/drawing/2014/main" id="{9BBE1CA2-7A0B-CC09-A7F2-E907D21316C3}"/>
                      </a:ext>
                    </a:extLst>
                  </p:cNvPr>
                  <p:cNvPicPr/>
                  <p:nvPr/>
                </p:nvPicPr>
                <p:blipFill>
                  <a:blip r:embed="rId146"/>
                  <a:stretch>
                    <a:fillRect/>
                  </a:stretch>
                </p:blipFill>
                <p:spPr>
                  <a:xfrm>
                    <a:off x="2815242" y="4315739"/>
                    <a:ext cx="1440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32" name="Pennanteckning 831">
                    <a:extLst>
                      <a:ext uri="{FF2B5EF4-FFF2-40B4-BE49-F238E27FC236}">
                        <a16:creationId xmlns:a16="http://schemas.microsoft.com/office/drawing/2014/main" id="{A6143E29-0658-A548-5A3C-5F57CBB694F2}"/>
                      </a:ext>
                    </a:extLst>
                  </p14:cNvPr>
                  <p14:cNvContentPartPr/>
                  <p14:nvPr/>
                </p14:nvContentPartPr>
                <p14:xfrm>
                  <a:off x="3105762" y="4285499"/>
                  <a:ext cx="8640" cy="220680"/>
                </p14:xfrm>
              </p:contentPart>
            </mc:Choice>
            <mc:Fallback>
              <p:pic>
                <p:nvPicPr>
                  <p:cNvPr id="832" name="Pennanteckning 831">
                    <a:extLst>
                      <a:ext uri="{FF2B5EF4-FFF2-40B4-BE49-F238E27FC236}">
                        <a16:creationId xmlns:a16="http://schemas.microsoft.com/office/drawing/2014/main" id="{A6143E29-0658-A548-5A3C-5F57CBB694F2}"/>
                      </a:ext>
                    </a:extLst>
                  </p:cNvPr>
                  <p:cNvPicPr/>
                  <p:nvPr/>
                </p:nvPicPr>
                <p:blipFill>
                  <a:blip r:embed="rId148"/>
                  <a:stretch>
                    <a:fillRect/>
                  </a:stretch>
                </p:blipFill>
                <p:spPr>
                  <a:xfrm>
                    <a:off x="3090642" y="4270379"/>
                    <a:ext cx="392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33" name="Pennanteckning 832">
                    <a:extLst>
                      <a:ext uri="{FF2B5EF4-FFF2-40B4-BE49-F238E27FC236}">
                        <a16:creationId xmlns:a16="http://schemas.microsoft.com/office/drawing/2014/main" id="{C2FE42A5-C085-B170-082B-0BC92D17E496}"/>
                      </a:ext>
                    </a:extLst>
                  </p14:cNvPr>
                  <p14:cNvContentPartPr/>
                  <p14:nvPr/>
                </p14:nvContentPartPr>
                <p14:xfrm>
                  <a:off x="3101082" y="4350299"/>
                  <a:ext cx="85680" cy="30240"/>
                </p14:xfrm>
              </p:contentPart>
            </mc:Choice>
            <mc:Fallback>
              <p:pic>
                <p:nvPicPr>
                  <p:cNvPr id="833" name="Pennanteckning 832">
                    <a:extLst>
                      <a:ext uri="{FF2B5EF4-FFF2-40B4-BE49-F238E27FC236}">
                        <a16:creationId xmlns:a16="http://schemas.microsoft.com/office/drawing/2014/main" id="{C2FE42A5-C085-B170-082B-0BC92D17E496}"/>
                      </a:ext>
                    </a:extLst>
                  </p:cNvPr>
                  <p:cNvPicPr/>
                  <p:nvPr/>
                </p:nvPicPr>
                <p:blipFill>
                  <a:blip r:embed="rId150"/>
                  <a:stretch>
                    <a:fillRect/>
                  </a:stretch>
                </p:blipFill>
                <p:spPr>
                  <a:xfrm>
                    <a:off x="3085602" y="4334819"/>
                    <a:ext cx="1159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34" name="Pennanteckning 833">
                    <a:extLst>
                      <a:ext uri="{FF2B5EF4-FFF2-40B4-BE49-F238E27FC236}">
                        <a16:creationId xmlns:a16="http://schemas.microsoft.com/office/drawing/2014/main" id="{897B5426-414B-39B4-6EA1-72DAFB18DAA7}"/>
                      </a:ext>
                    </a:extLst>
                  </p14:cNvPr>
                  <p14:cNvContentPartPr/>
                  <p14:nvPr/>
                </p14:nvContentPartPr>
                <p14:xfrm>
                  <a:off x="3234282" y="4288019"/>
                  <a:ext cx="112680" cy="145080"/>
                </p14:xfrm>
              </p:contentPart>
            </mc:Choice>
            <mc:Fallback>
              <p:pic>
                <p:nvPicPr>
                  <p:cNvPr id="834" name="Pennanteckning 833">
                    <a:extLst>
                      <a:ext uri="{FF2B5EF4-FFF2-40B4-BE49-F238E27FC236}">
                        <a16:creationId xmlns:a16="http://schemas.microsoft.com/office/drawing/2014/main" id="{897B5426-414B-39B4-6EA1-72DAFB18DAA7}"/>
                      </a:ext>
                    </a:extLst>
                  </p:cNvPr>
                  <p:cNvPicPr/>
                  <p:nvPr/>
                </p:nvPicPr>
                <p:blipFill>
                  <a:blip r:embed="rId152"/>
                  <a:stretch>
                    <a:fillRect/>
                  </a:stretch>
                </p:blipFill>
                <p:spPr>
                  <a:xfrm>
                    <a:off x="3218802" y="4272899"/>
                    <a:ext cx="1432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35" name="Pennanteckning 834">
                    <a:extLst>
                      <a:ext uri="{FF2B5EF4-FFF2-40B4-BE49-F238E27FC236}">
                        <a16:creationId xmlns:a16="http://schemas.microsoft.com/office/drawing/2014/main" id="{904B5FA4-EEBC-2F1B-C24A-A5760B473BE8}"/>
                      </a:ext>
                    </a:extLst>
                  </p14:cNvPr>
                  <p14:cNvContentPartPr/>
                  <p14:nvPr/>
                </p14:nvContentPartPr>
                <p14:xfrm>
                  <a:off x="3382242" y="4234379"/>
                  <a:ext cx="189720" cy="179640"/>
                </p14:xfrm>
              </p:contentPart>
            </mc:Choice>
            <mc:Fallback>
              <p:pic>
                <p:nvPicPr>
                  <p:cNvPr id="835" name="Pennanteckning 834">
                    <a:extLst>
                      <a:ext uri="{FF2B5EF4-FFF2-40B4-BE49-F238E27FC236}">
                        <a16:creationId xmlns:a16="http://schemas.microsoft.com/office/drawing/2014/main" id="{904B5FA4-EEBC-2F1B-C24A-A5760B473BE8}"/>
                      </a:ext>
                    </a:extLst>
                  </p:cNvPr>
                  <p:cNvPicPr/>
                  <p:nvPr/>
                </p:nvPicPr>
                <p:blipFill>
                  <a:blip r:embed="rId154"/>
                  <a:stretch>
                    <a:fillRect/>
                  </a:stretch>
                </p:blipFill>
                <p:spPr>
                  <a:xfrm>
                    <a:off x="3366762" y="4219259"/>
                    <a:ext cx="2203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836" name="Pennanteckning 835">
                    <a:extLst>
                      <a:ext uri="{FF2B5EF4-FFF2-40B4-BE49-F238E27FC236}">
                        <a16:creationId xmlns:a16="http://schemas.microsoft.com/office/drawing/2014/main" id="{AED673C2-2970-F5FD-722A-E2DD2140224B}"/>
                      </a:ext>
                    </a:extLst>
                  </p14:cNvPr>
                  <p14:cNvContentPartPr/>
                  <p14:nvPr/>
                </p14:nvContentPartPr>
                <p14:xfrm>
                  <a:off x="3588882" y="4184699"/>
                  <a:ext cx="6120" cy="273240"/>
                </p14:xfrm>
              </p:contentPart>
            </mc:Choice>
            <mc:Fallback>
              <p:pic>
                <p:nvPicPr>
                  <p:cNvPr id="836" name="Pennanteckning 835">
                    <a:extLst>
                      <a:ext uri="{FF2B5EF4-FFF2-40B4-BE49-F238E27FC236}">
                        <a16:creationId xmlns:a16="http://schemas.microsoft.com/office/drawing/2014/main" id="{AED673C2-2970-F5FD-722A-E2DD2140224B}"/>
                      </a:ext>
                    </a:extLst>
                  </p:cNvPr>
                  <p:cNvPicPr/>
                  <p:nvPr/>
                </p:nvPicPr>
                <p:blipFill>
                  <a:blip r:embed="rId156"/>
                  <a:stretch>
                    <a:fillRect/>
                  </a:stretch>
                </p:blipFill>
                <p:spPr>
                  <a:xfrm>
                    <a:off x="3573762" y="4169579"/>
                    <a:ext cx="3672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837" name="Pennanteckning 836">
                    <a:extLst>
                      <a:ext uri="{FF2B5EF4-FFF2-40B4-BE49-F238E27FC236}">
                        <a16:creationId xmlns:a16="http://schemas.microsoft.com/office/drawing/2014/main" id="{5A514F27-C3CE-E21F-B942-6D5FF638884D}"/>
                      </a:ext>
                    </a:extLst>
                  </p14:cNvPr>
                  <p14:cNvContentPartPr/>
                  <p14:nvPr/>
                </p14:nvContentPartPr>
                <p14:xfrm>
                  <a:off x="3541722" y="4280819"/>
                  <a:ext cx="119520" cy="61560"/>
                </p14:xfrm>
              </p:contentPart>
            </mc:Choice>
            <mc:Fallback>
              <p:pic>
                <p:nvPicPr>
                  <p:cNvPr id="837" name="Pennanteckning 836">
                    <a:extLst>
                      <a:ext uri="{FF2B5EF4-FFF2-40B4-BE49-F238E27FC236}">
                        <a16:creationId xmlns:a16="http://schemas.microsoft.com/office/drawing/2014/main" id="{5A514F27-C3CE-E21F-B942-6D5FF638884D}"/>
                      </a:ext>
                    </a:extLst>
                  </p:cNvPr>
                  <p:cNvPicPr/>
                  <p:nvPr/>
                </p:nvPicPr>
                <p:blipFill>
                  <a:blip r:embed="rId158"/>
                  <a:stretch>
                    <a:fillRect/>
                  </a:stretch>
                </p:blipFill>
                <p:spPr>
                  <a:xfrm>
                    <a:off x="3526602" y="4265339"/>
                    <a:ext cx="149760" cy="92160"/>
                  </a:xfrm>
                  <a:prstGeom prst="rect">
                    <a:avLst/>
                  </a:prstGeom>
                </p:spPr>
              </p:pic>
            </mc:Fallback>
          </mc:AlternateContent>
        </p:grpSp>
        <p:grpSp>
          <p:nvGrpSpPr>
            <p:cNvPr id="843" name="Grupp 842">
              <a:extLst>
                <a:ext uri="{FF2B5EF4-FFF2-40B4-BE49-F238E27FC236}">
                  <a16:creationId xmlns:a16="http://schemas.microsoft.com/office/drawing/2014/main" id="{9BDDB4B8-96C3-A035-D3F7-1579A3191D2A}"/>
                </a:ext>
              </a:extLst>
            </p:cNvPr>
            <p:cNvGrpSpPr/>
            <p:nvPr/>
          </p:nvGrpSpPr>
          <p:grpSpPr>
            <a:xfrm>
              <a:off x="788802" y="5005139"/>
              <a:ext cx="473400" cy="185400"/>
              <a:chOff x="788802" y="5005139"/>
              <a:chExt cx="473400" cy="185400"/>
            </a:xfrm>
          </p:grpSpPr>
          <mc:AlternateContent xmlns:mc="http://schemas.openxmlformats.org/markup-compatibility/2006">
            <mc:Choice xmlns:p14="http://schemas.microsoft.com/office/powerpoint/2010/main" Requires="p14">
              <p:contentPart p14:bwMode="auto" r:id="rId159">
                <p14:nvContentPartPr>
                  <p14:cNvPr id="839" name="Pennanteckning 838">
                    <a:extLst>
                      <a:ext uri="{FF2B5EF4-FFF2-40B4-BE49-F238E27FC236}">
                        <a16:creationId xmlns:a16="http://schemas.microsoft.com/office/drawing/2014/main" id="{B680F558-0324-A0FB-EDA9-B47928EC89EC}"/>
                      </a:ext>
                    </a:extLst>
                  </p14:cNvPr>
                  <p14:cNvContentPartPr/>
                  <p14:nvPr/>
                </p14:nvContentPartPr>
                <p14:xfrm>
                  <a:off x="788802" y="5009099"/>
                  <a:ext cx="11160" cy="181440"/>
                </p14:xfrm>
              </p:contentPart>
            </mc:Choice>
            <mc:Fallback>
              <p:pic>
                <p:nvPicPr>
                  <p:cNvPr id="839" name="Pennanteckning 838">
                    <a:extLst>
                      <a:ext uri="{FF2B5EF4-FFF2-40B4-BE49-F238E27FC236}">
                        <a16:creationId xmlns:a16="http://schemas.microsoft.com/office/drawing/2014/main" id="{B680F558-0324-A0FB-EDA9-B47928EC89EC}"/>
                      </a:ext>
                    </a:extLst>
                  </p:cNvPr>
                  <p:cNvPicPr/>
                  <p:nvPr/>
                </p:nvPicPr>
                <p:blipFill>
                  <a:blip r:embed="rId160"/>
                  <a:stretch>
                    <a:fillRect/>
                  </a:stretch>
                </p:blipFill>
                <p:spPr>
                  <a:xfrm>
                    <a:off x="773322" y="4993979"/>
                    <a:ext cx="4176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840" name="Pennanteckning 839">
                    <a:extLst>
                      <a:ext uri="{FF2B5EF4-FFF2-40B4-BE49-F238E27FC236}">
                        <a16:creationId xmlns:a16="http://schemas.microsoft.com/office/drawing/2014/main" id="{9999625B-007D-FE9F-12CC-79160868C4D2}"/>
                      </a:ext>
                    </a:extLst>
                  </p14:cNvPr>
                  <p14:cNvContentPartPr/>
                  <p14:nvPr/>
                </p14:nvContentPartPr>
                <p14:xfrm>
                  <a:off x="799602" y="5016659"/>
                  <a:ext cx="159120" cy="133560"/>
                </p14:xfrm>
              </p:contentPart>
            </mc:Choice>
            <mc:Fallback>
              <p:pic>
                <p:nvPicPr>
                  <p:cNvPr id="840" name="Pennanteckning 839">
                    <a:extLst>
                      <a:ext uri="{FF2B5EF4-FFF2-40B4-BE49-F238E27FC236}">
                        <a16:creationId xmlns:a16="http://schemas.microsoft.com/office/drawing/2014/main" id="{9999625B-007D-FE9F-12CC-79160868C4D2}"/>
                      </a:ext>
                    </a:extLst>
                  </p:cNvPr>
                  <p:cNvPicPr/>
                  <p:nvPr/>
                </p:nvPicPr>
                <p:blipFill>
                  <a:blip r:embed="rId162"/>
                  <a:stretch>
                    <a:fillRect/>
                  </a:stretch>
                </p:blipFill>
                <p:spPr>
                  <a:xfrm>
                    <a:off x="784122" y="5001539"/>
                    <a:ext cx="1897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841" name="Pennanteckning 840">
                    <a:extLst>
                      <a:ext uri="{FF2B5EF4-FFF2-40B4-BE49-F238E27FC236}">
                        <a16:creationId xmlns:a16="http://schemas.microsoft.com/office/drawing/2014/main" id="{16176A1C-8D96-92BC-EAA2-1D4E044DE971}"/>
                      </a:ext>
                    </a:extLst>
                  </p14:cNvPr>
                  <p14:cNvContentPartPr/>
                  <p14:nvPr/>
                </p14:nvContentPartPr>
                <p14:xfrm>
                  <a:off x="1017042" y="5005139"/>
                  <a:ext cx="111960" cy="162360"/>
                </p14:xfrm>
              </p:contentPart>
            </mc:Choice>
            <mc:Fallback>
              <p:pic>
                <p:nvPicPr>
                  <p:cNvPr id="841" name="Pennanteckning 840">
                    <a:extLst>
                      <a:ext uri="{FF2B5EF4-FFF2-40B4-BE49-F238E27FC236}">
                        <a16:creationId xmlns:a16="http://schemas.microsoft.com/office/drawing/2014/main" id="{16176A1C-8D96-92BC-EAA2-1D4E044DE971}"/>
                      </a:ext>
                    </a:extLst>
                  </p:cNvPr>
                  <p:cNvPicPr/>
                  <p:nvPr/>
                </p:nvPicPr>
                <p:blipFill>
                  <a:blip r:embed="rId164"/>
                  <a:stretch>
                    <a:fillRect/>
                  </a:stretch>
                </p:blipFill>
                <p:spPr>
                  <a:xfrm>
                    <a:off x="1001562" y="4990019"/>
                    <a:ext cx="1425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842" name="Pennanteckning 841">
                    <a:extLst>
                      <a:ext uri="{FF2B5EF4-FFF2-40B4-BE49-F238E27FC236}">
                        <a16:creationId xmlns:a16="http://schemas.microsoft.com/office/drawing/2014/main" id="{429DEECA-4AD2-FFE5-169D-302687149213}"/>
                      </a:ext>
                    </a:extLst>
                  </p14:cNvPr>
                  <p14:cNvContentPartPr/>
                  <p14:nvPr/>
                </p14:nvContentPartPr>
                <p14:xfrm>
                  <a:off x="1182282" y="5010179"/>
                  <a:ext cx="79920" cy="144720"/>
                </p14:xfrm>
              </p:contentPart>
            </mc:Choice>
            <mc:Fallback>
              <p:pic>
                <p:nvPicPr>
                  <p:cNvPr id="842" name="Pennanteckning 841">
                    <a:extLst>
                      <a:ext uri="{FF2B5EF4-FFF2-40B4-BE49-F238E27FC236}">
                        <a16:creationId xmlns:a16="http://schemas.microsoft.com/office/drawing/2014/main" id="{429DEECA-4AD2-FFE5-169D-302687149213}"/>
                      </a:ext>
                    </a:extLst>
                  </p:cNvPr>
                  <p:cNvPicPr/>
                  <p:nvPr/>
                </p:nvPicPr>
                <p:blipFill>
                  <a:blip r:embed="rId166"/>
                  <a:stretch>
                    <a:fillRect/>
                  </a:stretch>
                </p:blipFill>
                <p:spPr>
                  <a:xfrm>
                    <a:off x="1167162" y="4995059"/>
                    <a:ext cx="110160" cy="175320"/>
                  </a:xfrm>
                  <a:prstGeom prst="rect">
                    <a:avLst/>
                  </a:prstGeom>
                </p:spPr>
              </p:pic>
            </mc:Fallback>
          </mc:AlternateContent>
        </p:grpSp>
        <p:grpSp>
          <p:nvGrpSpPr>
            <p:cNvPr id="860" name="Grupp 859">
              <a:extLst>
                <a:ext uri="{FF2B5EF4-FFF2-40B4-BE49-F238E27FC236}">
                  <a16:creationId xmlns:a16="http://schemas.microsoft.com/office/drawing/2014/main" id="{3CCD6F91-5734-22E1-2494-45477568647D}"/>
                </a:ext>
              </a:extLst>
            </p:cNvPr>
            <p:cNvGrpSpPr/>
            <p:nvPr/>
          </p:nvGrpSpPr>
          <p:grpSpPr>
            <a:xfrm>
              <a:off x="1551282" y="4982819"/>
              <a:ext cx="154080" cy="174960"/>
              <a:chOff x="1551282" y="4982819"/>
              <a:chExt cx="154080" cy="174960"/>
            </a:xfrm>
          </p:grpSpPr>
          <mc:AlternateContent xmlns:mc="http://schemas.openxmlformats.org/markup-compatibility/2006">
            <mc:Choice xmlns:p14="http://schemas.microsoft.com/office/powerpoint/2010/main" Requires="p14">
              <p:contentPart p14:bwMode="auto" r:id="rId167">
                <p14:nvContentPartPr>
                  <p14:cNvPr id="844" name="Pennanteckning 843">
                    <a:extLst>
                      <a:ext uri="{FF2B5EF4-FFF2-40B4-BE49-F238E27FC236}">
                        <a16:creationId xmlns:a16="http://schemas.microsoft.com/office/drawing/2014/main" id="{D3E447AD-1EDD-018B-D300-D682D4F86EBA}"/>
                      </a:ext>
                    </a:extLst>
                  </p14:cNvPr>
                  <p14:cNvContentPartPr/>
                  <p14:nvPr/>
                </p14:nvContentPartPr>
                <p14:xfrm>
                  <a:off x="1551282" y="5093699"/>
                  <a:ext cx="5400" cy="64080"/>
                </p14:xfrm>
              </p:contentPart>
            </mc:Choice>
            <mc:Fallback>
              <p:pic>
                <p:nvPicPr>
                  <p:cNvPr id="844" name="Pennanteckning 843">
                    <a:extLst>
                      <a:ext uri="{FF2B5EF4-FFF2-40B4-BE49-F238E27FC236}">
                        <a16:creationId xmlns:a16="http://schemas.microsoft.com/office/drawing/2014/main" id="{D3E447AD-1EDD-018B-D300-D682D4F86EBA}"/>
                      </a:ext>
                    </a:extLst>
                  </p:cNvPr>
                  <p:cNvPicPr/>
                  <p:nvPr/>
                </p:nvPicPr>
                <p:blipFill>
                  <a:blip r:embed="rId168"/>
                  <a:stretch>
                    <a:fillRect/>
                  </a:stretch>
                </p:blipFill>
                <p:spPr>
                  <a:xfrm>
                    <a:off x="1535802" y="5078219"/>
                    <a:ext cx="356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845" name="Pennanteckning 844">
                    <a:extLst>
                      <a:ext uri="{FF2B5EF4-FFF2-40B4-BE49-F238E27FC236}">
                        <a16:creationId xmlns:a16="http://schemas.microsoft.com/office/drawing/2014/main" id="{2676B112-5BD5-CC42-F062-9C6B7467EE4B}"/>
                      </a:ext>
                    </a:extLst>
                  </p14:cNvPr>
                  <p14:cNvContentPartPr/>
                  <p14:nvPr/>
                </p14:nvContentPartPr>
                <p14:xfrm>
                  <a:off x="1562802" y="4982819"/>
                  <a:ext cx="21960" cy="24480"/>
                </p14:xfrm>
              </p:contentPart>
            </mc:Choice>
            <mc:Fallback>
              <p:pic>
                <p:nvPicPr>
                  <p:cNvPr id="845" name="Pennanteckning 844">
                    <a:extLst>
                      <a:ext uri="{FF2B5EF4-FFF2-40B4-BE49-F238E27FC236}">
                        <a16:creationId xmlns:a16="http://schemas.microsoft.com/office/drawing/2014/main" id="{2676B112-5BD5-CC42-F062-9C6B7467EE4B}"/>
                      </a:ext>
                    </a:extLst>
                  </p:cNvPr>
                  <p:cNvPicPr/>
                  <p:nvPr/>
                </p:nvPicPr>
                <p:blipFill>
                  <a:blip r:embed="rId170"/>
                  <a:stretch>
                    <a:fillRect/>
                  </a:stretch>
                </p:blipFill>
                <p:spPr>
                  <a:xfrm>
                    <a:off x="1547682" y="4967699"/>
                    <a:ext cx="522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846" name="Pennanteckning 845">
                    <a:extLst>
                      <a:ext uri="{FF2B5EF4-FFF2-40B4-BE49-F238E27FC236}">
                        <a16:creationId xmlns:a16="http://schemas.microsoft.com/office/drawing/2014/main" id="{CA356B8A-417A-536A-1597-5C00DF622006}"/>
                      </a:ext>
                    </a:extLst>
                  </p14:cNvPr>
                  <p14:cNvContentPartPr/>
                  <p14:nvPr/>
                </p14:nvContentPartPr>
                <p14:xfrm>
                  <a:off x="1658562" y="5019899"/>
                  <a:ext cx="46800" cy="137520"/>
                </p14:xfrm>
              </p:contentPart>
            </mc:Choice>
            <mc:Fallback>
              <p:pic>
                <p:nvPicPr>
                  <p:cNvPr id="846" name="Pennanteckning 845">
                    <a:extLst>
                      <a:ext uri="{FF2B5EF4-FFF2-40B4-BE49-F238E27FC236}">
                        <a16:creationId xmlns:a16="http://schemas.microsoft.com/office/drawing/2014/main" id="{CA356B8A-417A-536A-1597-5C00DF622006}"/>
                      </a:ext>
                    </a:extLst>
                  </p:cNvPr>
                  <p:cNvPicPr/>
                  <p:nvPr/>
                </p:nvPicPr>
                <p:blipFill>
                  <a:blip r:embed="rId172"/>
                  <a:stretch>
                    <a:fillRect/>
                  </a:stretch>
                </p:blipFill>
                <p:spPr>
                  <a:xfrm>
                    <a:off x="1643442" y="5004779"/>
                    <a:ext cx="77040" cy="168120"/>
                  </a:xfrm>
                  <a:prstGeom prst="rect">
                    <a:avLst/>
                  </a:prstGeom>
                </p:spPr>
              </p:pic>
            </mc:Fallback>
          </mc:AlternateContent>
        </p:grpSp>
        <p:grpSp>
          <p:nvGrpSpPr>
            <p:cNvPr id="859" name="Grupp 858">
              <a:extLst>
                <a:ext uri="{FF2B5EF4-FFF2-40B4-BE49-F238E27FC236}">
                  <a16:creationId xmlns:a16="http://schemas.microsoft.com/office/drawing/2014/main" id="{A690B605-B01C-EFD9-03DB-FFBEC3B3F508}"/>
                </a:ext>
              </a:extLst>
            </p:cNvPr>
            <p:cNvGrpSpPr/>
            <p:nvPr/>
          </p:nvGrpSpPr>
          <p:grpSpPr>
            <a:xfrm>
              <a:off x="1937562" y="4838819"/>
              <a:ext cx="1387080" cy="303120"/>
              <a:chOff x="1937562" y="4838819"/>
              <a:chExt cx="1387080" cy="303120"/>
            </a:xfrm>
          </p:grpSpPr>
          <mc:AlternateContent xmlns:mc="http://schemas.openxmlformats.org/markup-compatibility/2006">
            <mc:Choice xmlns:p14="http://schemas.microsoft.com/office/powerpoint/2010/main" Requires="p14">
              <p:contentPart p14:bwMode="auto" r:id="rId173">
                <p14:nvContentPartPr>
                  <p14:cNvPr id="847" name="Pennanteckning 846">
                    <a:extLst>
                      <a:ext uri="{FF2B5EF4-FFF2-40B4-BE49-F238E27FC236}">
                        <a16:creationId xmlns:a16="http://schemas.microsoft.com/office/drawing/2014/main" id="{A7CA0FBF-25E6-83C6-7463-C67C83E1B11A}"/>
                      </a:ext>
                    </a:extLst>
                  </p14:cNvPr>
                  <p14:cNvContentPartPr/>
                  <p14:nvPr/>
                </p14:nvContentPartPr>
                <p14:xfrm>
                  <a:off x="1937562" y="5054099"/>
                  <a:ext cx="249120" cy="87840"/>
                </p14:xfrm>
              </p:contentPart>
            </mc:Choice>
            <mc:Fallback>
              <p:pic>
                <p:nvPicPr>
                  <p:cNvPr id="847" name="Pennanteckning 846">
                    <a:extLst>
                      <a:ext uri="{FF2B5EF4-FFF2-40B4-BE49-F238E27FC236}">
                        <a16:creationId xmlns:a16="http://schemas.microsoft.com/office/drawing/2014/main" id="{A7CA0FBF-25E6-83C6-7463-C67C83E1B11A}"/>
                      </a:ext>
                    </a:extLst>
                  </p:cNvPr>
                  <p:cNvPicPr/>
                  <p:nvPr/>
                </p:nvPicPr>
                <p:blipFill>
                  <a:blip r:embed="rId174"/>
                  <a:stretch>
                    <a:fillRect/>
                  </a:stretch>
                </p:blipFill>
                <p:spPr>
                  <a:xfrm>
                    <a:off x="1922082" y="5038619"/>
                    <a:ext cx="2797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848" name="Pennanteckning 847">
                    <a:extLst>
                      <a:ext uri="{FF2B5EF4-FFF2-40B4-BE49-F238E27FC236}">
                        <a16:creationId xmlns:a16="http://schemas.microsoft.com/office/drawing/2014/main" id="{D8FF88AE-829B-6A26-E4FA-7BCB873C592E}"/>
                      </a:ext>
                    </a:extLst>
                  </p14:cNvPr>
                  <p14:cNvContentPartPr/>
                  <p14:nvPr/>
                </p14:nvContentPartPr>
                <p14:xfrm>
                  <a:off x="2243202" y="5077139"/>
                  <a:ext cx="2160" cy="50040"/>
                </p14:xfrm>
              </p:contentPart>
            </mc:Choice>
            <mc:Fallback>
              <p:pic>
                <p:nvPicPr>
                  <p:cNvPr id="848" name="Pennanteckning 847">
                    <a:extLst>
                      <a:ext uri="{FF2B5EF4-FFF2-40B4-BE49-F238E27FC236}">
                        <a16:creationId xmlns:a16="http://schemas.microsoft.com/office/drawing/2014/main" id="{D8FF88AE-829B-6A26-E4FA-7BCB873C592E}"/>
                      </a:ext>
                    </a:extLst>
                  </p:cNvPr>
                  <p:cNvPicPr/>
                  <p:nvPr/>
                </p:nvPicPr>
                <p:blipFill>
                  <a:blip r:embed="rId176"/>
                  <a:stretch>
                    <a:fillRect/>
                  </a:stretch>
                </p:blipFill>
                <p:spPr>
                  <a:xfrm>
                    <a:off x="2228082" y="5061659"/>
                    <a:ext cx="324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849" name="Pennanteckning 848">
                    <a:extLst>
                      <a:ext uri="{FF2B5EF4-FFF2-40B4-BE49-F238E27FC236}">
                        <a16:creationId xmlns:a16="http://schemas.microsoft.com/office/drawing/2014/main" id="{61C6B909-7033-A811-A924-92693139B086}"/>
                      </a:ext>
                    </a:extLst>
                  </p14:cNvPr>
                  <p14:cNvContentPartPr/>
                  <p14:nvPr/>
                </p14:nvContentPartPr>
                <p14:xfrm>
                  <a:off x="2242482" y="4983539"/>
                  <a:ext cx="16200" cy="36720"/>
                </p14:xfrm>
              </p:contentPart>
            </mc:Choice>
            <mc:Fallback>
              <p:pic>
                <p:nvPicPr>
                  <p:cNvPr id="849" name="Pennanteckning 848">
                    <a:extLst>
                      <a:ext uri="{FF2B5EF4-FFF2-40B4-BE49-F238E27FC236}">
                        <a16:creationId xmlns:a16="http://schemas.microsoft.com/office/drawing/2014/main" id="{61C6B909-7033-A811-A924-92693139B086}"/>
                      </a:ext>
                    </a:extLst>
                  </p:cNvPr>
                  <p:cNvPicPr/>
                  <p:nvPr/>
                </p:nvPicPr>
                <p:blipFill>
                  <a:blip r:embed="rId178"/>
                  <a:stretch>
                    <a:fillRect/>
                  </a:stretch>
                </p:blipFill>
                <p:spPr>
                  <a:xfrm>
                    <a:off x="2227362" y="4968419"/>
                    <a:ext cx="4644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850" name="Pennanteckning 849">
                    <a:extLst>
                      <a:ext uri="{FF2B5EF4-FFF2-40B4-BE49-F238E27FC236}">
                        <a16:creationId xmlns:a16="http://schemas.microsoft.com/office/drawing/2014/main" id="{920EB380-6BEE-EFA9-5B9D-26280A063BD3}"/>
                      </a:ext>
                    </a:extLst>
                  </p14:cNvPr>
                  <p14:cNvContentPartPr/>
                  <p14:nvPr/>
                </p14:nvContentPartPr>
                <p14:xfrm>
                  <a:off x="2319522" y="5063819"/>
                  <a:ext cx="102960" cy="36000"/>
                </p14:xfrm>
              </p:contentPart>
            </mc:Choice>
            <mc:Fallback>
              <p:pic>
                <p:nvPicPr>
                  <p:cNvPr id="850" name="Pennanteckning 849">
                    <a:extLst>
                      <a:ext uri="{FF2B5EF4-FFF2-40B4-BE49-F238E27FC236}">
                        <a16:creationId xmlns:a16="http://schemas.microsoft.com/office/drawing/2014/main" id="{920EB380-6BEE-EFA9-5B9D-26280A063BD3}"/>
                      </a:ext>
                    </a:extLst>
                  </p:cNvPr>
                  <p:cNvPicPr/>
                  <p:nvPr/>
                </p:nvPicPr>
                <p:blipFill>
                  <a:blip r:embed="rId180"/>
                  <a:stretch>
                    <a:fillRect/>
                  </a:stretch>
                </p:blipFill>
                <p:spPr>
                  <a:xfrm>
                    <a:off x="2304042" y="5048699"/>
                    <a:ext cx="1335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851" name="Pennanteckning 850">
                    <a:extLst>
                      <a:ext uri="{FF2B5EF4-FFF2-40B4-BE49-F238E27FC236}">
                        <a16:creationId xmlns:a16="http://schemas.microsoft.com/office/drawing/2014/main" id="{EB8382CB-E224-0FD2-391A-05D550043C08}"/>
                      </a:ext>
                    </a:extLst>
                  </p14:cNvPr>
                  <p14:cNvContentPartPr/>
                  <p14:nvPr/>
                </p14:nvContentPartPr>
                <p14:xfrm>
                  <a:off x="2459922" y="5052299"/>
                  <a:ext cx="6840" cy="35640"/>
                </p14:xfrm>
              </p:contentPart>
            </mc:Choice>
            <mc:Fallback>
              <p:pic>
                <p:nvPicPr>
                  <p:cNvPr id="851" name="Pennanteckning 850">
                    <a:extLst>
                      <a:ext uri="{FF2B5EF4-FFF2-40B4-BE49-F238E27FC236}">
                        <a16:creationId xmlns:a16="http://schemas.microsoft.com/office/drawing/2014/main" id="{EB8382CB-E224-0FD2-391A-05D550043C08}"/>
                      </a:ext>
                    </a:extLst>
                  </p:cNvPr>
                  <p:cNvPicPr/>
                  <p:nvPr/>
                </p:nvPicPr>
                <p:blipFill>
                  <a:blip r:embed="rId182"/>
                  <a:stretch>
                    <a:fillRect/>
                  </a:stretch>
                </p:blipFill>
                <p:spPr>
                  <a:xfrm>
                    <a:off x="2444802" y="5037179"/>
                    <a:ext cx="3744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852" name="Pennanteckning 851">
                    <a:extLst>
                      <a:ext uri="{FF2B5EF4-FFF2-40B4-BE49-F238E27FC236}">
                        <a16:creationId xmlns:a16="http://schemas.microsoft.com/office/drawing/2014/main" id="{54BAD496-334B-083D-9257-0DD7C5F4AF61}"/>
                      </a:ext>
                    </a:extLst>
                  </p14:cNvPr>
                  <p14:cNvContentPartPr/>
                  <p14:nvPr/>
                </p14:nvContentPartPr>
                <p14:xfrm>
                  <a:off x="2458482" y="4954739"/>
                  <a:ext cx="6120" cy="33480"/>
                </p14:xfrm>
              </p:contentPart>
            </mc:Choice>
            <mc:Fallback>
              <p:pic>
                <p:nvPicPr>
                  <p:cNvPr id="852" name="Pennanteckning 851">
                    <a:extLst>
                      <a:ext uri="{FF2B5EF4-FFF2-40B4-BE49-F238E27FC236}">
                        <a16:creationId xmlns:a16="http://schemas.microsoft.com/office/drawing/2014/main" id="{54BAD496-334B-083D-9257-0DD7C5F4AF61}"/>
                      </a:ext>
                    </a:extLst>
                  </p:cNvPr>
                  <p:cNvPicPr/>
                  <p:nvPr/>
                </p:nvPicPr>
                <p:blipFill>
                  <a:blip r:embed="rId184"/>
                  <a:stretch>
                    <a:fillRect/>
                  </a:stretch>
                </p:blipFill>
                <p:spPr>
                  <a:xfrm>
                    <a:off x="2443362" y="4939259"/>
                    <a:ext cx="367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853" name="Pennanteckning 852">
                    <a:extLst>
                      <a:ext uri="{FF2B5EF4-FFF2-40B4-BE49-F238E27FC236}">
                        <a16:creationId xmlns:a16="http://schemas.microsoft.com/office/drawing/2014/main" id="{23851C2A-4879-8996-E931-F880C1924144}"/>
                      </a:ext>
                    </a:extLst>
                  </p14:cNvPr>
                  <p14:cNvContentPartPr/>
                  <p14:nvPr/>
                </p14:nvContentPartPr>
                <p14:xfrm>
                  <a:off x="2539482" y="5020979"/>
                  <a:ext cx="169200" cy="69120"/>
                </p14:xfrm>
              </p:contentPart>
            </mc:Choice>
            <mc:Fallback>
              <p:pic>
                <p:nvPicPr>
                  <p:cNvPr id="853" name="Pennanteckning 852">
                    <a:extLst>
                      <a:ext uri="{FF2B5EF4-FFF2-40B4-BE49-F238E27FC236}">
                        <a16:creationId xmlns:a16="http://schemas.microsoft.com/office/drawing/2014/main" id="{23851C2A-4879-8996-E931-F880C1924144}"/>
                      </a:ext>
                    </a:extLst>
                  </p:cNvPr>
                  <p:cNvPicPr/>
                  <p:nvPr/>
                </p:nvPicPr>
                <p:blipFill>
                  <a:blip r:embed="rId186"/>
                  <a:stretch>
                    <a:fillRect/>
                  </a:stretch>
                </p:blipFill>
                <p:spPr>
                  <a:xfrm>
                    <a:off x="2524362" y="5005499"/>
                    <a:ext cx="1994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854" name="Pennanteckning 853">
                    <a:extLst>
                      <a:ext uri="{FF2B5EF4-FFF2-40B4-BE49-F238E27FC236}">
                        <a16:creationId xmlns:a16="http://schemas.microsoft.com/office/drawing/2014/main" id="{896DBB56-1EE4-031A-1FD1-93034658D4F8}"/>
                      </a:ext>
                    </a:extLst>
                  </p14:cNvPr>
                  <p14:cNvContentPartPr/>
                  <p14:nvPr/>
                </p14:nvContentPartPr>
                <p14:xfrm>
                  <a:off x="2786802" y="5010179"/>
                  <a:ext cx="8640" cy="66600"/>
                </p14:xfrm>
              </p:contentPart>
            </mc:Choice>
            <mc:Fallback>
              <p:pic>
                <p:nvPicPr>
                  <p:cNvPr id="854" name="Pennanteckning 853">
                    <a:extLst>
                      <a:ext uri="{FF2B5EF4-FFF2-40B4-BE49-F238E27FC236}">
                        <a16:creationId xmlns:a16="http://schemas.microsoft.com/office/drawing/2014/main" id="{896DBB56-1EE4-031A-1FD1-93034658D4F8}"/>
                      </a:ext>
                    </a:extLst>
                  </p:cNvPr>
                  <p:cNvPicPr/>
                  <p:nvPr/>
                </p:nvPicPr>
                <p:blipFill>
                  <a:blip r:embed="rId188"/>
                  <a:stretch>
                    <a:fillRect/>
                  </a:stretch>
                </p:blipFill>
                <p:spPr>
                  <a:xfrm>
                    <a:off x="2771322" y="4994699"/>
                    <a:ext cx="392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855" name="Pennanteckning 854">
                    <a:extLst>
                      <a:ext uri="{FF2B5EF4-FFF2-40B4-BE49-F238E27FC236}">
                        <a16:creationId xmlns:a16="http://schemas.microsoft.com/office/drawing/2014/main" id="{EFA78CD9-C424-C656-1E88-7E8AC7DB34F9}"/>
                      </a:ext>
                    </a:extLst>
                  </p14:cNvPr>
                  <p14:cNvContentPartPr/>
                  <p14:nvPr/>
                </p14:nvContentPartPr>
                <p14:xfrm>
                  <a:off x="2794002" y="4882019"/>
                  <a:ext cx="3600" cy="10440"/>
                </p14:xfrm>
              </p:contentPart>
            </mc:Choice>
            <mc:Fallback>
              <p:pic>
                <p:nvPicPr>
                  <p:cNvPr id="855" name="Pennanteckning 854">
                    <a:extLst>
                      <a:ext uri="{FF2B5EF4-FFF2-40B4-BE49-F238E27FC236}">
                        <a16:creationId xmlns:a16="http://schemas.microsoft.com/office/drawing/2014/main" id="{EFA78CD9-C424-C656-1E88-7E8AC7DB34F9}"/>
                      </a:ext>
                    </a:extLst>
                  </p:cNvPr>
                  <p:cNvPicPr/>
                  <p:nvPr/>
                </p:nvPicPr>
                <p:blipFill>
                  <a:blip r:embed="rId190"/>
                  <a:stretch>
                    <a:fillRect/>
                  </a:stretch>
                </p:blipFill>
                <p:spPr>
                  <a:xfrm>
                    <a:off x="2778882" y="4866539"/>
                    <a:ext cx="342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856" name="Pennanteckning 855">
                    <a:extLst>
                      <a:ext uri="{FF2B5EF4-FFF2-40B4-BE49-F238E27FC236}">
                        <a16:creationId xmlns:a16="http://schemas.microsoft.com/office/drawing/2014/main" id="{1F7D73E1-EF49-B1BE-B7DF-DC79F77C5EC7}"/>
                      </a:ext>
                    </a:extLst>
                  </p14:cNvPr>
                  <p14:cNvContentPartPr/>
                  <p14:nvPr/>
                </p14:nvContentPartPr>
                <p14:xfrm>
                  <a:off x="2871042" y="4944659"/>
                  <a:ext cx="85680" cy="164880"/>
                </p14:xfrm>
              </p:contentPart>
            </mc:Choice>
            <mc:Fallback>
              <p:pic>
                <p:nvPicPr>
                  <p:cNvPr id="856" name="Pennanteckning 855">
                    <a:extLst>
                      <a:ext uri="{FF2B5EF4-FFF2-40B4-BE49-F238E27FC236}">
                        <a16:creationId xmlns:a16="http://schemas.microsoft.com/office/drawing/2014/main" id="{1F7D73E1-EF49-B1BE-B7DF-DC79F77C5EC7}"/>
                      </a:ext>
                    </a:extLst>
                  </p:cNvPr>
                  <p:cNvPicPr/>
                  <p:nvPr/>
                </p:nvPicPr>
                <p:blipFill>
                  <a:blip r:embed="rId192"/>
                  <a:stretch>
                    <a:fillRect/>
                  </a:stretch>
                </p:blipFill>
                <p:spPr>
                  <a:xfrm>
                    <a:off x="2855922" y="4929539"/>
                    <a:ext cx="1159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857" name="Pennanteckning 856">
                    <a:extLst>
                      <a:ext uri="{FF2B5EF4-FFF2-40B4-BE49-F238E27FC236}">
                        <a16:creationId xmlns:a16="http://schemas.microsoft.com/office/drawing/2014/main" id="{A96BDEF3-4779-3263-9FEE-1518914CADCC}"/>
                      </a:ext>
                    </a:extLst>
                  </p14:cNvPr>
                  <p14:cNvContentPartPr/>
                  <p14:nvPr/>
                </p14:nvContentPartPr>
                <p14:xfrm>
                  <a:off x="2914962" y="5011619"/>
                  <a:ext cx="92880" cy="30240"/>
                </p14:xfrm>
              </p:contentPart>
            </mc:Choice>
            <mc:Fallback>
              <p:pic>
                <p:nvPicPr>
                  <p:cNvPr id="857" name="Pennanteckning 856">
                    <a:extLst>
                      <a:ext uri="{FF2B5EF4-FFF2-40B4-BE49-F238E27FC236}">
                        <a16:creationId xmlns:a16="http://schemas.microsoft.com/office/drawing/2014/main" id="{A96BDEF3-4779-3263-9FEE-1518914CADCC}"/>
                      </a:ext>
                    </a:extLst>
                  </p:cNvPr>
                  <p:cNvPicPr/>
                  <p:nvPr/>
                </p:nvPicPr>
                <p:blipFill>
                  <a:blip r:embed="rId194"/>
                  <a:stretch>
                    <a:fillRect/>
                  </a:stretch>
                </p:blipFill>
                <p:spPr>
                  <a:xfrm>
                    <a:off x="2899482" y="4996499"/>
                    <a:ext cx="1234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858" name="Pennanteckning 857">
                    <a:extLst>
                      <a:ext uri="{FF2B5EF4-FFF2-40B4-BE49-F238E27FC236}">
                        <a16:creationId xmlns:a16="http://schemas.microsoft.com/office/drawing/2014/main" id="{E28677E0-113C-2742-851B-EA84BC5454BC}"/>
                      </a:ext>
                    </a:extLst>
                  </p14:cNvPr>
                  <p14:cNvContentPartPr/>
                  <p14:nvPr/>
                </p14:nvContentPartPr>
                <p14:xfrm>
                  <a:off x="3058962" y="4838819"/>
                  <a:ext cx="265680" cy="210600"/>
                </p14:xfrm>
              </p:contentPart>
            </mc:Choice>
            <mc:Fallback>
              <p:pic>
                <p:nvPicPr>
                  <p:cNvPr id="858" name="Pennanteckning 857">
                    <a:extLst>
                      <a:ext uri="{FF2B5EF4-FFF2-40B4-BE49-F238E27FC236}">
                        <a16:creationId xmlns:a16="http://schemas.microsoft.com/office/drawing/2014/main" id="{E28677E0-113C-2742-851B-EA84BC5454BC}"/>
                      </a:ext>
                    </a:extLst>
                  </p:cNvPr>
                  <p:cNvPicPr/>
                  <p:nvPr/>
                </p:nvPicPr>
                <p:blipFill>
                  <a:blip r:embed="rId196"/>
                  <a:stretch>
                    <a:fillRect/>
                  </a:stretch>
                </p:blipFill>
                <p:spPr>
                  <a:xfrm>
                    <a:off x="3043482" y="4823699"/>
                    <a:ext cx="296280" cy="240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7">
              <p14:nvContentPartPr>
                <p14:cNvPr id="861" name="Pennanteckning 860">
                  <a:extLst>
                    <a:ext uri="{FF2B5EF4-FFF2-40B4-BE49-F238E27FC236}">
                      <a16:creationId xmlns:a16="http://schemas.microsoft.com/office/drawing/2014/main" id="{A4B7DF20-CD08-7B5A-60FF-EAA22AE760F9}"/>
                    </a:ext>
                  </a:extLst>
                </p14:cNvPr>
                <p14:cNvContentPartPr/>
                <p14:nvPr/>
              </p14:nvContentPartPr>
              <p14:xfrm>
                <a:off x="777282" y="4008659"/>
                <a:ext cx="521280" cy="51480"/>
              </p14:xfrm>
            </p:contentPart>
          </mc:Choice>
          <mc:Fallback>
            <p:pic>
              <p:nvPicPr>
                <p:cNvPr id="861" name="Pennanteckning 860">
                  <a:extLst>
                    <a:ext uri="{FF2B5EF4-FFF2-40B4-BE49-F238E27FC236}">
                      <a16:creationId xmlns:a16="http://schemas.microsoft.com/office/drawing/2014/main" id="{A4B7DF20-CD08-7B5A-60FF-EAA22AE760F9}"/>
                    </a:ext>
                  </a:extLst>
                </p:cNvPr>
                <p:cNvPicPr/>
                <p:nvPr/>
              </p:nvPicPr>
              <p:blipFill>
                <a:blip r:embed="rId198"/>
                <a:stretch>
                  <a:fillRect/>
                </a:stretch>
              </p:blipFill>
              <p:spPr>
                <a:xfrm>
                  <a:off x="761802" y="3993539"/>
                  <a:ext cx="551880" cy="82080"/>
                </a:xfrm>
                <a:prstGeom prst="rect">
                  <a:avLst/>
                </a:prstGeom>
              </p:spPr>
            </p:pic>
          </mc:Fallback>
        </mc:AlternateContent>
      </p:grpSp>
      <p:grpSp>
        <p:nvGrpSpPr>
          <p:cNvPr id="1261" name="Grupp 1260">
            <a:extLst>
              <a:ext uri="{FF2B5EF4-FFF2-40B4-BE49-F238E27FC236}">
                <a16:creationId xmlns:a16="http://schemas.microsoft.com/office/drawing/2014/main" id="{2843CDC4-ECE0-18D5-CFEB-3F45E0F4F27C}"/>
              </a:ext>
            </a:extLst>
          </p:cNvPr>
          <p:cNvGrpSpPr/>
          <p:nvPr/>
        </p:nvGrpSpPr>
        <p:grpSpPr>
          <a:xfrm>
            <a:off x="1064202" y="5494019"/>
            <a:ext cx="2396880" cy="1047240"/>
            <a:chOff x="1064202" y="5494019"/>
            <a:chExt cx="2396880" cy="1047240"/>
          </a:xfrm>
        </p:grpSpPr>
        <p:grpSp>
          <p:nvGrpSpPr>
            <p:cNvPr id="865" name="Grupp 864">
              <a:extLst>
                <a:ext uri="{FF2B5EF4-FFF2-40B4-BE49-F238E27FC236}">
                  <a16:creationId xmlns:a16="http://schemas.microsoft.com/office/drawing/2014/main" id="{04736ACB-DE47-1EB5-AA4E-75D7D91C16BB}"/>
                </a:ext>
              </a:extLst>
            </p:cNvPr>
            <p:cNvGrpSpPr/>
            <p:nvPr/>
          </p:nvGrpSpPr>
          <p:grpSpPr>
            <a:xfrm>
              <a:off x="1064202" y="5494019"/>
              <a:ext cx="284760" cy="417240"/>
              <a:chOff x="1064202" y="5494019"/>
              <a:chExt cx="284760" cy="417240"/>
            </a:xfrm>
          </p:grpSpPr>
          <mc:AlternateContent xmlns:mc="http://schemas.openxmlformats.org/markup-compatibility/2006">
            <mc:Choice xmlns:p14="http://schemas.microsoft.com/office/powerpoint/2010/main" Requires="p14">
              <p:contentPart p14:bwMode="auto" r:id="rId199">
                <p14:nvContentPartPr>
                  <p14:cNvPr id="862" name="Pennanteckning 861">
                    <a:extLst>
                      <a:ext uri="{FF2B5EF4-FFF2-40B4-BE49-F238E27FC236}">
                        <a16:creationId xmlns:a16="http://schemas.microsoft.com/office/drawing/2014/main" id="{8D00E508-E5DB-231F-A735-F450B729766A}"/>
                      </a:ext>
                    </a:extLst>
                  </p14:cNvPr>
                  <p14:cNvContentPartPr/>
                  <p14:nvPr/>
                </p14:nvContentPartPr>
                <p14:xfrm>
                  <a:off x="1139442" y="5494019"/>
                  <a:ext cx="209520" cy="417240"/>
                </p14:xfrm>
              </p:contentPart>
            </mc:Choice>
            <mc:Fallback>
              <p:pic>
                <p:nvPicPr>
                  <p:cNvPr id="862" name="Pennanteckning 861">
                    <a:extLst>
                      <a:ext uri="{FF2B5EF4-FFF2-40B4-BE49-F238E27FC236}">
                        <a16:creationId xmlns:a16="http://schemas.microsoft.com/office/drawing/2014/main" id="{8D00E508-E5DB-231F-A735-F450B729766A}"/>
                      </a:ext>
                    </a:extLst>
                  </p:cNvPr>
                  <p:cNvPicPr/>
                  <p:nvPr/>
                </p:nvPicPr>
                <p:blipFill>
                  <a:blip r:embed="rId200"/>
                  <a:stretch>
                    <a:fillRect/>
                  </a:stretch>
                </p:blipFill>
                <p:spPr>
                  <a:xfrm>
                    <a:off x="1123962" y="5478539"/>
                    <a:ext cx="24012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863" name="Pennanteckning 862">
                    <a:extLst>
                      <a:ext uri="{FF2B5EF4-FFF2-40B4-BE49-F238E27FC236}">
                        <a16:creationId xmlns:a16="http://schemas.microsoft.com/office/drawing/2014/main" id="{778F2A72-51F9-D04F-B421-201E81EFBF05}"/>
                      </a:ext>
                    </a:extLst>
                  </p14:cNvPr>
                  <p14:cNvContentPartPr/>
                  <p14:nvPr/>
                </p14:nvContentPartPr>
                <p14:xfrm>
                  <a:off x="1064202" y="5495459"/>
                  <a:ext cx="138600" cy="119520"/>
                </p14:xfrm>
              </p:contentPart>
            </mc:Choice>
            <mc:Fallback>
              <p:pic>
                <p:nvPicPr>
                  <p:cNvPr id="863" name="Pennanteckning 862">
                    <a:extLst>
                      <a:ext uri="{FF2B5EF4-FFF2-40B4-BE49-F238E27FC236}">
                        <a16:creationId xmlns:a16="http://schemas.microsoft.com/office/drawing/2014/main" id="{778F2A72-51F9-D04F-B421-201E81EFBF05}"/>
                      </a:ext>
                    </a:extLst>
                  </p:cNvPr>
                  <p:cNvPicPr/>
                  <p:nvPr/>
                </p:nvPicPr>
                <p:blipFill>
                  <a:blip r:embed="rId202"/>
                  <a:stretch>
                    <a:fillRect/>
                  </a:stretch>
                </p:blipFill>
                <p:spPr>
                  <a:xfrm>
                    <a:off x="1048722" y="5480339"/>
                    <a:ext cx="1688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864" name="Pennanteckning 863">
                    <a:extLst>
                      <a:ext uri="{FF2B5EF4-FFF2-40B4-BE49-F238E27FC236}">
                        <a16:creationId xmlns:a16="http://schemas.microsoft.com/office/drawing/2014/main" id="{456D18C5-62FD-29EF-21B0-1EFD2C8859AF}"/>
                      </a:ext>
                    </a:extLst>
                  </p14:cNvPr>
                  <p14:cNvContentPartPr/>
                  <p14:nvPr/>
                </p14:nvContentPartPr>
                <p14:xfrm>
                  <a:off x="1139442" y="5500499"/>
                  <a:ext cx="97200" cy="78840"/>
                </p14:xfrm>
              </p:contentPart>
            </mc:Choice>
            <mc:Fallback>
              <p:pic>
                <p:nvPicPr>
                  <p:cNvPr id="864" name="Pennanteckning 863">
                    <a:extLst>
                      <a:ext uri="{FF2B5EF4-FFF2-40B4-BE49-F238E27FC236}">
                        <a16:creationId xmlns:a16="http://schemas.microsoft.com/office/drawing/2014/main" id="{456D18C5-62FD-29EF-21B0-1EFD2C8859AF}"/>
                      </a:ext>
                    </a:extLst>
                  </p:cNvPr>
                  <p:cNvPicPr/>
                  <p:nvPr/>
                </p:nvPicPr>
                <p:blipFill>
                  <a:blip r:embed="rId204"/>
                  <a:stretch>
                    <a:fillRect/>
                  </a:stretch>
                </p:blipFill>
                <p:spPr>
                  <a:xfrm>
                    <a:off x="1123962" y="5485379"/>
                    <a:ext cx="127800" cy="109440"/>
                  </a:xfrm>
                  <a:prstGeom prst="rect">
                    <a:avLst/>
                  </a:prstGeom>
                </p:spPr>
              </p:pic>
            </mc:Fallback>
          </mc:AlternateContent>
        </p:grpSp>
        <p:grpSp>
          <p:nvGrpSpPr>
            <p:cNvPr id="895" name="Grupp 894">
              <a:extLst>
                <a:ext uri="{FF2B5EF4-FFF2-40B4-BE49-F238E27FC236}">
                  <a16:creationId xmlns:a16="http://schemas.microsoft.com/office/drawing/2014/main" id="{36D1C57C-AD15-87C3-9CB4-74D302E9EB43}"/>
                </a:ext>
              </a:extLst>
            </p:cNvPr>
            <p:cNvGrpSpPr/>
            <p:nvPr/>
          </p:nvGrpSpPr>
          <p:grpSpPr>
            <a:xfrm>
              <a:off x="1265802" y="5775179"/>
              <a:ext cx="2195280" cy="766080"/>
              <a:chOff x="1265802" y="5775179"/>
              <a:chExt cx="2195280" cy="766080"/>
            </a:xfrm>
          </p:grpSpPr>
          <mc:AlternateContent xmlns:mc="http://schemas.openxmlformats.org/markup-compatibility/2006">
            <mc:Choice xmlns:p14="http://schemas.microsoft.com/office/powerpoint/2010/main" Requires="p14">
              <p:contentPart p14:bwMode="auto" r:id="rId205">
                <p14:nvContentPartPr>
                  <p14:cNvPr id="874" name="Pennanteckning 873">
                    <a:extLst>
                      <a:ext uri="{FF2B5EF4-FFF2-40B4-BE49-F238E27FC236}">
                        <a16:creationId xmlns:a16="http://schemas.microsoft.com/office/drawing/2014/main" id="{E7BD06CE-9DB8-8C71-ABCE-9FA6CEF497D9}"/>
                      </a:ext>
                    </a:extLst>
                  </p14:cNvPr>
                  <p14:cNvContentPartPr/>
                  <p14:nvPr/>
                </p14:nvContentPartPr>
                <p14:xfrm>
                  <a:off x="1265802" y="6118259"/>
                  <a:ext cx="141120" cy="78120"/>
                </p14:xfrm>
              </p:contentPart>
            </mc:Choice>
            <mc:Fallback>
              <p:pic>
                <p:nvPicPr>
                  <p:cNvPr id="874" name="Pennanteckning 873">
                    <a:extLst>
                      <a:ext uri="{FF2B5EF4-FFF2-40B4-BE49-F238E27FC236}">
                        <a16:creationId xmlns:a16="http://schemas.microsoft.com/office/drawing/2014/main" id="{E7BD06CE-9DB8-8C71-ABCE-9FA6CEF497D9}"/>
                      </a:ext>
                    </a:extLst>
                  </p:cNvPr>
                  <p:cNvPicPr/>
                  <p:nvPr/>
                </p:nvPicPr>
                <p:blipFill>
                  <a:blip r:embed="rId206"/>
                  <a:stretch>
                    <a:fillRect/>
                  </a:stretch>
                </p:blipFill>
                <p:spPr>
                  <a:xfrm>
                    <a:off x="1250682" y="6103139"/>
                    <a:ext cx="1713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875" name="Pennanteckning 874">
                    <a:extLst>
                      <a:ext uri="{FF2B5EF4-FFF2-40B4-BE49-F238E27FC236}">
                        <a16:creationId xmlns:a16="http://schemas.microsoft.com/office/drawing/2014/main" id="{CD1F493E-F942-8ABE-685A-7D0855748051}"/>
                      </a:ext>
                    </a:extLst>
                  </p14:cNvPr>
                  <p14:cNvContentPartPr/>
                  <p14:nvPr/>
                </p14:nvContentPartPr>
                <p14:xfrm>
                  <a:off x="1544442" y="5971739"/>
                  <a:ext cx="28440" cy="166680"/>
                </p14:xfrm>
              </p:contentPart>
            </mc:Choice>
            <mc:Fallback>
              <p:pic>
                <p:nvPicPr>
                  <p:cNvPr id="875" name="Pennanteckning 874">
                    <a:extLst>
                      <a:ext uri="{FF2B5EF4-FFF2-40B4-BE49-F238E27FC236}">
                        <a16:creationId xmlns:a16="http://schemas.microsoft.com/office/drawing/2014/main" id="{CD1F493E-F942-8ABE-685A-7D0855748051}"/>
                      </a:ext>
                    </a:extLst>
                  </p:cNvPr>
                  <p:cNvPicPr/>
                  <p:nvPr/>
                </p:nvPicPr>
                <p:blipFill>
                  <a:blip r:embed="rId208"/>
                  <a:stretch>
                    <a:fillRect/>
                  </a:stretch>
                </p:blipFill>
                <p:spPr>
                  <a:xfrm>
                    <a:off x="1529322" y="5956619"/>
                    <a:ext cx="590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876" name="Pennanteckning 875">
                    <a:extLst>
                      <a:ext uri="{FF2B5EF4-FFF2-40B4-BE49-F238E27FC236}">
                        <a16:creationId xmlns:a16="http://schemas.microsoft.com/office/drawing/2014/main" id="{C8F65D8C-0CB9-D29B-6F1F-E51F548403C4}"/>
                      </a:ext>
                    </a:extLst>
                  </p14:cNvPr>
                  <p14:cNvContentPartPr/>
                  <p14:nvPr/>
                </p14:nvContentPartPr>
                <p14:xfrm>
                  <a:off x="1637322" y="6057059"/>
                  <a:ext cx="25200" cy="48240"/>
                </p14:xfrm>
              </p:contentPart>
            </mc:Choice>
            <mc:Fallback>
              <p:pic>
                <p:nvPicPr>
                  <p:cNvPr id="876" name="Pennanteckning 875">
                    <a:extLst>
                      <a:ext uri="{FF2B5EF4-FFF2-40B4-BE49-F238E27FC236}">
                        <a16:creationId xmlns:a16="http://schemas.microsoft.com/office/drawing/2014/main" id="{C8F65D8C-0CB9-D29B-6F1F-E51F548403C4}"/>
                      </a:ext>
                    </a:extLst>
                  </p:cNvPr>
                  <p:cNvPicPr/>
                  <p:nvPr/>
                </p:nvPicPr>
                <p:blipFill>
                  <a:blip r:embed="rId210"/>
                  <a:stretch>
                    <a:fillRect/>
                  </a:stretch>
                </p:blipFill>
                <p:spPr>
                  <a:xfrm>
                    <a:off x="1621842" y="6041939"/>
                    <a:ext cx="558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877" name="Pennanteckning 876">
                    <a:extLst>
                      <a:ext uri="{FF2B5EF4-FFF2-40B4-BE49-F238E27FC236}">
                        <a16:creationId xmlns:a16="http://schemas.microsoft.com/office/drawing/2014/main" id="{C4250927-BBBF-4766-FA7F-E0A7C06B0621}"/>
                      </a:ext>
                    </a:extLst>
                  </p14:cNvPr>
                  <p14:cNvContentPartPr/>
                  <p14:nvPr/>
                </p14:nvContentPartPr>
                <p14:xfrm>
                  <a:off x="1713642" y="5991899"/>
                  <a:ext cx="71280" cy="83880"/>
                </p14:xfrm>
              </p:contentPart>
            </mc:Choice>
            <mc:Fallback>
              <p:pic>
                <p:nvPicPr>
                  <p:cNvPr id="877" name="Pennanteckning 876">
                    <a:extLst>
                      <a:ext uri="{FF2B5EF4-FFF2-40B4-BE49-F238E27FC236}">
                        <a16:creationId xmlns:a16="http://schemas.microsoft.com/office/drawing/2014/main" id="{C4250927-BBBF-4766-FA7F-E0A7C06B0621}"/>
                      </a:ext>
                    </a:extLst>
                  </p:cNvPr>
                  <p:cNvPicPr/>
                  <p:nvPr/>
                </p:nvPicPr>
                <p:blipFill>
                  <a:blip r:embed="rId212"/>
                  <a:stretch>
                    <a:fillRect/>
                  </a:stretch>
                </p:blipFill>
                <p:spPr>
                  <a:xfrm>
                    <a:off x="1698522" y="5976419"/>
                    <a:ext cx="1015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878" name="Pennanteckning 877">
                    <a:extLst>
                      <a:ext uri="{FF2B5EF4-FFF2-40B4-BE49-F238E27FC236}">
                        <a16:creationId xmlns:a16="http://schemas.microsoft.com/office/drawing/2014/main" id="{4A92E229-E13A-4F02-6F63-A465774E40EE}"/>
                      </a:ext>
                    </a:extLst>
                  </p14:cNvPr>
                  <p14:cNvContentPartPr/>
                  <p14:nvPr/>
                </p14:nvContentPartPr>
                <p14:xfrm>
                  <a:off x="1816602" y="5965979"/>
                  <a:ext cx="69120" cy="89640"/>
                </p14:xfrm>
              </p:contentPart>
            </mc:Choice>
            <mc:Fallback>
              <p:pic>
                <p:nvPicPr>
                  <p:cNvPr id="878" name="Pennanteckning 877">
                    <a:extLst>
                      <a:ext uri="{FF2B5EF4-FFF2-40B4-BE49-F238E27FC236}">
                        <a16:creationId xmlns:a16="http://schemas.microsoft.com/office/drawing/2014/main" id="{4A92E229-E13A-4F02-6F63-A465774E40EE}"/>
                      </a:ext>
                    </a:extLst>
                  </p:cNvPr>
                  <p:cNvPicPr/>
                  <p:nvPr/>
                </p:nvPicPr>
                <p:blipFill>
                  <a:blip r:embed="rId214"/>
                  <a:stretch>
                    <a:fillRect/>
                  </a:stretch>
                </p:blipFill>
                <p:spPr>
                  <a:xfrm>
                    <a:off x="1801482" y="5950859"/>
                    <a:ext cx="9936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879" name="Pennanteckning 878">
                    <a:extLst>
                      <a:ext uri="{FF2B5EF4-FFF2-40B4-BE49-F238E27FC236}">
                        <a16:creationId xmlns:a16="http://schemas.microsoft.com/office/drawing/2014/main" id="{0C40EDE9-942C-0BC1-F0AE-C544A0269BB6}"/>
                      </a:ext>
                    </a:extLst>
                  </p14:cNvPr>
                  <p14:cNvContentPartPr/>
                  <p14:nvPr/>
                </p14:nvContentPartPr>
                <p14:xfrm>
                  <a:off x="2016042" y="5775179"/>
                  <a:ext cx="133560" cy="320400"/>
                </p14:xfrm>
              </p:contentPart>
            </mc:Choice>
            <mc:Fallback>
              <p:pic>
                <p:nvPicPr>
                  <p:cNvPr id="879" name="Pennanteckning 878">
                    <a:extLst>
                      <a:ext uri="{FF2B5EF4-FFF2-40B4-BE49-F238E27FC236}">
                        <a16:creationId xmlns:a16="http://schemas.microsoft.com/office/drawing/2014/main" id="{0C40EDE9-942C-0BC1-F0AE-C544A0269BB6}"/>
                      </a:ext>
                    </a:extLst>
                  </p:cNvPr>
                  <p:cNvPicPr/>
                  <p:nvPr/>
                </p:nvPicPr>
                <p:blipFill>
                  <a:blip r:embed="rId216"/>
                  <a:stretch>
                    <a:fillRect/>
                  </a:stretch>
                </p:blipFill>
                <p:spPr>
                  <a:xfrm>
                    <a:off x="2000562" y="5759699"/>
                    <a:ext cx="16380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880" name="Pennanteckning 879">
                    <a:extLst>
                      <a:ext uri="{FF2B5EF4-FFF2-40B4-BE49-F238E27FC236}">
                        <a16:creationId xmlns:a16="http://schemas.microsoft.com/office/drawing/2014/main" id="{E953ED9D-4E7F-C9C3-192D-EA6A58B7D153}"/>
                      </a:ext>
                    </a:extLst>
                  </p14:cNvPr>
                  <p14:cNvContentPartPr/>
                  <p14:nvPr/>
                </p14:nvContentPartPr>
                <p14:xfrm>
                  <a:off x="2031522" y="5899019"/>
                  <a:ext cx="106200" cy="61560"/>
                </p14:xfrm>
              </p:contentPart>
            </mc:Choice>
            <mc:Fallback>
              <p:pic>
                <p:nvPicPr>
                  <p:cNvPr id="880" name="Pennanteckning 879">
                    <a:extLst>
                      <a:ext uri="{FF2B5EF4-FFF2-40B4-BE49-F238E27FC236}">
                        <a16:creationId xmlns:a16="http://schemas.microsoft.com/office/drawing/2014/main" id="{E953ED9D-4E7F-C9C3-192D-EA6A58B7D153}"/>
                      </a:ext>
                    </a:extLst>
                  </p:cNvPr>
                  <p:cNvPicPr/>
                  <p:nvPr/>
                </p:nvPicPr>
                <p:blipFill>
                  <a:blip r:embed="rId218"/>
                  <a:stretch>
                    <a:fillRect/>
                  </a:stretch>
                </p:blipFill>
                <p:spPr>
                  <a:xfrm>
                    <a:off x="2016402" y="5883899"/>
                    <a:ext cx="1368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881" name="Pennanteckning 880">
                    <a:extLst>
                      <a:ext uri="{FF2B5EF4-FFF2-40B4-BE49-F238E27FC236}">
                        <a16:creationId xmlns:a16="http://schemas.microsoft.com/office/drawing/2014/main" id="{68DF9EEF-4238-97E0-FA69-7BD5BF24F8DE}"/>
                      </a:ext>
                    </a:extLst>
                  </p14:cNvPr>
                  <p14:cNvContentPartPr/>
                  <p14:nvPr/>
                </p14:nvContentPartPr>
                <p14:xfrm>
                  <a:off x="2174802" y="5843939"/>
                  <a:ext cx="70560" cy="96120"/>
                </p14:xfrm>
              </p:contentPart>
            </mc:Choice>
            <mc:Fallback>
              <p:pic>
                <p:nvPicPr>
                  <p:cNvPr id="881" name="Pennanteckning 880">
                    <a:extLst>
                      <a:ext uri="{FF2B5EF4-FFF2-40B4-BE49-F238E27FC236}">
                        <a16:creationId xmlns:a16="http://schemas.microsoft.com/office/drawing/2014/main" id="{68DF9EEF-4238-97E0-FA69-7BD5BF24F8DE}"/>
                      </a:ext>
                    </a:extLst>
                  </p:cNvPr>
                  <p:cNvPicPr/>
                  <p:nvPr/>
                </p:nvPicPr>
                <p:blipFill>
                  <a:blip r:embed="rId220"/>
                  <a:stretch>
                    <a:fillRect/>
                  </a:stretch>
                </p:blipFill>
                <p:spPr>
                  <a:xfrm>
                    <a:off x="2159682" y="5828459"/>
                    <a:ext cx="1011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882" name="Pennanteckning 881">
                    <a:extLst>
                      <a:ext uri="{FF2B5EF4-FFF2-40B4-BE49-F238E27FC236}">
                        <a16:creationId xmlns:a16="http://schemas.microsoft.com/office/drawing/2014/main" id="{3B10F353-54C8-A2E4-932B-20C06B85805C}"/>
                      </a:ext>
                    </a:extLst>
                  </p14:cNvPr>
                  <p14:cNvContentPartPr/>
                  <p14:nvPr/>
                </p14:nvContentPartPr>
                <p14:xfrm>
                  <a:off x="2276322" y="5851859"/>
                  <a:ext cx="151560" cy="46800"/>
                </p14:xfrm>
              </p:contentPart>
            </mc:Choice>
            <mc:Fallback>
              <p:pic>
                <p:nvPicPr>
                  <p:cNvPr id="882" name="Pennanteckning 881">
                    <a:extLst>
                      <a:ext uri="{FF2B5EF4-FFF2-40B4-BE49-F238E27FC236}">
                        <a16:creationId xmlns:a16="http://schemas.microsoft.com/office/drawing/2014/main" id="{3B10F353-54C8-A2E4-932B-20C06B85805C}"/>
                      </a:ext>
                    </a:extLst>
                  </p:cNvPr>
                  <p:cNvPicPr/>
                  <p:nvPr/>
                </p:nvPicPr>
                <p:blipFill>
                  <a:blip r:embed="rId222"/>
                  <a:stretch>
                    <a:fillRect/>
                  </a:stretch>
                </p:blipFill>
                <p:spPr>
                  <a:xfrm>
                    <a:off x="2261202" y="5836739"/>
                    <a:ext cx="1821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884" name="Pennanteckning 883">
                    <a:extLst>
                      <a:ext uri="{FF2B5EF4-FFF2-40B4-BE49-F238E27FC236}">
                        <a16:creationId xmlns:a16="http://schemas.microsoft.com/office/drawing/2014/main" id="{B92A44FE-927C-6B09-137D-A25643ECA4D6}"/>
                      </a:ext>
                    </a:extLst>
                  </p14:cNvPr>
                  <p14:cNvContentPartPr/>
                  <p14:nvPr/>
                </p14:nvContentPartPr>
                <p14:xfrm>
                  <a:off x="1712562" y="6282779"/>
                  <a:ext cx="30240" cy="258480"/>
                </p14:xfrm>
              </p:contentPart>
            </mc:Choice>
            <mc:Fallback>
              <p:pic>
                <p:nvPicPr>
                  <p:cNvPr id="884" name="Pennanteckning 883">
                    <a:extLst>
                      <a:ext uri="{FF2B5EF4-FFF2-40B4-BE49-F238E27FC236}">
                        <a16:creationId xmlns:a16="http://schemas.microsoft.com/office/drawing/2014/main" id="{B92A44FE-927C-6B09-137D-A25643ECA4D6}"/>
                      </a:ext>
                    </a:extLst>
                  </p:cNvPr>
                  <p:cNvPicPr/>
                  <p:nvPr/>
                </p:nvPicPr>
                <p:blipFill>
                  <a:blip r:embed="rId224"/>
                  <a:stretch>
                    <a:fillRect/>
                  </a:stretch>
                </p:blipFill>
                <p:spPr>
                  <a:xfrm>
                    <a:off x="1697082" y="6267659"/>
                    <a:ext cx="6048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885" name="Pennanteckning 884">
                    <a:extLst>
                      <a:ext uri="{FF2B5EF4-FFF2-40B4-BE49-F238E27FC236}">
                        <a16:creationId xmlns:a16="http://schemas.microsoft.com/office/drawing/2014/main" id="{03A46014-763E-AE8D-0A47-BC1816D732B7}"/>
                      </a:ext>
                    </a:extLst>
                  </p14:cNvPr>
                  <p14:cNvContentPartPr/>
                  <p14:nvPr/>
                </p14:nvContentPartPr>
                <p14:xfrm>
                  <a:off x="1674402" y="6368099"/>
                  <a:ext cx="111960" cy="61560"/>
                </p14:xfrm>
              </p:contentPart>
            </mc:Choice>
            <mc:Fallback>
              <p:pic>
                <p:nvPicPr>
                  <p:cNvPr id="885" name="Pennanteckning 884">
                    <a:extLst>
                      <a:ext uri="{FF2B5EF4-FFF2-40B4-BE49-F238E27FC236}">
                        <a16:creationId xmlns:a16="http://schemas.microsoft.com/office/drawing/2014/main" id="{03A46014-763E-AE8D-0A47-BC1816D732B7}"/>
                      </a:ext>
                    </a:extLst>
                  </p:cNvPr>
                  <p:cNvPicPr/>
                  <p:nvPr/>
                </p:nvPicPr>
                <p:blipFill>
                  <a:blip r:embed="rId226"/>
                  <a:stretch>
                    <a:fillRect/>
                  </a:stretch>
                </p:blipFill>
                <p:spPr>
                  <a:xfrm>
                    <a:off x="1659282" y="6352619"/>
                    <a:ext cx="1425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886" name="Pennanteckning 885">
                    <a:extLst>
                      <a:ext uri="{FF2B5EF4-FFF2-40B4-BE49-F238E27FC236}">
                        <a16:creationId xmlns:a16="http://schemas.microsoft.com/office/drawing/2014/main" id="{CC052652-870A-1717-F58D-530F009D6A10}"/>
                      </a:ext>
                    </a:extLst>
                  </p14:cNvPr>
                  <p14:cNvContentPartPr/>
                  <p14:nvPr/>
                </p14:nvContentPartPr>
                <p14:xfrm>
                  <a:off x="1819842" y="6321659"/>
                  <a:ext cx="245160" cy="96480"/>
                </p14:xfrm>
              </p:contentPart>
            </mc:Choice>
            <mc:Fallback>
              <p:pic>
                <p:nvPicPr>
                  <p:cNvPr id="886" name="Pennanteckning 885">
                    <a:extLst>
                      <a:ext uri="{FF2B5EF4-FFF2-40B4-BE49-F238E27FC236}">
                        <a16:creationId xmlns:a16="http://schemas.microsoft.com/office/drawing/2014/main" id="{CC052652-870A-1717-F58D-530F009D6A10}"/>
                      </a:ext>
                    </a:extLst>
                  </p:cNvPr>
                  <p:cNvPicPr/>
                  <p:nvPr/>
                </p:nvPicPr>
                <p:blipFill>
                  <a:blip r:embed="rId228"/>
                  <a:stretch>
                    <a:fillRect/>
                  </a:stretch>
                </p:blipFill>
                <p:spPr>
                  <a:xfrm>
                    <a:off x="1804722" y="6306539"/>
                    <a:ext cx="2757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887" name="Pennanteckning 886">
                    <a:extLst>
                      <a:ext uri="{FF2B5EF4-FFF2-40B4-BE49-F238E27FC236}">
                        <a16:creationId xmlns:a16="http://schemas.microsoft.com/office/drawing/2014/main" id="{14094B97-345B-B6D9-E137-35DA5E0C3772}"/>
                      </a:ext>
                    </a:extLst>
                  </p14:cNvPr>
                  <p14:cNvContentPartPr/>
                  <p14:nvPr/>
                </p14:nvContentPartPr>
                <p14:xfrm>
                  <a:off x="2250762" y="6262979"/>
                  <a:ext cx="46800" cy="73080"/>
                </p14:xfrm>
              </p:contentPart>
            </mc:Choice>
            <mc:Fallback>
              <p:pic>
                <p:nvPicPr>
                  <p:cNvPr id="887" name="Pennanteckning 886">
                    <a:extLst>
                      <a:ext uri="{FF2B5EF4-FFF2-40B4-BE49-F238E27FC236}">
                        <a16:creationId xmlns:a16="http://schemas.microsoft.com/office/drawing/2014/main" id="{14094B97-345B-B6D9-E137-35DA5E0C3772}"/>
                      </a:ext>
                    </a:extLst>
                  </p:cNvPr>
                  <p:cNvPicPr/>
                  <p:nvPr/>
                </p:nvPicPr>
                <p:blipFill>
                  <a:blip r:embed="rId230"/>
                  <a:stretch>
                    <a:fillRect/>
                  </a:stretch>
                </p:blipFill>
                <p:spPr>
                  <a:xfrm>
                    <a:off x="2235642" y="6247859"/>
                    <a:ext cx="770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888" name="Pennanteckning 887">
                    <a:extLst>
                      <a:ext uri="{FF2B5EF4-FFF2-40B4-BE49-F238E27FC236}">
                        <a16:creationId xmlns:a16="http://schemas.microsoft.com/office/drawing/2014/main" id="{8E63F6DF-6C0B-1EC5-433D-8267F86A4EF6}"/>
                      </a:ext>
                    </a:extLst>
                  </p14:cNvPr>
                  <p14:cNvContentPartPr/>
                  <p14:nvPr/>
                </p14:nvContentPartPr>
                <p14:xfrm>
                  <a:off x="2335002" y="6196739"/>
                  <a:ext cx="92160" cy="148320"/>
                </p14:xfrm>
              </p:contentPart>
            </mc:Choice>
            <mc:Fallback>
              <p:pic>
                <p:nvPicPr>
                  <p:cNvPr id="888" name="Pennanteckning 887">
                    <a:extLst>
                      <a:ext uri="{FF2B5EF4-FFF2-40B4-BE49-F238E27FC236}">
                        <a16:creationId xmlns:a16="http://schemas.microsoft.com/office/drawing/2014/main" id="{8E63F6DF-6C0B-1EC5-433D-8267F86A4EF6}"/>
                      </a:ext>
                    </a:extLst>
                  </p:cNvPr>
                  <p:cNvPicPr/>
                  <p:nvPr/>
                </p:nvPicPr>
                <p:blipFill>
                  <a:blip r:embed="rId232"/>
                  <a:stretch>
                    <a:fillRect/>
                  </a:stretch>
                </p:blipFill>
                <p:spPr>
                  <a:xfrm>
                    <a:off x="2319882" y="6181619"/>
                    <a:ext cx="1227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889" name="Pennanteckning 888">
                    <a:extLst>
                      <a:ext uri="{FF2B5EF4-FFF2-40B4-BE49-F238E27FC236}">
                        <a16:creationId xmlns:a16="http://schemas.microsoft.com/office/drawing/2014/main" id="{F81709FC-C589-8A4D-693D-31173CADFA53}"/>
                      </a:ext>
                    </a:extLst>
                  </p14:cNvPr>
                  <p14:cNvContentPartPr/>
                  <p14:nvPr/>
                </p14:nvContentPartPr>
                <p14:xfrm>
                  <a:off x="2453442" y="6182699"/>
                  <a:ext cx="92160" cy="237600"/>
                </p14:xfrm>
              </p:contentPart>
            </mc:Choice>
            <mc:Fallback>
              <p:pic>
                <p:nvPicPr>
                  <p:cNvPr id="889" name="Pennanteckning 888">
                    <a:extLst>
                      <a:ext uri="{FF2B5EF4-FFF2-40B4-BE49-F238E27FC236}">
                        <a16:creationId xmlns:a16="http://schemas.microsoft.com/office/drawing/2014/main" id="{F81709FC-C589-8A4D-693D-31173CADFA53}"/>
                      </a:ext>
                    </a:extLst>
                  </p:cNvPr>
                  <p:cNvPicPr/>
                  <p:nvPr/>
                </p:nvPicPr>
                <p:blipFill>
                  <a:blip r:embed="rId234"/>
                  <a:stretch>
                    <a:fillRect/>
                  </a:stretch>
                </p:blipFill>
                <p:spPr>
                  <a:xfrm>
                    <a:off x="2438322" y="6167579"/>
                    <a:ext cx="1227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890" name="Pennanteckning 889">
                    <a:extLst>
                      <a:ext uri="{FF2B5EF4-FFF2-40B4-BE49-F238E27FC236}">
                        <a16:creationId xmlns:a16="http://schemas.microsoft.com/office/drawing/2014/main" id="{2580B1E3-9D14-E0F6-5350-B0CFDA0CC825}"/>
                      </a:ext>
                    </a:extLst>
                  </p14:cNvPr>
                  <p14:cNvContentPartPr/>
                  <p14:nvPr/>
                </p14:nvContentPartPr>
                <p14:xfrm>
                  <a:off x="2617962" y="6075419"/>
                  <a:ext cx="235080" cy="155160"/>
                </p14:xfrm>
              </p:contentPart>
            </mc:Choice>
            <mc:Fallback>
              <p:pic>
                <p:nvPicPr>
                  <p:cNvPr id="890" name="Pennanteckning 889">
                    <a:extLst>
                      <a:ext uri="{FF2B5EF4-FFF2-40B4-BE49-F238E27FC236}">
                        <a16:creationId xmlns:a16="http://schemas.microsoft.com/office/drawing/2014/main" id="{2580B1E3-9D14-E0F6-5350-B0CFDA0CC825}"/>
                      </a:ext>
                    </a:extLst>
                  </p:cNvPr>
                  <p:cNvPicPr/>
                  <p:nvPr/>
                </p:nvPicPr>
                <p:blipFill>
                  <a:blip r:embed="rId236"/>
                  <a:stretch>
                    <a:fillRect/>
                  </a:stretch>
                </p:blipFill>
                <p:spPr>
                  <a:xfrm>
                    <a:off x="2602842" y="6059939"/>
                    <a:ext cx="2656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891" name="Pennanteckning 890">
                    <a:extLst>
                      <a:ext uri="{FF2B5EF4-FFF2-40B4-BE49-F238E27FC236}">
                        <a16:creationId xmlns:a16="http://schemas.microsoft.com/office/drawing/2014/main" id="{9B4DD186-3A67-26AC-D7B9-5095083BDB9B}"/>
                      </a:ext>
                    </a:extLst>
                  </p14:cNvPr>
                  <p14:cNvContentPartPr/>
                  <p14:nvPr/>
                </p14:nvContentPartPr>
                <p14:xfrm>
                  <a:off x="2881842" y="5937899"/>
                  <a:ext cx="183240" cy="167400"/>
                </p14:xfrm>
              </p:contentPart>
            </mc:Choice>
            <mc:Fallback>
              <p:pic>
                <p:nvPicPr>
                  <p:cNvPr id="891" name="Pennanteckning 890">
                    <a:extLst>
                      <a:ext uri="{FF2B5EF4-FFF2-40B4-BE49-F238E27FC236}">
                        <a16:creationId xmlns:a16="http://schemas.microsoft.com/office/drawing/2014/main" id="{9B4DD186-3A67-26AC-D7B9-5095083BDB9B}"/>
                      </a:ext>
                    </a:extLst>
                  </p:cNvPr>
                  <p:cNvPicPr/>
                  <p:nvPr/>
                </p:nvPicPr>
                <p:blipFill>
                  <a:blip r:embed="rId238"/>
                  <a:stretch>
                    <a:fillRect/>
                  </a:stretch>
                </p:blipFill>
                <p:spPr>
                  <a:xfrm>
                    <a:off x="2866722" y="5922779"/>
                    <a:ext cx="2134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892" name="Pennanteckning 891">
                    <a:extLst>
                      <a:ext uri="{FF2B5EF4-FFF2-40B4-BE49-F238E27FC236}">
                        <a16:creationId xmlns:a16="http://schemas.microsoft.com/office/drawing/2014/main" id="{E3566325-67F2-110E-887C-C55D2C6A8FD3}"/>
                      </a:ext>
                    </a:extLst>
                  </p14:cNvPr>
                  <p14:cNvContentPartPr/>
                  <p14:nvPr/>
                </p14:nvContentPartPr>
                <p14:xfrm>
                  <a:off x="3116562" y="5946899"/>
                  <a:ext cx="24480" cy="96840"/>
                </p14:xfrm>
              </p:contentPart>
            </mc:Choice>
            <mc:Fallback>
              <p:pic>
                <p:nvPicPr>
                  <p:cNvPr id="892" name="Pennanteckning 891">
                    <a:extLst>
                      <a:ext uri="{FF2B5EF4-FFF2-40B4-BE49-F238E27FC236}">
                        <a16:creationId xmlns:a16="http://schemas.microsoft.com/office/drawing/2014/main" id="{E3566325-67F2-110E-887C-C55D2C6A8FD3}"/>
                      </a:ext>
                    </a:extLst>
                  </p:cNvPr>
                  <p:cNvPicPr/>
                  <p:nvPr/>
                </p:nvPicPr>
                <p:blipFill>
                  <a:blip r:embed="rId240"/>
                  <a:stretch>
                    <a:fillRect/>
                  </a:stretch>
                </p:blipFill>
                <p:spPr>
                  <a:xfrm>
                    <a:off x="3101442" y="5931779"/>
                    <a:ext cx="547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893" name="Pennanteckning 892">
                    <a:extLst>
                      <a:ext uri="{FF2B5EF4-FFF2-40B4-BE49-F238E27FC236}">
                        <a16:creationId xmlns:a16="http://schemas.microsoft.com/office/drawing/2014/main" id="{C2AC0D75-D8A2-3844-B4A6-55BD07035477}"/>
                      </a:ext>
                    </a:extLst>
                  </p14:cNvPr>
                  <p14:cNvContentPartPr/>
                  <p14:nvPr/>
                </p14:nvContentPartPr>
                <p14:xfrm>
                  <a:off x="3119442" y="5851859"/>
                  <a:ext cx="17280" cy="45720"/>
                </p14:xfrm>
              </p:contentPart>
            </mc:Choice>
            <mc:Fallback>
              <p:pic>
                <p:nvPicPr>
                  <p:cNvPr id="893" name="Pennanteckning 892">
                    <a:extLst>
                      <a:ext uri="{FF2B5EF4-FFF2-40B4-BE49-F238E27FC236}">
                        <a16:creationId xmlns:a16="http://schemas.microsoft.com/office/drawing/2014/main" id="{C2AC0D75-D8A2-3844-B4A6-55BD07035477}"/>
                      </a:ext>
                    </a:extLst>
                  </p:cNvPr>
                  <p:cNvPicPr/>
                  <p:nvPr/>
                </p:nvPicPr>
                <p:blipFill>
                  <a:blip r:embed="rId242"/>
                  <a:stretch>
                    <a:fillRect/>
                  </a:stretch>
                </p:blipFill>
                <p:spPr>
                  <a:xfrm>
                    <a:off x="3104322" y="5836739"/>
                    <a:ext cx="4788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894" name="Pennanteckning 893">
                    <a:extLst>
                      <a:ext uri="{FF2B5EF4-FFF2-40B4-BE49-F238E27FC236}">
                        <a16:creationId xmlns:a16="http://schemas.microsoft.com/office/drawing/2014/main" id="{0BCBDEDE-0414-C297-80EF-D84E0B0008F1}"/>
                      </a:ext>
                    </a:extLst>
                  </p14:cNvPr>
                  <p14:cNvContentPartPr/>
                  <p14:nvPr/>
                </p14:nvContentPartPr>
                <p14:xfrm>
                  <a:off x="3221682" y="5837819"/>
                  <a:ext cx="239400" cy="129240"/>
                </p14:xfrm>
              </p:contentPart>
            </mc:Choice>
            <mc:Fallback>
              <p:pic>
                <p:nvPicPr>
                  <p:cNvPr id="894" name="Pennanteckning 893">
                    <a:extLst>
                      <a:ext uri="{FF2B5EF4-FFF2-40B4-BE49-F238E27FC236}">
                        <a16:creationId xmlns:a16="http://schemas.microsoft.com/office/drawing/2014/main" id="{0BCBDEDE-0414-C297-80EF-D84E0B0008F1}"/>
                      </a:ext>
                    </a:extLst>
                  </p:cNvPr>
                  <p:cNvPicPr/>
                  <p:nvPr/>
                </p:nvPicPr>
                <p:blipFill>
                  <a:blip r:embed="rId244"/>
                  <a:stretch>
                    <a:fillRect/>
                  </a:stretch>
                </p:blipFill>
                <p:spPr>
                  <a:xfrm>
                    <a:off x="3206562" y="5822699"/>
                    <a:ext cx="270000" cy="159840"/>
                  </a:xfrm>
                  <a:prstGeom prst="rect">
                    <a:avLst/>
                  </a:prstGeom>
                </p:spPr>
              </p:pic>
            </mc:Fallback>
          </mc:AlternateContent>
        </p:grpSp>
      </p:grpSp>
      <p:grpSp>
        <p:nvGrpSpPr>
          <p:cNvPr id="916" name="Grupp 915">
            <a:extLst>
              <a:ext uri="{FF2B5EF4-FFF2-40B4-BE49-F238E27FC236}">
                <a16:creationId xmlns:a16="http://schemas.microsoft.com/office/drawing/2014/main" id="{F86EDA44-A1AA-8DD4-F3EE-BF04E00B60B5}"/>
              </a:ext>
            </a:extLst>
          </p:cNvPr>
          <p:cNvGrpSpPr/>
          <p:nvPr/>
        </p:nvGrpSpPr>
        <p:grpSpPr>
          <a:xfrm>
            <a:off x="4354602" y="1458059"/>
            <a:ext cx="3079080" cy="556200"/>
            <a:chOff x="4354602" y="1458059"/>
            <a:chExt cx="3079080" cy="556200"/>
          </a:xfrm>
        </p:grpSpPr>
        <mc:AlternateContent xmlns:mc="http://schemas.openxmlformats.org/markup-compatibility/2006">
          <mc:Choice xmlns:p14="http://schemas.microsoft.com/office/powerpoint/2010/main" Requires="p14">
            <p:contentPart p14:bwMode="auto" r:id="rId245">
              <p14:nvContentPartPr>
                <p14:cNvPr id="897" name="Pennanteckning 896">
                  <a:extLst>
                    <a:ext uri="{FF2B5EF4-FFF2-40B4-BE49-F238E27FC236}">
                      <a16:creationId xmlns:a16="http://schemas.microsoft.com/office/drawing/2014/main" id="{6FEEF37E-DE6E-F867-E0FD-1C2AD9EFAEBD}"/>
                    </a:ext>
                  </a:extLst>
                </p14:cNvPr>
                <p14:cNvContentPartPr/>
                <p14:nvPr/>
              </p14:nvContentPartPr>
              <p14:xfrm>
                <a:off x="4436682" y="1542299"/>
                <a:ext cx="8640" cy="171720"/>
              </p14:xfrm>
            </p:contentPart>
          </mc:Choice>
          <mc:Fallback>
            <p:pic>
              <p:nvPicPr>
                <p:cNvPr id="897" name="Pennanteckning 896">
                  <a:extLst>
                    <a:ext uri="{FF2B5EF4-FFF2-40B4-BE49-F238E27FC236}">
                      <a16:creationId xmlns:a16="http://schemas.microsoft.com/office/drawing/2014/main" id="{6FEEF37E-DE6E-F867-E0FD-1C2AD9EFAEBD}"/>
                    </a:ext>
                  </a:extLst>
                </p:cNvPr>
                <p:cNvPicPr/>
                <p:nvPr/>
              </p:nvPicPr>
              <p:blipFill>
                <a:blip r:embed="rId246"/>
                <a:stretch>
                  <a:fillRect/>
                </a:stretch>
              </p:blipFill>
              <p:spPr>
                <a:xfrm>
                  <a:off x="4421202" y="1527179"/>
                  <a:ext cx="392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898" name="Pennanteckning 897">
                  <a:extLst>
                    <a:ext uri="{FF2B5EF4-FFF2-40B4-BE49-F238E27FC236}">
                      <a16:creationId xmlns:a16="http://schemas.microsoft.com/office/drawing/2014/main" id="{203A8812-336F-36FF-D533-09602D930CFE}"/>
                    </a:ext>
                  </a:extLst>
                </p14:cNvPr>
                <p14:cNvContentPartPr/>
                <p14:nvPr/>
              </p14:nvContentPartPr>
              <p14:xfrm>
                <a:off x="4354602" y="1458059"/>
                <a:ext cx="178920" cy="75600"/>
              </p14:xfrm>
            </p:contentPart>
          </mc:Choice>
          <mc:Fallback>
            <p:pic>
              <p:nvPicPr>
                <p:cNvPr id="898" name="Pennanteckning 897">
                  <a:extLst>
                    <a:ext uri="{FF2B5EF4-FFF2-40B4-BE49-F238E27FC236}">
                      <a16:creationId xmlns:a16="http://schemas.microsoft.com/office/drawing/2014/main" id="{203A8812-336F-36FF-D533-09602D930CFE}"/>
                    </a:ext>
                  </a:extLst>
                </p:cNvPr>
                <p:cNvPicPr/>
                <p:nvPr/>
              </p:nvPicPr>
              <p:blipFill>
                <a:blip r:embed="rId248"/>
                <a:stretch>
                  <a:fillRect/>
                </a:stretch>
              </p:blipFill>
              <p:spPr>
                <a:xfrm>
                  <a:off x="4339482" y="1442939"/>
                  <a:ext cx="2095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899" name="Pennanteckning 898">
                  <a:extLst>
                    <a:ext uri="{FF2B5EF4-FFF2-40B4-BE49-F238E27FC236}">
                      <a16:creationId xmlns:a16="http://schemas.microsoft.com/office/drawing/2014/main" id="{B65867E3-0966-C5C9-F116-0E232363DB23}"/>
                    </a:ext>
                  </a:extLst>
                </p14:cNvPr>
                <p14:cNvContentPartPr/>
                <p14:nvPr/>
              </p14:nvContentPartPr>
              <p14:xfrm>
                <a:off x="4593642" y="1603139"/>
                <a:ext cx="78120" cy="65520"/>
              </p14:xfrm>
            </p:contentPart>
          </mc:Choice>
          <mc:Fallback>
            <p:pic>
              <p:nvPicPr>
                <p:cNvPr id="899" name="Pennanteckning 898">
                  <a:extLst>
                    <a:ext uri="{FF2B5EF4-FFF2-40B4-BE49-F238E27FC236}">
                      <a16:creationId xmlns:a16="http://schemas.microsoft.com/office/drawing/2014/main" id="{B65867E3-0966-C5C9-F116-0E232363DB23}"/>
                    </a:ext>
                  </a:extLst>
                </p:cNvPr>
                <p:cNvPicPr/>
                <p:nvPr/>
              </p:nvPicPr>
              <p:blipFill>
                <a:blip r:embed="rId250"/>
                <a:stretch>
                  <a:fillRect/>
                </a:stretch>
              </p:blipFill>
              <p:spPr>
                <a:xfrm>
                  <a:off x="4578522" y="1587659"/>
                  <a:ext cx="1087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900" name="Pennanteckning 899">
                  <a:extLst>
                    <a:ext uri="{FF2B5EF4-FFF2-40B4-BE49-F238E27FC236}">
                      <a16:creationId xmlns:a16="http://schemas.microsoft.com/office/drawing/2014/main" id="{AA433C0A-C684-ECD2-1274-C59F101D8A00}"/>
                    </a:ext>
                  </a:extLst>
                </p14:cNvPr>
                <p14:cNvContentPartPr/>
                <p14:nvPr/>
              </p14:nvContentPartPr>
              <p14:xfrm>
                <a:off x="4710282" y="1564259"/>
                <a:ext cx="113760" cy="138600"/>
              </p14:xfrm>
            </p:contentPart>
          </mc:Choice>
          <mc:Fallback>
            <p:pic>
              <p:nvPicPr>
                <p:cNvPr id="900" name="Pennanteckning 899">
                  <a:extLst>
                    <a:ext uri="{FF2B5EF4-FFF2-40B4-BE49-F238E27FC236}">
                      <a16:creationId xmlns:a16="http://schemas.microsoft.com/office/drawing/2014/main" id="{AA433C0A-C684-ECD2-1274-C59F101D8A00}"/>
                    </a:ext>
                  </a:extLst>
                </p:cNvPr>
                <p:cNvPicPr/>
                <p:nvPr/>
              </p:nvPicPr>
              <p:blipFill>
                <a:blip r:embed="rId252"/>
                <a:stretch>
                  <a:fillRect/>
                </a:stretch>
              </p:blipFill>
              <p:spPr>
                <a:xfrm>
                  <a:off x="4695162" y="1548779"/>
                  <a:ext cx="1440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901" name="Pennanteckning 900">
                  <a:extLst>
                    <a:ext uri="{FF2B5EF4-FFF2-40B4-BE49-F238E27FC236}">
                      <a16:creationId xmlns:a16="http://schemas.microsoft.com/office/drawing/2014/main" id="{582BECFF-4C2C-42DE-9E08-61628427F934}"/>
                    </a:ext>
                  </a:extLst>
                </p14:cNvPr>
                <p14:cNvContentPartPr/>
                <p14:nvPr/>
              </p14:nvContentPartPr>
              <p14:xfrm>
                <a:off x="4901442" y="1566419"/>
                <a:ext cx="92880" cy="144000"/>
              </p14:xfrm>
            </p:contentPart>
          </mc:Choice>
          <mc:Fallback>
            <p:pic>
              <p:nvPicPr>
                <p:cNvPr id="901" name="Pennanteckning 900">
                  <a:extLst>
                    <a:ext uri="{FF2B5EF4-FFF2-40B4-BE49-F238E27FC236}">
                      <a16:creationId xmlns:a16="http://schemas.microsoft.com/office/drawing/2014/main" id="{582BECFF-4C2C-42DE-9E08-61628427F934}"/>
                    </a:ext>
                  </a:extLst>
                </p:cNvPr>
                <p:cNvPicPr/>
                <p:nvPr/>
              </p:nvPicPr>
              <p:blipFill>
                <a:blip r:embed="rId254"/>
                <a:stretch>
                  <a:fillRect/>
                </a:stretch>
              </p:blipFill>
              <p:spPr>
                <a:xfrm>
                  <a:off x="4885962" y="1551299"/>
                  <a:ext cx="1234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903" name="Pennanteckning 902">
                  <a:extLst>
                    <a:ext uri="{FF2B5EF4-FFF2-40B4-BE49-F238E27FC236}">
                      <a16:creationId xmlns:a16="http://schemas.microsoft.com/office/drawing/2014/main" id="{EC2E51E8-9F51-7961-B2DE-2ED5C440A1BD}"/>
                    </a:ext>
                  </a:extLst>
                </p14:cNvPr>
                <p14:cNvContentPartPr/>
                <p14:nvPr/>
              </p14:nvContentPartPr>
              <p14:xfrm>
                <a:off x="5218962" y="1489739"/>
                <a:ext cx="117000" cy="223560"/>
              </p14:xfrm>
            </p:contentPart>
          </mc:Choice>
          <mc:Fallback>
            <p:pic>
              <p:nvPicPr>
                <p:cNvPr id="903" name="Pennanteckning 902">
                  <a:extLst>
                    <a:ext uri="{FF2B5EF4-FFF2-40B4-BE49-F238E27FC236}">
                      <a16:creationId xmlns:a16="http://schemas.microsoft.com/office/drawing/2014/main" id="{EC2E51E8-9F51-7961-B2DE-2ED5C440A1BD}"/>
                    </a:ext>
                  </a:extLst>
                </p:cNvPr>
                <p:cNvPicPr/>
                <p:nvPr/>
              </p:nvPicPr>
              <p:blipFill>
                <a:blip r:embed="rId256"/>
                <a:stretch>
                  <a:fillRect/>
                </a:stretch>
              </p:blipFill>
              <p:spPr>
                <a:xfrm>
                  <a:off x="5203482" y="1474259"/>
                  <a:ext cx="1476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904" name="Pennanteckning 903">
                  <a:extLst>
                    <a:ext uri="{FF2B5EF4-FFF2-40B4-BE49-F238E27FC236}">
                      <a16:creationId xmlns:a16="http://schemas.microsoft.com/office/drawing/2014/main" id="{54A1BADC-FE13-443F-1FC1-2E8D1EA60B87}"/>
                    </a:ext>
                  </a:extLst>
                </p14:cNvPr>
                <p14:cNvContentPartPr/>
                <p14:nvPr/>
              </p14:nvContentPartPr>
              <p14:xfrm>
                <a:off x="5410842" y="1608899"/>
                <a:ext cx="160920" cy="92160"/>
              </p14:xfrm>
            </p:contentPart>
          </mc:Choice>
          <mc:Fallback>
            <p:pic>
              <p:nvPicPr>
                <p:cNvPr id="904" name="Pennanteckning 903">
                  <a:extLst>
                    <a:ext uri="{FF2B5EF4-FFF2-40B4-BE49-F238E27FC236}">
                      <a16:creationId xmlns:a16="http://schemas.microsoft.com/office/drawing/2014/main" id="{54A1BADC-FE13-443F-1FC1-2E8D1EA60B87}"/>
                    </a:ext>
                  </a:extLst>
                </p:cNvPr>
                <p:cNvPicPr/>
                <p:nvPr/>
              </p:nvPicPr>
              <p:blipFill>
                <a:blip r:embed="rId258"/>
                <a:stretch>
                  <a:fillRect/>
                </a:stretch>
              </p:blipFill>
              <p:spPr>
                <a:xfrm>
                  <a:off x="5395362" y="1593419"/>
                  <a:ext cx="1911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905" name="Pennanteckning 904">
                  <a:extLst>
                    <a:ext uri="{FF2B5EF4-FFF2-40B4-BE49-F238E27FC236}">
                      <a16:creationId xmlns:a16="http://schemas.microsoft.com/office/drawing/2014/main" id="{EEFBCFFE-A2AB-EF85-49C2-1D2BE29AE1EF}"/>
                    </a:ext>
                  </a:extLst>
                </p14:cNvPr>
                <p14:cNvContentPartPr/>
                <p14:nvPr/>
              </p14:nvContentPartPr>
              <p14:xfrm>
                <a:off x="5568522" y="1530419"/>
                <a:ext cx="4320" cy="5760"/>
              </p14:xfrm>
            </p:contentPart>
          </mc:Choice>
          <mc:Fallback>
            <p:pic>
              <p:nvPicPr>
                <p:cNvPr id="905" name="Pennanteckning 904">
                  <a:extLst>
                    <a:ext uri="{FF2B5EF4-FFF2-40B4-BE49-F238E27FC236}">
                      <a16:creationId xmlns:a16="http://schemas.microsoft.com/office/drawing/2014/main" id="{EEFBCFFE-A2AB-EF85-49C2-1D2BE29AE1EF}"/>
                    </a:ext>
                  </a:extLst>
                </p:cNvPr>
                <p:cNvPicPr/>
                <p:nvPr/>
              </p:nvPicPr>
              <p:blipFill>
                <a:blip r:embed="rId260"/>
                <a:stretch>
                  <a:fillRect/>
                </a:stretch>
              </p:blipFill>
              <p:spPr>
                <a:xfrm>
                  <a:off x="5553402" y="1515299"/>
                  <a:ext cx="349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906" name="Pennanteckning 905">
                  <a:extLst>
                    <a:ext uri="{FF2B5EF4-FFF2-40B4-BE49-F238E27FC236}">
                      <a16:creationId xmlns:a16="http://schemas.microsoft.com/office/drawing/2014/main" id="{35BD755D-145A-0155-950F-08828AFA84D0}"/>
                    </a:ext>
                  </a:extLst>
                </p14:cNvPr>
                <p14:cNvContentPartPr/>
                <p14:nvPr/>
              </p14:nvContentPartPr>
              <p14:xfrm>
                <a:off x="5657442" y="1494779"/>
                <a:ext cx="25560" cy="252720"/>
              </p14:xfrm>
            </p:contentPart>
          </mc:Choice>
          <mc:Fallback>
            <p:pic>
              <p:nvPicPr>
                <p:cNvPr id="906" name="Pennanteckning 905">
                  <a:extLst>
                    <a:ext uri="{FF2B5EF4-FFF2-40B4-BE49-F238E27FC236}">
                      <a16:creationId xmlns:a16="http://schemas.microsoft.com/office/drawing/2014/main" id="{35BD755D-145A-0155-950F-08828AFA84D0}"/>
                    </a:ext>
                  </a:extLst>
                </p:cNvPr>
                <p:cNvPicPr/>
                <p:nvPr/>
              </p:nvPicPr>
              <p:blipFill>
                <a:blip r:embed="rId262"/>
                <a:stretch>
                  <a:fillRect/>
                </a:stretch>
              </p:blipFill>
              <p:spPr>
                <a:xfrm>
                  <a:off x="5642322" y="1479299"/>
                  <a:ext cx="561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907" name="Pennanteckning 906">
                  <a:extLst>
                    <a:ext uri="{FF2B5EF4-FFF2-40B4-BE49-F238E27FC236}">
                      <a16:creationId xmlns:a16="http://schemas.microsoft.com/office/drawing/2014/main" id="{E5D8DC50-602E-EDAA-2D61-C94D8D0D4C0E}"/>
                    </a:ext>
                  </a:extLst>
                </p14:cNvPr>
                <p14:cNvContentPartPr/>
                <p14:nvPr/>
              </p14:nvContentPartPr>
              <p14:xfrm>
                <a:off x="5725842" y="1547699"/>
                <a:ext cx="134280" cy="203760"/>
              </p14:xfrm>
            </p:contentPart>
          </mc:Choice>
          <mc:Fallback>
            <p:pic>
              <p:nvPicPr>
                <p:cNvPr id="907" name="Pennanteckning 906">
                  <a:extLst>
                    <a:ext uri="{FF2B5EF4-FFF2-40B4-BE49-F238E27FC236}">
                      <a16:creationId xmlns:a16="http://schemas.microsoft.com/office/drawing/2014/main" id="{E5D8DC50-602E-EDAA-2D61-C94D8D0D4C0E}"/>
                    </a:ext>
                  </a:extLst>
                </p:cNvPr>
                <p:cNvPicPr/>
                <p:nvPr/>
              </p:nvPicPr>
              <p:blipFill>
                <a:blip r:embed="rId264"/>
                <a:stretch>
                  <a:fillRect/>
                </a:stretch>
              </p:blipFill>
              <p:spPr>
                <a:xfrm>
                  <a:off x="5710362" y="1532579"/>
                  <a:ext cx="1648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908" name="Pennanteckning 907">
                  <a:extLst>
                    <a:ext uri="{FF2B5EF4-FFF2-40B4-BE49-F238E27FC236}">
                      <a16:creationId xmlns:a16="http://schemas.microsoft.com/office/drawing/2014/main" id="{F3A7C797-9338-475D-EF37-8D44B451EFD3}"/>
                    </a:ext>
                  </a:extLst>
                </p14:cNvPr>
                <p14:cNvContentPartPr/>
                <p14:nvPr/>
              </p14:nvContentPartPr>
              <p14:xfrm>
                <a:off x="5917002" y="1647779"/>
                <a:ext cx="20160" cy="62280"/>
              </p14:xfrm>
            </p:contentPart>
          </mc:Choice>
          <mc:Fallback>
            <p:pic>
              <p:nvPicPr>
                <p:cNvPr id="908" name="Pennanteckning 907">
                  <a:extLst>
                    <a:ext uri="{FF2B5EF4-FFF2-40B4-BE49-F238E27FC236}">
                      <a16:creationId xmlns:a16="http://schemas.microsoft.com/office/drawing/2014/main" id="{F3A7C797-9338-475D-EF37-8D44B451EFD3}"/>
                    </a:ext>
                  </a:extLst>
                </p:cNvPr>
                <p:cNvPicPr/>
                <p:nvPr/>
              </p:nvPicPr>
              <p:blipFill>
                <a:blip r:embed="rId266"/>
                <a:stretch>
                  <a:fillRect/>
                </a:stretch>
              </p:blipFill>
              <p:spPr>
                <a:xfrm>
                  <a:off x="5901522" y="1632299"/>
                  <a:ext cx="507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909" name="Pennanteckning 908">
                  <a:extLst>
                    <a:ext uri="{FF2B5EF4-FFF2-40B4-BE49-F238E27FC236}">
                      <a16:creationId xmlns:a16="http://schemas.microsoft.com/office/drawing/2014/main" id="{CDF4E4EC-53BA-786A-C16F-51EA3D5DC130}"/>
                    </a:ext>
                  </a:extLst>
                </p14:cNvPr>
                <p14:cNvContentPartPr/>
                <p14:nvPr/>
              </p14:nvContentPartPr>
              <p14:xfrm>
                <a:off x="5936802" y="1618619"/>
                <a:ext cx="368280" cy="316080"/>
              </p14:xfrm>
            </p:contentPart>
          </mc:Choice>
          <mc:Fallback>
            <p:pic>
              <p:nvPicPr>
                <p:cNvPr id="909" name="Pennanteckning 908">
                  <a:extLst>
                    <a:ext uri="{FF2B5EF4-FFF2-40B4-BE49-F238E27FC236}">
                      <a16:creationId xmlns:a16="http://schemas.microsoft.com/office/drawing/2014/main" id="{CDF4E4EC-53BA-786A-C16F-51EA3D5DC130}"/>
                    </a:ext>
                  </a:extLst>
                </p:cNvPr>
                <p:cNvPicPr/>
                <p:nvPr/>
              </p:nvPicPr>
              <p:blipFill>
                <a:blip r:embed="rId268"/>
                <a:stretch>
                  <a:fillRect/>
                </a:stretch>
              </p:blipFill>
              <p:spPr>
                <a:xfrm>
                  <a:off x="5921322" y="1603499"/>
                  <a:ext cx="39888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910" name="Pennanteckning 909">
                  <a:extLst>
                    <a:ext uri="{FF2B5EF4-FFF2-40B4-BE49-F238E27FC236}">
                      <a16:creationId xmlns:a16="http://schemas.microsoft.com/office/drawing/2014/main" id="{12036167-0C6A-A0AB-9F1D-40D62199E1D7}"/>
                    </a:ext>
                  </a:extLst>
                </p14:cNvPr>
                <p14:cNvContentPartPr/>
                <p14:nvPr/>
              </p14:nvContentPartPr>
              <p14:xfrm>
                <a:off x="6598122" y="1688819"/>
                <a:ext cx="54000" cy="277560"/>
              </p14:xfrm>
            </p:contentPart>
          </mc:Choice>
          <mc:Fallback>
            <p:pic>
              <p:nvPicPr>
                <p:cNvPr id="910" name="Pennanteckning 909">
                  <a:extLst>
                    <a:ext uri="{FF2B5EF4-FFF2-40B4-BE49-F238E27FC236}">
                      <a16:creationId xmlns:a16="http://schemas.microsoft.com/office/drawing/2014/main" id="{12036167-0C6A-A0AB-9F1D-40D62199E1D7}"/>
                    </a:ext>
                  </a:extLst>
                </p:cNvPr>
                <p:cNvPicPr/>
                <p:nvPr/>
              </p:nvPicPr>
              <p:blipFill>
                <a:blip r:embed="rId270"/>
                <a:stretch>
                  <a:fillRect/>
                </a:stretch>
              </p:blipFill>
              <p:spPr>
                <a:xfrm>
                  <a:off x="6583002" y="1673699"/>
                  <a:ext cx="8460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911" name="Pennanteckning 910">
                  <a:extLst>
                    <a:ext uri="{FF2B5EF4-FFF2-40B4-BE49-F238E27FC236}">
                      <a16:creationId xmlns:a16="http://schemas.microsoft.com/office/drawing/2014/main" id="{0D381D6E-FDC2-5A97-09ED-8B564B7B464B}"/>
                    </a:ext>
                  </a:extLst>
                </p14:cNvPr>
                <p14:cNvContentPartPr/>
                <p14:nvPr/>
              </p14:nvContentPartPr>
              <p14:xfrm>
                <a:off x="6503802" y="1641659"/>
                <a:ext cx="390600" cy="158400"/>
              </p14:xfrm>
            </p:contentPart>
          </mc:Choice>
          <mc:Fallback>
            <p:pic>
              <p:nvPicPr>
                <p:cNvPr id="911" name="Pennanteckning 910">
                  <a:extLst>
                    <a:ext uri="{FF2B5EF4-FFF2-40B4-BE49-F238E27FC236}">
                      <a16:creationId xmlns:a16="http://schemas.microsoft.com/office/drawing/2014/main" id="{0D381D6E-FDC2-5A97-09ED-8B564B7B464B}"/>
                    </a:ext>
                  </a:extLst>
                </p:cNvPr>
                <p:cNvPicPr/>
                <p:nvPr/>
              </p:nvPicPr>
              <p:blipFill>
                <a:blip r:embed="rId272"/>
                <a:stretch>
                  <a:fillRect/>
                </a:stretch>
              </p:blipFill>
              <p:spPr>
                <a:xfrm>
                  <a:off x="6488682" y="1626539"/>
                  <a:ext cx="4212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912" name="Pennanteckning 911">
                  <a:extLst>
                    <a:ext uri="{FF2B5EF4-FFF2-40B4-BE49-F238E27FC236}">
                      <a16:creationId xmlns:a16="http://schemas.microsoft.com/office/drawing/2014/main" id="{E4A904DF-2BC4-46A0-7F6F-45CD22F4997C}"/>
                    </a:ext>
                  </a:extLst>
                </p14:cNvPr>
                <p14:cNvContentPartPr/>
                <p14:nvPr/>
              </p14:nvContentPartPr>
              <p14:xfrm>
                <a:off x="6893322" y="1659299"/>
                <a:ext cx="69840" cy="83160"/>
              </p14:xfrm>
            </p:contentPart>
          </mc:Choice>
          <mc:Fallback>
            <p:pic>
              <p:nvPicPr>
                <p:cNvPr id="912" name="Pennanteckning 911">
                  <a:extLst>
                    <a:ext uri="{FF2B5EF4-FFF2-40B4-BE49-F238E27FC236}">
                      <a16:creationId xmlns:a16="http://schemas.microsoft.com/office/drawing/2014/main" id="{E4A904DF-2BC4-46A0-7F6F-45CD22F4997C}"/>
                    </a:ext>
                  </a:extLst>
                </p:cNvPr>
                <p:cNvPicPr/>
                <p:nvPr/>
              </p:nvPicPr>
              <p:blipFill>
                <a:blip r:embed="rId274"/>
                <a:stretch>
                  <a:fillRect/>
                </a:stretch>
              </p:blipFill>
              <p:spPr>
                <a:xfrm>
                  <a:off x="6878202" y="1643819"/>
                  <a:ext cx="1004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913" name="Pennanteckning 912">
                  <a:extLst>
                    <a:ext uri="{FF2B5EF4-FFF2-40B4-BE49-F238E27FC236}">
                      <a16:creationId xmlns:a16="http://schemas.microsoft.com/office/drawing/2014/main" id="{8F5A8F86-9E20-3589-63D6-4559B1522099}"/>
                    </a:ext>
                  </a:extLst>
                </p14:cNvPr>
                <p14:cNvContentPartPr/>
                <p14:nvPr/>
              </p14:nvContentPartPr>
              <p14:xfrm>
                <a:off x="6985122" y="1649939"/>
                <a:ext cx="39960" cy="105840"/>
              </p14:xfrm>
            </p:contentPart>
          </mc:Choice>
          <mc:Fallback>
            <p:pic>
              <p:nvPicPr>
                <p:cNvPr id="913" name="Pennanteckning 912">
                  <a:extLst>
                    <a:ext uri="{FF2B5EF4-FFF2-40B4-BE49-F238E27FC236}">
                      <a16:creationId xmlns:a16="http://schemas.microsoft.com/office/drawing/2014/main" id="{8F5A8F86-9E20-3589-63D6-4559B1522099}"/>
                    </a:ext>
                  </a:extLst>
                </p:cNvPr>
                <p:cNvPicPr/>
                <p:nvPr/>
              </p:nvPicPr>
              <p:blipFill>
                <a:blip r:embed="rId276"/>
                <a:stretch>
                  <a:fillRect/>
                </a:stretch>
              </p:blipFill>
              <p:spPr>
                <a:xfrm>
                  <a:off x="6970002" y="1634819"/>
                  <a:ext cx="7056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914" name="Pennanteckning 913">
                  <a:extLst>
                    <a:ext uri="{FF2B5EF4-FFF2-40B4-BE49-F238E27FC236}">
                      <a16:creationId xmlns:a16="http://schemas.microsoft.com/office/drawing/2014/main" id="{ADD6ADFE-62ED-B50B-03A0-9ECDFCB7B2EC}"/>
                    </a:ext>
                  </a:extLst>
                </p14:cNvPr>
                <p14:cNvContentPartPr/>
                <p14:nvPr/>
              </p14:nvContentPartPr>
              <p14:xfrm>
                <a:off x="7071162" y="1601339"/>
                <a:ext cx="362520" cy="136800"/>
              </p14:xfrm>
            </p:contentPart>
          </mc:Choice>
          <mc:Fallback>
            <p:pic>
              <p:nvPicPr>
                <p:cNvPr id="914" name="Pennanteckning 913">
                  <a:extLst>
                    <a:ext uri="{FF2B5EF4-FFF2-40B4-BE49-F238E27FC236}">
                      <a16:creationId xmlns:a16="http://schemas.microsoft.com/office/drawing/2014/main" id="{ADD6ADFE-62ED-B50B-03A0-9ECDFCB7B2EC}"/>
                    </a:ext>
                  </a:extLst>
                </p:cNvPr>
                <p:cNvPicPr/>
                <p:nvPr/>
              </p:nvPicPr>
              <p:blipFill>
                <a:blip r:embed="rId278"/>
                <a:stretch>
                  <a:fillRect/>
                </a:stretch>
              </p:blipFill>
              <p:spPr>
                <a:xfrm>
                  <a:off x="7056042" y="1586219"/>
                  <a:ext cx="3931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915" name="Pennanteckning 914">
                  <a:extLst>
                    <a:ext uri="{FF2B5EF4-FFF2-40B4-BE49-F238E27FC236}">
                      <a16:creationId xmlns:a16="http://schemas.microsoft.com/office/drawing/2014/main" id="{CBD121DB-0B2B-0163-B11D-C9A3AFD5B269}"/>
                    </a:ext>
                  </a:extLst>
                </p14:cNvPr>
                <p14:cNvContentPartPr/>
                <p14:nvPr/>
              </p14:nvContentPartPr>
              <p14:xfrm>
                <a:off x="4433082" y="1811219"/>
                <a:ext cx="2865960" cy="203040"/>
              </p14:xfrm>
            </p:contentPart>
          </mc:Choice>
          <mc:Fallback>
            <p:pic>
              <p:nvPicPr>
                <p:cNvPr id="915" name="Pennanteckning 914">
                  <a:extLst>
                    <a:ext uri="{FF2B5EF4-FFF2-40B4-BE49-F238E27FC236}">
                      <a16:creationId xmlns:a16="http://schemas.microsoft.com/office/drawing/2014/main" id="{CBD121DB-0B2B-0163-B11D-C9A3AFD5B269}"/>
                    </a:ext>
                  </a:extLst>
                </p:cNvPr>
                <p:cNvPicPr/>
                <p:nvPr/>
              </p:nvPicPr>
              <p:blipFill>
                <a:blip r:embed="rId280"/>
                <a:stretch>
                  <a:fillRect/>
                </a:stretch>
              </p:blipFill>
              <p:spPr>
                <a:xfrm>
                  <a:off x="4417962" y="1796099"/>
                  <a:ext cx="2896200" cy="233280"/>
                </a:xfrm>
                <a:prstGeom prst="rect">
                  <a:avLst/>
                </a:prstGeom>
              </p:spPr>
            </p:pic>
          </mc:Fallback>
        </mc:AlternateContent>
      </p:grpSp>
      <p:grpSp>
        <p:nvGrpSpPr>
          <p:cNvPr id="919" name="Grupp 918">
            <a:extLst>
              <a:ext uri="{FF2B5EF4-FFF2-40B4-BE49-F238E27FC236}">
                <a16:creationId xmlns:a16="http://schemas.microsoft.com/office/drawing/2014/main" id="{97E60E94-7CAC-50E3-F005-B0BD9C7E596B}"/>
              </a:ext>
            </a:extLst>
          </p:cNvPr>
          <p:cNvGrpSpPr/>
          <p:nvPr/>
        </p:nvGrpSpPr>
        <p:grpSpPr>
          <a:xfrm>
            <a:off x="4329042" y="2481899"/>
            <a:ext cx="138240" cy="146880"/>
            <a:chOff x="4329042" y="2481899"/>
            <a:chExt cx="138240" cy="146880"/>
          </a:xfrm>
        </p:grpSpPr>
        <mc:AlternateContent xmlns:mc="http://schemas.openxmlformats.org/markup-compatibility/2006">
          <mc:Choice xmlns:p14="http://schemas.microsoft.com/office/powerpoint/2010/main" Requires="p14">
            <p:contentPart p14:bwMode="auto" r:id="rId281">
              <p14:nvContentPartPr>
                <p14:cNvPr id="917" name="Pennanteckning 916">
                  <a:extLst>
                    <a:ext uri="{FF2B5EF4-FFF2-40B4-BE49-F238E27FC236}">
                      <a16:creationId xmlns:a16="http://schemas.microsoft.com/office/drawing/2014/main" id="{412F6360-05A4-F4FF-D63C-9168ADC50BA0}"/>
                    </a:ext>
                  </a:extLst>
                </p14:cNvPr>
                <p14:cNvContentPartPr/>
                <p14:nvPr/>
              </p14:nvContentPartPr>
              <p14:xfrm>
                <a:off x="4329042" y="2481899"/>
                <a:ext cx="22680" cy="146880"/>
              </p14:xfrm>
            </p:contentPart>
          </mc:Choice>
          <mc:Fallback>
            <p:pic>
              <p:nvPicPr>
                <p:cNvPr id="917" name="Pennanteckning 916">
                  <a:extLst>
                    <a:ext uri="{FF2B5EF4-FFF2-40B4-BE49-F238E27FC236}">
                      <a16:creationId xmlns:a16="http://schemas.microsoft.com/office/drawing/2014/main" id="{412F6360-05A4-F4FF-D63C-9168ADC50BA0}"/>
                    </a:ext>
                  </a:extLst>
                </p:cNvPr>
                <p:cNvPicPr/>
                <p:nvPr/>
              </p:nvPicPr>
              <p:blipFill>
                <a:blip r:embed="rId282"/>
                <a:stretch>
                  <a:fillRect/>
                </a:stretch>
              </p:blipFill>
              <p:spPr>
                <a:xfrm>
                  <a:off x="4313922" y="2466779"/>
                  <a:ext cx="532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918" name="Pennanteckning 917">
                  <a:extLst>
                    <a:ext uri="{FF2B5EF4-FFF2-40B4-BE49-F238E27FC236}">
                      <a16:creationId xmlns:a16="http://schemas.microsoft.com/office/drawing/2014/main" id="{5A82BE42-BE17-A33E-CD86-E0B42C48E1E6}"/>
                    </a:ext>
                  </a:extLst>
                </p14:cNvPr>
                <p14:cNvContentPartPr/>
                <p14:nvPr/>
              </p14:nvContentPartPr>
              <p14:xfrm>
                <a:off x="4461162" y="2562179"/>
                <a:ext cx="6120" cy="15120"/>
              </p14:xfrm>
            </p:contentPart>
          </mc:Choice>
          <mc:Fallback>
            <p:pic>
              <p:nvPicPr>
                <p:cNvPr id="918" name="Pennanteckning 917">
                  <a:extLst>
                    <a:ext uri="{FF2B5EF4-FFF2-40B4-BE49-F238E27FC236}">
                      <a16:creationId xmlns:a16="http://schemas.microsoft.com/office/drawing/2014/main" id="{5A82BE42-BE17-A33E-CD86-E0B42C48E1E6}"/>
                    </a:ext>
                  </a:extLst>
                </p:cNvPr>
                <p:cNvPicPr/>
                <p:nvPr/>
              </p:nvPicPr>
              <p:blipFill>
                <a:blip r:embed="rId284"/>
                <a:stretch>
                  <a:fillRect/>
                </a:stretch>
              </p:blipFill>
              <p:spPr>
                <a:xfrm>
                  <a:off x="4446042" y="2547059"/>
                  <a:ext cx="36720" cy="45720"/>
                </a:xfrm>
                <a:prstGeom prst="rect">
                  <a:avLst/>
                </a:prstGeom>
              </p:spPr>
            </p:pic>
          </mc:Fallback>
        </mc:AlternateContent>
      </p:grpSp>
      <p:grpSp>
        <p:nvGrpSpPr>
          <p:cNvPr id="932" name="Grupp 931">
            <a:extLst>
              <a:ext uri="{FF2B5EF4-FFF2-40B4-BE49-F238E27FC236}">
                <a16:creationId xmlns:a16="http://schemas.microsoft.com/office/drawing/2014/main" id="{3E3D4BCB-EBFD-E3E5-85EB-A89B1776403B}"/>
              </a:ext>
            </a:extLst>
          </p:cNvPr>
          <p:cNvGrpSpPr/>
          <p:nvPr/>
        </p:nvGrpSpPr>
        <p:grpSpPr>
          <a:xfrm>
            <a:off x="4688682" y="2395139"/>
            <a:ext cx="1312920" cy="243000"/>
            <a:chOff x="4688682" y="2395139"/>
            <a:chExt cx="1312920" cy="243000"/>
          </a:xfrm>
        </p:grpSpPr>
        <mc:AlternateContent xmlns:mc="http://schemas.openxmlformats.org/markup-compatibility/2006">
          <mc:Choice xmlns:p14="http://schemas.microsoft.com/office/powerpoint/2010/main" Requires="p14">
            <p:contentPart p14:bwMode="auto" r:id="rId285">
              <p14:nvContentPartPr>
                <p14:cNvPr id="920" name="Pennanteckning 919">
                  <a:extLst>
                    <a:ext uri="{FF2B5EF4-FFF2-40B4-BE49-F238E27FC236}">
                      <a16:creationId xmlns:a16="http://schemas.microsoft.com/office/drawing/2014/main" id="{861F3684-FA84-7105-3784-693794531461}"/>
                    </a:ext>
                  </a:extLst>
                </p14:cNvPr>
                <p14:cNvContentPartPr/>
                <p14:nvPr/>
              </p14:nvContentPartPr>
              <p14:xfrm>
                <a:off x="4688682" y="2473619"/>
                <a:ext cx="122040" cy="98640"/>
              </p14:xfrm>
            </p:contentPart>
          </mc:Choice>
          <mc:Fallback>
            <p:pic>
              <p:nvPicPr>
                <p:cNvPr id="920" name="Pennanteckning 919">
                  <a:extLst>
                    <a:ext uri="{FF2B5EF4-FFF2-40B4-BE49-F238E27FC236}">
                      <a16:creationId xmlns:a16="http://schemas.microsoft.com/office/drawing/2014/main" id="{861F3684-FA84-7105-3784-693794531461}"/>
                    </a:ext>
                  </a:extLst>
                </p:cNvPr>
                <p:cNvPicPr/>
                <p:nvPr/>
              </p:nvPicPr>
              <p:blipFill>
                <a:blip r:embed="rId286"/>
                <a:stretch>
                  <a:fillRect/>
                </a:stretch>
              </p:blipFill>
              <p:spPr>
                <a:xfrm>
                  <a:off x="4673562" y="2458499"/>
                  <a:ext cx="15228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921" name="Pennanteckning 920">
                  <a:extLst>
                    <a:ext uri="{FF2B5EF4-FFF2-40B4-BE49-F238E27FC236}">
                      <a16:creationId xmlns:a16="http://schemas.microsoft.com/office/drawing/2014/main" id="{70C0C338-AC32-D958-74D0-3CB0366CC51F}"/>
                    </a:ext>
                  </a:extLst>
                </p14:cNvPr>
                <p14:cNvContentPartPr/>
                <p14:nvPr/>
              </p14:nvContentPartPr>
              <p14:xfrm>
                <a:off x="4874082" y="2493779"/>
                <a:ext cx="111240" cy="114480"/>
              </p14:xfrm>
            </p:contentPart>
          </mc:Choice>
          <mc:Fallback>
            <p:pic>
              <p:nvPicPr>
                <p:cNvPr id="921" name="Pennanteckning 920">
                  <a:extLst>
                    <a:ext uri="{FF2B5EF4-FFF2-40B4-BE49-F238E27FC236}">
                      <a16:creationId xmlns:a16="http://schemas.microsoft.com/office/drawing/2014/main" id="{70C0C338-AC32-D958-74D0-3CB0366CC51F}"/>
                    </a:ext>
                  </a:extLst>
                </p:cNvPr>
                <p:cNvPicPr/>
                <p:nvPr/>
              </p:nvPicPr>
              <p:blipFill>
                <a:blip r:embed="rId288"/>
                <a:stretch>
                  <a:fillRect/>
                </a:stretch>
              </p:blipFill>
              <p:spPr>
                <a:xfrm>
                  <a:off x="4858602" y="2478299"/>
                  <a:ext cx="1418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922" name="Pennanteckning 921">
                  <a:extLst>
                    <a:ext uri="{FF2B5EF4-FFF2-40B4-BE49-F238E27FC236}">
                      <a16:creationId xmlns:a16="http://schemas.microsoft.com/office/drawing/2014/main" id="{EB9CF96F-A13E-4B05-0882-C1F97A5437A8}"/>
                    </a:ext>
                  </a:extLst>
                </p14:cNvPr>
                <p14:cNvContentPartPr/>
                <p14:nvPr/>
              </p14:nvContentPartPr>
              <p14:xfrm>
                <a:off x="5018802" y="2499539"/>
                <a:ext cx="92160" cy="138600"/>
              </p14:xfrm>
            </p:contentPart>
          </mc:Choice>
          <mc:Fallback>
            <p:pic>
              <p:nvPicPr>
                <p:cNvPr id="922" name="Pennanteckning 921">
                  <a:extLst>
                    <a:ext uri="{FF2B5EF4-FFF2-40B4-BE49-F238E27FC236}">
                      <a16:creationId xmlns:a16="http://schemas.microsoft.com/office/drawing/2014/main" id="{EB9CF96F-A13E-4B05-0882-C1F97A5437A8}"/>
                    </a:ext>
                  </a:extLst>
                </p:cNvPr>
                <p:cNvPicPr/>
                <p:nvPr/>
              </p:nvPicPr>
              <p:blipFill>
                <a:blip r:embed="rId290"/>
                <a:stretch>
                  <a:fillRect/>
                </a:stretch>
              </p:blipFill>
              <p:spPr>
                <a:xfrm>
                  <a:off x="5003322" y="2484059"/>
                  <a:ext cx="1227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923" name="Pennanteckning 922">
                  <a:extLst>
                    <a:ext uri="{FF2B5EF4-FFF2-40B4-BE49-F238E27FC236}">
                      <a16:creationId xmlns:a16="http://schemas.microsoft.com/office/drawing/2014/main" id="{0C5B3D4C-F5D3-18DD-0D6D-966537711D5A}"/>
                    </a:ext>
                  </a:extLst>
                </p14:cNvPr>
                <p14:cNvContentPartPr/>
                <p14:nvPr/>
              </p14:nvContentPartPr>
              <p14:xfrm>
                <a:off x="5170722" y="2488739"/>
                <a:ext cx="317880" cy="123480"/>
              </p14:xfrm>
            </p:contentPart>
          </mc:Choice>
          <mc:Fallback>
            <p:pic>
              <p:nvPicPr>
                <p:cNvPr id="923" name="Pennanteckning 922">
                  <a:extLst>
                    <a:ext uri="{FF2B5EF4-FFF2-40B4-BE49-F238E27FC236}">
                      <a16:creationId xmlns:a16="http://schemas.microsoft.com/office/drawing/2014/main" id="{0C5B3D4C-F5D3-18DD-0D6D-966537711D5A}"/>
                    </a:ext>
                  </a:extLst>
                </p:cNvPr>
                <p:cNvPicPr/>
                <p:nvPr/>
              </p:nvPicPr>
              <p:blipFill>
                <a:blip r:embed="rId292"/>
                <a:stretch>
                  <a:fillRect/>
                </a:stretch>
              </p:blipFill>
              <p:spPr>
                <a:xfrm>
                  <a:off x="5155602" y="2473259"/>
                  <a:ext cx="3484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924" name="Pennanteckning 923">
                  <a:extLst>
                    <a:ext uri="{FF2B5EF4-FFF2-40B4-BE49-F238E27FC236}">
                      <a16:creationId xmlns:a16="http://schemas.microsoft.com/office/drawing/2014/main" id="{4B7694C3-A9D9-1F03-D82B-0485F59AAEEC}"/>
                    </a:ext>
                  </a:extLst>
                </p14:cNvPr>
                <p14:cNvContentPartPr/>
                <p14:nvPr/>
              </p14:nvContentPartPr>
              <p14:xfrm>
                <a:off x="5563842" y="2477939"/>
                <a:ext cx="29160" cy="54000"/>
              </p14:xfrm>
            </p:contentPart>
          </mc:Choice>
          <mc:Fallback>
            <p:pic>
              <p:nvPicPr>
                <p:cNvPr id="924" name="Pennanteckning 923">
                  <a:extLst>
                    <a:ext uri="{FF2B5EF4-FFF2-40B4-BE49-F238E27FC236}">
                      <a16:creationId xmlns:a16="http://schemas.microsoft.com/office/drawing/2014/main" id="{4B7694C3-A9D9-1F03-D82B-0485F59AAEEC}"/>
                    </a:ext>
                  </a:extLst>
                </p:cNvPr>
                <p:cNvPicPr/>
                <p:nvPr/>
              </p:nvPicPr>
              <p:blipFill>
                <a:blip r:embed="rId294"/>
                <a:stretch>
                  <a:fillRect/>
                </a:stretch>
              </p:blipFill>
              <p:spPr>
                <a:xfrm>
                  <a:off x="5548362" y="2462819"/>
                  <a:ext cx="597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925" name="Pennanteckning 924">
                  <a:extLst>
                    <a:ext uri="{FF2B5EF4-FFF2-40B4-BE49-F238E27FC236}">
                      <a16:creationId xmlns:a16="http://schemas.microsoft.com/office/drawing/2014/main" id="{153373CF-5840-76F7-5329-8AC133C75DB7}"/>
                    </a:ext>
                  </a:extLst>
                </p14:cNvPr>
                <p14:cNvContentPartPr/>
                <p14:nvPr/>
              </p14:nvContentPartPr>
              <p14:xfrm>
                <a:off x="5618202" y="2395139"/>
                <a:ext cx="215280" cy="122760"/>
              </p14:xfrm>
            </p:contentPart>
          </mc:Choice>
          <mc:Fallback>
            <p:pic>
              <p:nvPicPr>
                <p:cNvPr id="925" name="Pennanteckning 924">
                  <a:extLst>
                    <a:ext uri="{FF2B5EF4-FFF2-40B4-BE49-F238E27FC236}">
                      <a16:creationId xmlns:a16="http://schemas.microsoft.com/office/drawing/2014/main" id="{153373CF-5840-76F7-5329-8AC133C75DB7}"/>
                    </a:ext>
                  </a:extLst>
                </p:cNvPr>
                <p:cNvPicPr/>
                <p:nvPr/>
              </p:nvPicPr>
              <p:blipFill>
                <a:blip r:embed="rId296"/>
                <a:stretch>
                  <a:fillRect/>
                </a:stretch>
              </p:blipFill>
              <p:spPr>
                <a:xfrm>
                  <a:off x="5603082" y="2380019"/>
                  <a:ext cx="2458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926" name="Pennanteckning 925">
                  <a:extLst>
                    <a:ext uri="{FF2B5EF4-FFF2-40B4-BE49-F238E27FC236}">
                      <a16:creationId xmlns:a16="http://schemas.microsoft.com/office/drawing/2014/main" id="{DB0CD9EB-0FC6-C452-FCA5-DD0F50E45D81}"/>
                    </a:ext>
                  </a:extLst>
                </p14:cNvPr>
                <p14:cNvContentPartPr/>
                <p14:nvPr/>
              </p14:nvContentPartPr>
              <p14:xfrm>
                <a:off x="5883882" y="2400179"/>
                <a:ext cx="117720" cy="131040"/>
              </p14:xfrm>
            </p:contentPart>
          </mc:Choice>
          <mc:Fallback>
            <p:pic>
              <p:nvPicPr>
                <p:cNvPr id="926" name="Pennanteckning 925">
                  <a:extLst>
                    <a:ext uri="{FF2B5EF4-FFF2-40B4-BE49-F238E27FC236}">
                      <a16:creationId xmlns:a16="http://schemas.microsoft.com/office/drawing/2014/main" id="{DB0CD9EB-0FC6-C452-FCA5-DD0F50E45D81}"/>
                    </a:ext>
                  </a:extLst>
                </p:cNvPr>
                <p:cNvPicPr/>
                <p:nvPr/>
              </p:nvPicPr>
              <p:blipFill>
                <a:blip r:embed="rId298"/>
                <a:stretch>
                  <a:fillRect/>
                </a:stretch>
              </p:blipFill>
              <p:spPr>
                <a:xfrm>
                  <a:off x="5868402" y="2385059"/>
                  <a:ext cx="148320" cy="161640"/>
                </a:xfrm>
                <a:prstGeom prst="rect">
                  <a:avLst/>
                </a:prstGeom>
              </p:spPr>
            </p:pic>
          </mc:Fallback>
        </mc:AlternateContent>
      </p:grpSp>
      <p:grpSp>
        <p:nvGrpSpPr>
          <p:cNvPr id="931" name="Grupp 930">
            <a:extLst>
              <a:ext uri="{FF2B5EF4-FFF2-40B4-BE49-F238E27FC236}">
                <a16:creationId xmlns:a16="http://schemas.microsoft.com/office/drawing/2014/main" id="{69775CE8-8C35-3F03-FC7C-A24884A3A412}"/>
              </a:ext>
            </a:extLst>
          </p:cNvPr>
          <p:cNvGrpSpPr/>
          <p:nvPr/>
        </p:nvGrpSpPr>
        <p:grpSpPr>
          <a:xfrm>
            <a:off x="6366642" y="2333219"/>
            <a:ext cx="768960" cy="341280"/>
            <a:chOff x="6366642" y="2333219"/>
            <a:chExt cx="768960" cy="341280"/>
          </a:xfrm>
        </p:grpSpPr>
        <mc:AlternateContent xmlns:mc="http://schemas.openxmlformats.org/markup-compatibility/2006">
          <mc:Choice xmlns:p14="http://schemas.microsoft.com/office/powerpoint/2010/main" Requires="p14">
            <p:contentPart p14:bwMode="auto" r:id="rId299">
              <p14:nvContentPartPr>
                <p14:cNvPr id="927" name="Pennanteckning 926">
                  <a:extLst>
                    <a:ext uri="{FF2B5EF4-FFF2-40B4-BE49-F238E27FC236}">
                      <a16:creationId xmlns:a16="http://schemas.microsoft.com/office/drawing/2014/main" id="{246840D0-8FEC-CC97-2FCF-72203B6117D2}"/>
                    </a:ext>
                  </a:extLst>
                </p14:cNvPr>
                <p14:cNvContentPartPr/>
                <p14:nvPr/>
              </p14:nvContentPartPr>
              <p14:xfrm>
                <a:off x="6366642" y="2333219"/>
                <a:ext cx="104400" cy="214560"/>
              </p14:xfrm>
            </p:contentPart>
          </mc:Choice>
          <mc:Fallback>
            <p:pic>
              <p:nvPicPr>
                <p:cNvPr id="927" name="Pennanteckning 926">
                  <a:extLst>
                    <a:ext uri="{FF2B5EF4-FFF2-40B4-BE49-F238E27FC236}">
                      <a16:creationId xmlns:a16="http://schemas.microsoft.com/office/drawing/2014/main" id="{246840D0-8FEC-CC97-2FCF-72203B6117D2}"/>
                    </a:ext>
                  </a:extLst>
                </p:cNvPr>
                <p:cNvPicPr/>
                <p:nvPr/>
              </p:nvPicPr>
              <p:blipFill>
                <a:blip r:embed="rId300"/>
                <a:stretch>
                  <a:fillRect/>
                </a:stretch>
              </p:blipFill>
              <p:spPr>
                <a:xfrm>
                  <a:off x="6351522" y="2318099"/>
                  <a:ext cx="1350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928" name="Pennanteckning 927">
                  <a:extLst>
                    <a:ext uri="{FF2B5EF4-FFF2-40B4-BE49-F238E27FC236}">
                      <a16:creationId xmlns:a16="http://schemas.microsoft.com/office/drawing/2014/main" id="{B20D8AFE-A843-92BF-96B0-F853CD787D20}"/>
                    </a:ext>
                  </a:extLst>
                </p14:cNvPr>
                <p14:cNvContentPartPr/>
                <p14:nvPr/>
              </p14:nvContentPartPr>
              <p14:xfrm>
                <a:off x="6563562" y="2445539"/>
                <a:ext cx="6840" cy="55440"/>
              </p14:xfrm>
            </p:contentPart>
          </mc:Choice>
          <mc:Fallback>
            <p:pic>
              <p:nvPicPr>
                <p:cNvPr id="928" name="Pennanteckning 927">
                  <a:extLst>
                    <a:ext uri="{FF2B5EF4-FFF2-40B4-BE49-F238E27FC236}">
                      <a16:creationId xmlns:a16="http://schemas.microsoft.com/office/drawing/2014/main" id="{B20D8AFE-A843-92BF-96B0-F853CD787D20}"/>
                    </a:ext>
                  </a:extLst>
                </p:cNvPr>
                <p:cNvPicPr/>
                <p:nvPr/>
              </p:nvPicPr>
              <p:blipFill>
                <a:blip r:embed="rId302"/>
                <a:stretch>
                  <a:fillRect/>
                </a:stretch>
              </p:blipFill>
              <p:spPr>
                <a:xfrm>
                  <a:off x="6548442" y="2430419"/>
                  <a:ext cx="374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929" name="Pennanteckning 928">
                  <a:extLst>
                    <a:ext uri="{FF2B5EF4-FFF2-40B4-BE49-F238E27FC236}">
                      <a16:creationId xmlns:a16="http://schemas.microsoft.com/office/drawing/2014/main" id="{30FB56B5-3267-8A69-4193-E72B21007301}"/>
                    </a:ext>
                  </a:extLst>
                </p14:cNvPr>
                <p14:cNvContentPartPr/>
                <p14:nvPr/>
              </p14:nvContentPartPr>
              <p14:xfrm>
                <a:off x="6589122" y="2357339"/>
                <a:ext cx="170640" cy="118440"/>
              </p14:xfrm>
            </p:contentPart>
          </mc:Choice>
          <mc:Fallback>
            <p:pic>
              <p:nvPicPr>
                <p:cNvPr id="929" name="Pennanteckning 928">
                  <a:extLst>
                    <a:ext uri="{FF2B5EF4-FFF2-40B4-BE49-F238E27FC236}">
                      <a16:creationId xmlns:a16="http://schemas.microsoft.com/office/drawing/2014/main" id="{30FB56B5-3267-8A69-4193-E72B21007301}"/>
                    </a:ext>
                  </a:extLst>
                </p:cNvPr>
                <p:cNvPicPr/>
                <p:nvPr/>
              </p:nvPicPr>
              <p:blipFill>
                <a:blip r:embed="rId304"/>
                <a:stretch>
                  <a:fillRect/>
                </a:stretch>
              </p:blipFill>
              <p:spPr>
                <a:xfrm>
                  <a:off x="6574002" y="2341859"/>
                  <a:ext cx="2012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930" name="Pennanteckning 929">
                  <a:extLst>
                    <a:ext uri="{FF2B5EF4-FFF2-40B4-BE49-F238E27FC236}">
                      <a16:creationId xmlns:a16="http://schemas.microsoft.com/office/drawing/2014/main" id="{CBBE9C06-40BF-3A78-29C1-D81C25CE49E9}"/>
                    </a:ext>
                  </a:extLst>
                </p14:cNvPr>
                <p14:cNvContentPartPr/>
                <p14:nvPr/>
              </p14:nvContentPartPr>
              <p14:xfrm>
                <a:off x="6800802" y="2407739"/>
                <a:ext cx="334800" cy="266760"/>
              </p14:xfrm>
            </p:contentPart>
          </mc:Choice>
          <mc:Fallback>
            <p:pic>
              <p:nvPicPr>
                <p:cNvPr id="930" name="Pennanteckning 929">
                  <a:extLst>
                    <a:ext uri="{FF2B5EF4-FFF2-40B4-BE49-F238E27FC236}">
                      <a16:creationId xmlns:a16="http://schemas.microsoft.com/office/drawing/2014/main" id="{CBBE9C06-40BF-3A78-29C1-D81C25CE49E9}"/>
                    </a:ext>
                  </a:extLst>
                </p:cNvPr>
                <p:cNvPicPr/>
                <p:nvPr/>
              </p:nvPicPr>
              <p:blipFill>
                <a:blip r:embed="rId306"/>
                <a:stretch>
                  <a:fillRect/>
                </a:stretch>
              </p:blipFill>
              <p:spPr>
                <a:xfrm>
                  <a:off x="6785682" y="2392259"/>
                  <a:ext cx="365400" cy="297360"/>
                </a:xfrm>
                <a:prstGeom prst="rect">
                  <a:avLst/>
                </a:prstGeom>
              </p:spPr>
            </p:pic>
          </mc:Fallback>
        </mc:AlternateContent>
      </p:grpSp>
      <p:grpSp>
        <p:nvGrpSpPr>
          <p:cNvPr id="947" name="Grupp 946">
            <a:extLst>
              <a:ext uri="{FF2B5EF4-FFF2-40B4-BE49-F238E27FC236}">
                <a16:creationId xmlns:a16="http://schemas.microsoft.com/office/drawing/2014/main" id="{83F3D894-845B-CEC4-B1BD-CA0D1325F3B1}"/>
              </a:ext>
            </a:extLst>
          </p:cNvPr>
          <p:cNvGrpSpPr/>
          <p:nvPr/>
        </p:nvGrpSpPr>
        <p:grpSpPr>
          <a:xfrm>
            <a:off x="4745922" y="2835059"/>
            <a:ext cx="1246320" cy="414360"/>
            <a:chOff x="4745922" y="2835059"/>
            <a:chExt cx="1246320" cy="414360"/>
          </a:xfrm>
        </p:grpSpPr>
        <mc:AlternateContent xmlns:mc="http://schemas.openxmlformats.org/markup-compatibility/2006">
          <mc:Choice xmlns:p14="http://schemas.microsoft.com/office/powerpoint/2010/main" Requires="p14">
            <p:contentPart p14:bwMode="auto" r:id="rId307">
              <p14:nvContentPartPr>
                <p14:cNvPr id="933" name="Pennanteckning 932">
                  <a:extLst>
                    <a:ext uri="{FF2B5EF4-FFF2-40B4-BE49-F238E27FC236}">
                      <a16:creationId xmlns:a16="http://schemas.microsoft.com/office/drawing/2014/main" id="{D9C134D3-086B-0BA1-1D96-9E16605A0368}"/>
                    </a:ext>
                  </a:extLst>
                </p14:cNvPr>
                <p14:cNvContentPartPr/>
                <p14:nvPr/>
              </p14:nvContentPartPr>
              <p14:xfrm>
                <a:off x="4745922" y="2907059"/>
                <a:ext cx="52560" cy="124560"/>
              </p14:xfrm>
            </p:contentPart>
          </mc:Choice>
          <mc:Fallback>
            <p:pic>
              <p:nvPicPr>
                <p:cNvPr id="933" name="Pennanteckning 932">
                  <a:extLst>
                    <a:ext uri="{FF2B5EF4-FFF2-40B4-BE49-F238E27FC236}">
                      <a16:creationId xmlns:a16="http://schemas.microsoft.com/office/drawing/2014/main" id="{D9C134D3-086B-0BA1-1D96-9E16605A0368}"/>
                    </a:ext>
                  </a:extLst>
                </p:cNvPr>
                <p:cNvPicPr/>
                <p:nvPr/>
              </p:nvPicPr>
              <p:blipFill>
                <a:blip r:embed="rId308"/>
                <a:stretch>
                  <a:fillRect/>
                </a:stretch>
              </p:blipFill>
              <p:spPr>
                <a:xfrm>
                  <a:off x="4730442" y="2891939"/>
                  <a:ext cx="831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934" name="Pennanteckning 933">
                  <a:extLst>
                    <a:ext uri="{FF2B5EF4-FFF2-40B4-BE49-F238E27FC236}">
                      <a16:creationId xmlns:a16="http://schemas.microsoft.com/office/drawing/2014/main" id="{2C24795D-D54A-7608-8CD1-7BA3C5D3DF7C}"/>
                    </a:ext>
                  </a:extLst>
                </p14:cNvPr>
                <p14:cNvContentPartPr/>
                <p14:nvPr/>
              </p14:nvContentPartPr>
              <p14:xfrm>
                <a:off x="4901442" y="2999579"/>
                <a:ext cx="6120" cy="226080"/>
              </p14:xfrm>
            </p:contentPart>
          </mc:Choice>
          <mc:Fallback>
            <p:pic>
              <p:nvPicPr>
                <p:cNvPr id="934" name="Pennanteckning 933">
                  <a:extLst>
                    <a:ext uri="{FF2B5EF4-FFF2-40B4-BE49-F238E27FC236}">
                      <a16:creationId xmlns:a16="http://schemas.microsoft.com/office/drawing/2014/main" id="{2C24795D-D54A-7608-8CD1-7BA3C5D3DF7C}"/>
                    </a:ext>
                  </a:extLst>
                </p:cNvPr>
                <p:cNvPicPr/>
                <p:nvPr/>
              </p:nvPicPr>
              <p:blipFill>
                <a:blip r:embed="rId310"/>
                <a:stretch>
                  <a:fillRect/>
                </a:stretch>
              </p:blipFill>
              <p:spPr>
                <a:xfrm>
                  <a:off x="4885962" y="2984459"/>
                  <a:ext cx="367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935" name="Pennanteckning 934">
                  <a:extLst>
                    <a:ext uri="{FF2B5EF4-FFF2-40B4-BE49-F238E27FC236}">
                      <a16:creationId xmlns:a16="http://schemas.microsoft.com/office/drawing/2014/main" id="{4FB3AE0C-F31B-0507-8F56-A917E07B2739}"/>
                    </a:ext>
                  </a:extLst>
                </p14:cNvPr>
                <p14:cNvContentPartPr/>
                <p14:nvPr/>
              </p14:nvContentPartPr>
              <p14:xfrm>
                <a:off x="4879122" y="2974739"/>
                <a:ext cx="111240" cy="86400"/>
              </p14:xfrm>
            </p:contentPart>
          </mc:Choice>
          <mc:Fallback>
            <p:pic>
              <p:nvPicPr>
                <p:cNvPr id="935" name="Pennanteckning 934">
                  <a:extLst>
                    <a:ext uri="{FF2B5EF4-FFF2-40B4-BE49-F238E27FC236}">
                      <a16:creationId xmlns:a16="http://schemas.microsoft.com/office/drawing/2014/main" id="{4FB3AE0C-F31B-0507-8F56-A917E07B2739}"/>
                    </a:ext>
                  </a:extLst>
                </p:cNvPr>
                <p:cNvPicPr/>
                <p:nvPr/>
              </p:nvPicPr>
              <p:blipFill>
                <a:blip r:embed="rId312"/>
                <a:stretch>
                  <a:fillRect/>
                </a:stretch>
              </p:blipFill>
              <p:spPr>
                <a:xfrm>
                  <a:off x="4863642" y="2959619"/>
                  <a:ext cx="1418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936" name="Pennanteckning 935">
                  <a:extLst>
                    <a:ext uri="{FF2B5EF4-FFF2-40B4-BE49-F238E27FC236}">
                      <a16:creationId xmlns:a16="http://schemas.microsoft.com/office/drawing/2014/main" id="{69D2F293-AC6C-78BA-9744-A5C91353DD10}"/>
                    </a:ext>
                  </a:extLst>
                </p14:cNvPr>
                <p14:cNvContentPartPr/>
                <p14:nvPr/>
              </p14:nvContentPartPr>
              <p14:xfrm>
                <a:off x="5074242" y="2868179"/>
                <a:ext cx="12960" cy="168120"/>
              </p14:xfrm>
            </p:contentPart>
          </mc:Choice>
          <mc:Fallback>
            <p:pic>
              <p:nvPicPr>
                <p:cNvPr id="936" name="Pennanteckning 935">
                  <a:extLst>
                    <a:ext uri="{FF2B5EF4-FFF2-40B4-BE49-F238E27FC236}">
                      <a16:creationId xmlns:a16="http://schemas.microsoft.com/office/drawing/2014/main" id="{69D2F293-AC6C-78BA-9744-A5C91353DD10}"/>
                    </a:ext>
                  </a:extLst>
                </p:cNvPr>
                <p:cNvPicPr/>
                <p:nvPr/>
              </p:nvPicPr>
              <p:blipFill>
                <a:blip r:embed="rId314"/>
                <a:stretch>
                  <a:fillRect/>
                </a:stretch>
              </p:blipFill>
              <p:spPr>
                <a:xfrm>
                  <a:off x="5058762" y="2853059"/>
                  <a:ext cx="4356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937" name="Pennanteckning 936">
                  <a:extLst>
                    <a:ext uri="{FF2B5EF4-FFF2-40B4-BE49-F238E27FC236}">
                      <a16:creationId xmlns:a16="http://schemas.microsoft.com/office/drawing/2014/main" id="{2905C8C3-5F3B-C723-6C83-6DF3EB412E28}"/>
                    </a:ext>
                  </a:extLst>
                </p14:cNvPr>
                <p14:cNvContentPartPr/>
                <p14:nvPr/>
              </p14:nvContentPartPr>
              <p14:xfrm>
                <a:off x="5155242" y="2998859"/>
                <a:ext cx="9360" cy="17280"/>
              </p14:xfrm>
            </p:contentPart>
          </mc:Choice>
          <mc:Fallback>
            <p:pic>
              <p:nvPicPr>
                <p:cNvPr id="937" name="Pennanteckning 936">
                  <a:extLst>
                    <a:ext uri="{FF2B5EF4-FFF2-40B4-BE49-F238E27FC236}">
                      <a16:creationId xmlns:a16="http://schemas.microsoft.com/office/drawing/2014/main" id="{2905C8C3-5F3B-C723-6C83-6DF3EB412E28}"/>
                    </a:ext>
                  </a:extLst>
                </p:cNvPr>
                <p:cNvPicPr/>
                <p:nvPr/>
              </p:nvPicPr>
              <p:blipFill>
                <a:blip r:embed="rId316"/>
                <a:stretch>
                  <a:fillRect/>
                </a:stretch>
              </p:blipFill>
              <p:spPr>
                <a:xfrm>
                  <a:off x="5139762" y="2983739"/>
                  <a:ext cx="399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938" name="Pennanteckning 937">
                  <a:extLst>
                    <a:ext uri="{FF2B5EF4-FFF2-40B4-BE49-F238E27FC236}">
                      <a16:creationId xmlns:a16="http://schemas.microsoft.com/office/drawing/2014/main" id="{7BDF88A2-D26A-E1D5-5A6E-84BAD3D74D29}"/>
                    </a:ext>
                  </a:extLst>
                </p14:cNvPr>
                <p14:cNvContentPartPr/>
                <p14:nvPr/>
              </p14:nvContentPartPr>
              <p14:xfrm>
                <a:off x="5166042" y="2904539"/>
                <a:ext cx="360" cy="5400"/>
              </p14:xfrm>
            </p:contentPart>
          </mc:Choice>
          <mc:Fallback>
            <p:pic>
              <p:nvPicPr>
                <p:cNvPr id="938" name="Pennanteckning 937">
                  <a:extLst>
                    <a:ext uri="{FF2B5EF4-FFF2-40B4-BE49-F238E27FC236}">
                      <a16:creationId xmlns:a16="http://schemas.microsoft.com/office/drawing/2014/main" id="{7BDF88A2-D26A-E1D5-5A6E-84BAD3D74D29}"/>
                    </a:ext>
                  </a:extLst>
                </p:cNvPr>
                <p:cNvPicPr/>
                <p:nvPr/>
              </p:nvPicPr>
              <p:blipFill>
                <a:blip r:embed="rId318"/>
                <a:stretch>
                  <a:fillRect/>
                </a:stretch>
              </p:blipFill>
              <p:spPr>
                <a:xfrm>
                  <a:off x="5150562" y="2889419"/>
                  <a:ext cx="309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939" name="Pennanteckning 938">
                  <a:extLst>
                    <a:ext uri="{FF2B5EF4-FFF2-40B4-BE49-F238E27FC236}">
                      <a16:creationId xmlns:a16="http://schemas.microsoft.com/office/drawing/2014/main" id="{540ED01E-DF01-AE16-5AAE-E99ED0A4F4BA}"/>
                    </a:ext>
                  </a:extLst>
                </p14:cNvPr>
                <p14:cNvContentPartPr/>
                <p14:nvPr/>
              </p14:nvContentPartPr>
              <p14:xfrm>
                <a:off x="5272602" y="2893019"/>
                <a:ext cx="25200" cy="145080"/>
              </p14:xfrm>
            </p:contentPart>
          </mc:Choice>
          <mc:Fallback>
            <p:pic>
              <p:nvPicPr>
                <p:cNvPr id="939" name="Pennanteckning 938">
                  <a:extLst>
                    <a:ext uri="{FF2B5EF4-FFF2-40B4-BE49-F238E27FC236}">
                      <a16:creationId xmlns:a16="http://schemas.microsoft.com/office/drawing/2014/main" id="{540ED01E-DF01-AE16-5AAE-E99ED0A4F4BA}"/>
                    </a:ext>
                  </a:extLst>
                </p:cNvPr>
                <p:cNvPicPr/>
                <p:nvPr/>
              </p:nvPicPr>
              <p:blipFill>
                <a:blip r:embed="rId320"/>
                <a:stretch>
                  <a:fillRect/>
                </a:stretch>
              </p:blipFill>
              <p:spPr>
                <a:xfrm>
                  <a:off x="5257482" y="2877899"/>
                  <a:ext cx="558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940" name="Pennanteckning 939">
                  <a:extLst>
                    <a:ext uri="{FF2B5EF4-FFF2-40B4-BE49-F238E27FC236}">
                      <a16:creationId xmlns:a16="http://schemas.microsoft.com/office/drawing/2014/main" id="{DF852EFA-03D6-F700-240B-8D977B16F082}"/>
                    </a:ext>
                  </a:extLst>
                </p14:cNvPr>
                <p14:cNvContentPartPr/>
                <p14:nvPr/>
              </p14:nvContentPartPr>
              <p14:xfrm>
                <a:off x="5360082" y="2896979"/>
                <a:ext cx="3600" cy="158400"/>
              </p14:xfrm>
            </p:contentPart>
          </mc:Choice>
          <mc:Fallback>
            <p:pic>
              <p:nvPicPr>
                <p:cNvPr id="940" name="Pennanteckning 939">
                  <a:extLst>
                    <a:ext uri="{FF2B5EF4-FFF2-40B4-BE49-F238E27FC236}">
                      <a16:creationId xmlns:a16="http://schemas.microsoft.com/office/drawing/2014/main" id="{DF852EFA-03D6-F700-240B-8D977B16F082}"/>
                    </a:ext>
                  </a:extLst>
                </p:cNvPr>
                <p:cNvPicPr/>
                <p:nvPr/>
              </p:nvPicPr>
              <p:blipFill>
                <a:blip r:embed="rId322"/>
                <a:stretch>
                  <a:fillRect/>
                </a:stretch>
              </p:blipFill>
              <p:spPr>
                <a:xfrm>
                  <a:off x="5344962" y="2881859"/>
                  <a:ext cx="342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941" name="Pennanteckning 940">
                  <a:extLst>
                    <a:ext uri="{FF2B5EF4-FFF2-40B4-BE49-F238E27FC236}">
                      <a16:creationId xmlns:a16="http://schemas.microsoft.com/office/drawing/2014/main" id="{0CBAD067-7716-68F0-3046-5DDBA57B07F2}"/>
                    </a:ext>
                  </a:extLst>
                </p14:cNvPr>
                <p14:cNvContentPartPr/>
                <p14:nvPr/>
              </p14:nvContentPartPr>
              <p14:xfrm>
                <a:off x="5276562" y="2944139"/>
                <a:ext cx="105480" cy="16920"/>
              </p14:xfrm>
            </p:contentPart>
          </mc:Choice>
          <mc:Fallback>
            <p:pic>
              <p:nvPicPr>
                <p:cNvPr id="941" name="Pennanteckning 940">
                  <a:extLst>
                    <a:ext uri="{FF2B5EF4-FFF2-40B4-BE49-F238E27FC236}">
                      <a16:creationId xmlns:a16="http://schemas.microsoft.com/office/drawing/2014/main" id="{0CBAD067-7716-68F0-3046-5DDBA57B07F2}"/>
                    </a:ext>
                  </a:extLst>
                </p:cNvPr>
                <p:cNvPicPr/>
                <p:nvPr/>
              </p:nvPicPr>
              <p:blipFill>
                <a:blip r:embed="rId324"/>
                <a:stretch>
                  <a:fillRect/>
                </a:stretch>
              </p:blipFill>
              <p:spPr>
                <a:xfrm>
                  <a:off x="5261442" y="2929019"/>
                  <a:ext cx="1357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942" name="Pennanteckning 941">
                  <a:extLst>
                    <a:ext uri="{FF2B5EF4-FFF2-40B4-BE49-F238E27FC236}">
                      <a16:creationId xmlns:a16="http://schemas.microsoft.com/office/drawing/2014/main" id="{F789B16C-1522-D6F3-B844-2C30D1D813B6}"/>
                    </a:ext>
                  </a:extLst>
                </p14:cNvPr>
                <p14:cNvContentPartPr/>
                <p14:nvPr/>
              </p14:nvContentPartPr>
              <p14:xfrm>
                <a:off x="5455482" y="2944139"/>
                <a:ext cx="22680" cy="56520"/>
              </p14:xfrm>
            </p:contentPart>
          </mc:Choice>
          <mc:Fallback>
            <p:pic>
              <p:nvPicPr>
                <p:cNvPr id="942" name="Pennanteckning 941">
                  <a:extLst>
                    <a:ext uri="{FF2B5EF4-FFF2-40B4-BE49-F238E27FC236}">
                      <a16:creationId xmlns:a16="http://schemas.microsoft.com/office/drawing/2014/main" id="{F789B16C-1522-D6F3-B844-2C30D1D813B6}"/>
                    </a:ext>
                  </a:extLst>
                </p:cNvPr>
                <p:cNvPicPr/>
                <p:nvPr/>
              </p:nvPicPr>
              <p:blipFill>
                <a:blip r:embed="rId326"/>
                <a:stretch>
                  <a:fillRect/>
                </a:stretch>
              </p:blipFill>
              <p:spPr>
                <a:xfrm>
                  <a:off x="5440002" y="2929019"/>
                  <a:ext cx="532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943" name="Pennanteckning 942">
                  <a:extLst>
                    <a:ext uri="{FF2B5EF4-FFF2-40B4-BE49-F238E27FC236}">
                      <a16:creationId xmlns:a16="http://schemas.microsoft.com/office/drawing/2014/main" id="{EC796D58-F8B8-7C08-3FCA-4A9E22BB57FF}"/>
                    </a:ext>
                  </a:extLst>
                </p14:cNvPr>
                <p14:cNvContentPartPr/>
                <p14:nvPr/>
              </p14:nvContentPartPr>
              <p14:xfrm>
                <a:off x="5455482" y="2917859"/>
                <a:ext cx="229320" cy="56160"/>
              </p14:xfrm>
            </p:contentPart>
          </mc:Choice>
          <mc:Fallback>
            <p:pic>
              <p:nvPicPr>
                <p:cNvPr id="943" name="Pennanteckning 942">
                  <a:extLst>
                    <a:ext uri="{FF2B5EF4-FFF2-40B4-BE49-F238E27FC236}">
                      <a16:creationId xmlns:a16="http://schemas.microsoft.com/office/drawing/2014/main" id="{EC796D58-F8B8-7C08-3FCA-4A9E22BB57FF}"/>
                    </a:ext>
                  </a:extLst>
                </p:cNvPr>
                <p:cNvPicPr/>
                <p:nvPr/>
              </p:nvPicPr>
              <p:blipFill>
                <a:blip r:embed="rId328"/>
                <a:stretch>
                  <a:fillRect/>
                </a:stretch>
              </p:blipFill>
              <p:spPr>
                <a:xfrm>
                  <a:off x="5440002" y="2902739"/>
                  <a:ext cx="2599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944" name="Pennanteckning 943">
                  <a:extLst>
                    <a:ext uri="{FF2B5EF4-FFF2-40B4-BE49-F238E27FC236}">
                      <a16:creationId xmlns:a16="http://schemas.microsoft.com/office/drawing/2014/main" id="{037F3383-6D8D-0612-3C8F-2918ECD443E5}"/>
                    </a:ext>
                  </a:extLst>
                </p14:cNvPr>
                <p14:cNvContentPartPr/>
                <p14:nvPr/>
              </p14:nvContentPartPr>
              <p14:xfrm>
                <a:off x="5666802" y="2913899"/>
                <a:ext cx="325440" cy="335520"/>
              </p14:xfrm>
            </p:contentPart>
          </mc:Choice>
          <mc:Fallback>
            <p:pic>
              <p:nvPicPr>
                <p:cNvPr id="944" name="Pennanteckning 943">
                  <a:extLst>
                    <a:ext uri="{FF2B5EF4-FFF2-40B4-BE49-F238E27FC236}">
                      <a16:creationId xmlns:a16="http://schemas.microsoft.com/office/drawing/2014/main" id="{037F3383-6D8D-0612-3C8F-2918ECD443E5}"/>
                    </a:ext>
                  </a:extLst>
                </p:cNvPr>
                <p:cNvPicPr/>
                <p:nvPr/>
              </p:nvPicPr>
              <p:blipFill>
                <a:blip r:embed="rId330"/>
                <a:stretch>
                  <a:fillRect/>
                </a:stretch>
              </p:blipFill>
              <p:spPr>
                <a:xfrm>
                  <a:off x="5651682" y="2898419"/>
                  <a:ext cx="35604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946" name="Pennanteckning 945">
                  <a:extLst>
                    <a:ext uri="{FF2B5EF4-FFF2-40B4-BE49-F238E27FC236}">
                      <a16:creationId xmlns:a16="http://schemas.microsoft.com/office/drawing/2014/main" id="{CAC77999-4104-CAB0-E57B-F1EF490ECA8D}"/>
                    </a:ext>
                  </a:extLst>
                </p14:cNvPr>
                <p14:cNvContentPartPr/>
                <p14:nvPr/>
              </p14:nvContentPartPr>
              <p14:xfrm>
                <a:off x="5459442" y="2835059"/>
                <a:ext cx="13680" cy="1080"/>
              </p14:xfrm>
            </p:contentPart>
          </mc:Choice>
          <mc:Fallback>
            <p:pic>
              <p:nvPicPr>
                <p:cNvPr id="946" name="Pennanteckning 945">
                  <a:extLst>
                    <a:ext uri="{FF2B5EF4-FFF2-40B4-BE49-F238E27FC236}">
                      <a16:creationId xmlns:a16="http://schemas.microsoft.com/office/drawing/2014/main" id="{CAC77999-4104-CAB0-E57B-F1EF490ECA8D}"/>
                    </a:ext>
                  </a:extLst>
                </p:cNvPr>
                <p:cNvPicPr/>
                <p:nvPr/>
              </p:nvPicPr>
              <p:blipFill>
                <a:blip r:embed="rId332"/>
                <a:stretch>
                  <a:fillRect/>
                </a:stretch>
              </p:blipFill>
              <p:spPr>
                <a:xfrm>
                  <a:off x="5444322" y="2819939"/>
                  <a:ext cx="43920" cy="31680"/>
                </a:xfrm>
                <a:prstGeom prst="rect">
                  <a:avLst/>
                </a:prstGeom>
              </p:spPr>
            </p:pic>
          </mc:Fallback>
        </mc:AlternateContent>
      </p:grpSp>
      <p:grpSp>
        <p:nvGrpSpPr>
          <p:cNvPr id="1262" name="Grupp 1261">
            <a:extLst>
              <a:ext uri="{FF2B5EF4-FFF2-40B4-BE49-F238E27FC236}">
                <a16:creationId xmlns:a16="http://schemas.microsoft.com/office/drawing/2014/main" id="{B833B5ED-5B1C-8DA2-9ADA-AACFAF349C58}"/>
              </a:ext>
            </a:extLst>
          </p:cNvPr>
          <p:cNvGrpSpPr/>
          <p:nvPr/>
        </p:nvGrpSpPr>
        <p:grpSpPr>
          <a:xfrm>
            <a:off x="4515882" y="3371099"/>
            <a:ext cx="3028680" cy="1603080"/>
            <a:chOff x="4515882" y="3371099"/>
            <a:chExt cx="3028680" cy="1603080"/>
          </a:xfrm>
        </p:grpSpPr>
        <mc:AlternateContent xmlns:mc="http://schemas.openxmlformats.org/markup-compatibility/2006">
          <mc:Choice xmlns:p14="http://schemas.microsoft.com/office/powerpoint/2010/main" Requires="p14">
            <p:contentPart p14:bwMode="auto" r:id="rId333">
              <p14:nvContentPartPr>
                <p14:cNvPr id="948" name="Pennanteckning 947">
                  <a:extLst>
                    <a:ext uri="{FF2B5EF4-FFF2-40B4-BE49-F238E27FC236}">
                      <a16:creationId xmlns:a16="http://schemas.microsoft.com/office/drawing/2014/main" id="{D2D93783-CBAC-0251-31A5-728562FCBCC4}"/>
                    </a:ext>
                  </a:extLst>
                </p14:cNvPr>
                <p14:cNvContentPartPr/>
                <p14:nvPr/>
              </p14:nvContentPartPr>
              <p14:xfrm>
                <a:off x="4515882" y="3476219"/>
                <a:ext cx="263520" cy="119520"/>
              </p14:xfrm>
            </p:contentPart>
          </mc:Choice>
          <mc:Fallback>
            <p:pic>
              <p:nvPicPr>
                <p:cNvPr id="948" name="Pennanteckning 947">
                  <a:extLst>
                    <a:ext uri="{FF2B5EF4-FFF2-40B4-BE49-F238E27FC236}">
                      <a16:creationId xmlns:a16="http://schemas.microsoft.com/office/drawing/2014/main" id="{D2D93783-CBAC-0251-31A5-728562FCBCC4}"/>
                    </a:ext>
                  </a:extLst>
                </p:cNvPr>
                <p:cNvPicPr/>
                <p:nvPr/>
              </p:nvPicPr>
              <p:blipFill>
                <a:blip r:embed="rId334"/>
                <a:stretch>
                  <a:fillRect/>
                </a:stretch>
              </p:blipFill>
              <p:spPr>
                <a:xfrm>
                  <a:off x="4500762" y="3460739"/>
                  <a:ext cx="293760" cy="149760"/>
                </a:xfrm>
                <a:prstGeom prst="rect">
                  <a:avLst/>
                </a:prstGeom>
              </p:spPr>
            </p:pic>
          </mc:Fallback>
        </mc:AlternateContent>
        <p:grpSp>
          <p:nvGrpSpPr>
            <p:cNvPr id="970" name="Grupp 969">
              <a:extLst>
                <a:ext uri="{FF2B5EF4-FFF2-40B4-BE49-F238E27FC236}">
                  <a16:creationId xmlns:a16="http://schemas.microsoft.com/office/drawing/2014/main" id="{C912AA6C-6CF8-8E0F-F539-FC8F08234CCC}"/>
                </a:ext>
              </a:extLst>
            </p:cNvPr>
            <p:cNvGrpSpPr/>
            <p:nvPr/>
          </p:nvGrpSpPr>
          <p:grpSpPr>
            <a:xfrm>
              <a:off x="4976682" y="3397739"/>
              <a:ext cx="567720" cy="353520"/>
              <a:chOff x="4976682" y="3397739"/>
              <a:chExt cx="567720" cy="353520"/>
            </a:xfrm>
          </p:grpSpPr>
          <mc:AlternateContent xmlns:mc="http://schemas.openxmlformats.org/markup-compatibility/2006">
            <mc:Choice xmlns:p14="http://schemas.microsoft.com/office/powerpoint/2010/main" Requires="p14">
              <p:contentPart p14:bwMode="auto" r:id="rId335">
                <p14:nvContentPartPr>
                  <p14:cNvPr id="949" name="Pennanteckning 948">
                    <a:extLst>
                      <a:ext uri="{FF2B5EF4-FFF2-40B4-BE49-F238E27FC236}">
                        <a16:creationId xmlns:a16="http://schemas.microsoft.com/office/drawing/2014/main" id="{324FBBC3-D39F-A218-C19E-BDEF9EF3FC1F}"/>
                      </a:ext>
                    </a:extLst>
                  </p14:cNvPr>
                  <p14:cNvContentPartPr/>
                  <p14:nvPr/>
                </p14:nvContentPartPr>
                <p14:xfrm>
                  <a:off x="4976682" y="3404219"/>
                  <a:ext cx="143280" cy="347040"/>
                </p14:xfrm>
              </p:contentPart>
            </mc:Choice>
            <mc:Fallback>
              <p:pic>
                <p:nvPicPr>
                  <p:cNvPr id="949" name="Pennanteckning 948">
                    <a:extLst>
                      <a:ext uri="{FF2B5EF4-FFF2-40B4-BE49-F238E27FC236}">
                        <a16:creationId xmlns:a16="http://schemas.microsoft.com/office/drawing/2014/main" id="{324FBBC3-D39F-A218-C19E-BDEF9EF3FC1F}"/>
                      </a:ext>
                    </a:extLst>
                  </p:cNvPr>
                  <p:cNvPicPr/>
                  <p:nvPr/>
                </p:nvPicPr>
                <p:blipFill>
                  <a:blip r:embed="rId336"/>
                  <a:stretch>
                    <a:fillRect/>
                  </a:stretch>
                </p:blipFill>
                <p:spPr>
                  <a:xfrm>
                    <a:off x="4961202" y="3388739"/>
                    <a:ext cx="17388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950" name="Pennanteckning 949">
                    <a:extLst>
                      <a:ext uri="{FF2B5EF4-FFF2-40B4-BE49-F238E27FC236}">
                        <a16:creationId xmlns:a16="http://schemas.microsoft.com/office/drawing/2014/main" id="{8EA65778-F06B-E234-99B2-6688B60A2A5B}"/>
                      </a:ext>
                    </a:extLst>
                  </p14:cNvPr>
                  <p14:cNvContentPartPr/>
                  <p14:nvPr/>
                </p14:nvContentPartPr>
                <p14:xfrm>
                  <a:off x="5045082" y="3510779"/>
                  <a:ext cx="145080" cy="69120"/>
                </p14:xfrm>
              </p:contentPart>
            </mc:Choice>
            <mc:Fallback>
              <p:pic>
                <p:nvPicPr>
                  <p:cNvPr id="950" name="Pennanteckning 949">
                    <a:extLst>
                      <a:ext uri="{FF2B5EF4-FFF2-40B4-BE49-F238E27FC236}">
                        <a16:creationId xmlns:a16="http://schemas.microsoft.com/office/drawing/2014/main" id="{8EA65778-F06B-E234-99B2-6688B60A2A5B}"/>
                      </a:ext>
                    </a:extLst>
                  </p:cNvPr>
                  <p:cNvPicPr/>
                  <p:nvPr/>
                </p:nvPicPr>
                <p:blipFill>
                  <a:blip r:embed="rId338"/>
                  <a:stretch>
                    <a:fillRect/>
                  </a:stretch>
                </p:blipFill>
                <p:spPr>
                  <a:xfrm>
                    <a:off x="5029962" y="3495659"/>
                    <a:ext cx="1756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951" name="Pennanteckning 950">
                    <a:extLst>
                      <a:ext uri="{FF2B5EF4-FFF2-40B4-BE49-F238E27FC236}">
                        <a16:creationId xmlns:a16="http://schemas.microsoft.com/office/drawing/2014/main" id="{62C5F50D-F999-CB52-E54B-378D5B8D6C92}"/>
                      </a:ext>
                    </a:extLst>
                  </p14:cNvPr>
                  <p14:cNvContentPartPr/>
                  <p14:nvPr/>
                </p14:nvContentPartPr>
                <p14:xfrm>
                  <a:off x="5194122" y="3549659"/>
                  <a:ext cx="4680" cy="20520"/>
                </p14:xfrm>
              </p:contentPart>
            </mc:Choice>
            <mc:Fallback>
              <p:pic>
                <p:nvPicPr>
                  <p:cNvPr id="951" name="Pennanteckning 950">
                    <a:extLst>
                      <a:ext uri="{FF2B5EF4-FFF2-40B4-BE49-F238E27FC236}">
                        <a16:creationId xmlns:a16="http://schemas.microsoft.com/office/drawing/2014/main" id="{62C5F50D-F999-CB52-E54B-378D5B8D6C92}"/>
                      </a:ext>
                    </a:extLst>
                  </p:cNvPr>
                  <p:cNvPicPr/>
                  <p:nvPr/>
                </p:nvPicPr>
                <p:blipFill>
                  <a:blip r:embed="rId340"/>
                  <a:stretch>
                    <a:fillRect/>
                  </a:stretch>
                </p:blipFill>
                <p:spPr>
                  <a:xfrm>
                    <a:off x="5178642" y="3534539"/>
                    <a:ext cx="3492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952" name="Pennanteckning 951">
                    <a:extLst>
                      <a:ext uri="{FF2B5EF4-FFF2-40B4-BE49-F238E27FC236}">
                        <a16:creationId xmlns:a16="http://schemas.microsoft.com/office/drawing/2014/main" id="{7D07576E-10FD-C0E8-E18C-763CE620AAE6}"/>
                      </a:ext>
                    </a:extLst>
                  </p14:cNvPr>
                  <p14:cNvContentPartPr/>
                  <p14:nvPr/>
                </p14:nvContentPartPr>
                <p14:xfrm>
                  <a:off x="5211402" y="3457139"/>
                  <a:ext cx="187200" cy="88920"/>
                </p14:xfrm>
              </p:contentPart>
            </mc:Choice>
            <mc:Fallback>
              <p:pic>
                <p:nvPicPr>
                  <p:cNvPr id="952" name="Pennanteckning 951">
                    <a:extLst>
                      <a:ext uri="{FF2B5EF4-FFF2-40B4-BE49-F238E27FC236}">
                        <a16:creationId xmlns:a16="http://schemas.microsoft.com/office/drawing/2014/main" id="{7D07576E-10FD-C0E8-E18C-763CE620AAE6}"/>
                      </a:ext>
                    </a:extLst>
                  </p:cNvPr>
                  <p:cNvPicPr/>
                  <p:nvPr/>
                </p:nvPicPr>
                <p:blipFill>
                  <a:blip r:embed="rId342"/>
                  <a:stretch>
                    <a:fillRect/>
                  </a:stretch>
                </p:blipFill>
                <p:spPr>
                  <a:xfrm>
                    <a:off x="5196282" y="3441659"/>
                    <a:ext cx="21780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953" name="Pennanteckning 952">
                    <a:extLst>
                      <a:ext uri="{FF2B5EF4-FFF2-40B4-BE49-F238E27FC236}">
                        <a16:creationId xmlns:a16="http://schemas.microsoft.com/office/drawing/2014/main" id="{A652B9DF-DB59-220B-9E41-497C2DCCB670}"/>
                      </a:ext>
                    </a:extLst>
                  </p14:cNvPr>
                  <p14:cNvContentPartPr/>
                  <p14:nvPr/>
                </p14:nvContentPartPr>
                <p14:xfrm>
                  <a:off x="5403282" y="3397739"/>
                  <a:ext cx="141120" cy="210240"/>
                </p14:xfrm>
              </p:contentPart>
            </mc:Choice>
            <mc:Fallback>
              <p:pic>
                <p:nvPicPr>
                  <p:cNvPr id="953" name="Pennanteckning 952">
                    <a:extLst>
                      <a:ext uri="{FF2B5EF4-FFF2-40B4-BE49-F238E27FC236}">
                        <a16:creationId xmlns:a16="http://schemas.microsoft.com/office/drawing/2014/main" id="{A652B9DF-DB59-220B-9E41-497C2DCCB670}"/>
                      </a:ext>
                    </a:extLst>
                  </p:cNvPr>
                  <p:cNvPicPr/>
                  <p:nvPr/>
                </p:nvPicPr>
                <p:blipFill>
                  <a:blip r:embed="rId344"/>
                  <a:stretch>
                    <a:fillRect/>
                  </a:stretch>
                </p:blipFill>
                <p:spPr>
                  <a:xfrm>
                    <a:off x="5388162" y="3382619"/>
                    <a:ext cx="171360" cy="240480"/>
                  </a:xfrm>
                  <a:prstGeom prst="rect">
                    <a:avLst/>
                  </a:prstGeom>
                </p:spPr>
              </p:pic>
            </mc:Fallback>
          </mc:AlternateContent>
        </p:grpSp>
        <p:grpSp>
          <p:nvGrpSpPr>
            <p:cNvPr id="969" name="Grupp 968">
              <a:extLst>
                <a:ext uri="{FF2B5EF4-FFF2-40B4-BE49-F238E27FC236}">
                  <a16:creationId xmlns:a16="http://schemas.microsoft.com/office/drawing/2014/main" id="{5E898101-E67A-31E4-AAE0-C91F27280B68}"/>
                </a:ext>
              </a:extLst>
            </p:cNvPr>
            <p:cNvGrpSpPr/>
            <p:nvPr/>
          </p:nvGrpSpPr>
          <p:grpSpPr>
            <a:xfrm>
              <a:off x="5753202" y="3413219"/>
              <a:ext cx="391320" cy="200520"/>
              <a:chOff x="5753202" y="3413219"/>
              <a:chExt cx="391320" cy="200520"/>
            </a:xfrm>
          </p:grpSpPr>
          <mc:AlternateContent xmlns:mc="http://schemas.openxmlformats.org/markup-compatibility/2006">
            <mc:Choice xmlns:p14="http://schemas.microsoft.com/office/powerpoint/2010/main" Requires="p14">
              <p:contentPart p14:bwMode="auto" r:id="rId345">
                <p14:nvContentPartPr>
                  <p14:cNvPr id="954" name="Pennanteckning 953">
                    <a:extLst>
                      <a:ext uri="{FF2B5EF4-FFF2-40B4-BE49-F238E27FC236}">
                        <a16:creationId xmlns:a16="http://schemas.microsoft.com/office/drawing/2014/main" id="{EF43F766-903A-DD87-8196-B24E55C4998B}"/>
                      </a:ext>
                    </a:extLst>
                  </p14:cNvPr>
                  <p14:cNvContentPartPr/>
                  <p14:nvPr/>
                </p14:nvContentPartPr>
                <p14:xfrm>
                  <a:off x="5783802" y="3446339"/>
                  <a:ext cx="36000" cy="167400"/>
                </p14:xfrm>
              </p:contentPart>
            </mc:Choice>
            <mc:Fallback>
              <p:pic>
                <p:nvPicPr>
                  <p:cNvPr id="954" name="Pennanteckning 953">
                    <a:extLst>
                      <a:ext uri="{FF2B5EF4-FFF2-40B4-BE49-F238E27FC236}">
                        <a16:creationId xmlns:a16="http://schemas.microsoft.com/office/drawing/2014/main" id="{EF43F766-903A-DD87-8196-B24E55C4998B}"/>
                      </a:ext>
                    </a:extLst>
                  </p:cNvPr>
                  <p:cNvPicPr/>
                  <p:nvPr/>
                </p:nvPicPr>
                <p:blipFill>
                  <a:blip r:embed="rId346"/>
                  <a:stretch>
                    <a:fillRect/>
                  </a:stretch>
                </p:blipFill>
                <p:spPr>
                  <a:xfrm>
                    <a:off x="5768322" y="3430859"/>
                    <a:ext cx="662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955" name="Pennanteckning 954">
                    <a:extLst>
                      <a:ext uri="{FF2B5EF4-FFF2-40B4-BE49-F238E27FC236}">
                        <a16:creationId xmlns:a16="http://schemas.microsoft.com/office/drawing/2014/main" id="{A758207E-7BB6-1669-F7B1-B1EB855C8968}"/>
                      </a:ext>
                    </a:extLst>
                  </p14:cNvPr>
                  <p14:cNvContentPartPr/>
                  <p14:nvPr/>
                </p14:nvContentPartPr>
                <p14:xfrm>
                  <a:off x="5753202" y="3466859"/>
                  <a:ext cx="79920" cy="44280"/>
                </p14:xfrm>
              </p:contentPart>
            </mc:Choice>
            <mc:Fallback>
              <p:pic>
                <p:nvPicPr>
                  <p:cNvPr id="955" name="Pennanteckning 954">
                    <a:extLst>
                      <a:ext uri="{FF2B5EF4-FFF2-40B4-BE49-F238E27FC236}">
                        <a16:creationId xmlns:a16="http://schemas.microsoft.com/office/drawing/2014/main" id="{A758207E-7BB6-1669-F7B1-B1EB855C8968}"/>
                      </a:ext>
                    </a:extLst>
                  </p:cNvPr>
                  <p:cNvPicPr/>
                  <p:nvPr/>
                </p:nvPicPr>
                <p:blipFill>
                  <a:blip r:embed="rId348"/>
                  <a:stretch>
                    <a:fillRect/>
                  </a:stretch>
                </p:blipFill>
                <p:spPr>
                  <a:xfrm>
                    <a:off x="5737722" y="3451739"/>
                    <a:ext cx="1101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956" name="Pennanteckning 955">
                    <a:extLst>
                      <a:ext uri="{FF2B5EF4-FFF2-40B4-BE49-F238E27FC236}">
                        <a16:creationId xmlns:a16="http://schemas.microsoft.com/office/drawing/2014/main" id="{DB0CFC23-F5A6-742F-C597-56F2D96F803D}"/>
                      </a:ext>
                    </a:extLst>
                  </p14:cNvPr>
                  <p14:cNvContentPartPr/>
                  <p14:nvPr/>
                </p14:nvContentPartPr>
                <p14:xfrm>
                  <a:off x="5911962" y="3413219"/>
                  <a:ext cx="102960" cy="102240"/>
                </p14:xfrm>
              </p:contentPart>
            </mc:Choice>
            <mc:Fallback>
              <p:pic>
                <p:nvPicPr>
                  <p:cNvPr id="956" name="Pennanteckning 955">
                    <a:extLst>
                      <a:ext uri="{FF2B5EF4-FFF2-40B4-BE49-F238E27FC236}">
                        <a16:creationId xmlns:a16="http://schemas.microsoft.com/office/drawing/2014/main" id="{DB0CFC23-F5A6-742F-C597-56F2D96F803D}"/>
                      </a:ext>
                    </a:extLst>
                  </p:cNvPr>
                  <p:cNvPicPr/>
                  <p:nvPr/>
                </p:nvPicPr>
                <p:blipFill>
                  <a:blip r:embed="rId350"/>
                  <a:stretch>
                    <a:fillRect/>
                  </a:stretch>
                </p:blipFill>
                <p:spPr>
                  <a:xfrm>
                    <a:off x="5896482" y="3398099"/>
                    <a:ext cx="13356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957" name="Pennanteckning 956">
                    <a:extLst>
                      <a:ext uri="{FF2B5EF4-FFF2-40B4-BE49-F238E27FC236}">
                        <a16:creationId xmlns:a16="http://schemas.microsoft.com/office/drawing/2014/main" id="{F3BF8FB4-1FCD-F89E-671E-5D1DC67E64DB}"/>
                      </a:ext>
                    </a:extLst>
                  </p14:cNvPr>
                  <p14:cNvContentPartPr/>
                  <p14:nvPr/>
                </p14:nvContentPartPr>
                <p14:xfrm>
                  <a:off x="6072162" y="3427979"/>
                  <a:ext cx="72360" cy="94680"/>
                </p14:xfrm>
              </p:contentPart>
            </mc:Choice>
            <mc:Fallback>
              <p:pic>
                <p:nvPicPr>
                  <p:cNvPr id="957" name="Pennanteckning 956">
                    <a:extLst>
                      <a:ext uri="{FF2B5EF4-FFF2-40B4-BE49-F238E27FC236}">
                        <a16:creationId xmlns:a16="http://schemas.microsoft.com/office/drawing/2014/main" id="{F3BF8FB4-1FCD-F89E-671E-5D1DC67E64DB}"/>
                      </a:ext>
                    </a:extLst>
                  </p:cNvPr>
                  <p:cNvPicPr/>
                  <p:nvPr/>
                </p:nvPicPr>
                <p:blipFill>
                  <a:blip r:embed="rId352"/>
                  <a:stretch>
                    <a:fillRect/>
                  </a:stretch>
                </p:blipFill>
                <p:spPr>
                  <a:xfrm>
                    <a:off x="6057042" y="3412859"/>
                    <a:ext cx="102960" cy="125280"/>
                  </a:xfrm>
                  <a:prstGeom prst="rect">
                    <a:avLst/>
                  </a:prstGeom>
                </p:spPr>
              </p:pic>
            </mc:Fallback>
          </mc:AlternateContent>
        </p:grpSp>
        <p:grpSp>
          <p:nvGrpSpPr>
            <p:cNvPr id="968" name="Grupp 967">
              <a:extLst>
                <a:ext uri="{FF2B5EF4-FFF2-40B4-BE49-F238E27FC236}">
                  <a16:creationId xmlns:a16="http://schemas.microsoft.com/office/drawing/2014/main" id="{A1086E19-7D82-2DB1-A159-C7F2F3AB2113}"/>
                </a:ext>
              </a:extLst>
            </p:cNvPr>
            <p:cNvGrpSpPr/>
            <p:nvPr/>
          </p:nvGrpSpPr>
          <p:grpSpPr>
            <a:xfrm>
              <a:off x="6359082" y="3371099"/>
              <a:ext cx="1185480" cy="369720"/>
              <a:chOff x="6359082" y="3371099"/>
              <a:chExt cx="1185480" cy="369720"/>
            </a:xfrm>
          </p:grpSpPr>
          <mc:AlternateContent xmlns:mc="http://schemas.openxmlformats.org/markup-compatibility/2006">
            <mc:Choice xmlns:p14="http://schemas.microsoft.com/office/powerpoint/2010/main" Requires="p14">
              <p:contentPart p14:bwMode="auto" r:id="rId353">
                <p14:nvContentPartPr>
                  <p14:cNvPr id="958" name="Pennanteckning 957">
                    <a:extLst>
                      <a:ext uri="{FF2B5EF4-FFF2-40B4-BE49-F238E27FC236}">
                        <a16:creationId xmlns:a16="http://schemas.microsoft.com/office/drawing/2014/main" id="{13EF3009-AA74-FDA7-468B-4F573CD2301D}"/>
                      </a:ext>
                    </a:extLst>
                  </p14:cNvPr>
                  <p14:cNvContentPartPr/>
                  <p14:nvPr/>
                </p14:nvContentPartPr>
                <p14:xfrm>
                  <a:off x="6383202" y="3484139"/>
                  <a:ext cx="6840" cy="256680"/>
                </p14:xfrm>
              </p:contentPart>
            </mc:Choice>
            <mc:Fallback>
              <p:pic>
                <p:nvPicPr>
                  <p:cNvPr id="958" name="Pennanteckning 957">
                    <a:extLst>
                      <a:ext uri="{FF2B5EF4-FFF2-40B4-BE49-F238E27FC236}">
                        <a16:creationId xmlns:a16="http://schemas.microsoft.com/office/drawing/2014/main" id="{13EF3009-AA74-FDA7-468B-4F573CD2301D}"/>
                      </a:ext>
                    </a:extLst>
                  </p:cNvPr>
                  <p:cNvPicPr/>
                  <p:nvPr/>
                </p:nvPicPr>
                <p:blipFill>
                  <a:blip r:embed="rId354"/>
                  <a:stretch>
                    <a:fillRect/>
                  </a:stretch>
                </p:blipFill>
                <p:spPr>
                  <a:xfrm>
                    <a:off x="6368082" y="3469019"/>
                    <a:ext cx="374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959" name="Pennanteckning 958">
                    <a:extLst>
                      <a:ext uri="{FF2B5EF4-FFF2-40B4-BE49-F238E27FC236}">
                        <a16:creationId xmlns:a16="http://schemas.microsoft.com/office/drawing/2014/main" id="{79FCBEBC-C65C-3451-CE25-1CFE9C040560}"/>
                      </a:ext>
                    </a:extLst>
                  </p14:cNvPr>
                  <p14:cNvContentPartPr/>
                  <p14:nvPr/>
                </p14:nvContentPartPr>
                <p14:xfrm>
                  <a:off x="6359082" y="3476219"/>
                  <a:ext cx="111240" cy="87120"/>
                </p14:xfrm>
              </p:contentPart>
            </mc:Choice>
            <mc:Fallback>
              <p:pic>
                <p:nvPicPr>
                  <p:cNvPr id="959" name="Pennanteckning 958">
                    <a:extLst>
                      <a:ext uri="{FF2B5EF4-FFF2-40B4-BE49-F238E27FC236}">
                        <a16:creationId xmlns:a16="http://schemas.microsoft.com/office/drawing/2014/main" id="{79FCBEBC-C65C-3451-CE25-1CFE9C040560}"/>
                      </a:ext>
                    </a:extLst>
                  </p:cNvPr>
                  <p:cNvPicPr/>
                  <p:nvPr/>
                </p:nvPicPr>
                <p:blipFill>
                  <a:blip r:embed="rId356"/>
                  <a:stretch>
                    <a:fillRect/>
                  </a:stretch>
                </p:blipFill>
                <p:spPr>
                  <a:xfrm>
                    <a:off x="6343962" y="3460739"/>
                    <a:ext cx="1418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960" name="Pennanteckning 959">
                    <a:extLst>
                      <a:ext uri="{FF2B5EF4-FFF2-40B4-BE49-F238E27FC236}">
                        <a16:creationId xmlns:a16="http://schemas.microsoft.com/office/drawing/2014/main" id="{C6C61013-91E4-EF54-6B1F-ADA2B160E5B5}"/>
                      </a:ext>
                    </a:extLst>
                  </p14:cNvPr>
                  <p14:cNvContentPartPr/>
                  <p14:nvPr/>
                </p14:nvContentPartPr>
                <p14:xfrm>
                  <a:off x="6516402" y="3445619"/>
                  <a:ext cx="246960" cy="120240"/>
                </p14:xfrm>
              </p:contentPart>
            </mc:Choice>
            <mc:Fallback>
              <p:pic>
                <p:nvPicPr>
                  <p:cNvPr id="960" name="Pennanteckning 959">
                    <a:extLst>
                      <a:ext uri="{FF2B5EF4-FFF2-40B4-BE49-F238E27FC236}">
                        <a16:creationId xmlns:a16="http://schemas.microsoft.com/office/drawing/2014/main" id="{C6C61013-91E4-EF54-6B1F-ADA2B160E5B5}"/>
                      </a:ext>
                    </a:extLst>
                  </p:cNvPr>
                  <p:cNvPicPr/>
                  <p:nvPr/>
                </p:nvPicPr>
                <p:blipFill>
                  <a:blip r:embed="rId358"/>
                  <a:stretch>
                    <a:fillRect/>
                  </a:stretch>
                </p:blipFill>
                <p:spPr>
                  <a:xfrm>
                    <a:off x="6501282" y="3430139"/>
                    <a:ext cx="2772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961" name="Pennanteckning 960">
                    <a:extLst>
                      <a:ext uri="{FF2B5EF4-FFF2-40B4-BE49-F238E27FC236}">
                        <a16:creationId xmlns:a16="http://schemas.microsoft.com/office/drawing/2014/main" id="{D228C133-DD4C-D12A-D1BC-1170B2173588}"/>
                      </a:ext>
                    </a:extLst>
                  </p14:cNvPr>
                  <p14:cNvContentPartPr/>
                  <p14:nvPr/>
                </p14:nvContentPartPr>
                <p14:xfrm>
                  <a:off x="6799362" y="3394859"/>
                  <a:ext cx="120960" cy="164520"/>
                </p14:xfrm>
              </p:contentPart>
            </mc:Choice>
            <mc:Fallback>
              <p:pic>
                <p:nvPicPr>
                  <p:cNvPr id="961" name="Pennanteckning 960">
                    <a:extLst>
                      <a:ext uri="{FF2B5EF4-FFF2-40B4-BE49-F238E27FC236}">
                        <a16:creationId xmlns:a16="http://schemas.microsoft.com/office/drawing/2014/main" id="{D228C133-DD4C-D12A-D1BC-1170B2173588}"/>
                      </a:ext>
                    </a:extLst>
                  </p:cNvPr>
                  <p:cNvPicPr/>
                  <p:nvPr/>
                </p:nvPicPr>
                <p:blipFill>
                  <a:blip r:embed="rId360"/>
                  <a:stretch>
                    <a:fillRect/>
                  </a:stretch>
                </p:blipFill>
                <p:spPr>
                  <a:xfrm>
                    <a:off x="6783882" y="3379739"/>
                    <a:ext cx="1515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962" name="Pennanteckning 961">
                    <a:extLst>
                      <a:ext uri="{FF2B5EF4-FFF2-40B4-BE49-F238E27FC236}">
                        <a16:creationId xmlns:a16="http://schemas.microsoft.com/office/drawing/2014/main" id="{8FF9956D-5EF0-C1BA-D7BA-212785A42CC8}"/>
                      </a:ext>
                    </a:extLst>
                  </p14:cNvPr>
                  <p14:cNvContentPartPr/>
                  <p14:nvPr/>
                </p14:nvContentPartPr>
                <p14:xfrm>
                  <a:off x="6958842" y="3462179"/>
                  <a:ext cx="47520" cy="71640"/>
                </p14:xfrm>
              </p:contentPart>
            </mc:Choice>
            <mc:Fallback>
              <p:pic>
                <p:nvPicPr>
                  <p:cNvPr id="962" name="Pennanteckning 961">
                    <a:extLst>
                      <a:ext uri="{FF2B5EF4-FFF2-40B4-BE49-F238E27FC236}">
                        <a16:creationId xmlns:a16="http://schemas.microsoft.com/office/drawing/2014/main" id="{8FF9956D-5EF0-C1BA-D7BA-212785A42CC8}"/>
                      </a:ext>
                    </a:extLst>
                  </p:cNvPr>
                  <p:cNvPicPr/>
                  <p:nvPr/>
                </p:nvPicPr>
                <p:blipFill>
                  <a:blip r:embed="rId362"/>
                  <a:stretch>
                    <a:fillRect/>
                  </a:stretch>
                </p:blipFill>
                <p:spPr>
                  <a:xfrm>
                    <a:off x="6943722" y="3446699"/>
                    <a:ext cx="781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963" name="Pennanteckning 962">
                    <a:extLst>
                      <a:ext uri="{FF2B5EF4-FFF2-40B4-BE49-F238E27FC236}">
                        <a16:creationId xmlns:a16="http://schemas.microsoft.com/office/drawing/2014/main" id="{F6375821-3852-264B-2E68-D344F1992F7A}"/>
                      </a:ext>
                    </a:extLst>
                  </p14:cNvPr>
                  <p14:cNvContentPartPr/>
                  <p14:nvPr/>
                </p14:nvContentPartPr>
                <p14:xfrm>
                  <a:off x="6962802" y="3408899"/>
                  <a:ext cx="60840" cy="66600"/>
                </p14:xfrm>
              </p:contentPart>
            </mc:Choice>
            <mc:Fallback>
              <p:pic>
                <p:nvPicPr>
                  <p:cNvPr id="963" name="Pennanteckning 962">
                    <a:extLst>
                      <a:ext uri="{FF2B5EF4-FFF2-40B4-BE49-F238E27FC236}">
                        <a16:creationId xmlns:a16="http://schemas.microsoft.com/office/drawing/2014/main" id="{F6375821-3852-264B-2E68-D344F1992F7A}"/>
                      </a:ext>
                    </a:extLst>
                  </p:cNvPr>
                  <p:cNvPicPr/>
                  <p:nvPr/>
                </p:nvPicPr>
                <p:blipFill>
                  <a:blip r:embed="rId364"/>
                  <a:stretch>
                    <a:fillRect/>
                  </a:stretch>
                </p:blipFill>
                <p:spPr>
                  <a:xfrm>
                    <a:off x="6947682" y="3393779"/>
                    <a:ext cx="9108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964" name="Pennanteckning 963">
                    <a:extLst>
                      <a:ext uri="{FF2B5EF4-FFF2-40B4-BE49-F238E27FC236}">
                        <a16:creationId xmlns:a16="http://schemas.microsoft.com/office/drawing/2014/main" id="{186A6F08-B12F-1C3A-B867-F2F087395C1E}"/>
                      </a:ext>
                    </a:extLst>
                  </p14:cNvPr>
                  <p14:cNvContentPartPr/>
                  <p14:nvPr/>
                </p14:nvContentPartPr>
                <p14:xfrm>
                  <a:off x="7066482" y="3434819"/>
                  <a:ext cx="50040" cy="123120"/>
                </p14:xfrm>
              </p:contentPart>
            </mc:Choice>
            <mc:Fallback>
              <p:pic>
                <p:nvPicPr>
                  <p:cNvPr id="964" name="Pennanteckning 963">
                    <a:extLst>
                      <a:ext uri="{FF2B5EF4-FFF2-40B4-BE49-F238E27FC236}">
                        <a16:creationId xmlns:a16="http://schemas.microsoft.com/office/drawing/2014/main" id="{186A6F08-B12F-1C3A-B867-F2F087395C1E}"/>
                      </a:ext>
                    </a:extLst>
                  </p:cNvPr>
                  <p:cNvPicPr/>
                  <p:nvPr/>
                </p:nvPicPr>
                <p:blipFill>
                  <a:blip r:embed="rId366"/>
                  <a:stretch>
                    <a:fillRect/>
                  </a:stretch>
                </p:blipFill>
                <p:spPr>
                  <a:xfrm>
                    <a:off x="7051002" y="3419339"/>
                    <a:ext cx="806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965" name="Pennanteckning 964">
                    <a:extLst>
                      <a:ext uri="{FF2B5EF4-FFF2-40B4-BE49-F238E27FC236}">
                        <a16:creationId xmlns:a16="http://schemas.microsoft.com/office/drawing/2014/main" id="{14C232CE-68A2-DD74-29BA-B5DC53DF628E}"/>
                      </a:ext>
                    </a:extLst>
                  </p14:cNvPr>
                  <p14:cNvContentPartPr/>
                  <p14:nvPr/>
                </p14:nvContentPartPr>
                <p14:xfrm>
                  <a:off x="7187082" y="3371099"/>
                  <a:ext cx="25920" cy="150840"/>
                </p14:xfrm>
              </p:contentPart>
            </mc:Choice>
            <mc:Fallback>
              <p:pic>
                <p:nvPicPr>
                  <p:cNvPr id="965" name="Pennanteckning 964">
                    <a:extLst>
                      <a:ext uri="{FF2B5EF4-FFF2-40B4-BE49-F238E27FC236}">
                        <a16:creationId xmlns:a16="http://schemas.microsoft.com/office/drawing/2014/main" id="{14C232CE-68A2-DD74-29BA-B5DC53DF628E}"/>
                      </a:ext>
                    </a:extLst>
                  </p:cNvPr>
                  <p:cNvPicPr/>
                  <p:nvPr/>
                </p:nvPicPr>
                <p:blipFill>
                  <a:blip r:embed="rId368"/>
                  <a:stretch>
                    <a:fillRect/>
                  </a:stretch>
                </p:blipFill>
                <p:spPr>
                  <a:xfrm>
                    <a:off x="7171962" y="3355979"/>
                    <a:ext cx="565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966" name="Pennanteckning 965">
                    <a:extLst>
                      <a:ext uri="{FF2B5EF4-FFF2-40B4-BE49-F238E27FC236}">
                        <a16:creationId xmlns:a16="http://schemas.microsoft.com/office/drawing/2014/main" id="{9B503B9E-68A9-C5AF-0CF4-3A1514CCC782}"/>
                      </a:ext>
                    </a:extLst>
                  </p14:cNvPr>
                  <p14:cNvContentPartPr/>
                  <p14:nvPr/>
                </p14:nvContentPartPr>
                <p14:xfrm>
                  <a:off x="7187082" y="3433739"/>
                  <a:ext cx="78120" cy="16200"/>
                </p14:xfrm>
              </p:contentPart>
            </mc:Choice>
            <mc:Fallback>
              <p:pic>
                <p:nvPicPr>
                  <p:cNvPr id="966" name="Pennanteckning 965">
                    <a:extLst>
                      <a:ext uri="{FF2B5EF4-FFF2-40B4-BE49-F238E27FC236}">
                        <a16:creationId xmlns:a16="http://schemas.microsoft.com/office/drawing/2014/main" id="{9B503B9E-68A9-C5AF-0CF4-3A1514CCC782}"/>
                      </a:ext>
                    </a:extLst>
                  </p:cNvPr>
                  <p:cNvPicPr/>
                  <p:nvPr/>
                </p:nvPicPr>
                <p:blipFill>
                  <a:blip r:embed="rId370"/>
                  <a:stretch>
                    <a:fillRect/>
                  </a:stretch>
                </p:blipFill>
                <p:spPr>
                  <a:xfrm>
                    <a:off x="7171962" y="3418619"/>
                    <a:ext cx="1087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967" name="Pennanteckning 966">
                    <a:extLst>
                      <a:ext uri="{FF2B5EF4-FFF2-40B4-BE49-F238E27FC236}">
                        <a16:creationId xmlns:a16="http://schemas.microsoft.com/office/drawing/2014/main" id="{28F97ECC-F05F-A231-E3A6-58C461299BD2}"/>
                      </a:ext>
                    </a:extLst>
                  </p14:cNvPr>
                  <p14:cNvContentPartPr/>
                  <p14:nvPr/>
                </p14:nvContentPartPr>
                <p14:xfrm>
                  <a:off x="7288242" y="3390899"/>
                  <a:ext cx="256320" cy="104760"/>
                </p14:xfrm>
              </p:contentPart>
            </mc:Choice>
            <mc:Fallback>
              <p:pic>
                <p:nvPicPr>
                  <p:cNvPr id="967" name="Pennanteckning 966">
                    <a:extLst>
                      <a:ext uri="{FF2B5EF4-FFF2-40B4-BE49-F238E27FC236}">
                        <a16:creationId xmlns:a16="http://schemas.microsoft.com/office/drawing/2014/main" id="{28F97ECC-F05F-A231-E3A6-58C461299BD2}"/>
                      </a:ext>
                    </a:extLst>
                  </p:cNvPr>
                  <p:cNvPicPr/>
                  <p:nvPr/>
                </p:nvPicPr>
                <p:blipFill>
                  <a:blip r:embed="rId372"/>
                  <a:stretch>
                    <a:fillRect/>
                  </a:stretch>
                </p:blipFill>
                <p:spPr>
                  <a:xfrm>
                    <a:off x="7273122" y="3375779"/>
                    <a:ext cx="286920" cy="135000"/>
                  </a:xfrm>
                  <a:prstGeom prst="rect">
                    <a:avLst/>
                  </a:prstGeom>
                </p:spPr>
              </p:pic>
            </mc:Fallback>
          </mc:AlternateContent>
        </p:grpSp>
        <p:grpSp>
          <p:nvGrpSpPr>
            <p:cNvPr id="986" name="Grupp 985">
              <a:extLst>
                <a:ext uri="{FF2B5EF4-FFF2-40B4-BE49-F238E27FC236}">
                  <a16:creationId xmlns:a16="http://schemas.microsoft.com/office/drawing/2014/main" id="{A3A5A36B-683B-227D-8581-BC6FA82C13C8}"/>
                </a:ext>
              </a:extLst>
            </p:cNvPr>
            <p:cNvGrpSpPr/>
            <p:nvPr/>
          </p:nvGrpSpPr>
          <p:grpSpPr>
            <a:xfrm>
              <a:off x="4660602" y="3819299"/>
              <a:ext cx="1005120" cy="324360"/>
              <a:chOff x="4660602" y="3819299"/>
              <a:chExt cx="1005120" cy="324360"/>
            </a:xfrm>
          </p:grpSpPr>
          <mc:AlternateContent xmlns:mc="http://schemas.openxmlformats.org/markup-compatibility/2006">
            <mc:Choice xmlns:p14="http://schemas.microsoft.com/office/powerpoint/2010/main" Requires="p14">
              <p:contentPart p14:bwMode="auto" r:id="rId373">
                <p14:nvContentPartPr>
                  <p14:cNvPr id="971" name="Pennanteckning 970">
                    <a:extLst>
                      <a:ext uri="{FF2B5EF4-FFF2-40B4-BE49-F238E27FC236}">
                        <a16:creationId xmlns:a16="http://schemas.microsoft.com/office/drawing/2014/main" id="{0A088D9C-51BA-7C86-AF00-ACF77D1DFF0B}"/>
                      </a:ext>
                    </a:extLst>
                  </p14:cNvPr>
                  <p14:cNvContentPartPr/>
                  <p14:nvPr/>
                </p14:nvContentPartPr>
                <p14:xfrm>
                  <a:off x="4660602" y="3857459"/>
                  <a:ext cx="180720" cy="191520"/>
                </p14:xfrm>
              </p:contentPart>
            </mc:Choice>
            <mc:Fallback>
              <p:pic>
                <p:nvPicPr>
                  <p:cNvPr id="971" name="Pennanteckning 970">
                    <a:extLst>
                      <a:ext uri="{FF2B5EF4-FFF2-40B4-BE49-F238E27FC236}">
                        <a16:creationId xmlns:a16="http://schemas.microsoft.com/office/drawing/2014/main" id="{0A088D9C-51BA-7C86-AF00-ACF77D1DFF0B}"/>
                      </a:ext>
                    </a:extLst>
                  </p:cNvPr>
                  <p:cNvPicPr/>
                  <p:nvPr/>
                </p:nvPicPr>
                <p:blipFill>
                  <a:blip r:embed="rId374"/>
                  <a:stretch>
                    <a:fillRect/>
                  </a:stretch>
                </p:blipFill>
                <p:spPr>
                  <a:xfrm>
                    <a:off x="4645482" y="3841979"/>
                    <a:ext cx="2109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972" name="Pennanteckning 971">
                    <a:extLst>
                      <a:ext uri="{FF2B5EF4-FFF2-40B4-BE49-F238E27FC236}">
                        <a16:creationId xmlns:a16="http://schemas.microsoft.com/office/drawing/2014/main" id="{938E812D-4B0B-204D-45F7-0D60E092AA21}"/>
                      </a:ext>
                    </a:extLst>
                  </p14:cNvPr>
                  <p14:cNvContentPartPr/>
                  <p14:nvPr/>
                </p14:nvContentPartPr>
                <p14:xfrm>
                  <a:off x="4997922" y="3992459"/>
                  <a:ext cx="60840" cy="56880"/>
                </p14:xfrm>
              </p:contentPart>
            </mc:Choice>
            <mc:Fallback>
              <p:pic>
                <p:nvPicPr>
                  <p:cNvPr id="972" name="Pennanteckning 971">
                    <a:extLst>
                      <a:ext uri="{FF2B5EF4-FFF2-40B4-BE49-F238E27FC236}">
                        <a16:creationId xmlns:a16="http://schemas.microsoft.com/office/drawing/2014/main" id="{938E812D-4B0B-204D-45F7-0D60E092AA21}"/>
                      </a:ext>
                    </a:extLst>
                  </p:cNvPr>
                  <p:cNvPicPr/>
                  <p:nvPr/>
                </p:nvPicPr>
                <p:blipFill>
                  <a:blip r:embed="rId376"/>
                  <a:stretch>
                    <a:fillRect/>
                  </a:stretch>
                </p:blipFill>
                <p:spPr>
                  <a:xfrm>
                    <a:off x="4982802" y="3977339"/>
                    <a:ext cx="910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973" name="Pennanteckning 972">
                    <a:extLst>
                      <a:ext uri="{FF2B5EF4-FFF2-40B4-BE49-F238E27FC236}">
                        <a16:creationId xmlns:a16="http://schemas.microsoft.com/office/drawing/2014/main" id="{70964AF7-1B37-AC45-DA0F-2B1EDF4B8F8D}"/>
                      </a:ext>
                    </a:extLst>
                  </p14:cNvPr>
                  <p14:cNvContentPartPr/>
                  <p14:nvPr/>
                </p14:nvContentPartPr>
                <p14:xfrm>
                  <a:off x="5128602" y="3967979"/>
                  <a:ext cx="118800" cy="78840"/>
                </p14:xfrm>
              </p:contentPart>
            </mc:Choice>
            <mc:Fallback>
              <p:pic>
                <p:nvPicPr>
                  <p:cNvPr id="973" name="Pennanteckning 972">
                    <a:extLst>
                      <a:ext uri="{FF2B5EF4-FFF2-40B4-BE49-F238E27FC236}">
                        <a16:creationId xmlns:a16="http://schemas.microsoft.com/office/drawing/2014/main" id="{70964AF7-1B37-AC45-DA0F-2B1EDF4B8F8D}"/>
                      </a:ext>
                    </a:extLst>
                  </p:cNvPr>
                  <p:cNvPicPr/>
                  <p:nvPr/>
                </p:nvPicPr>
                <p:blipFill>
                  <a:blip r:embed="rId378"/>
                  <a:stretch>
                    <a:fillRect/>
                  </a:stretch>
                </p:blipFill>
                <p:spPr>
                  <a:xfrm>
                    <a:off x="5113482" y="3952859"/>
                    <a:ext cx="1490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974" name="Pennanteckning 973">
                    <a:extLst>
                      <a:ext uri="{FF2B5EF4-FFF2-40B4-BE49-F238E27FC236}">
                        <a16:creationId xmlns:a16="http://schemas.microsoft.com/office/drawing/2014/main" id="{7C278BAA-6540-D538-DD14-728C5A5F2597}"/>
                      </a:ext>
                    </a:extLst>
                  </p14:cNvPr>
                  <p14:cNvContentPartPr/>
                  <p14:nvPr/>
                </p14:nvContentPartPr>
                <p14:xfrm>
                  <a:off x="5317962" y="3877259"/>
                  <a:ext cx="16200" cy="156600"/>
                </p14:xfrm>
              </p:contentPart>
            </mc:Choice>
            <mc:Fallback>
              <p:pic>
                <p:nvPicPr>
                  <p:cNvPr id="974" name="Pennanteckning 973">
                    <a:extLst>
                      <a:ext uri="{FF2B5EF4-FFF2-40B4-BE49-F238E27FC236}">
                        <a16:creationId xmlns:a16="http://schemas.microsoft.com/office/drawing/2014/main" id="{7C278BAA-6540-D538-DD14-728C5A5F2597}"/>
                      </a:ext>
                    </a:extLst>
                  </p:cNvPr>
                  <p:cNvPicPr/>
                  <p:nvPr/>
                </p:nvPicPr>
                <p:blipFill>
                  <a:blip r:embed="rId380"/>
                  <a:stretch>
                    <a:fillRect/>
                  </a:stretch>
                </p:blipFill>
                <p:spPr>
                  <a:xfrm>
                    <a:off x="5302842" y="3861779"/>
                    <a:ext cx="464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975" name="Pennanteckning 974">
                    <a:extLst>
                      <a:ext uri="{FF2B5EF4-FFF2-40B4-BE49-F238E27FC236}">
                        <a16:creationId xmlns:a16="http://schemas.microsoft.com/office/drawing/2014/main" id="{4E5C8A71-EB99-6A89-AFEC-262931D27E6B}"/>
                      </a:ext>
                    </a:extLst>
                  </p14:cNvPr>
                  <p14:cNvContentPartPr/>
                  <p14:nvPr/>
                </p14:nvContentPartPr>
                <p14:xfrm>
                  <a:off x="5310762" y="3955019"/>
                  <a:ext cx="77400" cy="20880"/>
                </p14:xfrm>
              </p:contentPart>
            </mc:Choice>
            <mc:Fallback>
              <p:pic>
                <p:nvPicPr>
                  <p:cNvPr id="975" name="Pennanteckning 974">
                    <a:extLst>
                      <a:ext uri="{FF2B5EF4-FFF2-40B4-BE49-F238E27FC236}">
                        <a16:creationId xmlns:a16="http://schemas.microsoft.com/office/drawing/2014/main" id="{4E5C8A71-EB99-6A89-AFEC-262931D27E6B}"/>
                      </a:ext>
                    </a:extLst>
                  </p:cNvPr>
                  <p:cNvPicPr/>
                  <p:nvPr/>
                </p:nvPicPr>
                <p:blipFill>
                  <a:blip r:embed="rId382"/>
                  <a:stretch>
                    <a:fillRect/>
                  </a:stretch>
                </p:blipFill>
                <p:spPr>
                  <a:xfrm>
                    <a:off x="5295282" y="3939539"/>
                    <a:ext cx="1076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976" name="Pennanteckning 975">
                    <a:extLst>
                      <a:ext uri="{FF2B5EF4-FFF2-40B4-BE49-F238E27FC236}">
                        <a16:creationId xmlns:a16="http://schemas.microsoft.com/office/drawing/2014/main" id="{72E43210-DB60-B421-2D64-594A39466AC9}"/>
                      </a:ext>
                    </a:extLst>
                  </p14:cNvPr>
                  <p14:cNvContentPartPr/>
                  <p14:nvPr/>
                </p14:nvContentPartPr>
                <p14:xfrm>
                  <a:off x="5459442" y="3934139"/>
                  <a:ext cx="45000" cy="64800"/>
                </p14:xfrm>
              </p:contentPart>
            </mc:Choice>
            <mc:Fallback>
              <p:pic>
                <p:nvPicPr>
                  <p:cNvPr id="976" name="Pennanteckning 975">
                    <a:extLst>
                      <a:ext uri="{FF2B5EF4-FFF2-40B4-BE49-F238E27FC236}">
                        <a16:creationId xmlns:a16="http://schemas.microsoft.com/office/drawing/2014/main" id="{72E43210-DB60-B421-2D64-594A39466AC9}"/>
                      </a:ext>
                    </a:extLst>
                  </p:cNvPr>
                  <p:cNvPicPr/>
                  <p:nvPr/>
                </p:nvPicPr>
                <p:blipFill>
                  <a:blip r:embed="rId384"/>
                  <a:stretch>
                    <a:fillRect/>
                  </a:stretch>
                </p:blipFill>
                <p:spPr>
                  <a:xfrm>
                    <a:off x="5444322" y="3919019"/>
                    <a:ext cx="756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977" name="Pennanteckning 976">
                    <a:extLst>
                      <a:ext uri="{FF2B5EF4-FFF2-40B4-BE49-F238E27FC236}">
                        <a16:creationId xmlns:a16="http://schemas.microsoft.com/office/drawing/2014/main" id="{2EE440D3-0867-3FF6-1FF3-BE05137C1B4D}"/>
                      </a:ext>
                    </a:extLst>
                  </p14:cNvPr>
                  <p14:cNvContentPartPr/>
                  <p14:nvPr/>
                </p14:nvContentPartPr>
                <p14:xfrm>
                  <a:off x="5547282" y="3819299"/>
                  <a:ext cx="57600" cy="324360"/>
                </p14:xfrm>
              </p:contentPart>
            </mc:Choice>
            <mc:Fallback>
              <p:pic>
                <p:nvPicPr>
                  <p:cNvPr id="977" name="Pennanteckning 976">
                    <a:extLst>
                      <a:ext uri="{FF2B5EF4-FFF2-40B4-BE49-F238E27FC236}">
                        <a16:creationId xmlns:a16="http://schemas.microsoft.com/office/drawing/2014/main" id="{2EE440D3-0867-3FF6-1FF3-BE05137C1B4D}"/>
                      </a:ext>
                    </a:extLst>
                  </p:cNvPr>
                  <p:cNvPicPr/>
                  <p:nvPr/>
                </p:nvPicPr>
                <p:blipFill>
                  <a:blip r:embed="rId386"/>
                  <a:stretch>
                    <a:fillRect/>
                  </a:stretch>
                </p:blipFill>
                <p:spPr>
                  <a:xfrm>
                    <a:off x="5531802" y="3803819"/>
                    <a:ext cx="8784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978" name="Pennanteckning 977">
                    <a:extLst>
                      <a:ext uri="{FF2B5EF4-FFF2-40B4-BE49-F238E27FC236}">
                        <a16:creationId xmlns:a16="http://schemas.microsoft.com/office/drawing/2014/main" id="{94511C41-6875-C0C1-8351-9A75BE5CB55C}"/>
                      </a:ext>
                    </a:extLst>
                  </p14:cNvPr>
                  <p14:cNvContentPartPr/>
                  <p14:nvPr/>
                </p14:nvContentPartPr>
                <p14:xfrm>
                  <a:off x="5625042" y="3844499"/>
                  <a:ext cx="38520" cy="253800"/>
                </p14:xfrm>
              </p:contentPart>
            </mc:Choice>
            <mc:Fallback>
              <p:pic>
                <p:nvPicPr>
                  <p:cNvPr id="978" name="Pennanteckning 977">
                    <a:extLst>
                      <a:ext uri="{FF2B5EF4-FFF2-40B4-BE49-F238E27FC236}">
                        <a16:creationId xmlns:a16="http://schemas.microsoft.com/office/drawing/2014/main" id="{94511C41-6875-C0C1-8351-9A75BE5CB55C}"/>
                      </a:ext>
                    </a:extLst>
                  </p:cNvPr>
                  <p:cNvPicPr/>
                  <p:nvPr/>
                </p:nvPicPr>
                <p:blipFill>
                  <a:blip r:embed="rId388"/>
                  <a:stretch>
                    <a:fillRect/>
                  </a:stretch>
                </p:blipFill>
                <p:spPr>
                  <a:xfrm>
                    <a:off x="5609562" y="3829379"/>
                    <a:ext cx="687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979" name="Pennanteckning 978">
                    <a:extLst>
                      <a:ext uri="{FF2B5EF4-FFF2-40B4-BE49-F238E27FC236}">
                        <a16:creationId xmlns:a16="http://schemas.microsoft.com/office/drawing/2014/main" id="{0C9E1190-EE7C-D5EC-8965-7A594D659570}"/>
                      </a:ext>
                    </a:extLst>
                  </p14:cNvPr>
                  <p14:cNvContentPartPr/>
                  <p14:nvPr/>
                </p14:nvContentPartPr>
                <p14:xfrm>
                  <a:off x="5517402" y="3930899"/>
                  <a:ext cx="148320" cy="68040"/>
                </p14:xfrm>
              </p:contentPart>
            </mc:Choice>
            <mc:Fallback>
              <p:pic>
                <p:nvPicPr>
                  <p:cNvPr id="979" name="Pennanteckning 978">
                    <a:extLst>
                      <a:ext uri="{FF2B5EF4-FFF2-40B4-BE49-F238E27FC236}">
                        <a16:creationId xmlns:a16="http://schemas.microsoft.com/office/drawing/2014/main" id="{0C9E1190-EE7C-D5EC-8965-7A594D659570}"/>
                      </a:ext>
                    </a:extLst>
                  </p:cNvPr>
                  <p:cNvPicPr/>
                  <p:nvPr/>
                </p:nvPicPr>
                <p:blipFill>
                  <a:blip r:embed="rId390"/>
                  <a:stretch>
                    <a:fillRect/>
                  </a:stretch>
                </p:blipFill>
                <p:spPr>
                  <a:xfrm>
                    <a:off x="5502282" y="3915779"/>
                    <a:ext cx="178920" cy="98640"/>
                  </a:xfrm>
                  <a:prstGeom prst="rect">
                    <a:avLst/>
                  </a:prstGeom>
                </p:spPr>
              </p:pic>
            </mc:Fallback>
          </mc:AlternateContent>
        </p:grpSp>
        <p:grpSp>
          <p:nvGrpSpPr>
            <p:cNvPr id="985" name="Grupp 984">
              <a:extLst>
                <a:ext uri="{FF2B5EF4-FFF2-40B4-BE49-F238E27FC236}">
                  <a16:creationId xmlns:a16="http://schemas.microsoft.com/office/drawing/2014/main" id="{2D6095A4-5F88-2882-E5EF-A19D7D5C41DC}"/>
                </a:ext>
              </a:extLst>
            </p:cNvPr>
            <p:cNvGrpSpPr/>
            <p:nvPr/>
          </p:nvGrpSpPr>
          <p:grpSpPr>
            <a:xfrm>
              <a:off x="5931042" y="3798419"/>
              <a:ext cx="672480" cy="201240"/>
              <a:chOff x="5931042" y="3798419"/>
              <a:chExt cx="672480" cy="201240"/>
            </a:xfrm>
          </p:grpSpPr>
          <mc:AlternateContent xmlns:mc="http://schemas.openxmlformats.org/markup-compatibility/2006">
            <mc:Choice xmlns:p14="http://schemas.microsoft.com/office/powerpoint/2010/main" Requires="p14">
              <p:contentPart p14:bwMode="auto" r:id="rId391">
                <p14:nvContentPartPr>
                  <p14:cNvPr id="980" name="Pennanteckning 979">
                    <a:extLst>
                      <a:ext uri="{FF2B5EF4-FFF2-40B4-BE49-F238E27FC236}">
                        <a16:creationId xmlns:a16="http://schemas.microsoft.com/office/drawing/2014/main" id="{C20D22FE-B29C-59E3-AD1A-51E6E41489D7}"/>
                      </a:ext>
                    </a:extLst>
                  </p14:cNvPr>
                  <p14:cNvContentPartPr/>
                  <p14:nvPr/>
                </p14:nvContentPartPr>
                <p14:xfrm>
                  <a:off x="5931042" y="3898499"/>
                  <a:ext cx="113760" cy="101160"/>
                </p14:xfrm>
              </p:contentPart>
            </mc:Choice>
            <mc:Fallback>
              <p:pic>
                <p:nvPicPr>
                  <p:cNvPr id="980" name="Pennanteckning 979">
                    <a:extLst>
                      <a:ext uri="{FF2B5EF4-FFF2-40B4-BE49-F238E27FC236}">
                        <a16:creationId xmlns:a16="http://schemas.microsoft.com/office/drawing/2014/main" id="{C20D22FE-B29C-59E3-AD1A-51E6E41489D7}"/>
                      </a:ext>
                    </a:extLst>
                  </p:cNvPr>
                  <p:cNvPicPr/>
                  <p:nvPr/>
                </p:nvPicPr>
                <p:blipFill>
                  <a:blip r:embed="rId392"/>
                  <a:stretch>
                    <a:fillRect/>
                  </a:stretch>
                </p:blipFill>
                <p:spPr>
                  <a:xfrm>
                    <a:off x="5915562" y="3883379"/>
                    <a:ext cx="1440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981" name="Pennanteckning 980">
                    <a:extLst>
                      <a:ext uri="{FF2B5EF4-FFF2-40B4-BE49-F238E27FC236}">
                        <a16:creationId xmlns:a16="http://schemas.microsoft.com/office/drawing/2014/main" id="{E36E427E-ED7D-65A6-20CF-7E3EFF416EFB}"/>
                      </a:ext>
                    </a:extLst>
                  </p14:cNvPr>
                  <p14:cNvContentPartPr/>
                  <p14:nvPr/>
                </p14:nvContentPartPr>
                <p14:xfrm>
                  <a:off x="6067482" y="3911819"/>
                  <a:ext cx="63720" cy="67320"/>
                </p14:xfrm>
              </p:contentPart>
            </mc:Choice>
            <mc:Fallback>
              <p:pic>
                <p:nvPicPr>
                  <p:cNvPr id="981" name="Pennanteckning 980">
                    <a:extLst>
                      <a:ext uri="{FF2B5EF4-FFF2-40B4-BE49-F238E27FC236}">
                        <a16:creationId xmlns:a16="http://schemas.microsoft.com/office/drawing/2014/main" id="{E36E427E-ED7D-65A6-20CF-7E3EFF416EFB}"/>
                      </a:ext>
                    </a:extLst>
                  </p:cNvPr>
                  <p:cNvPicPr/>
                  <p:nvPr/>
                </p:nvPicPr>
                <p:blipFill>
                  <a:blip r:embed="rId394"/>
                  <a:stretch>
                    <a:fillRect/>
                  </a:stretch>
                </p:blipFill>
                <p:spPr>
                  <a:xfrm>
                    <a:off x="6052362" y="3896699"/>
                    <a:ext cx="943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982" name="Pennanteckning 981">
                    <a:extLst>
                      <a:ext uri="{FF2B5EF4-FFF2-40B4-BE49-F238E27FC236}">
                        <a16:creationId xmlns:a16="http://schemas.microsoft.com/office/drawing/2014/main" id="{C6E0B760-DF8A-A0C4-D883-57A7D1C9A20F}"/>
                      </a:ext>
                    </a:extLst>
                  </p14:cNvPr>
                  <p14:cNvContentPartPr/>
                  <p14:nvPr/>
                </p14:nvContentPartPr>
                <p14:xfrm>
                  <a:off x="6211122" y="3798419"/>
                  <a:ext cx="27720" cy="196560"/>
                </p14:xfrm>
              </p:contentPart>
            </mc:Choice>
            <mc:Fallback>
              <p:pic>
                <p:nvPicPr>
                  <p:cNvPr id="982" name="Pennanteckning 981">
                    <a:extLst>
                      <a:ext uri="{FF2B5EF4-FFF2-40B4-BE49-F238E27FC236}">
                        <a16:creationId xmlns:a16="http://schemas.microsoft.com/office/drawing/2014/main" id="{C6E0B760-DF8A-A0C4-D883-57A7D1C9A20F}"/>
                      </a:ext>
                    </a:extLst>
                  </p:cNvPr>
                  <p:cNvPicPr/>
                  <p:nvPr/>
                </p:nvPicPr>
                <p:blipFill>
                  <a:blip r:embed="rId396"/>
                  <a:stretch>
                    <a:fillRect/>
                  </a:stretch>
                </p:blipFill>
                <p:spPr>
                  <a:xfrm>
                    <a:off x="6196002" y="3783299"/>
                    <a:ext cx="583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983" name="Pennanteckning 982">
                    <a:extLst>
                      <a:ext uri="{FF2B5EF4-FFF2-40B4-BE49-F238E27FC236}">
                        <a16:creationId xmlns:a16="http://schemas.microsoft.com/office/drawing/2014/main" id="{94209216-BD23-0658-687A-65230CD2BEC6}"/>
                      </a:ext>
                    </a:extLst>
                  </p14:cNvPr>
                  <p14:cNvContentPartPr/>
                  <p14:nvPr/>
                </p14:nvContentPartPr>
                <p14:xfrm>
                  <a:off x="6293922" y="3911099"/>
                  <a:ext cx="124560" cy="61560"/>
                </p14:xfrm>
              </p:contentPart>
            </mc:Choice>
            <mc:Fallback>
              <p:pic>
                <p:nvPicPr>
                  <p:cNvPr id="983" name="Pennanteckning 982">
                    <a:extLst>
                      <a:ext uri="{FF2B5EF4-FFF2-40B4-BE49-F238E27FC236}">
                        <a16:creationId xmlns:a16="http://schemas.microsoft.com/office/drawing/2014/main" id="{94209216-BD23-0658-687A-65230CD2BEC6}"/>
                      </a:ext>
                    </a:extLst>
                  </p:cNvPr>
                  <p:cNvPicPr/>
                  <p:nvPr/>
                </p:nvPicPr>
                <p:blipFill>
                  <a:blip r:embed="rId398"/>
                  <a:stretch>
                    <a:fillRect/>
                  </a:stretch>
                </p:blipFill>
                <p:spPr>
                  <a:xfrm>
                    <a:off x="6278802" y="3895979"/>
                    <a:ext cx="1548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984" name="Pennanteckning 983">
                    <a:extLst>
                      <a:ext uri="{FF2B5EF4-FFF2-40B4-BE49-F238E27FC236}">
                        <a16:creationId xmlns:a16="http://schemas.microsoft.com/office/drawing/2014/main" id="{B8C8A8BB-AA72-E936-0F60-090AD8B6908F}"/>
                      </a:ext>
                    </a:extLst>
                  </p14:cNvPr>
                  <p14:cNvContentPartPr/>
                  <p14:nvPr/>
                </p14:nvContentPartPr>
                <p14:xfrm>
                  <a:off x="6485802" y="3862139"/>
                  <a:ext cx="117720" cy="108720"/>
                </p14:xfrm>
              </p:contentPart>
            </mc:Choice>
            <mc:Fallback>
              <p:pic>
                <p:nvPicPr>
                  <p:cNvPr id="984" name="Pennanteckning 983">
                    <a:extLst>
                      <a:ext uri="{FF2B5EF4-FFF2-40B4-BE49-F238E27FC236}">
                        <a16:creationId xmlns:a16="http://schemas.microsoft.com/office/drawing/2014/main" id="{B8C8A8BB-AA72-E936-0F60-090AD8B6908F}"/>
                      </a:ext>
                    </a:extLst>
                  </p:cNvPr>
                  <p:cNvPicPr/>
                  <p:nvPr/>
                </p:nvPicPr>
                <p:blipFill>
                  <a:blip r:embed="rId400"/>
                  <a:stretch>
                    <a:fillRect/>
                  </a:stretch>
                </p:blipFill>
                <p:spPr>
                  <a:xfrm>
                    <a:off x="6470682" y="3847019"/>
                    <a:ext cx="148320" cy="139320"/>
                  </a:xfrm>
                  <a:prstGeom prst="rect">
                    <a:avLst/>
                  </a:prstGeom>
                </p:spPr>
              </p:pic>
            </mc:Fallback>
          </mc:AlternateContent>
        </p:grpSp>
        <p:grpSp>
          <p:nvGrpSpPr>
            <p:cNvPr id="990" name="Grupp 989">
              <a:extLst>
                <a:ext uri="{FF2B5EF4-FFF2-40B4-BE49-F238E27FC236}">
                  <a16:creationId xmlns:a16="http://schemas.microsoft.com/office/drawing/2014/main" id="{62BF8CBC-1F49-C77B-34FB-51B1480B08D5}"/>
                </a:ext>
              </a:extLst>
            </p:cNvPr>
            <p:cNvGrpSpPr/>
            <p:nvPr/>
          </p:nvGrpSpPr>
          <p:grpSpPr>
            <a:xfrm>
              <a:off x="6873522" y="3820019"/>
              <a:ext cx="245160" cy="167400"/>
              <a:chOff x="6873522" y="3820019"/>
              <a:chExt cx="245160" cy="167400"/>
            </a:xfrm>
          </p:grpSpPr>
          <mc:AlternateContent xmlns:mc="http://schemas.openxmlformats.org/markup-compatibility/2006">
            <mc:Choice xmlns:p14="http://schemas.microsoft.com/office/powerpoint/2010/main" Requires="p14">
              <p:contentPart p14:bwMode="auto" r:id="rId401">
                <p14:nvContentPartPr>
                  <p14:cNvPr id="987" name="Pennanteckning 986">
                    <a:extLst>
                      <a:ext uri="{FF2B5EF4-FFF2-40B4-BE49-F238E27FC236}">
                        <a16:creationId xmlns:a16="http://schemas.microsoft.com/office/drawing/2014/main" id="{2FBAFE91-959E-4183-46F5-ACCA3CF28B95}"/>
                      </a:ext>
                    </a:extLst>
                  </p14:cNvPr>
                  <p14:cNvContentPartPr/>
                  <p14:nvPr/>
                </p14:nvContentPartPr>
                <p14:xfrm>
                  <a:off x="6932202" y="3820019"/>
                  <a:ext cx="5400" cy="167400"/>
                </p14:xfrm>
              </p:contentPart>
            </mc:Choice>
            <mc:Fallback>
              <p:pic>
                <p:nvPicPr>
                  <p:cNvPr id="987" name="Pennanteckning 986">
                    <a:extLst>
                      <a:ext uri="{FF2B5EF4-FFF2-40B4-BE49-F238E27FC236}">
                        <a16:creationId xmlns:a16="http://schemas.microsoft.com/office/drawing/2014/main" id="{2FBAFE91-959E-4183-46F5-ACCA3CF28B95}"/>
                      </a:ext>
                    </a:extLst>
                  </p:cNvPr>
                  <p:cNvPicPr/>
                  <p:nvPr/>
                </p:nvPicPr>
                <p:blipFill>
                  <a:blip r:embed="rId402"/>
                  <a:stretch>
                    <a:fillRect/>
                  </a:stretch>
                </p:blipFill>
                <p:spPr>
                  <a:xfrm>
                    <a:off x="6917082" y="3804899"/>
                    <a:ext cx="360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988" name="Pennanteckning 987">
                    <a:extLst>
                      <a:ext uri="{FF2B5EF4-FFF2-40B4-BE49-F238E27FC236}">
                        <a16:creationId xmlns:a16="http://schemas.microsoft.com/office/drawing/2014/main" id="{D468584C-BF08-D875-577E-83325EC9935F}"/>
                      </a:ext>
                    </a:extLst>
                  </p14:cNvPr>
                  <p14:cNvContentPartPr/>
                  <p14:nvPr/>
                </p14:nvContentPartPr>
                <p14:xfrm>
                  <a:off x="6873522" y="3877979"/>
                  <a:ext cx="109440" cy="44280"/>
                </p14:xfrm>
              </p:contentPart>
            </mc:Choice>
            <mc:Fallback>
              <p:pic>
                <p:nvPicPr>
                  <p:cNvPr id="988" name="Pennanteckning 987">
                    <a:extLst>
                      <a:ext uri="{FF2B5EF4-FFF2-40B4-BE49-F238E27FC236}">
                        <a16:creationId xmlns:a16="http://schemas.microsoft.com/office/drawing/2014/main" id="{D468584C-BF08-D875-577E-83325EC9935F}"/>
                      </a:ext>
                    </a:extLst>
                  </p:cNvPr>
                  <p:cNvPicPr/>
                  <p:nvPr/>
                </p:nvPicPr>
                <p:blipFill>
                  <a:blip r:embed="rId404"/>
                  <a:stretch>
                    <a:fillRect/>
                  </a:stretch>
                </p:blipFill>
                <p:spPr>
                  <a:xfrm>
                    <a:off x="6858402" y="3862859"/>
                    <a:ext cx="1400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989" name="Pennanteckning 988">
                    <a:extLst>
                      <a:ext uri="{FF2B5EF4-FFF2-40B4-BE49-F238E27FC236}">
                        <a16:creationId xmlns:a16="http://schemas.microsoft.com/office/drawing/2014/main" id="{4E212C76-8B27-D947-C4AA-FFD79D7A6BFB}"/>
                      </a:ext>
                    </a:extLst>
                  </p14:cNvPr>
                  <p14:cNvContentPartPr/>
                  <p14:nvPr/>
                </p14:nvContentPartPr>
                <p14:xfrm>
                  <a:off x="7016802" y="3897779"/>
                  <a:ext cx="101880" cy="82080"/>
                </p14:xfrm>
              </p:contentPart>
            </mc:Choice>
            <mc:Fallback>
              <p:pic>
                <p:nvPicPr>
                  <p:cNvPr id="989" name="Pennanteckning 988">
                    <a:extLst>
                      <a:ext uri="{FF2B5EF4-FFF2-40B4-BE49-F238E27FC236}">
                        <a16:creationId xmlns:a16="http://schemas.microsoft.com/office/drawing/2014/main" id="{4E212C76-8B27-D947-C4AA-FFD79D7A6BFB}"/>
                      </a:ext>
                    </a:extLst>
                  </p:cNvPr>
                  <p:cNvPicPr/>
                  <p:nvPr/>
                </p:nvPicPr>
                <p:blipFill>
                  <a:blip r:embed="rId406"/>
                  <a:stretch>
                    <a:fillRect/>
                  </a:stretch>
                </p:blipFill>
                <p:spPr>
                  <a:xfrm>
                    <a:off x="7001322" y="3882659"/>
                    <a:ext cx="132480" cy="112680"/>
                  </a:xfrm>
                  <a:prstGeom prst="rect">
                    <a:avLst/>
                  </a:prstGeom>
                </p:spPr>
              </p:pic>
            </mc:Fallback>
          </mc:AlternateContent>
        </p:grpSp>
        <p:grpSp>
          <p:nvGrpSpPr>
            <p:cNvPr id="1008" name="Grupp 1007">
              <a:extLst>
                <a:ext uri="{FF2B5EF4-FFF2-40B4-BE49-F238E27FC236}">
                  <a16:creationId xmlns:a16="http://schemas.microsoft.com/office/drawing/2014/main" id="{D9B92FD3-FFCE-FFE0-ADC2-BBC6C8A73A14}"/>
                </a:ext>
              </a:extLst>
            </p:cNvPr>
            <p:cNvGrpSpPr/>
            <p:nvPr/>
          </p:nvGrpSpPr>
          <p:grpSpPr>
            <a:xfrm>
              <a:off x="4681482" y="4276499"/>
              <a:ext cx="1318320" cy="254520"/>
              <a:chOff x="4681482" y="4276499"/>
              <a:chExt cx="1318320" cy="254520"/>
            </a:xfrm>
          </p:grpSpPr>
          <mc:AlternateContent xmlns:mc="http://schemas.openxmlformats.org/markup-compatibility/2006">
            <mc:Choice xmlns:p14="http://schemas.microsoft.com/office/powerpoint/2010/main" Requires="p14">
              <p:contentPart p14:bwMode="auto" r:id="rId407">
                <p14:nvContentPartPr>
                  <p14:cNvPr id="991" name="Pennanteckning 990">
                    <a:extLst>
                      <a:ext uri="{FF2B5EF4-FFF2-40B4-BE49-F238E27FC236}">
                        <a16:creationId xmlns:a16="http://schemas.microsoft.com/office/drawing/2014/main" id="{77FBCC12-B7F0-B1C9-AA09-479A089CBED9}"/>
                      </a:ext>
                    </a:extLst>
                  </p14:cNvPr>
                  <p14:cNvContentPartPr/>
                  <p14:nvPr/>
                </p14:nvContentPartPr>
                <p14:xfrm>
                  <a:off x="4681482" y="4349219"/>
                  <a:ext cx="215280" cy="92160"/>
                </p14:xfrm>
              </p:contentPart>
            </mc:Choice>
            <mc:Fallback>
              <p:pic>
                <p:nvPicPr>
                  <p:cNvPr id="991" name="Pennanteckning 990">
                    <a:extLst>
                      <a:ext uri="{FF2B5EF4-FFF2-40B4-BE49-F238E27FC236}">
                        <a16:creationId xmlns:a16="http://schemas.microsoft.com/office/drawing/2014/main" id="{77FBCC12-B7F0-B1C9-AA09-479A089CBED9}"/>
                      </a:ext>
                    </a:extLst>
                  </p:cNvPr>
                  <p:cNvPicPr/>
                  <p:nvPr/>
                </p:nvPicPr>
                <p:blipFill>
                  <a:blip r:embed="rId408"/>
                  <a:stretch>
                    <a:fillRect/>
                  </a:stretch>
                </p:blipFill>
                <p:spPr>
                  <a:xfrm>
                    <a:off x="4666002" y="4334099"/>
                    <a:ext cx="2458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992" name="Pennanteckning 991">
                    <a:extLst>
                      <a:ext uri="{FF2B5EF4-FFF2-40B4-BE49-F238E27FC236}">
                        <a16:creationId xmlns:a16="http://schemas.microsoft.com/office/drawing/2014/main" id="{F065432A-6655-6073-B4A1-E2D50279A071}"/>
                      </a:ext>
                    </a:extLst>
                  </p14:cNvPr>
                  <p14:cNvContentPartPr/>
                  <p14:nvPr/>
                </p14:nvContentPartPr>
                <p14:xfrm>
                  <a:off x="4968402" y="4383419"/>
                  <a:ext cx="7920" cy="58320"/>
                </p14:xfrm>
              </p:contentPart>
            </mc:Choice>
            <mc:Fallback>
              <p:pic>
                <p:nvPicPr>
                  <p:cNvPr id="992" name="Pennanteckning 991">
                    <a:extLst>
                      <a:ext uri="{FF2B5EF4-FFF2-40B4-BE49-F238E27FC236}">
                        <a16:creationId xmlns:a16="http://schemas.microsoft.com/office/drawing/2014/main" id="{F065432A-6655-6073-B4A1-E2D50279A071}"/>
                      </a:ext>
                    </a:extLst>
                  </p:cNvPr>
                  <p:cNvPicPr/>
                  <p:nvPr/>
                </p:nvPicPr>
                <p:blipFill>
                  <a:blip r:embed="rId410"/>
                  <a:stretch>
                    <a:fillRect/>
                  </a:stretch>
                </p:blipFill>
                <p:spPr>
                  <a:xfrm>
                    <a:off x="4952922" y="4367939"/>
                    <a:ext cx="381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993" name="Pennanteckning 992">
                    <a:extLst>
                      <a:ext uri="{FF2B5EF4-FFF2-40B4-BE49-F238E27FC236}">
                        <a16:creationId xmlns:a16="http://schemas.microsoft.com/office/drawing/2014/main" id="{57579BF7-E660-FF59-BDE3-FD35CCD6670B}"/>
                      </a:ext>
                    </a:extLst>
                  </p14:cNvPr>
                  <p14:cNvContentPartPr/>
                  <p14:nvPr/>
                </p14:nvContentPartPr>
                <p14:xfrm>
                  <a:off x="4977402" y="4295579"/>
                  <a:ext cx="27720" cy="11880"/>
                </p14:xfrm>
              </p:contentPart>
            </mc:Choice>
            <mc:Fallback>
              <p:pic>
                <p:nvPicPr>
                  <p:cNvPr id="993" name="Pennanteckning 992">
                    <a:extLst>
                      <a:ext uri="{FF2B5EF4-FFF2-40B4-BE49-F238E27FC236}">
                        <a16:creationId xmlns:a16="http://schemas.microsoft.com/office/drawing/2014/main" id="{57579BF7-E660-FF59-BDE3-FD35CCD6670B}"/>
                      </a:ext>
                    </a:extLst>
                  </p:cNvPr>
                  <p:cNvPicPr/>
                  <p:nvPr/>
                </p:nvPicPr>
                <p:blipFill>
                  <a:blip r:embed="rId412"/>
                  <a:stretch>
                    <a:fillRect/>
                  </a:stretch>
                </p:blipFill>
                <p:spPr>
                  <a:xfrm>
                    <a:off x="4962282" y="4280459"/>
                    <a:ext cx="583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994" name="Pennanteckning 993">
                    <a:extLst>
                      <a:ext uri="{FF2B5EF4-FFF2-40B4-BE49-F238E27FC236}">
                        <a16:creationId xmlns:a16="http://schemas.microsoft.com/office/drawing/2014/main" id="{75032F5F-2057-9B9B-16C4-6481DD5F6754}"/>
                      </a:ext>
                    </a:extLst>
                  </p14:cNvPr>
                  <p14:cNvContentPartPr/>
                  <p14:nvPr/>
                </p14:nvContentPartPr>
                <p14:xfrm>
                  <a:off x="5064162" y="4369019"/>
                  <a:ext cx="111960" cy="51480"/>
                </p14:xfrm>
              </p:contentPart>
            </mc:Choice>
            <mc:Fallback>
              <p:pic>
                <p:nvPicPr>
                  <p:cNvPr id="994" name="Pennanteckning 993">
                    <a:extLst>
                      <a:ext uri="{FF2B5EF4-FFF2-40B4-BE49-F238E27FC236}">
                        <a16:creationId xmlns:a16="http://schemas.microsoft.com/office/drawing/2014/main" id="{75032F5F-2057-9B9B-16C4-6481DD5F6754}"/>
                      </a:ext>
                    </a:extLst>
                  </p:cNvPr>
                  <p:cNvPicPr/>
                  <p:nvPr/>
                </p:nvPicPr>
                <p:blipFill>
                  <a:blip r:embed="rId414"/>
                  <a:stretch>
                    <a:fillRect/>
                  </a:stretch>
                </p:blipFill>
                <p:spPr>
                  <a:xfrm>
                    <a:off x="5049042" y="4353899"/>
                    <a:ext cx="1425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995" name="Pennanteckning 994">
                    <a:extLst>
                      <a:ext uri="{FF2B5EF4-FFF2-40B4-BE49-F238E27FC236}">
                        <a16:creationId xmlns:a16="http://schemas.microsoft.com/office/drawing/2014/main" id="{A41BF893-A05F-7D85-6475-AFC0E8D37167}"/>
                      </a:ext>
                    </a:extLst>
                  </p14:cNvPr>
                  <p14:cNvContentPartPr/>
                  <p14:nvPr/>
                </p14:nvContentPartPr>
                <p14:xfrm>
                  <a:off x="5243802" y="4388099"/>
                  <a:ext cx="6120" cy="31680"/>
                </p14:xfrm>
              </p:contentPart>
            </mc:Choice>
            <mc:Fallback>
              <p:pic>
                <p:nvPicPr>
                  <p:cNvPr id="995" name="Pennanteckning 994">
                    <a:extLst>
                      <a:ext uri="{FF2B5EF4-FFF2-40B4-BE49-F238E27FC236}">
                        <a16:creationId xmlns:a16="http://schemas.microsoft.com/office/drawing/2014/main" id="{A41BF893-A05F-7D85-6475-AFC0E8D37167}"/>
                      </a:ext>
                    </a:extLst>
                  </p:cNvPr>
                  <p:cNvPicPr/>
                  <p:nvPr/>
                </p:nvPicPr>
                <p:blipFill>
                  <a:blip r:embed="rId416"/>
                  <a:stretch>
                    <a:fillRect/>
                  </a:stretch>
                </p:blipFill>
                <p:spPr>
                  <a:xfrm>
                    <a:off x="5228322" y="4372979"/>
                    <a:ext cx="367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996" name="Pennanteckning 995">
                    <a:extLst>
                      <a:ext uri="{FF2B5EF4-FFF2-40B4-BE49-F238E27FC236}">
                        <a16:creationId xmlns:a16="http://schemas.microsoft.com/office/drawing/2014/main" id="{1405C135-7A26-E6FC-EA67-7004F04422F3}"/>
                      </a:ext>
                    </a:extLst>
                  </p14:cNvPr>
                  <p14:cNvContentPartPr/>
                  <p14:nvPr/>
                </p14:nvContentPartPr>
                <p14:xfrm>
                  <a:off x="5256042" y="4288019"/>
                  <a:ext cx="5400" cy="2160"/>
                </p14:xfrm>
              </p:contentPart>
            </mc:Choice>
            <mc:Fallback>
              <p:pic>
                <p:nvPicPr>
                  <p:cNvPr id="996" name="Pennanteckning 995">
                    <a:extLst>
                      <a:ext uri="{FF2B5EF4-FFF2-40B4-BE49-F238E27FC236}">
                        <a16:creationId xmlns:a16="http://schemas.microsoft.com/office/drawing/2014/main" id="{1405C135-7A26-E6FC-EA67-7004F04422F3}"/>
                      </a:ext>
                    </a:extLst>
                  </p:cNvPr>
                  <p:cNvPicPr/>
                  <p:nvPr/>
                </p:nvPicPr>
                <p:blipFill>
                  <a:blip r:embed="rId418"/>
                  <a:stretch>
                    <a:fillRect/>
                  </a:stretch>
                </p:blipFill>
                <p:spPr>
                  <a:xfrm>
                    <a:off x="5240922" y="4272899"/>
                    <a:ext cx="356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997" name="Pennanteckning 996">
                    <a:extLst>
                      <a:ext uri="{FF2B5EF4-FFF2-40B4-BE49-F238E27FC236}">
                        <a16:creationId xmlns:a16="http://schemas.microsoft.com/office/drawing/2014/main" id="{2573C2AF-F075-7FDB-94C2-196A18A671BF}"/>
                      </a:ext>
                    </a:extLst>
                  </p14:cNvPr>
                  <p14:cNvContentPartPr/>
                  <p14:nvPr/>
                </p14:nvContentPartPr>
                <p14:xfrm>
                  <a:off x="5331282" y="4371539"/>
                  <a:ext cx="198000" cy="57600"/>
                </p14:xfrm>
              </p:contentPart>
            </mc:Choice>
            <mc:Fallback>
              <p:pic>
                <p:nvPicPr>
                  <p:cNvPr id="997" name="Pennanteckning 996">
                    <a:extLst>
                      <a:ext uri="{FF2B5EF4-FFF2-40B4-BE49-F238E27FC236}">
                        <a16:creationId xmlns:a16="http://schemas.microsoft.com/office/drawing/2014/main" id="{2573C2AF-F075-7FDB-94C2-196A18A671BF}"/>
                      </a:ext>
                    </a:extLst>
                  </p:cNvPr>
                  <p:cNvPicPr/>
                  <p:nvPr/>
                </p:nvPicPr>
                <p:blipFill>
                  <a:blip r:embed="rId420"/>
                  <a:stretch>
                    <a:fillRect/>
                  </a:stretch>
                </p:blipFill>
                <p:spPr>
                  <a:xfrm>
                    <a:off x="5316162" y="4356419"/>
                    <a:ext cx="2286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998" name="Pennanteckning 997">
                    <a:extLst>
                      <a:ext uri="{FF2B5EF4-FFF2-40B4-BE49-F238E27FC236}">
                        <a16:creationId xmlns:a16="http://schemas.microsoft.com/office/drawing/2014/main" id="{E6191BF2-AE10-61C8-6F8B-1D24CF603668}"/>
                      </a:ext>
                    </a:extLst>
                  </p14:cNvPr>
                  <p14:cNvContentPartPr/>
                  <p14:nvPr/>
                </p14:nvContentPartPr>
                <p14:xfrm>
                  <a:off x="5595162" y="4383419"/>
                  <a:ext cx="6840" cy="47160"/>
                </p14:xfrm>
              </p:contentPart>
            </mc:Choice>
            <mc:Fallback>
              <p:pic>
                <p:nvPicPr>
                  <p:cNvPr id="998" name="Pennanteckning 997">
                    <a:extLst>
                      <a:ext uri="{FF2B5EF4-FFF2-40B4-BE49-F238E27FC236}">
                        <a16:creationId xmlns:a16="http://schemas.microsoft.com/office/drawing/2014/main" id="{E6191BF2-AE10-61C8-6F8B-1D24CF603668}"/>
                      </a:ext>
                    </a:extLst>
                  </p:cNvPr>
                  <p:cNvPicPr/>
                  <p:nvPr/>
                </p:nvPicPr>
                <p:blipFill>
                  <a:blip r:embed="rId422"/>
                  <a:stretch>
                    <a:fillRect/>
                  </a:stretch>
                </p:blipFill>
                <p:spPr>
                  <a:xfrm>
                    <a:off x="5580042" y="4367939"/>
                    <a:ext cx="374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999" name="Pennanteckning 998">
                    <a:extLst>
                      <a:ext uri="{FF2B5EF4-FFF2-40B4-BE49-F238E27FC236}">
                        <a16:creationId xmlns:a16="http://schemas.microsoft.com/office/drawing/2014/main" id="{86273297-0A83-3191-92A0-C29E3F0F8A90}"/>
                      </a:ext>
                    </a:extLst>
                  </p14:cNvPr>
                  <p14:cNvContentPartPr/>
                  <p14:nvPr/>
                </p14:nvContentPartPr>
                <p14:xfrm>
                  <a:off x="5614242" y="4276499"/>
                  <a:ext cx="6840" cy="12600"/>
                </p14:xfrm>
              </p:contentPart>
            </mc:Choice>
            <mc:Fallback>
              <p:pic>
                <p:nvPicPr>
                  <p:cNvPr id="999" name="Pennanteckning 998">
                    <a:extLst>
                      <a:ext uri="{FF2B5EF4-FFF2-40B4-BE49-F238E27FC236}">
                        <a16:creationId xmlns:a16="http://schemas.microsoft.com/office/drawing/2014/main" id="{86273297-0A83-3191-92A0-C29E3F0F8A90}"/>
                      </a:ext>
                    </a:extLst>
                  </p:cNvPr>
                  <p:cNvPicPr/>
                  <p:nvPr/>
                </p:nvPicPr>
                <p:blipFill>
                  <a:blip r:embed="rId424"/>
                  <a:stretch>
                    <a:fillRect/>
                  </a:stretch>
                </p:blipFill>
                <p:spPr>
                  <a:xfrm>
                    <a:off x="5598762" y="4261379"/>
                    <a:ext cx="374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1000" name="Pennanteckning 999">
                    <a:extLst>
                      <a:ext uri="{FF2B5EF4-FFF2-40B4-BE49-F238E27FC236}">
                        <a16:creationId xmlns:a16="http://schemas.microsoft.com/office/drawing/2014/main" id="{4F9D17DF-181D-7D90-3FA9-D9341CAC10DA}"/>
                      </a:ext>
                    </a:extLst>
                  </p14:cNvPr>
                  <p14:cNvContentPartPr/>
                  <p14:nvPr/>
                </p14:nvContentPartPr>
                <p14:xfrm>
                  <a:off x="5708562" y="4327979"/>
                  <a:ext cx="79560" cy="203040"/>
                </p14:xfrm>
              </p:contentPart>
            </mc:Choice>
            <mc:Fallback>
              <p:pic>
                <p:nvPicPr>
                  <p:cNvPr id="1000" name="Pennanteckning 999">
                    <a:extLst>
                      <a:ext uri="{FF2B5EF4-FFF2-40B4-BE49-F238E27FC236}">
                        <a16:creationId xmlns:a16="http://schemas.microsoft.com/office/drawing/2014/main" id="{4F9D17DF-181D-7D90-3FA9-D9341CAC10DA}"/>
                      </a:ext>
                    </a:extLst>
                  </p:cNvPr>
                  <p:cNvPicPr/>
                  <p:nvPr/>
                </p:nvPicPr>
                <p:blipFill>
                  <a:blip r:embed="rId426"/>
                  <a:stretch>
                    <a:fillRect/>
                  </a:stretch>
                </p:blipFill>
                <p:spPr>
                  <a:xfrm>
                    <a:off x="5693082" y="4312499"/>
                    <a:ext cx="1101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1001" name="Pennanteckning 1000">
                    <a:extLst>
                      <a:ext uri="{FF2B5EF4-FFF2-40B4-BE49-F238E27FC236}">
                        <a16:creationId xmlns:a16="http://schemas.microsoft.com/office/drawing/2014/main" id="{20DFB7CB-8F68-94EE-9534-977ACDD0BBCC}"/>
                      </a:ext>
                    </a:extLst>
                  </p14:cNvPr>
                  <p14:cNvContentPartPr/>
                  <p14:nvPr/>
                </p14:nvContentPartPr>
                <p14:xfrm>
                  <a:off x="5703522" y="4407899"/>
                  <a:ext cx="105480" cy="28440"/>
                </p14:xfrm>
              </p:contentPart>
            </mc:Choice>
            <mc:Fallback>
              <p:pic>
                <p:nvPicPr>
                  <p:cNvPr id="1001" name="Pennanteckning 1000">
                    <a:extLst>
                      <a:ext uri="{FF2B5EF4-FFF2-40B4-BE49-F238E27FC236}">
                        <a16:creationId xmlns:a16="http://schemas.microsoft.com/office/drawing/2014/main" id="{20DFB7CB-8F68-94EE-9534-977ACDD0BBCC}"/>
                      </a:ext>
                    </a:extLst>
                  </p:cNvPr>
                  <p:cNvPicPr/>
                  <p:nvPr/>
                </p:nvPicPr>
                <p:blipFill>
                  <a:blip r:embed="rId428"/>
                  <a:stretch>
                    <a:fillRect/>
                  </a:stretch>
                </p:blipFill>
                <p:spPr>
                  <a:xfrm>
                    <a:off x="5688042" y="4392779"/>
                    <a:ext cx="1357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1002" name="Pennanteckning 1001">
                    <a:extLst>
                      <a:ext uri="{FF2B5EF4-FFF2-40B4-BE49-F238E27FC236}">
                        <a16:creationId xmlns:a16="http://schemas.microsoft.com/office/drawing/2014/main" id="{F6870A42-9217-3A1F-81AF-BE9EF82DEAD8}"/>
                      </a:ext>
                    </a:extLst>
                  </p14:cNvPr>
                  <p14:cNvContentPartPr/>
                  <p14:nvPr/>
                </p14:nvContentPartPr>
                <p14:xfrm>
                  <a:off x="5888562" y="4354259"/>
                  <a:ext cx="111240" cy="137880"/>
                </p14:xfrm>
              </p:contentPart>
            </mc:Choice>
            <mc:Fallback>
              <p:pic>
                <p:nvPicPr>
                  <p:cNvPr id="1002" name="Pennanteckning 1001">
                    <a:extLst>
                      <a:ext uri="{FF2B5EF4-FFF2-40B4-BE49-F238E27FC236}">
                        <a16:creationId xmlns:a16="http://schemas.microsoft.com/office/drawing/2014/main" id="{F6870A42-9217-3A1F-81AF-BE9EF82DEAD8}"/>
                      </a:ext>
                    </a:extLst>
                  </p:cNvPr>
                  <p:cNvPicPr/>
                  <p:nvPr/>
                </p:nvPicPr>
                <p:blipFill>
                  <a:blip r:embed="rId430"/>
                  <a:stretch>
                    <a:fillRect/>
                  </a:stretch>
                </p:blipFill>
                <p:spPr>
                  <a:xfrm>
                    <a:off x="5873442" y="4339139"/>
                    <a:ext cx="141840" cy="168120"/>
                  </a:xfrm>
                  <a:prstGeom prst="rect">
                    <a:avLst/>
                  </a:prstGeom>
                </p:spPr>
              </p:pic>
            </mc:Fallback>
          </mc:AlternateContent>
        </p:grpSp>
        <p:grpSp>
          <p:nvGrpSpPr>
            <p:cNvPr id="1007" name="Grupp 1006">
              <a:extLst>
                <a:ext uri="{FF2B5EF4-FFF2-40B4-BE49-F238E27FC236}">
                  <a16:creationId xmlns:a16="http://schemas.microsoft.com/office/drawing/2014/main" id="{C03FB060-0102-B40E-D295-80636BAAD36A}"/>
                </a:ext>
              </a:extLst>
            </p:cNvPr>
            <p:cNvGrpSpPr/>
            <p:nvPr/>
          </p:nvGrpSpPr>
          <p:grpSpPr>
            <a:xfrm>
              <a:off x="6316242" y="4226819"/>
              <a:ext cx="430200" cy="197640"/>
              <a:chOff x="6316242" y="4226819"/>
              <a:chExt cx="430200" cy="197640"/>
            </a:xfrm>
          </p:grpSpPr>
          <mc:AlternateContent xmlns:mc="http://schemas.openxmlformats.org/markup-compatibility/2006">
            <mc:Choice xmlns:p14="http://schemas.microsoft.com/office/powerpoint/2010/main" Requires="p14">
              <p:contentPart p14:bwMode="auto" r:id="rId431">
                <p14:nvContentPartPr>
                  <p14:cNvPr id="1003" name="Pennanteckning 1002">
                    <a:extLst>
                      <a:ext uri="{FF2B5EF4-FFF2-40B4-BE49-F238E27FC236}">
                        <a16:creationId xmlns:a16="http://schemas.microsoft.com/office/drawing/2014/main" id="{743CE283-8F25-CB21-4253-9D042E15A3A5}"/>
                      </a:ext>
                    </a:extLst>
                  </p14:cNvPr>
                  <p14:cNvContentPartPr/>
                  <p14:nvPr/>
                </p14:nvContentPartPr>
                <p14:xfrm>
                  <a:off x="6316242" y="4279019"/>
                  <a:ext cx="9360" cy="145440"/>
                </p14:xfrm>
              </p:contentPart>
            </mc:Choice>
            <mc:Fallback>
              <p:pic>
                <p:nvPicPr>
                  <p:cNvPr id="1003" name="Pennanteckning 1002">
                    <a:extLst>
                      <a:ext uri="{FF2B5EF4-FFF2-40B4-BE49-F238E27FC236}">
                        <a16:creationId xmlns:a16="http://schemas.microsoft.com/office/drawing/2014/main" id="{743CE283-8F25-CB21-4253-9D042E15A3A5}"/>
                      </a:ext>
                    </a:extLst>
                  </p:cNvPr>
                  <p:cNvPicPr/>
                  <p:nvPr/>
                </p:nvPicPr>
                <p:blipFill>
                  <a:blip r:embed="rId432"/>
                  <a:stretch>
                    <a:fillRect/>
                  </a:stretch>
                </p:blipFill>
                <p:spPr>
                  <a:xfrm>
                    <a:off x="6301122" y="4263899"/>
                    <a:ext cx="399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1004" name="Pennanteckning 1003">
                    <a:extLst>
                      <a:ext uri="{FF2B5EF4-FFF2-40B4-BE49-F238E27FC236}">
                        <a16:creationId xmlns:a16="http://schemas.microsoft.com/office/drawing/2014/main" id="{A16D44AC-5255-102B-2B9B-C290DC8B99E4}"/>
                      </a:ext>
                    </a:extLst>
                  </p14:cNvPr>
                  <p14:cNvContentPartPr/>
                  <p14:nvPr/>
                </p14:nvContentPartPr>
                <p14:xfrm>
                  <a:off x="6350082" y="4247699"/>
                  <a:ext cx="117720" cy="131040"/>
                </p14:xfrm>
              </p:contentPart>
            </mc:Choice>
            <mc:Fallback>
              <p:pic>
                <p:nvPicPr>
                  <p:cNvPr id="1004" name="Pennanteckning 1003">
                    <a:extLst>
                      <a:ext uri="{FF2B5EF4-FFF2-40B4-BE49-F238E27FC236}">
                        <a16:creationId xmlns:a16="http://schemas.microsoft.com/office/drawing/2014/main" id="{A16D44AC-5255-102B-2B9B-C290DC8B99E4}"/>
                      </a:ext>
                    </a:extLst>
                  </p:cNvPr>
                  <p:cNvPicPr/>
                  <p:nvPr/>
                </p:nvPicPr>
                <p:blipFill>
                  <a:blip r:embed="rId434"/>
                  <a:stretch>
                    <a:fillRect/>
                  </a:stretch>
                </p:blipFill>
                <p:spPr>
                  <a:xfrm>
                    <a:off x="6334962" y="4232219"/>
                    <a:ext cx="1483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1005" name="Pennanteckning 1004">
                    <a:extLst>
                      <a:ext uri="{FF2B5EF4-FFF2-40B4-BE49-F238E27FC236}">
                        <a16:creationId xmlns:a16="http://schemas.microsoft.com/office/drawing/2014/main" id="{066BA430-0F00-9495-E880-7B068B9D8AF5}"/>
                      </a:ext>
                    </a:extLst>
                  </p14:cNvPr>
                  <p14:cNvContentPartPr/>
                  <p14:nvPr/>
                </p14:nvContentPartPr>
                <p14:xfrm>
                  <a:off x="6538722" y="4238339"/>
                  <a:ext cx="92160" cy="160920"/>
                </p14:xfrm>
              </p:contentPart>
            </mc:Choice>
            <mc:Fallback>
              <p:pic>
                <p:nvPicPr>
                  <p:cNvPr id="1005" name="Pennanteckning 1004">
                    <a:extLst>
                      <a:ext uri="{FF2B5EF4-FFF2-40B4-BE49-F238E27FC236}">
                        <a16:creationId xmlns:a16="http://schemas.microsoft.com/office/drawing/2014/main" id="{066BA430-0F00-9495-E880-7B068B9D8AF5}"/>
                      </a:ext>
                    </a:extLst>
                  </p:cNvPr>
                  <p:cNvPicPr/>
                  <p:nvPr/>
                </p:nvPicPr>
                <p:blipFill>
                  <a:blip r:embed="rId436"/>
                  <a:stretch>
                    <a:fillRect/>
                  </a:stretch>
                </p:blipFill>
                <p:spPr>
                  <a:xfrm>
                    <a:off x="6523602" y="4223219"/>
                    <a:ext cx="1227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1006" name="Pennanteckning 1005">
                    <a:extLst>
                      <a:ext uri="{FF2B5EF4-FFF2-40B4-BE49-F238E27FC236}">
                        <a16:creationId xmlns:a16="http://schemas.microsoft.com/office/drawing/2014/main" id="{B4D1A2AA-B0D7-045E-D52F-07F5489C0391}"/>
                      </a:ext>
                    </a:extLst>
                  </p14:cNvPr>
                  <p14:cNvContentPartPr/>
                  <p14:nvPr/>
                </p14:nvContentPartPr>
                <p14:xfrm>
                  <a:off x="6692442" y="4226819"/>
                  <a:ext cx="54000" cy="144360"/>
                </p14:xfrm>
              </p:contentPart>
            </mc:Choice>
            <mc:Fallback>
              <p:pic>
                <p:nvPicPr>
                  <p:cNvPr id="1006" name="Pennanteckning 1005">
                    <a:extLst>
                      <a:ext uri="{FF2B5EF4-FFF2-40B4-BE49-F238E27FC236}">
                        <a16:creationId xmlns:a16="http://schemas.microsoft.com/office/drawing/2014/main" id="{B4D1A2AA-B0D7-045E-D52F-07F5489C0391}"/>
                      </a:ext>
                    </a:extLst>
                  </p:cNvPr>
                  <p:cNvPicPr/>
                  <p:nvPr/>
                </p:nvPicPr>
                <p:blipFill>
                  <a:blip r:embed="rId438"/>
                  <a:stretch>
                    <a:fillRect/>
                  </a:stretch>
                </p:blipFill>
                <p:spPr>
                  <a:xfrm>
                    <a:off x="6677322" y="4211699"/>
                    <a:ext cx="84600" cy="174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9">
              <p14:nvContentPartPr>
                <p14:cNvPr id="1009" name="Pennanteckning 1008">
                  <a:extLst>
                    <a:ext uri="{FF2B5EF4-FFF2-40B4-BE49-F238E27FC236}">
                      <a16:creationId xmlns:a16="http://schemas.microsoft.com/office/drawing/2014/main" id="{47EB1B19-71E1-A976-741A-5AB37100D781}"/>
                    </a:ext>
                  </a:extLst>
                </p14:cNvPr>
                <p14:cNvContentPartPr/>
                <p14:nvPr/>
              </p14:nvContentPartPr>
              <p14:xfrm>
                <a:off x="6940842" y="4200539"/>
                <a:ext cx="283680" cy="321480"/>
              </p14:xfrm>
            </p:contentPart>
          </mc:Choice>
          <mc:Fallback>
            <p:pic>
              <p:nvPicPr>
                <p:cNvPr id="1009" name="Pennanteckning 1008">
                  <a:extLst>
                    <a:ext uri="{FF2B5EF4-FFF2-40B4-BE49-F238E27FC236}">
                      <a16:creationId xmlns:a16="http://schemas.microsoft.com/office/drawing/2014/main" id="{47EB1B19-71E1-A976-741A-5AB37100D781}"/>
                    </a:ext>
                  </a:extLst>
                </p:cNvPr>
                <p:cNvPicPr/>
                <p:nvPr/>
              </p:nvPicPr>
              <p:blipFill>
                <a:blip r:embed="rId440"/>
                <a:stretch>
                  <a:fillRect/>
                </a:stretch>
              </p:blipFill>
              <p:spPr>
                <a:xfrm>
                  <a:off x="6925722" y="4185059"/>
                  <a:ext cx="314280" cy="351720"/>
                </a:xfrm>
                <a:prstGeom prst="rect">
                  <a:avLst/>
                </a:prstGeom>
              </p:spPr>
            </p:pic>
          </mc:Fallback>
        </mc:AlternateContent>
        <p:grpSp>
          <p:nvGrpSpPr>
            <p:cNvPr id="1023" name="Grupp 1022">
              <a:extLst>
                <a:ext uri="{FF2B5EF4-FFF2-40B4-BE49-F238E27FC236}">
                  <a16:creationId xmlns:a16="http://schemas.microsoft.com/office/drawing/2014/main" id="{F4AF3AB4-E0A3-0D95-A048-D39EB51A7301}"/>
                </a:ext>
              </a:extLst>
            </p:cNvPr>
            <p:cNvGrpSpPr/>
            <p:nvPr/>
          </p:nvGrpSpPr>
          <p:grpSpPr>
            <a:xfrm>
              <a:off x="4774002" y="4675019"/>
              <a:ext cx="660960" cy="299160"/>
              <a:chOff x="4774002" y="4675019"/>
              <a:chExt cx="660960" cy="299160"/>
            </a:xfrm>
          </p:grpSpPr>
          <mc:AlternateContent xmlns:mc="http://schemas.openxmlformats.org/markup-compatibility/2006">
            <mc:Choice xmlns:p14="http://schemas.microsoft.com/office/powerpoint/2010/main" Requires="p14">
              <p:contentPart p14:bwMode="auto" r:id="rId441">
                <p14:nvContentPartPr>
                  <p14:cNvPr id="1010" name="Pennanteckning 1009">
                    <a:extLst>
                      <a:ext uri="{FF2B5EF4-FFF2-40B4-BE49-F238E27FC236}">
                        <a16:creationId xmlns:a16="http://schemas.microsoft.com/office/drawing/2014/main" id="{662FBFEE-2802-672D-3257-73197D0749A4}"/>
                      </a:ext>
                    </a:extLst>
                  </p14:cNvPr>
                  <p14:cNvContentPartPr/>
                  <p14:nvPr/>
                </p14:nvContentPartPr>
                <p14:xfrm>
                  <a:off x="4774002" y="4757459"/>
                  <a:ext cx="96480" cy="216720"/>
                </p14:xfrm>
              </p:contentPart>
            </mc:Choice>
            <mc:Fallback>
              <p:pic>
                <p:nvPicPr>
                  <p:cNvPr id="1010" name="Pennanteckning 1009">
                    <a:extLst>
                      <a:ext uri="{FF2B5EF4-FFF2-40B4-BE49-F238E27FC236}">
                        <a16:creationId xmlns:a16="http://schemas.microsoft.com/office/drawing/2014/main" id="{662FBFEE-2802-672D-3257-73197D0749A4}"/>
                      </a:ext>
                    </a:extLst>
                  </p:cNvPr>
                  <p:cNvPicPr/>
                  <p:nvPr/>
                </p:nvPicPr>
                <p:blipFill>
                  <a:blip r:embed="rId442"/>
                  <a:stretch>
                    <a:fillRect/>
                  </a:stretch>
                </p:blipFill>
                <p:spPr>
                  <a:xfrm>
                    <a:off x="4758522" y="4741979"/>
                    <a:ext cx="1267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1011" name="Pennanteckning 1010">
                    <a:extLst>
                      <a:ext uri="{FF2B5EF4-FFF2-40B4-BE49-F238E27FC236}">
                        <a16:creationId xmlns:a16="http://schemas.microsoft.com/office/drawing/2014/main" id="{70DA9663-04FE-1954-C933-40CF16C1AF09}"/>
                      </a:ext>
                    </a:extLst>
                  </p14:cNvPr>
                  <p14:cNvContentPartPr/>
                  <p14:nvPr/>
                </p14:nvContentPartPr>
                <p14:xfrm>
                  <a:off x="4945002" y="4783379"/>
                  <a:ext cx="16920" cy="56520"/>
                </p14:xfrm>
              </p:contentPart>
            </mc:Choice>
            <mc:Fallback>
              <p:pic>
                <p:nvPicPr>
                  <p:cNvPr id="1011" name="Pennanteckning 1010">
                    <a:extLst>
                      <a:ext uri="{FF2B5EF4-FFF2-40B4-BE49-F238E27FC236}">
                        <a16:creationId xmlns:a16="http://schemas.microsoft.com/office/drawing/2014/main" id="{70DA9663-04FE-1954-C933-40CF16C1AF09}"/>
                      </a:ext>
                    </a:extLst>
                  </p:cNvPr>
                  <p:cNvPicPr/>
                  <p:nvPr/>
                </p:nvPicPr>
                <p:blipFill>
                  <a:blip r:embed="rId444"/>
                  <a:stretch>
                    <a:fillRect/>
                  </a:stretch>
                </p:blipFill>
                <p:spPr>
                  <a:xfrm>
                    <a:off x="4929882" y="4768259"/>
                    <a:ext cx="475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1012" name="Pennanteckning 1011">
                    <a:extLst>
                      <a:ext uri="{FF2B5EF4-FFF2-40B4-BE49-F238E27FC236}">
                        <a16:creationId xmlns:a16="http://schemas.microsoft.com/office/drawing/2014/main" id="{21682FD1-8084-5568-B1DC-826ABF691359}"/>
                      </a:ext>
                    </a:extLst>
                  </p14:cNvPr>
                  <p14:cNvContentPartPr/>
                  <p14:nvPr/>
                </p14:nvContentPartPr>
                <p14:xfrm>
                  <a:off x="4991442" y="4675019"/>
                  <a:ext cx="16920" cy="2880"/>
                </p14:xfrm>
              </p:contentPart>
            </mc:Choice>
            <mc:Fallback>
              <p:pic>
                <p:nvPicPr>
                  <p:cNvPr id="1012" name="Pennanteckning 1011">
                    <a:extLst>
                      <a:ext uri="{FF2B5EF4-FFF2-40B4-BE49-F238E27FC236}">
                        <a16:creationId xmlns:a16="http://schemas.microsoft.com/office/drawing/2014/main" id="{21682FD1-8084-5568-B1DC-826ABF691359}"/>
                      </a:ext>
                    </a:extLst>
                  </p:cNvPr>
                  <p:cNvPicPr/>
                  <p:nvPr/>
                </p:nvPicPr>
                <p:blipFill>
                  <a:blip r:embed="rId446"/>
                  <a:stretch>
                    <a:fillRect/>
                  </a:stretch>
                </p:blipFill>
                <p:spPr>
                  <a:xfrm>
                    <a:off x="4976322" y="4659899"/>
                    <a:ext cx="475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1013" name="Pennanteckning 1012">
                    <a:extLst>
                      <a:ext uri="{FF2B5EF4-FFF2-40B4-BE49-F238E27FC236}">
                        <a16:creationId xmlns:a16="http://schemas.microsoft.com/office/drawing/2014/main" id="{0DF9D7E3-BC9D-81CC-0E71-3AD7E6D727C4}"/>
                      </a:ext>
                    </a:extLst>
                  </p14:cNvPr>
                  <p14:cNvContentPartPr/>
                  <p14:nvPr/>
                </p14:nvContentPartPr>
                <p14:xfrm>
                  <a:off x="5061642" y="4713179"/>
                  <a:ext cx="82440" cy="83160"/>
                </p14:xfrm>
              </p:contentPart>
            </mc:Choice>
            <mc:Fallback>
              <p:pic>
                <p:nvPicPr>
                  <p:cNvPr id="1013" name="Pennanteckning 1012">
                    <a:extLst>
                      <a:ext uri="{FF2B5EF4-FFF2-40B4-BE49-F238E27FC236}">
                        <a16:creationId xmlns:a16="http://schemas.microsoft.com/office/drawing/2014/main" id="{0DF9D7E3-BC9D-81CC-0E71-3AD7E6D727C4}"/>
                      </a:ext>
                    </a:extLst>
                  </p:cNvPr>
                  <p:cNvPicPr/>
                  <p:nvPr/>
                </p:nvPicPr>
                <p:blipFill>
                  <a:blip r:embed="rId448"/>
                  <a:stretch>
                    <a:fillRect/>
                  </a:stretch>
                </p:blipFill>
                <p:spPr>
                  <a:xfrm>
                    <a:off x="5046522" y="4698059"/>
                    <a:ext cx="1126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1014" name="Pennanteckning 1013">
                    <a:extLst>
                      <a:ext uri="{FF2B5EF4-FFF2-40B4-BE49-F238E27FC236}">
                        <a16:creationId xmlns:a16="http://schemas.microsoft.com/office/drawing/2014/main" id="{F72A1318-F478-6AA3-EA17-1B9213972826}"/>
                      </a:ext>
                    </a:extLst>
                  </p14:cNvPr>
                  <p14:cNvContentPartPr/>
                  <p14:nvPr/>
                </p14:nvContentPartPr>
                <p14:xfrm>
                  <a:off x="5175762" y="4729019"/>
                  <a:ext cx="110520" cy="104040"/>
                </p14:xfrm>
              </p:contentPart>
            </mc:Choice>
            <mc:Fallback>
              <p:pic>
                <p:nvPicPr>
                  <p:cNvPr id="1014" name="Pennanteckning 1013">
                    <a:extLst>
                      <a:ext uri="{FF2B5EF4-FFF2-40B4-BE49-F238E27FC236}">
                        <a16:creationId xmlns:a16="http://schemas.microsoft.com/office/drawing/2014/main" id="{F72A1318-F478-6AA3-EA17-1B9213972826}"/>
                      </a:ext>
                    </a:extLst>
                  </p:cNvPr>
                  <p:cNvPicPr/>
                  <p:nvPr/>
                </p:nvPicPr>
                <p:blipFill>
                  <a:blip r:embed="rId450"/>
                  <a:stretch>
                    <a:fillRect/>
                  </a:stretch>
                </p:blipFill>
                <p:spPr>
                  <a:xfrm>
                    <a:off x="5160642" y="4713539"/>
                    <a:ext cx="1407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1015" name="Pennanteckning 1014">
                    <a:extLst>
                      <a:ext uri="{FF2B5EF4-FFF2-40B4-BE49-F238E27FC236}">
                        <a16:creationId xmlns:a16="http://schemas.microsoft.com/office/drawing/2014/main" id="{A600C963-EB19-4202-EA94-012A4C694DF1}"/>
                      </a:ext>
                    </a:extLst>
                  </p14:cNvPr>
                  <p14:cNvContentPartPr/>
                  <p14:nvPr/>
                </p14:nvContentPartPr>
                <p14:xfrm>
                  <a:off x="5328762" y="4730459"/>
                  <a:ext cx="106200" cy="61560"/>
                </p14:xfrm>
              </p:contentPart>
            </mc:Choice>
            <mc:Fallback>
              <p:pic>
                <p:nvPicPr>
                  <p:cNvPr id="1015" name="Pennanteckning 1014">
                    <a:extLst>
                      <a:ext uri="{FF2B5EF4-FFF2-40B4-BE49-F238E27FC236}">
                        <a16:creationId xmlns:a16="http://schemas.microsoft.com/office/drawing/2014/main" id="{A600C963-EB19-4202-EA94-012A4C694DF1}"/>
                      </a:ext>
                    </a:extLst>
                  </p:cNvPr>
                  <p:cNvPicPr/>
                  <p:nvPr/>
                </p:nvPicPr>
                <p:blipFill>
                  <a:blip r:embed="rId452"/>
                  <a:stretch>
                    <a:fillRect/>
                  </a:stretch>
                </p:blipFill>
                <p:spPr>
                  <a:xfrm>
                    <a:off x="5313642" y="4715339"/>
                    <a:ext cx="136800" cy="92160"/>
                  </a:xfrm>
                  <a:prstGeom prst="rect">
                    <a:avLst/>
                  </a:prstGeom>
                </p:spPr>
              </p:pic>
            </mc:Fallback>
          </mc:AlternateContent>
        </p:grpSp>
        <p:grpSp>
          <p:nvGrpSpPr>
            <p:cNvPr id="1022" name="Grupp 1021">
              <a:extLst>
                <a:ext uri="{FF2B5EF4-FFF2-40B4-BE49-F238E27FC236}">
                  <a16:creationId xmlns:a16="http://schemas.microsoft.com/office/drawing/2014/main" id="{7BDDD5C8-C141-28F0-D17A-3A4F70B4A9B8}"/>
                </a:ext>
              </a:extLst>
            </p:cNvPr>
            <p:cNvGrpSpPr/>
            <p:nvPr/>
          </p:nvGrpSpPr>
          <p:grpSpPr>
            <a:xfrm>
              <a:off x="5636562" y="4648019"/>
              <a:ext cx="525960" cy="272880"/>
              <a:chOff x="5636562" y="4648019"/>
              <a:chExt cx="525960" cy="272880"/>
            </a:xfrm>
          </p:grpSpPr>
          <mc:AlternateContent xmlns:mc="http://schemas.openxmlformats.org/markup-compatibility/2006">
            <mc:Choice xmlns:p14="http://schemas.microsoft.com/office/powerpoint/2010/main" Requires="p14">
              <p:contentPart p14:bwMode="auto" r:id="rId453">
                <p14:nvContentPartPr>
                  <p14:cNvPr id="1016" name="Pennanteckning 1015">
                    <a:extLst>
                      <a:ext uri="{FF2B5EF4-FFF2-40B4-BE49-F238E27FC236}">
                        <a16:creationId xmlns:a16="http://schemas.microsoft.com/office/drawing/2014/main" id="{1EBC96EB-FDDD-622D-F54A-C2715AC6DC06}"/>
                      </a:ext>
                    </a:extLst>
                  </p14:cNvPr>
                  <p14:cNvContentPartPr/>
                  <p14:nvPr/>
                </p14:nvContentPartPr>
                <p14:xfrm>
                  <a:off x="5636562" y="4688339"/>
                  <a:ext cx="31680" cy="122040"/>
                </p14:xfrm>
              </p:contentPart>
            </mc:Choice>
            <mc:Fallback>
              <p:pic>
                <p:nvPicPr>
                  <p:cNvPr id="1016" name="Pennanteckning 1015">
                    <a:extLst>
                      <a:ext uri="{FF2B5EF4-FFF2-40B4-BE49-F238E27FC236}">
                        <a16:creationId xmlns:a16="http://schemas.microsoft.com/office/drawing/2014/main" id="{1EBC96EB-FDDD-622D-F54A-C2715AC6DC06}"/>
                      </a:ext>
                    </a:extLst>
                  </p:cNvPr>
                  <p:cNvPicPr/>
                  <p:nvPr/>
                </p:nvPicPr>
                <p:blipFill>
                  <a:blip r:embed="rId454"/>
                  <a:stretch>
                    <a:fillRect/>
                  </a:stretch>
                </p:blipFill>
                <p:spPr>
                  <a:xfrm>
                    <a:off x="5621082" y="4673219"/>
                    <a:ext cx="622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1017" name="Pennanteckning 1016">
                    <a:extLst>
                      <a:ext uri="{FF2B5EF4-FFF2-40B4-BE49-F238E27FC236}">
                        <a16:creationId xmlns:a16="http://schemas.microsoft.com/office/drawing/2014/main" id="{1703236C-E844-7B3F-3B22-C18A0FF40663}"/>
                      </a:ext>
                    </a:extLst>
                  </p14:cNvPr>
                  <p14:cNvContentPartPr/>
                  <p14:nvPr/>
                </p14:nvContentPartPr>
                <p14:xfrm>
                  <a:off x="5753922" y="4648019"/>
                  <a:ext cx="18000" cy="192960"/>
                </p14:xfrm>
              </p:contentPart>
            </mc:Choice>
            <mc:Fallback>
              <p:pic>
                <p:nvPicPr>
                  <p:cNvPr id="1017" name="Pennanteckning 1016">
                    <a:extLst>
                      <a:ext uri="{FF2B5EF4-FFF2-40B4-BE49-F238E27FC236}">
                        <a16:creationId xmlns:a16="http://schemas.microsoft.com/office/drawing/2014/main" id="{1703236C-E844-7B3F-3B22-C18A0FF40663}"/>
                      </a:ext>
                    </a:extLst>
                  </p:cNvPr>
                  <p:cNvPicPr/>
                  <p:nvPr/>
                </p:nvPicPr>
                <p:blipFill>
                  <a:blip r:embed="rId456"/>
                  <a:stretch>
                    <a:fillRect/>
                  </a:stretch>
                </p:blipFill>
                <p:spPr>
                  <a:xfrm>
                    <a:off x="5738802" y="4632539"/>
                    <a:ext cx="486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1018" name="Pennanteckning 1017">
                    <a:extLst>
                      <a:ext uri="{FF2B5EF4-FFF2-40B4-BE49-F238E27FC236}">
                        <a16:creationId xmlns:a16="http://schemas.microsoft.com/office/drawing/2014/main" id="{1471D488-78B7-23F4-B727-E130A51DD689}"/>
                      </a:ext>
                    </a:extLst>
                  </p14:cNvPr>
                  <p14:cNvContentPartPr/>
                  <p14:nvPr/>
                </p14:nvContentPartPr>
                <p14:xfrm>
                  <a:off x="5753922" y="4736219"/>
                  <a:ext cx="78120" cy="16200"/>
                </p14:xfrm>
              </p:contentPart>
            </mc:Choice>
            <mc:Fallback>
              <p:pic>
                <p:nvPicPr>
                  <p:cNvPr id="1018" name="Pennanteckning 1017">
                    <a:extLst>
                      <a:ext uri="{FF2B5EF4-FFF2-40B4-BE49-F238E27FC236}">
                        <a16:creationId xmlns:a16="http://schemas.microsoft.com/office/drawing/2014/main" id="{1471D488-78B7-23F4-B727-E130A51DD689}"/>
                      </a:ext>
                    </a:extLst>
                  </p:cNvPr>
                  <p:cNvPicPr/>
                  <p:nvPr/>
                </p:nvPicPr>
                <p:blipFill>
                  <a:blip r:embed="rId458"/>
                  <a:stretch>
                    <a:fillRect/>
                  </a:stretch>
                </p:blipFill>
                <p:spPr>
                  <a:xfrm>
                    <a:off x="5738802" y="4721099"/>
                    <a:ext cx="1087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1019" name="Pennanteckning 1018">
                    <a:extLst>
                      <a:ext uri="{FF2B5EF4-FFF2-40B4-BE49-F238E27FC236}">
                        <a16:creationId xmlns:a16="http://schemas.microsoft.com/office/drawing/2014/main" id="{43712DDB-B248-DEF8-19A2-70184451285A}"/>
                      </a:ext>
                    </a:extLst>
                  </p14:cNvPr>
                  <p14:cNvContentPartPr/>
                  <p14:nvPr/>
                </p14:nvContentPartPr>
                <p14:xfrm>
                  <a:off x="5881362" y="4690139"/>
                  <a:ext cx="91440" cy="116280"/>
                </p14:xfrm>
              </p:contentPart>
            </mc:Choice>
            <mc:Fallback>
              <p:pic>
                <p:nvPicPr>
                  <p:cNvPr id="1019" name="Pennanteckning 1018">
                    <a:extLst>
                      <a:ext uri="{FF2B5EF4-FFF2-40B4-BE49-F238E27FC236}">
                        <a16:creationId xmlns:a16="http://schemas.microsoft.com/office/drawing/2014/main" id="{43712DDB-B248-DEF8-19A2-70184451285A}"/>
                      </a:ext>
                    </a:extLst>
                  </p:cNvPr>
                  <p:cNvPicPr/>
                  <p:nvPr/>
                </p:nvPicPr>
                <p:blipFill>
                  <a:blip r:embed="rId460"/>
                  <a:stretch>
                    <a:fillRect/>
                  </a:stretch>
                </p:blipFill>
                <p:spPr>
                  <a:xfrm>
                    <a:off x="5865882" y="4674659"/>
                    <a:ext cx="1216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1020" name="Pennanteckning 1019">
                    <a:extLst>
                      <a:ext uri="{FF2B5EF4-FFF2-40B4-BE49-F238E27FC236}">
                        <a16:creationId xmlns:a16="http://schemas.microsoft.com/office/drawing/2014/main" id="{E8AC84BB-3722-C70A-E3D6-3FC1D9CF98BD}"/>
                      </a:ext>
                    </a:extLst>
                  </p14:cNvPr>
                  <p14:cNvContentPartPr/>
                  <p14:nvPr/>
                </p14:nvContentPartPr>
                <p14:xfrm>
                  <a:off x="6045162" y="4780859"/>
                  <a:ext cx="3600" cy="140040"/>
                </p14:xfrm>
              </p:contentPart>
            </mc:Choice>
            <mc:Fallback>
              <p:pic>
                <p:nvPicPr>
                  <p:cNvPr id="1020" name="Pennanteckning 1019">
                    <a:extLst>
                      <a:ext uri="{FF2B5EF4-FFF2-40B4-BE49-F238E27FC236}">
                        <a16:creationId xmlns:a16="http://schemas.microsoft.com/office/drawing/2014/main" id="{E8AC84BB-3722-C70A-E3D6-3FC1D9CF98BD}"/>
                      </a:ext>
                    </a:extLst>
                  </p:cNvPr>
                  <p:cNvPicPr/>
                  <p:nvPr/>
                </p:nvPicPr>
                <p:blipFill>
                  <a:blip r:embed="rId462"/>
                  <a:stretch>
                    <a:fillRect/>
                  </a:stretch>
                </p:blipFill>
                <p:spPr>
                  <a:xfrm>
                    <a:off x="6029682" y="4765739"/>
                    <a:ext cx="342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1021" name="Pennanteckning 1020">
                    <a:extLst>
                      <a:ext uri="{FF2B5EF4-FFF2-40B4-BE49-F238E27FC236}">
                        <a16:creationId xmlns:a16="http://schemas.microsoft.com/office/drawing/2014/main" id="{3BE64E14-19B9-E758-E71A-1EE5ACCE3DB7}"/>
                      </a:ext>
                    </a:extLst>
                  </p14:cNvPr>
                  <p14:cNvContentPartPr/>
                  <p14:nvPr/>
                </p14:nvContentPartPr>
                <p14:xfrm>
                  <a:off x="6042642" y="4691579"/>
                  <a:ext cx="119880" cy="98280"/>
                </p14:xfrm>
              </p:contentPart>
            </mc:Choice>
            <mc:Fallback>
              <p:pic>
                <p:nvPicPr>
                  <p:cNvPr id="1021" name="Pennanteckning 1020">
                    <a:extLst>
                      <a:ext uri="{FF2B5EF4-FFF2-40B4-BE49-F238E27FC236}">
                        <a16:creationId xmlns:a16="http://schemas.microsoft.com/office/drawing/2014/main" id="{3BE64E14-19B9-E758-E71A-1EE5ACCE3DB7}"/>
                      </a:ext>
                    </a:extLst>
                  </p:cNvPr>
                  <p:cNvPicPr/>
                  <p:nvPr/>
                </p:nvPicPr>
                <p:blipFill>
                  <a:blip r:embed="rId464"/>
                  <a:stretch>
                    <a:fillRect/>
                  </a:stretch>
                </p:blipFill>
                <p:spPr>
                  <a:xfrm>
                    <a:off x="6027162" y="4676459"/>
                    <a:ext cx="150480" cy="128880"/>
                  </a:xfrm>
                  <a:prstGeom prst="rect">
                    <a:avLst/>
                  </a:prstGeom>
                </p:spPr>
              </p:pic>
            </mc:Fallback>
          </mc:AlternateContent>
        </p:grpSp>
      </p:grpSp>
      <p:grpSp>
        <p:nvGrpSpPr>
          <p:cNvPr id="1031" name="Grupp 1030">
            <a:extLst>
              <a:ext uri="{FF2B5EF4-FFF2-40B4-BE49-F238E27FC236}">
                <a16:creationId xmlns:a16="http://schemas.microsoft.com/office/drawing/2014/main" id="{594FDF36-3DBC-CE57-A115-10D38AE5C373}"/>
              </a:ext>
            </a:extLst>
          </p:cNvPr>
          <p:cNvGrpSpPr/>
          <p:nvPr/>
        </p:nvGrpSpPr>
        <p:grpSpPr>
          <a:xfrm>
            <a:off x="6413802" y="2764859"/>
            <a:ext cx="1041480" cy="265680"/>
            <a:chOff x="6413802" y="2764859"/>
            <a:chExt cx="1041480" cy="265680"/>
          </a:xfrm>
        </p:grpSpPr>
        <mc:AlternateContent xmlns:mc="http://schemas.openxmlformats.org/markup-compatibility/2006">
          <mc:Choice xmlns:p14="http://schemas.microsoft.com/office/powerpoint/2010/main" Requires="p14">
            <p:contentPart p14:bwMode="auto" r:id="rId465">
              <p14:nvContentPartPr>
                <p14:cNvPr id="1025" name="Pennanteckning 1024">
                  <a:extLst>
                    <a:ext uri="{FF2B5EF4-FFF2-40B4-BE49-F238E27FC236}">
                      <a16:creationId xmlns:a16="http://schemas.microsoft.com/office/drawing/2014/main" id="{8D7A62B7-D548-135A-AC5D-72D5C2DBB093}"/>
                    </a:ext>
                  </a:extLst>
                </p14:cNvPr>
                <p14:cNvContentPartPr/>
                <p14:nvPr/>
              </p14:nvContentPartPr>
              <p14:xfrm>
                <a:off x="6413802" y="2859179"/>
                <a:ext cx="237960" cy="50760"/>
              </p14:xfrm>
            </p:contentPart>
          </mc:Choice>
          <mc:Fallback>
            <p:pic>
              <p:nvPicPr>
                <p:cNvPr id="1025" name="Pennanteckning 1024">
                  <a:extLst>
                    <a:ext uri="{FF2B5EF4-FFF2-40B4-BE49-F238E27FC236}">
                      <a16:creationId xmlns:a16="http://schemas.microsoft.com/office/drawing/2014/main" id="{8D7A62B7-D548-135A-AC5D-72D5C2DBB093}"/>
                    </a:ext>
                  </a:extLst>
                </p:cNvPr>
                <p:cNvPicPr/>
                <p:nvPr/>
              </p:nvPicPr>
              <p:blipFill>
                <a:blip r:embed="rId466"/>
                <a:stretch>
                  <a:fillRect/>
                </a:stretch>
              </p:blipFill>
              <p:spPr>
                <a:xfrm>
                  <a:off x="6398322" y="2844059"/>
                  <a:ext cx="2682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1026" name="Pennanteckning 1025">
                  <a:extLst>
                    <a:ext uri="{FF2B5EF4-FFF2-40B4-BE49-F238E27FC236}">
                      <a16:creationId xmlns:a16="http://schemas.microsoft.com/office/drawing/2014/main" id="{32DE6054-A090-A05A-BD96-7C588D34F9AC}"/>
                    </a:ext>
                  </a:extLst>
                </p14:cNvPr>
                <p14:cNvContentPartPr/>
                <p14:nvPr/>
              </p14:nvContentPartPr>
              <p14:xfrm>
                <a:off x="6795762" y="2850179"/>
                <a:ext cx="78120" cy="164880"/>
              </p14:xfrm>
            </p:contentPart>
          </mc:Choice>
          <mc:Fallback>
            <p:pic>
              <p:nvPicPr>
                <p:cNvPr id="1026" name="Pennanteckning 1025">
                  <a:extLst>
                    <a:ext uri="{FF2B5EF4-FFF2-40B4-BE49-F238E27FC236}">
                      <a16:creationId xmlns:a16="http://schemas.microsoft.com/office/drawing/2014/main" id="{32DE6054-A090-A05A-BD96-7C588D34F9AC}"/>
                    </a:ext>
                  </a:extLst>
                </p:cNvPr>
                <p:cNvPicPr/>
                <p:nvPr/>
              </p:nvPicPr>
              <p:blipFill>
                <a:blip r:embed="rId468"/>
                <a:stretch>
                  <a:fillRect/>
                </a:stretch>
              </p:blipFill>
              <p:spPr>
                <a:xfrm>
                  <a:off x="6780642" y="2834699"/>
                  <a:ext cx="1087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1027" name="Pennanteckning 1026">
                  <a:extLst>
                    <a:ext uri="{FF2B5EF4-FFF2-40B4-BE49-F238E27FC236}">
                      <a16:creationId xmlns:a16="http://schemas.microsoft.com/office/drawing/2014/main" id="{4B524F78-D7DB-F0A4-9BAA-3B9BBEAF6A2C}"/>
                    </a:ext>
                  </a:extLst>
                </p14:cNvPr>
                <p14:cNvContentPartPr/>
                <p14:nvPr/>
              </p14:nvContentPartPr>
              <p14:xfrm>
                <a:off x="6939042" y="2829299"/>
                <a:ext cx="195480" cy="85680"/>
              </p14:xfrm>
            </p:contentPart>
          </mc:Choice>
          <mc:Fallback>
            <p:pic>
              <p:nvPicPr>
                <p:cNvPr id="1027" name="Pennanteckning 1026">
                  <a:extLst>
                    <a:ext uri="{FF2B5EF4-FFF2-40B4-BE49-F238E27FC236}">
                      <a16:creationId xmlns:a16="http://schemas.microsoft.com/office/drawing/2014/main" id="{4B524F78-D7DB-F0A4-9BAA-3B9BBEAF6A2C}"/>
                    </a:ext>
                  </a:extLst>
                </p:cNvPr>
                <p:cNvPicPr/>
                <p:nvPr/>
              </p:nvPicPr>
              <p:blipFill>
                <a:blip r:embed="rId470"/>
                <a:stretch>
                  <a:fillRect/>
                </a:stretch>
              </p:blipFill>
              <p:spPr>
                <a:xfrm>
                  <a:off x="6923562" y="2814179"/>
                  <a:ext cx="2260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1028" name="Pennanteckning 1027">
                  <a:extLst>
                    <a:ext uri="{FF2B5EF4-FFF2-40B4-BE49-F238E27FC236}">
                      <a16:creationId xmlns:a16="http://schemas.microsoft.com/office/drawing/2014/main" id="{8546F6DF-C08C-A963-1D60-9D42F188111F}"/>
                    </a:ext>
                  </a:extLst>
                </p14:cNvPr>
                <p14:cNvContentPartPr/>
                <p14:nvPr/>
              </p14:nvContentPartPr>
              <p14:xfrm>
                <a:off x="7150722" y="2828579"/>
                <a:ext cx="114480" cy="101160"/>
              </p14:xfrm>
            </p:contentPart>
          </mc:Choice>
          <mc:Fallback>
            <p:pic>
              <p:nvPicPr>
                <p:cNvPr id="1028" name="Pennanteckning 1027">
                  <a:extLst>
                    <a:ext uri="{FF2B5EF4-FFF2-40B4-BE49-F238E27FC236}">
                      <a16:creationId xmlns:a16="http://schemas.microsoft.com/office/drawing/2014/main" id="{8546F6DF-C08C-A963-1D60-9D42F188111F}"/>
                    </a:ext>
                  </a:extLst>
                </p:cNvPr>
                <p:cNvPicPr/>
                <p:nvPr/>
              </p:nvPicPr>
              <p:blipFill>
                <a:blip r:embed="rId472"/>
                <a:stretch>
                  <a:fillRect/>
                </a:stretch>
              </p:blipFill>
              <p:spPr>
                <a:xfrm>
                  <a:off x="7135602" y="2813459"/>
                  <a:ext cx="1450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1029" name="Pennanteckning 1028">
                  <a:extLst>
                    <a:ext uri="{FF2B5EF4-FFF2-40B4-BE49-F238E27FC236}">
                      <a16:creationId xmlns:a16="http://schemas.microsoft.com/office/drawing/2014/main" id="{1DA74287-CE84-F929-5DAC-17CC8788496B}"/>
                    </a:ext>
                  </a:extLst>
                </p14:cNvPr>
                <p14:cNvContentPartPr/>
                <p14:nvPr/>
              </p14:nvContentPartPr>
              <p14:xfrm>
                <a:off x="7246482" y="2764859"/>
                <a:ext cx="126000" cy="162720"/>
              </p14:xfrm>
            </p:contentPart>
          </mc:Choice>
          <mc:Fallback>
            <p:pic>
              <p:nvPicPr>
                <p:cNvPr id="1029" name="Pennanteckning 1028">
                  <a:extLst>
                    <a:ext uri="{FF2B5EF4-FFF2-40B4-BE49-F238E27FC236}">
                      <a16:creationId xmlns:a16="http://schemas.microsoft.com/office/drawing/2014/main" id="{1DA74287-CE84-F929-5DAC-17CC8788496B}"/>
                    </a:ext>
                  </a:extLst>
                </p:cNvPr>
                <p:cNvPicPr/>
                <p:nvPr/>
              </p:nvPicPr>
              <p:blipFill>
                <a:blip r:embed="rId474"/>
                <a:stretch>
                  <a:fillRect/>
                </a:stretch>
              </p:blipFill>
              <p:spPr>
                <a:xfrm>
                  <a:off x="7231362" y="2749739"/>
                  <a:ext cx="1566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1030" name="Pennanteckning 1029">
                  <a:extLst>
                    <a:ext uri="{FF2B5EF4-FFF2-40B4-BE49-F238E27FC236}">
                      <a16:creationId xmlns:a16="http://schemas.microsoft.com/office/drawing/2014/main" id="{865EFB02-35F1-C162-0952-1745A9B94260}"/>
                    </a:ext>
                  </a:extLst>
                </p14:cNvPr>
                <p14:cNvContentPartPr/>
                <p14:nvPr/>
              </p14:nvContentPartPr>
              <p14:xfrm>
                <a:off x="7387242" y="2824259"/>
                <a:ext cx="68040" cy="206280"/>
              </p14:xfrm>
            </p:contentPart>
          </mc:Choice>
          <mc:Fallback>
            <p:pic>
              <p:nvPicPr>
                <p:cNvPr id="1030" name="Pennanteckning 1029">
                  <a:extLst>
                    <a:ext uri="{FF2B5EF4-FFF2-40B4-BE49-F238E27FC236}">
                      <a16:creationId xmlns:a16="http://schemas.microsoft.com/office/drawing/2014/main" id="{865EFB02-35F1-C162-0952-1745A9B94260}"/>
                    </a:ext>
                  </a:extLst>
                </p:cNvPr>
                <p:cNvPicPr/>
                <p:nvPr/>
              </p:nvPicPr>
              <p:blipFill>
                <a:blip r:embed="rId476"/>
                <a:stretch>
                  <a:fillRect/>
                </a:stretch>
              </p:blipFill>
              <p:spPr>
                <a:xfrm>
                  <a:off x="7371762" y="2809139"/>
                  <a:ext cx="98640" cy="236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7">
            <p14:nvContentPartPr>
              <p14:cNvPr id="1032" name="Pennanteckning 1031">
                <a:extLst>
                  <a:ext uri="{FF2B5EF4-FFF2-40B4-BE49-F238E27FC236}">
                    <a16:creationId xmlns:a16="http://schemas.microsoft.com/office/drawing/2014/main" id="{182B9A7F-1B74-E9AC-F0B9-2333F3516541}"/>
                  </a:ext>
                </a:extLst>
              </p14:cNvPr>
              <p14:cNvContentPartPr/>
              <p14:nvPr/>
            </p14:nvContentPartPr>
            <p14:xfrm>
              <a:off x="6761922" y="3072659"/>
              <a:ext cx="762480" cy="43200"/>
            </p14:xfrm>
          </p:contentPart>
        </mc:Choice>
        <mc:Fallback>
          <p:pic>
            <p:nvPicPr>
              <p:cNvPr id="1032" name="Pennanteckning 1031">
                <a:extLst>
                  <a:ext uri="{FF2B5EF4-FFF2-40B4-BE49-F238E27FC236}">
                    <a16:creationId xmlns:a16="http://schemas.microsoft.com/office/drawing/2014/main" id="{182B9A7F-1B74-E9AC-F0B9-2333F3516541}"/>
                  </a:ext>
                </a:extLst>
              </p:cNvPr>
              <p:cNvPicPr/>
              <p:nvPr/>
            </p:nvPicPr>
            <p:blipFill>
              <a:blip r:embed="rId478"/>
              <a:stretch>
                <a:fillRect/>
              </a:stretch>
            </p:blipFill>
            <p:spPr>
              <a:xfrm>
                <a:off x="6746802" y="3057179"/>
                <a:ext cx="793080" cy="73800"/>
              </a:xfrm>
              <a:prstGeom prst="rect">
                <a:avLst/>
              </a:prstGeom>
            </p:spPr>
          </p:pic>
        </mc:Fallback>
      </mc:AlternateContent>
      <p:grpSp>
        <p:nvGrpSpPr>
          <p:cNvPr id="1263" name="Grupp 1262">
            <a:extLst>
              <a:ext uri="{FF2B5EF4-FFF2-40B4-BE49-F238E27FC236}">
                <a16:creationId xmlns:a16="http://schemas.microsoft.com/office/drawing/2014/main" id="{0BAAD3BC-97F8-2FDB-7677-77CA49241CE3}"/>
              </a:ext>
            </a:extLst>
          </p:cNvPr>
          <p:cNvGrpSpPr/>
          <p:nvPr/>
        </p:nvGrpSpPr>
        <p:grpSpPr>
          <a:xfrm>
            <a:off x="4289442" y="5076419"/>
            <a:ext cx="3281760" cy="869400"/>
            <a:chOff x="4289442" y="5076419"/>
            <a:chExt cx="3281760" cy="869400"/>
          </a:xfrm>
        </p:grpSpPr>
        <p:grpSp>
          <p:nvGrpSpPr>
            <p:cNvPr id="1035" name="Grupp 1034">
              <a:extLst>
                <a:ext uri="{FF2B5EF4-FFF2-40B4-BE49-F238E27FC236}">
                  <a16:creationId xmlns:a16="http://schemas.microsoft.com/office/drawing/2014/main" id="{1916B7F7-846D-5476-CE4B-EE0972ED2B64}"/>
                </a:ext>
              </a:extLst>
            </p:cNvPr>
            <p:cNvGrpSpPr/>
            <p:nvPr/>
          </p:nvGrpSpPr>
          <p:grpSpPr>
            <a:xfrm>
              <a:off x="4289442" y="5253899"/>
              <a:ext cx="281520" cy="135000"/>
              <a:chOff x="4289442" y="5253899"/>
              <a:chExt cx="281520" cy="135000"/>
            </a:xfrm>
          </p:grpSpPr>
          <mc:AlternateContent xmlns:mc="http://schemas.openxmlformats.org/markup-compatibility/2006">
            <mc:Choice xmlns:p14="http://schemas.microsoft.com/office/powerpoint/2010/main" Requires="p14">
              <p:contentPart p14:bwMode="auto" r:id="rId479">
                <p14:nvContentPartPr>
                  <p14:cNvPr id="1033" name="Pennanteckning 1032">
                    <a:extLst>
                      <a:ext uri="{FF2B5EF4-FFF2-40B4-BE49-F238E27FC236}">
                        <a16:creationId xmlns:a16="http://schemas.microsoft.com/office/drawing/2014/main" id="{BD462C7E-6068-B00B-4BCB-C1DE87F534B7}"/>
                      </a:ext>
                    </a:extLst>
                  </p14:cNvPr>
                  <p14:cNvContentPartPr/>
                  <p14:nvPr/>
                </p14:nvContentPartPr>
                <p14:xfrm>
                  <a:off x="4289442" y="5253899"/>
                  <a:ext cx="161640" cy="135000"/>
                </p14:xfrm>
              </p:contentPart>
            </mc:Choice>
            <mc:Fallback>
              <p:pic>
                <p:nvPicPr>
                  <p:cNvPr id="1033" name="Pennanteckning 1032">
                    <a:extLst>
                      <a:ext uri="{FF2B5EF4-FFF2-40B4-BE49-F238E27FC236}">
                        <a16:creationId xmlns:a16="http://schemas.microsoft.com/office/drawing/2014/main" id="{BD462C7E-6068-B00B-4BCB-C1DE87F534B7}"/>
                      </a:ext>
                    </a:extLst>
                  </p:cNvPr>
                  <p:cNvPicPr/>
                  <p:nvPr/>
                </p:nvPicPr>
                <p:blipFill>
                  <a:blip r:embed="rId480"/>
                  <a:stretch>
                    <a:fillRect/>
                  </a:stretch>
                </p:blipFill>
                <p:spPr>
                  <a:xfrm>
                    <a:off x="4273962" y="5238779"/>
                    <a:ext cx="1922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1034" name="Pennanteckning 1033">
                    <a:extLst>
                      <a:ext uri="{FF2B5EF4-FFF2-40B4-BE49-F238E27FC236}">
                        <a16:creationId xmlns:a16="http://schemas.microsoft.com/office/drawing/2014/main" id="{8DAAAFFA-008F-11C6-F2CB-A354E87035A4}"/>
                      </a:ext>
                    </a:extLst>
                  </p14:cNvPr>
                  <p14:cNvContentPartPr/>
                  <p14:nvPr/>
                </p14:nvContentPartPr>
                <p14:xfrm>
                  <a:off x="4568802" y="5381339"/>
                  <a:ext cx="2160" cy="6840"/>
                </p14:xfrm>
              </p:contentPart>
            </mc:Choice>
            <mc:Fallback>
              <p:pic>
                <p:nvPicPr>
                  <p:cNvPr id="1034" name="Pennanteckning 1033">
                    <a:extLst>
                      <a:ext uri="{FF2B5EF4-FFF2-40B4-BE49-F238E27FC236}">
                        <a16:creationId xmlns:a16="http://schemas.microsoft.com/office/drawing/2014/main" id="{8DAAAFFA-008F-11C6-F2CB-A354E87035A4}"/>
                      </a:ext>
                    </a:extLst>
                  </p:cNvPr>
                  <p:cNvPicPr/>
                  <p:nvPr/>
                </p:nvPicPr>
                <p:blipFill>
                  <a:blip r:embed="rId482"/>
                  <a:stretch>
                    <a:fillRect/>
                  </a:stretch>
                </p:blipFill>
                <p:spPr>
                  <a:xfrm>
                    <a:off x="4553682" y="5366219"/>
                    <a:ext cx="32400" cy="37440"/>
                  </a:xfrm>
                  <a:prstGeom prst="rect">
                    <a:avLst/>
                  </a:prstGeom>
                </p:spPr>
              </p:pic>
            </mc:Fallback>
          </mc:AlternateContent>
        </p:grpSp>
        <p:grpSp>
          <p:nvGrpSpPr>
            <p:cNvPr id="1044" name="Grupp 1043">
              <a:extLst>
                <a:ext uri="{FF2B5EF4-FFF2-40B4-BE49-F238E27FC236}">
                  <a16:creationId xmlns:a16="http://schemas.microsoft.com/office/drawing/2014/main" id="{ADC10675-2779-3A56-DF9A-2D306C70B920}"/>
                </a:ext>
              </a:extLst>
            </p:cNvPr>
            <p:cNvGrpSpPr/>
            <p:nvPr/>
          </p:nvGrpSpPr>
          <p:grpSpPr>
            <a:xfrm>
              <a:off x="4830882" y="5165699"/>
              <a:ext cx="828360" cy="261360"/>
              <a:chOff x="4830882" y="5165699"/>
              <a:chExt cx="828360" cy="261360"/>
            </a:xfrm>
          </p:grpSpPr>
          <mc:AlternateContent xmlns:mc="http://schemas.openxmlformats.org/markup-compatibility/2006">
            <mc:Choice xmlns:p14="http://schemas.microsoft.com/office/powerpoint/2010/main" Requires="p14">
              <p:contentPart p14:bwMode="auto" r:id="rId483">
                <p14:nvContentPartPr>
                  <p14:cNvPr id="1036" name="Pennanteckning 1035">
                    <a:extLst>
                      <a:ext uri="{FF2B5EF4-FFF2-40B4-BE49-F238E27FC236}">
                        <a16:creationId xmlns:a16="http://schemas.microsoft.com/office/drawing/2014/main" id="{40119BD8-F583-A257-6388-55AB815468BB}"/>
                      </a:ext>
                    </a:extLst>
                  </p14:cNvPr>
                  <p14:cNvContentPartPr/>
                  <p14:nvPr/>
                </p14:nvContentPartPr>
                <p14:xfrm>
                  <a:off x="4830882" y="5274059"/>
                  <a:ext cx="91440" cy="88920"/>
                </p14:xfrm>
              </p:contentPart>
            </mc:Choice>
            <mc:Fallback>
              <p:pic>
                <p:nvPicPr>
                  <p:cNvPr id="1036" name="Pennanteckning 1035">
                    <a:extLst>
                      <a:ext uri="{FF2B5EF4-FFF2-40B4-BE49-F238E27FC236}">
                        <a16:creationId xmlns:a16="http://schemas.microsoft.com/office/drawing/2014/main" id="{40119BD8-F583-A257-6388-55AB815468BB}"/>
                      </a:ext>
                    </a:extLst>
                  </p:cNvPr>
                  <p:cNvPicPr/>
                  <p:nvPr/>
                </p:nvPicPr>
                <p:blipFill>
                  <a:blip r:embed="rId484"/>
                  <a:stretch>
                    <a:fillRect/>
                  </a:stretch>
                </p:blipFill>
                <p:spPr>
                  <a:xfrm>
                    <a:off x="4815762" y="5258579"/>
                    <a:ext cx="1216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1037" name="Pennanteckning 1036">
                    <a:extLst>
                      <a:ext uri="{FF2B5EF4-FFF2-40B4-BE49-F238E27FC236}">
                        <a16:creationId xmlns:a16="http://schemas.microsoft.com/office/drawing/2014/main" id="{771CB848-6149-DF0D-33F5-52B111F3364D}"/>
                      </a:ext>
                    </a:extLst>
                  </p14:cNvPr>
                  <p14:cNvContentPartPr/>
                  <p14:nvPr/>
                </p14:nvContentPartPr>
                <p14:xfrm>
                  <a:off x="4955082" y="5282339"/>
                  <a:ext cx="131760" cy="56160"/>
                </p14:xfrm>
              </p:contentPart>
            </mc:Choice>
            <mc:Fallback>
              <p:pic>
                <p:nvPicPr>
                  <p:cNvPr id="1037" name="Pennanteckning 1036">
                    <a:extLst>
                      <a:ext uri="{FF2B5EF4-FFF2-40B4-BE49-F238E27FC236}">
                        <a16:creationId xmlns:a16="http://schemas.microsoft.com/office/drawing/2014/main" id="{771CB848-6149-DF0D-33F5-52B111F3364D}"/>
                      </a:ext>
                    </a:extLst>
                  </p:cNvPr>
                  <p:cNvPicPr/>
                  <p:nvPr/>
                </p:nvPicPr>
                <p:blipFill>
                  <a:blip r:embed="rId486"/>
                  <a:stretch>
                    <a:fillRect/>
                  </a:stretch>
                </p:blipFill>
                <p:spPr>
                  <a:xfrm>
                    <a:off x="4939962" y="5266859"/>
                    <a:ext cx="16236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1038" name="Pennanteckning 1037">
                    <a:extLst>
                      <a:ext uri="{FF2B5EF4-FFF2-40B4-BE49-F238E27FC236}">
                        <a16:creationId xmlns:a16="http://schemas.microsoft.com/office/drawing/2014/main" id="{DC51231C-D2A6-3ACC-153F-B462F49D1932}"/>
                      </a:ext>
                    </a:extLst>
                  </p14:cNvPr>
                  <p14:cNvContentPartPr/>
                  <p14:nvPr/>
                </p14:nvContentPartPr>
                <p14:xfrm>
                  <a:off x="5103762" y="5283779"/>
                  <a:ext cx="16920" cy="143280"/>
                </p14:xfrm>
              </p:contentPart>
            </mc:Choice>
            <mc:Fallback>
              <p:pic>
                <p:nvPicPr>
                  <p:cNvPr id="1038" name="Pennanteckning 1037">
                    <a:extLst>
                      <a:ext uri="{FF2B5EF4-FFF2-40B4-BE49-F238E27FC236}">
                        <a16:creationId xmlns:a16="http://schemas.microsoft.com/office/drawing/2014/main" id="{DC51231C-D2A6-3ACC-153F-B462F49D1932}"/>
                      </a:ext>
                    </a:extLst>
                  </p:cNvPr>
                  <p:cNvPicPr/>
                  <p:nvPr/>
                </p:nvPicPr>
                <p:blipFill>
                  <a:blip r:embed="rId488"/>
                  <a:stretch>
                    <a:fillRect/>
                  </a:stretch>
                </p:blipFill>
                <p:spPr>
                  <a:xfrm>
                    <a:off x="5088642" y="5268659"/>
                    <a:ext cx="475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1039" name="Pennanteckning 1038">
                    <a:extLst>
                      <a:ext uri="{FF2B5EF4-FFF2-40B4-BE49-F238E27FC236}">
                        <a16:creationId xmlns:a16="http://schemas.microsoft.com/office/drawing/2014/main" id="{0394C79F-5B57-79D1-06F1-F4B738C62BEB}"/>
                      </a:ext>
                    </a:extLst>
                  </p14:cNvPr>
                  <p14:cNvContentPartPr/>
                  <p14:nvPr/>
                </p14:nvContentPartPr>
                <p14:xfrm>
                  <a:off x="5114562" y="5274059"/>
                  <a:ext cx="76320" cy="65520"/>
                </p14:xfrm>
              </p:contentPart>
            </mc:Choice>
            <mc:Fallback>
              <p:pic>
                <p:nvPicPr>
                  <p:cNvPr id="1039" name="Pennanteckning 1038">
                    <a:extLst>
                      <a:ext uri="{FF2B5EF4-FFF2-40B4-BE49-F238E27FC236}">
                        <a16:creationId xmlns:a16="http://schemas.microsoft.com/office/drawing/2014/main" id="{0394C79F-5B57-79D1-06F1-F4B738C62BEB}"/>
                      </a:ext>
                    </a:extLst>
                  </p:cNvPr>
                  <p:cNvPicPr/>
                  <p:nvPr/>
                </p:nvPicPr>
                <p:blipFill>
                  <a:blip r:embed="rId490"/>
                  <a:stretch>
                    <a:fillRect/>
                  </a:stretch>
                </p:blipFill>
                <p:spPr>
                  <a:xfrm>
                    <a:off x="5099442" y="5258939"/>
                    <a:ext cx="10692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491">
                <p14:nvContentPartPr>
                  <p14:cNvPr id="1040" name="Pennanteckning 1039">
                    <a:extLst>
                      <a:ext uri="{FF2B5EF4-FFF2-40B4-BE49-F238E27FC236}">
                        <a16:creationId xmlns:a16="http://schemas.microsoft.com/office/drawing/2014/main" id="{9E60C2D7-9186-9729-D500-96E6383B619B}"/>
                      </a:ext>
                    </a:extLst>
                  </p14:cNvPr>
                  <p14:cNvContentPartPr/>
                  <p14:nvPr/>
                </p14:nvContentPartPr>
                <p14:xfrm>
                  <a:off x="5274402" y="5245619"/>
                  <a:ext cx="72360" cy="87120"/>
                </p14:xfrm>
              </p:contentPart>
            </mc:Choice>
            <mc:Fallback>
              <p:pic>
                <p:nvPicPr>
                  <p:cNvPr id="1040" name="Pennanteckning 1039">
                    <a:extLst>
                      <a:ext uri="{FF2B5EF4-FFF2-40B4-BE49-F238E27FC236}">
                        <a16:creationId xmlns:a16="http://schemas.microsoft.com/office/drawing/2014/main" id="{9E60C2D7-9186-9729-D500-96E6383B619B}"/>
                      </a:ext>
                    </a:extLst>
                  </p:cNvPr>
                  <p:cNvPicPr/>
                  <p:nvPr/>
                </p:nvPicPr>
                <p:blipFill>
                  <a:blip r:embed="rId492"/>
                  <a:stretch>
                    <a:fillRect/>
                  </a:stretch>
                </p:blipFill>
                <p:spPr>
                  <a:xfrm>
                    <a:off x="5258922" y="5230499"/>
                    <a:ext cx="1029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1041" name="Pennanteckning 1040">
                    <a:extLst>
                      <a:ext uri="{FF2B5EF4-FFF2-40B4-BE49-F238E27FC236}">
                        <a16:creationId xmlns:a16="http://schemas.microsoft.com/office/drawing/2014/main" id="{B2EE7F7C-1585-CD2D-62F7-7EA3110A1017}"/>
                      </a:ext>
                    </a:extLst>
                  </p14:cNvPr>
                  <p14:cNvContentPartPr/>
                  <p14:nvPr/>
                </p14:nvContentPartPr>
                <p14:xfrm>
                  <a:off x="5401482" y="5165699"/>
                  <a:ext cx="203040" cy="141840"/>
                </p14:xfrm>
              </p:contentPart>
            </mc:Choice>
            <mc:Fallback>
              <p:pic>
                <p:nvPicPr>
                  <p:cNvPr id="1041" name="Pennanteckning 1040">
                    <a:extLst>
                      <a:ext uri="{FF2B5EF4-FFF2-40B4-BE49-F238E27FC236}">
                        <a16:creationId xmlns:a16="http://schemas.microsoft.com/office/drawing/2014/main" id="{B2EE7F7C-1585-CD2D-62F7-7EA3110A1017}"/>
                      </a:ext>
                    </a:extLst>
                  </p:cNvPr>
                  <p:cNvPicPr/>
                  <p:nvPr/>
                </p:nvPicPr>
                <p:blipFill>
                  <a:blip r:embed="rId494"/>
                  <a:stretch>
                    <a:fillRect/>
                  </a:stretch>
                </p:blipFill>
                <p:spPr>
                  <a:xfrm>
                    <a:off x="5386362" y="5150219"/>
                    <a:ext cx="2332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1042" name="Pennanteckning 1041">
                    <a:extLst>
                      <a:ext uri="{FF2B5EF4-FFF2-40B4-BE49-F238E27FC236}">
                        <a16:creationId xmlns:a16="http://schemas.microsoft.com/office/drawing/2014/main" id="{45549D04-B8C0-9E9E-D6DE-FD82513FCCBD}"/>
                      </a:ext>
                    </a:extLst>
                  </p14:cNvPr>
                  <p14:cNvContentPartPr/>
                  <p14:nvPr/>
                </p14:nvContentPartPr>
                <p14:xfrm>
                  <a:off x="5565282" y="5211779"/>
                  <a:ext cx="93960" cy="50040"/>
                </p14:xfrm>
              </p:contentPart>
            </mc:Choice>
            <mc:Fallback>
              <p:pic>
                <p:nvPicPr>
                  <p:cNvPr id="1042" name="Pennanteckning 1041">
                    <a:extLst>
                      <a:ext uri="{FF2B5EF4-FFF2-40B4-BE49-F238E27FC236}">
                        <a16:creationId xmlns:a16="http://schemas.microsoft.com/office/drawing/2014/main" id="{45549D04-B8C0-9E9E-D6DE-FD82513FCCBD}"/>
                      </a:ext>
                    </a:extLst>
                  </p:cNvPr>
                  <p:cNvPicPr/>
                  <p:nvPr/>
                </p:nvPicPr>
                <p:blipFill>
                  <a:blip r:embed="rId496"/>
                  <a:stretch>
                    <a:fillRect/>
                  </a:stretch>
                </p:blipFill>
                <p:spPr>
                  <a:xfrm>
                    <a:off x="5550162" y="5196659"/>
                    <a:ext cx="1242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1043" name="Pennanteckning 1042">
                    <a:extLst>
                      <a:ext uri="{FF2B5EF4-FFF2-40B4-BE49-F238E27FC236}">
                        <a16:creationId xmlns:a16="http://schemas.microsoft.com/office/drawing/2014/main" id="{DBF7A6C1-2CBB-0C66-459F-D8089460C92B}"/>
                      </a:ext>
                    </a:extLst>
                  </p14:cNvPr>
                  <p14:cNvContentPartPr/>
                  <p14:nvPr/>
                </p14:nvContentPartPr>
                <p14:xfrm>
                  <a:off x="4977402" y="5298539"/>
                  <a:ext cx="97200" cy="63360"/>
                </p14:xfrm>
              </p:contentPart>
            </mc:Choice>
            <mc:Fallback>
              <p:pic>
                <p:nvPicPr>
                  <p:cNvPr id="1043" name="Pennanteckning 1042">
                    <a:extLst>
                      <a:ext uri="{FF2B5EF4-FFF2-40B4-BE49-F238E27FC236}">
                        <a16:creationId xmlns:a16="http://schemas.microsoft.com/office/drawing/2014/main" id="{DBF7A6C1-2CBB-0C66-459F-D8089460C92B}"/>
                      </a:ext>
                    </a:extLst>
                  </p:cNvPr>
                  <p:cNvPicPr/>
                  <p:nvPr/>
                </p:nvPicPr>
                <p:blipFill>
                  <a:blip r:embed="rId498"/>
                  <a:stretch>
                    <a:fillRect/>
                  </a:stretch>
                </p:blipFill>
                <p:spPr>
                  <a:xfrm>
                    <a:off x="4962282" y="5283419"/>
                    <a:ext cx="127800" cy="93600"/>
                  </a:xfrm>
                  <a:prstGeom prst="rect">
                    <a:avLst/>
                  </a:prstGeom>
                </p:spPr>
              </p:pic>
            </mc:Fallback>
          </mc:AlternateContent>
        </p:grpSp>
        <p:grpSp>
          <p:nvGrpSpPr>
            <p:cNvPr id="1047" name="Grupp 1046">
              <a:extLst>
                <a:ext uri="{FF2B5EF4-FFF2-40B4-BE49-F238E27FC236}">
                  <a16:creationId xmlns:a16="http://schemas.microsoft.com/office/drawing/2014/main" id="{7641D3E1-E270-39EC-BE41-38713C61B5E4}"/>
                </a:ext>
              </a:extLst>
            </p:cNvPr>
            <p:cNvGrpSpPr/>
            <p:nvPr/>
          </p:nvGrpSpPr>
          <p:grpSpPr>
            <a:xfrm>
              <a:off x="5926722" y="5166419"/>
              <a:ext cx="103680" cy="118440"/>
              <a:chOff x="5926722" y="5166419"/>
              <a:chExt cx="103680" cy="118440"/>
            </a:xfrm>
          </p:grpSpPr>
          <mc:AlternateContent xmlns:mc="http://schemas.openxmlformats.org/markup-compatibility/2006">
            <mc:Choice xmlns:p14="http://schemas.microsoft.com/office/powerpoint/2010/main" Requires="p14">
              <p:contentPart p14:bwMode="auto" r:id="rId499">
                <p14:nvContentPartPr>
                  <p14:cNvPr id="1045" name="Pennanteckning 1044">
                    <a:extLst>
                      <a:ext uri="{FF2B5EF4-FFF2-40B4-BE49-F238E27FC236}">
                        <a16:creationId xmlns:a16="http://schemas.microsoft.com/office/drawing/2014/main" id="{4BFFD97A-DCFC-2EBC-42B5-4DF2C4124528}"/>
                      </a:ext>
                    </a:extLst>
                  </p14:cNvPr>
                  <p14:cNvContentPartPr/>
                  <p14:nvPr/>
                </p14:nvContentPartPr>
                <p14:xfrm>
                  <a:off x="5926722" y="5166419"/>
                  <a:ext cx="9360" cy="94680"/>
                </p14:xfrm>
              </p:contentPart>
            </mc:Choice>
            <mc:Fallback>
              <p:pic>
                <p:nvPicPr>
                  <p:cNvPr id="1045" name="Pennanteckning 1044">
                    <a:extLst>
                      <a:ext uri="{FF2B5EF4-FFF2-40B4-BE49-F238E27FC236}">
                        <a16:creationId xmlns:a16="http://schemas.microsoft.com/office/drawing/2014/main" id="{4BFFD97A-DCFC-2EBC-42B5-4DF2C4124528}"/>
                      </a:ext>
                    </a:extLst>
                  </p:cNvPr>
                  <p:cNvPicPr/>
                  <p:nvPr/>
                </p:nvPicPr>
                <p:blipFill>
                  <a:blip r:embed="rId500"/>
                  <a:stretch>
                    <a:fillRect/>
                  </a:stretch>
                </p:blipFill>
                <p:spPr>
                  <a:xfrm>
                    <a:off x="5911602" y="5151299"/>
                    <a:ext cx="3996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1046" name="Pennanteckning 1045">
                    <a:extLst>
                      <a:ext uri="{FF2B5EF4-FFF2-40B4-BE49-F238E27FC236}">
                        <a16:creationId xmlns:a16="http://schemas.microsoft.com/office/drawing/2014/main" id="{4A8AC5C8-BBA2-6603-8D37-4994FE15C531}"/>
                      </a:ext>
                    </a:extLst>
                  </p14:cNvPr>
                  <p14:cNvContentPartPr/>
                  <p14:nvPr/>
                </p14:nvContentPartPr>
                <p14:xfrm>
                  <a:off x="6030042" y="5263979"/>
                  <a:ext cx="360" cy="20880"/>
                </p14:xfrm>
              </p:contentPart>
            </mc:Choice>
            <mc:Fallback>
              <p:pic>
                <p:nvPicPr>
                  <p:cNvPr id="1046" name="Pennanteckning 1045">
                    <a:extLst>
                      <a:ext uri="{FF2B5EF4-FFF2-40B4-BE49-F238E27FC236}">
                        <a16:creationId xmlns:a16="http://schemas.microsoft.com/office/drawing/2014/main" id="{4A8AC5C8-BBA2-6603-8D37-4994FE15C531}"/>
                      </a:ext>
                    </a:extLst>
                  </p:cNvPr>
                  <p:cNvPicPr/>
                  <p:nvPr/>
                </p:nvPicPr>
                <p:blipFill>
                  <a:blip r:embed="rId502"/>
                  <a:stretch>
                    <a:fillRect/>
                  </a:stretch>
                </p:blipFill>
                <p:spPr>
                  <a:xfrm>
                    <a:off x="6014922" y="5248859"/>
                    <a:ext cx="30960" cy="51480"/>
                  </a:xfrm>
                  <a:prstGeom prst="rect">
                    <a:avLst/>
                  </a:prstGeom>
                </p:spPr>
              </p:pic>
            </mc:Fallback>
          </mc:AlternateContent>
        </p:grpSp>
        <p:grpSp>
          <p:nvGrpSpPr>
            <p:cNvPr id="1079" name="Grupp 1078">
              <a:extLst>
                <a:ext uri="{FF2B5EF4-FFF2-40B4-BE49-F238E27FC236}">
                  <a16:creationId xmlns:a16="http://schemas.microsoft.com/office/drawing/2014/main" id="{55B10F6C-6461-3E09-B7E0-B534183624B2}"/>
                </a:ext>
              </a:extLst>
            </p:cNvPr>
            <p:cNvGrpSpPr/>
            <p:nvPr/>
          </p:nvGrpSpPr>
          <p:grpSpPr>
            <a:xfrm>
              <a:off x="6272322" y="5076419"/>
              <a:ext cx="661320" cy="218520"/>
              <a:chOff x="6272322" y="5076419"/>
              <a:chExt cx="661320" cy="218520"/>
            </a:xfrm>
          </p:grpSpPr>
          <mc:AlternateContent xmlns:mc="http://schemas.openxmlformats.org/markup-compatibility/2006">
            <mc:Choice xmlns:p14="http://schemas.microsoft.com/office/powerpoint/2010/main" Requires="p14">
              <p:contentPart p14:bwMode="auto" r:id="rId503">
                <p14:nvContentPartPr>
                  <p14:cNvPr id="1048" name="Pennanteckning 1047">
                    <a:extLst>
                      <a:ext uri="{FF2B5EF4-FFF2-40B4-BE49-F238E27FC236}">
                        <a16:creationId xmlns:a16="http://schemas.microsoft.com/office/drawing/2014/main" id="{3359B69A-14B0-EEEB-CC92-92010FFBF940}"/>
                      </a:ext>
                    </a:extLst>
                  </p14:cNvPr>
                  <p14:cNvContentPartPr/>
                  <p14:nvPr/>
                </p14:nvContentPartPr>
                <p14:xfrm>
                  <a:off x="6272322" y="5206019"/>
                  <a:ext cx="162360" cy="88920"/>
                </p14:xfrm>
              </p:contentPart>
            </mc:Choice>
            <mc:Fallback>
              <p:pic>
                <p:nvPicPr>
                  <p:cNvPr id="1048" name="Pennanteckning 1047">
                    <a:extLst>
                      <a:ext uri="{FF2B5EF4-FFF2-40B4-BE49-F238E27FC236}">
                        <a16:creationId xmlns:a16="http://schemas.microsoft.com/office/drawing/2014/main" id="{3359B69A-14B0-EEEB-CC92-92010FFBF940}"/>
                      </a:ext>
                    </a:extLst>
                  </p:cNvPr>
                  <p:cNvPicPr/>
                  <p:nvPr/>
                </p:nvPicPr>
                <p:blipFill>
                  <a:blip r:embed="rId504"/>
                  <a:stretch>
                    <a:fillRect/>
                  </a:stretch>
                </p:blipFill>
                <p:spPr>
                  <a:xfrm>
                    <a:off x="6257202" y="5190899"/>
                    <a:ext cx="1929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1049" name="Pennanteckning 1048">
                    <a:extLst>
                      <a:ext uri="{FF2B5EF4-FFF2-40B4-BE49-F238E27FC236}">
                        <a16:creationId xmlns:a16="http://schemas.microsoft.com/office/drawing/2014/main" id="{B04BC01F-165D-800C-74D9-D4E3FC01D41C}"/>
                      </a:ext>
                    </a:extLst>
                  </p14:cNvPr>
                  <p14:cNvContentPartPr/>
                  <p14:nvPr/>
                </p14:nvContentPartPr>
                <p14:xfrm>
                  <a:off x="6454482" y="5230859"/>
                  <a:ext cx="148320" cy="37440"/>
                </p14:xfrm>
              </p:contentPart>
            </mc:Choice>
            <mc:Fallback>
              <p:pic>
                <p:nvPicPr>
                  <p:cNvPr id="1049" name="Pennanteckning 1048">
                    <a:extLst>
                      <a:ext uri="{FF2B5EF4-FFF2-40B4-BE49-F238E27FC236}">
                        <a16:creationId xmlns:a16="http://schemas.microsoft.com/office/drawing/2014/main" id="{B04BC01F-165D-800C-74D9-D4E3FC01D41C}"/>
                      </a:ext>
                    </a:extLst>
                  </p:cNvPr>
                  <p:cNvPicPr/>
                  <p:nvPr/>
                </p:nvPicPr>
                <p:blipFill>
                  <a:blip r:embed="rId506"/>
                  <a:stretch>
                    <a:fillRect/>
                  </a:stretch>
                </p:blipFill>
                <p:spPr>
                  <a:xfrm>
                    <a:off x="6439002" y="5215739"/>
                    <a:ext cx="17892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1050" name="Pennanteckning 1049">
                    <a:extLst>
                      <a:ext uri="{FF2B5EF4-FFF2-40B4-BE49-F238E27FC236}">
                        <a16:creationId xmlns:a16="http://schemas.microsoft.com/office/drawing/2014/main" id="{1CBC9577-899E-9292-3A31-8FEEB5A26AFF}"/>
                      </a:ext>
                    </a:extLst>
                  </p14:cNvPr>
                  <p14:cNvContentPartPr/>
                  <p14:nvPr/>
                </p14:nvContentPartPr>
                <p14:xfrm>
                  <a:off x="6655362" y="5143379"/>
                  <a:ext cx="29160" cy="129240"/>
                </p14:xfrm>
              </p:contentPart>
            </mc:Choice>
            <mc:Fallback>
              <p:pic>
                <p:nvPicPr>
                  <p:cNvPr id="1050" name="Pennanteckning 1049">
                    <a:extLst>
                      <a:ext uri="{FF2B5EF4-FFF2-40B4-BE49-F238E27FC236}">
                        <a16:creationId xmlns:a16="http://schemas.microsoft.com/office/drawing/2014/main" id="{1CBC9577-899E-9292-3A31-8FEEB5A26AFF}"/>
                      </a:ext>
                    </a:extLst>
                  </p:cNvPr>
                  <p:cNvPicPr/>
                  <p:nvPr/>
                </p:nvPicPr>
                <p:blipFill>
                  <a:blip r:embed="rId508"/>
                  <a:stretch>
                    <a:fillRect/>
                  </a:stretch>
                </p:blipFill>
                <p:spPr>
                  <a:xfrm>
                    <a:off x="6639882" y="5127899"/>
                    <a:ext cx="597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1051" name="Pennanteckning 1050">
                    <a:extLst>
                      <a:ext uri="{FF2B5EF4-FFF2-40B4-BE49-F238E27FC236}">
                        <a16:creationId xmlns:a16="http://schemas.microsoft.com/office/drawing/2014/main" id="{957CCB15-2C42-C2C0-4693-AD97BACEC5E1}"/>
                      </a:ext>
                    </a:extLst>
                  </p14:cNvPr>
                  <p14:cNvContentPartPr/>
                  <p14:nvPr/>
                </p14:nvContentPartPr>
                <p14:xfrm>
                  <a:off x="6666882" y="5191259"/>
                  <a:ext cx="110880" cy="64080"/>
                </p14:xfrm>
              </p:contentPart>
            </mc:Choice>
            <mc:Fallback>
              <p:pic>
                <p:nvPicPr>
                  <p:cNvPr id="1051" name="Pennanteckning 1050">
                    <a:extLst>
                      <a:ext uri="{FF2B5EF4-FFF2-40B4-BE49-F238E27FC236}">
                        <a16:creationId xmlns:a16="http://schemas.microsoft.com/office/drawing/2014/main" id="{957CCB15-2C42-C2C0-4693-AD97BACEC5E1}"/>
                      </a:ext>
                    </a:extLst>
                  </p:cNvPr>
                  <p:cNvPicPr/>
                  <p:nvPr/>
                </p:nvPicPr>
                <p:blipFill>
                  <a:blip r:embed="rId510"/>
                  <a:stretch>
                    <a:fillRect/>
                  </a:stretch>
                </p:blipFill>
                <p:spPr>
                  <a:xfrm>
                    <a:off x="6651762" y="5176139"/>
                    <a:ext cx="1411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511">
                <p14:nvContentPartPr>
                  <p14:cNvPr id="1052" name="Pennanteckning 1051">
                    <a:extLst>
                      <a:ext uri="{FF2B5EF4-FFF2-40B4-BE49-F238E27FC236}">
                        <a16:creationId xmlns:a16="http://schemas.microsoft.com/office/drawing/2014/main" id="{794F1C41-085E-AA04-388B-D5980A5F8B82}"/>
                      </a:ext>
                    </a:extLst>
                  </p14:cNvPr>
                  <p14:cNvContentPartPr/>
                  <p14:nvPr/>
                </p14:nvContentPartPr>
                <p14:xfrm>
                  <a:off x="6829242" y="5100179"/>
                  <a:ext cx="1800" cy="3600"/>
                </p14:xfrm>
              </p:contentPart>
            </mc:Choice>
            <mc:Fallback>
              <p:pic>
                <p:nvPicPr>
                  <p:cNvPr id="1052" name="Pennanteckning 1051">
                    <a:extLst>
                      <a:ext uri="{FF2B5EF4-FFF2-40B4-BE49-F238E27FC236}">
                        <a16:creationId xmlns:a16="http://schemas.microsoft.com/office/drawing/2014/main" id="{794F1C41-085E-AA04-388B-D5980A5F8B82}"/>
                      </a:ext>
                    </a:extLst>
                  </p:cNvPr>
                  <p:cNvPicPr/>
                  <p:nvPr/>
                </p:nvPicPr>
                <p:blipFill>
                  <a:blip r:embed="rId512"/>
                  <a:stretch>
                    <a:fillRect/>
                  </a:stretch>
                </p:blipFill>
                <p:spPr>
                  <a:xfrm>
                    <a:off x="6813762" y="5085059"/>
                    <a:ext cx="324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1053" name="Pennanteckning 1052">
                    <a:extLst>
                      <a:ext uri="{FF2B5EF4-FFF2-40B4-BE49-F238E27FC236}">
                        <a16:creationId xmlns:a16="http://schemas.microsoft.com/office/drawing/2014/main" id="{25649B86-1DBE-1C22-ED09-DD96BBA5DB94}"/>
                      </a:ext>
                    </a:extLst>
                  </p14:cNvPr>
                  <p14:cNvContentPartPr/>
                  <p14:nvPr/>
                </p14:nvContentPartPr>
                <p14:xfrm>
                  <a:off x="6886842" y="5076419"/>
                  <a:ext cx="46800" cy="159120"/>
                </p14:xfrm>
              </p:contentPart>
            </mc:Choice>
            <mc:Fallback>
              <p:pic>
                <p:nvPicPr>
                  <p:cNvPr id="1053" name="Pennanteckning 1052">
                    <a:extLst>
                      <a:ext uri="{FF2B5EF4-FFF2-40B4-BE49-F238E27FC236}">
                        <a16:creationId xmlns:a16="http://schemas.microsoft.com/office/drawing/2014/main" id="{25649B86-1DBE-1C22-ED09-DD96BBA5DB94}"/>
                      </a:ext>
                    </a:extLst>
                  </p:cNvPr>
                  <p:cNvPicPr/>
                  <p:nvPr/>
                </p:nvPicPr>
                <p:blipFill>
                  <a:blip r:embed="rId514"/>
                  <a:stretch>
                    <a:fillRect/>
                  </a:stretch>
                </p:blipFill>
                <p:spPr>
                  <a:xfrm>
                    <a:off x="6871722" y="5060939"/>
                    <a:ext cx="77040" cy="189720"/>
                  </a:xfrm>
                  <a:prstGeom prst="rect">
                    <a:avLst/>
                  </a:prstGeom>
                </p:spPr>
              </p:pic>
            </mc:Fallback>
          </mc:AlternateContent>
        </p:grpSp>
        <p:grpSp>
          <p:nvGrpSpPr>
            <p:cNvPr id="1078" name="Grupp 1077">
              <a:extLst>
                <a:ext uri="{FF2B5EF4-FFF2-40B4-BE49-F238E27FC236}">
                  <a16:creationId xmlns:a16="http://schemas.microsoft.com/office/drawing/2014/main" id="{24276790-9B9A-B991-8051-B3E432CC094F}"/>
                </a:ext>
              </a:extLst>
            </p:cNvPr>
            <p:cNvGrpSpPr/>
            <p:nvPr/>
          </p:nvGrpSpPr>
          <p:grpSpPr>
            <a:xfrm>
              <a:off x="4635042" y="5545139"/>
              <a:ext cx="972720" cy="400680"/>
              <a:chOff x="4635042" y="5545139"/>
              <a:chExt cx="972720" cy="400680"/>
            </a:xfrm>
          </p:grpSpPr>
          <mc:AlternateContent xmlns:mc="http://schemas.openxmlformats.org/markup-compatibility/2006">
            <mc:Choice xmlns:p14="http://schemas.microsoft.com/office/powerpoint/2010/main" Requires="p14">
              <p:contentPart p14:bwMode="auto" r:id="rId515">
                <p14:nvContentPartPr>
                  <p14:cNvPr id="1054" name="Pennanteckning 1053">
                    <a:extLst>
                      <a:ext uri="{FF2B5EF4-FFF2-40B4-BE49-F238E27FC236}">
                        <a16:creationId xmlns:a16="http://schemas.microsoft.com/office/drawing/2014/main" id="{6FB4C755-9CBD-9FE2-556E-EFB989D4743F}"/>
                      </a:ext>
                    </a:extLst>
                  </p14:cNvPr>
                  <p14:cNvContentPartPr/>
                  <p14:nvPr/>
                </p14:nvContentPartPr>
                <p14:xfrm>
                  <a:off x="4635042" y="5585819"/>
                  <a:ext cx="51480" cy="108000"/>
                </p14:xfrm>
              </p:contentPart>
            </mc:Choice>
            <mc:Fallback>
              <p:pic>
                <p:nvPicPr>
                  <p:cNvPr id="1054" name="Pennanteckning 1053">
                    <a:extLst>
                      <a:ext uri="{FF2B5EF4-FFF2-40B4-BE49-F238E27FC236}">
                        <a16:creationId xmlns:a16="http://schemas.microsoft.com/office/drawing/2014/main" id="{6FB4C755-9CBD-9FE2-556E-EFB989D4743F}"/>
                      </a:ext>
                    </a:extLst>
                  </p:cNvPr>
                  <p:cNvPicPr/>
                  <p:nvPr/>
                </p:nvPicPr>
                <p:blipFill>
                  <a:blip r:embed="rId516"/>
                  <a:stretch>
                    <a:fillRect/>
                  </a:stretch>
                </p:blipFill>
                <p:spPr>
                  <a:xfrm>
                    <a:off x="4619922" y="5570339"/>
                    <a:ext cx="820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1055" name="Pennanteckning 1054">
                    <a:extLst>
                      <a:ext uri="{FF2B5EF4-FFF2-40B4-BE49-F238E27FC236}">
                        <a16:creationId xmlns:a16="http://schemas.microsoft.com/office/drawing/2014/main" id="{FC25277F-4EAE-AF89-4135-2E4761A34A19}"/>
                      </a:ext>
                    </a:extLst>
                  </p14:cNvPr>
                  <p14:cNvContentPartPr/>
                  <p14:nvPr/>
                </p14:nvContentPartPr>
                <p14:xfrm>
                  <a:off x="4763922" y="5545139"/>
                  <a:ext cx="58320" cy="172800"/>
                </p14:xfrm>
              </p:contentPart>
            </mc:Choice>
            <mc:Fallback>
              <p:pic>
                <p:nvPicPr>
                  <p:cNvPr id="1055" name="Pennanteckning 1054">
                    <a:extLst>
                      <a:ext uri="{FF2B5EF4-FFF2-40B4-BE49-F238E27FC236}">
                        <a16:creationId xmlns:a16="http://schemas.microsoft.com/office/drawing/2014/main" id="{FC25277F-4EAE-AF89-4135-2E4761A34A19}"/>
                      </a:ext>
                    </a:extLst>
                  </p:cNvPr>
                  <p:cNvPicPr/>
                  <p:nvPr/>
                </p:nvPicPr>
                <p:blipFill>
                  <a:blip r:embed="rId518"/>
                  <a:stretch>
                    <a:fillRect/>
                  </a:stretch>
                </p:blipFill>
                <p:spPr>
                  <a:xfrm>
                    <a:off x="4748802" y="5530019"/>
                    <a:ext cx="889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519">
                <p14:nvContentPartPr>
                  <p14:cNvPr id="1056" name="Pennanteckning 1055">
                    <a:extLst>
                      <a:ext uri="{FF2B5EF4-FFF2-40B4-BE49-F238E27FC236}">
                        <a16:creationId xmlns:a16="http://schemas.microsoft.com/office/drawing/2014/main" id="{03CEA883-D8DB-4EB6-77C2-F186BA37EDBF}"/>
                      </a:ext>
                    </a:extLst>
                  </p14:cNvPr>
                  <p14:cNvContentPartPr/>
                  <p14:nvPr/>
                </p14:nvContentPartPr>
                <p14:xfrm>
                  <a:off x="4777962" y="5607059"/>
                  <a:ext cx="101520" cy="37440"/>
                </p14:xfrm>
              </p:contentPart>
            </mc:Choice>
            <mc:Fallback>
              <p:pic>
                <p:nvPicPr>
                  <p:cNvPr id="1056" name="Pennanteckning 1055">
                    <a:extLst>
                      <a:ext uri="{FF2B5EF4-FFF2-40B4-BE49-F238E27FC236}">
                        <a16:creationId xmlns:a16="http://schemas.microsoft.com/office/drawing/2014/main" id="{03CEA883-D8DB-4EB6-77C2-F186BA37EDBF}"/>
                      </a:ext>
                    </a:extLst>
                  </p:cNvPr>
                  <p:cNvPicPr/>
                  <p:nvPr/>
                </p:nvPicPr>
                <p:blipFill>
                  <a:blip r:embed="rId520"/>
                  <a:stretch>
                    <a:fillRect/>
                  </a:stretch>
                </p:blipFill>
                <p:spPr>
                  <a:xfrm>
                    <a:off x="4762482" y="5591939"/>
                    <a:ext cx="13176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1057" name="Pennanteckning 1056">
                    <a:extLst>
                      <a:ext uri="{FF2B5EF4-FFF2-40B4-BE49-F238E27FC236}">
                        <a16:creationId xmlns:a16="http://schemas.microsoft.com/office/drawing/2014/main" id="{50CCE024-E0B8-1AE8-F3AB-BB2DCB940B3E}"/>
                      </a:ext>
                    </a:extLst>
                  </p14:cNvPr>
                  <p14:cNvContentPartPr/>
                  <p14:nvPr/>
                </p14:nvContentPartPr>
                <p14:xfrm>
                  <a:off x="4908642" y="5638379"/>
                  <a:ext cx="60480" cy="46800"/>
                </p14:xfrm>
              </p:contentPart>
            </mc:Choice>
            <mc:Fallback>
              <p:pic>
                <p:nvPicPr>
                  <p:cNvPr id="1057" name="Pennanteckning 1056">
                    <a:extLst>
                      <a:ext uri="{FF2B5EF4-FFF2-40B4-BE49-F238E27FC236}">
                        <a16:creationId xmlns:a16="http://schemas.microsoft.com/office/drawing/2014/main" id="{50CCE024-E0B8-1AE8-F3AB-BB2DCB940B3E}"/>
                      </a:ext>
                    </a:extLst>
                  </p:cNvPr>
                  <p:cNvPicPr/>
                  <p:nvPr/>
                </p:nvPicPr>
                <p:blipFill>
                  <a:blip r:embed="rId522"/>
                  <a:stretch>
                    <a:fillRect/>
                  </a:stretch>
                </p:blipFill>
                <p:spPr>
                  <a:xfrm>
                    <a:off x="4893162" y="5623259"/>
                    <a:ext cx="910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523">
                <p14:nvContentPartPr>
                  <p14:cNvPr id="1058" name="Pennanteckning 1057">
                    <a:extLst>
                      <a:ext uri="{FF2B5EF4-FFF2-40B4-BE49-F238E27FC236}">
                        <a16:creationId xmlns:a16="http://schemas.microsoft.com/office/drawing/2014/main" id="{399727A1-B663-61D9-ADEB-954E70801C8F}"/>
                      </a:ext>
                    </a:extLst>
                  </p14:cNvPr>
                  <p14:cNvContentPartPr/>
                  <p14:nvPr/>
                </p14:nvContentPartPr>
                <p14:xfrm>
                  <a:off x="5002242" y="5667539"/>
                  <a:ext cx="29160" cy="194040"/>
                </p14:xfrm>
              </p:contentPart>
            </mc:Choice>
            <mc:Fallback>
              <p:pic>
                <p:nvPicPr>
                  <p:cNvPr id="1058" name="Pennanteckning 1057">
                    <a:extLst>
                      <a:ext uri="{FF2B5EF4-FFF2-40B4-BE49-F238E27FC236}">
                        <a16:creationId xmlns:a16="http://schemas.microsoft.com/office/drawing/2014/main" id="{399727A1-B663-61D9-ADEB-954E70801C8F}"/>
                      </a:ext>
                    </a:extLst>
                  </p:cNvPr>
                  <p:cNvPicPr/>
                  <p:nvPr/>
                </p:nvPicPr>
                <p:blipFill>
                  <a:blip r:embed="rId524"/>
                  <a:stretch>
                    <a:fillRect/>
                  </a:stretch>
                </p:blipFill>
                <p:spPr>
                  <a:xfrm>
                    <a:off x="4986762" y="5652419"/>
                    <a:ext cx="597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1059" name="Pennanteckning 1058">
                    <a:extLst>
                      <a:ext uri="{FF2B5EF4-FFF2-40B4-BE49-F238E27FC236}">
                        <a16:creationId xmlns:a16="http://schemas.microsoft.com/office/drawing/2014/main" id="{8F1BF22A-3739-9B23-6FE9-F72CE8B6E871}"/>
                      </a:ext>
                    </a:extLst>
                  </p14:cNvPr>
                  <p14:cNvContentPartPr/>
                  <p14:nvPr/>
                </p14:nvContentPartPr>
                <p14:xfrm>
                  <a:off x="5041122" y="5645219"/>
                  <a:ext cx="61560" cy="68040"/>
                </p14:xfrm>
              </p:contentPart>
            </mc:Choice>
            <mc:Fallback>
              <p:pic>
                <p:nvPicPr>
                  <p:cNvPr id="1059" name="Pennanteckning 1058">
                    <a:extLst>
                      <a:ext uri="{FF2B5EF4-FFF2-40B4-BE49-F238E27FC236}">
                        <a16:creationId xmlns:a16="http://schemas.microsoft.com/office/drawing/2014/main" id="{8F1BF22A-3739-9B23-6FE9-F72CE8B6E871}"/>
                      </a:ext>
                    </a:extLst>
                  </p:cNvPr>
                  <p:cNvPicPr/>
                  <p:nvPr/>
                </p:nvPicPr>
                <p:blipFill>
                  <a:blip r:embed="rId526"/>
                  <a:stretch>
                    <a:fillRect/>
                  </a:stretch>
                </p:blipFill>
                <p:spPr>
                  <a:xfrm>
                    <a:off x="5025642" y="5630099"/>
                    <a:ext cx="921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527">
                <p14:nvContentPartPr>
                  <p14:cNvPr id="1060" name="Pennanteckning 1059">
                    <a:extLst>
                      <a:ext uri="{FF2B5EF4-FFF2-40B4-BE49-F238E27FC236}">
                        <a16:creationId xmlns:a16="http://schemas.microsoft.com/office/drawing/2014/main" id="{C4850929-6C05-C2C5-D7BF-EDF88BEBC362}"/>
                      </a:ext>
                    </a:extLst>
                  </p14:cNvPr>
                  <p14:cNvContentPartPr/>
                  <p14:nvPr/>
                </p14:nvContentPartPr>
                <p14:xfrm>
                  <a:off x="5159202" y="5653499"/>
                  <a:ext cx="25920" cy="192960"/>
                </p14:xfrm>
              </p:contentPart>
            </mc:Choice>
            <mc:Fallback>
              <p:pic>
                <p:nvPicPr>
                  <p:cNvPr id="1060" name="Pennanteckning 1059">
                    <a:extLst>
                      <a:ext uri="{FF2B5EF4-FFF2-40B4-BE49-F238E27FC236}">
                        <a16:creationId xmlns:a16="http://schemas.microsoft.com/office/drawing/2014/main" id="{C4850929-6C05-C2C5-D7BF-EDF88BEBC362}"/>
                      </a:ext>
                    </a:extLst>
                  </p:cNvPr>
                  <p:cNvPicPr/>
                  <p:nvPr/>
                </p:nvPicPr>
                <p:blipFill>
                  <a:blip r:embed="rId528"/>
                  <a:stretch>
                    <a:fillRect/>
                  </a:stretch>
                </p:blipFill>
                <p:spPr>
                  <a:xfrm>
                    <a:off x="5144082" y="5638379"/>
                    <a:ext cx="565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529">
                <p14:nvContentPartPr>
                  <p14:cNvPr id="1061" name="Pennanteckning 1060">
                    <a:extLst>
                      <a:ext uri="{FF2B5EF4-FFF2-40B4-BE49-F238E27FC236}">
                        <a16:creationId xmlns:a16="http://schemas.microsoft.com/office/drawing/2014/main" id="{CF8052AB-7932-ACEA-8A83-A2D7B6D7CD53}"/>
                      </a:ext>
                    </a:extLst>
                  </p14:cNvPr>
                  <p14:cNvContentPartPr/>
                  <p14:nvPr/>
                </p14:nvContentPartPr>
                <p14:xfrm>
                  <a:off x="5170722" y="5619659"/>
                  <a:ext cx="73800" cy="64080"/>
                </p14:xfrm>
              </p:contentPart>
            </mc:Choice>
            <mc:Fallback>
              <p:pic>
                <p:nvPicPr>
                  <p:cNvPr id="1061" name="Pennanteckning 1060">
                    <a:extLst>
                      <a:ext uri="{FF2B5EF4-FFF2-40B4-BE49-F238E27FC236}">
                        <a16:creationId xmlns:a16="http://schemas.microsoft.com/office/drawing/2014/main" id="{CF8052AB-7932-ACEA-8A83-A2D7B6D7CD53}"/>
                      </a:ext>
                    </a:extLst>
                  </p:cNvPr>
                  <p:cNvPicPr/>
                  <p:nvPr/>
                </p:nvPicPr>
                <p:blipFill>
                  <a:blip r:embed="rId530"/>
                  <a:stretch>
                    <a:fillRect/>
                  </a:stretch>
                </p:blipFill>
                <p:spPr>
                  <a:xfrm>
                    <a:off x="5155602" y="5604179"/>
                    <a:ext cx="10440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531">
                <p14:nvContentPartPr>
                  <p14:cNvPr id="1062" name="Pennanteckning 1061">
                    <a:extLst>
                      <a:ext uri="{FF2B5EF4-FFF2-40B4-BE49-F238E27FC236}">
                        <a16:creationId xmlns:a16="http://schemas.microsoft.com/office/drawing/2014/main" id="{04DE6EC5-CA8C-D818-58B5-735D8D22995A}"/>
                      </a:ext>
                    </a:extLst>
                  </p14:cNvPr>
                  <p14:cNvContentPartPr/>
                  <p14:nvPr/>
                </p14:nvContentPartPr>
                <p14:xfrm>
                  <a:off x="5310762" y="5641979"/>
                  <a:ext cx="5040" cy="49320"/>
                </p14:xfrm>
              </p:contentPart>
            </mc:Choice>
            <mc:Fallback>
              <p:pic>
                <p:nvPicPr>
                  <p:cNvPr id="1062" name="Pennanteckning 1061">
                    <a:extLst>
                      <a:ext uri="{FF2B5EF4-FFF2-40B4-BE49-F238E27FC236}">
                        <a16:creationId xmlns:a16="http://schemas.microsoft.com/office/drawing/2014/main" id="{04DE6EC5-CA8C-D818-58B5-735D8D22995A}"/>
                      </a:ext>
                    </a:extLst>
                  </p:cNvPr>
                  <p:cNvPicPr/>
                  <p:nvPr/>
                </p:nvPicPr>
                <p:blipFill>
                  <a:blip r:embed="rId532"/>
                  <a:stretch>
                    <a:fillRect/>
                  </a:stretch>
                </p:blipFill>
                <p:spPr>
                  <a:xfrm>
                    <a:off x="5295282" y="5626499"/>
                    <a:ext cx="356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1063" name="Pennanteckning 1062">
                    <a:extLst>
                      <a:ext uri="{FF2B5EF4-FFF2-40B4-BE49-F238E27FC236}">
                        <a16:creationId xmlns:a16="http://schemas.microsoft.com/office/drawing/2014/main" id="{24EF8DBF-7314-DE43-DC48-63033C54AC79}"/>
                      </a:ext>
                    </a:extLst>
                  </p14:cNvPr>
                  <p14:cNvContentPartPr/>
                  <p14:nvPr/>
                </p14:nvContentPartPr>
                <p14:xfrm>
                  <a:off x="5323002" y="5560979"/>
                  <a:ext cx="196200" cy="87120"/>
                </p14:xfrm>
              </p:contentPart>
            </mc:Choice>
            <mc:Fallback>
              <p:pic>
                <p:nvPicPr>
                  <p:cNvPr id="1063" name="Pennanteckning 1062">
                    <a:extLst>
                      <a:ext uri="{FF2B5EF4-FFF2-40B4-BE49-F238E27FC236}">
                        <a16:creationId xmlns:a16="http://schemas.microsoft.com/office/drawing/2014/main" id="{24EF8DBF-7314-DE43-DC48-63033C54AC79}"/>
                      </a:ext>
                    </a:extLst>
                  </p:cNvPr>
                  <p:cNvPicPr/>
                  <p:nvPr/>
                </p:nvPicPr>
                <p:blipFill>
                  <a:blip r:embed="rId534"/>
                  <a:stretch>
                    <a:fillRect/>
                  </a:stretch>
                </p:blipFill>
                <p:spPr>
                  <a:xfrm>
                    <a:off x="5307882" y="5545499"/>
                    <a:ext cx="2268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1064" name="Pennanteckning 1063">
                    <a:extLst>
                      <a:ext uri="{FF2B5EF4-FFF2-40B4-BE49-F238E27FC236}">
                        <a16:creationId xmlns:a16="http://schemas.microsoft.com/office/drawing/2014/main" id="{C78B890B-B90C-CDA8-8C12-CBBC529261D4}"/>
                      </a:ext>
                    </a:extLst>
                  </p14:cNvPr>
                  <p14:cNvContentPartPr/>
                  <p14:nvPr/>
                </p14:nvContentPartPr>
                <p14:xfrm>
                  <a:off x="5495082" y="5618579"/>
                  <a:ext cx="112680" cy="327240"/>
                </p14:xfrm>
              </p:contentPart>
            </mc:Choice>
            <mc:Fallback>
              <p:pic>
                <p:nvPicPr>
                  <p:cNvPr id="1064" name="Pennanteckning 1063">
                    <a:extLst>
                      <a:ext uri="{FF2B5EF4-FFF2-40B4-BE49-F238E27FC236}">
                        <a16:creationId xmlns:a16="http://schemas.microsoft.com/office/drawing/2014/main" id="{C78B890B-B90C-CDA8-8C12-CBBC529261D4}"/>
                      </a:ext>
                    </a:extLst>
                  </p:cNvPr>
                  <p:cNvPicPr/>
                  <p:nvPr/>
                </p:nvPicPr>
                <p:blipFill>
                  <a:blip r:embed="rId536"/>
                  <a:stretch>
                    <a:fillRect/>
                  </a:stretch>
                </p:blipFill>
                <p:spPr>
                  <a:xfrm>
                    <a:off x="5479962" y="5603459"/>
                    <a:ext cx="143280" cy="357480"/>
                  </a:xfrm>
                  <a:prstGeom prst="rect">
                    <a:avLst/>
                  </a:prstGeom>
                </p:spPr>
              </p:pic>
            </mc:Fallback>
          </mc:AlternateContent>
        </p:grpSp>
        <p:grpSp>
          <p:nvGrpSpPr>
            <p:cNvPr id="1077" name="Grupp 1076">
              <a:extLst>
                <a:ext uri="{FF2B5EF4-FFF2-40B4-BE49-F238E27FC236}">
                  <a16:creationId xmlns:a16="http://schemas.microsoft.com/office/drawing/2014/main" id="{471C2B7D-4A86-B90B-6F97-31DF2992BAAB}"/>
                </a:ext>
              </a:extLst>
            </p:cNvPr>
            <p:cNvGrpSpPr/>
            <p:nvPr/>
          </p:nvGrpSpPr>
          <p:grpSpPr>
            <a:xfrm>
              <a:off x="5871282" y="5573219"/>
              <a:ext cx="892800" cy="197640"/>
              <a:chOff x="5871282" y="5573219"/>
              <a:chExt cx="892800" cy="197640"/>
            </a:xfrm>
          </p:grpSpPr>
          <mc:AlternateContent xmlns:mc="http://schemas.openxmlformats.org/markup-compatibility/2006">
            <mc:Choice xmlns:p14="http://schemas.microsoft.com/office/powerpoint/2010/main" Requires="p14">
              <p:contentPart p14:bwMode="auto" r:id="rId537">
                <p14:nvContentPartPr>
                  <p14:cNvPr id="1065" name="Pennanteckning 1064">
                    <a:extLst>
                      <a:ext uri="{FF2B5EF4-FFF2-40B4-BE49-F238E27FC236}">
                        <a16:creationId xmlns:a16="http://schemas.microsoft.com/office/drawing/2014/main" id="{5512EA1D-759E-60E6-84B0-9353A31D59AB}"/>
                      </a:ext>
                    </a:extLst>
                  </p14:cNvPr>
                  <p14:cNvContentPartPr/>
                  <p14:nvPr/>
                </p14:nvContentPartPr>
                <p14:xfrm>
                  <a:off x="5871282" y="5650979"/>
                  <a:ext cx="72360" cy="92160"/>
                </p14:xfrm>
              </p:contentPart>
            </mc:Choice>
            <mc:Fallback>
              <p:pic>
                <p:nvPicPr>
                  <p:cNvPr id="1065" name="Pennanteckning 1064">
                    <a:extLst>
                      <a:ext uri="{FF2B5EF4-FFF2-40B4-BE49-F238E27FC236}">
                        <a16:creationId xmlns:a16="http://schemas.microsoft.com/office/drawing/2014/main" id="{5512EA1D-759E-60E6-84B0-9353A31D59AB}"/>
                      </a:ext>
                    </a:extLst>
                  </p:cNvPr>
                  <p:cNvPicPr/>
                  <p:nvPr/>
                </p:nvPicPr>
                <p:blipFill>
                  <a:blip r:embed="rId538"/>
                  <a:stretch>
                    <a:fillRect/>
                  </a:stretch>
                </p:blipFill>
                <p:spPr>
                  <a:xfrm>
                    <a:off x="5856162" y="5635859"/>
                    <a:ext cx="1029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1066" name="Pennanteckning 1065">
                    <a:extLst>
                      <a:ext uri="{FF2B5EF4-FFF2-40B4-BE49-F238E27FC236}">
                        <a16:creationId xmlns:a16="http://schemas.microsoft.com/office/drawing/2014/main" id="{FE16AF6A-F7A5-C285-AEE4-D497C1CE0055}"/>
                      </a:ext>
                    </a:extLst>
                  </p14:cNvPr>
                  <p14:cNvContentPartPr/>
                  <p14:nvPr/>
                </p14:nvContentPartPr>
                <p14:xfrm>
                  <a:off x="6008802" y="5658539"/>
                  <a:ext cx="131760" cy="70560"/>
                </p14:xfrm>
              </p:contentPart>
            </mc:Choice>
            <mc:Fallback>
              <p:pic>
                <p:nvPicPr>
                  <p:cNvPr id="1066" name="Pennanteckning 1065">
                    <a:extLst>
                      <a:ext uri="{FF2B5EF4-FFF2-40B4-BE49-F238E27FC236}">
                        <a16:creationId xmlns:a16="http://schemas.microsoft.com/office/drawing/2014/main" id="{FE16AF6A-F7A5-C285-AEE4-D497C1CE0055}"/>
                      </a:ext>
                    </a:extLst>
                  </p:cNvPr>
                  <p:cNvPicPr/>
                  <p:nvPr/>
                </p:nvPicPr>
                <p:blipFill>
                  <a:blip r:embed="rId540"/>
                  <a:stretch>
                    <a:fillRect/>
                  </a:stretch>
                </p:blipFill>
                <p:spPr>
                  <a:xfrm>
                    <a:off x="5993322" y="5643059"/>
                    <a:ext cx="16236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1067" name="Pennanteckning 1066">
                    <a:extLst>
                      <a:ext uri="{FF2B5EF4-FFF2-40B4-BE49-F238E27FC236}">
                        <a16:creationId xmlns:a16="http://schemas.microsoft.com/office/drawing/2014/main" id="{586A233A-8116-6D51-14D2-30C3D39DC108}"/>
                      </a:ext>
                    </a:extLst>
                  </p14:cNvPr>
                  <p14:cNvContentPartPr/>
                  <p14:nvPr/>
                </p14:nvContentPartPr>
                <p14:xfrm>
                  <a:off x="6152442" y="5573219"/>
                  <a:ext cx="7200" cy="5400"/>
                </p14:xfrm>
              </p:contentPart>
            </mc:Choice>
            <mc:Fallback>
              <p:pic>
                <p:nvPicPr>
                  <p:cNvPr id="1067" name="Pennanteckning 1066">
                    <a:extLst>
                      <a:ext uri="{FF2B5EF4-FFF2-40B4-BE49-F238E27FC236}">
                        <a16:creationId xmlns:a16="http://schemas.microsoft.com/office/drawing/2014/main" id="{586A233A-8116-6D51-14D2-30C3D39DC108}"/>
                      </a:ext>
                    </a:extLst>
                  </p:cNvPr>
                  <p:cNvPicPr/>
                  <p:nvPr/>
                </p:nvPicPr>
                <p:blipFill>
                  <a:blip r:embed="rId542"/>
                  <a:stretch>
                    <a:fillRect/>
                  </a:stretch>
                </p:blipFill>
                <p:spPr>
                  <a:xfrm>
                    <a:off x="6136962" y="5558099"/>
                    <a:ext cx="378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543">
                <p14:nvContentPartPr>
                  <p14:cNvPr id="1068" name="Pennanteckning 1067">
                    <a:extLst>
                      <a:ext uri="{FF2B5EF4-FFF2-40B4-BE49-F238E27FC236}">
                        <a16:creationId xmlns:a16="http://schemas.microsoft.com/office/drawing/2014/main" id="{0F94EA17-1CCA-BFFB-E78E-016E45158568}"/>
                      </a:ext>
                    </a:extLst>
                  </p14:cNvPr>
                  <p14:cNvContentPartPr/>
                  <p14:nvPr/>
                </p14:nvContentPartPr>
                <p14:xfrm>
                  <a:off x="6257562" y="5607059"/>
                  <a:ext cx="2880" cy="163800"/>
                </p14:xfrm>
              </p:contentPart>
            </mc:Choice>
            <mc:Fallback>
              <p:pic>
                <p:nvPicPr>
                  <p:cNvPr id="1068" name="Pennanteckning 1067">
                    <a:extLst>
                      <a:ext uri="{FF2B5EF4-FFF2-40B4-BE49-F238E27FC236}">
                        <a16:creationId xmlns:a16="http://schemas.microsoft.com/office/drawing/2014/main" id="{0F94EA17-1CCA-BFFB-E78E-016E45158568}"/>
                      </a:ext>
                    </a:extLst>
                  </p:cNvPr>
                  <p:cNvPicPr/>
                  <p:nvPr/>
                </p:nvPicPr>
                <p:blipFill>
                  <a:blip r:embed="rId544"/>
                  <a:stretch>
                    <a:fillRect/>
                  </a:stretch>
                </p:blipFill>
                <p:spPr>
                  <a:xfrm>
                    <a:off x="6242442" y="5591939"/>
                    <a:ext cx="334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545">
                <p14:nvContentPartPr>
                  <p14:cNvPr id="1069" name="Pennanteckning 1068">
                    <a:extLst>
                      <a:ext uri="{FF2B5EF4-FFF2-40B4-BE49-F238E27FC236}">
                        <a16:creationId xmlns:a16="http://schemas.microsoft.com/office/drawing/2014/main" id="{844F4386-78BE-A00E-1F8D-5944F1F7EAC2}"/>
                      </a:ext>
                    </a:extLst>
                  </p14:cNvPr>
                  <p14:cNvContentPartPr/>
                  <p14:nvPr/>
                </p14:nvContentPartPr>
                <p14:xfrm>
                  <a:off x="6251802" y="5594099"/>
                  <a:ext cx="401400" cy="146880"/>
                </p14:xfrm>
              </p:contentPart>
            </mc:Choice>
            <mc:Fallback>
              <p:pic>
                <p:nvPicPr>
                  <p:cNvPr id="1069" name="Pennanteckning 1068">
                    <a:extLst>
                      <a:ext uri="{FF2B5EF4-FFF2-40B4-BE49-F238E27FC236}">
                        <a16:creationId xmlns:a16="http://schemas.microsoft.com/office/drawing/2014/main" id="{844F4386-78BE-A00E-1F8D-5944F1F7EAC2}"/>
                      </a:ext>
                    </a:extLst>
                  </p:cNvPr>
                  <p:cNvPicPr/>
                  <p:nvPr/>
                </p:nvPicPr>
                <p:blipFill>
                  <a:blip r:embed="rId546"/>
                  <a:stretch>
                    <a:fillRect/>
                  </a:stretch>
                </p:blipFill>
                <p:spPr>
                  <a:xfrm>
                    <a:off x="6236682" y="5578619"/>
                    <a:ext cx="4320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547">
                <p14:nvContentPartPr>
                  <p14:cNvPr id="1070" name="Pennanteckning 1069">
                    <a:extLst>
                      <a:ext uri="{FF2B5EF4-FFF2-40B4-BE49-F238E27FC236}">
                        <a16:creationId xmlns:a16="http://schemas.microsoft.com/office/drawing/2014/main" id="{94EC65F6-BA7D-D56F-FA87-6FC9BC066F12}"/>
                      </a:ext>
                    </a:extLst>
                  </p14:cNvPr>
                  <p14:cNvContentPartPr/>
                  <p14:nvPr/>
                </p14:nvContentPartPr>
                <p14:xfrm>
                  <a:off x="6654642" y="5601299"/>
                  <a:ext cx="109440" cy="102960"/>
                </p14:xfrm>
              </p:contentPart>
            </mc:Choice>
            <mc:Fallback>
              <p:pic>
                <p:nvPicPr>
                  <p:cNvPr id="1070" name="Pennanteckning 1069">
                    <a:extLst>
                      <a:ext uri="{FF2B5EF4-FFF2-40B4-BE49-F238E27FC236}">
                        <a16:creationId xmlns:a16="http://schemas.microsoft.com/office/drawing/2014/main" id="{94EC65F6-BA7D-D56F-FA87-6FC9BC066F12}"/>
                      </a:ext>
                    </a:extLst>
                  </p:cNvPr>
                  <p:cNvPicPr/>
                  <p:nvPr/>
                </p:nvPicPr>
                <p:blipFill>
                  <a:blip r:embed="rId548"/>
                  <a:stretch>
                    <a:fillRect/>
                  </a:stretch>
                </p:blipFill>
                <p:spPr>
                  <a:xfrm>
                    <a:off x="6639162" y="5586179"/>
                    <a:ext cx="140040" cy="133560"/>
                  </a:xfrm>
                  <a:prstGeom prst="rect">
                    <a:avLst/>
                  </a:prstGeom>
                </p:spPr>
              </p:pic>
            </mc:Fallback>
          </mc:AlternateContent>
        </p:grpSp>
        <p:grpSp>
          <p:nvGrpSpPr>
            <p:cNvPr id="1076" name="Grupp 1075">
              <a:extLst>
                <a:ext uri="{FF2B5EF4-FFF2-40B4-BE49-F238E27FC236}">
                  <a16:creationId xmlns:a16="http://schemas.microsoft.com/office/drawing/2014/main" id="{ABEBA7D7-C57D-E5C7-6436-2AC6AFD8F2A9}"/>
                </a:ext>
              </a:extLst>
            </p:cNvPr>
            <p:cNvGrpSpPr/>
            <p:nvPr/>
          </p:nvGrpSpPr>
          <p:grpSpPr>
            <a:xfrm>
              <a:off x="7057122" y="5472059"/>
              <a:ext cx="514080" cy="239760"/>
              <a:chOff x="7057122" y="5472059"/>
              <a:chExt cx="514080" cy="239760"/>
            </a:xfrm>
          </p:grpSpPr>
          <mc:AlternateContent xmlns:mc="http://schemas.openxmlformats.org/markup-compatibility/2006">
            <mc:Choice xmlns:p14="http://schemas.microsoft.com/office/powerpoint/2010/main" Requires="p14">
              <p:contentPart p14:bwMode="auto" r:id="rId549">
                <p14:nvContentPartPr>
                  <p14:cNvPr id="1071" name="Pennanteckning 1070">
                    <a:extLst>
                      <a:ext uri="{FF2B5EF4-FFF2-40B4-BE49-F238E27FC236}">
                        <a16:creationId xmlns:a16="http://schemas.microsoft.com/office/drawing/2014/main" id="{1D386227-C682-0A9C-7B42-65F876751124}"/>
                      </a:ext>
                    </a:extLst>
                  </p14:cNvPr>
                  <p14:cNvContentPartPr/>
                  <p14:nvPr/>
                </p14:nvContentPartPr>
                <p14:xfrm>
                  <a:off x="7057122" y="5631179"/>
                  <a:ext cx="185760" cy="61560"/>
                </p14:xfrm>
              </p:contentPart>
            </mc:Choice>
            <mc:Fallback>
              <p:pic>
                <p:nvPicPr>
                  <p:cNvPr id="1071" name="Pennanteckning 1070">
                    <a:extLst>
                      <a:ext uri="{FF2B5EF4-FFF2-40B4-BE49-F238E27FC236}">
                        <a16:creationId xmlns:a16="http://schemas.microsoft.com/office/drawing/2014/main" id="{1D386227-C682-0A9C-7B42-65F876751124}"/>
                      </a:ext>
                    </a:extLst>
                  </p:cNvPr>
                  <p:cNvPicPr/>
                  <p:nvPr/>
                </p:nvPicPr>
                <p:blipFill>
                  <a:blip r:embed="rId550"/>
                  <a:stretch>
                    <a:fillRect/>
                  </a:stretch>
                </p:blipFill>
                <p:spPr>
                  <a:xfrm>
                    <a:off x="7042002" y="5616059"/>
                    <a:ext cx="2160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551">
                <p14:nvContentPartPr>
                  <p14:cNvPr id="1072" name="Pennanteckning 1071">
                    <a:extLst>
                      <a:ext uri="{FF2B5EF4-FFF2-40B4-BE49-F238E27FC236}">
                        <a16:creationId xmlns:a16="http://schemas.microsoft.com/office/drawing/2014/main" id="{7D2C0316-8525-85C7-886F-C28C5B684EF6}"/>
                      </a:ext>
                    </a:extLst>
                  </p14:cNvPr>
                  <p14:cNvContentPartPr/>
                  <p14:nvPr/>
                </p14:nvContentPartPr>
                <p14:xfrm>
                  <a:off x="7288602" y="5603819"/>
                  <a:ext cx="111960" cy="87480"/>
                </p14:xfrm>
              </p:contentPart>
            </mc:Choice>
            <mc:Fallback>
              <p:pic>
                <p:nvPicPr>
                  <p:cNvPr id="1072" name="Pennanteckning 1071">
                    <a:extLst>
                      <a:ext uri="{FF2B5EF4-FFF2-40B4-BE49-F238E27FC236}">
                        <a16:creationId xmlns:a16="http://schemas.microsoft.com/office/drawing/2014/main" id="{7D2C0316-8525-85C7-886F-C28C5B684EF6}"/>
                      </a:ext>
                    </a:extLst>
                  </p:cNvPr>
                  <p:cNvPicPr/>
                  <p:nvPr/>
                </p:nvPicPr>
                <p:blipFill>
                  <a:blip r:embed="rId552"/>
                  <a:stretch>
                    <a:fillRect/>
                  </a:stretch>
                </p:blipFill>
                <p:spPr>
                  <a:xfrm>
                    <a:off x="7273482" y="5588699"/>
                    <a:ext cx="1425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553">
                <p14:nvContentPartPr>
                  <p14:cNvPr id="1073" name="Pennanteckning 1072">
                    <a:extLst>
                      <a:ext uri="{FF2B5EF4-FFF2-40B4-BE49-F238E27FC236}">
                        <a16:creationId xmlns:a16="http://schemas.microsoft.com/office/drawing/2014/main" id="{7D25E3F2-72B2-7928-B986-55EE7E103732}"/>
                      </a:ext>
                    </a:extLst>
                  </p14:cNvPr>
                  <p14:cNvContentPartPr/>
                  <p14:nvPr/>
                </p14:nvContentPartPr>
                <p14:xfrm>
                  <a:off x="7462842" y="5539379"/>
                  <a:ext cx="18000" cy="7920"/>
                </p14:xfrm>
              </p:contentPart>
            </mc:Choice>
            <mc:Fallback>
              <p:pic>
                <p:nvPicPr>
                  <p:cNvPr id="1073" name="Pennanteckning 1072">
                    <a:extLst>
                      <a:ext uri="{FF2B5EF4-FFF2-40B4-BE49-F238E27FC236}">
                        <a16:creationId xmlns:a16="http://schemas.microsoft.com/office/drawing/2014/main" id="{7D25E3F2-72B2-7928-B986-55EE7E103732}"/>
                      </a:ext>
                    </a:extLst>
                  </p:cNvPr>
                  <p:cNvPicPr/>
                  <p:nvPr/>
                </p:nvPicPr>
                <p:blipFill>
                  <a:blip r:embed="rId554"/>
                  <a:stretch>
                    <a:fillRect/>
                  </a:stretch>
                </p:blipFill>
                <p:spPr>
                  <a:xfrm>
                    <a:off x="7447722" y="5524259"/>
                    <a:ext cx="486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555">
                <p14:nvContentPartPr>
                  <p14:cNvPr id="1074" name="Pennanteckning 1073">
                    <a:extLst>
                      <a:ext uri="{FF2B5EF4-FFF2-40B4-BE49-F238E27FC236}">
                        <a16:creationId xmlns:a16="http://schemas.microsoft.com/office/drawing/2014/main" id="{F31A43EA-D9EE-2315-F124-F17BF59DBC8A}"/>
                      </a:ext>
                    </a:extLst>
                  </p14:cNvPr>
                  <p14:cNvContentPartPr/>
                  <p14:nvPr/>
                </p14:nvContentPartPr>
                <p14:xfrm>
                  <a:off x="7479762" y="5472059"/>
                  <a:ext cx="91440" cy="239760"/>
                </p14:xfrm>
              </p:contentPart>
            </mc:Choice>
            <mc:Fallback>
              <p:pic>
                <p:nvPicPr>
                  <p:cNvPr id="1074" name="Pennanteckning 1073">
                    <a:extLst>
                      <a:ext uri="{FF2B5EF4-FFF2-40B4-BE49-F238E27FC236}">
                        <a16:creationId xmlns:a16="http://schemas.microsoft.com/office/drawing/2014/main" id="{F31A43EA-D9EE-2315-F124-F17BF59DBC8A}"/>
                      </a:ext>
                    </a:extLst>
                  </p:cNvPr>
                  <p:cNvPicPr/>
                  <p:nvPr/>
                </p:nvPicPr>
                <p:blipFill>
                  <a:blip r:embed="rId556"/>
                  <a:stretch>
                    <a:fillRect/>
                  </a:stretch>
                </p:blipFill>
                <p:spPr>
                  <a:xfrm>
                    <a:off x="7464642" y="5456579"/>
                    <a:ext cx="1216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57">
                <p14:nvContentPartPr>
                  <p14:cNvPr id="1075" name="Pennanteckning 1074">
                    <a:extLst>
                      <a:ext uri="{FF2B5EF4-FFF2-40B4-BE49-F238E27FC236}">
                        <a16:creationId xmlns:a16="http://schemas.microsoft.com/office/drawing/2014/main" id="{65AF627A-97B7-19CA-DC3D-E91387D9F2DE}"/>
                      </a:ext>
                    </a:extLst>
                  </p14:cNvPr>
                  <p14:cNvContentPartPr/>
                  <p14:nvPr/>
                </p14:nvContentPartPr>
                <p14:xfrm>
                  <a:off x="7459242" y="5587259"/>
                  <a:ext cx="111960" cy="44280"/>
                </p14:xfrm>
              </p:contentPart>
            </mc:Choice>
            <mc:Fallback>
              <p:pic>
                <p:nvPicPr>
                  <p:cNvPr id="1075" name="Pennanteckning 1074">
                    <a:extLst>
                      <a:ext uri="{FF2B5EF4-FFF2-40B4-BE49-F238E27FC236}">
                        <a16:creationId xmlns:a16="http://schemas.microsoft.com/office/drawing/2014/main" id="{65AF627A-97B7-19CA-DC3D-E91387D9F2DE}"/>
                      </a:ext>
                    </a:extLst>
                  </p:cNvPr>
                  <p:cNvPicPr/>
                  <p:nvPr/>
                </p:nvPicPr>
                <p:blipFill>
                  <a:blip r:embed="rId558"/>
                  <a:stretch>
                    <a:fillRect/>
                  </a:stretch>
                </p:blipFill>
                <p:spPr>
                  <a:xfrm>
                    <a:off x="7443762" y="5572139"/>
                    <a:ext cx="142560" cy="74880"/>
                  </a:xfrm>
                  <a:prstGeom prst="rect">
                    <a:avLst/>
                  </a:prstGeom>
                </p:spPr>
              </p:pic>
            </mc:Fallback>
          </mc:AlternateContent>
        </p:grpSp>
      </p:grpSp>
      <p:grpSp>
        <p:nvGrpSpPr>
          <p:cNvPr id="1095" name="Grupp 1094">
            <a:extLst>
              <a:ext uri="{FF2B5EF4-FFF2-40B4-BE49-F238E27FC236}">
                <a16:creationId xmlns:a16="http://schemas.microsoft.com/office/drawing/2014/main" id="{52A71516-83D6-CBDD-88B1-2F34581D4417}"/>
              </a:ext>
            </a:extLst>
          </p:cNvPr>
          <p:cNvGrpSpPr/>
          <p:nvPr/>
        </p:nvGrpSpPr>
        <p:grpSpPr>
          <a:xfrm>
            <a:off x="8441682" y="1496219"/>
            <a:ext cx="1164960" cy="957960"/>
            <a:chOff x="8441682" y="1496219"/>
            <a:chExt cx="1164960" cy="957960"/>
          </a:xfrm>
        </p:grpSpPr>
        <mc:AlternateContent xmlns:mc="http://schemas.openxmlformats.org/markup-compatibility/2006">
          <mc:Choice xmlns:p14="http://schemas.microsoft.com/office/powerpoint/2010/main" Requires="p14">
            <p:contentPart p14:bwMode="auto" r:id="rId559">
              <p14:nvContentPartPr>
                <p14:cNvPr id="1080" name="Pennanteckning 1079">
                  <a:extLst>
                    <a:ext uri="{FF2B5EF4-FFF2-40B4-BE49-F238E27FC236}">
                      <a16:creationId xmlns:a16="http://schemas.microsoft.com/office/drawing/2014/main" id="{FB5FB592-2E8A-1836-406D-622A3323E251}"/>
                    </a:ext>
                  </a:extLst>
                </p14:cNvPr>
                <p14:cNvContentPartPr/>
                <p14:nvPr/>
              </p14:nvContentPartPr>
              <p14:xfrm>
                <a:off x="8925522" y="1496219"/>
                <a:ext cx="28440" cy="263520"/>
              </p14:xfrm>
            </p:contentPart>
          </mc:Choice>
          <mc:Fallback>
            <p:pic>
              <p:nvPicPr>
                <p:cNvPr id="1080" name="Pennanteckning 1079">
                  <a:extLst>
                    <a:ext uri="{FF2B5EF4-FFF2-40B4-BE49-F238E27FC236}">
                      <a16:creationId xmlns:a16="http://schemas.microsoft.com/office/drawing/2014/main" id="{FB5FB592-2E8A-1836-406D-622A3323E251}"/>
                    </a:ext>
                  </a:extLst>
                </p:cNvPr>
                <p:cNvPicPr/>
                <p:nvPr/>
              </p:nvPicPr>
              <p:blipFill>
                <a:blip r:embed="rId560"/>
                <a:stretch>
                  <a:fillRect/>
                </a:stretch>
              </p:blipFill>
              <p:spPr>
                <a:xfrm>
                  <a:off x="8910042" y="1481099"/>
                  <a:ext cx="5904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561">
              <p14:nvContentPartPr>
                <p14:cNvPr id="1081" name="Pennanteckning 1080">
                  <a:extLst>
                    <a:ext uri="{FF2B5EF4-FFF2-40B4-BE49-F238E27FC236}">
                      <a16:creationId xmlns:a16="http://schemas.microsoft.com/office/drawing/2014/main" id="{C3F0F6A5-CB2B-15B8-E718-90F2CF0D2EBE}"/>
                    </a:ext>
                  </a:extLst>
                </p14:cNvPr>
                <p14:cNvContentPartPr/>
                <p14:nvPr/>
              </p14:nvContentPartPr>
              <p14:xfrm>
                <a:off x="8797362" y="1777379"/>
                <a:ext cx="155880" cy="197280"/>
              </p14:xfrm>
            </p:contentPart>
          </mc:Choice>
          <mc:Fallback>
            <p:pic>
              <p:nvPicPr>
                <p:cNvPr id="1081" name="Pennanteckning 1080">
                  <a:extLst>
                    <a:ext uri="{FF2B5EF4-FFF2-40B4-BE49-F238E27FC236}">
                      <a16:creationId xmlns:a16="http://schemas.microsoft.com/office/drawing/2014/main" id="{C3F0F6A5-CB2B-15B8-E718-90F2CF0D2EBE}"/>
                    </a:ext>
                  </a:extLst>
                </p:cNvPr>
                <p:cNvPicPr/>
                <p:nvPr/>
              </p:nvPicPr>
              <p:blipFill>
                <a:blip r:embed="rId562"/>
                <a:stretch>
                  <a:fillRect/>
                </a:stretch>
              </p:blipFill>
              <p:spPr>
                <a:xfrm>
                  <a:off x="8781882" y="1762259"/>
                  <a:ext cx="1864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1083" name="Pennanteckning 1082">
                  <a:extLst>
                    <a:ext uri="{FF2B5EF4-FFF2-40B4-BE49-F238E27FC236}">
                      <a16:creationId xmlns:a16="http://schemas.microsoft.com/office/drawing/2014/main" id="{91B13B5A-CC9E-654D-E02A-0B0C898BF968}"/>
                    </a:ext>
                  </a:extLst>
                </p14:cNvPr>
                <p14:cNvContentPartPr/>
                <p14:nvPr/>
              </p14:nvContentPartPr>
              <p14:xfrm>
                <a:off x="8995722" y="1767659"/>
                <a:ext cx="388080" cy="210240"/>
              </p14:xfrm>
            </p:contentPart>
          </mc:Choice>
          <mc:Fallback>
            <p:pic>
              <p:nvPicPr>
                <p:cNvPr id="1083" name="Pennanteckning 1082">
                  <a:extLst>
                    <a:ext uri="{FF2B5EF4-FFF2-40B4-BE49-F238E27FC236}">
                      <a16:creationId xmlns:a16="http://schemas.microsoft.com/office/drawing/2014/main" id="{91B13B5A-CC9E-654D-E02A-0B0C898BF968}"/>
                    </a:ext>
                  </a:extLst>
                </p:cNvPr>
                <p:cNvPicPr/>
                <p:nvPr/>
              </p:nvPicPr>
              <p:blipFill>
                <a:blip r:embed="rId564"/>
                <a:stretch>
                  <a:fillRect/>
                </a:stretch>
              </p:blipFill>
              <p:spPr>
                <a:xfrm>
                  <a:off x="8980602" y="1752179"/>
                  <a:ext cx="41868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565">
              <p14:nvContentPartPr>
                <p14:cNvPr id="1085" name="Pennanteckning 1084">
                  <a:extLst>
                    <a:ext uri="{FF2B5EF4-FFF2-40B4-BE49-F238E27FC236}">
                      <a16:creationId xmlns:a16="http://schemas.microsoft.com/office/drawing/2014/main" id="{7A4F84A0-652C-1DA8-7529-77260F3E0D03}"/>
                    </a:ext>
                  </a:extLst>
                </p14:cNvPr>
                <p14:cNvContentPartPr/>
                <p14:nvPr/>
              </p14:nvContentPartPr>
              <p14:xfrm>
                <a:off x="8620242" y="1990139"/>
                <a:ext cx="189000" cy="245160"/>
              </p14:xfrm>
            </p:contentPart>
          </mc:Choice>
          <mc:Fallback>
            <p:pic>
              <p:nvPicPr>
                <p:cNvPr id="1085" name="Pennanteckning 1084">
                  <a:extLst>
                    <a:ext uri="{FF2B5EF4-FFF2-40B4-BE49-F238E27FC236}">
                      <a16:creationId xmlns:a16="http://schemas.microsoft.com/office/drawing/2014/main" id="{7A4F84A0-652C-1DA8-7529-77260F3E0D03}"/>
                    </a:ext>
                  </a:extLst>
                </p:cNvPr>
                <p:cNvPicPr/>
                <p:nvPr/>
              </p:nvPicPr>
              <p:blipFill>
                <a:blip r:embed="rId566"/>
                <a:stretch>
                  <a:fillRect/>
                </a:stretch>
              </p:blipFill>
              <p:spPr>
                <a:xfrm>
                  <a:off x="8605122" y="1974659"/>
                  <a:ext cx="21924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567">
              <p14:nvContentPartPr>
                <p14:cNvPr id="1086" name="Pennanteckning 1085">
                  <a:extLst>
                    <a:ext uri="{FF2B5EF4-FFF2-40B4-BE49-F238E27FC236}">
                      <a16:creationId xmlns:a16="http://schemas.microsoft.com/office/drawing/2014/main" id="{3EA4F7F2-B342-CD4A-304D-3AFAAE7AC74F}"/>
                    </a:ext>
                  </a:extLst>
                </p14:cNvPr>
                <p14:cNvContentPartPr/>
                <p14:nvPr/>
              </p14:nvContentPartPr>
              <p14:xfrm>
                <a:off x="8807082" y="2018939"/>
                <a:ext cx="150840" cy="189720"/>
              </p14:xfrm>
            </p:contentPart>
          </mc:Choice>
          <mc:Fallback>
            <p:pic>
              <p:nvPicPr>
                <p:cNvPr id="1086" name="Pennanteckning 1085">
                  <a:extLst>
                    <a:ext uri="{FF2B5EF4-FFF2-40B4-BE49-F238E27FC236}">
                      <a16:creationId xmlns:a16="http://schemas.microsoft.com/office/drawing/2014/main" id="{3EA4F7F2-B342-CD4A-304D-3AFAAE7AC74F}"/>
                    </a:ext>
                  </a:extLst>
                </p:cNvPr>
                <p:cNvPicPr/>
                <p:nvPr/>
              </p:nvPicPr>
              <p:blipFill>
                <a:blip r:embed="rId568"/>
                <a:stretch>
                  <a:fillRect/>
                </a:stretch>
              </p:blipFill>
              <p:spPr>
                <a:xfrm>
                  <a:off x="8791962" y="2003819"/>
                  <a:ext cx="1814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569">
              <p14:nvContentPartPr>
                <p14:cNvPr id="1088" name="Pennanteckning 1087">
                  <a:extLst>
                    <a:ext uri="{FF2B5EF4-FFF2-40B4-BE49-F238E27FC236}">
                      <a16:creationId xmlns:a16="http://schemas.microsoft.com/office/drawing/2014/main" id="{AF50C238-BEDD-321C-13AA-361EB9E2E8B1}"/>
                    </a:ext>
                  </a:extLst>
                </p14:cNvPr>
                <p14:cNvContentPartPr/>
                <p14:nvPr/>
              </p14:nvContentPartPr>
              <p14:xfrm>
                <a:off x="8441682" y="2256179"/>
                <a:ext cx="165960" cy="191520"/>
              </p14:xfrm>
            </p:contentPart>
          </mc:Choice>
          <mc:Fallback>
            <p:pic>
              <p:nvPicPr>
                <p:cNvPr id="1088" name="Pennanteckning 1087">
                  <a:extLst>
                    <a:ext uri="{FF2B5EF4-FFF2-40B4-BE49-F238E27FC236}">
                      <a16:creationId xmlns:a16="http://schemas.microsoft.com/office/drawing/2014/main" id="{AF50C238-BEDD-321C-13AA-361EB9E2E8B1}"/>
                    </a:ext>
                  </a:extLst>
                </p:cNvPr>
                <p:cNvPicPr/>
                <p:nvPr/>
              </p:nvPicPr>
              <p:blipFill>
                <a:blip r:embed="rId570"/>
                <a:stretch>
                  <a:fillRect/>
                </a:stretch>
              </p:blipFill>
              <p:spPr>
                <a:xfrm>
                  <a:off x="8426202" y="2241059"/>
                  <a:ext cx="1965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571">
              <p14:nvContentPartPr>
                <p14:cNvPr id="1089" name="Pennanteckning 1088">
                  <a:extLst>
                    <a:ext uri="{FF2B5EF4-FFF2-40B4-BE49-F238E27FC236}">
                      <a16:creationId xmlns:a16="http://schemas.microsoft.com/office/drawing/2014/main" id="{1240619D-DC6C-CFB1-BE54-C55E619BC266}"/>
                    </a:ext>
                  </a:extLst>
                </p14:cNvPr>
                <p14:cNvContentPartPr/>
                <p14:nvPr/>
              </p14:nvContentPartPr>
              <p14:xfrm>
                <a:off x="8633562" y="2278499"/>
                <a:ext cx="108000" cy="175680"/>
              </p14:xfrm>
            </p:contentPart>
          </mc:Choice>
          <mc:Fallback>
            <p:pic>
              <p:nvPicPr>
                <p:cNvPr id="1089" name="Pennanteckning 1088">
                  <a:extLst>
                    <a:ext uri="{FF2B5EF4-FFF2-40B4-BE49-F238E27FC236}">
                      <a16:creationId xmlns:a16="http://schemas.microsoft.com/office/drawing/2014/main" id="{1240619D-DC6C-CFB1-BE54-C55E619BC266}"/>
                    </a:ext>
                  </a:extLst>
                </p:cNvPr>
                <p:cNvPicPr/>
                <p:nvPr/>
              </p:nvPicPr>
              <p:blipFill>
                <a:blip r:embed="rId572"/>
                <a:stretch>
                  <a:fillRect/>
                </a:stretch>
              </p:blipFill>
              <p:spPr>
                <a:xfrm>
                  <a:off x="8618082" y="2263379"/>
                  <a:ext cx="13824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573">
              <p14:nvContentPartPr>
                <p14:cNvPr id="1090" name="Pennanteckning 1089">
                  <a:extLst>
                    <a:ext uri="{FF2B5EF4-FFF2-40B4-BE49-F238E27FC236}">
                      <a16:creationId xmlns:a16="http://schemas.microsoft.com/office/drawing/2014/main" id="{52D816E9-9128-2EC6-7A44-115CFFD3E90A}"/>
                    </a:ext>
                  </a:extLst>
                </p14:cNvPr>
                <p14:cNvContentPartPr/>
                <p14:nvPr/>
              </p14:nvContentPartPr>
              <p14:xfrm>
                <a:off x="8897082" y="2222339"/>
                <a:ext cx="93960" cy="172440"/>
              </p14:xfrm>
            </p:contentPart>
          </mc:Choice>
          <mc:Fallback>
            <p:pic>
              <p:nvPicPr>
                <p:cNvPr id="1090" name="Pennanteckning 1089">
                  <a:extLst>
                    <a:ext uri="{FF2B5EF4-FFF2-40B4-BE49-F238E27FC236}">
                      <a16:creationId xmlns:a16="http://schemas.microsoft.com/office/drawing/2014/main" id="{52D816E9-9128-2EC6-7A44-115CFFD3E90A}"/>
                    </a:ext>
                  </a:extLst>
                </p:cNvPr>
                <p:cNvPicPr/>
                <p:nvPr/>
              </p:nvPicPr>
              <p:blipFill>
                <a:blip r:embed="rId574"/>
                <a:stretch>
                  <a:fillRect/>
                </a:stretch>
              </p:blipFill>
              <p:spPr>
                <a:xfrm>
                  <a:off x="8881962" y="2207219"/>
                  <a:ext cx="1242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575">
              <p14:nvContentPartPr>
                <p14:cNvPr id="1091" name="Pennanteckning 1090">
                  <a:extLst>
                    <a:ext uri="{FF2B5EF4-FFF2-40B4-BE49-F238E27FC236}">
                      <a16:creationId xmlns:a16="http://schemas.microsoft.com/office/drawing/2014/main" id="{8D6C3F23-4596-A5C6-5F84-8F55D3E7D1BF}"/>
                    </a:ext>
                  </a:extLst>
                </p14:cNvPr>
                <p14:cNvContentPartPr/>
                <p14:nvPr/>
              </p14:nvContentPartPr>
              <p14:xfrm>
                <a:off x="8998242" y="2240699"/>
                <a:ext cx="173880" cy="126720"/>
              </p14:xfrm>
            </p:contentPart>
          </mc:Choice>
          <mc:Fallback>
            <p:pic>
              <p:nvPicPr>
                <p:cNvPr id="1091" name="Pennanteckning 1090">
                  <a:extLst>
                    <a:ext uri="{FF2B5EF4-FFF2-40B4-BE49-F238E27FC236}">
                      <a16:creationId xmlns:a16="http://schemas.microsoft.com/office/drawing/2014/main" id="{8D6C3F23-4596-A5C6-5F84-8F55D3E7D1BF}"/>
                    </a:ext>
                  </a:extLst>
                </p:cNvPr>
                <p:cNvPicPr/>
                <p:nvPr/>
              </p:nvPicPr>
              <p:blipFill>
                <a:blip r:embed="rId576"/>
                <a:stretch>
                  <a:fillRect/>
                </a:stretch>
              </p:blipFill>
              <p:spPr>
                <a:xfrm>
                  <a:off x="8982762" y="2225219"/>
                  <a:ext cx="2044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577">
              <p14:nvContentPartPr>
                <p14:cNvPr id="1092" name="Pennanteckning 1091">
                  <a:extLst>
                    <a:ext uri="{FF2B5EF4-FFF2-40B4-BE49-F238E27FC236}">
                      <a16:creationId xmlns:a16="http://schemas.microsoft.com/office/drawing/2014/main" id="{3EE9DE37-B172-21C0-6C8C-14711E527306}"/>
                    </a:ext>
                  </a:extLst>
                </p14:cNvPr>
                <p14:cNvContentPartPr/>
                <p14:nvPr/>
              </p14:nvContentPartPr>
              <p14:xfrm>
                <a:off x="9345642" y="1968539"/>
                <a:ext cx="69840" cy="117000"/>
              </p14:xfrm>
            </p:contentPart>
          </mc:Choice>
          <mc:Fallback>
            <p:pic>
              <p:nvPicPr>
                <p:cNvPr id="1092" name="Pennanteckning 1091">
                  <a:extLst>
                    <a:ext uri="{FF2B5EF4-FFF2-40B4-BE49-F238E27FC236}">
                      <a16:creationId xmlns:a16="http://schemas.microsoft.com/office/drawing/2014/main" id="{3EE9DE37-B172-21C0-6C8C-14711E527306}"/>
                    </a:ext>
                  </a:extLst>
                </p:cNvPr>
                <p:cNvPicPr/>
                <p:nvPr/>
              </p:nvPicPr>
              <p:blipFill>
                <a:blip r:embed="rId578"/>
                <a:stretch>
                  <a:fillRect/>
                </a:stretch>
              </p:blipFill>
              <p:spPr>
                <a:xfrm>
                  <a:off x="9330162" y="1953059"/>
                  <a:ext cx="1004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579">
              <p14:nvContentPartPr>
                <p14:cNvPr id="1093" name="Pennanteckning 1092">
                  <a:extLst>
                    <a:ext uri="{FF2B5EF4-FFF2-40B4-BE49-F238E27FC236}">
                      <a16:creationId xmlns:a16="http://schemas.microsoft.com/office/drawing/2014/main" id="{7AD7FD7B-C5BA-C8FD-3868-4FBD9CF737C4}"/>
                    </a:ext>
                  </a:extLst>
                </p14:cNvPr>
                <p14:cNvContentPartPr/>
                <p14:nvPr/>
              </p14:nvContentPartPr>
              <p14:xfrm>
                <a:off x="9429162" y="1969979"/>
                <a:ext cx="177480" cy="102960"/>
              </p14:xfrm>
            </p:contentPart>
          </mc:Choice>
          <mc:Fallback>
            <p:pic>
              <p:nvPicPr>
                <p:cNvPr id="1093" name="Pennanteckning 1092">
                  <a:extLst>
                    <a:ext uri="{FF2B5EF4-FFF2-40B4-BE49-F238E27FC236}">
                      <a16:creationId xmlns:a16="http://schemas.microsoft.com/office/drawing/2014/main" id="{7AD7FD7B-C5BA-C8FD-3868-4FBD9CF737C4}"/>
                    </a:ext>
                  </a:extLst>
                </p:cNvPr>
                <p:cNvPicPr/>
                <p:nvPr/>
              </p:nvPicPr>
              <p:blipFill>
                <a:blip r:embed="rId580"/>
                <a:stretch>
                  <a:fillRect/>
                </a:stretch>
              </p:blipFill>
              <p:spPr>
                <a:xfrm>
                  <a:off x="9413682" y="1954859"/>
                  <a:ext cx="207720" cy="133560"/>
                </a:xfrm>
                <a:prstGeom prst="rect">
                  <a:avLst/>
                </a:prstGeom>
              </p:spPr>
            </p:pic>
          </mc:Fallback>
        </mc:AlternateContent>
      </p:grpSp>
      <p:grpSp>
        <p:nvGrpSpPr>
          <p:cNvPr id="1264" name="Grupp 1263">
            <a:extLst>
              <a:ext uri="{FF2B5EF4-FFF2-40B4-BE49-F238E27FC236}">
                <a16:creationId xmlns:a16="http://schemas.microsoft.com/office/drawing/2014/main" id="{60E80131-8FC5-0B6B-1557-91701CA2DC5A}"/>
              </a:ext>
            </a:extLst>
          </p:cNvPr>
          <p:cNvGrpSpPr/>
          <p:nvPr/>
        </p:nvGrpSpPr>
        <p:grpSpPr>
          <a:xfrm>
            <a:off x="9999762" y="1535099"/>
            <a:ext cx="1983240" cy="1113480"/>
            <a:chOff x="9999762" y="1535099"/>
            <a:chExt cx="1983240" cy="1113480"/>
          </a:xfrm>
        </p:grpSpPr>
        <p:grpSp>
          <p:nvGrpSpPr>
            <p:cNvPr id="1100" name="Grupp 1099">
              <a:extLst>
                <a:ext uri="{FF2B5EF4-FFF2-40B4-BE49-F238E27FC236}">
                  <a16:creationId xmlns:a16="http://schemas.microsoft.com/office/drawing/2014/main" id="{AE270512-C241-F461-4C40-2663B4D0A90A}"/>
                </a:ext>
              </a:extLst>
            </p:cNvPr>
            <p:cNvGrpSpPr/>
            <p:nvPr/>
          </p:nvGrpSpPr>
          <p:grpSpPr>
            <a:xfrm>
              <a:off x="9999762" y="1535099"/>
              <a:ext cx="426600" cy="274680"/>
              <a:chOff x="9999762" y="1535099"/>
              <a:chExt cx="426600" cy="274680"/>
            </a:xfrm>
          </p:grpSpPr>
          <mc:AlternateContent xmlns:mc="http://schemas.openxmlformats.org/markup-compatibility/2006">
            <mc:Choice xmlns:p14="http://schemas.microsoft.com/office/powerpoint/2010/main" Requires="p14">
              <p:contentPart p14:bwMode="auto" r:id="rId581">
                <p14:nvContentPartPr>
                  <p14:cNvPr id="1096" name="Pennanteckning 1095">
                    <a:extLst>
                      <a:ext uri="{FF2B5EF4-FFF2-40B4-BE49-F238E27FC236}">
                        <a16:creationId xmlns:a16="http://schemas.microsoft.com/office/drawing/2014/main" id="{B0AB022E-F99B-E134-9ABC-6C94BBD84A9E}"/>
                      </a:ext>
                    </a:extLst>
                  </p14:cNvPr>
                  <p14:cNvContentPartPr/>
                  <p14:nvPr/>
                </p14:nvContentPartPr>
                <p14:xfrm>
                  <a:off x="9999762" y="1535099"/>
                  <a:ext cx="154080" cy="98640"/>
                </p14:xfrm>
              </p:contentPart>
            </mc:Choice>
            <mc:Fallback>
              <p:pic>
                <p:nvPicPr>
                  <p:cNvPr id="1096" name="Pennanteckning 1095">
                    <a:extLst>
                      <a:ext uri="{FF2B5EF4-FFF2-40B4-BE49-F238E27FC236}">
                        <a16:creationId xmlns:a16="http://schemas.microsoft.com/office/drawing/2014/main" id="{B0AB022E-F99B-E134-9ABC-6C94BBD84A9E}"/>
                      </a:ext>
                    </a:extLst>
                  </p:cNvPr>
                  <p:cNvPicPr/>
                  <p:nvPr/>
                </p:nvPicPr>
                <p:blipFill>
                  <a:blip r:embed="rId582"/>
                  <a:stretch>
                    <a:fillRect/>
                  </a:stretch>
                </p:blipFill>
                <p:spPr>
                  <a:xfrm>
                    <a:off x="9984642" y="1519979"/>
                    <a:ext cx="1843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583">
                <p14:nvContentPartPr>
                  <p14:cNvPr id="1097" name="Pennanteckning 1096">
                    <a:extLst>
                      <a:ext uri="{FF2B5EF4-FFF2-40B4-BE49-F238E27FC236}">
                        <a16:creationId xmlns:a16="http://schemas.microsoft.com/office/drawing/2014/main" id="{2B9CFC3F-E1CF-743C-1430-0E7CAF76E2F1}"/>
                      </a:ext>
                    </a:extLst>
                  </p14:cNvPr>
                  <p14:cNvContentPartPr/>
                  <p14:nvPr/>
                </p14:nvContentPartPr>
                <p14:xfrm>
                  <a:off x="10217922" y="1607819"/>
                  <a:ext cx="9360" cy="12600"/>
                </p14:xfrm>
              </p:contentPart>
            </mc:Choice>
            <mc:Fallback>
              <p:pic>
                <p:nvPicPr>
                  <p:cNvPr id="1097" name="Pennanteckning 1096">
                    <a:extLst>
                      <a:ext uri="{FF2B5EF4-FFF2-40B4-BE49-F238E27FC236}">
                        <a16:creationId xmlns:a16="http://schemas.microsoft.com/office/drawing/2014/main" id="{2B9CFC3F-E1CF-743C-1430-0E7CAF76E2F1}"/>
                      </a:ext>
                    </a:extLst>
                  </p:cNvPr>
                  <p:cNvPicPr/>
                  <p:nvPr/>
                </p:nvPicPr>
                <p:blipFill>
                  <a:blip r:embed="rId584"/>
                  <a:stretch>
                    <a:fillRect/>
                  </a:stretch>
                </p:blipFill>
                <p:spPr>
                  <a:xfrm>
                    <a:off x="10202802" y="1592699"/>
                    <a:ext cx="399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1098" name="Pennanteckning 1097">
                    <a:extLst>
                      <a:ext uri="{FF2B5EF4-FFF2-40B4-BE49-F238E27FC236}">
                        <a16:creationId xmlns:a16="http://schemas.microsoft.com/office/drawing/2014/main" id="{0C0FCE06-73D1-A821-E5D4-EA785F4D61FC}"/>
                      </a:ext>
                    </a:extLst>
                  </p14:cNvPr>
                  <p14:cNvContentPartPr/>
                  <p14:nvPr/>
                </p14:nvContentPartPr>
                <p14:xfrm>
                  <a:off x="10256082" y="1544099"/>
                  <a:ext cx="64800" cy="265680"/>
                </p14:xfrm>
              </p:contentPart>
            </mc:Choice>
            <mc:Fallback>
              <p:pic>
                <p:nvPicPr>
                  <p:cNvPr id="1098" name="Pennanteckning 1097">
                    <a:extLst>
                      <a:ext uri="{FF2B5EF4-FFF2-40B4-BE49-F238E27FC236}">
                        <a16:creationId xmlns:a16="http://schemas.microsoft.com/office/drawing/2014/main" id="{0C0FCE06-73D1-A821-E5D4-EA785F4D61FC}"/>
                      </a:ext>
                    </a:extLst>
                  </p:cNvPr>
                  <p:cNvPicPr/>
                  <p:nvPr/>
                </p:nvPicPr>
                <p:blipFill>
                  <a:blip r:embed="rId586"/>
                  <a:stretch>
                    <a:fillRect/>
                  </a:stretch>
                </p:blipFill>
                <p:spPr>
                  <a:xfrm>
                    <a:off x="10240962" y="1528979"/>
                    <a:ext cx="950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1099" name="Pennanteckning 1098">
                    <a:extLst>
                      <a:ext uri="{FF2B5EF4-FFF2-40B4-BE49-F238E27FC236}">
                        <a16:creationId xmlns:a16="http://schemas.microsoft.com/office/drawing/2014/main" id="{F64E4FA5-F1C4-22D2-161B-C08948FC4DB3}"/>
                      </a:ext>
                    </a:extLst>
                  </p14:cNvPr>
                  <p14:cNvContentPartPr/>
                  <p14:nvPr/>
                </p14:nvContentPartPr>
                <p14:xfrm>
                  <a:off x="10420602" y="1649939"/>
                  <a:ext cx="5760" cy="9360"/>
                </p14:xfrm>
              </p:contentPart>
            </mc:Choice>
            <mc:Fallback>
              <p:pic>
                <p:nvPicPr>
                  <p:cNvPr id="1099" name="Pennanteckning 1098">
                    <a:extLst>
                      <a:ext uri="{FF2B5EF4-FFF2-40B4-BE49-F238E27FC236}">
                        <a16:creationId xmlns:a16="http://schemas.microsoft.com/office/drawing/2014/main" id="{F64E4FA5-F1C4-22D2-161B-C08948FC4DB3}"/>
                      </a:ext>
                    </a:extLst>
                  </p:cNvPr>
                  <p:cNvPicPr/>
                  <p:nvPr/>
                </p:nvPicPr>
                <p:blipFill>
                  <a:blip r:embed="rId588"/>
                  <a:stretch>
                    <a:fillRect/>
                  </a:stretch>
                </p:blipFill>
                <p:spPr>
                  <a:xfrm>
                    <a:off x="10405122" y="1634819"/>
                    <a:ext cx="36360" cy="39960"/>
                  </a:xfrm>
                  <a:prstGeom prst="rect">
                    <a:avLst/>
                  </a:prstGeom>
                </p:spPr>
              </p:pic>
            </mc:Fallback>
          </mc:AlternateContent>
        </p:grpSp>
        <p:grpSp>
          <p:nvGrpSpPr>
            <p:cNvPr id="1117" name="Grupp 1116">
              <a:extLst>
                <a:ext uri="{FF2B5EF4-FFF2-40B4-BE49-F238E27FC236}">
                  <a16:creationId xmlns:a16="http://schemas.microsoft.com/office/drawing/2014/main" id="{50432355-F7ED-85EE-F714-807733D5E66C}"/>
                </a:ext>
              </a:extLst>
            </p:cNvPr>
            <p:cNvGrpSpPr/>
            <p:nvPr/>
          </p:nvGrpSpPr>
          <p:grpSpPr>
            <a:xfrm>
              <a:off x="10746402" y="1546619"/>
              <a:ext cx="628920" cy="117720"/>
              <a:chOff x="10746402" y="1546619"/>
              <a:chExt cx="628920" cy="117720"/>
            </a:xfrm>
          </p:grpSpPr>
          <mc:AlternateContent xmlns:mc="http://schemas.openxmlformats.org/markup-compatibility/2006">
            <mc:Choice xmlns:p14="http://schemas.microsoft.com/office/powerpoint/2010/main" Requires="p14">
              <p:contentPart p14:bwMode="auto" r:id="rId589">
                <p14:nvContentPartPr>
                  <p14:cNvPr id="1101" name="Pennanteckning 1100">
                    <a:extLst>
                      <a:ext uri="{FF2B5EF4-FFF2-40B4-BE49-F238E27FC236}">
                        <a16:creationId xmlns:a16="http://schemas.microsoft.com/office/drawing/2014/main" id="{B8E8BB8F-F7A5-37CA-8142-0ECE57967A8D}"/>
                      </a:ext>
                    </a:extLst>
                  </p14:cNvPr>
                  <p14:cNvContentPartPr/>
                  <p14:nvPr/>
                </p14:nvContentPartPr>
                <p14:xfrm>
                  <a:off x="10746402" y="1582259"/>
                  <a:ext cx="275040" cy="74880"/>
                </p14:xfrm>
              </p:contentPart>
            </mc:Choice>
            <mc:Fallback>
              <p:pic>
                <p:nvPicPr>
                  <p:cNvPr id="1101" name="Pennanteckning 1100">
                    <a:extLst>
                      <a:ext uri="{FF2B5EF4-FFF2-40B4-BE49-F238E27FC236}">
                        <a16:creationId xmlns:a16="http://schemas.microsoft.com/office/drawing/2014/main" id="{B8E8BB8F-F7A5-37CA-8142-0ECE57967A8D}"/>
                      </a:ext>
                    </a:extLst>
                  </p:cNvPr>
                  <p:cNvPicPr/>
                  <p:nvPr/>
                </p:nvPicPr>
                <p:blipFill>
                  <a:blip r:embed="rId590"/>
                  <a:stretch>
                    <a:fillRect/>
                  </a:stretch>
                </p:blipFill>
                <p:spPr>
                  <a:xfrm>
                    <a:off x="10730922" y="1567139"/>
                    <a:ext cx="3052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1102" name="Pennanteckning 1101">
                    <a:extLst>
                      <a:ext uri="{FF2B5EF4-FFF2-40B4-BE49-F238E27FC236}">
                        <a16:creationId xmlns:a16="http://schemas.microsoft.com/office/drawing/2014/main" id="{89FC8928-C775-B738-D849-B6E8E4AFC9D3}"/>
                      </a:ext>
                    </a:extLst>
                  </p14:cNvPr>
                  <p14:cNvContentPartPr/>
                  <p14:nvPr/>
                </p14:nvContentPartPr>
                <p14:xfrm>
                  <a:off x="11053122" y="1575779"/>
                  <a:ext cx="154080" cy="60840"/>
                </p14:xfrm>
              </p:contentPart>
            </mc:Choice>
            <mc:Fallback>
              <p:pic>
                <p:nvPicPr>
                  <p:cNvPr id="1102" name="Pennanteckning 1101">
                    <a:extLst>
                      <a:ext uri="{FF2B5EF4-FFF2-40B4-BE49-F238E27FC236}">
                        <a16:creationId xmlns:a16="http://schemas.microsoft.com/office/drawing/2014/main" id="{89FC8928-C775-B738-D849-B6E8E4AFC9D3}"/>
                      </a:ext>
                    </a:extLst>
                  </p:cNvPr>
                  <p:cNvPicPr/>
                  <p:nvPr/>
                </p:nvPicPr>
                <p:blipFill>
                  <a:blip r:embed="rId592"/>
                  <a:stretch>
                    <a:fillRect/>
                  </a:stretch>
                </p:blipFill>
                <p:spPr>
                  <a:xfrm>
                    <a:off x="11038002" y="1560299"/>
                    <a:ext cx="1846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593">
                <p14:nvContentPartPr>
                  <p14:cNvPr id="1103" name="Pennanteckning 1102">
                    <a:extLst>
                      <a:ext uri="{FF2B5EF4-FFF2-40B4-BE49-F238E27FC236}">
                        <a16:creationId xmlns:a16="http://schemas.microsoft.com/office/drawing/2014/main" id="{D9F1C955-0E75-AFBE-B980-C256D7E4C6CE}"/>
                      </a:ext>
                    </a:extLst>
                  </p14:cNvPr>
                  <p14:cNvContentPartPr/>
                  <p14:nvPr/>
                </p14:nvContentPartPr>
                <p14:xfrm>
                  <a:off x="11244282" y="1546619"/>
                  <a:ext cx="111960" cy="96120"/>
                </p14:xfrm>
              </p:contentPart>
            </mc:Choice>
            <mc:Fallback>
              <p:pic>
                <p:nvPicPr>
                  <p:cNvPr id="1103" name="Pennanteckning 1102">
                    <a:extLst>
                      <a:ext uri="{FF2B5EF4-FFF2-40B4-BE49-F238E27FC236}">
                        <a16:creationId xmlns:a16="http://schemas.microsoft.com/office/drawing/2014/main" id="{D9F1C955-0E75-AFBE-B980-C256D7E4C6CE}"/>
                      </a:ext>
                    </a:extLst>
                  </p:cNvPr>
                  <p:cNvPicPr/>
                  <p:nvPr/>
                </p:nvPicPr>
                <p:blipFill>
                  <a:blip r:embed="rId594"/>
                  <a:stretch>
                    <a:fillRect/>
                  </a:stretch>
                </p:blipFill>
                <p:spPr>
                  <a:xfrm>
                    <a:off x="11228802" y="1531499"/>
                    <a:ext cx="1425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595">
                <p14:nvContentPartPr>
                  <p14:cNvPr id="1104" name="Pennanteckning 1103">
                    <a:extLst>
                      <a:ext uri="{FF2B5EF4-FFF2-40B4-BE49-F238E27FC236}">
                        <a16:creationId xmlns:a16="http://schemas.microsoft.com/office/drawing/2014/main" id="{F84DFE64-44D7-C7BA-F03B-4646B4EB18DC}"/>
                      </a:ext>
                    </a:extLst>
                  </p14:cNvPr>
                  <p14:cNvContentPartPr/>
                  <p14:nvPr/>
                </p14:nvContentPartPr>
                <p14:xfrm>
                  <a:off x="11281362" y="1573979"/>
                  <a:ext cx="93960" cy="90360"/>
                </p14:xfrm>
              </p:contentPart>
            </mc:Choice>
            <mc:Fallback>
              <p:pic>
                <p:nvPicPr>
                  <p:cNvPr id="1104" name="Pennanteckning 1103">
                    <a:extLst>
                      <a:ext uri="{FF2B5EF4-FFF2-40B4-BE49-F238E27FC236}">
                        <a16:creationId xmlns:a16="http://schemas.microsoft.com/office/drawing/2014/main" id="{F84DFE64-44D7-C7BA-F03B-4646B4EB18DC}"/>
                      </a:ext>
                    </a:extLst>
                  </p:cNvPr>
                  <p:cNvPicPr/>
                  <p:nvPr/>
                </p:nvPicPr>
                <p:blipFill>
                  <a:blip r:embed="rId596"/>
                  <a:stretch>
                    <a:fillRect/>
                  </a:stretch>
                </p:blipFill>
                <p:spPr>
                  <a:xfrm>
                    <a:off x="11266242" y="1558859"/>
                    <a:ext cx="124200" cy="120960"/>
                  </a:xfrm>
                  <a:prstGeom prst="rect">
                    <a:avLst/>
                  </a:prstGeom>
                </p:spPr>
              </p:pic>
            </mc:Fallback>
          </mc:AlternateContent>
        </p:grpSp>
        <p:grpSp>
          <p:nvGrpSpPr>
            <p:cNvPr id="1116" name="Grupp 1115">
              <a:extLst>
                <a:ext uri="{FF2B5EF4-FFF2-40B4-BE49-F238E27FC236}">
                  <a16:creationId xmlns:a16="http://schemas.microsoft.com/office/drawing/2014/main" id="{F139F9E6-0262-B8D7-9EEE-51E2E0185CC2}"/>
                </a:ext>
              </a:extLst>
            </p:cNvPr>
            <p:cNvGrpSpPr/>
            <p:nvPr/>
          </p:nvGrpSpPr>
          <p:grpSpPr>
            <a:xfrm>
              <a:off x="10219722" y="1918139"/>
              <a:ext cx="1681200" cy="240840"/>
              <a:chOff x="10219722" y="1918139"/>
              <a:chExt cx="1681200" cy="240840"/>
            </a:xfrm>
          </p:grpSpPr>
          <mc:AlternateContent xmlns:mc="http://schemas.openxmlformats.org/markup-compatibility/2006">
            <mc:Choice xmlns:p14="http://schemas.microsoft.com/office/powerpoint/2010/main" Requires="p14">
              <p:contentPart p14:bwMode="auto" r:id="rId597">
                <p14:nvContentPartPr>
                  <p14:cNvPr id="1105" name="Pennanteckning 1104">
                    <a:extLst>
                      <a:ext uri="{FF2B5EF4-FFF2-40B4-BE49-F238E27FC236}">
                        <a16:creationId xmlns:a16="http://schemas.microsoft.com/office/drawing/2014/main" id="{E40B3170-B683-157B-208A-AADCBD62A9D5}"/>
                      </a:ext>
                    </a:extLst>
                  </p14:cNvPr>
                  <p14:cNvContentPartPr/>
                  <p14:nvPr/>
                </p14:nvContentPartPr>
                <p14:xfrm>
                  <a:off x="10219722" y="1991579"/>
                  <a:ext cx="50040" cy="131760"/>
                </p14:xfrm>
              </p:contentPart>
            </mc:Choice>
            <mc:Fallback>
              <p:pic>
                <p:nvPicPr>
                  <p:cNvPr id="1105" name="Pennanteckning 1104">
                    <a:extLst>
                      <a:ext uri="{FF2B5EF4-FFF2-40B4-BE49-F238E27FC236}">
                        <a16:creationId xmlns:a16="http://schemas.microsoft.com/office/drawing/2014/main" id="{E40B3170-B683-157B-208A-AADCBD62A9D5}"/>
                      </a:ext>
                    </a:extLst>
                  </p:cNvPr>
                  <p:cNvPicPr/>
                  <p:nvPr/>
                </p:nvPicPr>
                <p:blipFill>
                  <a:blip r:embed="rId598"/>
                  <a:stretch>
                    <a:fillRect/>
                  </a:stretch>
                </p:blipFill>
                <p:spPr>
                  <a:xfrm>
                    <a:off x="10204242" y="1976459"/>
                    <a:ext cx="806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599">
                <p14:nvContentPartPr>
                  <p14:cNvPr id="1106" name="Pennanteckning 1105">
                    <a:extLst>
                      <a:ext uri="{FF2B5EF4-FFF2-40B4-BE49-F238E27FC236}">
                        <a16:creationId xmlns:a16="http://schemas.microsoft.com/office/drawing/2014/main" id="{20BC0E24-DA53-FAAE-55C3-DD6BC9C60D1E}"/>
                      </a:ext>
                    </a:extLst>
                  </p14:cNvPr>
                  <p14:cNvContentPartPr/>
                  <p14:nvPr/>
                </p14:nvContentPartPr>
                <p14:xfrm>
                  <a:off x="10296402" y="1969259"/>
                  <a:ext cx="52560" cy="5400"/>
                </p14:xfrm>
              </p:contentPart>
            </mc:Choice>
            <mc:Fallback>
              <p:pic>
                <p:nvPicPr>
                  <p:cNvPr id="1106" name="Pennanteckning 1105">
                    <a:extLst>
                      <a:ext uri="{FF2B5EF4-FFF2-40B4-BE49-F238E27FC236}">
                        <a16:creationId xmlns:a16="http://schemas.microsoft.com/office/drawing/2014/main" id="{20BC0E24-DA53-FAAE-55C3-DD6BC9C60D1E}"/>
                      </a:ext>
                    </a:extLst>
                  </p:cNvPr>
                  <p:cNvPicPr/>
                  <p:nvPr/>
                </p:nvPicPr>
                <p:blipFill>
                  <a:blip r:embed="rId600"/>
                  <a:stretch>
                    <a:fillRect/>
                  </a:stretch>
                </p:blipFill>
                <p:spPr>
                  <a:xfrm>
                    <a:off x="10281282" y="1954139"/>
                    <a:ext cx="82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01">
                <p14:nvContentPartPr>
                  <p14:cNvPr id="1107" name="Pennanteckning 1106">
                    <a:extLst>
                      <a:ext uri="{FF2B5EF4-FFF2-40B4-BE49-F238E27FC236}">
                        <a16:creationId xmlns:a16="http://schemas.microsoft.com/office/drawing/2014/main" id="{16A6EB1B-DDA3-2141-8980-E8F1E7808F54}"/>
                      </a:ext>
                    </a:extLst>
                  </p14:cNvPr>
                  <p14:cNvContentPartPr/>
                  <p14:nvPr/>
                </p14:nvContentPartPr>
                <p14:xfrm>
                  <a:off x="10428882" y="2085899"/>
                  <a:ext cx="92880" cy="64800"/>
                </p14:xfrm>
              </p:contentPart>
            </mc:Choice>
            <mc:Fallback>
              <p:pic>
                <p:nvPicPr>
                  <p:cNvPr id="1107" name="Pennanteckning 1106">
                    <a:extLst>
                      <a:ext uri="{FF2B5EF4-FFF2-40B4-BE49-F238E27FC236}">
                        <a16:creationId xmlns:a16="http://schemas.microsoft.com/office/drawing/2014/main" id="{16A6EB1B-DDA3-2141-8980-E8F1E7808F54}"/>
                      </a:ext>
                    </a:extLst>
                  </p:cNvPr>
                  <p:cNvPicPr/>
                  <p:nvPr/>
                </p:nvPicPr>
                <p:blipFill>
                  <a:blip r:embed="rId602"/>
                  <a:stretch>
                    <a:fillRect/>
                  </a:stretch>
                </p:blipFill>
                <p:spPr>
                  <a:xfrm>
                    <a:off x="10413402" y="2070779"/>
                    <a:ext cx="1234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603">
                <p14:nvContentPartPr>
                  <p14:cNvPr id="1108" name="Pennanteckning 1107">
                    <a:extLst>
                      <a:ext uri="{FF2B5EF4-FFF2-40B4-BE49-F238E27FC236}">
                        <a16:creationId xmlns:a16="http://schemas.microsoft.com/office/drawing/2014/main" id="{C4AA721C-1052-CB62-1D01-9B427F4BA358}"/>
                      </a:ext>
                    </a:extLst>
                  </p14:cNvPr>
                  <p14:cNvContentPartPr/>
                  <p14:nvPr/>
                </p14:nvContentPartPr>
                <p14:xfrm>
                  <a:off x="10578642" y="2006339"/>
                  <a:ext cx="70560" cy="131760"/>
                </p14:xfrm>
              </p:contentPart>
            </mc:Choice>
            <mc:Fallback>
              <p:pic>
                <p:nvPicPr>
                  <p:cNvPr id="1108" name="Pennanteckning 1107">
                    <a:extLst>
                      <a:ext uri="{FF2B5EF4-FFF2-40B4-BE49-F238E27FC236}">
                        <a16:creationId xmlns:a16="http://schemas.microsoft.com/office/drawing/2014/main" id="{C4AA721C-1052-CB62-1D01-9B427F4BA358}"/>
                      </a:ext>
                    </a:extLst>
                  </p:cNvPr>
                  <p:cNvPicPr/>
                  <p:nvPr/>
                </p:nvPicPr>
                <p:blipFill>
                  <a:blip r:embed="rId604"/>
                  <a:stretch>
                    <a:fillRect/>
                  </a:stretch>
                </p:blipFill>
                <p:spPr>
                  <a:xfrm>
                    <a:off x="10563162" y="1991219"/>
                    <a:ext cx="1011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605">
                <p14:nvContentPartPr>
                  <p14:cNvPr id="1109" name="Pennanteckning 1108">
                    <a:extLst>
                      <a:ext uri="{FF2B5EF4-FFF2-40B4-BE49-F238E27FC236}">
                        <a16:creationId xmlns:a16="http://schemas.microsoft.com/office/drawing/2014/main" id="{90F52734-35AA-5D95-5E85-3EECADF9466D}"/>
                      </a:ext>
                    </a:extLst>
                  </p14:cNvPr>
                  <p14:cNvContentPartPr/>
                  <p14:nvPr/>
                </p14:nvContentPartPr>
                <p14:xfrm>
                  <a:off x="10701042" y="2052419"/>
                  <a:ext cx="36000" cy="72720"/>
                </p14:xfrm>
              </p:contentPart>
            </mc:Choice>
            <mc:Fallback>
              <p:pic>
                <p:nvPicPr>
                  <p:cNvPr id="1109" name="Pennanteckning 1108">
                    <a:extLst>
                      <a:ext uri="{FF2B5EF4-FFF2-40B4-BE49-F238E27FC236}">
                        <a16:creationId xmlns:a16="http://schemas.microsoft.com/office/drawing/2014/main" id="{90F52734-35AA-5D95-5E85-3EECADF9466D}"/>
                      </a:ext>
                    </a:extLst>
                  </p:cNvPr>
                  <p:cNvPicPr/>
                  <p:nvPr/>
                </p:nvPicPr>
                <p:blipFill>
                  <a:blip r:embed="rId606"/>
                  <a:stretch>
                    <a:fillRect/>
                  </a:stretch>
                </p:blipFill>
                <p:spPr>
                  <a:xfrm>
                    <a:off x="10685562" y="2036939"/>
                    <a:ext cx="662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607">
                <p14:nvContentPartPr>
                  <p14:cNvPr id="1110" name="Pennanteckning 1109">
                    <a:extLst>
                      <a:ext uri="{FF2B5EF4-FFF2-40B4-BE49-F238E27FC236}">
                        <a16:creationId xmlns:a16="http://schemas.microsoft.com/office/drawing/2014/main" id="{DE772299-9917-4AED-432F-FBAB8704B4EF}"/>
                      </a:ext>
                    </a:extLst>
                  </p14:cNvPr>
                  <p14:cNvContentPartPr/>
                  <p14:nvPr/>
                </p14:nvContentPartPr>
                <p14:xfrm>
                  <a:off x="10815882" y="2036939"/>
                  <a:ext cx="94680" cy="122040"/>
                </p14:xfrm>
              </p:contentPart>
            </mc:Choice>
            <mc:Fallback>
              <p:pic>
                <p:nvPicPr>
                  <p:cNvPr id="1110" name="Pennanteckning 1109">
                    <a:extLst>
                      <a:ext uri="{FF2B5EF4-FFF2-40B4-BE49-F238E27FC236}">
                        <a16:creationId xmlns:a16="http://schemas.microsoft.com/office/drawing/2014/main" id="{DE772299-9917-4AED-432F-FBAB8704B4EF}"/>
                      </a:ext>
                    </a:extLst>
                  </p:cNvPr>
                  <p:cNvPicPr/>
                  <p:nvPr/>
                </p:nvPicPr>
                <p:blipFill>
                  <a:blip r:embed="rId608"/>
                  <a:stretch>
                    <a:fillRect/>
                  </a:stretch>
                </p:blipFill>
                <p:spPr>
                  <a:xfrm>
                    <a:off x="10800762" y="2021819"/>
                    <a:ext cx="1252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609">
                <p14:nvContentPartPr>
                  <p14:cNvPr id="1111" name="Pennanteckning 1110">
                    <a:extLst>
                      <a:ext uri="{FF2B5EF4-FFF2-40B4-BE49-F238E27FC236}">
                        <a16:creationId xmlns:a16="http://schemas.microsoft.com/office/drawing/2014/main" id="{5EF87BF2-BC31-F06C-CE56-B0E02D66E577}"/>
                      </a:ext>
                    </a:extLst>
                  </p14:cNvPr>
                  <p14:cNvContentPartPr/>
                  <p14:nvPr/>
                </p14:nvContentPartPr>
                <p14:xfrm>
                  <a:off x="10935042" y="2008859"/>
                  <a:ext cx="336960" cy="95400"/>
                </p14:xfrm>
              </p:contentPart>
            </mc:Choice>
            <mc:Fallback>
              <p:pic>
                <p:nvPicPr>
                  <p:cNvPr id="1111" name="Pennanteckning 1110">
                    <a:extLst>
                      <a:ext uri="{FF2B5EF4-FFF2-40B4-BE49-F238E27FC236}">
                        <a16:creationId xmlns:a16="http://schemas.microsoft.com/office/drawing/2014/main" id="{5EF87BF2-BC31-F06C-CE56-B0E02D66E577}"/>
                      </a:ext>
                    </a:extLst>
                  </p:cNvPr>
                  <p:cNvPicPr/>
                  <p:nvPr/>
                </p:nvPicPr>
                <p:blipFill>
                  <a:blip r:embed="rId610"/>
                  <a:stretch>
                    <a:fillRect/>
                  </a:stretch>
                </p:blipFill>
                <p:spPr>
                  <a:xfrm>
                    <a:off x="10919562" y="1993739"/>
                    <a:ext cx="3675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11">
                <p14:nvContentPartPr>
                  <p14:cNvPr id="1112" name="Pennanteckning 1111">
                    <a:extLst>
                      <a:ext uri="{FF2B5EF4-FFF2-40B4-BE49-F238E27FC236}">
                        <a16:creationId xmlns:a16="http://schemas.microsoft.com/office/drawing/2014/main" id="{07D11372-AF60-B2E7-6528-276C1EFB8A4C}"/>
                      </a:ext>
                    </a:extLst>
                  </p14:cNvPr>
                  <p14:cNvContentPartPr/>
                  <p14:nvPr/>
                </p14:nvContentPartPr>
                <p14:xfrm>
                  <a:off x="11301162" y="1918139"/>
                  <a:ext cx="36720" cy="162360"/>
                </p14:xfrm>
              </p:contentPart>
            </mc:Choice>
            <mc:Fallback>
              <p:pic>
                <p:nvPicPr>
                  <p:cNvPr id="1112" name="Pennanteckning 1111">
                    <a:extLst>
                      <a:ext uri="{FF2B5EF4-FFF2-40B4-BE49-F238E27FC236}">
                        <a16:creationId xmlns:a16="http://schemas.microsoft.com/office/drawing/2014/main" id="{07D11372-AF60-B2E7-6528-276C1EFB8A4C}"/>
                      </a:ext>
                    </a:extLst>
                  </p:cNvPr>
                  <p:cNvPicPr/>
                  <p:nvPr/>
                </p:nvPicPr>
                <p:blipFill>
                  <a:blip r:embed="rId612"/>
                  <a:stretch>
                    <a:fillRect/>
                  </a:stretch>
                </p:blipFill>
                <p:spPr>
                  <a:xfrm>
                    <a:off x="11286042" y="1902659"/>
                    <a:ext cx="673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613">
                <p14:nvContentPartPr>
                  <p14:cNvPr id="1113" name="Pennanteckning 1112">
                    <a:extLst>
                      <a:ext uri="{FF2B5EF4-FFF2-40B4-BE49-F238E27FC236}">
                        <a16:creationId xmlns:a16="http://schemas.microsoft.com/office/drawing/2014/main" id="{F923A895-F2AE-5459-F3DC-D79C49EE7A56}"/>
                      </a:ext>
                    </a:extLst>
                  </p14:cNvPr>
                  <p14:cNvContentPartPr/>
                  <p14:nvPr/>
                </p14:nvContentPartPr>
                <p14:xfrm>
                  <a:off x="11318802" y="1985819"/>
                  <a:ext cx="118440" cy="45000"/>
                </p14:xfrm>
              </p:contentPart>
            </mc:Choice>
            <mc:Fallback>
              <p:pic>
                <p:nvPicPr>
                  <p:cNvPr id="1113" name="Pennanteckning 1112">
                    <a:extLst>
                      <a:ext uri="{FF2B5EF4-FFF2-40B4-BE49-F238E27FC236}">
                        <a16:creationId xmlns:a16="http://schemas.microsoft.com/office/drawing/2014/main" id="{F923A895-F2AE-5459-F3DC-D79C49EE7A56}"/>
                      </a:ext>
                    </a:extLst>
                  </p:cNvPr>
                  <p:cNvPicPr/>
                  <p:nvPr/>
                </p:nvPicPr>
                <p:blipFill>
                  <a:blip r:embed="rId614"/>
                  <a:stretch>
                    <a:fillRect/>
                  </a:stretch>
                </p:blipFill>
                <p:spPr>
                  <a:xfrm>
                    <a:off x="11303322" y="1970699"/>
                    <a:ext cx="1490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615">
                <p14:nvContentPartPr>
                  <p14:cNvPr id="1114" name="Pennanteckning 1113">
                    <a:extLst>
                      <a:ext uri="{FF2B5EF4-FFF2-40B4-BE49-F238E27FC236}">
                        <a16:creationId xmlns:a16="http://schemas.microsoft.com/office/drawing/2014/main" id="{ACBE5765-C459-8F38-15F2-EEA5BA86A5E7}"/>
                      </a:ext>
                    </a:extLst>
                  </p14:cNvPr>
                  <p14:cNvContentPartPr/>
                  <p14:nvPr/>
                </p14:nvContentPartPr>
                <p14:xfrm>
                  <a:off x="11446242" y="2016419"/>
                  <a:ext cx="7560" cy="41760"/>
                </p14:xfrm>
              </p:contentPart>
            </mc:Choice>
            <mc:Fallback>
              <p:pic>
                <p:nvPicPr>
                  <p:cNvPr id="1114" name="Pennanteckning 1113">
                    <a:extLst>
                      <a:ext uri="{FF2B5EF4-FFF2-40B4-BE49-F238E27FC236}">
                        <a16:creationId xmlns:a16="http://schemas.microsoft.com/office/drawing/2014/main" id="{ACBE5765-C459-8F38-15F2-EEA5BA86A5E7}"/>
                      </a:ext>
                    </a:extLst>
                  </p:cNvPr>
                  <p:cNvPicPr/>
                  <p:nvPr/>
                </p:nvPicPr>
                <p:blipFill>
                  <a:blip r:embed="rId616"/>
                  <a:stretch>
                    <a:fillRect/>
                  </a:stretch>
                </p:blipFill>
                <p:spPr>
                  <a:xfrm>
                    <a:off x="11430762" y="2001299"/>
                    <a:ext cx="381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617">
                <p14:nvContentPartPr>
                  <p14:cNvPr id="1115" name="Pennanteckning 1114">
                    <a:extLst>
                      <a:ext uri="{FF2B5EF4-FFF2-40B4-BE49-F238E27FC236}">
                        <a16:creationId xmlns:a16="http://schemas.microsoft.com/office/drawing/2014/main" id="{1B625727-FC9F-F5E4-172C-41655CDD5D6D}"/>
                      </a:ext>
                    </a:extLst>
                  </p14:cNvPr>
                  <p14:cNvContentPartPr/>
                  <p14:nvPr/>
                </p14:nvContentPartPr>
                <p14:xfrm>
                  <a:off x="11560002" y="1945499"/>
                  <a:ext cx="340920" cy="102960"/>
                </p14:xfrm>
              </p:contentPart>
            </mc:Choice>
            <mc:Fallback>
              <p:pic>
                <p:nvPicPr>
                  <p:cNvPr id="1115" name="Pennanteckning 1114">
                    <a:extLst>
                      <a:ext uri="{FF2B5EF4-FFF2-40B4-BE49-F238E27FC236}">
                        <a16:creationId xmlns:a16="http://schemas.microsoft.com/office/drawing/2014/main" id="{1B625727-FC9F-F5E4-172C-41655CDD5D6D}"/>
                      </a:ext>
                    </a:extLst>
                  </p:cNvPr>
                  <p:cNvPicPr/>
                  <p:nvPr/>
                </p:nvPicPr>
                <p:blipFill>
                  <a:blip r:embed="rId618"/>
                  <a:stretch>
                    <a:fillRect/>
                  </a:stretch>
                </p:blipFill>
                <p:spPr>
                  <a:xfrm>
                    <a:off x="11544882" y="1930019"/>
                    <a:ext cx="371520" cy="13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19">
              <p14:nvContentPartPr>
                <p14:cNvPr id="1119" name="Pennanteckning 1118">
                  <a:extLst>
                    <a:ext uri="{FF2B5EF4-FFF2-40B4-BE49-F238E27FC236}">
                      <a16:creationId xmlns:a16="http://schemas.microsoft.com/office/drawing/2014/main" id="{79C649E3-2C4C-2143-AF3D-3F99EC821EA4}"/>
                    </a:ext>
                  </a:extLst>
                </p14:cNvPr>
                <p14:cNvContentPartPr/>
                <p14:nvPr/>
              </p14:nvContentPartPr>
              <p14:xfrm>
                <a:off x="10123602" y="2331419"/>
                <a:ext cx="7920" cy="6120"/>
              </p14:xfrm>
            </p:contentPart>
          </mc:Choice>
          <mc:Fallback>
            <p:pic>
              <p:nvPicPr>
                <p:cNvPr id="1119" name="Pennanteckning 1118">
                  <a:extLst>
                    <a:ext uri="{FF2B5EF4-FFF2-40B4-BE49-F238E27FC236}">
                      <a16:creationId xmlns:a16="http://schemas.microsoft.com/office/drawing/2014/main" id="{79C649E3-2C4C-2143-AF3D-3F99EC821EA4}"/>
                    </a:ext>
                  </a:extLst>
                </p:cNvPr>
                <p:cNvPicPr/>
                <p:nvPr/>
              </p:nvPicPr>
              <p:blipFill>
                <a:blip r:embed="rId620"/>
                <a:stretch>
                  <a:fillRect/>
                </a:stretch>
              </p:blipFill>
              <p:spPr>
                <a:xfrm>
                  <a:off x="10108482" y="2316299"/>
                  <a:ext cx="38160" cy="36720"/>
                </a:xfrm>
                <a:prstGeom prst="rect">
                  <a:avLst/>
                </a:prstGeom>
              </p:spPr>
            </p:pic>
          </mc:Fallback>
        </mc:AlternateContent>
        <p:grpSp>
          <p:nvGrpSpPr>
            <p:cNvPr id="1126" name="Grupp 1125">
              <a:extLst>
                <a:ext uri="{FF2B5EF4-FFF2-40B4-BE49-F238E27FC236}">
                  <a16:creationId xmlns:a16="http://schemas.microsoft.com/office/drawing/2014/main" id="{167F33BC-0C1D-1EB0-085A-20F9C8A5D498}"/>
                </a:ext>
              </a:extLst>
            </p:cNvPr>
            <p:cNvGrpSpPr/>
            <p:nvPr/>
          </p:nvGrpSpPr>
          <p:grpSpPr>
            <a:xfrm>
              <a:off x="10102002" y="2424299"/>
              <a:ext cx="185760" cy="92880"/>
              <a:chOff x="10102002" y="2424299"/>
              <a:chExt cx="185760" cy="92880"/>
            </a:xfrm>
          </p:grpSpPr>
          <mc:AlternateContent xmlns:mc="http://schemas.openxmlformats.org/markup-compatibility/2006">
            <mc:Choice xmlns:p14="http://schemas.microsoft.com/office/powerpoint/2010/main" Requires="p14">
              <p:contentPart p14:bwMode="auto" r:id="rId621">
                <p14:nvContentPartPr>
                  <p14:cNvPr id="1118" name="Pennanteckning 1117">
                    <a:extLst>
                      <a:ext uri="{FF2B5EF4-FFF2-40B4-BE49-F238E27FC236}">
                        <a16:creationId xmlns:a16="http://schemas.microsoft.com/office/drawing/2014/main" id="{E1569EF8-03BB-F92A-1036-071874871B18}"/>
                      </a:ext>
                    </a:extLst>
                  </p14:cNvPr>
                  <p14:cNvContentPartPr/>
                  <p14:nvPr/>
                </p14:nvContentPartPr>
                <p14:xfrm>
                  <a:off x="10102002" y="2424299"/>
                  <a:ext cx="20880" cy="92880"/>
                </p14:xfrm>
              </p:contentPart>
            </mc:Choice>
            <mc:Fallback>
              <p:pic>
                <p:nvPicPr>
                  <p:cNvPr id="1118" name="Pennanteckning 1117">
                    <a:extLst>
                      <a:ext uri="{FF2B5EF4-FFF2-40B4-BE49-F238E27FC236}">
                        <a16:creationId xmlns:a16="http://schemas.microsoft.com/office/drawing/2014/main" id="{E1569EF8-03BB-F92A-1036-071874871B18}"/>
                      </a:ext>
                    </a:extLst>
                  </p:cNvPr>
                  <p:cNvPicPr/>
                  <p:nvPr/>
                </p:nvPicPr>
                <p:blipFill>
                  <a:blip r:embed="rId622"/>
                  <a:stretch>
                    <a:fillRect/>
                  </a:stretch>
                </p:blipFill>
                <p:spPr>
                  <a:xfrm>
                    <a:off x="10086882" y="2408819"/>
                    <a:ext cx="514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623">
                <p14:nvContentPartPr>
                  <p14:cNvPr id="1120" name="Pennanteckning 1119">
                    <a:extLst>
                      <a:ext uri="{FF2B5EF4-FFF2-40B4-BE49-F238E27FC236}">
                        <a16:creationId xmlns:a16="http://schemas.microsoft.com/office/drawing/2014/main" id="{B0C5329C-DED9-A060-AE95-561E71E47AF7}"/>
                      </a:ext>
                    </a:extLst>
                  </p14:cNvPr>
                  <p14:cNvContentPartPr/>
                  <p14:nvPr/>
                </p14:nvContentPartPr>
                <p14:xfrm>
                  <a:off x="10197402" y="2443019"/>
                  <a:ext cx="90360" cy="55800"/>
                </p14:xfrm>
              </p:contentPart>
            </mc:Choice>
            <mc:Fallback>
              <p:pic>
                <p:nvPicPr>
                  <p:cNvPr id="1120" name="Pennanteckning 1119">
                    <a:extLst>
                      <a:ext uri="{FF2B5EF4-FFF2-40B4-BE49-F238E27FC236}">
                        <a16:creationId xmlns:a16="http://schemas.microsoft.com/office/drawing/2014/main" id="{B0C5329C-DED9-A060-AE95-561E71E47AF7}"/>
                      </a:ext>
                    </a:extLst>
                  </p:cNvPr>
                  <p:cNvPicPr/>
                  <p:nvPr/>
                </p:nvPicPr>
                <p:blipFill>
                  <a:blip r:embed="rId624"/>
                  <a:stretch>
                    <a:fillRect/>
                  </a:stretch>
                </p:blipFill>
                <p:spPr>
                  <a:xfrm>
                    <a:off x="10181922" y="2427899"/>
                    <a:ext cx="120960" cy="86400"/>
                  </a:xfrm>
                  <a:prstGeom prst="rect">
                    <a:avLst/>
                  </a:prstGeom>
                </p:spPr>
              </p:pic>
            </mc:Fallback>
          </mc:AlternateContent>
        </p:grpSp>
        <p:grpSp>
          <p:nvGrpSpPr>
            <p:cNvPr id="1125" name="Grupp 1124">
              <a:extLst>
                <a:ext uri="{FF2B5EF4-FFF2-40B4-BE49-F238E27FC236}">
                  <a16:creationId xmlns:a16="http://schemas.microsoft.com/office/drawing/2014/main" id="{7FF728D2-CB44-C293-9A22-4BEC3C9B11FC}"/>
                </a:ext>
              </a:extLst>
            </p:cNvPr>
            <p:cNvGrpSpPr/>
            <p:nvPr/>
          </p:nvGrpSpPr>
          <p:grpSpPr>
            <a:xfrm>
              <a:off x="10473522" y="2364539"/>
              <a:ext cx="545400" cy="168480"/>
              <a:chOff x="10473522" y="2364539"/>
              <a:chExt cx="545400" cy="168480"/>
            </a:xfrm>
          </p:grpSpPr>
          <mc:AlternateContent xmlns:mc="http://schemas.openxmlformats.org/markup-compatibility/2006">
            <mc:Choice xmlns:p14="http://schemas.microsoft.com/office/powerpoint/2010/main" Requires="p14">
              <p:contentPart p14:bwMode="auto" r:id="rId625">
                <p14:nvContentPartPr>
                  <p14:cNvPr id="1121" name="Pennanteckning 1120">
                    <a:extLst>
                      <a:ext uri="{FF2B5EF4-FFF2-40B4-BE49-F238E27FC236}">
                        <a16:creationId xmlns:a16="http://schemas.microsoft.com/office/drawing/2014/main" id="{717C1A38-C2B6-399F-7CB3-2A82EDBA1EA3}"/>
                      </a:ext>
                    </a:extLst>
                  </p14:cNvPr>
                  <p14:cNvContentPartPr/>
                  <p14:nvPr/>
                </p14:nvContentPartPr>
                <p14:xfrm>
                  <a:off x="10473522" y="2438339"/>
                  <a:ext cx="92160" cy="94680"/>
                </p14:xfrm>
              </p:contentPart>
            </mc:Choice>
            <mc:Fallback>
              <p:pic>
                <p:nvPicPr>
                  <p:cNvPr id="1121" name="Pennanteckning 1120">
                    <a:extLst>
                      <a:ext uri="{FF2B5EF4-FFF2-40B4-BE49-F238E27FC236}">
                        <a16:creationId xmlns:a16="http://schemas.microsoft.com/office/drawing/2014/main" id="{717C1A38-C2B6-399F-7CB3-2A82EDBA1EA3}"/>
                      </a:ext>
                    </a:extLst>
                  </p:cNvPr>
                  <p:cNvPicPr/>
                  <p:nvPr/>
                </p:nvPicPr>
                <p:blipFill>
                  <a:blip r:embed="rId626"/>
                  <a:stretch>
                    <a:fillRect/>
                  </a:stretch>
                </p:blipFill>
                <p:spPr>
                  <a:xfrm>
                    <a:off x="10458402" y="2422859"/>
                    <a:ext cx="1227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627">
                <p14:nvContentPartPr>
                  <p14:cNvPr id="1122" name="Pennanteckning 1121">
                    <a:extLst>
                      <a:ext uri="{FF2B5EF4-FFF2-40B4-BE49-F238E27FC236}">
                        <a16:creationId xmlns:a16="http://schemas.microsoft.com/office/drawing/2014/main" id="{AE55F28A-1229-A682-C05A-DDA366A8662D}"/>
                      </a:ext>
                    </a:extLst>
                  </p14:cNvPr>
                  <p14:cNvContentPartPr/>
                  <p14:nvPr/>
                </p14:nvContentPartPr>
                <p14:xfrm>
                  <a:off x="10621482" y="2444819"/>
                  <a:ext cx="136800" cy="63360"/>
                </p14:xfrm>
              </p:contentPart>
            </mc:Choice>
            <mc:Fallback>
              <p:pic>
                <p:nvPicPr>
                  <p:cNvPr id="1122" name="Pennanteckning 1121">
                    <a:extLst>
                      <a:ext uri="{FF2B5EF4-FFF2-40B4-BE49-F238E27FC236}">
                        <a16:creationId xmlns:a16="http://schemas.microsoft.com/office/drawing/2014/main" id="{AE55F28A-1229-A682-C05A-DDA366A8662D}"/>
                      </a:ext>
                    </a:extLst>
                  </p:cNvPr>
                  <p:cNvPicPr/>
                  <p:nvPr/>
                </p:nvPicPr>
                <p:blipFill>
                  <a:blip r:embed="rId628"/>
                  <a:stretch>
                    <a:fillRect/>
                  </a:stretch>
                </p:blipFill>
                <p:spPr>
                  <a:xfrm>
                    <a:off x="10606362" y="2429699"/>
                    <a:ext cx="1674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629">
                <p14:nvContentPartPr>
                  <p14:cNvPr id="1123" name="Pennanteckning 1122">
                    <a:extLst>
                      <a:ext uri="{FF2B5EF4-FFF2-40B4-BE49-F238E27FC236}">
                        <a16:creationId xmlns:a16="http://schemas.microsoft.com/office/drawing/2014/main" id="{47FA3FE8-8C5C-53AD-A283-864AA9A4662C}"/>
                      </a:ext>
                    </a:extLst>
                  </p14:cNvPr>
                  <p14:cNvContentPartPr/>
                  <p14:nvPr/>
                </p14:nvContentPartPr>
                <p14:xfrm>
                  <a:off x="10789242" y="2416739"/>
                  <a:ext cx="63360" cy="85680"/>
                </p14:xfrm>
              </p:contentPart>
            </mc:Choice>
            <mc:Fallback>
              <p:pic>
                <p:nvPicPr>
                  <p:cNvPr id="1123" name="Pennanteckning 1122">
                    <a:extLst>
                      <a:ext uri="{FF2B5EF4-FFF2-40B4-BE49-F238E27FC236}">
                        <a16:creationId xmlns:a16="http://schemas.microsoft.com/office/drawing/2014/main" id="{47FA3FE8-8C5C-53AD-A283-864AA9A4662C}"/>
                      </a:ext>
                    </a:extLst>
                  </p:cNvPr>
                  <p:cNvPicPr/>
                  <p:nvPr/>
                </p:nvPicPr>
                <p:blipFill>
                  <a:blip r:embed="rId630"/>
                  <a:stretch>
                    <a:fillRect/>
                  </a:stretch>
                </p:blipFill>
                <p:spPr>
                  <a:xfrm>
                    <a:off x="10774122" y="2401619"/>
                    <a:ext cx="936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31">
                <p14:nvContentPartPr>
                  <p14:cNvPr id="1124" name="Pennanteckning 1123">
                    <a:extLst>
                      <a:ext uri="{FF2B5EF4-FFF2-40B4-BE49-F238E27FC236}">
                        <a16:creationId xmlns:a16="http://schemas.microsoft.com/office/drawing/2014/main" id="{A17D920C-1BB6-0617-DDEF-0170E592017E}"/>
                      </a:ext>
                    </a:extLst>
                  </p14:cNvPr>
                  <p14:cNvContentPartPr/>
                  <p14:nvPr/>
                </p14:nvContentPartPr>
                <p14:xfrm>
                  <a:off x="10915242" y="2364539"/>
                  <a:ext cx="103680" cy="141120"/>
                </p14:xfrm>
              </p:contentPart>
            </mc:Choice>
            <mc:Fallback>
              <p:pic>
                <p:nvPicPr>
                  <p:cNvPr id="1124" name="Pennanteckning 1123">
                    <a:extLst>
                      <a:ext uri="{FF2B5EF4-FFF2-40B4-BE49-F238E27FC236}">
                        <a16:creationId xmlns:a16="http://schemas.microsoft.com/office/drawing/2014/main" id="{A17D920C-1BB6-0617-DDEF-0170E592017E}"/>
                      </a:ext>
                    </a:extLst>
                  </p:cNvPr>
                  <p:cNvPicPr/>
                  <p:nvPr/>
                </p:nvPicPr>
                <p:blipFill>
                  <a:blip r:embed="rId632"/>
                  <a:stretch>
                    <a:fillRect/>
                  </a:stretch>
                </p:blipFill>
                <p:spPr>
                  <a:xfrm>
                    <a:off x="10899762" y="2349419"/>
                    <a:ext cx="134280" cy="171360"/>
                  </a:xfrm>
                  <a:prstGeom prst="rect">
                    <a:avLst/>
                  </a:prstGeom>
                </p:spPr>
              </p:pic>
            </mc:Fallback>
          </mc:AlternateContent>
        </p:grpSp>
        <p:grpSp>
          <p:nvGrpSpPr>
            <p:cNvPr id="1131" name="Grupp 1130">
              <a:extLst>
                <a:ext uri="{FF2B5EF4-FFF2-40B4-BE49-F238E27FC236}">
                  <a16:creationId xmlns:a16="http://schemas.microsoft.com/office/drawing/2014/main" id="{595DFED0-93D7-F162-8FE0-8E1EBCB8ABE8}"/>
                </a:ext>
              </a:extLst>
            </p:cNvPr>
            <p:cNvGrpSpPr/>
            <p:nvPr/>
          </p:nvGrpSpPr>
          <p:grpSpPr>
            <a:xfrm>
              <a:off x="11267322" y="2373539"/>
              <a:ext cx="715680" cy="275040"/>
              <a:chOff x="11267322" y="2373539"/>
              <a:chExt cx="715680" cy="275040"/>
            </a:xfrm>
          </p:grpSpPr>
          <mc:AlternateContent xmlns:mc="http://schemas.openxmlformats.org/markup-compatibility/2006">
            <mc:Choice xmlns:p14="http://schemas.microsoft.com/office/powerpoint/2010/main" Requires="p14">
              <p:contentPart p14:bwMode="auto" r:id="rId633">
                <p14:nvContentPartPr>
                  <p14:cNvPr id="1127" name="Pennanteckning 1126">
                    <a:extLst>
                      <a:ext uri="{FF2B5EF4-FFF2-40B4-BE49-F238E27FC236}">
                        <a16:creationId xmlns:a16="http://schemas.microsoft.com/office/drawing/2014/main" id="{2D5AD6E6-C8F5-62C4-5CD1-74A007D883B9}"/>
                      </a:ext>
                    </a:extLst>
                  </p14:cNvPr>
                  <p14:cNvContentPartPr/>
                  <p14:nvPr/>
                </p14:nvContentPartPr>
                <p14:xfrm>
                  <a:off x="11267322" y="2389379"/>
                  <a:ext cx="309600" cy="259200"/>
                </p14:xfrm>
              </p:contentPart>
            </mc:Choice>
            <mc:Fallback>
              <p:pic>
                <p:nvPicPr>
                  <p:cNvPr id="1127" name="Pennanteckning 1126">
                    <a:extLst>
                      <a:ext uri="{FF2B5EF4-FFF2-40B4-BE49-F238E27FC236}">
                        <a16:creationId xmlns:a16="http://schemas.microsoft.com/office/drawing/2014/main" id="{2D5AD6E6-C8F5-62C4-5CD1-74A007D883B9}"/>
                      </a:ext>
                    </a:extLst>
                  </p:cNvPr>
                  <p:cNvPicPr/>
                  <p:nvPr/>
                </p:nvPicPr>
                <p:blipFill>
                  <a:blip r:embed="rId634"/>
                  <a:stretch>
                    <a:fillRect/>
                  </a:stretch>
                </p:blipFill>
                <p:spPr>
                  <a:xfrm>
                    <a:off x="11252202" y="2374259"/>
                    <a:ext cx="3402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635">
                <p14:nvContentPartPr>
                  <p14:cNvPr id="1128" name="Pennanteckning 1127">
                    <a:extLst>
                      <a:ext uri="{FF2B5EF4-FFF2-40B4-BE49-F238E27FC236}">
                        <a16:creationId xmlns:a16="http://schemas.microsoft.com/office/drawing/2014/main" id="{0A7AF3DA-7C24-0DA5-EFE7-97018EF7A9CC}"/>
                      </a:ext>
                    </a:extLst>
                  </p14:cNvPr>
                  <p14:cNvContentPartPr/>
                  <p14:nvPr/>
                </p14:nvContentPartPr>
                <p14:xfrm>
                  <a:off x="11646042" y="2391179"/>
                  <a:ext cx="24480" cy="57600"/>
                </p14:xfrm>
              </p:contentPart>
            </mc:Choice>
            <mc:Fallback>
              <p:pic>
                <p:nvPicPr>
                  <p:cNvPr id="1128" name="Pennanteckning 1127">
                    <a:extLst>
                      <a:ext uri="{FF2B5EF4-FFF2-40B4-BE49-F238E27FC236}">
                        <a16:creationId xmlns:a16="http://schemas.microsoft.com/office/drawing/2014/main" id="{0A7AF3DA-7C24-0DA5-EFE7-97018EF7A9CC}"/>
                      </a:ext>
                    </a:extLst>
                  </p:cNvPr>
                  <p:cNvPicPr/>
                  <p:nvPr/>
                </p:nvPicPr>
                <p:blipFill>
                  <a:blip r:embed="rId636"/>
                  <a:stretch>
                    <a:fillRect/>
                  </a:stretch>
                </p:blipFill>
                <p:spPr>
                  <a:xfrm>
                    <a:off x="11630922" y="2375699"/>
                    <a:ext cx="547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637">
                <p14:nvContentPartPr>
                  <p14:cNvPr id="1129" name="Pennanteckning 1128">
                    <a:extLst>
                      <a:ext uri="{FF2B5EF4-FFF2-40B4-BE49-F238E27FC236}">
                        <a16:creationId xmlns:a16="http://schemas.microsoft.com/office/drawing/2014/main" id="{CC44E007-4DC3-8228-10C4-644CBC4DBBC6}"/>
                      </a:ext>
                    </a:extLst>
                  </p14:cNvPr>
                  <p14:cNvContentPartPr/>
                  <p14:nvPr/>
                </p14:nvContentPartPr>
                <p14:xfrm>
                  <a:off x="11670162" y="2391179"/>
                  <a:ext cx="360" cy="360"/>
                </p14:xfrm>
              </p:contentPart>
            </mc:Choice>
            <mc:Fallback>
              <p:pic>
                <p:nvPicPr>
                  <p:cNvPr id="1129" name="Pennanteckning 1128">
                    <a:extLst>
                      <a:ext uri="{FF2B5EF4-FFF2-40B4-BE49-F238E27FC236}">
                        <a16:creationId xmlns:a16="http://schemas.microsoft.com/office/drawing/2014/main" id="{CC44E007-4DC3-8228-10C4-644CBC4DBBC6}"/>
                      </a:ext>
                    </a:extLst>
                  </p:cNvPr>
                  <p:cNvPicPr/>
                  <p:nvPr/>
                </p:nvPicPr>
                <p:blipFill>
                  <a:blip r:embed="rId638"/>
                  <a:stretch>
                    <a:fillRect/>
                  </a:stretch>
                </p:blipFill>
                <p:spPr>
                  <a:xfrm>
                    <a:off x="11654682" y="2375699"/>
                    <a:ext cx="30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39">
                <p14:nvContentPartPr>
                  <p14:cNvPr id="1130" name="Pennanteckning 1129">
                    <a:extLst>
                      <a:ext uri="{FF2B5EF4-FFF2-40B4-BE49-F238E27FC236}">
                        <a16:creationId xmlns:a16="http://schemas.microsoft.com/office/drawing/2014/main" id="{849A70E7-A23F-6190-3D0C-35C0D4164976}"/>
                      </a:ext>
                    </a:extLst>
                  </p14:cNvPr>
                  <p14:cNvContentPartPr/>
                  <p14:nvPr/>
                </p14:nvContentPartPr>
                <p14:xfrm>
                  <a:off x="11716242" y="2373539"/>
                  <a:ext cx="266760" cy="106920"/>
                </p14:xfrm>
              </p:contentPart>
            </mc:Choice>
            <mc:Fallback>
              <p:pic>
                <p:nvPicPr>
                  <p:cNvPr id="1130" name="Pennanteckning 1129">
                    <a:extLst>
                      <a:ext uri="{FF2B5EF4-FFF2-40B4-BE49-F238E27FC236}">
                        <a16:creationId xmlns:a16="http://schemas.microsoft.com/office/drawing/2014/main" id="{849A70E7-A23F-6190-3D0C-35C0D4164976}"/>
                      </a:ext>
                    </a:extLst>
                  </p:cNvPr>
                  <p:cNvPicPr/>
                  <p:nvPr/>
                </p:nvPicPr>
                <p:blipFill>
                  <a:blip r:embed="rId640"/>
                  <a:stretch>
                    <a:fillRect/>
                  </a:stretch>
                </p:blipFill>
                <p:spPr>
                  <a:xfrm>
                    <a:off x="11701122" y="2358419"/>
                    <a:ext cx="297000" cy="13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1">
              <p14:nvContentPartPr>
                <p14:cNvPr id="1132" name="Pennanteckning 1131">
                  <a:extLst>
                    <a:ext uri="{FF2B5EF4-FFF2-40B4-BE49-F238E27FC236}">
                      <a16:creationId xmlns:a16="http://schemas.microsoft.com/office/drawing/2014/main" id="{09B76807-CEF3-EDFE-8ABC-CE9DD6646EEA}"/>
                    </a:ext>
                  </a:extLst>
                </p14:cNvPr>
                <p14:cNvContentPartPr/>
                <p14:nvPr/>
              </p14:nvContentPartPr>
              <p14:xfrm>
                <a:off x="11707242" y="2283539"/>
                <a:ext cx="6120" cy="360"/>
              </p14:xfrm>
            </p:contentPart>
          </mc:Choice>
          <mc:Fallback>
            <p:pic>
              <p:nvPicPr>
                <p:cNvPr id="1132" name="Pennanteckning 1131">
                  <a:extLst>
                    <a:ext uri="{FF2B5EF4-FFF2-40B4-BE49-F238E27FC236}">
                      <a16:creationId xmlns:a16="http://schemas.microsoft.com/office/drawing/2014/main" id="{09B76807-CEF3-EDFE-8ABC-CE9DD6646EEA}"/>
                    </a:ext>
                  </a:extLst>
                </p:cNvPr>
                <p:cNvPicPr/>
                <p:nvPr/>
              </p:nvPicPr>
              <p:blipFill>
                <a:blip r:embed="rId642"/>
                <a:stretch>
                  <a:fillRect/>
                </a:stretch>
              </p:blipFill>
              <p:spPr>
                <a:xfrm>
                  <a:off x="11692122" y="2268419"/>
                  <a:ext cx="367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43">
              <p14:nvContentPartPr>
                <p14:cNvPr id="1133" name="Pennanteckning 1132">
                  <a:extLst>
                    <a:ext uri="{FF2B5EF4-FFF2-40B4-BE49-F238E27FC236}">
                      <a16:creationId xmlns:a16="http://schemas.microsoft.com/office/drawing/2014/main" id="{FB2C2053-38A5-6C94-2AC6-007036ED3715}"/>
                    </a:ext>
                  </a:extLst>
                </p14:cNvPr>
                <p14:cNvContentPartPr/>
                <p14:nvPr/>
              </p14:nvContentPartPr>
              <p14:xfrm>
                <a:off x="10020282" y="1765859"/>
                <a:ext cx="340200" cy="24480"/>
              </p14:xfrm>
            </p:contentPart>
          </mc:Choice>
          <mc:Fallback>
            <p:pic>
              <p:nvPicPr>
                <p:cNvPr id="1133" name="Pennanteckning 1132">
                  <a:extLst>
                    <a:ext uri="{FF2B5EF4-FFF2-40B4-BE49-F238E27FC236}">
                      <a16:creationId xmlns:a16="http://schemas.microsoft.com/office/drawing/2014/main" id="{FB2C2053-38A5-6C94-2AC6-007036ED3715}"/>
                    </a:ext>
                  </a:extLst>
                </p:cNvPr>
                <p:cNvPicPr/>
                <p:nvPr/>
              </p:nvPicPr>
              <p:blipFill>
                <a:blip r:embed="rId644"/>
                <a:stretch>
                  <a:fillRect/>
                </a:stretch>
              </p:blipFill>
              <p:spPr>
                <a:xfrm>
                  <a:off x="10005162" y="1750739"/>
                  <a:ext cx="370800" cy="54720"/>
                </a:xfrm>
                <a:prstGeom prst="rect">
                  <a:avLst/>
                </a:prstGeom>
              </p:spPr>
            </p:pic>
          </mc:Fallback>
        </mc:AlternateContent>
      </p:grpSp>
      <p:grpSp>
        <p:nvGrpSpPr>
          <p:cNvPr id="1265" name="Grupp 1264">
            <a:extLst>
              <a:ext uri="{FF2B5EF4-FFF2-40B4-BE49-F238E27FC236}">
                <a16:creationId xmlns:a16="http://schemas.microsoft.com/office/drawing/2014/main" id="{544553E2-6D4E-ACE9-9F15-1696541D9A31}"/>
              </a:ext>
            </a:extLst>
          </p:cNvPr>
          <p:cNvGrpSpPr/>
          <p:nvPr/>
        </p:nvGrpSpPr>
        <p:grpSpPr>
          <a:xfrm>
            <a:off x="8464722" y="2854139"/>
            <a:ext cx="1610640" cy="415800"/>
            <a:chOff x="8464722" y="2854139"/>
            <a:chExt cx="1610640" cy="415800"/>
          </a:xfrm>
        </p:grpSpPr>
        <mc:AlternateContent xmlns:mc="http://schemas.openxmlformats.org/markup-compatibility/2006">
          <mc:Choice xmlns:p14="http://schemas.microsoft.com/office/powerpoint/2010/main" Requires="p14">
            <p:contentPart p14:bwMode="auto" r:id="rId645">
              <p14:nvContentPartPr>
                <p14:cNvPr id="1134" name="Pennanteckning 1133">
                  <a:extLst>
                    <a:ext uri="{FF2B5EF4-FFF2-40B4-BE49-F238E27FC236}">
                      <a16:creationId xmlns:a16="http://schemas.microsoft.com/office/drawing/2014/main" id="{8A4246A2-D475-29AB-2C0C-3AA74637C4E4}"/>
                    </a:ext>
                  </a:extLst>
                </p14:cNvPr>
                <p14:cNvContentPartPr/>
                <p14:nvPr/>
              </p14:nvContentPartPr>
              <p14:xfrm>
                <a:off x="8464722" y="2907059"/>
                <a:ext cx="273960" cy="100440"/>
              </p14:xfrm>
            </p:contentPart>
          </mc:Choice>
          <mc:Fallback>
            <p:pic>
              <p:nvPicPr>
                <p:cNvPr id="1134" name="Pennanteckning 1133">
                  <a:extLst>
                    <a:ext uri="{FF2B5EF4-FFF2-40B4-BE49-F238E27FC236}">
                      <a16:creationId xmlns:a16="http://schemas.microsoft.com/office/drawing/2014/main" id="{8A4246A2-D475-29AB-2C0C-3AA74637C4E4}"/>
                    </a:ext>
                  </a:extLst>
                </p:cNvPr>
                <p:cNvPicPr/>
                <p:nvPr/>
              </p:nvPicPr>
              <p:blipFill>
                <a:blip r:embed="rId646"/>
                <a:stretch>
                  <a:fillRect/>
                </a:stretch>
              </p:blipFill>
              <p:spPr>
                <a:xfrm>
                  <a:off x="8449602" y="2891939"/>
                  <a:ext cx="304560" cy="131040"/>
                </a:xfrm>
                <a:prstGeom prst="rect">
                  <a:avLst/>
                </a:prstGeom>
              </p:spPr>
            </p:pic>
          </mc:Fallback>
        </mc:AlternateContent>
        <p:grpSp>
          <p:nvGrpSpPr>
            <p:cNvPr id="1148" name="Grupp 1147">
              <a:extLst>
                <a:ext uri="{FF2B5EF4-FFF2-40B4-BE49-F238E27FC236}">
                  <a16:creationId xmlns:a16="http://schemas.microsoft.com/office/drawing/2014/main" id="{1B3ECCB8-F76A-EFA5-336B-90327D96DB01}"/>
                </a:ext>
              </a:extLst>
            </p:cNvPr>
            <p:cNvGrpSpPr/>
            <p:nvPr/>
          </p:nvGrpSpPr>
          <p:grpSpPr>
            <a:xfrm>
              <a:off x="8903202" y="2854139"/>
              <a:ext cx="1172160" cy="415800"/>
              <a:chOff x="8903202" y="2854139"/>
              <a:chExt cx="1172160" cy="415800"/>
            </a:xfrm>
          </p:grpSpPr>
          <mc:AlternateContent xmlns:mc="http://schemas.openxmlformats.org/markup-compatibility/2006">
            <mc:Choice xmlns:p14="http://schemas.microsoft.com/office/powerpoint/2010/main" Requires="p14">
              <p:contentPart p14:bwMode="auto" r:id="rId647">
                <p14:nvContentPartPr>
                  <p14:cNvPr id="1135" name="Pennanteckning 1134">
                    <a:extLst>
                      <a:ext uri="{FF2B5EF4-FFF2-40B4-BE49-F238E27FC236}">
                        <a16:creationId xmlns:a16="http://schemas.microsoft.com/office/drawing/2014/main" id="{9B42ADE8-B724-7245-861F-612684F67B98}"/>
                      </a:ext>
                    </a:extLst>
                  </p14:cNvPr>
                  <p14:cNvContentPartPr/>
                  <p14:nvPr/>
                </p14:nvContentPartPr>
                <p14:xfrm>
                  <a:off x="8903202" y="2957459"/>
                  <a:ext cx="81360" cy="78840"/>
                </p14:xfrm>
              </p:contentPart>
            </mc:Choice>
            <mc:Fallback>
              <p:pic>
                <p:nvPicPr>
                  <p:cNvPr id="1135" name="Pennanteckning 1134">
                    <a:extLst>
                      <a:ext uri="{FF2B5EF4-FFF2-40B4-BE49-F238E27FC236}">
                        <a16:creationId xmlns:a16="http://schemas.microsoft.com/office/drawing/2014/main" id="{9B42ADE8-B724-7245-861F-612684F67B98}"/>
                      </a:ext>
                    </a:extLst>
                  </p:cNvPr>
                  <p:cNvPicPr/>
                  <p:nvPr/>
                </p:nvPicPr>
                <p:blipFill>
                  <a:blip r:embed="rId648"/>
                  <a:stretch>
                    <a:fillRect/>
                  </a:stretch>
                </p:blipFill>
                <p:spPr>
                  <a:xfrm>
                    <a:off x="8887722" y="2942339"/>
                    <a:ext cx="1119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649">
                <p14:nvContentPartPr>
                  <p14:cNvPr id="1136" name="Pennanteckning 1135">
                    <a:extLst>
                      <a:ext uri="{FF2B5EF4-FFF2-40B4-BE49-F238E27FC236}">
                        <a16:creationId xmlns:a16="http://schemas.microsoft.com/office/drawing/2014/main" id="{A3980AD2-6234-7B92-5964-1FD4360402CA}"/>
                      </a:ext>
                    </a:extLst>
                  </p14:cNvPr>
                  <p14:cNvContentPartPr/>
                  <p14:nvPr/>
                </p14:nvContentPartPr>
                <p14:xfrm>
                  <a:off x="9046122" y="2960699"/>
                  <a:ext cx="6120" cy="5400"/>
                </p14:xfrm>
              </p:contentPart>
            </mc:Choice>
            <mc:Fallback>
              <p:pic>
                <p:nvPicPr>
                  <p:cNvPr id="1136" name="Pennanteckning 1135">
                    <a:extLst>
                      <a:ext uri="{FF2B5EF4-FFF2-40B4-BE49-F238E27FC236}">
                        <a16:creationId xmlns:a16="http://schemas.microsoft.com/office/drawing/2014/main" id="{A3980AD2-6234-7B92-5964-1FD4360402CA}"/>
                      </a:ext>
                    </a:extLst>
                  </p:cNvPr>
                  <p:cNvPicPr/>
                  <p:nvPr/>
                </p:nvPicPr>
                <p:blipFill>
                  <a:blip r:embed="rId650"/>
                  <a:stretch>
                    <a:fillRect/>
                  </a:stretch>
                </p:blipFill>
                <p:spPr>
                  <a:xfrm>
                    <a:off x="9031002" y="2945579"/>
                    <a:ext cx="367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651">
                <p14:nvContentPartPr>
                  <p14:cNvPr id="1137" name="Pennanteckning 1136">
                    <a:extLst>
                      <a:ext uri="{FF2B5EF4-FFF2-40B4-BE49-F238E27FC236}">
                        <a16:creationId xmlns:a16="http://schemas.microsoft.com/office/drawing/2014/main" id="{AE8B505F-EAA4-574F-AF97-58D56D3ECD0C}"/>
                      </a:ext>
                    </a:extLst>
                  </p14:cNvPr>
                  <p14:cNvContentPartPr/>
                  <p14:nvPr/>
                </p14:nvContentPartPr>
                <p14:xfrm>
                  <a:off x="9060162" y="2966459"/>
                  <a:ext cx="64800" cy="57600"/>
                </p14:xfrm>
              </p:contentPart>
            </mc:Choice>
            <mc:Fallback>
              <p:pic>
                <p:nvPicPr>
                  <p:cNvPr id="1137" name="Pennanteckning 1136">
                    <a:extLst>
                      <a:ext uri="{FF2B5EF4-FFF2-40B4-BE49-F238E27FC236}">
                        <a16:creationId xmlns:a16="http://schemas.microsoft.com/office/drawing/2014/main" id="{AE8B505F-EAA4-574F-AF97-58D56D3ECD0C}"/>
                      </a:ext>
                    </a:extLst>
                  </p:cNvPr>
                  <p:cNvPicPr/>
                  <p:nvPr/>
                </p:nvPicPr>
                <p:blipFill>
                  <a:blip r:embed="rId652"/>
                  <a:stretch>
                    <a:fillRect/>
                  </a:stretch>
                </p:blipFill>
                <p:spPr>
                  <a:xfrm>
                    <a:off x="9045042" y="2951339"/>
                    <a:ext cx="954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653">
                <p14:nvContentPartPr>
                  <p14:cNvPr id="1138" name="Pennanteckning 1137">
                    <a:extLst>
                      <a:ext uri="{FF2B5EF4-FFF2-40B4-BE49-F238E27FC236}">
                        <a16:creationId xmlns:a16="http://schemas.microsoft.com/office/drawing/2014/main" id="{A5BD8F05-C337-B8D0-9435-86E5EDF3D23E}"/>
                      </a:ext>
                    </a:extLst>
                  </p14:cNvPr>
                  <p14:cNvContentPartPr/>
                  <p14:nvPr/>
                </p14:nvContentPartPr>
                <p14:xfrm>
                  <a:off x="9180042" y="2956739"/>
                  <a:ext cx="243360" cy="73080"/>
                </p14:xfrm>
              </p:contentPart>
            </mc:Choice>
            <mc:Fallback>
              <p:pic>
                <p:nvPicPr>
                  <p:cNvPr id="1138" name="Pennanteckning 1137">
                    <a:extLst>
                      <a:ext uri="{FF2B5EF4-FFF2-40B4-BE49-F238E27FC236}">
                        <a16:creationId xmlns:a16="http://schemas.microsoft.com/office/drawing/2014/main" id="{A5BD8F05-C337-B8D0-9435-86E5EDF3D23E}"/>
                      </a:ext>
                    </a:extLst>
                  </p:cNvPr>
                  <p:cNvPicPr/>
                  <p:nvPr/>
                </p:nvPicPr>
                <p:blipFill>
                  <a:blip r:embed="rId654"/>
                  <a:stretch>
                    <a:fillRect/>
                  </a:stretch>
                </p:blipFill>
                <p:spPr>
                  <a:xfrm>
                    <a:off x="9164922" y="2941619"/>
                    <a:ext cx="2739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655">
                <p14:nvContentPartPr>
                  <p14:cNvPr id="1139" name="Pennanteckning 1138">
                    <a:extLst>
                      <a:ext uri="{FF2B5EF4-FFF2-40B4-BE49-F238E27FC236}">
                        <a16:creationId xmlns:a16="http://schemas.microsoft.com/office/drawing/2014/main" id="{6E2A3BF5-543F-18D1-CE4B-3FD7102FA227}"/>
                      </a:ext>
                    </a:extLst>
                  </p14:cNvPr>
                  <p14:cNvContentPartPr/>
                  <p14:nvPr/>
                </p14:nvContentPartPr>
                <p14:xfrm>
                  <a:off x="9491802" y="2854139"/>
                  <a:ext cx="24480" cy="304560"/>
                </p14:xfrm>
              </p:contentPart>
            </mc:Choice>
            <mc:Fallback>
              <p:pic>
                <p:nvPicPr>
                  <p:cNvPr id="1139" name="Pennanteckning 1138">
                    <a:extLst>
                      <a:ext uri="{FF2B5EF4-FFF2-40B4-BE49-F238E27FC236}">
                        <a16:creationId xmlns:a16="http://schemas.microsoft.com/office/drawing/2014/main" id="{6E2A3BF5-543F-18D1-CE4B-3FD7102FA227}"/>
                      </a:ext>
                    </a:extLst>
                  </p:cNvPr>
                  <p:cNvPicPr/>
                  <p:nvPr/>
                </p:nvPicPr>
                <p:blipFill>
                  <a:blip r:embed="rId656"/>
                  <a:stretch>
                    <a:fillRect/>
                  </a:stretch>
                </p:blipFill>
                <p:spPr>
                  <a:xfrm>
                    <a:off x="9476682" y="2839019"/>
                    <a:ext cx="5472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657">
                <p14:nvContentPartPr>
                  <p14:cNvPr id="1140" name="Pennanteckning 1139">
                    <a:extLst>
                      <a:ext uri="{FF2B5EF4-FFF2-40B4-BE49-F238E27FC236}">
                        <a16:creationId xmlns:a16="http://schemas.microsoft.com/office/drawing/2014/main" id="{A9969D93-D204-2DBF-E665-A9C1CF7BD297}"/>
                      </a:ext>
                    </a:extLst>
                  </p14:cNvPr>
                  <p14:cNvContentPartPr/>
                  <p14:nvPr/>
                </p14:nvContentPartPr>
                <p14:xfrm>
                  <a:off x="9454722" y="2983019"/>
                  <a:ext cx="83880" cy="22680"/>
                </p14:xfrm>
              </p:contentPart>
            </mc:Choice>
            <mc:Fallback>
              <p:pic>
                <p:nvPicPr>
                  <p:cNvPr id="1140" name="Pennanteckning 1139">
                    <a:extLst>
                      <a:ext uri="{FF2B5EF4-FFF2-40B4-BE49-F238E27FC236}">
                        <a16:creationId xmlns:a16="http://schemas.microsoft.com/office/drawing/2014/main" id="{A9969D93-D204-2DBF-E665-A9C1CF7BD297}"/>
                      </a:ext>
                    </a:extLst>
                  </p:cNvPr>
                  <p:cNvPicPr/>
                  <p:nvPr/>
                </p:nvPicPr>
                <p:blipFill>
                  <a:blip r:embed="rId658"/>
                  <a:stretch>
                    <a:fillRect/>
                  </a:stretch>
                </p:blipFill>
                <p:spPr>
                  <a:xfrm>
                    <a:off x="9439242" y="2967899"/>
                    <a:ext cx="1144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659">
                <p14:nvContentPartPr>
                  <p14:cNvPr id="1141" name="Pennanteckning 1140">
                    <a:extLst>
                      <a:ext uri="{FF2B5EF4-FFF2-40B4-BE49-F238E27FC236}">
                        <a16:creationId xmlns:a16="http://schemas.microsoft.com/office/drawing/2014/main" id="{F43399B5-6B2D-3D44-D55E-12B246311034}"/>
                      </a:ext>
                    </a:extLst>
                  </p14:cNvPr>
                  <p14:cNvContentPartPr/>
                  <p14:nvPr/>
                </p14:nvContentPartPr>
                <p14:xfrm>
                  <a:off x="9587922" y="2989859"/>
                  <a:ext cx="14400" cy="29160"/>
                </p14:xfrm>
              </p:contentPart>
            </mc:Choice>
            <mc:Fallback>
              <p:pic>
                <p:nvPicPr>
                  <p:cNvPr id="1141" name="Pennanteckning 1140">
                    <a:extLst>
                      <a:ext uri="{FF2B5EF4-FFF2-40B4-BE49-F238E27FC236}">
                        <a16:creationId xmlns:a16="http://schemas.microsoft.com/office/drawing/2014/main" id="{F43399B5-6B2D-3D44-D55E-12B246311034}"/>
                      </a:ext>
                    </a:extLst>
                  </p:cNvPr>
                  <p:cNvPicPr/>
                  <p:nvPr/>
                </p:nvPicPr>
                <p:blipFill>
                  <a:blip r:embed="rId660"/>
                  <a:stretch>
                    <a:fillRect/>
                  </a:stretch>
                </p:blipFill>
                <p:spPr>
                  <a:xfrm>
                    <a:off x="9572442" y="2974739"/>
                    <a:ext cx="450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661">
                <p14:nvContentPartPr>
                  <p14:cNvPr id="1142" name="Pennanteckning 1141">
                    <a:extLst>
                      <a:ext uri="{FF2B5EF4-FFF2-40B4-BE49-F238E27FC236}">
                        <a16:creationId xmlns:a16="http://schemas.microsoft.com/office/drawing/2014/main" id="{2F98DAFA-B5B8-A4BF-03D7-4548D9178FD3}"/>
                      </a:ext>
                    </a:extLst>
                  </p14:cNvPr>
                  <p14:cNvContentPartPr/>
                  <p14:nvPr/>
                </p14:nvContentPartPr>
                <p14:xfrm>
                  <a:off x="9610242" y="2917859"/>
                  <a:ext cx="360" cy="5400"/>
                </p14:xfrm>
              </p:contentPart>
            </mc:Choice>
            <mc:Fallback>
              <p:pic>
                <p:nvPicPr>
                  <p:cNvPr id="1142" name="Pennanteckning 1141">
                    <a:extLst>
                      <a:ext uri="{FF2B5EF4-FFF2-40B4-BE49-F238E27FC236}">
                        <a16:creationId xmlns:a16="http://schemas.microsoft.com/office/drawing/2014/main" id="{2F98DAFA-B5B8-A4BF-03D7-4548D9178FD3}"/>
                      </a:ext>
                    </a:extLst>
                  </p:cNvPr>
                  <p:cNvPicPr/>
                  <p:nvPr/>
                </p:nvPicPr>
                <p:blipFill>
                  <a:blip r:embed="rId662"/>
                  <a:stretch>
                    <a:fillRect/>
                  </a:stretch>
                </p:blipFill>
                <p:spPr>
                  <a:xfrm>
                    <a:off x="9594762" y="2902739"/>
                    <a:ext cx="309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63">
                <p14:nvContentPartPr>
                  <p14:cNvPr id="1143" name="Pennanteckning 1142">
                    <a:extLst>
                      <a:ext uri="{FF2B5EF4-FFF2-40B4-BE49-F238E27FC236}">
                        <a16:creationId xmlns:a16="http://schemas.microsoft.com/office/drawing/2014/main" id="{7DBD4A6D-C45D-EF43-718A-8DEE5484D7E1}"/>
                      </a:ext>
                    </a:extLst>
                  </p14:cNvPr>
                  <p14:cNvContentPartPr/>
                  <p14:nvPr/>
                </p14:nvContentPartPr>
                <p14:xfrm>
                  <a:off x="9698442" y="2872499"/>
                  <a:ext cx="13680" cy="152640"/>
                </p14:xfrm>
              </p:contentPart>
            </mc:Choice>
            <mc:Fallback>
              <p:pic>
                <p:nvPicPr>
                  <p:cNvPr id="1143" name="Pennanteckning 1142">
                    <a:extLst>
                      <a:ext uri="{FF2B5EF4-FFF2-40B4-BE49-F238E27FC236}">
                        <a16:creationId xmlns:a16="http://schemas.microsoft.com/office/drawing/2014/main" id="{7DBD4A6D-C45D-EF43-718A-8DEE5484D7E1}"/>
                      </a:ext>
                    </a:extLst>
                  </p:cNvPr>
                  <p:cNvPicPr/>
                  <p:nvPr/>
                </p:nvPicPr>
                <p:blipFill>
                  <a:blip r:embed="rId664"/>
                  <a:stretch>
                    <a:fillRect/>
                  </a:stretch>
                </p:blipFill>
                <p:spPr>
                  <a:xfrm>
                    <a:off x="9683322" y="2857019"/>
                    <a:ext cx="442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665">
                <p14:nvContentPartPr>
                  <p14:cNvPr id="1144" name="Pennanteckning 1143">
                    <a:extLst>
                      <a:ext uri="{FF2B5EF4-FFF2-40B4-BE49-F238E27FC236}">
                        <a16:creationId xmlns:a16="http://schemas.microsoft.com/office/drawing/2014/main" id="{C200F8E9-46C8-AC24-F0BD-326E7DC4CDF9}"/>
                      </a:ext>
                    </a:extLst>
                  </p14:cNvPr>
                  <p14:cNvContentPartPr/>
                  <p14:nvPr/>
                </p14:nvContentPartPr>
                <p14:xfrm>
                  <a:off x="9739122" y="2911379"/>
                  <a:ext cx="3600" cy="137520"/>
                </p14:xfrm>
              </p:contentPart>
            </mc:Choice>
            <mc:Fallback>
              <p:pic>
                <p:nvPicPr>
                  <p:cNvPr id="1144" name="Pennanteckning 1143">
                    <a:extLst>
                      <a:ext uri="{FF2B5EF4-FFF2-40B4-BE49-F238E27FC236}">
                        <a16:creationId xmlns:a16="http://schemas.microsoft.com/office/drawing/2014/main" id="{C200F8E9-46C8-AC24-F0BD-326E7DC4CDF9}"/>
                      </a:ext>
                    </a:extLst>
                  </p:cNvPr>
                  <p:cNvPicPr/>
                  <p:nvPr/>
                </p:nvPicPr>
                <p:blipFill>
                  <a:blip r:embed="rId666"/>
                  <a:stretch>
                    <a:fillRect/>
                  </a:stretch>
                </p:blipFill>
                <p:spPr>
                  <a:xfrm>
                    <a:off x="9724002" y="2895899"/>
                    <a:ext cx="342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667">
                <p14:nvContentPartPr>
                  <p14:cNvPr id="1145" name="Pennanteckning 1144">
                    <a:extLst>
                      <a:ext uri="{FF2B5EF4-FFF2-40B4-BE49-F238E27FC236}">
                        <a16:creationId xmlns:a16="http://schemas.microsoft.com/office/drawing/2014/main" id="{EA9893D6-4E25-3863-405C-08FA912549A2}"/>
                      </a:ext>
                    </a:extLst>
                  </p14:cNvPr>
                  <p14:cNvContentPartPr/>
                  <p14:nvPr/>
                </p14:nvContentPartPr>
                <p14:xfrm>
                  <a:off x="9690162" y="2964299"/>
                  <a:ext cx="68040" cy="2160"/>
                </p14:xfrm>
              </p:contentPart>
            </mc:Choice>
            <mc:Fallback>
              <p:pic>
                <p:nvPicPr>
                  <p:cNvPr id="1145" name="Pennanteckning 1144">
                    <a:extLst>
                      <a:ext uri="{FF2B5EF4-FFF2-40B4-BE49-F238E27FC236}">
                        <a16:creationId xmlns:a16="http://schemas.microsoft.com/office/drawing/2014/main" id="{EA9893D6-4E25-3863-405C-08FA912549A2}"/>
                      </a:ext>
                    </a:extLst>
                  </p:cNvPr>
                  <p:cNvPicPr/>
                  <p:nvPr/>
                </p:nvPicPr>
                <p:blipFill>
                  <a:blip r:embed="rId668"/>
                  <a:stretch>
                    <a:fillRect/>
                  </a:stretch>
                </p:blipFill>
                <p:spPr>
                  <a:xfrm>
                    <a:off x="9675042" y="2948819"/>
                    <a:ext cx="986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669">
                <p14:nvContentPartPr>
                  <p14:cNvPr id="1146" name="Pennanteckning 1145">
                    <a:extLst>
                      <a:ext uri="{FF2B5EF4-FFF2-40B4-BE49-F238E27FC236}">
                        <a16:creationId xmlns:a16="http://schemas.microsoft.com/office/drawing/2014/main" id="{F8DD171D-56DC-BD63-0FE3-FF00D0EEF217}"/>
                      </a:ext>
                    </a:extLst>
                  </p14:cNvPr>
                  <p14:cNvContentPartPr/>
                  <p14:nvPr/>
                </p14:nvContentPartPr>
                <p14:xfrm>
                  <a:off x="9813642" y="3007139"/>
                  <a:ext cx="16200" cy="24480"/>
                </p14:xfrm>
              </p:contentPart>
            </mc:Choice>
            <mc:Fallback>
              <p:pic>
                <p:nvPicPr>
                  <p:cNvPr id="1146" name="Pennanteckning 1145">
                    <a:extLst>
                      <a:ext uri="{FF2B5EF4-FFF2-40B4-BE49-F238E27FC236}">
                        <a16:creationId xmlns:a16="http://schemas.microsoft.com/office/drawing/2014/main" id="{F8DD171D-56DC-BD63-0FE3-FF00D0EEF217}"/>
                      </a:ext>
                    </a:extLst>
                  </p:cNvPr>
                  <p:cNvPicPr/>
                  <p:nvPr/>
                </p:nvPicPr>
                <p:blipFill>
                  <a:blip r:embed="rId670"/>
                  <a:stretch>
                    <a:fillRect/>
                  </a:stretch>
                </p:blipFill>
                <p:spPr>
                  <a:xfrm>
                    <a:off x="9798162" y="2992019"/>
                    <a:ext cx="464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671">
                <p14:nvContentPartPr>
                  <p14:cNvPr id="1147" name="Pennanteckning 1146">
                    <a:extLst>
                      <a:ext uri="{FF2B5EF4-FFF2-40B4-BE49-F238E27FC236}">
                        <a16:creationId xmlns:a16="http://schemas.microsoft.com/office/drawing/2014/main" id="{23768971-0A6C-EFDF-92E7-089F69E85094}"/>
                      </a:ext>
                    </a:extLst>
                  </p14:cNvPr>
                  <p14:cNvContentPartPr/>
                  <p14:nvPr/>
                </p14:nvContentPartPr>
                <p14:xfrm>
                  <a:off x="9853242" y="2936939"/>
                  <a:ext cx="222120" cy="333000"/>
                </p14:xfrm>
              </p:contentPart>
            </mc:Choice>
            <mc:Fallback>
              <p:pic>
                <p:nvPicPr>
                  <p:cNvPr id="1147" name="Pennanteckning 1146">
                    <a:extLst>
                      <a:ext uri="{FF2B5EF4-FFF2-40B4-BE49-F238E27FC236}">
                        <a16:creationId xmlns:a16="http://schemas.microsoft.com/office/drawing/2014/main" id="{23768971-0A6C-EFDF-92E7-089F69E85094}"/>
                      </a:ext>
                    </a:extLst>
                  </p:cNvPr>
                  <p:cNvPicPr/>
                  <p:nvPr/>
                </p:nvPicPr>
                <p:blipFill>
                  <a:blip r:embed="rId672"/>
                  <a:stretch>
                    <a:fillRect/>
                  </a:stretch>
                </p:blipFill>
                <p:spPr>
                  <a:xfrm>
                    <a:off x="9838122" y="2921459"/>
                    <a:ext cx="252360" cy="363600"/>
                  </a:xfrm>
                  <a:prstGeom prst="rect">
                    <a:avLst/>
                  </a:prstGeom>
                </p:spPr>
              </p:pic>
            </mc:Fallback>
          </mc:AlternateContent>
        </p:grpSp>
      </p:grpSp>
      <p:grpSp>
        <p:nvGrpSpPr>
          <p:cNvPr id="1266" name="Grupp 1265">
            <a:extLst>
              <a:ext uri="{FF2B5EF4-FFF2-40B4-BE49-F238E27FC236}">
                <a16:creationId xmlns:a16="http://schemas.microsoft.com/office/drawing/2014/main" id="{01B07E22-F80A-DD3B-0784-9C3220AA4F1E}"/>
              </a:ext>
            </a:extLst>
          </p:cNvPr>
          <p:cNvGrpSpPr/>
          <p:nvPr/>
        </p:nvGrpSpPr>
        <p:grpSpPr>
          <a:xfrm>
            <a:off x="8385162" y="3336179"/>
            <a:ext cx="2675880" cy="862920"/>
            <a:chOff x="8385162" y="3336179"/>
            <a:chExt cx="2675880" cy="862920"/>
          </a:xfrm>
        </p:grpSpPr>
        <p:grpSp>
          <p:nvGrpSpPr>
            <p:cNvPr id="1151" name="Grupp 1150">
              <a:extLst>
                <a:ext uri="{FF2B5EF4-FFF2-40B4-BE49-F238E27FC236}">
                  <a16:creationId xmlns:a16="http://schemas.microsoft.com/office/drawing/2014/main" id="{2F642EDA-A35A-FF74-D60A-20F3D7F41445}"/>
                </a:ext>
              </a:extLst>
            </p:cNvPr>
            <p:cNvGrpSpPr/>
            <p:nvPr/>
          </p:nvGrpSpPr>
          <p:grpSpPr>
            <a:xfrm>
              <a:off x="8385162" y="3487739"/>
              <a:ext cx="205560" cy="216000"/>
              <a:chOff x="8385162" y="3487739"/>
              <a:chExt cx="205560" cy="216000"/>
            </a:xfrm>
          </p:grpSpPr>
          <mc:AlternateContent xmlns:mc="http://schemas.openxmlformats.org/markup-compatibility/2006">
            <mc:Choice xmlns:p14="http://schemas.microsoft.com/office/powerpoint/2010/main" Requires="p14">
              <p:contentPart p14:bwMode="auto" r:id="rId673">
                <p14:nvContentPartPr>
                  <p14:cNvPr id="1149" name="Pennanteckning 1148">
                    <a:extLst>
                      <a:ext uri="{FF2B5EF4-FFF2-40B4-BE49-F238E27FC236}">
                        <a16:creationId xmlns:a16="http://schemas.microsoft.com/office/drawing/2014/main" id="{F36FB57B-1F65-FE52-E122-AE8A2D2F5E01}"/>
                      </a:ext>
                    </a:extLst>
                  </p14:cNvPr>
                  <p14:cNvContentPartPr/>
                  <p14:nvPr/>
                </p14:nvContentPartPr>
                <p14:xfrm>
                  <a:off x="8385162" y="3487739"/>
                  <a:ext cx="122040" cy="208800"/>
                </p14:xfrm>
              </p:contentPart>
            </mc:Choice>
            <mc:Fallback>
              <p:pic>
                <p:nvPicPr>
                  <p:cNvPr id="1149" name="Pennanteckning 1148">
                    <a:extLst>
                      <a:ext uri="{FF2B5EF4-FFF2-40B4-BE49-F238E27FC236}">
                        <a16:creationId xmlns:a16="http://schemas.microsoft.com/office/drawing/2014/main" id="{F36FB57B-1F65-FE52-E122-AE8A2D2F5E01}"/>
                      </a:ext>
                    </a:extLst>
                  </p:cNvPr>
                  <p:cNvPicPr/>
                  <p:nvPr/>
                </p:nvPicPr>
                <p:blipFill>
                  <a:blip r:embed="rId674"/>
                  <a:stretch>
                    <a:fillRect/>
                  </a:stretch>
                </p:blipFill>
                <p:spPr>
                  <a:xfrm>
                    <a:off x="8370042" y="3472259"/>
                    <a:ext cx="15228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675">
                <p14:nvContentPartPr>
                  <p14:cNvPr id="1150" name="Pennanteckning 1149">
                    <a:extLst>
                      <a:ext uri="{FF2B5EF4-FFF2-40B4-BE49-F238E27FC236}">
                        <a16:creationId xmlns:a16="http://schemas.microsoft.com/office/drawing/2014/main" id="{3DF9306A-7BA2-661F-ADA8-BEE914809C9A}"/>
                      </a:ext>
                    </a:extLst>
                  </p14:cNvPr>
                  <p14:cNvContentPartPr/>
                  <p14:nvPr/>
                </p14:nvContentPartPr>
                <p14:xfrm>
                  <a:off x="8554362" y="3686819"/>
                  <a:ext cx="36360" cy="16920"/>
                </p14:xfrm>
              </p:contentPart>
            </mc:Choice>
            <mc:Fallback>
              <p:pic>
                <p:nvPicPr>
                  <p:cNvPr id="1150" name="Pennanteckning 1149">
                    <a:extLst>
                      <a:ext uri="{FF2B5EF4-FFF2-40B4-BE49-F238E27FC236}">
                        <a16:creationId xmlns:a16="http://schemas.microsoft.com/office/drawing/2014/main" id="{3DF9306A-7BA2-661F-ADA8-BEE914809C9A}"/>
                      </a:ext>
                    </a:extLst>
                  </p:cNvPr>
                  <p:cNvPicPr/>
                  <p:nvPr/>
                </p:nvPicPr>
                <p:blipFill>
                  <a:blip r:embed="rId676"/>
                  <a:stretch>
                    <a:fillRect/>
                  </a:stretch>
                </p:blipFill>
                <p:spPr>
                  <a:xfrm>
                    <a:off x="8539242" y="3671699"/>
                    <a:ext cx="66960" cy="47520"/>
                  </a:xfrm>
                  <a:prstGeom prst="rect">
                    <a:avLst/>
                  </a:prstGeom>
                </p:spPr>
              </p:pic>
            </mc:Fallback>
          </mc:AlternateContent>
        </p:grpSp>
        <p:grpSp>
          <p:nvGrpSpPr>
            <p:cNvPr id="1170" name="Grupp 1169">
              <a:extLst>
                <a:ext uri="{FF2B5EF4-FFF2-40B4-BE49-F238E27FC236}">
                  <a16:creationId xmlns:a16="http://schemas.microsoft.com/office/drawing/2014/main" id="{88D4F78F-2DD4-AA58-78B4-9A9A14A98EC5}"/>
                </a:ext>
              </a:extLst>
            </p:cNvPr>
            <p:cNvGrpSpPr/>
            <p:nvPr/>
          </p:nvGrpSpPr>
          <p:grpSpPr>
            <a:xfrm>
              <a:off x="8799522" y="3443099"/>
              <a:ext cx="615960" cy="222840"/>
              <a:chOff x="8799522" y="3443099"/>
              <a:chExt cx="615960" cy="222840"/>
            </a:xfrm>
          </p:grpSpPr>
          <mc:AlternateContent xmlns:mc="http://schemas.openxmlformats.org/markup-compatibility/2006">
            <mc:Choice xmlns:p14="http://schemas.microsoft.com/office/powerpoint/2010/main" Requires="p14">
              <p:contentPart p14:bwMode="auto" r:id="rId677">
                <p14:nvContentPartPr>
                  <p14:cNvPr id="1152" name="Pennanteckning 1151">
                    <a:extLst>
                      <a:ext uri="{FF2B5EF4-FFF2-40B4-BE49-F238E27FC236}">
                        <a16:creationId xmlns:a16="http://schemas.microsoft.com/office/drawing/2014/main" id="{0012B84B-4F7E-6819-563B-E5FB081F4C44}"/>
                      </a:ext>
                    </a:extLst>
                  </p14:cNvPr>
                  <p14:cNvContentPartPr/>
                  <p14:nvPr/>
                </p14:nvContentPartPr>
                <p14:xfrm>
                  <a:off x="8799522" y="3571979"/>
                  <a:ext cx="69840" cy="56520"/>
                </p14:xfrm>
              </p:contentPart>
            </mc:Choice>
            <mc:Fallback>
              <p:pic>
                <p:nvPicPr>
                  <p:cNvPr id="1152" name="Pennanteckning 1151">
                    <a:extLst>
                      <a:ext uri="{FF2B5EF4-FFF2-40B4-BE49-F238E27FC236}">
                        <a16:creationId xmlns:a16="http://schemas.microsoft.com/office/drawing/2014/main" id="{0012B84B-4F7E-6819-563B-E5FB081F4C44}"/>
                      </a:ext>
                    </a:extLst>
                  </p:cNvPr>
                  <p:cNvPicPr/>
                  <p:nvPr/>
                </p:nvPicPr>
                <p:blipFill>
                  <a:blip r:embed="rId678"/>
                  <a:stretch>
                    <a:fillRect/>
                  </a:stretch>
                </p:blipFill>
                <p:spPr>
                  <a:xfrm>
                    <a:off x="8784402" y="3556859"/>
                    <a:ext cx="1004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679">
                <p14:nvContentPartPr>
                  <p14:cNvPr id="1153" name="Pennanteckning 1152">
                    <a:extLst>
                      <a:ext uri="{FF2B5EF4-FFF2-40B4-BE49-F238E27FC236}">
                        <a16:creationId xmlns:a16="http://schemas.microsoft.com/office/drawing/2014/main" id="{D878F0F1-044F-0759-B74C-5360B99E7608}"/>
                      </a:ext>
                    </a:extLst>
                  </p14:cNvPr>
                  <p14:cNvContentPartPr/>
                  <p14:nvPr/>
                </p14:nvContentPartPr>
                <p14:xfrm>
                  <a:off x="8939562" y="3566939"/>
                  <a:ext cx="111240" cy="95400"/>
                </p14:xfrm>
              </p:contentPart>
            </mc:Choice>
            <mc:Fallback>
              <p:pic>
                <p:nvPicPr>
                  <p:cNvPr id="1153" name="Pennanteckning 1152">
                    <a:extLst>
                      <a:ext uri="{FF2B5EF4-FFF2-40B4-BE49-F238E27FC236}">
                        <a16:creationId xmlns:a16="http://schemas.microsoft.com/office/drawing/2014/main" id="{D878F0F1-044F-0759-B74C-5360B99E7608}"/>
                      </a:ext>
                    </a:extLst>
                  </p:cNvPr>
                  <p:cNvPicPr/>
                  <p:nvPr/>
                </p:nvPicPr>
                <p:blipFill>
                  <a:blip r:embed="rId680"/>
                  <a:stretch>
                    <a:fillRect/>
                  </a:stretch>
                </p:blipFill>
                <p:spPr>
                  <a:xfrm>
                    <a:off x="8924082" y="3551819"/>
                    <a:ext cx="1418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81">
                <p14:nvContentPartPr>
                  <p14:cNvPr id="1154" name="Pennanteckning 1153">
                    <a:extLst>
                      <a:ext uri="{FF2B5EF4-FFF2-40B4-BE49-F238E27FC236}">
                        <a16:creationId xmlns:a16="http://schemas.microsoft.com/office/drawing/2014/main" id="{984AEA04-4FF1-3E82-0FB7-82EAE3A7CAA6}"/>
                      </a:ext>
                    </a:extLst>
                  </p14:cNvPr>
                  <p14:cNvContentPartPr/>
                  <p14:nvPr/>
                </p14:nvContentPartPr>
                <p14:xfrm>
                  <a:off x="9112002" y="3547859"/>
                  <a:ext cx="104760" cy="118080"/>
                </p14:xfrm>
              </p:contentPart>
            </mc:Choice>
            <mc:Fallback>
              <p:pic>
                <p:nvPicPr>
                  <p:cNvPr id="1154" name="Pennanteckning 1153">
                    <a:extLst>
                      <a:ext uri="{FF2B5EF4-FFF2-40B4-BE49-F238E27FC236}">
                        <a16:creationId xmlns:a16="http://schemas.microsoft.com/office/drawing/2014/main" id="{984AEA04-4FF1-3E82-0FB7-82EAE3A7CAA6}"/>
                      </a:ext>
                    </a:extLst>
                  </p:cNvPr>
                  <p:cNvPicPr/>
                  <p:nvPr/>
                </p:nvPicPr>
                <p:blipFill>
                  <a:blip r:embed="rId682"/>
                  <a:stretch>
                    <a:fillRect/>
                  </a:stretch>
                </p:blipFill>
                <p:spPr>
                  <a:xfrm>
                    <a:off x="9096882" y="3532739"/>
                    <a:ext cx="1353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683">
                <p14:nvContentPartPr>
                  <p14:cNvPr id="1155" name="Pennanteckning 1154">
                    <a:extLst>
                      <a:ext uri="{FF2B5EF4-FFF2-40B4-BE49-F238E27FC236}">
                        <a16:creationId xmlns:a16="http://schemas.microsoft.com/office/drawing/2014/main" id="{9414D1C8-00E4-3D68-B9B6-3E487D7C7C02}"/>
                      </a:ext>
                    </a:extLst>
                  </p14:cNvPr>
                  <p14:cNvContentPartPr/>
                  <p14:nvPr/>
                </p14:nvContentPartPr>
                <p14:xfrm>
                  <a:off x="9319002" y="3443099"/>
                  <a:ext cx="25920" cy="203760"/>
                </p14:xfrm>
              </p:contentPart>
            </mc:Choice>
            <mc:Fallback>
              <p:pic>
                <p:nvPicPr>
                  <p:cNvPr id="1155" name="Pennanteckning 1154">
                    <a:extLst>
                      <a:ext uri="{FF2B5EF4-FFF2-40B4-BE49-F238E27FC236}">
                        <a16:creationId xmlns:a16="http://schemas.microsoft.com/office/drawing/2014/main" id="{9414D1C8-00E4-3D68-B9B6-3E487D7C7C02}"/>
                      </a:ext>
                    </a:extLst>
                  </p:cNvPr>
                  <p:cNvPicPr/>
                  <p:nvPr/>
                </p:nvPicPr>
                <p:blipFill>
                  <a:blip r:embed="rId684"/>
                  <a:stretch>
                    <a:fillRect/>
                  </a:stretch>
                </p:blipFill>
                <p:spPr>
                  <a:xfrm>
                    <a:off x="9303882" y="3427619"/>
                    <a:ext cx="565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685">
                <p14:nvContentPartPr>
                  <p14:cNvPr id="1156" name="Pennanteckning 1155">
                    <a:extLst>
                      <a:ext uri="{FF2B5EF4-FFF2-40B4-BE49-F238E27FC236}">
                        <a16:creationId xmlns:a16="http://schemas.microsoft.com/office/drawing/2014/main" id="{335B1127-F83C-F930-7FC7-998E92711783}"/>
                      </a:ext>
                    </a:extLst>
                  </p14:cNvPr>
                  <p14:cNvContentPartPr/>
                  <p14:nvPr/>
                </p14:nvContentPartPr>
                <p14:xfrm>
                  <a:off x="9306402" y="3547859"/>
                  <a:ext cx="109080" cy="30960"/>
                </p14:xfrm>
              </p:contentPart>
            </mc:Choice>
            <mc:Fallback>
              <p:pic>
                <p:nvPicPr>
                  <p:cNvPr id="1156" name="Pennanteckning 1155">
                    <a:extLst>
                      <a:ext uri="{FF2B5EF4-FFF2-40B4-BE49-F238E27FC236}">
                        <a16:creationId xmlns:a16="http://schemas.microsoft.com/office/drawing/2014/main" id="{335B1127-F83C-F930-7FC7-998E92711783}"/>
                      </a:ext>
                    </a:extLst>
                  </p:cNvPr>
                  <p:cNvPicPr/>
                  <p:nvPr/>
                </p:nvPicPr>
                <p:blipFill>
                  <a:blip r:embed="rId686"/>
                  <a:stretch>
                    <a:fillRect/>
                  </a:stretch>
                </p:blipFill>
                <p:spPr>
                  <a:xfrm>
                    <a:off x="9290922" y="3532739"/>
                    <a:ext cx="139320" cy="61560"/>
                  </a:xfrm>
                  <a:prstGeom prst="rect">
                    <a:avLst/>
                  </a:prstGeom>
                </p:spPr>
              </p:pic>
            </mc:Fallback>
          </mc:AlternateContent>
        </p:grpSp>
        <p:grpSp>
          <p:nvGrpSpPr>
            <p:cNvPr id="1169" name="Grupp 1168">
              <a:extLst>
                <a:ext uri="{FF2B5EF4-FFF2-40B4-BE49-F238E27FC236}">
                  <a16:creationId xmlns:a16="http://schemas.microsoft.com/office/drawing/2014/main" id="{D7256DD3-888F-2F3D-C5F1-750F8A8047D7}"/>
                </a:ext>
              </a:extLst>
            </p:cNvPr>
            <p:cNvGrpSpPr/>
            <p:nvPr/>
          </p:nvGrpSpPr>
          <p:grpSpPr>
            <a:xfrm>
              <a:off x="9619242" y="3336179"/>
              <a:ext cx="1441800" cy="448560"/>
              <a:chOff x="9619242" y="3336179"/>
              <a:chExt cx="1441800" cy="448560"/>
            </a:xfrm>
          </p:grpSpPr>
          <mc:AlternateContent xmlns:mc="http://schemas.openxmlformats.org/markup-compatibility/2006">
            <mc:Choice xmlns:p14="http://schemas.microsoft.com/office/powerpoint/2010/main" Requires="p14">
              <p:contentPart p14:bwMode="auto" r:id="rId687">
                <p14:nvContentPartPr>
                  <p14:cNvPr id="1157" name="Pennanteckning 1156">
                    <a:extLst>
                      <a:ext uri="{FF2B5EF4-FFF2-40B4-BE49-F238E27FC236}">
                        <a16:creationId xmlns:a16="http://schemas.microsoft.com/office/drawing/2014/main" id="{312534F4-8B23-144E-30DE-312D7DADE539}"/>
                      </a:ext>
                    </a:extLst>
                  </p14:cNvPr>
                  <p14:cNvContentPartPr/>
                  <p14:nvPr/>
                </p14:nvContentPartPr>
                <p14:xfrm>
                  <a:off x="9619242" y="3533819"/>
                  <a:ext cx="97920" cy="102240"/>
                </p14:xfrm>
              </p:contentPart>
            </mc:Choice>
            <mc:Fallback>
              <p:pic>
                <p:nvPicPr>
                  <p:cNvPr id="1157" name="Pennanteckning 1156">
                    <a:extLst>
                      <a:ext uri="{FF2B5EF4-FFF2-40B4-BE49-F238E27FC236}">
                        <a16:creationId xmlns:a16="http://schemas.microsoft.com/office/drawing/2014/main" id="{312534F4-8B23-144E-30DE-312D7DADE539}"/>
                      </a:ext>
                    </a:extLst>
                  </p:cNvPr>
                  <p:cNvPicPr/>
                  <p:nvPr/>
                </p:nvPicPr>
                <p:blipFill>
                  <a:blip r:embed="rId688"/>
                  <a:stretch>
                    <a:fillRect/>
                  </a:stretch>
                </p:blipFill>
                <p:spPr>
                  <a:xfrm>
                    <a:off x="9604122" y="3518699"/>
                    <a:ext cx="1285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689">
                <p14:nvContentPartPr>
                  <p14:cNvPr id="1158" name="Pennanteckning 1157">
                    <a:extLst>
                      <a:ext uri="{FF2B5EF4-FFF2-40B4-BE49-F238E27FC236}">
                        <a16:creationId xmlns:a16="http://schemas.microsoft.com/office/drawing/2014/main" id="{84A687E0-6066-5EFF-F4F9-208914393025}"/>
                      </a:ext>
                    </a:extLst>
                  </p14:cNvPr>
                  <p14:cNvContentPartPr/>
                  <p14:nvPr/>
                </p14:nvContentPartPr>
                <p14:xfrm>
                  <a:off x="9753162" y="3565499"/>
                  <a:ext cx="64080" cy="69840"/>
                </p14:xfrm>
              </p:contentPart>
            </mc:Choice>
            <mc:Fallback>
              <p:pic>
                <p:nvPicPr>
                  <p:cNvPr id="1158" name="Pennanteckning 1157">
                    <a:extLst>
                      <a:ext uri="{FF2B5EF4-FFF2-40B4-BE49-F238E27FC236}">
                        <a16:creationId xmlns:a16="http://schemas.microsoft.com/office/drawing/2014/main" id="{84A687E0-6066-5EFF-F4F9-208914393025}"/>
                      </a:ext>
                    </a:extLst>
                  </p:cNvPr>
                  <p:cNvPicPr/>
                  <p:nvPr/>
                </p:nvPicPr>
                <p:blipFill>
                  <a:blip r:embed="rId690"/>
                  <a:stretch>
                    <a:fillRect/>
                  </a:stretch>
                </p:blipFill>
                <p:spPr>
                  <a:xfrm>
                    <a:off x="9738042" y="3550019"/>
                    <a:ext cx="946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91">
                <p14:nvContentPartPr>
                  <p14:cNvPr id="1159" name="Pennanteckning 1158">
                    <a:extLst>
                      <a:ext uri="{FF2B5EF4-FFF2-40B4-BE49-F238E27FC236}">
                        <a16:creationId xmlns:a16="http://schemas.microsoft.com/office/drawing/2014/main" id="{E214A3E1-BDE2-33B0-0FD6-963290992509}"/>
                      </a:ext>
                    </a:extLst>
                  </p14:cNvPr>
                  <p14:cNvContentPartPr/>
                  <p14:nvPr/>
                </p14:nvContentPartPr>
                <p14:xfrm>
                  <a:off x="9890322" y="3557219"/>
                  <a:ext cx="187200" cy="52560"/>
                </p14:xfrm>
              </p:contentPart>
            </mc:Choice>
            <mc:Fallback>
              <p:pic>
                <p:nvPicPr>
                  <p:cNvPr id="1159" name="Pennanteckning 1158">
                    <a:extLst>
                      <a:ext uri="{FF2B5EF4-FFF2-40B4-BE49-F238E27FC236}">
                        <a16:creationId xmlns:a16="http://schemas.microsoft.com/office/drawing/2014/main" id="{E214A3E1-BDE2-33B0-0FD6-963290992509}"/>
                      </a:ext>
                    </a:extLst>
                  </p:cNvPr>
                  <p:cNvPicPr/>
                  <p:nvPr/>
                </p:nvPicPr>
                <p:blipFill>
                  <a:blip r:embed="rId692"/>
                  <a:stretch>
                    <a:fillRect/>
                  </a:stretch>
                </p:blipFill>
                <p:spPr>
                  <a:xfrm>
                    <a:off x="9875202" y="3541739"/>
                    <a:ext cx="2178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693">
                <p14:nvContentPartPr>
                  <p14:cNvPr id="1160" name="Pennanteckning 1159">
                    <a:extLst>
                      <a:ext uri="{FF2B5EF4-FFF2-40B4-BE49-F238E27FC236}">
                        <a16:creationId xmlns:a16="http://schemas.microsoft.com/office/drawing/2014/main" id="{24C97B35-2BE5-E3B0-3911-DAA3B0D2989A}"/>
                      </a:ext>
                    </a:extLst>
                  </p14:cNvPr>
                  <p14:cNvContentPartPr/>
                  <p14:nvPr/>
                </p14:nvContentPartPr>
                <p14:xfrm>
                  <a:off x="10135122" y="3586019"/>
                  <a:ext cx="4680" cy="198720"/>
                </p14:xfrm>
              </p:contentPart>
            </mc:Choice>
            <mc:Fallback>
              <p:pic>
                <p:nvPicPr>
                  <p:cNvPr id="1160" name="Pennanteckning 1159">
                    <a:extLst>
                      <a:ext uri="{FF2B5EF4-FFF2-40B4-BE49-F238E27FC236}">
                        <a16:creationId xmlns:a16="http://schemas.microsoft.com/office/drawing/2014/main" id="{24C97B35-2BE5-E3B0-3911-DAA3B0D2989A}"/>
                      </a:ext>
                    </a:extLst>
                  </p:cNvPr>
                  <p:cNvPicPr/>
                  <p:nvPr/>
                </p:nvPicPr>
                <p:blipFill>
                  <a:blip r:embed="rId694"/>
                  <a:stretch>
                    <a:fillRect/>
                  </a:stretch>
                </p:blipFill>
                <p:spPr>
                  <a:xfrm>
                    <a:off x="10120002" y="3570899"/>
                    <a:ext cx="349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95">
                <p14:nvContentPartPr>
                  <p14:cNvPr id="1161" name="Pennanteckning 1160">
                    <a:extLst>
                      <a:ext uri="{FF2B5EF4-FFF2-40B4-BE49-F238E27FC236}">
                        <a16:creationId xmlns:a16="http://schemas.microsoft.com/office/drawing/2014/main" id="{C2DBCBBD-5184-9A5D-1D8F-B4383AB98095}"/>
                      </a:ext>
                    </a:extLst>
                  </p14:cNvPr>
                  <p14:cNvContentPartPr/>
                  <p14:nvPr/>
                </p14:nvContentPartPr>
                <p14:xfrm>
                  <a:off x="10154922" y="3528059"/>
                  <a:ext cx="62640" cy="108000"/>
                </p14:xfrm>
              </p:contentPart>
            </mc:Choice>
            <mc:Fallback>
              <p:pic>
                <p:nvPicPr>
                  <p:cNvPr id="1161" name="Pennanteckning 1160">
                    <a:extLst>
                      <a:ext uri="{FF2B5EF4-FFF2-40B4-BE49-F238E27FC236}">
                        <a16:creationId xmlns:a16="http://schemas.microsoft.com/office/drawing/2014/main" id="{C2DBCBBD-5184-9A5D-1D8F-B4383AB98095}"/>
                      </a:ext>
                    </a:extLst>
                  </p:cNvPr>
                  <p:cNvPicPr/>
                  <p:nvPr/>
                </p:nvPicPr>
                <p:blipFill>
                  <a:blip r:embed="rId696"/>
                  <a:stretch>
                    <a:fillRect/>
                  </a:stretch>
                </p:blipFill>
                <p:spPr>
                  <a:xfrm>
                    <a:off x="10139802" y="3512939"/>
                    <a:ext cx="928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697">
                <p14:nvContentPartPr>
                  <p14:cNvPr id="1162" name="Pennanteckning 1161">
                    <a:extLst>
                      <a:ext uri="{FF2B5EF4-FFF2-40B4-BE49-F238E27FC236}">
                        <a16:creationId xmlns:a16="http://schemas.microsoft.com/office/drawing/2014/main" id="{A24523FC-A38D-B6F5-82BD-92544BAABDB3}"/>
                      </a:ext>
                    </a:extLst>
                  </p14:cNvPr>
                  <p14:cNvContentPartPr/>
                  <p14:nvPr/>
                </p14:nvContentPartPr>
                <p14:xfrm>
                  <a:off x="10323762" y="3453899"/>
                  <a:ext cx="15120" cy="108000"/>
                </p14:xfrm>
              </p:contentPart>
            </mc:Choice>
            <mc:Fallback>
              <p:pic>
                <p:nvPicPr>
                  <p:cNvPr id="1162" name="Pennanteckning 1161">
                    <a:extLst>
                      <a:ext uri="{FF2B5EF4-FFF2-40B4-BE49-F238E27FC236}">
                        <a16:creationId xmlns:a16="http://schemas.microsoft.com/office/drawing/2014/main" id="{A24523FC-A38D-B6F5-82BD-92544BAABDB3}"/>
                      </a:ext>
                    </a:extLst>
                  </p:cNvPr>
                  <p:cNvPicPr/>
                  <p:nvPr/>
                </p:nvPicPr>
                <p:blipFill>
                  <a:blip r:embed="rId698"/>
                  <a:stretch>
                    <a:fillRect/>
                  </a:stretch>
                </p:blipFill>
                <p:spPr>
                  <a:xfrm>
                    <a:off x="10308642" y="3438419"/>
                    <a:ext cx="457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699">
                <p14:nvContentPartPr>
                  <p14:cNvPr id="1163" name="Pennanteckning 1162">
                    <a:extLst>
                      <a:ext uri="{FF2B5EF4-FFF2-40B4-BE49-F238E27FC236}">
                        <a16:creationId xmlns:a16="http://schemas.microsoft.com/office/drawing/2014/main" id="{62564DB0-36C3-8DD6-0B8C-2FA4A98BB897}"/>
                      </a:ext>
                    </a:extLst>
                  </p14:cNvPr>
                  <p14:cNvContentPartPr/>
                  <p14:nvPr/>
                </p14:nvContentPartPr>
                <p14:xfrm>
                  <a:off x="10399002" y="3499979"/>
                  <a:ext cx="129240" cy="111240"/>
                </p14:xfrm>
              </p:contentPart>
            </mc:Choice>
            <mc:Fallback>
              <p:pic>
                <p:nvPicPr>
                  <p:cNvPr id="1163" name="Pennanteckning 1162">
                    <a:extLst>
                      <a:ext uri="{FF2B5EF4-FFF2-40B4-BE49-F238E27FC236}">
                        <a16:creationId xmlns:a16="http://schemas.microsoft.com/office/drawing/2014/main" id="{62564DB0-36C3-8DD6-0B8C-2FA4A98BB897}"/>
                      </a:ext>
                    </a:extLst>
                  </p:cNvPr>
                  <p:cNvPicPr/>
                  <p:nvPr/>
                </p:nvPicPr>
                <p:blipFill>
                  <a:blip r:embed="rId700"/>
                  <a:stretch>
                    <a:fillRect/>
                  </a:stretch>
                </p:blipFill>
                <p:spPr>
                  <a:xfrm>
                    <a:off x="10383882" y="3484859"/>
                    <a:ext cx="1598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701">
                <p14:nvContentPartPr>
                  <p14:cNvPr id="1164" name="Pennanteckning 1163">
                    <a:extLst>
                      <a:ext uri="{FF2B5EF4-FFF2-40B4-BE49-F238E27FC236}">
                        <a16:creationId xmlns:a16="http://schemas.microsoft.com/office/drawing/2014/main" id="{C91889F2-FD3C-0170-DF41-739CEA25088B}"/>
                      </a:ext>
                    </a:extLst>
                  </p14:cNvPr>
                  <p14:cNvContentPartPr/>
                  <p14:nvPr/>
                </p14:nvContentPartPr>
                <p14:xfrm>
                  <a:off x="10537962" y="3518339"/>
                  <a:ext cx="84600" cy="88920"/>
                </p14:xfrm>
              </p:contentPart>
            </mc:Choice>
            <mc:Fallback>
              <p:pic>
                <p:nvPicPr>
                  <p:cNvPr id="1164" name="Pennanteckning 1163">
                    <a:extLst>
                      <a:ext uri="{FF2B5EF4-FFF2-40B4-BE49-F238E27FC236}">
                        <a16:creationId xmlns:a16="http://schemas.microsoft.com/office/drawing/2014/main" id="{C91889F2-FD3C-0170-DF41-739CEA25088B}"/>
                      </a:ext>
                    </a:extLst>
                  </p:cNvPr>
                  <p:cNvPicPr/>
                  <p:nvPr/>
                </p:nvPicPr>
                <p:blipFill>
                  <a:blip r:embed="rId702"/>
                  <a:stretch>
                    <a:fillRect/>
                  </a:stretch>
                </p:blipFill>
                <p:spPr>
                  <a:xfrm>
                    <a:off x="10522842" y="3502859"/>
                    <a:ext cx="1152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703">
                <p14:nvContentPartPr>
                  <p14:cNvPr id="1165" name="Pennanteckning 1164">
                    <a:extLst>
                      <a:ext uri="{FF2B5EF4-FFF2-40B4-BE49-F238E27FC236}">
                        <a16:creationId xmlns:a16="http://schemas.microsoft.com/office/drawing/2014/main" id="{8CB940FF-8EB0-950D-984A-02FC2E54F0BC}"/>
                      </a:ext>
                    </a:extLst>
                  </p14:cNvPr>
                  <p14:cNvContentPartPr/>
                  <p14:nvPr/>
                </p14:nvContentPartPr>
                <p14:xfrm>
                  <a:off x="10595202" y="3505739"/>
                  <a:ext cx="63360" cy="50760"/>
                </p14:xfrm>
              </p:contentPart>
            </mc:Choice>
            <mc:Fallback>
              <p:pic>
                <p:nvPicPr>
                  <p:cNvPr id="1165" name="Pennanteckning 1164">
                    <a:extLst>
                      <a:ext uri="{FF2B5EF4-FFF2-40B4-BE49-F238E27FC236}">
                        <a16:creationId xmlns:a16="http://schemas.microsoft.com/office/drawing/2014/main" id="{8CB940FF-8EB0-950D-984A-02FC2E54F0BC}"/>
                      </a:ext>
                    </a:extLst>
                  </p:cNvPr>
                  <p:cNvPicPr/>
                  <p:nvPr/>
                </p:nvPicPr>
                <p:blipFill>
                  <a:blip r:embed="rId704"/>
                  <a:stretch>
                    <a:fillRect/>
                  </a:stretch>
                </p:blipFill>
                <p:spPr>
                  <a:xfrm>
                    <a:off x="10579722" y="3490619"/>
                    <a:ext cx="936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705">
                <p14:nvContentPartPr>
                  <p14:cNvPr id="1166" name="Pennanteckning 1165">
                    <a:extLst>
                      <a:ext uri="{FF2B5EF4-FFF2-40B4-BE49-F238E27FC236}">
                        <a16:creationId xmlns:a16="http://schemas.microsoft.com/office/drawing/2014/main" id="{076A6365-D777-CFD7-A66E-3FADBEA50DC1}"/>
                      </a:ext>
                    </a:extLst>
                  </p14:cNvPr>
                  <p14:cNvContentPartPr/>
                  <p14:nvPr/>
                </p14:nvContentPartPr>
                <p14:xfrm>
                  <a:off x="10699242" y="3503219"/>
                  <a:ext cx="39240" cy="39600"/>
                </p14:xfrm>
              </p:contentPart>
            </mc:Choice>
            <mc:Fallback>
              <p:pic>
                <p:nvPicPr>
                  <p:cNvPr id="1166" name="Pennanteckning 1165">
                    <a:extLst>
                      <a:ext uri="{FF2B5EF4-FFF2-40B4-BE49-F238E27FC236}">
                        <a16:creationId xmlns:a16="http://schemas.microsoft.com/office/drawing/2014/main" id="{076A6365-D777-CFD7-A66E-3FADBEA50DC1}"/>
                      </a:ext>
                    </a:extLst>
                  </p:cNvPr>
                  <p:cNvPicPr/>
                  <p:nvPr/>
                </p:nvPicPr>
                <p:blipFill>
                  <a:blip r:embed="rId706"/>
                  <a:stretch>
                    <a:fillRect/>
                  </a:stretch>
                </p:blipFill>
                <p:spPr>
                  <a:xfrm>
                    <a:off x="10684122" y="3488099"/>
                    <a:ext cx="698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707">
                <p14:nvContentPartPr>
                  <p14:cNvPr id="1167" name="Pennanteckning 1166">
                    <a:extLst>
                      <a:ext uri="{FF2B5EF4-FFF2-40B4-BE49-F238E27FC236}">
                        <a16:creationId xmlns:a16="http://schemas.microsoft.com/office/drawing/2014/main" id="{F49AEB5D-39D6-B1C6-925B-D7F9959C5553}"/>
                      </a:ext>
                    </a:extLst>
                  </p14:cNvPr>
                  <p14:cNvContentPartPr/>
                  <p14:nvPr/>
                </p14:nvContentPartPr>
                <p14:xfrm>
                  <a:off x="10759722" y="3336179"/>
                  <a:ext cx="76320" cy="195120"/>
                </p14:xfrm>
              </p:contentPart>
            </mc:Choice>
            <mc:Fallback>
              <p:pic>
                <p:nvPicPr>
                  <p:cNvPr id="1167" name="Pennanteckning 1166">
                    <a:extLst>
                      <a:ext uri="{FF2B5EF4-FFF2-40B4-BE49-F238E27FC236}">
                        <a16:creationId xmlns:a16="http://schemas.microsoft.com/office/drawing/2014/main" id="{F49AEB5D-39D6-B1C6-925B-D7F9959C5553}"/>
                      </a:ext>
                    </a:extLst>
                  </p:cNvPr>
                  <p:cNvPicPr/>
                  <p:nvPr/>
                </p:nvPicPr>
                <p:blipFill>
                  <a:blip r:embed="rId708"/>
                  <a:stretch>
                    <a:fillRect/>
                  </a:stretch>
                </p:blipFill>
                <p:spPr>
                  <a:xfrm>
                    <a:off x="10744242" y="3321059"/>
                    <a:ext cx="1069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709">
                <p14:nvContentPartPr>
                  <p14:cNvPr id="1168" name="Pennanteckning 1167">
                    <a:extLst>
                      <a:ext uri="{FF2B5EF4-FFF2-40B4-BE49-F238E27FC236}">
                        <a16:creationId xmlns:a16="http://schemas.microsoft.com/office/drawing/2014/main" id="{B9AA252D-5024-809F-C5E2-500925A4E2CF}"/>
                      </a:ext>
                    </a:extLst>
                  </p14:cNvPr>
                  <p14:cNvContentPartPr/>
                  <p14:nvPr/>
                </p14:nvContentPartPr>
                <p14:xfrm>
                  <a:off x="10837842" y="3438059"/>
                  <a:ext cx="223200" cy="286560"/>
                </p14:xfrm>
              </p:contentPart>
            </mc:Choice>
            <mc:Fallback>
              <p:pic>
                <p:nvPicPr>
                  <p:cNvPr id="1168" name="Pennanteckning 1167">
                    <a:extLst>
                      <a:ext uri="{FF2B5EF4-FFF2-40B4-BE49-F238E27FC236}">
                        <a16:creationId xmlns:a16="http://schemas.microsoft.com/office/drawing/2014/main" id="{B9AA252D-5024-809F-C5E2-500925A4E2CF}"/>
                      </a:ext>
                    </a:extLst>
                  </p:cNvPr>
                  <p:cNvPicPr/>
                  <p:nvPr/>
                </p:nvPicPr>
                <p:blipFill>
                  <a:blip r:embed="rId710"/>
                  <a:stretch>
                    <a:fillRect/>
                  </a:stretch>
                </p:blipFill>
                <p:spPr>
                  <a:xfrm>
                    <a:off x="10822362" y="3422579"/>
                    <a:ext cx="253800" cy="317160"/>
                  </a:xfrm>
                  <a:prstGeom prst="rect">
                    <a:avLst/>
                  </a:prstGeom>
                </p:spPr>
              </p:pic>
            </mc:Fallback>
          </mc:AlternateContent>
        </p:grpSp>
        <p:grpSp>
          <p:nvGrpSpPr>
            <p:cNvPr id="1176" name="Grupp 1175">
              <a:extLst>
                <a:ext uri="{FF2B5EF4-FFF2-40B4-BE49-F238E27FC236}">
                  <a16:creationId xmlns:a16="http://schemas.microsoft.com/office/drawing/2014/main" id="{0EB08518-7DE2-FC01-49EE-8C8354827CC0}"/>
                </a:ext>
              </a:extLst>
            </p:cNvPr>
            <p:cNvGrpSpPr/>
            <p:nvPr/>
          </p:nvGrpSpPr>
          <p:grpSpPr>
            <a:xfrm>
              <a:off x="8644002" y="3872939"/>
              <a:ext cx="1209600" cy="326160"/>
              <a:chOff x="8644002" y="3872939"/>
              <a:chExt cx="1209600" cy="326160"/>
            </a:xfrm>
          </p:grpSpPr>
          <mc:AlternateContent xmlns:mc="http://schemas.openxmlformats.org/markup-compatibility/2006">
            <mc:Choice xmlns:p14="http://schemas.microsoft.com/office/powerpoint/2010/main" Requires="p14">
              <p:contentPart p14:bwMode="auto" r:id="rId711">
                <p14:nvContentPartPr>
                  <p14:cNvPr id="1171" name="Pennanteckning 1170">
                    <a:extLst>
                      <a:ext uri="{FF2B5EF4-FFF2-40B4-BE49-F238E27FC236}">
                        <a16:creationId xmlns:a16="http://schemas.microsoft.com/office/drawing/2014/main" id="{25450A4D-1412-8D4A-6722-EFCFD3F8CE3D}"/>
                      </a:ext>
                    </a:extLst>
                  </p14:cNvPr>
                  <p14:cNvContentPartPr/>
                  <p14:nvPr/>
                </p14:nvContentPartPr>
                <p14:xfrm>
                  <a:off x="8644002" y="3980579"/>
                  <a:ext cx="17280" cy="194040"/>
                </p14:xfrm>
              </p:contentPart>
            </mc:Choice>
            <mc:Fallback>
              <p:pic>
                <p:nvPicPr>
                  <p:cNvPr id="1171" name="Pennanteckning 1170">
                    <a:extLst>
                      <a:ext uri="{FF2B5EF4-FFF2-40B4-BE49-F238E27FC236}">
                        <a16:creationId xmlns:a16="http://schemas.microsoft.com/office/drawing/2014/main" id="{25450A4D-1412-8D4A-6722-EFCFD3F8CE3D}"/>
                      </a:ext>
                    </a:extLst>
                  </p:cNvPr>
                  <p:cNvPicPr/>
                  <p:nvPr/>
                </p:nvPicPr>
                <p:blipFill>
                  <a:blip r:embed="rId712"/>
                  <a:stretch>
                    <a:fillRect/>
                  </a:stretch>
                </p:blipFill>
                <p:spPr>
                  <a:xfrm>
                    <a:off x="8628882" y="3965099"/>
                    <a:ext cx="478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713">
                <p14:nvContentPartPr>
                  <p14:cNvPr id="1172" name="Pennanteckning 1171">
                    <a:extLst>
                      <a:ext uri="{FF2B5EF4-FFF2-40B4-BE49-F238E27FC236}">
                        <a16:creationId xmlns:a16="http://schemas.microsoft.com/office/drawing/2014/main" id="{C3D2F7DD-75C8-ABFA-B547-932BDCB3909E}"/>
                      </a:ext>
                    </a:extLst>
                  </p14:cNvPr>
                  <p14:cNvContentPartPr/>
                  <p14:nvPr/>
                </p14:nvContentPartPr>
                <p14:xfrm>
                  <a:off x="8648322" y="3925859"/>
                  <a:ext cx="126000" cy="95400"/>
                </p14:xfrm>
              </p:contentPart>
            </mc:Choice>
            <mc:Fallback>
              <p:pic>
                <p:nvPicPr>
                  <p:cNvPr id="1172" name="Pennanteckning 1171">
                    <a:extLst>
                      <a:ext uri="{FF2B5EF4-FFF2-40B4-BE49-F238E27FC236}">
                        <a16:creationId xmlns:a16="http://schemas.microsoft.com/office/drawing/2014/main" id="{C3D2F7DD-75C8-ABFA-B547-932BDCB3909E}"/>
                      </a:ext>
                    </a:extLst>
                  </p:cNvPr>
                  <p:cNvPicPr/>
                  <p:nvPr/>
                </p:nvPicPr>
                <p:blipFill>
                  <a:blip r:embed="rId714"/>
                  <a:stretch>
                    <a:fillRect/>
                  </a:stretch>
                </p:blipFill>
                <p:spPr>
                  <a:xfrm>
                    <a:off x="8633202" y="3910739"/>
                    <a:ext cx="1566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15">
                <p14:nvContentPartPr>
                  <p14:cNvPr id="1173" name="Pennanteckning 1172">
                    <a:extLst>
                      <a:ext uri="{FF2B5EF4-FFF2-40B4-BE49-F238E27FC236}">
                        <a16:creationId xmlns:a16="http://schemas.microsoft.com/office/drawing/2014/main" id="{3610C3C5-A03B-A5B9-81BD-8A23D1459ECA}"/>
                      </a:ext>
                    </a:extLst>
                  </p14:cNvPr>
                  <p14:cNvContentPartPr/>
                  <p14:nvPr/>
                </p14:nvContentPartPr>
                <p14:xfrm>
                  <a:off x="8870802" y="3966539"/>
                  <a:ext cx="36000" cy="38520"/>
                </p14:xfrm>
              </p:contentPart>
            </mc:Choice>
            <mc:Fallback>
              <p:pic>
                <p:nvPicPr>
                  <p:cNvPr id="1173" name="Pennanteckning 1172">
                    <a:extLst>
                      <a:ext uri="{FF2B5EF4-FFF2-40B4-BE49-F238E27FC236}">
                        <a16:creationId xmlns:a16="http://schemas.microsoft.com/office/drawing/2014/main" id="{3610C3C5-A03B-A5B9-81BD-8A23D1459ECA}"/>
                      </a:ext>
                    </a:extLst>
                  </p:cNvPr>
                  <p:cNvPicPr/>
                  <p:nvPr/>
                </p:nvPicPr>
                <p:blipFill>
                  <a:blip r:embed="rId716"/>
                  <a:stretch>
                    <a:fillRect/>
                  </a:stretch>
                </p:blipFill>
                <p:spPr>
                  <a:xfrm>
                    <a:off x="8855682" y="3951059"/>
                    <a:ext cx="662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1174" name="Pennanteckning 1173">
                    <a:extLst>
                      <a:ext uri="{FF2B5EF4-FFF2-40B4-BE49-F238E27FC236}">
                        <a16:creationId xmlns:a16="http://schemas.microsoft.com/office/drawing/2014/main" id="{DE9BA7FD-FC08-871F-D82F-0B963CF63E26}"/>
                      </a:ext>
                    </a:extLst>
                  </p14:cNvPr>
                  <p14:cNvContentPartPr/>
                  <p14:nvPr/>
                </p14:nvContentPartPr>
                <p14:xfrm>
                  <a:off x="8984922" y="3967979"/>
                  <a:ext cx="141120" cy="75600"/>
                </p14:xfrm>
              </p:contentPart>
            </mc:Choice>
            <mc:Fallback>
              <p:pic>
                <p:nvPicPr>
                  <p:cNvPr id="1174" name="Pennanteckning 1173">
                    <a:extLst>
                      <a:ext uri="{FF2B5EF4-FFF2-40B4-BE49-F238E27FC236}">
                        <a16:creationId xmlns:a16="http://schemas.microsoft.com/office/drawing/2014/main" id="{DE9BA7FD-FC08-871F-D82F-0B963CF63E26}"/>
                      </a:ext>
                    </a:extLst>
                  </p:cNvPr>
                  <p:cNvPicPr/>
                  <p:nvPr/>
                </p:nvPicPr>
                <p:blipFill>
                  <a:blip r:embed="rId718"/>
                  <a:stretch>
                    <a:fillRect/>
                  </a:stretch>
                </p:blipFill>
                <p:spPr>
                  <a:xfrm>
                    <a:off x="8969802" y="3952859"/>
                    <a:ext cx="1713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719">
                <p14:nvContentPartPr>
                  <p14:cNvPr id="1175" name="Pennanteckning 1174">
                    <a:extLst>
                      <a:ext uri="{FF2B5EF4-FFF2-40B4-BE49-F238E27FC236}">
                        <a16:creationId xmlns:a16="http://schemas.microsoft.com/office/drawing/2014/main" id="{3E0EA288-B7B6-8C52-EC22-78D4F0D872F9}"/>
                      </a:ext>
                    </a:extLst>
                  </p14:cNvPr>
                  <p14:cNvContentPartPr/>
                  <p14:nvPr/>
                </p14:nvContentPartPr>
                <p14:xfrm>
                  <a:off x="9168522" y="3872939"/>
                  <a:ext cx="685080" cy="326160"/>
                </p14:xfrm>
              </p:contentPart>
            </mc:Choice>
            <mc:Fallback>
              <p:pic>
                <p:nvPicPr>
                  <p:cNvPr id="1175" name="Pennanteckning 1174">
                    <a:extLst>
                      <a:ext uri="{FF2B5EF4-FFF2-40B4-BE49-F238E27FC236}">
                        <a16:creationId xmlns:a16="http://schemas.microsoft.com/office/drawing/2014/main" id="{3E0EA288-B7B6-8C52-EC22-78D4F0D872F9}"/>
                      </a:ext>
                    </a:extLst>
                  </p:cNvPr>
                  <p:cNvPicPr/>
                  <p:nvPr/>
                </p:nvPicPr>
                <p:blipFill>
                  <a:blip r:embed="rId720"/>
                  <a:stretch>
                    <a:fillRect/>
                  </a:stretch>
                </p:blipFill>
                <p:spPr>
                  <a:xfrm>
                    <a:off x="9153402" y="3857819"/>
                    <a:ext cx="715680" cy="356760"/>
                  </a:xfrm>
                  <a:prstGeom prst="rect">
                    <a:avLst/>
                  </a:prstGeom>
                </p:spPr>
              </p:pic>
            </mc:Fallback>
          </mc:AlternateContent>
        </p:grpSp>
      </p:grpSp>
      <p:grpSp>
        <p:nvGrpSpPr>
          <p:cNvPr id="1267" name="Grupp 1266">
            <a:extLst>
              <a:ext uri="{FF2B5EF4-FFF2-40B4-BE49-F238E27FC236}">
                <a16:creationId xmlns:a16="http://schemas.microsoft.com/office/drawing/2014/main" id="{E52D5252-E785-9387-A311-4C23AE67B231}"/>
              </a:ext>
            </a:extLst>
          </p:cNvPr>
          <p:cNvGrpSpPr/>
          <p:nvPr/>
        </p:nvGrpSpPr>
        <p:grpSpPr>
          <a:xfrm>
            <a:off x="8417562" y="4326179"/>
            <a:ext cx="2920320" cy="422280"/>
            <a:chOff x="8417562" y="4326179"/>
            <a:chExt cx="2920320" cy="422280"/>
          </a:xfrm>
        </p:grpSpPr>
        <p:grpSp>
          <p:nvGrpSpPr>
            <p:cNvPr id="1192" name="Grupp 1191">
              <a:extLst>
                <a:ext uri="{FF2B5EF4-FFF2-40B4-BE49-F238E27FC236}">
                  <a16:creationId xmlns:a16="http://schemas.microsoft.com/office/drawing/2014/main" id="{00F85706-FBAD-225F-8561-AC73FE0B71C1}"/>
                </a:ext>
              </a:extLst>
            </p:cNvPr>
            <p:cNvGrpSpPr/>
            <p:nvPr/>
          </p:nvGrpSpPr>
          <p:grpSpPr>
            <a:xfrm>
              <a:off x="8417562" y="4505819"/>
              <a:ext cx="259200" cy="98640"/>
              <a:chOff x="8417562" y="4505819"/>
              <a:chExt cx="259200" cy="98640"/>
            </a:xfrm>
          </p:grpSpPr>
          <mc:AlternateContent xmlns:mc="http://schemas.openxmlformats.org/markup-compatibility/2006">
            <mc:Choice xmlns:p14="http://schemas.microsoft.com/office/powerpoint/2010/main" Requires="p14">
              <p:contentPart p14:bwMode="auto" r:id="rId721">
                <p14:nvContentPartPr>
                  <p14:cNvPr id="1177" name="Pennanteckning 1176">
                    <a:extLst>
                      <a:ext uri="{FF2B5EF4-FFF2-40B4-BE49-F238E27FC236}">
                        <a16:creationId xmlns:a16="http://schemas.microsoft.com/office/drawing/2014/main" id="{8FC732D3-C621-1783-1E3A-5796CF09E254}"/>
                      </a:ext>
                    </a:extLst>
                  </p14:cNvPr>
                  <p14:cNvContentPartPr/>
                  <p14:nvPr/>
                </p14:nvContentPartPr>
                <p14:xfrm>
                  <a:off x="8417562" y="4546139"/>
                  <a:ext cx="217800" cy="16200"/>
                </p14:xfrm>
              </p:contentPart>
            </mc:Choice>
            <mc:Fallback>
              <p:pic>
                <p:nvPicPr>
                  <p:cNvPr id="1177" name="Pennanteckning 1176">
                    <a:extLst>
                      <a:ext uri="{FF2B5EF4-FFF2-40B4-BE49-F238E27FC236}">
                        <a16:creationId xmlns:a16="http://schemas.microsoft.com/office/drawing/2014/main" id="{8FC732D3-C621-1783-1E3A-5796CF09E254}"/>
                      </a:ext>
                    </a:extLst>
                  </p:cNvPr>
                  <p:cNvPicPr/>
                  <p:nvPr/>
                </p:nvPicPr>
                <p:blipFill>
                  <a:blip r:embed="rId722"/>
                  <a:stretch>
                    <a:fillRect/>
                  </a:stretch>
                </p:blipFill>
                <p:spPr>
                  <a:xfrm>
                    <a:off x="8402442" y="4531019"/>
                    <a:ext cx="2484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1178" name="Pennanteckning 1177">
                    <a:extLst>
                      <a:ext uri="{FF2B5EF4-FFF2-40B4-BE49-F238E27FC236}">
                        <a16:creationId xmlns:a16="http://schemas.microsoft.com/office/drawing/2014/main" id="{4091314E-6B41-D9CF-1265-1DF2C12B637C}"/>
                      </a:ext>
                    </a:extLst>
                  </p14:cNvPr>
                  <p14:cNvContentPartPr/>
                  <p14:nvPr/>
                </p14:nvContentPartPr>
                <p14:xfrm>
                  <a:off x="8614482" y="4505819"/>
                  <a:ext cx="62280" cy="98640"/>
                </p14:xfrm>
              </p:contentPart>
            </mc:Choice>
            <mc:Fallback>
              <p:pic>
                <p:nvPicPr>
                  <p:cNvPr id="1178" name="Pennanteckning 1177">
                    <a:extLst>
                      <a:ext uri="{FF2B5EF4-FFF2-40B4-BE49-F238E27FC236}">
                        <a16:creationId xmlns:a16="http://schemas.microsoft.com/office/drawing/2014/main" id="{4091314E-6B41-D9CF-1265-1DF2C12B637C}"/>
                      </a:ext>
                    </a:extLst>
                  </p:cNvPr>
                  <p:cNvPicPr/>
                  <p:nvPr/>
                </p:nvPicPr>
                <p:blipFill>
                  <a:blip r:embed="rId724"/>
                  <a:stretch>
                    <a:fillRect/>
                  </a:stretch>
                </p:blipFill>
                <p:spPr>
                  <a:xfrm>
                    <a:off x="8599362" y="4490339"/>
                    <a:ext cx="92880" cy="129240"/>
                  </a:xfrm>
                  <a:prstGeom prst="rect">
                    <a:avLst/>
                  </a:prstGeom>
                </p:spPr>
              </p:pic>
            </mc:Fallback>
          </mc:AlternateContent>
        </p:grpSp>
        <p:grpSp>
          <p:nvGrpSpPr>
            <p:cNvPr id="1191" name="Grupp 1190">
              <a:extLst>
                <a:ext uri="{FF2B5EF4-FFF2-40B4-BE49-F238E27FC236}">
                  <a16:creationId xmlns:a16="http://schemas.microsoft.com/office/drawing/2014/main" id="{0ADAC1A5-2535-EE99-29B9-738B866CE5DA}"/>
                </a:ext>
              </a:extLst>
            </p:cNvPr>
            <p:cNvGrpSpPr/>
            <p:nvPr/>
          </p:nvGrpSpPr>
          <p:grpSpPr>
            <a:xfrm>
              <a:off x="8923722" y="4495019"/>
              <a:ext cx="692640" cy="253440"/>
              <a:chOff x="8923722" y="4495019"/>
              <a:chExt cx="692640" cy="253440"/>
            </a:xfrm>
          </p:grpSpPr>
          <mc:AlternateContent xmlns:mc="http://schemas.openxmlformats.org/markup-compatibility/2006">
            <mc:Choice xmlns:p14="http://schemas.microsoft.com/office/powerpoint/2010/main" Requires="p14">
              <p:contentPart p14:bwMode="auto" r:id="rId725">
                <p14:nvContentPartPr>
                  <p14:cNvPr id="1179" name="Pennanteckning 1178">
                    <a:extLst>
                      <a:ext uri="{FF2B5EF4-FFF2-40B4-BE49-F238E27FC236}">
                        <a16:creationId xmlns:a16="http://schemas.microsoft.com/office/drawing/2014/main" id="{E1BF7182-1C7D-37AB-FD46-3143A26539DD}"/>
                      </a:ext>
                    </a:extLst>
                  </p14:cNvPr>
                  <p14:cNvContentPartPr/>
                  <p14:nvPr/>
                </p14:nvContentPartPr>
                <p14:xfrm>
                  <a:off x="8923722" y="4495019"/>
                  <a:ext cx="110520" cy="253440"/>
                </p14:xfrm>
              </p:contentPart>
            </mc:Choice>
            <mc:Fallback>
              <p:pic>
                <p:nvPicPr>
                  <p:cNvPr id="1179" name="Pennanteckning 1178">
                    <a:extLst>
                      <a:ext uri="{FF2B5EF4-FFF2-40B4-BE49-F238E27FC236}">
                        <a16:creationId xmlns:a16="http://schemas.microsoft.com/office/drawing/2014/main" id="{E1BF7182-1C7D-37AB-FD46-3143A26539DD}"/>
                      </a:ext>
                    </a:extLst>
                  </p:cNvPr>
                  <p:cNvPicPr/>
                  <p:nvPr/>
                </p:nvPicPr>
                <p:blipFill>
                  <a:blip r:embed="rId726"/>
                  <a:stretch>
                    <a:fillRect/>
                  </a:stretch>
                </p:blipFill>
                <p:spPr>
                  <a:xfrm>
                    <a:off x="8908602" y="4479539"/>
                    <a:ext cx="1407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727">
                <p14:nvContentPartPr>
                  <p14:cNvPr id="1180" name="Pennanteckning 1179">
                    <a:extLst>
                      <a:ext uri="{FF2B5EF4-FFF2-40B4-BE49-F238E27FC236}">
                        <a16:creationId xmlns:a16="http://schemas.microsoft.com/office/drawing/2014/main" id="{11B2800E-2514-272D-EDB0-1E4F46AC5CFC}"/>
                      </a:ext>
                    </a:extLst>
                  </p14:cNvPr>
                  <p14:cNvContentPartPr/>
                  <p14:nvPr/>
                </p14:nvContentPartPr>
                <p14:xfrm>
                  <a:off x="9147642" y="4532099"/>
                  <a:ext cx="115200" cy="44280"/>
                </p14:xfrm>
              </p:contentPart>
            </mc:Choice>
            <mc:Fallback>
              <p:pic>
                <p:nvPicPr>
                  <p:cNvPr id="1180" name="Pennanteckning 1179">
                    <a:extLst>
                      <a:ext uri="{FF2B5EF4-FFF2-40B4-BE49-F238E27FC236}">
                        <a16:creationId xmlns:a16="http://schemas.microsoft.com/office/drawing/2014/main" id="{11B2800E-2514-272D-EDB0-1E4F46AC5CFC}"/>
                      </a:ext>
                    </a:extLst>
                  </p:cNvPr>
                  <p:cNvPicPr/>
                  <p:nvPr/>
                </p:nvPicPr>
                <p:blipFill>
                  <a:blip r:embed="rId728"/>
                  <a:stretch>
                    <a:fillRect/>
                  </a:stretch>
                </p:blipFill>
                <p:spPr>
                  <a:xfrm>
                    <a:off x="9132522" y="4516979"/>
                    <a:ext cx="1458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1181" name="Pennanteckning 1180">
                    <a:extLst>
                      <a:ext uri="{FF2B5EF4-FFF2-40B4-BE49-F238E27FC236}">
                        <a16:creationId xmlns:a16="http://schemas.microsoft.com/office/drawing/2014/main" id="{B06C3F42-39F9-D103-CE4F-E59B4E65B7B0}"/>
                      </a:ext>
                    </a:extLst>
                  </p14:cNvPr>
                  <p14:cNvContentPartPr/>
                  <p14:nvPr/>
                </p14:nvContentPartPr>
                <p14:xfrm>
                  <a:off x="9273642" y="4524539"/>
                  <a:ext cx="57600" cy="69840"/>
                </p14:xfrm>
              </p:contentPart>
            </mc:Choice>
            <mc:Fallback>
              <p:pic>
                <p:nvPicPr>
                  <p:cNvPr id="1181" name="Pennanteckning 1180">
                    <a:extLst>
                      <a:ext uri="{FF2B5EF4-FFF2-40B4-BE49-F238E27FC236}">
                        <a16:creationId xmlns:a16="http://schemas.microsoft.com/office/drawing/2014/main" id="{B06C3F42-39F9-D103-CE4F-E59B4E65B7B0}"/>
                      </a:ext>
                    </a:extLst>
                  </p:cNvPr>
                  <p:cNvPicPr/>
                  <p:nvPr/>
                </p:nvPicPr>
                <p:blipFill>
                  <a:blip r:embed="rId730"/>
                  <a:stretch>
                    <a:fillRect/>
                  </a:stretch>
                </p:blipFill>
                <p:spPr>
                  <a:xfrm>
                    <a:off x="9258162" y="4509419"/>
                    <a:ext cx="878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731">
                <p14:nvContentPartPr>
                  <p14:cNvPr id="1182" name="Pennanteckning 1181">
                    <a:extLst>
                      <a:ext uri="{FF2B5EF4-FFF2-40B4-BE49-F238E27FC236}">
                        <a16:creationId xmlns:a16="http://schemas.microsoft.com/office/drawing/2014/main" id="{7CF8FD43-E24A-90AA-6BA5-B8B64C7B1070}"/>
                      </a:ext>
                    </a:extLst>
                  </p14:cNvPr>
                  <p14:cNvContentPartPr/>
                  <p14:nvPr/>
                </p14:nvContentPartPr>
                <p14:xfrm>
                  <a:off x="9391722" y="4504019"/>
                  <a:ext cx="224640" cy="87120"/>
                </p14:xfrm>
              </p:contentPart>
            </mc:Choice>
            <mc:Fallback>
              <p:pic>
                <p:nvPicPr>
                  <p:cNvPr id="1182" name="Pennanteckning 1181">
                    <a:extLst>
                      <a:ext uri="{FF2B5EF4-FFF2-40B4-BE49-F238E27FC236}">
                        <a16:creationId xmlns:a16="http://schemas.microsoft.com/office/drawing/2014/main" id="{7CF8FD43-E24A-90AA-6BA5-B8B64C7B1070}"/>
                      </a:ext>
                    </a:extLst>
                  </p:cNvPr>
                  <p:cNvPicPr/>
                  <p:nvPr/>
                </p:nvPicPr>
                <p:blipFill>
                  <a:blip r:embed="rId732"/>
                  <a:stretch>
                    <a:fillRect/>
                  </a:stretch>
                </p:blipFill>
                <p:spPr>
                  <a:xfrm>
                    <a:off x="9376602" y="4488899"/>
                    <a:ext cx="254880" cy="117720"/>
                  </a:xfrm>
                  <a:prstGeom prst="rect">
                    <a:avLst/>
                  </a:prstGeom>
                </p:spPr>
              </p:pic>
            </mc:Fallback>
          </mc:AlternateContent>
        </p:grpSp>
        <p:grpSp>
          <p:nvGrpSpPr>
            <p:cNvPr id="1190" name="Grupp 1189">
              <a:extLst>
                <a:ext uri="{FF2B5EF4-FFF2-40B4-BE49-F238E27FC236}">
                  <a16:creationId xmlns:a16="http://schemas.microsoft.com/office/drawing/2014/main" id="{1B2A443F-085E-F596-3A80-506855489FDB}"/>
                </a:ext>
              </a:extLst>
            </p:cNvPr>
            <p:cNvGrpSpPr/>
            <p:nvPr/>
          </p:nvGrpSpPr>
          <p:grpSpPr>
            <a:xfrm>
              <a:off x="9841722" y="4326179"/>
              <a:ext cx="634680" cy="392400"/>
              <a:chOff x="9841722" y="4326179"/>
              <a:chExt cx="634680" cy="392400"/>
            </a:xfrm>
          </p:grpSpPr>
          <mc:AlternateContent xmlns:mc="http://schemas.openxmlformats.org/markup-compatibility/2006">
            <mc:Choice xmlns:p14="http://schemas.microsoft.com/office/powerpoint/2010/main" Requires="p14">
              <p:contentPart p14:bwMode="auto" r:id="rId733">
                <p14:nvContentPartPr>
                  <p14:cNvPr id="1183" name="Pennanteckning 1182">
                    <a:extLst>
                      <a:ext uri="{FF2B5EF4-FFF2-40B4-BE49-F238E27FC236}">
                        <a16:creationId xmlns:a16="http://schemas.microsoft.com/office/drawing/2014/main" id="{9F2A60AF-57C4-B8CF-E3B2-12639D5A0B74}"/>
                      </a:ext>
                    </a:extLst>
                  </p14:cNvPr>
                  <p14:cNvContentPartPr/>
                  <p14:nvPr/>
                </p14:nvContentPartPr>
                <p14:xfrm>
                  <a:off x="9841722" y="4326179"/>
                  <a:ext cx="39240" cy="212040"/>
                </p14:xfrm>
              </p:contentPart>
            </mc:Choice>
            <mc:Fallback>
              <p:pic>
                <p:nvPicPr>
                  <p:cNvPr id="1183" name="Pennanteckning 1182">
                    <a:extLst>
                      <a:ext uri="{FF2B5EF4-FFF2-40B4-BE49-F238E27FC236}">
                        <a16:creationId xmlns:a16="http://schemas.microsoft.com/office/drawing/2014/main" id="{9F2A60AF-57C4-B8CF-E3B2-12639D5A0B74}"/>
                      </a:ext>
                    </a:extLst>
                  </p:cNvPr>
                  <p:cNvPicPr/>
                  <p:nvPr/>
                </p:nvPicPr>
                <p:blipFill>
                  <a:blip r:embed="rId734"/>
                  <a:stretch>
                    <a:fillRect/>
                  </a:stretch>
                </p:blipFill>
                <p:spPr>
                  <a:xfrm>
                    <a:off x="9826242" y="4311059"/>
                    <a:ext cx="698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735">
                <p14:nvContentPartPr>
                  <p14:cNvPr id="1184" name="Pennanteckning 1183">
                    <a:extLst>
                      <a:ext uri="{FF2B5EF4-FFF2-40B4-BE49-F238E27FC236}">
                        <a16:creationId xmlns:a16="http://schemas.microsoft.com/office/drawing/2014/main" id="{DD40DBF9-5817-C607-E417-A0FF789B4857}"/>
                      </a:ext>
                    </a:extLst>
                  </p14:cNvPr>
                  <p14:cNvContentPartPr/>
                  <p14:nvPr/>
                </p14:nvContentPartPr>
                <p14:xfrm>
                  <a:off x="9936762" y="4464419"/>
                  <a:ext cx="360000" cy="254160"/>
                </p14:xfrm>
              </p:contentPart>
            </mc:Choice>
            <mc:Fallback>
              <p:pic>
                <p:nvPicPr>
                  <p:cNvPr id="1184" name="Pennanteckning 1183">
                    <a:extLst>
                      <a:ext uri="{FF2B5EF4-FFF2-40B4-BE49-F238E27FC236}">
                        <a16:creationId xmlns:a16="http://schemas.microsoft.com/office/drawing/2014/main" id="{DD40DBF9-5817-C607-E417-A0FF789B4857}"/>
                      </a:ext>
                    </a:extLst>
                  </p:cNvPr>
                  <p:cNvPicPr/>
                  <p:nvPr/>
                </p:nvPicPr>
                <p:blipFill>
                  <a:blip r:embed="rId736"/>
                  <a:stretch>
                    <a:fillRect/>
                  </a:stretch>
                </p:blipFill>
                <p:spPr>
                  <a:xfrm>
                    <a:off x="9921642" y="4448939"/>
                    <a:ext cx="3906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737">
                <p14:nvContentPartPr>
                  <p14:cNvPr id="1185" name="Pennanteckning 1184">
                    <a:extLst>
                      <a:ext uri="{FF2B5EF4-FFF2-40B4-BE49-F238E27FC236}">
                        <a16:creationId xmlns:a16="http://schemas.microsoft.com/office/drawing/2014/main" id="{AD75C92C-62C9-C38F-752F-DFEB98739457}"/>
                      </a:ext>
                    </a:extLst>
                  </p14:cNvPr>
                  <p14:cNvContentPartPr/>
                  <p14:nvPr/>
                </p14:nvContentPartPr>
                <p14:xfrm>
                  <a:off x="10389282" y="4425539"/>
                  <a:ext cx="87120" cy="150120"/>
                </p14:xfrm>
              </p:contentPart>
            </mc:Choice>
            <mc:Fallback>
              <p:pic>
                <p:nvPicPr>
                  <p:cNvPr id="1185" name="Pennanteckning 1184">
                    <a:extLst>
                      <a:ext uri="{FF2B5EF4-FFF2-40B4-BE49-F238E27FC236}">
                        <a16:creationId xmlns:a16="http://schemas.microsoft.com/office/drawing/2014/main" id="{AD75C92C-62C9-C38F-752F-DFEB98739457}"/>
                      </a:ext>
                    </a:extLst>
                  </p:cNvPr>
                  <p:cNvPicPr/>
                  <p:nvPr/>
                </p:nvPicPr>
                <p:blipFill>
                  <a:blip r:embed="rId738"/>
                  <a:stretch>
                    <a:fillRect/>
                  </a:stretch>
                </p:blipFill>
                <p:spPr>
                  <a:xfrm>
                    <a:off x="10373802" y="4410059"/>
                    <a:ext cx="117720" cy="180720"/>
                  </a:xfrm>
                  <a:prstGeom prst="rect">
                    <a:avLst/>
                  </a:prstGeom>
                </p:spPr>
              </p:pic>
            </mc:Fallback>
          </mc:AlternateContent>
        </p:grpSp>
        <p:grpSp>
          <p:nvGrpSpPr>
            <p:cNvPr id="1189" name="Grupp 1188">
              <a:extLst>
                <a:ext uri="{FF2B5EF4-FFF2-40B4-BE49-F238E27FC236}">
                  <a16:creationId xmlns:a16="http://schemas.microsoft.com/office/drawing/2014/main" id="{0080D975-6CE4-9051-EB70-E0EB0D13382B}"/>
                </a:ext>
              </a:extLst>
            </p:cNvPr>
            <p:cNvGrpSpPr/>
            <p:nvPr/>
          </p:nvGrpSpPr>
          <p:grpSpPr>
            <a:xfrm>
              <a:off x="10796802" y="4363259"/>
              <a:ext cx="541080" cy="190080"/>
              <a:chOff x="10796802" y="4363259"/>
              <a:chExt cx="541080" cy="190080"/>
            </a:xfrm>
          </p:grpSpPr>
          <mc:AlternateContent xmlns:mc="http://schemas.openxmlformats.org/markup-compatibility/2006">
            <mc:Choice xmlns:p14="http://schemas.microsoft.com/office/powerpoint/2010/main" Requires="p14">
              <p:contentPart p14:bwMode="auto" r:id="rId739">
                <p14:nvContentPartPr>
                  <p14:cNvPr id="1186" name="Pennanteckning 1185">
                    <a:extLst>
                      <a:ext uri="{FF2B5EF4-FFF2-40B4-BE49-F238E27FC236}">
                        <a16:creationId xmlns:a16="http://schemas.microsoft.com/office/drawing/2014/main" id="{6282CEE6-2A92-2F17-D06C-6B9851C03838}"/>
                      </a:ext>
                    </a:extLst>
                  </p14:cNvPr>
                  <p14:cNvContentPartPr/>
                  <p14:nvPr/>
                </p14:nvContentPartPr>
                <p14:xfrm>
                  <a:off x="10819842" y="4363259"/>
                  <a:ext cx="41760" cy="170640"/>
                </p14:xfrm>
              </p:contentPart>
            </mc:Choice>
            <mc:Fallback>
              <p:pic>
                <p:nvPicPr>
                  <p:cNvPr id="1186" name="Pennanteckning 1185">
                    <a:extLst>
                      <a:ext uri="{FF2B5EF4-FFF2-40B4-BE49-F238E27FC236}">
                        <a16:creationId xmlns:a16="http://schemas.microsoft.com/office/drawing/2014/main" id="{6282CEE6-2A92-2F17-D06C-6B9851C03838}"/>
                      </a:ext>
                    </a:extLst>
                  </p:cNvPr>
                  <p:cNvPicPr/>
                  <p:nvPr/>
                </p:nvPicPr>
                <p:blipFill>
                  <a:blip r:embed="rId740"/>
                  <a:stretch>
                    <a:fillRect/>
                  </a:stretch>
                </p:blipFill>
                <p:spPr>
                  <a:xfrm>
                    <a:off x="10804722" y="4348139"/>
                    <a:ext cx="723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741">
                <p14:nvContentPartPr>
                  <p14:cNvPr id="1187" name="Pennanteckning 1186">
                    <a:extLst>
                      <a:ext uri="{FF2B5EF4-FFF2-40B4-BE49-F238E27FC236}">
                        <a16:creationId xmlns:a16="http://schemas.microsoft.com/office/drawing/2014/main" id="{5726A2DC-86DF-1BF5-C459-5AFE379EB8F8}"/>
                      </a:ext>
                    </a:extLst>
                  </p14:cNvPr>
                  <p14:cNvContentPartPr/>
                  <p14:nvPr/>
                </p14:nvContentPartPr>
                <p14:xfrm>
                  <a:off x="10796802" y="4425899"/>
                  <a:ext cx="370080" cy="109800"/>
                </p14:xfrm>
              </p:contentPart>
            </mc:Choice>
            <mc:Fallback>
              <p:pic>
                <p:nvPicPr>
                  <p:cNvPr id="1187" name="Pennanteckning 1186">
                    <a:extLst>
                      <a:ext uri="{FF2B5EF4-FFF2-40B4-BE49-F238E27FC236}">
                        <a16:creationId xmlns:a16="http://schemas.microsoft.com/office/drawing/2014/main" id="{5726A2DC-86DF-1BF5-C459-5AFE379EB8F8}"/>
                      </a:ext>
                    </a:extLst>
                  </p:cNvPr>
                  <p:cNvPicPr/>
                  <p:nvPr/>
                </p:nvPicPr>
                <p:blipFill>
                  <a:blip r:embed="rId742"/>
                  <a:stretch>
                    <a:fillRect/>
                  </a:stretch>
                </p:blipFill>
                <p:spPr>
                  <a:xfrm>
                    <a:off x="10781682" y="4410419"/>
                    <a:ext cx="4006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743">
                <p14:nvContentPartPr>
                  <p14:cNvPr id="1188" name="Pennanteckning 1187">
                    <a:extLst>
                      <a:ext uri="{FF2B5EF4-FFF2-40B4-BE49-F238E27FC236}">
                        <a16:creationId xmlns:a16="http://schemas.microsoft.com/office/drawing/2014/main" id="{AA9C290A-4B46-E814-A73D-B5BEDEF45D6D}"/>
                      </a:ext>
                    </a:extLst>
                  </p14:cNvPr>
                  <p14:cNvContentPartPr/>
                  <p14:nvPr/>
                </p14:nvContentPartPr>
                <p14:xfrm>
                  <a:off x="11230962" y="4401059"/>
                  <a:ext cx="106920" cy="152280"/>
                </p14:xfrm>
              </p:contentPart>
            </mc:Choice>
            <mc:Fallback>
              <p:pic>
                <p:nvPicPr>
                  <p:cNvPr id="1188" name="Pennanteckning 1187">
                    <a:extLst>
                      <a:ext uri="{FF2B5EF4-FFF2-40B4-BE49-F238E27FC236}">
                        <a16:creationId xmlns:a16="http://schemas.microsoft.com/office/drawing/2014/main" id="{AA9C290A-4B46-E814-A73D-B5BEDEF45D6D}"/>
                      </a:ext>
                    </a:extLst>
                  </p:cNvPr>
                  <p:cNvPicPr/>
                  <p:nvPr/>
                </p:nvPicPr>
                <p:blipFill>
                  <a:blip r:embed="rId744"/>
                  <a:stretch>
                    <a:fillRect/>
                  </a:stretch>
                </p:blipFill>
                <p:spPr>
                  <a:xfrm>
                    <a:off x="11215842" y="4385579"/>
                    <a:ext cx="137520" cy="182520"/>
                  </a:xfrm>
                  <a:prstGeom prst="rect">
                    <a:avLst/>
                  </a:prstGeom>
                </p:spPr>
              </p:pic>
            </mc:Fallback>
          </mc:AlternateContent>
        </p:grpSp>
      </p:grpSp>
      <p:grpSp>
        <p:nvGrpSpPr>
          <p:cNvPr id="1268" name="Grupp 1267">
            <a:extLst>
              <a:ext uri="{FF2B5EF4-FFF2-40B4-BE49-F238E27FC236}">
                <a16:creationId xmlns:a16="http://schemas.microsoft.com/office/drawing/2014/main" id="{B66BCEED-F9AD-2D85-F338-A453CA5E690B}"/>
              </a:ext>
            </a:extLst>
          </p:cNvPr>
          <p:cNvGrpSpPr/>
          <p:nvPr/>
        </p:nvGrpSpPr>
        <p:grpSpPr>
          <a:xfrm>
            <a:off x="8430882" y="4880219"/>
            <a:ext cx="3507120" cy="388080"/>
            <a:chOff x="8430882" y="4880219"/>
            <a:chExt cx="3507120" cy="388080"/>
          </a:xfrm>
        </p:grpSpPr>
        <p:grpSp>
          <p:nvGrpSpPr>
            <p:cNvPr id="1208" name="Grupp 1207">
              <a:extLst>
                <a:ext uri="{FF2B5EF4-FFF2-40B4-BE49-F238E27FC236}">
                  <a16:creationId xmlns:a16="http://schemas.microsoft.com/office/drawing/2014/main" id="{7D0B1D98-3726-3A72-1B73-48F17D4CE7D2}"/>
                </a:ext>
              </a:extLst>
            </p:cNvPr>
            <p:cNvGrpSpPr/>
            <p:nvPr/>
          </p:nvGrpSpPr>
          <p:grpSpPr>
            <a:xfrm>
              <a:off x="8430882" y="4966259"/>
              <a:ext cx="264960" cy="138600"/>
              <a:chOff x="8430882" y="4966259"/>
              <a:chExt cx="264960" cy="138600"/>
            </a:xfrm>
          </p:grpSpPr>
          <mc:AlternateContent xmlns:mc="http://schemas.openxmlformats.org/markup-compatibility/2006">
            <mc:Choice xmlns:p14="http://schemas.microsoft.com/office/powerpoint/2010/main" Requires="p14">
              <p:contentPart p14:bwMode="auto" r:id="rId745">
                <p14:nvContentPartPr>
                  <p14:cNvPr id="1193" name="Pennanteckning 1192">
                    <a:extLst>
                      <a:ext uri="{FF2B5EF4-FFF2-40B4-BE49-F238E27FC236}">
                        <a16:creationId xmlns:a16="http://schemas.microsoft.com/office/drawing/2014/main" id="{23F2AB6F-3CCA-2EA5-6CE6-D384D942A319}"/>
                      </a:ext>
                    </a:extLst>
                  </p14:cNvPr>
                  <p14:cNvContentPartPr/>
                  <p14:nvPr/>
                </p14:nvContentPartPr>
                <p14:xfrm>
                  <a:off x="8430882" y="5004419"/>
                  <a:ext cx="198000" cy="16920"/>
                </p14:xfrm>
              </p:contentPart>
            </mc:Choice>
            <mc:Fallback>
              <p:pic>
                <p:nvPicPr>
                  <p:cNvPr id="1193" name="Pennanteckning 1192">
                    <a:extLst>
                      <a:ext uri="{FF2B5EF4-FFF2-40B4-BE49-F238E27FC236}">
                        <a16:creationId xmlns:a16="http://schemas.microsoft.com/office/drawing/2014/main" id="{23F2AB6F-3CCA-2EA5-6CE6-D384D942A319}"/>
                      </a:ext>
                    </a:extLst>
                  </p:cNvPr>
                  <p:cNvPicPr/>
                  <p:nvPr/>
                </p:nvPicPr>
                <p:blipFill>
                  <a:blip r:embed="rId746"/>
                  <a:stretch>
                    <a:fillRect/>
                  </a:stretch>
                </p:blipFill>
                <p:spPr>
                  <a:xfrm>
                    <a:off x="8415402" y="4988939"/>
                    <a:ext cx="2286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747">
                <p14:nvContentPartPr>
                  <p14:cNvPr id="1194" name="Pennanteckning 1193">
                    <a:extLst>
                      <a:ext uri="{FF2B5EF4-FFF2-40B4-BE49-F238E27FC236}">
                        <a16:creationId xmlns:a16="http://schemas.microsoft.com/office/drawing/2014/main" id="{14CFB3ED-0767-7394-E1C8-D84ABC69766D}"/>
                      </a:ext>
                    </a:extLst>
                  </p14:cNvPr>
                  <p14:cNvContentPartPr/>
                  <p14:nvPr/>
                </p14:nvContentPartPr>
                <p14:xfrm>
                  <a:off x="8594682" y="4966259"/>
                  <a:ext cx="101160" cy="138600"/>
                </p14:xfrm>
              </p:contentPart>
            </mc:Choice>
            <mc:Fallback>
              <p:pic>
                <p:nvPicPr>
                  <p:cNvPr id="1194" name="Pennanteckning 1193">
                    <a:extLst>
                      <a:ext uri="{FF2B5EF4-FFF2-40B4-BE49-F238E27FC236}">
                        <a16:creationId xmlns:a16="http://schemas.microsoft.com/office/drawing/2014/main" id="{14CFB3ED-0767-7394-E1C8-D84ABC69766D}"/>
                      </a:ext>
                    </a:extLst>
                  </p:cNvPr>
                  <p:cNvPicPr/>
                  <p:nvPr/>
                </p:nvPicPr>
                <p:blipFill>
                  <a:blip r:embed="rId748"/>
                  <a:stretch>
                    <a:fillRect/>
                  </a:stretch>
                </p:blipFill>
                <p:spPr>
                  <a:xfrm>
                    <a:off x="8579562" y="4950779"/>
                    <a:ext cx="131400" cy="169200"/>
                  </a:xfrm>
                  <a:prstGeom prst="rect">
                    <a:avLst/>
                  </a:prstGeom>
                </p:spPr>
              </p:pic>
            </mc:Fallback>
          </mc:AlternateContent>
        </p:grpSp>
        <p:grpSp>
          <p:nvGrpSpPr>
            <p:cNvPr id="1207" name="Grupp 1206">
              <a:extLst>
                <a:ext uri="{FF2B5EF4-FFF2-40B4-BE49-F238E27FC236}">
                  <a16:creationId xmlns:a16="http://schemas.microsoft.com/office/drawing/2014/main" id="{055B5AB0-88AF-B45B-EF3E-1BA0E369F9BA}"/>
                </a:ext>
              </a:extLst>
            </p:cNvPr>
            <p:cNvGrpSpPr/>
            <p:nvPr/>
          </p:nvGrpSpPr>
          <p:grpSpPr>
            <a:xfrm>
              <a:off x="8888802" y="4913339"/>
              <a:ext cx="1131840" cy="354960"/>
              <a:chOff x="8888802" y="4913339"/>
              <a:chExt cx="1131840" cy="354960"/>
            </a:xfrm>
          </p:grpSpPr>
          <mc:AlternateContent xmlns:mc="http://schemas.openxmlformats.org/markup-compatibility/2006">
            <mc:Choice xmlns:p14="http://schemas.microsoft.com/office/powerpoint/2010/main" Requires="p14">
              <p:contentPart p14:bwMode="auto" r:id="rId749">
                <p14:nvContentPartPr>
                  <p14:cNvPr id="1195" name="Pennanteckning 1194">
                    <a:extLst>
                      <a:ext uri="{FF2B5EF4-FFF2-40B4-BE49-F238E27FC236}">
                        <a16:creationId xmlns:a16="http://schemas.microsoft.com/office/drawing/2014/main" id="{6F9E6351-086D-779A-D070-F267E1B3E1D5}"/>
                      </a:ext>
                    </a:extLst>
                  </p14:cNvPr>
                  <p14:cNvContentPartPr/>
                  <p14:nvPr/>
                </p14:nvContentPartPr>
                <p14:xfrm>
                  <a:off x="8904642" y="5032499"/>
                  <a:ext cx="28440" cy="235800"/>
                </p14:xfrm>
              </p:contentPart>
            </mc:Choice>
            <mc:Fallback>
              <p:pic>
                <p:nvPicPr>
                  <p:cNvPr id="1195" name="Pennanteckning 1194">
                    <a:extLst>
                      <a:ext uri="{FF2B5EF4-FFF2-40B4-BE49-F238E27FC236}">
                        <a16:creationId xmlns:a16="http://schemas.microsoft.com/office/drawing/2014/main" id="{6F9E6351-086D-779A-D070-F267E1B3E1D5}"/>
                      </a:ext>
                    </a:extLst>
                  </p:cNvPr>
                  <p:cNvPicPr/>
                  <p:nvPr/>
                </p:nvPicPr>
                <p:blipFill>
                  <a:blip r:embed="rId750"/>
                  <a:stretch>
                    <a:fillRect/>
                  </a:stretch>
                </p:blipFill>
                <p:spPr>
                  <a:xfrm>
                    <a:off x="8889522" y="5017019"/>
                    <a:ext cx="590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751">
                <p14:nvContentPartPr>
                  <p14:cNvPr id="1196" name="Pennanteckning 1195">
                    <a:extLst>
                      <a:ext uri="{FF2B5EF4-FFF2-40B4-BE49-F238E27FC236}">
                        <a16:creationId xmlns:a16="http://schemas.microsoft.com/office/drawing/2014/main" id="{54EF11AE-D70F-9AD0-D990-10C72474FECF}"/>
                      </a:ext>
                    </a:extLst>
                  </p14:cNvPr>
                  <p14:cNvContentPartPr/>
                  <p14:nvPr/>
                </p14:nvContentPartPr>
                <p14:xfrm>
                  <a:off x="8888802" y="4998299"/>
                  <a:ext cx="108720" cy="108360"/>
                </p14:xfrm>
              </p:contentPart>
            </mc:Choice>
            <mc:Fallback>
              <p:pic>
                <p:nvPicPr>
                  <p:cNvPr id="1196" name="Pennanteckning 1195">
                    <a:extLst>
                      <a:ext uri="{FF2B5EF4-FFF2-40B4-BE49-F238E27FC236}">
                        <a16:creationId xmlns:a16="http://schemas.microsoft.com/office/drawing/2014/main" id="{54EF11AE-D70F-9AD0-D990-10C72474FECF}"/>
                      </a:ext>
                    </a:extLst>
                  </p:cNvPr>
                  <p:cNvPicPr/>
                  <p:nvPr/>
                </p:nvPicPr>
                <p:blipFill>
                  <a:blip r:embed="rId752"/>
                  <a:stretch>
                    <a:fillRect/>
                  </a:stretch>
                </p:blipFill>
                <p:spPr>
                  <a:xfrm>
                    <a:off x="8873682" y="4982819"/>
                    <a:ext cx="1393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753">
                <p14:nvContentPartPr>
                  <p14:cNvPr id="1197" name="Pennanteckning 1196">
                    <a:extLst>
                      <a:ext uri="{FF2B5EF4-FFF2-40B4-BE49-F238E27FC236}">
                        <a16:creationId xmlns:a16="http://schemas.microsoft.com/office/drawing/2014/main" id="{C6099DCF-F179-FFBA-E794-26FF1FEB8764}"/>
                      </a:ext>
                    </a:extLst>
                  </p14:cNvPr>
                  <p14:cNvContentPartPr/>
                  <p14:nvPr/>
                </p14:nvContentPartPr>
                <p14:xfrm>
                  <a:off x="9070242" y="5024939"/>
                  <a:ext cx="44280" cy="70920"/>
                </p14:xfrm>
              </p:contentPart>
            </mc:Choice>
            <mc:Fallback>
              <p:pic>
                <p:nvPicPr>
                  <p:cNvPr id="1197" name="Pennanteckning 1196">
                    <a:extLst>
                      <a:ext uri="{FF2B5EF4-FFF2-40B4-BE49-F238E27FC236}">
                        <a16:creationId xmlns:a16="http://schemas.microsoft.com/office/drawing/2014/main" id="{C6099DCF-F179-FFBA-E794-26FF1FEB8764}"/>
                      </a:ext>
                    </a:extLst>
                  </p:cNvPr>
                  <p:cNvPicPr/>
                  <p:nvPr/>
                </p:nvPicPr>
                <p:blipFill>
                  <a:blip r:embed="rId754"/>
                  <a:stretch>
                    <a:fillRect/>
                  </a:stretch>
                </p:blipFill>
                <p:spPr>
                  <a:xfrm>
                    <a:off x="9054762" y="5009819"/>
                    <a:ext cx="7452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755">
                <p14:nvContentPartPr>
                  <p14:cNvPr id="1198" name="Pennanteckning 1197">
                    <a:extLst>
                      <a:ext uri="{FF2B5EF4-FFF2-40B4-BE49-F238E27FC236}">
                        <a16:creationId xmlns:a16="http://schemas.microsoft.com/office/drawing/2014/main" id="{BF9E5079-544C-305E-9BCD-D3BDB6A247A7}"/>
                      </a:ext>
                    </a:extLst>
                  </p14:cNvPr>
                  <p14:cNvContentPartPr/>
                  <p14:nvPr/>
                </p14:nvContentPartPr>
                <p14:xfrm>
                  <a:off x="9179322" y="5000819"/>
                  <a:ext cx="458640" cy="122040"/>
                </p14:xfrm>
              </p:contentPart>
            </mc:Choice>
            <mc:Fallback>
              <p:pic>
                <p:nvPicPr>
                  <p:cNvPr id="1198" name="Pennanteckning 1197">
                    <a:extLst>
                      <a:ext uri="{FF2B5EF4-FFF2-40B4-BE49-F238E27FC236}">
                        <a16:creationId xmlns:a16="http://schemas.microsoft.com/office/drawing/2014/main" id="{BF9E5079-544C-305E-9BCD-D3BDB6A247A7}"/>
                      </a:ext>
                    </a:extLst>
                  </p:cNvPr>
                  <p:cNvPicPr/>
                  <p:nvPr/>
                </p:nvPicPr>
                <p:blipFill>
                  <a:blip r:embed="rId756"/>
                  <a:stretch>
                    <a:fillRect/>
                  </a:stretch>
                </p:blipFill>
                <p:spPr>
                  <a:xfrm>
                    <a:off x="9163842" y="4985699"/>
                    <a:ext cx="4888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757">
                <p14:nvContentPartPr>
                  <p14:cNvPr id="1199" name="Pennanteckning 1198">
                    <a:extLst>
                      <a:ext uri="{FF2B5EF4-FFF2-40B4-BE49-F238E27FC236}">
                        <a16:creationId xmlns:a16="http://schemas.microsoft.com/office/drawing/2014/main" id="{75089BD3-9486-134E-8885-D23CBB931A01}"/>
                      </a:ext>
                    </a:extLst>
                  </p14:cNvPr>
                  <p14:cNvContentPartPr/>
                  <p14:nvPr/>
                </p14:nvContentPartPr>
                <p14:xfrm>
                  <a:off x="9806082" y="4913339"/>
                  <a:ext cx="27000" cy="194760"/>
                </p14:xfrm>
              </p:contentPart>
            </mc:Choice>
            <mc:Fallback>
              <p:pic>
                <p:nvPicPr>
                  <p:cNvPr id="1199" name="Pennanteckning 1198">
                    <a:extLst>
                      <a:ext uri="{FF2B5EF4-FFF2-40B4-BE49-F238E27FC236}">
                        <a16:creationId xmlns:a16="http://schemas.microsoft.com/office/drawing/2014/main" id="{75089BD3-9486-134E-8885-D23CBB931A01}"/>
                      </a:ext>
                    </a:extLst>
                  </p:cNvPr>
                  <p:cNvPicPr/>
                  <p:nvPr/>
                </p:nvPicPr>
                <p:blipFill>
                  <a:blip r:embed="rId758"/>
                  <a:stretch>
                    <a:fillRect/>
                  </a:stretch>
                </p:blipFill>
                <p:spPr>
                  <a:xfrm>
                    <a:off x="9790962" y="4898219"/>
                    <a:ext cx="572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59">
                <p14:nvContentPartPr>
                  <p14:cNvPr id="1200" name="Pennanteckning 1199">
                    <a:extLst>
                      <a:ext uri="{FF2B5EF4-FFF2-40B4-BE49-F238E27FC236}">
                        <a16:creationId xmlns:a16="http://schemas.microsoft.com/office/drawing/2014/main" id="{3E553EF3-D8AF-B9E5-4F8F-AF927736AE87}"/>
                      </a:ext>
                    </a:extLst>
                  </p14:cNvPr>
                  <p14:cNvContentPartPr/>
                  <p14:nvPr/>
                </p14:nvContentPartPr>
                <p14:xfrm>
                  <a:off x="9798522" y="5005859"/>
                  <a:ext cx="110520" cy="11880"/>
                </p14:xfrm>
              </p:contentPart>
            </mc:Choice>
            <mc:Fallback>
              <p:pic>
                <p:nvPicPr>
                  <p:cNvPr id="1200" name="Pennanteckning 1199">
                    <a:extLst>
                      <a:ext uri="{FF2B5EF4-FFF2-40B4-BE49-F238E27FC236}">
                        <a16:creationId xmlns:a16="http://schemas.microsoft.com/office/drawing/2014/main" id="{3E553EF3-D8AF-B9E5-4F8F-AF927736AE87}"/>
                      </a:ext>
                    </a:extLst>
                  </p:cNvPr>
                  <p:cNvPicPr/>
                  <p:nvPr/>
                </p:nvPicPr>
                <p:blipFill>
                  <a:blip r:embed="rId760"/>
                  <a:stretch>
                    <a:fillRect/>
                  </a:stretch>
                </p:blipFill>
                <p:spPr>
                  <a:xfrm>
                    <a:off x="9783402" y="4990739"/>
                    <a:ext cx="1407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761">
                <p14:nvContentPartPr>
                  <p14:cNvPr id="1201" name="Pennanteckning 1200">
                    <a:extLst>
                      <a:ext uri="{FF2B5EF4-FFF2-40B4-BE49-F238E27FC236}">
                        <a16:creationId xmlns:a16="http://schemas.microsoft.com/office/drawing/2014/main" id="{546C2F62-1E80-3A19-02FA-7345C46A5556}"/>
                      </a:ext>
                    </a:extLst>
                  </p14:cNvPr>
                  <p14:cNvContentPartPr/>
                  <p14:nvPr/>
                </p14:nvContentPartPr>
                <p14:xfrm>
                  <a:off x="9944322" y="5001899"/>
                  <a:ext cx="76320" cy="86400"/>
                </p14:xfrm>
              </p:contentPart>
            </mc:Choice>
            <mc:Fallback>
              <p:pic>
                <p:nvPicPr>
                  <p:cNvPr id="1201" name="Pennanteckning 1200">
                    <a:extLst>
                      <a:ext uri="{FF2B5EF4-FFF2-40B4-BE49-F238E27FC236}">
                        <a16:creationId xmlns:a16="http://schemas.microsoft.com/office/drawing/2014/main" id="{546C2F62-1E80-3A19-02FA-7345C46A5556}"/>
                      </a:ext>
                    </a:extLst>
                  </p:cNvPr>
                  <p:cNvPicPr/>
                  <p:nvPr/>
                </p:nvPicPr>
                <p:blipFill>
                  <a:blip r:embed="rId762"/>
                  <a:stretch>
                    <a:fillRect/>
                  </a:stretch>
                </p:blipFill>
                <p:spPr>
                  <a:xfrm>
                    <a:off x="9929202" y="4986419"/>
                    <a:ext cx="106920" cy="117000"/>
                  </a:xfrm>
                  <a:prstGeom prst="rect">
                    <a:avLst/>
                  </a:prstGeom>
                </p:spPr>
              </p:pic>
            </mc:Fallback>
          </mc:AlternateContent>
        </p:grpSp>
        <p:grpSp>
          <p:nvGrpSpPr>
            <p:cNvPr id="1206" name="Grupp 1205">
              <a:extLst>
                <a:ext uri="{FF2B5EF4-FFF2-40B4-BE49-F238E27FC236}">
                  <a16:creationId xmlns:a16="http://schemas.microsoft.com/office/drawing/2014/main" id="{28739899-5D44-CA3C-5382-A65A143F351E}"/>
                </a:ext>
              </a:extLst>
            </p:cNvPr>
            <p:cNvGrpSpPr/>
            <p:nvPr/>
          </p:nvGrpSpPr>
          <p:grpSpPr>
            <a:xfrm>
              <a:off x="10233762" y="4884539"/>
              <a:ext cx="546840" cy="317880"/>
              <a:chOff x="10233762" y="4884539"/>
              <a:chExt cx="546840" cy="317880"/>
            </a:xfrm>
          </p:grpSpPr>
          <mc:AlternateContent xmlns:mc="http://schemas.openxmlformats.org/markup-compatibility/2006">
            <mc:Choice xmlns:p14="http://schemas.microsoft.com/office/powerpoint/2010/main" Requires="p14">
              <p:contentPart p14:bwMode="auto" r:id="rId763">
                <p14:nvContentPartPr>
                  <p14:cNvPr id="1202" name="Pennanteckning 1201">
                    <a:extLst>
                      <a:ext uri="{FF2B5EF4-FFF2-40B4-BE49-F238E27FC236}">
                        <a16:creationId xmlns:a16="http://schemas.microsoft.com/office/drawing/2014/main" id="{77E24125-14B0-12DB-228D-A0679E5D84C8}"/>
                      </a:ext>
                    </a:extLst>
                  </p14:cNvPr>
                  <p14:cNvContentPartPr/>
                  <p14:nvPr/>
                </p14:nvContentPartPr>
                <p14:xfrm>
                  <a:off x="10233762" y="4934939"/>
                  <a:ext cx="94680" cy="267480"/>
                </p14:xfrm>
              </p:contentPart>
            </mc:Choice>
            <mc:Fallback>
              <p:pic>
                <p:nvPicPr>
                  <p:cNvPr id="1202" name="Pennanteckning 1201">
                    <a:extLst>
                      <a:ext uri="{FF2B5EF4-FFF2-40B4-BE49-F238E27FC236}">
                        <a16:creationId xmlns:a16="http://schemas.microsoft.com/office/drawing/2014/main" id="{77E24125-14B0-12DB-228D-A0679E5D84C8}"/>
                      </a:ext>
                    </a:extLst>
                  </p:cNvPr>
                  <p:cNvPicPr/>
                  <p:nvPr/>
                </p:nvPicPr>
                <p:blipFill>
                  <a:blip r:embed="rId764"/>
                  <a:stretch>
                    <a:fillRect/>
                  </a:stretch>
                </p:blipFill>
                <p:spPr>
                  <a:xfrm>
                    <a:off x="10218282" y="4919459"/>
                    <a:ext cx="1249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765">
                <p14:nvContentPartPr>
                  <p14:cNvPr id="1203" name="Pennanteckning 1202">
                    <a:extLst>
                      <a:ext uri="{FF2B5EF4-FFF2-40B4-BE49-F238E27FC236}">
                        <a16:creationId xmlns:a16="http://schemas.microsoft.com/office/drawing/2014/main" id="{AAF3B0C1-0335-88A0-DFBE-8D445EF1C0F3}"/>
                      </a:ext>
                    </a:extLst>
                  </p14:cNvPr>
                  <p14:cNvContentPartPr/>
                  <p14:nvPr/>
                </p14:nvContentPartPr>
                <p14:xfrm>
                  <a:off x="10430322" y="4987859"/>
                  <a:ext cx="184680" cy="116640"/>
                </p14:xfrm>
              </p:contentPart>
            </mc:Choice>
            <mc:Fallback>
              <p:pic>
                <p:nvPicPr>
                  <p:cNvPr id="1203" name="Pennanteckning 1202">
                    <a:extLst>
                      <a:ext uri="{FF2B5EF4-FFF2-40B4-BE49-F238E27FC236}">
                        <a16:creationId xmlns:a16="http://schemas.microsoft.com/office/drawing/2014/main" id="{AAF3B0C1-0335-88A0-DFBE-8D445EF1C0F3}"/>
                      </a:ext>
                    </a:extLst>
                  </p:cNvPr>
                  <p:cNvPicPr/>
                  <p:nvPr/>
                </p:nvPicPr>
                <p:blipFill>
                  <a:blip r:embed="rId766"/>
                  <a:stretch>
                    <a:fillRect/>
                  </a:stretch>
                </p:blipFill>
                <p:spPr>
                  <a:xfrm>
                    <a:off x="10415202" y="4972379"/>
                    <a:ext cx="2152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767">
                <p14:nvContentPartPr>
                  <p14:cNvPr id="1204" name="Pennanteckning 1203">
                    <a:extLst>
                      <a:ext uri="{FF2B5EF4-FFF2-40B4-BE49-F238E27FC236}">
                        <a16:creationId xmlns:a16="http://schemas.microsoft.com/office/drawing/2014/main" id="{BC7D6609-06D6-21E4-EF21-2244BC0DAF61}"/>
                      </a:ext>
                    </a:extLst>
                  </p14:cNvPr>
                  <p14:cNvContentPartPr/>
                  <p14:nvPr/>
                </p14:nvContentPartPr>
                <p14:xfrm>
                  <a:off x="10684482" y="4884539"/>
                  <a:ext cx="30240" cy="180000"/>
                </p14:xfrm>
              </p:contentPart>
            </mc:Choice>
            <mc:Fallback>
              <p:pic>
                <p:nvPicPr>
                  <p:cNvPr id="1204" name="Pennanteckning 1203">
                    <a:extLst>
                      <a:ext uri="{FF2B5EF4-FFF2-40B4-BE49-F238E27FC236}">
                        <a16:creationId xmlns:a16="http://schemas.microsoft.com/office/drawing/2014/main" id="{BC7D6609-06D6-21E4-EF21-2244BC0DAF61}"/>
                      </a:ext>
                    </a:extLst>
                  </p:cNvPr>
                  <p:cNvPicPr/>
                  <p:nvPr/>
                </p:nvPicPr>
                <p:blipFill>
                  <a:blip r:embed="rId768"/>
                  <a:stretch>
                    <a:fillRect/>
                  </a:stretch>
                </p:blipFill>
                <p:spPr>
                  <a:xfrm>
                    <a:off x="10669002" y="4869059"/>
                    <a:ext cx="604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769">
                <p14:nvContentPartPr>
                  <p14:cNvPr id="1205" name="Pennanteckning 1204">
                    <a:extLst>
                      <a:ext uri="{FF2B5EF4-FFF2-40B4-BE49-F238E27FC236}">
                        <a16:creationId xmlns:a16="http://schemas.microsoft.com/office/drawing/2014/main" id="{FF84447A-8C08-E233-7CF2-997214DF90BE}"/>
                      </a:ext>
                    </a:extLst>
                  </p14:cNvPr>
                  <p14:cNvContentPartPr/>
                  <p14:nvPr/>
                </p14:nvContentPartPr>
                <p14:xfrm>
                  <a:off x="10663602" y="4972739"/>
                  <a:ext cx="117000" cy="31680"/>
                </p14:xfrm>
              </p:contentPart>
            </mc:Choice>
            <mc:Fallback>
              <p:pic>
                <p:nvPicPr>
                  <p:cNvPr id="1205" name="Pennanteckning 1204">
                    <a:extLst>
                      <a:ext uri="{FF2B5EF4-FFF2-40B4-BE49-F238E27FC236}">
                        <a16:creationId xmlns:a16="http://schemas.microsoft.com/office/drawing/2014/main" id="{FF84447A-8C08-E233-7CF2-997214DF90BE}"/>
                      </a:ext>
                    </a:extLst>
                  </p:cNvPr>
                  <p:cNvPicPr/>
                  <p:nvPr/>
                </p:nvPicPr>
                <p:blipFill>
                  <a:blip r:embed="rId770"/>
                  <a:stretch>
                    <a:fillRect/>
                  </a:stretch>
                </p:blipFill>
                <p:spPr>
                  <a:xfrm>
                    <a:off x="10648482" y="4957619"/>
                    <a:ext cx="147600" cy="62280"/>
                  </a:xfrm>
                  <a:prstGeom prst="rect">
                    <a:avLst/>
                  </a:prstGeom>
                </p:spPr>
              </p:pic>
            </mc:Fallback>
          </mc:AlternateContent>
        </p:grpSp>
        <p:grpSp>
          <p:nvGrpSpPr>
            <p:cNvPr id="1217" name="Grupp 1216">
              <a:extLst>
                <a:ext uri="{FF2B5EF4-FFF2-40B4-BE49-F238E27FC236}">
                  <a16:creationId xmlns:a16="http://schemas.microsoft.com/office/drawing/2014/main" id="{51DC279A-E52E-F044-AB4F-460F82E6244C}"/>
                </a:ext>
              </a:extLst>
            </p:cNvPr>
            <p:cNvGrpSpPr/>
            <p:nvPr/>
          </p:nvGrpSpPr>
          <p:grpSpPr>
            <a:xfrm>
              <a:off x="11027562" y="4880219"/>
              <a:ext cx="910440" cy="211320"/>
              <a:chOff x="11027562" y="4880219"/>
              <a:chExt cx="910440" cy="211320"/>
            </a:xfrm>
          </p:grpSpPr>
          <mc:AlternateContent xmlns:mc="http://schemas.openxmlformats.org/markup-compatibility/2006">
            <mc:Choice xmlns:p14="http://schemas.microsoft.com/office/powerpoint/2010/main" Requires="p14">
              <p:contentPart p14:bwMode="auto" r:id="rId771">
                <p14:nvContentPartPr>
                  <p14:cNvPr id="1209" name="Pennanteckning 1208">
                    <a:extLst>
                      <a:ext uri="{FF2B5EF4-FFF2-40B4-BE49-F238E27FC236}">
                        <a16:creationId xmlns:a16="http://schemas.microsoft.com/office/drawing/2014/main" id="{1130A0B6-B638-3B10-09DE-05CF30FF4BE6}"/>
                      </a:ext>
                    </a:extLst>
                  </p14:cNvPr>
                  <p14:cNvContentPartPr/>
                  <p14:nvPr/>
                </p14:nvContentPartPr>
                <p14:xfrm>
                  <a:off x="11027562" y="4984619"/>
                  <a:ext cx="34200" cy="106920"/>
                </p14:xfrm>
              </p:contentPart>
            </mc:Choice>
            <mc:Fallback>
              <p:pic>
                <p:nvPicPr>
                  <p:cNvPr id="1209" name="Pennanteckning 1208">
                    <a:extLst>
                      <a:ext uri="{FF2B5EF4-FFF2-40B4-BE49-F238E27FC236}">
                        <a16:creationId xmlns:a16="http://schemas.microsoft.com/office/drawing/2014/main" id="{1130A0B6-B638-3B10-09DE-05CF30FF4BE6}"/>
                      </a:ext>
                    </a:extLst>
                  </p:cNvPr>
                  <p:cNvPicPr/>
                  <p:nvPr/>
                </p:nvPicPr>
                <p:blipFill>
                  <a:blip r:embed="rId772"/>
                  <a:stretch>
                    <a:fillRect/>
                  </a:stretch>
                </p:blipFill>
                <p:spPr>
                  <a:xfrm>
                    <a:off x="11012442" y="4969139"/>
                    <a:ext cx="648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773">
                <p14:nvContentPartPr>
                  <p14:cNvPr id="1210" name="Pennanteckning 1209">
                    <a:extLst>
                      <a:ext uri="{FF2B5EF4-FFF2-40B4-BE49-F238E27FC236}">
                        <a16:creationId xmlns:a16="http://schemas.microsoft.com/office/drawing/2014/main" id="{4E80FDC3-287B-C3A6-CF99-D6CE51D6B55B}"/>
                      </a:ext>
                    </a:extLst>
                  </p14:cNvPr>
                  <p14:cNvContentPartPr/>
                  <p14:nvPr/>
                </p14:nvContentPartPr>
                <p14:xfrm>
                  <a:off x="11143482" y="4976339"/>
                  <a:ext cx="134280" cy="96840"/>
                </p14:xfrm>
              </p:contentPart>
            </mc:Choice>
            <mc:Fallback>
              <p:pic>
                <p:nvPicPr>
                  <p:cNvPr id="1210" name="Pennanteckning 1209">
                    <a:extLst>
                      <a:ext uri="{FF2B5EF4-FFF2-40B4-BE49-F238E27FC236}">
                        <a16:creationId xmlns:a16="http://schemas.microsoft.com/office/drawing/2014/main" id="{4E80FDC3-287B-C3A6-CF99-D6CE51D6B55B}"/>
                      </a:ext>
                    </a:extLst>
                  </p:cNvPr>
                  <p:cNvPicPr/>
                  <p:nvPr/>
                </p:nvPicPr>
                <p:blipFill>
                  <a:blip r:embed="rId774"/>
                  <a:stretch>
                    <a:fillRect/>
                  </a:stretch>
                </p:blipFill>
                <p:spPr>
                  <a:xfrm>
                    <a:off x="11128002" y="4960859"/>
                    <a:ext cx="1648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775">
                <p14:nvContentPartPr>
                  <p14:cNvPr id="1211" name="Pennanteckning 1210">
                    <a:extLst>
                      <a:ext uri="{FF2B5EF4-FFF2-40B4-BE49-F238E27FC236}">
                        <a16:creationId xmlns:a16="http://schemas.microsoft.com/office/drawing/2014/main" id="{CFD30975-D8D6-60B3-5CBA-6660EA3F3FCC}"/>
                      </a:ext>
                    </a:extLst>
                  </p14:cNvPr>
                  <p14:cNvContentPartPr/>
                  <p14:nvPr/>
                </p14:nvContentPartPr>
                <p14:xfrm>
                  <a:off x="11289642" y="4888499"/>
                  <a:ext cx="60840" cy="194040"/>
                </p14:xfrm>
              </p:contentPart>
            </mc:Choice>
            <mc:Fallback>
              <p:pic>
                <p:nvPicPr>
                  <p:cNvPr id="1211" name="Pennanteckning 1210">
                    <a:extLst>
                      <a:ext uri="{FF2B5EF4-FFF2-40B4-BE49-F238E27FC236}">
                        <a16:creationId xmlns:a16="http://schemas.microsoft.com/office/drawing/2014/main" id="{CFD30975-D8D6-60B3-5CBA-6660EA3F3FCC}"/>
                      </a:ext>
                    </a:extLst>
                  </p:cNvPr>
                  <p:cNvPicPr/>
                  <p:nvPr/>
                </p:nvPicPr>
                <p:blipFill>
                  <a:blip r:embed="rId776"/>
                  <a:stretch>
                    <a:fillRect/>
                  </a:stretch>
                </p:blipFill>
                <p:spPr>
                  <a:xfrm>
                    <a:off x="11274522" y="4873379"/>
                    <a:ext cx="910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777">
                <p14:nvContentPartPr>
                  <p14:cNvPr id="1212" name="Pennanteckning 1211">
                    <a:extLst>
                      <a:ext uri="{FF2B5EF4-FFF2-40B4-BE49-F238E27FC236}">
                        <a16:creationId xmlns:a16="http://schemas.microsoft.com/office/drawing/2014/main" id="{1361CC93-46DD-ECDA-B8BC-9A22677E36FD}"/>
                      </a:ext>
                    </a:extLst>
                  </p14:cNvPr>
                  <p14:cNvContentPartPr/>
                  <p14:nvPr/>
                </p14:nvContentPartPr>
                <p14:xfrm>
                  <a:off x="11420322" y="4880219"/>
                  <a:ext cx="36000" cy="178200"/>
                </p14:xfrm>
              </p:contentPart>
            </mc:Choice>
            <mc:Fallback>
              <p:pic>
                <p:nvPicPr>
                  <p:cNvPr id="1212" name="Pennanteckning 1211">
                    <a:extLst>
                      <a:ext uri="{FF2B5EF4-FFF2-40B4-BE49-F238E27FC236}">
                        <a16:creationId xmlns:a16="http://schemas.microsoft.com/office/drawing/2014/main" id="{1361CC93-46DD-ECDA-B8BC-9A22677E36FD}"/>
                      </a:ext>
                    </a:extLst>
                  </p:cNvPr>
                  <p:cNvPicPr/>
                  <p:nvPr/>
                </p:nvPicPr>
                <p:blipFill>
                  <a:blip r:embed="rId778"/>
                  <a:stretch>
                    <a:fillRect/>
                  </a:stretch>
                </p:blipFill>
                <p:spPr>
                  <a:xfrm>
                    <a:off x="11405202" y="4865099"/>
                    <a:ext cx="662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779">
                <p14:nvContentPartPr>
                  <p14:cNvPr id="1213" name="Pennanteckning 1212">
                    <a:extLst>
                      <a:ext uri="{FF2B5EF4-FFF2-40B4-BE49-F238E27FC236}">
                        <a16:creationId xmlns:a16="http://schemas.microsoft.com/office/drawing/2014/main" id="{8566E030-55C5-EFC2-32F5-F25D454DF318}"/>
                      </a:ext>
                    </a:extLst>
                  </p14:cNvPr>
                  <p14:cNvContentPartPr/>
                  <p14:nvPr/>
                </p14:nvContentPartPr>
                <p14:xfrm>
                  <a:off x="11436882" y="4951499"/>
                  <a:ext cx="69120" cy="23400"/>
                </p14:xfrm>
              </p:contentPart>
            </mc:Choice>
            <mc:Fallback>
              <p:pic>
                <p:nvPicPr>
                  <p:cNvPr id="1213" name="Pennanteckning 1212">
                    <a:extLst>
                      <a:ext uri="{FF2B5EF4-FFF2-40B4-BE49-F238E27FC236}">
                        <a16:creationId xmlns:a16="http://schemas.microsoft.com/office/drawing/2014/main" id="{8566E030-55C5-EFC2-32F5-F25D454DF318}"/>
                      </a:ext>
                    </a:extLst>
                  </p:cNvPr>
                  <p:cNvPicPr/>
                  <p:nvPr/>
                </p:nvPicPr>
                <p:blipFill>
                  <a:blip r:embed="rId780"/>
                  <a:stretch>
                    <a:fillRect/>
                  </a:stretch>
                </p:blipFill>
                <p:spPr>
                  <a:xfrm>
                    <a:off x="11421762" y="4936019"/>
                    <a:ext cx="993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781">
                <p14:nvContentPartPr>
                  <p14:cNvPr id="1214" name="Pennanteckning 1213">
                    <a:extLst>
                      <a:ext uri="{FF2B5EF4-FFF2-40B4-BE49-F238E27FC236}">
                        <a16:creationId xmlns:a16="http://schemas.microsoft.com/office/drawing/2014/main" id="{E744A8F3-77CD-E369-34D9-5EC7A54B9B67}"/>
                      </a:ext>
                    </a:extLst>
                  </p14:cNvPr>
                  <p14:cNvContentPartPr/>
                  <p14:nvPr/>
                </p14:nvContentPartPr>
                <p14:xfrm>
                  <a:off x="11528682" y="4942139"/>
                  <a:ext cx="180000" cy="92520"/>
                </p14:xfrm>
              </p:contentPart>
            </mc:Choice>
            <mc:Fallback>
              <p:pic>
                <p:nvPicPr>
                  <p:cNvPr id="1214" name="Pennanteckning 1213">
                    <a:extLst>
                      <a:ext uri="{FF2B5EF4-FFF2-40B4-BE49-F238E27FC236}">
                        <a16:creationId xmlns:a16="http://schemas.microsoft.com/office/drawing/2014/main" id="{E744A8F3-77CD-E369-34D9-5EC7A54B9B67}"/>
                      </a:ext>
                    </a:extLst>
                  </p:cNvPr>
                  <p:cNvPicPr/>
                  <p:nvPr/>
                </p:nvPicPr>
                <p:blipFill>
                  <a:blip r:embed="rId782"/>
                  <a:stretch>
                    <a:fillRect/>
                  </a:stretch>
                </p:blipFill>
                <p:spPr>
                  <a:xfrm>
                    <a:off x="11513562" y="4927019"/>
                    <a:ext cx="2102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783">
                <p14:nvContentPartPr>
                  <p14:cNvPr id="1215" name="Pennanteckning 1214">
                    <a:extLst>
                      <a:ext uri="{FF2B5EF4-FFF2-40B4-BE49-F238E27FC236}">
                        <a16:creationId xmlns:a16="http://schemas.microsoft.com/office/drawing/2014/main" id="{D6722C48-8BCA-4349-6EF7-E78D5D88E4B3}"/>
                      </a:ext>
                    </a:extLst>
                  </p14:cNvPr>
                  <p14:cNvContentPartPr/>
                  <p14:nvPr/>
                </p14:nvContentPartPr>
                <p14:xfrm>
                  <a:off x="11760162" y="4932419"/>
                  <a:ext cx="91440" cy="102960"/>
                </p14:xfrm>
              </p:contentPart>
            </mc:Choice>
            <mc:Fallback>
              <p:pic>
                <p:nvPicPr>
                  <p:cNvPr id="1215" name="Pennanteckning 1214">
                    <a:extLst>
                      <a:ext uri="{FF2B5EF4-FFF2-40B4-BE49-F238E27FC236}">
                        <a16:creationId xmlns:a16="http://schemas.microsoft.com/office/drawing/2014/main" id="{D6722C48-8BCA-4349-6EF7-E78D5D88E4B3}"/>
                      </a:ext>
                    </a:extLst>
                  </p:cNvPr>
                  <p:cNvPicPr/>
                  <p:nvPr/>
                </p:nvPicPr>
                <p:blipFill>
                  <a:blip r:embed="rId784"/>
                  <a:stretch>
                    <a:fillRect/>
                  </a:stretch>
                </p:blipFill>
                <p:spPr>
                  <a:xfrm>
                    <a:off x="11745042" y="4917299"/>
                    <a:ext cx="12168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785">
                <p14:nvContentPartPr>
                  <p14:cNvPr id="1216" name="Pennanteckning 1215">
                    <a:extLst>
                      <a:ext uri="{FF2B5EF4-FFF2-40B4-BE49-F238E27FC236}">
                        <a16:creationId xmlns:a16="http://schemas.microsoft.com/office/drawing/2014/main" id="{E55F5FD1-FD96-0E42-453B-8E687B9C307D}"/>
                      </a:ext>
                    </a:extLst>
                  </p14:cNvPr>
                  <p14:cNvContentPartPr/>
                  <p14:nvPr/>
                </p14:nvContentPartPr>
                <p14:xfrm>
                  <a:off x="11854482" y="4924139"/>
                  <a:ext cx="83520" cy="147600"/>
                </p14:xfrm>
              </p:contentPart>
            </mc:Choice>
            <mc:Fallback>
              <p:pic>
                <p:nvPicPr>
                  <p:cNvPr id="1216" name="Pennanteckning 1215">
                    <a:extLst>
                      <a:ext uri="{FF2B5EF4-FFF2-40B4-BE49-F238E27FC236}">
                        <a16:creationId xmlns:a16="http://schemas.microsoft.com/office/drawing/2014/main" id="{E55F5FD1-FD96-0E42-453B-8E687B9C307D}"/>
                      </a:ext>
                    </a:extLst>
                  </p:cNvPr>
                  <p:cNvPicPr/>
                  <p:nvPr/>
                </p:nvPicPr>
                <p:blipFill>
                  <a:blip r:embed="rId786"/>
                  <a:stretch>
                    <a:fillRect/>
                  </a:stretch>
                </p:blipFill>
                <p:spPr>
                  <a:xfrm>
                    <a:off x="11839362" y="4909019"/>
                    <a:ext cx="114120" cy="178200"/>
                  </a:xfrm>
                  <a:prstGeom prst="rect">
                    <a:avLst/>
                  </a:prstGeom>
                </p:spPr>
              </p:pic>
            </mc:Fallback>
          </mc:AlternateContent>
        </p:grpSp>
      </p:grpSp>
      <p:grpSp>
        <p:nvGrpSpPr>
          <p:cNvPr id="1269" name="Grupp 1268">
            <a:extLst>
              <a:ext uri="{FF2B5EF4-FFF2-40B4-BE49-F238E27FC236}">
                <a16:creationId xmlns:a16="http://schemas.microsoft.com/office/drawing/2014/main" id="{58D89A2F-0D4F-5EF0-24C5-208E9BD3DD67}"/>
              </a:ext>
            </a:extLst>
          </p:cNvPr>
          <p:cNvGrpSpPr/>
          <p:nvPr/>
        </p:nvGrpSpPr>
        <p:grpSpPr>
          <a:xfrm>
            <a:off x="8414322" y="5446499"/>
            <a:ext cx="3170880" cy="749520"/>
            <a:chOff x="8414322" y="5446499"/>
            <a:chExt cx="3170880" cy="749520"/>
          </a:xfrm>
        </p:grpSpPr>
        <mc:AlternateContent xmlns:mc="http://schemas.openxmlformats.org/markup-compatibility/2006">
          <mc:Choice xmlns:p14="http://schemas.microsoft.com/office/powerpoint/2010/main" Requires="p14">
            <p:contentPart p14:bwMode="auto" r:id="rId787">
              <p14:nvContentPartPr>
                <p14:cNvPr id="1218" name="Pennanteckning 1217">
                  <a:extLst>
                    <a:ext uri="{FF2B5EF4-FFF2-40B4-BE49-F238E27FC236}">
                      <a16:creationId xmlns:a16="http://schemas.microsoft.com/office/drawing/2014/main" id="{9AA5DBEA-E457-38C0-3CB1-60CF985B88EE}"/>
                    </a:ext>
                  </a:extLst>
                </p14:cNvPr>
                <p14:cNvContentPartPr/>
                <p14:nvPr/>
              </p14:nvContentPartPr>
              <p14:xfrm>
                <a:off x="8414322" y="5556659"/>
                <a:ext cx="217800" cy="95400"/>
              </p14:xfrm>
            </p:contentPart>
          </mc:Choice>
          <mc:Fallback>
            <p:pic>
              <p:nvPicPr>
                <p:cNvPr id="1218" name="Pennanteckning 1217">
                  <a:extLst>
                    <a:ext uri="{FF2B5EF4-FFF2-40B4-BE49-F238E27FC236}">
                      <a16:creationId xmlns:a16="http://schemas.microsoft.com/office/drawing/2014/main" id="{9AA5DBEA-E457-38C0-3CB1-60CF985B88EE}"/>
                    </a:ext>
                  </a:extLst>
                </p:cNvPr>
                <p:cNvPicPr/>
                <p:nvPr/>
              </p:nvPicPr>
              <p:blipFill>
                <a:blip r:embed="rId788"/>
                <a:stretch>
                  <a:fillRect/>
                </a:stretch>
              </p:blipFill>
              <p:spPr>
                <a:xfrm>
                  <a:off x="8399202" y="5541539"/>
                  <a:ext cx="248400" cy="126000"/>
                </a:xfrm>
                <a:prstGeom prst="rect">
                  <a:avLst/>
                </a:prstGeom>
              </p:spPr>
            </p:pic>
          </mc:Fallback>
        </mc:AlternateContent>
        <p:grpSp>
          <p:nvGrpSpPr>
            <p:cNvPr id="1230" name="Grupp 1229">
              <a:extLst>
                <a:ext uri="{FF2B5EF4-FFF2-40B4-BE49-F238E27FC236}">
                  <a16:creationId xmlns:a16="http://schemas.microsoft.com/office/drawing/2014/main" id="{E59FA947-881F-E5A9-D7FC-0D894F2EEA8C}"/>
                </a:ext>
              </a:extLst>
            </p:cNvPr>
            <p:cNvGrpSpPr/>
            <p:nvPr/>
          </p:nvGrpSpPr>
          <p:grpSpPr>
            <a:xfrm>
              <a:off x="8846682" y="5492579"/>
              <a:ext cx="1178640" cy="313560"/>
              <a:chOff x="8846682" y="5492579"/>
              <a:chExt cx="1178640" cy="313560"/>
            </a:xfrm>
          </p:grpSpPr>
          <mc:AlternateContent xmlns:mc="http://schemas.openxmlformats.org/markup-compatibility/2006">
            <mc:Choice xmlns:p14="http://schemas.microsoft.com/office/powerpoint/2010/main" Requires="p14">
              <p:contentPart p14:bwMode="auto" r:id="rId789">
                <p14:nvContentPartPr>
                  <p14:cNvPr id="1219" name="Pennanteckning 1218">
                    <a:extLst>
                      <a:ext uri="{FF2B5EF4-FFF2-40B4-BE49-F238E27FC236}">
                        <a16:creationId xmlns:a16="http://schemas.microsoft.com/office/drawing/2014/main" id="{2F2F4548-DF6F-6852-04FB-87A79344EA23}"/>
                      </a:ext>
                    </a:extLst>
                  </p14:cNvPr>
                  <p14:cNvContentPartPr/>
                  <p14:nvPr/>
                </p14:nvContentPartPr>
                <p14:xfrm>
                  <a:off x="8870802" y="5625419"/>
                  <a:ext cx="3600" cy="180720"/>
                </p14:xfrm>
              </p:contentPart>
            </mc:Choice>
            <mc:Fallback>
              <p:pic>
                <p:nvPicPr>
                  <p:cNvPr id="1219" name="Pennanteckning 1218">
                    <a:extLst>
                      <a:ext uri="{FF2B5EF4-FFF2-40B4-BE49-F238E27FC236}">
                        <a16:creationId xmlns:a16="http://schemas.microsoft.com/office/drawing/2014/main" id="{2F2F4548-DF6F-6852-04FB-87A79344EA23}"/>
                      </a:ext>
                    </a:extLst>
                  </p:cNvPr>
                  <p:cNvPicPr/>
                  <p:nvPr/>
                </p:nvPicPr>
                <p:blipFill>
                  <a:blip r:embed="rId790"/>
                  <a:stretch>
                    <a:fillRect/>
                  </a:stretch>
                </p:blipFill>
                <p:spPr>
                  <a:xfrm>
                    <a:off x="8855682" y="5609939"/>
                    <a:ext cx="342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791">
                <p14:nvContentPartPr>
                  <p14:cNvPr id="1220" name="Pennanteckning 1219">
                    <a:extLst>
                      <a:ext uri="{FF2B5EF4-FFF2-40B4-BE49-F238E27FC236}">
                        <a16:creationId xmlns:a16="http://schemas.microsoft.com/office/drawing/2014/main" id="{AF09BB43-23B1-F30C-5CAC-5C3244273A4D}"/>
                      </a:ext>
                    </a:extLst>
                  </p14:cNvPr>
                  <p14:cNvContentPartPr/>
                  <p14:nvPr/>
                </p14:nvContentPartPr>
                <p14:xfrm>
                  <a:off x="8846682" y="5603099"/>
                  <a:ext cx="92160" cy="66240"/>
                </p14:xfrm>
              </p:contentPart>
            </mc:Choice>
            <mc:Fallback>
              <p:pic>
                <p:nvPicPr>
                  <p:cNvPr id="1220" name="Pennanteckning 1219">
                    <a:extLst>
                      <a:ext uri="{FF2B5EF4-FFF2-40B4-BE49-F238E27FC236}">
                        <a16:creationId xmlns:a16="http://schemas.microsoft.com/office/drawing/2014/main" id="{AF09BB43-23B1-F30C-5CAC-5C3244273A4D}"/>
                      </a:ext>
                    </a:extLst>
                  </p:cNvPr>
                  <p:cNvPicPr/>
                  <p:nvPr/>
                </p:nvPicPr>
                <p:blipFill>
                  <a:blip r:embed="rId792"/>
                  <a:stretch>
                    <a:fillRect/>
                  </a:stretch>
                </p:blipFill>
                <p:spPr>
                  <a:xfrm>
                    <a:off x="8831562" y="5587979"/>
                    <a:ext cx="12276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793">
                <p14:nvContentPartPr>
                  <p14:cNvPr id="1221" name="Pennanteckning 1220">
                    <a:extLst>
                      <a:ext uri="{FF2B5EF4-FFF2-40B4-BE49-F238E27FC236}">
                        <a16:creationId xmlns:a16="http://schemas.microsoft.com/office/drawing/2014/main" id="{00057206-104B-6FE6-D898-A55706C3AE22}"/>
                      </a:ext>
                    </a:extLst>
                  </p14:cNvPr>
                  <p14:cNvContentPartPr/>
                  <p14:nvPr/>
                </p14:nvContentPartPr>
                <p14:xfrm>
                  <a:off x="9009762" y="5615339"/>
                  <a:ext cx="6840" cy="68040"/>
                </p14:xfrm>
              </p:contentPart>
            </mc:Choice>
            <mc:Fallback>
              <p:pic>
                <p:nvPicPr>
                  <p:cNvPr id="1221" name="Pennanteckning 1220">
                    <a:extLst>
                      <a:ext uri="{FF2B5EF4-FFF2-40B4-BE49-F238E27FC236}">
                        <a16:creationId xmlns:a16="http://schemas.microsoft.com/office/drawing/2014/main" id="{00057206-104B-6FE6-D898-A55706C3AE22}"/>
                      </a:ext>
                    </a:extLst>
                  </p:cNvPr>
                  <p:cNvPicPr/>
                  <p:nvPr/>
                </p:nvPicPr>
                <p:blipFill>
                  <a:blip r:embed="rId794"/>
                  <a:stretch>
                    <a:fillRect/>
                  </a:stretch>
                </p:blipFill>
                <p:spPr>
                  <a:xfrm>
                    <a:off x="8994282" y="5600219"/>
                    <a:ext cx="3744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795">
                <p14:nvContentPartPr>
                  <p14:cNvPr id="1222" name="Pennanteckning 1221">
                    <a:extLst>
                      <a:ext uri="{FF2B5EF4-FFF2-40B4-BE49-F238E27FC236}">
                        <a16:creationId xmlns:a16="http://schemas.microsoft.com/office/drawing/2014/main" id="{2582CC64-6444-F740-0054-A34EF7B450F5}"/>
                      </a:ext>
                    </a:extLst>
                  </p14:cNvPr>
                  <p14:cNvContentPartPr/>
                  <p14:nvPr/>
                </p14:nvContentPartPr>
                <p14:xfrm>
                  <a:off x="9028842" y="5516339"/>
                  <a:ext cx="8280" cy="57600"/>
                </p14:xfrm>
              </p:contentPart>
            </mc:Choice>
            <mc:Fallback>
              <p:pic>
                <p:nvPicPr>
                  <p:cNvPr id="1222" name="Pennanteckning 1221">
                    <a:extLst>
                      <a:ext uri="{FF2B5EF4-FFF2-40B4-BE49-F238E27FC236}">
                        <a16:creationId xmlns:a16="http://schemas.microsoft.com/office/drawing/2014/main" id="{2582CC64-6444-F740-0054-A34EF7B450F5}"/>
                      </a:ext>
                    </a:extLst>
                  </p:cNvPr>
                  <p:cNvPicPr/>
                  <p:nvPr/>
                </p:nvPicPr>
                <p:blipFill>
                  <a:blip r:embed="rId796"/>
                  <a:stretch>
                    <a:fillRect/>
                  </a:stretch>
                </p:blipFill>
                <p:spPr>
                  <a:xfrm>
                    <a:off x="9013722" y="5500859"/>
                    <a:ext cx="388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797">
                <p14:nvContentPartPr>
                  <p14:cNvPr id="1223" name="Pennanteckning 1222">
                    <a:extLst>
                      <a:ext uri="{FF2B5EF4-FFF2-40B4-BE49-F238E27FC236}">
                        <a16:creationId xmlns:a16="http://schemas.microsoft.com/office/drawing/2014/main" id="{49F797CE-E3F5-2FBF-F763-D97212548233}"/>
                      </a:ext>
                    </a:extLst>
                  </p14:cNvPr>
                  <p14:cNvContentPartPr/>
                  <p14:nvPr/>
                </p14:nvContentPartPr>
                <p14:xfrm>
                  <a:off x="9110562" y="5573219"/>
                  <a:ext cx="67320" cy="86400"/>
                </p14:xfrm>
              </p:contentPart>
            </mc:Choice>
            <mc:Fallback>
              <p:pic>
                <p:nvPicPr>
                  <p:cNvPr id="1223" name="Pennanteckning 1222">
                    <a:extLst>
                      <a:ext uri="{FF2B5EF4-FFF2-40B4-BE49-F238E27FC236}">
                        <a16:creationId xmlns:a16="http://schemas.microsoft.com/office/drawing/2014/main" id="{49F797CE-E3F5-2FBF-F763-D97212548233}"/>
                      </a:ext>
                    </a:extLst>
                  </p:cNvPr>
                  <p:cNvPicPr/>
                  <p:nvPr/>
                </p:nvPicPr>
                <p:blipFill>
                  <a:blip r:embed="rId798"/>
                  <a:stretch>
                    <a:fillRect/>
                  </a:stretch>
                </p:blipFill>
                <p:spPr>
                  <a:xfrm>
                    <a:off x="9095442" y="5558099"/>
                    <a:ext cx="979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799">
                <p14:nvContentPartPr>
                  <p14:cNvPr id="1224" name="Pennanteckning 1223">
                    <a:extLst>
                      <a:ext uri="{FF2B5EF4-FFF2-40B4-BE49-F238E27FC236}">
                        <a16:creationId xmlns:a16="http://schemas.microsoft.com/office/drawing/2014/main" id="{D343083C-78D7-8620-DA3F-1AFF826E50A8}"/>
                      </a:ext>
                    </a:extLst>
                  </p14:cNvPr>
                  <p14:cNvContentPartPr/>
                  <p14:nvPr/>
                </p14:nvContentPartPr>
                <p14:xfrm>
                  <a:off x="9225762" y="5492579"/>
                  <a:ext cx="31320" cy="169200"/>
                </p14:xfrm>
              </p:contentPart>
            </mc:Choice>
            <mc:Fallback>
              <p:pic>
                <p:nvPicPr>
                  <p:cNvPr id="1224" name="Pennanteckning 1223">
                    <a:extLst>
                      <a:ext uri="{FF2B5EF4-FFF2-40B4-BE49-F238E27FC236}">
                        <a16:creationId xmlns:a16="http://schemas.microsoft.com/office/drawing/2014/main" id="{D343083C-78D7-8620-DA3F-1AFF826E50A8}"/>
                      </a:ext>
                    </a:extLst>
                  </p:cNvPr>
                  <p:cNvPicPr/>
                  <p:nvPr/>
                </p:nvPicPr>
                <p:blipFill>
                  <a:blip r:embed="rId800"/>
                  <a:stretch>
                    <a:fillRect/>
                  </a:stretch>
                </p:blipFill>
                <p:spPr>
                  <a:xfrm>
                    <a:off x="9210642" y="5477099"/>
                    <a:ext cx="619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801">
                <p14:nvContentPartPr>
                  <p14:cNvPr id="1225" name="Pennanteckning 1224">
                    <a:extLst>
                      <a:ext uri="{FF2B5EF4-FFF2-40B4-BE49-F238E27FC236}">
                        <a16:creationId xmlns:a16="http://schemas.microsoft.com/office/drawing/2014/main" id="{6524E819-A845-B41E-21D7-C4E2099E3B49}"/>
                      </a:ext>
                    </a:extLst>
                  </p14:cNvPr>
                  <p14:cNvContentPartPr/>
                  <p14:nvPr/>
                </p14:nvContentPartPr>
                <p14:xfrm>
                  <a:off x="9277602" y="5590499"/>
                  <a:ext cx="87120" cy="87120"/>
                </p14:xfrm>
              </p:contentPart>
            </mc:Choice>
            <mc:Fallback>
              <p:pic>
                <p:nvPicPr>
                  <p:cNvPr id="1225" name="Pennanteckning 1224">
                    <a:extLst>
                      <a:ext uri="{FF2B5EF4-FFF2-40B4-BE49-F238E27FC236}">
                        <a16:creationId xmlns:a16="http://schemas.microsoft.com/office/drawing/2014/main" id="{6524E819-A845-B41E-21D7-C4E2099E3B49}"/>
                      </a:ext>
                    </a:extLst>
                  </p:cNvPr>
                  <p:cNvPicPr/>
                  <p:nvPr/>
                </p:nvPicPr>
                <p:blipFill>
                  <a:blip r:embed="rId802"/>
                  <a:stretch>
                    <a:fillRect/>
                  </a:stretch>
                </p:blipFill>
                <p:spPr>
                  <a:xfrm>
                    <a:off x="9262482" y="5575379"/>
                    <a:ext cx="1177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803">
                <p14:nvContentPartPr>
                  <p14:cNvPr id="1226" name="Pennanteckning 1225">
                    <a:extLst>
                      <a:ext uri="{FF2B5EF4-FFF2-40B4-BE49-F238E27FC236}">
                        <a16:creationId xmlns:a16="http://schemas.microsoft.com/office/drawing/2014/main" id="{8ECA28EE-F091-B60C-CE66-921DB84E32AD}"/>
                      </a:ext>
                    </a:extLst>
                  </p14:cNvPr>
                  <p14:cNvContentPartPr/>
                  <p14:nvPr/>
                </p14:nvContentPartPr>
                <p14:xfrm>
                  <a:off x="9519882" y="5497259"/>
                  <a:ext cx="25920" cy="191880"/>
                </p14:xfrm>
              </p:contentPart>
            </mc:Choice>
            <mc:Fallback>
              <p:pic>
                <p:nvPicPr>
                  <p:cNvPr id="1226" name="Pennanteckning 1225">
                    <a:extLst>
                      <a:ext uri="{FF2B5EF4-FFF2-40B4-BE49-F238E27FC236}">
                        <a16:creationId xmlns:a16="http://schemas.microsoft.com/office/drawing/2014/main" id="{8ECA28EE-F091-B60C-CE66-921DB84E32AD}"/>
                      </a:ext>
                    </a:extLst>
                  </p:cNvPr>
                  <p:cNvPicPr/>
                  <p:nvPr/>
                </p:nvPicPr>
                <p:blipFill>
                  <a:blip r:embed="rId804"/>
                  <a:stretch>
                    <a:fillRect/>
                  </a:stretch>
                </p:blipFill>
                <p:spPr>
                  <a:xfrm>
                    <a:off x="9504762" y="5481779"/>
                    <a:ext cx="565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805">
                <p14:nvContentPartPr>
                  <p14:cNvPr id="1227" name="Pennanteckning 1226">
                    <a:extLst>
                      <a:ext uri="{FF2B5EF4-FFF2-40B4-BE49-F238E27FC236}">
                        <a16:creationId xmlns:a16="http://schemas.microsoft.com/office/drawing/2014/main" id="{8E93CD5D-5262-A641-E271-B971B178A897}"/>
                      </a:ext>
                    </a:extLst>
                  </p14:cNvPr>
                  <p14:cNvContentPartPr/>
                  <p14:nvPr/>
                </p14:nvContentPartPr>
                <p14:xfrm>
                  <a:off x="9515922" y="5544419"/>
                  <a:ext cx="119520" cy="26640"/>
                </p14:xfrm>
              </p:contentPart>
            </mc:Choice>
            <mc:Fallback>
              <p:pic>
                <p:nvPicPr>
                  <p:cNvPr id="1227" name="Pennanteckning 1226">
                    <a:extLst>
                      <a:ext uri="{FF2B5EF4-FFF2-40B4-BE49-F238E27FC236}">
                        <a16:creationId xmlns:a16="http://schemas.microsoft.com/office/drawing/2014/main" id="{8E93CD5D-5262-A641-E271-B971B178A897}"/>
                      </a:ext>
                    </a:extLst>
                  </p:cNvPr>
                  <p:cNvPicPr/>
                  <p:nvPr/>
                </p:nvPicPr>
                <p:blipFill>
                  <a:blip r:embed="rId806"/>
                  <a:stretch>
                    <a:fillRect/>
                  </a:stretch>
                </p:blipFill>
                <p:spPr>
                  <a:xfrm>
                    <a:off x="9500442" y="5528939"/>
                    <a:ext cx="1497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807">
                <p14:nvContentPartPr>
                  <p14:cNvPr id="1228" name="Pennanteckning 1227">
                    <a:extLst>
                      <a:ext uri="{FF2B5EF4-FFF2-40B4-BE49-F238E27FC236}">
                        <a16:creationId xmlns:a16="http://schemas.microsoft.com/office/drawing/2014/main" id="{5623D81B-D0C1-FD50-1BE0-84A15B2A81E1}"/>
                      </a:ext>
                    </a:extLst>
                  </p14:cNvPr>
                  <p14:cNvContentPartPr/>
                  <p14:nvPr/>
                </p14:nvContentPartPr>
                <p14:xfrm>
                  <a:off x="9640842" y="5550179"/>
                  <a:ext cx="192960" cy="110520"/>
                </p14:xfrm>
              </p:contentPart>
            </mc:Choice>
            <mc:Fallback>
              <p:pic>
                <p:nvPicPr>
                  <p:cNvPr id="1228" name="Pennanteckning 1227">
                    <a:extLst>
                      <a:ext uri="{FF2B5EF4-FFF2-40B4-BE49-F238E27FC236}">
                        <a16:creationId xmlns:a16="http://schemas.microsoft.com/office/drawing/2014/main" id="{5623D81B-D0C1-FD50-1BE0-84A15B2A81E1}"/>
                      </a:ext>
                    </a:extLst>
                  </p:cNvPr>
                  <p:cNvPicPr/>
                  <p:nvPr/>
                </p:nvPicPr>
                <p:blipFill>
                  <a:blip r:embed="rId808"/>
                  <a:stretch>
                    <a:fillRect/>
                  </a:stretch>
                </p:blipFill>
                <p:spPr>
                  <a:xfrm>
                    <a:off x="9625362" y="5534699"/>
                    <a:ext cx="2235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809">
                <p14:nvContentPartPr>
                  <p14:cNvPr id="1229" name="Pennanteckning 1228">
                    <a:extLst>
                      <a:ext uri="{FF2B5EF4-FFF2-40B4-BE49-F238E27FC236}">
                        <a16:creationId xmlns:a16="http://schemas.microsoft.com/office/drawing/2014/main" id="{7DADCB0C-0DCD-6FDE-78B8-BDB162674196}"/>
                      </a:ext>
                    </a:extLst>
                  </p14:cNvPr>
                  <p14:cNvContentPartPr/>
                  <p14:nvPr/>
                </p14:nvContentPartPr>
                <p14:xfrm>
                  <a:off x="9910122" y="5561699"/>
                  <a:ext cx="115200" cy="129960"/>
                </p14:xfrm>
              </p:contentPart>
            </mc:Choice>
            <mc:Fallback>
              <p:pic>
                <p:nvPicPr>
                  <p:cNvPr id="1229" name="Pennanteckning 1228">
                    <a:extLst>
                      <a:ext uri="{FF2B5EF4-FFF2-40B4-BE49-F238E27FC236}">
                        <a16:creationId xmlns:a16="http://schemas.microsoft.com/office/drawing/2014/main" id="{7DADCB0C-0DCD-6FDE-78B8-BDB162674196}"/>
                      </a:ext>
                    </a:extLst>
                  </p:cNvPr>
                  <p:cNvPicPr/>
                  <p:nvPr/>
                </p:nvPicPr>
                <p:blipFill>
                  <a:blip r:embed="rId810"/>
                  <a:stretch>
                    <a:fillRect/>
                  </a:stretch>
                </p:blipFill>
                <p:spPr>
                  <a:xfrm>
                    <a:off x="9895002" y="5546579"/>
                    <a:ext cx="145800" cy="160200"/>
                  </a:xfrm>
                  <a:prstGeom prst="rect">
                    <a:avLst/>
                  </a:prstGeom>
                </p:spPr>
              </p:pic>
            </mc:Fallback>
          </mc:AlternateContent>
        </p:grpSp>
        <p:grpSp>
          <p:nvGrpSpPr>
            <p:cNvPr id="1243" name="Grupp 1242">
              <a:extLst>
                <a:ext uri="{FF2B5EF4-FFF2-40B4-BE49-F238E27FC236}">
                  <a16:creationId xmlns:a16="http://schemas.microsoft.com/office/drawing/2014/main" id="{DF1BBEE1-D8A2-7B35-6E32-45593A7E2545}"/>
                </a:ext>
              </a:extLst>
            </p:cNvPr>
            <p:cNvGrpSpPr/>
            <p:nvPr/>
          </p:nvGrpSpPr>
          <p:grpSpPr>
            <a:xfrm>
              <a:off x="10296402" y="5446499"/>
              <a:ext cx="981360" cy="402480"/>
              <a:chOff x="10296402" y="5446499"/>
              <a:chExt cx="981360" cy="402480"/>
            </a:xfrm>
          </p:grpSpPr>
          <mc:AlternateContent xmlns:mc="http://schemas.openxmlformats.org/markup-compatibility/2006">
            <mc:Choice xmlns:p14="http://schemas.microsoft.com/office/powerpoint/2010/main" Requires="p14">
              <p:contentPart p14:bwMode="auto" r:id="rId811">
                <p14:nvContentPartPr>
                  <p14:cNvPr id="1235" name="Pennanteckning 1234">
                    <a:extLst>
                      <a:ext uri="{FF2B5EF4-FFF2-40B4-BE49-F238E27FC236}">
                        <a16:creationId xmlns:a16="http://schemas.microsoft.com/office/drawing/2014/main" id="{61DDF44D-6EE9-EE94-7D9A-E3BEA960C880}"/>
                      </a:ext>
                    </a:extLst>
                  </p14:cNvPr>
                  <p14:cNvContentPartPr/>
                  <p14:nvPr/>
                </p14:nvContentPartPr>
                <p14:xfrm>
                  <a:off x="10327722" y="5446499"/>
                  <a:ext cx="18720" cy="209880"/>
                </p14:xfrm>
              </p:contentPart>
            </mc:Choice>
            <mc:Fallback>
              <p:pic>
                <p:nvPicPr>
                  <p:cNvPr id="1235" name="Pennanteckning 1234">
                    <a:extLst>
                      <a:ext uri="{FF2B5EF4-FFF2-40B4-BE49-F238E27FC236}">
                        <a16:creationId xmlns:a16="http://schemas.microsoft.com/office/drawing/2014/main" id="{61DDF44D-6EE9-EE94-7D9A-E3BEA960C880}"/>
                      </a:ext>
                    </a:extLst>
                  </p:cNvPr>
                  <p:cNvPicPr/>
                  <p:nvPr/>
                </p:nvPicPr>
                <p:blipFill>
                  <a:blip r:embed="rId812"/>
                  <a:stretch>
                    <a:fillRect/>
                  </a:stretch>
                </p:blipFill>
                <p:spPr>
                  <a:xfrm>
                    <a:off x="10312602" y="5431379"/>
                    <a:ext cx="489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813">
                <p14:nvContentPartPr>
                  <p14:cNvPr id="1236" name="Pennanteckning 1235">
                    <a:extLst>
                      <a:ext uri="{FF2B5EF4-FFF2-40B4-BE49-F238E27FC236}">
                        <a16:creationId xmlns:a16="http://schemas.microsoft.com/office/drawing/2014/main" id="{32B7041B-0376-56A0-2E75-1FD309386ADA}"/>
                      </a:ext>
                    </a:extLst>
                  </p14:cNvPr>
                  <p14:cNvContentPartPr/>
                  <p14:nvPr/>
                </p14:nvContentPartPr>
                <p14:xfrm>
                  <a:off x="10296402" y="5538659"/>
                  <a:ext cx="97920" cy="64080"/>
                </p14:xfrm>
              </p:contentPart>
            </mc:Choice>
            <mc:Fallback>
              <p:pic>
                <p:nvPicPr>
                  <p:cNvPr id="1236" name="Pennanteckning 1235">
                    <a:extLst>
                      <a:ext uri="{FF2B5EF4-FFF2-40B4-BE49-F238E27FC236}">
                        <a16:creationId xmlns:a16="http://schemas.microsoft.com/office/drawing/2014/main" id="{32B7041B-0376-56A0-2E75-1FD309386ADA}"/>
                      </a:ext>
                    </a:extLst>
                  </p:cNvPr>
                  <p:cNvPicPr/>
                  <p:nvPr/>
                </p:nvPicPr>
                <p:blipFill>
                  <a:blip r:embed="rId814"/>
                  <a:stretch>
                    <a:fillRect/>
                  </a:stretch>
                </p:blipFill>
                <p:spPr>
                  <a:xfrm>
                    <a:off x="10281282" y="5523179"/>
                    <a:ext cx="1285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815">
                <p14:nvContentPartPr>
                  <p14:cNvPr id="1237" name="Pennanteckning 1236">
                    <a:extLst>
                      <a:ext uri="{FF2B5EF4-FFF2-40B4-BE49-F238E27FC236}">
                        <a16:creationId xmlns:a16="http://schemas.microsoft.com/office/drawing/2014/main" id="{79BFEF58-A83E-6E63-87B1-AE1442721D57}"/>
                      </a:ext>
                    </a:extLst>
                  </p14:cNvPr>
                  <p14:cNvContentPartPr/>
                  <p14:nvPr/>
                </p14:nvContentPartPr>
                <p14:xfrm>
                  <a:off x="10433922" y="5455859"/>
                  <a:ext cx="114480" cy="152640"/>
                </p14:xfrm>
              </p:contentPart>
            </mc:Choice>
            <mc:Fallback>
              <p:pic>
                <p:nvPicPr>
                  <p:cNvPr id="1237" name="Pennanteckning 1236">
                    <a:extLst>
                      <a:ext uri="{FF2B5EF4-FFF2-40B4-BE49-F238E27FC236}">
                        <a16:creationId xmlns:a16="http://schemas.microsoft.com/office/drawing/2014/main" id="{79BFEF58-A83E-6E63-87B1-AE1442721D57}"/>
                      </a:ext>
                    </a:extLst>
                  </p:cNvPr>
                  <p:cNvPicPr/>
                  <p:nvPr/>
                </p:nvPicPr>
                <p:blipFill>
                  <a:blip r:embed="rId816"/>
                  <a:stretch>
                    <a:fillRect/>
                  </a:stretch>
                </p:blipFill>
                <p:spPr>
                  <a:xfrm>
                    <a:off x="10418442" y="5440739"/>
                    <a:ext cx="1450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817">
                <p14:nvContentPartPr>
                  <p14:cNvPr id="1238" name="Pennanteckning 1237">
                    <a:extLst>
                      <a:ext uri="{FF2B5EF4-FFF2-40B4-BE49-F238E27FC236}">
                        <a16:creationId xmlns:a16="http://schemas.microsoft.com/office/drawing/2014/main" id="{91A523E9-2B94-3298-8F95-E3F727031815}"/>
                      </a:ext>
                    </a:extLst>
                  </p14:cNvPr>
                  <p14:cNvContentPartPr/>
                  <p14:nvPr/>
                </p14:nvContentPartPr>
                <p14:xfrm>
                  <a:off x="10596642" y="5528579"/>
                  <a:ext cx="101160" cy="70560"/>
                </p14:xfrm>
              </p:contentPart>
            </mc:Choice>
            <mc:Fallback>
              <p:pic>
                <p:nvPicPr>
                  <p:cNvPr id="1238" name="Pennanteckning 1237">
                    <a:extLst>
                      <a:ext uri="{FF2B5EF4-FFF2-40B4-BE49-F238E27FC236}">
                        <a16:creationId xmlns:a16="http://schemas.microsoft.com/office/drawing/2014/main" id="{91A523E9-2B94-3298-8F95-E3F727031815}"/>
                      </a:ext>
                    </a:extLst>
                  </p:cNvPr>
                  <p:cNvPicPr/>
                  <p:nvPr/>
                </p:nvPicPr>
                <p:blipFill>
                  <a:blip r:embed="rId818"/>
                  <a:stretch>
                    <a:fillRect/>
                  </a:stretch>
                </p:blipFill>
                <p:spPr>
                  <a:xfrm>
                    <a:off x="10581522" y="5513459"/>
                    <a:ext cx="13176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819">
                <p14:nvContentPartPr>
                  <p14:cNvPr id="1239" name="Pennanteckning 1238">
                    <a:extLst>
                      <a:ext uri="{FF2B5EF4-FFF2-40B4-BE49-F238E27FC236}">
                        <a16:creationId xmlns:a16="http://schemas.microsoft.com/office/drawing/2014/main" id="{429E2CE3-C868-A86F-DEF1-5361A06FCC48}"/>
                      </a:ext>
                    </a:extLst>
                  </p14:cNvPr>
                  <p14:cNvContentPartPr/>
                  <p14:nvPr/>
                </p14:nvContentPartPr>
                <p14:xfrm>
                  <a:off x="10721202" y="5521019"/>
                  <a:ext cx="53640" cy="55080"/>
                </p14:xfrm>
              </p:contentPart>
            </mc:Choice>
            <mc:Fallback>
              <p:pic>
                <p:nvPicPr>
                  <p:cNvPr id="1239" name="Pennanteckning 1238">
                    <a:extLst>
                      <a:ext uri="{FF2B5EF4-FFF2-40B4-BE49-F238E27FC236}">
                        <a16:creationId xmlns:a16="http://schemas.microsoft.com/office/drawing/2014/main" id="{429E2CE3-C868-A86F-DEF1-5361A06FCC48}"/>
                      </a:ext>
                    </a:extLst>
                  </p:cNvPr>
                  <p:cNvPicPr/>
                  <p:nvPr/>
                </p:nvPicPr>
                <p:blipFill>
                  <a:blip r:embed="rId820"/>
                  <a:stretch>
                    <a:fillRect/>
                  </a:stretch>
                </p:blipFill>
                <p:spPr>
                  <a:xfrm>
                    <a:off x="10705722" y="5505899"/>
                    <a:ext cx="842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821">
                <p14:nvContentPartPr>
                  <p14:cNvPr id="1240" name="Pennanteckning 1239">
                    <a:extLst>
                      <a:ext uri="{FF2B5EF4-FFF2-40B4-BE49-F238E27FC236}">
                        <a16:creationId xmlns:a16="http://schemas.microsoft.com/office/drawing/2014/main" id="{4405A933-D3D2-DEFE-D317-EE06CF5F8BBF}"/>
                      </a:ext>
                    </a:extLst>
                  </p14:cNvPr>
                  <p14:cNvContentPartPr/>
                  <p14:nvPr/>
                </p14:nvContentPartPr>
                <p14:xfrm>
                  <a:off x="10847202" y="5540099"/>
                  <a:ext cx="108720" cy="70560"/>
                </p14:xfrm>
              </p:contentPart>
            </mc:Choice>
            <mc:Fallback>
              <p:pic>
                <p:nvPicPr>
                  <p:cNvPr id="1240" name="Pennanteckning 1239">
                    <a:extLst>
                      <a:ext uri="{FF2B5EF4-FFF2-40B4-BE49-F238E27FC236}">
                        <a16:creationId xmlns:a16="http://schemas.microsoft.com/office/drawing/2014/main" id="{4405A933-D3D2-DEFE-D317-EE06CF5F8BBF}"/>
                      </a:ext>
                    </a:extLst>
                  </p:cNvPr>
                  <p:cNvPicPr/>
                  <p:nvPr/>
                </p:nvPicPr>
                <p:blipFill>
                  <a:blip r:embed="rId822"/>
                  <a:stretch>
                    <a:fillRect/>
                  </a:stretch>
                </p:blipFill>
                <p:spPr>
                  <a:xfrm>
                    <a:off x="10832082" y="5524979"/>
                    <a:ext cx="1393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823">
                <p14:nvContentPartPr>
                  <p14:cNvPr id="1241" name="Pennanteckning 1240">
                    <a:extLst>
                      <a:ext uri="{FF2B5EF4-FFF2-40B4-BE49-F238E27FC236}">
                        <a16:creationId xmlns:a16="http://schemas.microsoft.com/office/drawing/2014/main" id="{0256732D-C6FA-0FB8-EBC4-2F20B083A0E1}"/>
                      </a:ext>
                    </a:extLst>
                  </p14:cNvPr>
                  <p14:cNvContentPartPr/>
                  <p14:nvPr/>
                </p14:nvContentPartPr>
                <p14:xfrm>
                  <a:off x="10939722" y="5550899"/>
                  <a:ext cx="102240" cy="298080"/>
                </p14:xfrm>
              </p:contentPart>
            </mc:Choice>
            <mc:Fallback>
              <p:pic>
                <p:nvPicPr>
                  <p:cNvPr id="1241" name="Pennanteckning 1240">
                    <a:extLst>
                      <a:ext uri="{FF2B5EF4-FFF2-40B4-BE49-F238E27FC236}">
                        <a16:creationId xmlns:a16="http://schemas.microsoft.com/office/drawing/2014/main" id="{0256732D-C6FA-0FB8-EBC4-2F20B083A0E1}"/>
                      </a:ext>
                    </a:extLst>
                  </p:cNvPr>
                  <p:cNvPicPr/>
                  <p:nvPr/>
                </p:nvPicPr>
                <p:blipFill>
                  <a:blip r:embed="rId824"/>
                  <a:stretch>
                    <a:fillRect/>
                  </a:stretch>
                </p:blipFill>
                <p:spPr>
                  <a:xfrm>
                    <a:off x="10924602" y="5535779"/>
                    <a:ext cx="13248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825">
                <p14:nvContentPartPr>
                  <p14:cNvPr id="1242" name="Pennanteckning 1241">
                    <a:extLst>
                      <a:ext uri="{FF2B5EF4-FFF2-40B4-BE49-F238E27FC236}">
                        <a16:creationId xmlns:a16="http://schemas.microsoft.com/office/drawing/2014/main" id="{4EF0EFEE-8C8F-BE02-B46C-374D0283C595}"/>
                      </a:ext>
                    </a:extLst>
                  </p14:cNvPr>
                  <p14:cNvContentPartPr/>
                  <p14:nvPr/>
                </p14:nvContentPartPr>
                <p14:xfrm>
                  <a:off x="11111082" y="5450099"/>
                  <a:ext cx="166680" cy="181440"/>
                </p14:xfrm>
              </p:contentPart>
            </mc:Choice>
            <mc:Fallback>
              <p:pic>
                <p:nvPicPr>
                  <p:cNvPr id="1242" name="Pennanteckning 1241">
                    <a:extLst>
                      <a:ext uri="{FF2B5EF4-FFF2-40B4-BE49-F238E27FC236}">
                        <a16:creationId xmlns:a16="http://schemas.microsoft.com/office/drawing/2014/main" id="{4EF0EFEE-8C8F-BE02-B46C-374D0283C595}"/>
                      </a:ext>
                    </a:extLst>
                  </p:cNvPr>
                  <p:cNvPicPr/>
                  <p:nvPr/>
                </p:nvPicPr>
                <p:blipFill>
                  <a:blip r:embed="rId826"/>
                  <a:stretch>
                    <a:fillRect/>
                  </a:stretch>
                </p:blipFill>
                <p:spPr>
                  <a:xfrm>
                    <a:off x="11095962" y="5434619"/>
                    <a:ext cx="196920" cy="212040"/>
                  </a:xfrm>
                  <a:prstGeom prst="rect">
                    <a:avLst/>
                  </a:prstGeom>
                </p:spPr>
              </p:pic>
            </mc:Fallback>
          </mc:AlternateContent>
        </p:grpSp>
        <p:grpSp>
          <p:nvGrpSpPr>
            <p:cNvPr id="1256" name="Grupp 1255">
              <a:extLst>
                <a:ext uri="{FF2B5EF4-FFF2-40B4-BE49-F238E27FC236}">
                  <a16:creationId xmlns:a16="http://schemas.microsoft.com/office/drawing/2014/main" id="{DD59B485-B8ED-39A1-E512-055C150C0EDE}"/>
                </a:ext>
              </a:extLst>
            </p:cNvPr>
            <p:cNvGrpSpPr/>
            <p:nvPr/>
          </p:nvGrpSpPr>
          <p:grpSpPr>
            <a:xfrm>
              <a:off x="8746602" y="5932859"/>
              <a:ext cx="1790280" cy="213840"/>
              <a:chOff x="8746602" y="5932859"/>
              <a:chExt cx="1790280" cy="213840"/>
            </a:xfrm>
          </p:grpSpPr>
          <mc:AlternateContent xmlns:mc="http://schemas.openxmlformats.org/markup-compatibility/2006">
            <mc:Choice xmlns:p14="http://schemas.microsoft.com/office/powerpoint/2010/main" Requires="p14">
              <p:contentPart p14:bwMode="auto" r:id="rId827">
                <p14:nvContentPartPr>
                  <p14:cNvPr id="1244" name="Pennanteckning 1243">
                    <a:extLst>
                      <a:ext uri="{FF2B5EF4-FFF2-40B4-BE49-F238E27FC236}">
                        <a16:creationId xmlns:a16="http://schemas.microsoft.com/office/drawing/2014/main" id="{3ECC3B89-6D88-46EC-1279-7390281C9532}"/>
                      </a:ext>
                    </a:extLst>
                  </p14:cNvPr>
                  <p14:cNvContentPartPr/>
                  <p14:nvPr/>
                </p14:nvContentPartPr>
                <p14:xfrm>
                  <a:off x="8746602" y="6032939"/>
                  <a:ext cx="93960" cy="113760"/>
                </p14:xfrm>
              </p:contentPart>
            </mc:Choice>
            <mc:Fallback>
              <p:pic>
                <p:nvPicPr>
                  <p:cNvPr id="1244" name="Pennanteckning 1243">
                    <a:extLst>
                      <a:ext uri="{FF2B5EF4-FFF2-40B4-BE49-F238E27FC236}">
                        <a16:creationId xmlns:a16="http://schemas.microsoft.com/office/drawing/2014/main" id="{3ECC3B89-6D88-46EC-1279-7390281C9532}"/>
                      </a:ext>
                    </a:extLst>
                  </p:cNvPr>
                  <p:cNvPicPr/>
                  <p:nvPr/>
                </p:nvPicPr>
                <p:blipFill>
                  <a:blip r:embed="rId828"/>
                  <a:stretch>
                    <a:fillRect/>
                  </a:stretch>
                </p:blipFill>
                <p:spPr>
                  <a:xfrm>
                    <a:off x="8731482" y="6017819"/>
                    <a:ext cx="1242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829">
                <p14:nvContentPartPr>
                  <p14:cNvPr id="1245" name="Pennanteckning 1244">
                    <a:extLst>
                      <a:ext uri="{FF2B5EF4-FFF2-40B4-BE49-F238E27FC236}">
                        <a16:creationId xmlns:a16="http://schemas.microsoft.com/office/drawing/2014/main" id="{BA9B4DB4-35A3-B7D0-134E-498B37D76C55}"/>
                      </a:ext>
                    </a:extLst>
                  </p14:cNvPr>
                  <p14:cNvContentPartPr/>
                  <p14:nvPr/>
                </p14:nvContentPartPr>
                <p14:xfrm>
                  <a:off x="8912922" y="6057779"/>
                  <a:ext cx="199800" cy="75600"/>
                </p14:xfrm>
              </p:contentPart>
            </mc:Choice>
            <mc:Fallback>
              <p:pic>
                <p:nvPicPr>
                  <p:cNvPr id="1245" name="Pennanteckning 1244">
                    <a:extLst>
                      <a:ext uri="{FF2B5EF4-FFF2-40B4-BE49-F238E27FC236}">
                        <a16:creationId xmlns:a16="http://schemas.microsoft.com/office/drawing/2014/main" id="{BA9B4DB4-35A3-B7D0-134E-498B37D76C55}"/>
                      </a:ext>
                    </a:extLst>
                  </p:cNvPr>
                  <p:cNvPicPr/>
                  <p:nvPr/>
                </p:nvPicPr>
                <p:blipFill>
                  <a:blip r:embed="rId830"/>
                  <a:stretch>
                    <a:fillRect/>
                  </a:stretch>
                </p:blipFill>
                <p:spPr>
                  <a:xfrm>
                    <a:off x="8897802" y="6042659"/>
                    <a:ext cx="2300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831">
                <p14:nvContentPartPr>
                  <p14:cNvPr id="1246" name="Pennanteckning 1245">
                    <a:extLst>
                      <a:ext uri="{FF2B5EF4-FFF2-40B4-BE49-F238E27FC236}">
                        <a16:creationId xmlns:a16="http://schemas.microsoft.com/office/drawing/2014/main" id="{736A1072-F454-8592-C6F1-87C9B65375D4}"/>
                      </a:ext>
                    </a:extLst>
                  </p14:cNvPr>
                  <p14:cNvContentPartPr/>
                  <p14:nvPr/>
                </p14:nvContentPartPr>
                <p14:xfrm>
                  <a:off x="9144402" y="6035459"/>
                  <a:ext cx="237600" cy="106200"/>
                </p14:xfrm>
              </p:contentPart>
            </mc:Choice>
            <mc:Fallback>
              <p:pic>
                <p:nvPicPr>
                  <p:cNvPr id="1246" name="Pennanteckning 1245">
                    <a:extLst>
                      <a:ext uri="{FF2B5EF4-FFF2-40B4-BE49-F238E27FC236}">
                        <a16:creationId xmlns:a16="http://schemas.microsoft.com/office/drawing/2014/main" id="{736A1072-F454-8592-C6F1-87C9B65375D4}"/>
                      </a:ext>
                    </a:extLst>
                  </p:cNvPr>
                  <p:cNvPicPr/>
                  <p:nvPr/>
                </p:nvPicPr>
                <p:blipFill>
                  <a:blip r:embed="rId832"/>
                  <a:stretch>
                    <a:fillRect/>
                  </a:stretch>
                </p:blipFill>
                <p:spPr>
                  <a:xfrm>
                    <a:off x="9129282" y="6020339"/>
                    <a:ext cx="2682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33">
                <p14:nvContentPartPr>
                  <p14:cNvPr id="1247" name="Pennanteckning 1246">
                    <a:extLst>
                      <a:ext uri="{FF2B5EF4-FFF2-40B4-BE49-F238E27FC236}">
                        <a16:creationId xmlns:a16="http://schemas.microsoft.com/office/drawing/2014/main" id="{E1131998-AA6D-6177-49D0-C0320B14211C}"/>
                      </a:ext>
                    </a:extLst>
                  </p14:cNvPr>
                  <p14:cNvContentPartPr/>
                  <p14:nvPr/>
                </p14:nvContentPartPr>
                <p14:xfrm>
                  <a:off x="9444642" y="6088379"/>
                  <a:ext cx="94680" cy="18720"/>
                </p14:xfrm>
              </p:contentPart>
            </mc:Choice>
            <mc:Fallback>
              <p:pic>
                <p:nvPicPr>
                  <p:cNvPr id="1247" name="Pennanteckning 1246">
                    <a:extLst>
                      <a:ext uri="{FF2B5EF4-FFF2-40B4-BE49-F238E27FC236}">
                        <a16:creationId xmlns:a16="http://schemas.microsoft.com/office/drawing/2014/main" id="{E1131998-AA6D-6177-49D0-C0320B14211C}"/>
                      </a:ext>
                    </a:extLst>
                  </p:cNvPr>
                  <p:cNvPicPr/>
                  <p:nvPr/>
                </p:nvPicPr>
                <p:blipFill>
                  <a:blip r:embed="rId834"/>
                  <a:stretch>
                    <a:fillRect/>
                  </a:stretch>
                </p:blipFill>
                <p:spPr>
                  <a:xfrm>
                    <a:off x="9429522" y="6073259"/>
                    <a:ext cx="1252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835">
                <p14:nvContentPartPr>
                  <p14:cNvPr id="1248" name="Pennanteckning 1247">
                    <a:extLst>
                      <a:ext uri="{FF2B5EF4-FFF2-40B4-BE49-F238E27FC236}">
                        <a16:creationId xmlns:a16="http://schemas.microsoft.com/office/drawing/2014/main" id="{046AC4C8-9D5A-7307-9CA9-41786AFAE4C6}"/>
                      </a:ext>
                    </a:extLst>
                  </p14:cNvPr>
                  <p14:cNvContentPartPr/>
                  <p14:nvPr/>
                </p14:nvContentPartPr>
                <p14:xfrm>
                  <a:off x="9561282" y="6058859"/>
                  <a:ext cx="93960" cy="62280"/>
                </p14:xfrm>
              </p:contentPart>
            </mc:Choice>
            <mc:Fallback>
              <p:pic>
                <p:nvPicPr>
                  <p:cNvPr id="1248" name="Pennanteckning 1247">
                    <a:extLst>
                      <a:ext uri="{FF2B5EF4-FFF2-40B4-BE49-F238E27FC236}">
                        <a16:creationId xmlns:a16="http://schemas.microsoft.com/office/drawing/2014/main" id="{046AC4C8-9D5A-7307-9CA9-41786AFAE4C6}"/>
                      </a:ext>
                    </a:extLst>
                  </p:cNvPr>
                  <p:cNvPicPr/>
                  <p:nvPr/>
                </p:nvPicPr>
                <p:blipFill>
                  <a:blip r:embed="rId836"/>
                  <a:stretch>
                    <a:fillRect/>
                  </a:stretch>
                </p:blipFill>
                <p:spPr>
                  <a:xfrm>
                    <a:off x="9546162" y="6043379"/>
                    <a:ext cx="1242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837">
                <p14:nvContentPartPr>
                  <p14:cNvPr id="1249" name="Pennanteckning 1248">
                    <a:extLst>
                      <a:ext uri="{FF2B5EF4-FFF2-40B4-BE49-F238E27FC236}">
                        <a16:creationId xmlns:a16="http://schemas.microsoft.com/office/drawing/2014/main" id="{9D1D5189-DB59-9720-8421-DF270CCCA1EA}"/>
                      </a:ext>
                    </a:extLst>
                  </p14:cNvPr>
                  <p14:cNvContentPartPr/>
                  <p14:nvPr/>
                </p14:nvContentPartPr>
                <p14:xfrm>
                  <a:off x="9690162" y="6049499"/>
                  <a:ext cx="79560" cy="75600"/>
                </p14:xfrm>
              </p:contentPart>
            </mc:Choice>
            <mc:Fallback>
              <p:pic>
                <p:nvPicPr>
                  <p:cNvPr id="1249" name="Pennanteckning 1248">
                    <a:extLst>
                      <a:ext uri="{FF2B5EF4-FFF2-40B4-BE49-F238E27FC236}">
                        <a16:creationId xmlns:a16="http://schemas.microsoft.com/office/drawing/2014/main" id="{9D1D5189-DB59-9720-8421-DF270CCCA1EA}"/>
                      </a:ext>
                    </a:extLst>
                  </p:cNvPr>
                  <p:cNvPicPr/>
                  <p:nvPr/>
                </p:nvPicPr>
                <p:blipFill>
                  <a:blip r:embed="rId838"/>
                  <a:stretch>
                    <a:fillRect/>
                  </a:stretch>
                </p:blipFill>
                <p:spPr>
                  <a:xfrm>
                    <a:off x="9675042" y="6034379"/>
                    <a:ext cx="1101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839">
                <p14:nvContentPartPr>
                  <p14:cNvPr id="1250" name="Pennanteckning 1249">
                    <a:extLst>
                      <a:ext uri="{FF2B5EF4-FFF2-40B4-BE49-F238E27FC236}">
                        <a16:creationId xmlns:a16="http://schemas.microsoft.com/office/drawing/2014/main" id="{5E4BF380-17C5-5E74-4729-3815C971DE5E}"/>
                      </a:ext>
                    </a:extLst>
                  </p14:cNvPr>
                  <p14:cNvContentPartPr/>
                  <p14:nvPr/>
                </p14:nvContentPartPr>
                <p14:xfrm>
                  <a:off x="9825162" y="5976059"/>
                  <a:ext cx="14400" cy="105480"/>
                </p14:xfrm>
              </p:contentPart>
            </mc:Choice>
            <mc:Fallback>
              <p:pic>
                <p:nvPicPr>
                  <p:cNvPr id="1250" name="Pennanteckning 1249">
                    <a:extLst>
                      <a:ext uri="{FF2B5EF4-FFF2-40B4-BE49-F238E27FC236}">
                        <a16:creationId xmlns:a16="http://schemas.microsoft.com/office/drawing/2014/main" id="{5E4BF380-17C5-5E74-4729-3815C971DE5E}"/>
                      </a:ext>
                    </a:extLst>
                  </p:cNvPr>
                  <p:cNvPicPr/>
                  <p:nvPr/>
                </p:nvPicPr>
                <p:blipFill>
                  <a:blip r:embed="rId840"/>
                  <a:stretch>
                    <a:fillRect/>
                  </a:stretch>
                </p:blipFill>
                <p:spPr>
                  <a:xfrm>
                    <a:off x="9809682" y="5960939"/>
                    <a:ext cx="450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841">
                <p14:nvContentPartPr>
                  <p14:cNvPr id="1251" name="Pennanteckning 1250">
                    <a:extLst>
                      <a:ext uri="{FF2B5EF4-FFF2-40B4-BE49-F238E27FC236}">
                        <a16:creationId xmlns:a16="http://schemas.microsoft.com/office/drawing/2014/main" id="{BB25DA6B-F591-272A-E185-EE0731D4CAFE}"/>
                      </a:ext>
                    </a:extLst>
                  </p14:cNvPr>
                  <p14:cNvContentPartPr/>
                  <p14:nvPr/>
                </p14:nvContentPartPr>
                <p14:xfrm>
                  <a:off x="9894642" y="5995139"/>
                  <a:ext cx="58320" cy="104040"/>
                </p14:xfrm>
              </p:contentPart>
            </mc:Choice>
            <mc:Fallback>
              <p:pic>
                <p:nvPicPr>
                  <p:cNvPr id="1251" name="Pennanteckning 1250">
                    <a:extLst>
                      <a:ext uri="{FF2B5EF4-FFF2-40B4-BE49-F238E27FC236}">
                        <a16:creationId xmlns:a16="http://schemas.microsoft.com/office/drawing/2014/main" id="{BB25DA6B-F591-272A-E185-EE0731D4CAFE}"/>
                      </a:ext>
                    </a:extLst>
                  </p:cNvPr>
                  <p:cNvPicPr/>
                  <p:nvPr/>
                </p:nvPicPr>
                <p:blipFill>
                  <a:blip r:embed="rId842"/>
                  <a:stretch>
                    <a:fillRect/>
                  </a:stretch>
                </p:blipFill>
                <p:spPr>
                  <a:xfrm>
                    <a:off x="9879162" y="5979659"/>
                    <a:ext cx="889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843">
                <p14:nvContentPartPr>
                  <p14:cNvPr id="1252" name="Pennanteckning 1251">
                    <a:extLst>
                      <a:ext uri="{FF2B5EF4-FFF2-40B4-BE49-F238E27FC236}">
                        <a16:creationId xmlns:a16="http://schemas.microsoft.com/office/drawing/2014/main" id="{13CAC232-0CF8-DAF1-FBCB-93F5A9EB03DF}"/>
                      </a:ext>
                    </a:extLst>
                  </p14:cNvPr>
                  <p14:cNvContentPartPr/>
                  <p14:nvPr/>
                </p14:nvContentPartPr>
                <p14:xfrm>
                  <a:off x="10031442" y="5932859"/>
                  <a:ext cx="114840" cy="154800"/>
                </p14:xfrm>
              </p:contentPart>
            </mc:Choice>
            <mc:Fallback>
              <p:pic>
                <p:nvPicPr>
                  <p:cNvPr id="1252" name="Pennanteckning 1251">
                    <a:extLst>
                      <a:ext uri="{FF2B5EF4-FFF2-40B4-BE49-F238E27FC236}">
                        <a16:creationId xmlns:a16="http://schemas.microsoft.com/office/drawing/2014/main" id="{13CAC232-0CF8-DAF1-FBCB-93F5A9EB03DF}"/>
                      </a:ext>
                    </a:extLst>
                  </p:cNvPr>
                  <p:cNvPicPr/>
                  <p:nvPr/>
                </p:nvPicPr>
                <p:blipFill>
                  <a:blip r:embed="rId844"/>
                  <a:stretch>
                    <a:fillRect/>
                  </a:stretch>
                </p:blipFill>
                <p:spPr>
                  <a:xfrm>
                    <a:off x="10016322" y="5917739"/>
                    <a:ext cx="1450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845">
                <p14:nvContentPartPr>
                  <p14:cNvPr id="1253" name="Pennanteckning 1252">
                    <a:extLst>
                      <a:ext uri="{FF2B5EF4-FFF2-40B4-BE49-F238E27FC236}">
                        <a16:creationId xmlns:a16="http://schemas.microsoft.com/office/drawing/2014/main" id="{D5032D97-B89C-4792-5A1B-D613AE1D8448}"/>
                      </a:ext>
                    </a:extLst>
                  </p14:cNvPr>
                  <p14:cNvContentPartPr/>
                  <p14:nvPr/>
                </p14:nvContentPartPr>
                <p14:xfrm>
                  <a:off x="10177602" y="5963459"/>
                  <a:ext cx="359280" cy="125280"/>
                </p14:xfrm>
              </p:contentPart>
            </mc:Choice>
            <mc:Fallback>
              <p:pic>
                <p:nvPicPr>
                  <p:cNvPr id="1253" name="Pennanteckning 1252">
                    <a:extLst>
                      <a:ext uri="{FF2B5EF4-FFF2-40B4-BE49-F238E27FC236}">
                        <a16:creationId xmlns:a16="http://schemas.microsoft.com/office/drawing/2014/main" id="{D5032D97-B89C-4792-5A1B-D613AE1D8448}"/>
                      </a:ext>
                    </a:extLst>
                  </p:cNvPr>
                  <p:cNvPicPr/>
                  <p:nvPr/>
                </p:nvPicPr>
                <p:blipFill>
                  <a:blip r:embed="rId846"/>
                  <a:stretch>
                    <a:fillRect/>
                  </a:stretch>
                </p:blipFill>
                <p:spPr>
                  <a:xfrm>
                    <a:off x="10162122" y="5948339"/>
                    <a:ext cx="389880" cy="15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7">
              <p14:nvContentPartPr>
                <p14:cNvPr id="1254" name="Pennanteckning 1253">
                  <a:extLst>
                    <a:ext uri="{FF2B5EF4-FFF2-40B4-BE49-F238E27FC236}">
                      <a16:creationId xmlns:a16="http://schemas.microsoft.com/office/drawing/2014/main" id="{4BAF54D4-535D-B264-EBAD-0367681CBE69}"/>
                    </a:ext>
                  </a:extLst>
                </p14:cNvPr>
                <p14:cNvContentPartPr/>
                <p14:nvPr/>
              </p14:nvContentPartPr>
              <p14:xfrm>
                <a:off x="10905882" y="5881739"/>
                <a:ext cx="249120" cy="314280"/>
              </p14:xfrm>
            </p:contentPart>
          </mc:Choice>
          <mc:Fallback>
            <p:pic>
              <p:nvPicPr>
                <p:cNvPr id="1254" name="Pennanteckning 1253">
                  <a:extLst>
                    <a:ext uri="{FF2B5EF4-FFF2-40B4-BE49-F238E27FC236}">
                      <a16:creationId xmlns:a16="http://schemas.microsoft.com/office/drawing/2014/main" id="{4BAF54D4-535D-B264-EBAD-0367681CBE69}"/>
                    </a:ext>
                  </a:extLst>
                </p:cNvPr>
                <p:cNvPicPr/>
                <p:nvPr/>
              </p:nvPicPr>
              <p:blipFill>
                <a:blip r:embed="rId848"/>
                <a:stretch>
                  <a:fillRect/>
                </a:stretch>
              </p:blipFill>
              <p:spPr>
                <a:xfrm>
                  <a:off x="10890762" y="5866619"/>
                  <a:ext cx="279720" cy="344880"/>
                </a:xfrm>
                <a:prstGeom prst="rect">
                  <a:avLst/>
                </a:prstGeom>
              </p:spPr>
            </p:pic>
          </mc:Fallback>
        </mc:AlternateContent>
        <p:grpSp>
          <p:nvGrpSpPr>
            <p:cNvPr id="1258" name="Grupp 1257">
              <a:extLst>
                <a:ext uri="{FF2B5EF4-FFF2-40B4-BE49-F238E27FC236}">
                  <a16:creationId xmlns:a16="http://schemas.microsoft.com/office/drawing/2014/main" id="{C574F059-55A2-DF1B-C3C1-54CF449FABBE}"/>
                </a:ext>
              </a:extLst>
            </p:cNvPr>
            <p:cNvGrpSpPr/>
            <p:nvPr/>
          </p:nvGrpSpPr>
          <p:grpSpPr>
            <a:xfrm>
              <a:off x="11354082" y="5889299"/>
              <a:ext cx="231120" cy="154800"/>
              <a:chOff x="11354082" y="5889299"/>
              <a:chExt cx="231120" cy="154800"/>
            </a:xfrm>
          </p:grpSpPr>
          <mc:AlternateContent xmlns:mc="http://schemas.openxmlformats.org/markup-compatibility/2006">
            <mc:Choice xmlns:p14="http://schemas.microsoft.com/office/powerpoint/2010/main" Requires="p14">
              <p:contentPart p14:bwMode="auto" r:id="rId849">
                <p14:nvContentPartPr>
                  <p14:cNvPr id="1255" name="Pennanteckning 1254">
                    <a:extLst>
                      <a:ext uri="{FF2B5EF4-FFF2-40B4-BE49-F238E27FC236}">
                        <a16:creationId xmlns:a16="http://schemas.microsoft.com/office/drawing/2014/main" id="{29D7707B-1AF0-925A-8938-D589C6443B2D}"/>
                      </a:ext>
                    </a:extLst>
                  </p14:cNvPr>
                  <p14:cNvContentPartPr/>
                  <p14:nvPr/>
                </p14:nvContentPartPr>
                <p14:xfrm>
                  <a:off x="11354082" y="5926379"/>
                  <a:ext cx="231120" cy="117720"/>
                </p14:xfrm>
              </p:contentPart>
            </mc:Choice>
            <mc:Fallback>
              <p:pic>
                <p:nvPicPr>
                  <p:cNvPr id="1255" name="Pennanteckning 1254">
                    <a:extLst>
                      <a:ext uri="{FF2B5EF4-FFF2-40B4-BE49-F238E27FC236}">
                        <a16:creationId xmlns:a16="http://schemas.microsoft.com/office/drawing/2014/main" id="{29D7707B-1AF0-925A-8938-D589C6443B2D}"/>
                      </a:ext>
                    </a:extLst>
                  </p:cNvPr>
                  <p:cNvPicPr/>
                  <p:nvPr/>
                </p:nvPicPr>
                <p:blipFill>
                  <a:blip r:embed="rId850"/>
                  <a:stretch>
                    <a:fillRect/>
                  </a:stretch>
                </p:blipFill>
                <p:spPr>
                  <a:xfrm>
                    <a:off x="11338962" y="5911259"/>
                    <a:ext cx="2617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851">
                <p14:nvContentPartPr>
                  <p14:cNvPr id="1257" name="Pennanteckning 1256">
                    <a:extLst>
                      <a:ext uri="{FF2B5EF4-FFF2-40B4-BE49-F238E27FC236}">
                        <a16:creationId xmlns:a16="http://schemas.microsoft.com/office/drawing/2014/main" id="{51E9CBD8-A060-CAF3-1C07-F38CE58AAF96}"/>
                      </a:ext>
                    </a:extLst>
                  </p14:cNvPr>
                  <p14:cNvContentPartPr/>
                  <p14:nvPr/>
                </p14:nvContentPartPr>
                <p14:xfrm>
                  <a:off x="11513922" y="5889299"/>
                  <a:ext cx="58320" cy="36720"/>
                </p14:xfrm>
              </p:contentPart>
            </mc:Choice>
            <mc:Fallback>
              <p:pic>
                <p:nvPicPr>
                  <p:cNvPr id="1257" name="Pennanteckning 1256">
                    <a:extLst>
                      <a:ext uri="{FF2B5EF4-FFF2-40B4-BE49-F238E27FC236}">
                        <a16:creationId xmlns:a16="http://schemas.microsoft.com/office/drawing/2014/main" id="{51E9CBD8-A060-CAF3-1C07-F38CE58AAF96}"/>
                      </a:ext>
                    </a:extLst>
                  </p:cNvPr>
                  <p:cNvPicPr/>
                  <p:nvPr/>
                </p:nvPicPr>
                <p:blipFill>
                  <a:blip r:embed="rId852"/>
                  <a:stretch>
                    <a:fillRect/>
                  </a:stretch>
                </p:blipFill>
                <p:spPr>
                  <a:xfrm>
                    <a:off x="11498442" y="5873819"/>
                    <a:ext cx="88920" cy="67320"/>
                  </a:xfrm>
                  <a:prstGeom prst="rect">
                    <a:avLst/>
                  </a:prstGeom>
                </p:spPr>
              </p:pic>
            </mc:Fallback>
          </mc:AlternateContent>
        </p:grpSp>
      </p:grpSp>
    </p:spTree>
    <p:extLst>
      <p:ext uri="{BB962C8B-B14F-4D97-AF65-F5344CB8AC3E}">
        <p14:creationId xmlns:p14="http://schemas.microsoft.com/office/powerpoint/2010/main" val="237483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9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6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E6BAD-0BBA-4214-D9FE-3A98B9A2A52F}"/>
            </a:ext>
          </a:extLst>
        </p:cNvPr>
        <p:cNvGrpSpPr/>
        <p:nvPr/>
      </p:nvGrpSpPr>
      <p:grpSpPr>
        <a:xfrm>
          <a:off x="0" y="0"/>
          <a:ext cx="0" cy="0"/>
          <a:chOff x="0" y="0"/>
          <a:chExt cx="0" cy="0"/>
        </a:xfrm>
      </p:grpSpPr>
      <p:sp>
        <p:nvSpPr>
          <p:cNvPr id="28" name="textruta 27">
            <a:extLst>
              <a:ext uri="{FF2B5EF4-FFF2-40B4-BE49-F238E27FC236}">
                <a16:creationId xmlns:a16="http://schemas.microsoft.com/office/drawing/2014/main" id="{240D861B-7F80-DF9C-31F0-E7AFBE0BAB19}"/>
              </a:ext>
            </a:extLst>
          </p:cNvPr>
          <p:cNvSpPr txBox="1"/>
          <p:nvPr/>
        </p:nvSpPr>
        <p:spPr>
          <a:xfrm>
            <a:off x="628031" y="520578"/>
            <a:ext cx="10348953" cy="584775"/>
          </a:xfrm>
          <a:prstGeom prst="rect">
            <a:avLst/>
          </a:prstGeom>
          <a:noFill/>
        </p:spPr>
        <p:txBody>
          <a:bodyPr wrap="square" rtlCol="0">
            <a:spAutoFit/>
          </a:bodyPr>
          <a:lstStyle/>
          <a:p>
            <a:r>
              <a:rPr lang="sv-SE" sz="3200" b="1" dirty="0" err="1">
                <a:solidFill>
                  <a:schemeClr val="accent1">
                    <a:lumMod val="75000"/>
                  </a:schemeClr>
                </a:solidFill>
                <a:latin typeface="Avenir Heavy" panose="02000503020000020003" pitchFamily="2" charset="0"/>
              </a:rPr>
              <a:t>classification</a:t>
            </a:r>
            <a:r>
              <a:rPr lang="sv-SE" sz="3200" b="1" dirty="0">
                <a:solidFill>
                  <a:schemeClr val="tx1">
                    <a:lumMod val="65000"/>
                    <a:lumOff val="35000"/>
                  </a:schemeClr>
                </a:solidFill>
                <a:latin typeface="Avenir Light" panose="020B0402020203020204" pitchFamily="34" charset="77"/>
              </a:rPr>
              <a:t> </a:t>
            </a:r>
            <a:r>
              <a:rPr lang="sv-SE" sz="3200" b="1" dirty="0" err="1">
                <a:solidFill>
                  <a:schemeClr val="accent1">
                    <a:lumMod val="75000"/>
                  </a:schemeClr>
                </a:solidFill>
                <a:latin typeface="Avenir Heavy" panose="02000503020000020003" pitchFamily="2" charset="0"/>
              </a:rPr>
              <a:t>tree</a:t>
            </a:r>
            <a:endParaRPr lang="sv-SE" sz="3200" b="1" dirty="0">
              <a:solidFill>
                <a:schemeClr val="accent1">
                  <a:lumMod val="75000"/>
                </a:schemeClr>
              </a:solidFill>
              <a:latin typeface="Avenir Heavy" panose="02000503020000020003" pitchFamily="2" charset="0"/>
            </a:endParaRPr>
          </a:p>
        </p:txBody>
      </p:sp>
      <p:cxnSp>
        <p:nvCxnSpPr>
          <p:cNvPr id="392" name="Rak 391">
            <a:extLst>
              <a:ext uri="{FF2B5EF4-FFF2-40B4-BE49-F238E27FC236}">
                <a16:creationId xmlns:a16="http://schemas.microsoft.com/office/drawing/2014/main" id="{1ACB2AC6-FC27-9A24-207D-6E252DEBCCCB}"/>
              </a:ext>
            </a:extLst>
          </p:cNvPr>
          <p:cNvCxnSpPr>
            <a:cxnSpLocks/>
          </p:cNvCxnSpPr>
          <p:nvPr/>
        </p:nvCxnSpPr>
        <p:spPr>
          <a:xfrm>
            <a:off x="4554191" y="1629223"/>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70" name="Grupp 569">
            <a:extLst>
              <a:ext uri="{FF2B5EF4-FFF2-40B4-BE49-F238E27FC236}">
                <a16:creationId xmlns:a16="http://schemas.microsoft.com/office/drawing/2014/main" id="{55132889-337A-DAA6-C3D9-CB7E92BAC0B6}"/>
              </a:ext>
            </a:extLst>
          </p:cNvPr>
          <p:cNvGrpSpPr/>
          <p:nvPr/>
        </p:nvGrpSpPr>
        <p:grpSpPr>
          <a:xfrm>
            <a:off x="865482" y="4005419"/>
            <a:ext cx="2194560" cy="1024560"/>
            <a:chOff x="865482" y="4005419"/>
            <a:chExt cx="2194560" cy="1024560"/>
          </a:xfrm>
        </p:grpSpPr>
        <p:grpSp>
          <p:nvGrpSpPr>
            <p:cNvPr id="394" name="Grupp 393">
              <a:extLst>
                <a:ext uri="{FF2B5EF4-FFF2-40B4-BE49-F238E27FC236}">
                  <a16:creationId xmlns:a16="http://schemas.microsoft.com/office/drawing/2014/main" id="{B6D424CA-67DF-A68C-1EFE-5B485C863852}"/>
                </a:ext>
              </a:extLst>
            </p:cNvPr>
            <p:cNvGrpSpPr/>
            <p:nvPr/>
          </p:nvGrpSpPr>
          <p:grpSpPr>
            <a:xfrm>
              <a:off x="883842" y="4079219"/>
              <a:ext cx="1150560" cy="231840"/>
              <a:chOff x="883842" y="4079219"/>
              <a:chExt cx="1150560" cy="231840"/>
            </a:xfrm>
          </p:grpSpPr>
          <mc:AlternateContent xmlns:mc="http://schemas.openxmlformats.org/markup-compatibility/2006">
            <mc:Choice xmlns:p14="http://schemas.microsoft.com/office/powerpoint/2010/main" Requires="p14">
              <p:contentPart p14:bwMode="auto" r:id="rId3">
                <p14:nvContentPartPr>
                  <p14:cNvPr id="63" name="Pennanteckning 62">
                    <a:extLst>
                      <a:ext uri="{FF2B5EF4-FFF2-40B4-BE49-F238E27FC236}">
                        <a16:creationId xmlns:a16="http://schemas.microsoft.com/office/drawing/2014/main" id="{8FA0AC8C-C1E0-641F-6A16-C3A8414653E6}"/>
                      </a:ext>
                    </a:extLst>
                  </p14:cNvPr>
                  <p14:cNvContentPartPr/>
                  <p14:nvPr/>
                </p14:nvContentPartPr>
                <p14:xfrm>
                  <a:off x="883842" y="4162379"/>
                  <a:ext cx="243360" cy="148680"/>
                </p14:xfrm>
              </p:contentPart>
            </mc:Choice>
            <mc:Fallback>
              <p:pic>
                <p:nvPicPr>
                  <p:cNvPr id="63" name="Pennanteckning 62">
                    <a:extLst>
                      <a:ext uri="{FF2B5EF4-FFF2-40B4-BE49-F238E27FC236}">
                        <a16:creationId xmlns:a16="http://schemas.microsoft.com/office/drawing/2014/main" id="{8FA0AC8C-C1E0-641F-6A16-C3A8414653E6}"/>
                      </a:ext>
                    </a:extLst>
                  </p:cNvPr>
                  <p:cNvPicPr/>
                  <p:nvPr/>
                </p:nvPicPr>
                <p:blipFill>
                  <a:blip r:embed="rId4"/>
                  <a:stretch>
                    <a:fillRect/>
                  </a:stretch>
                </p:blipFill>
                <p:spPr>
                  <a:xfrm>
                    <a:off x="868722" y="4147259"/>
                    <a:ext cx="2739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84" name="Pennanteckning 383">
                    <a:extLst>
                      <a:ext uri="{FF2B5EF4-FFF2-40B4-BE49-F238E27FC236}">
                        <a16:creationId xmlns:a16="http://schemas.microsoft.com/office/drawing/2014/main" id="{F1115EA3-0535-3157-180F-8589213B9DAC}"/>
                      </a:ext>
                    </a:extLst>
                  </p14:cNvPr>
                  <p14:cNvContentPartPr/>
                  <p14:nvPr/>
                </p14:nvContentPartPr>
                <p14:xfrm>
                  <a:off x="1187322" y="4164899"/>
                  <a:ext cx="92880" cy="103680"/>
                </p14:xfrm>
              </p:contentPart>
            </mc:Choice>
            <mc:Fallback>
              <p:pic>
                <p:nvPicPr>
                  <p:cNvPr id="384" name="Pennanteckning 383">
                    <a:extLst>
                      <a:ext uri="{FF2B5EF4-FFF2-40B4-BE49-F238E27FC236}">
                        <a16:creationId xmlns:a16="http://schemas.microsoft.com/office/drawing/2014/main" id="{F1115EA3-0535-3157-180F-8589213B9DAC}"/>
                      </a:ext>
                    </a:extLst>
                  </p:cNvPr>
                  <p:cNvPicPr/>
                  <p:nvPr/>
                </p:nvPicPr>
                <p:blipFill>
                  <a:blip r:embed="rId6"/>
                  <a:stretch>
                    <a:fillRect/>
                  </a:stretch>
                </p:blipFill>
                <p:spPr>
                  <a:xfrm>
                    <a:off x="1172202" y="4149779"/>
                    <a:ext cx="1234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85" name="Pennanteckning 384">
                    <a:extLst>
                      <a:ext uri="{FF2B5EF4-FFF2-40B4-BE49-F238E27FC236}">
                        <a16:creationId xmlns:a16="http://schemas.microsoft.com/office/drawing/2014/main" id="{268344F4-59E3-AE7F-C9D6-1368B4BCDE20}"/>
                      </a:ext>
                    </a:extLst>
                  </p14:cNvPr>
                  <p14:cNvContentPartPr/>
                  <p14:nvPr/>
                </p14:nvContentPartPr>
                <p14:xfrm>
                  <a:off x="1318722" y="4186499"/>
                  <a:ext cx="295560" cy="90360"/>
                </p14:xfrm>
              </p:contentPart>
            </mc:Choice>
            <mc:Fallback>
              <p:pic>
                <p:nvPicPr>
                  <p:cNvPr id="385" name="Pennanteckning 384">
                    <a:extLst>
                      <a:ext uri="{FF2B5EF4-FFF2-40B4-BE49-F238E27FC236}">
                        <a16:creationId xmlns:a16="http://schemas.microsoft.com/office/drawing/2014/main" id="{268344F4-59E3-AE7F-C9D6-1368B4BCDE20}"/>
                      </a:ext>
                    </a:extLst>
                  </p:cNvPr>
                  <p:cNvPicPr/>
                  <p:nvPr/>
                </p:nvPicPr>
                <p:blipFill>
                  <a:blip r:embed="rId8"/>
                  <a:stretch>
                    <a:fillRect/>
                  </a:stretch>
                </p:blipFill>
                <p:spPr>
                  <a:xfrm>
                    <a:off x="1303602" y="4171019"/>
                    <a:ext cx="3261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86" name="Pennanteckning 385">
                    <a:extLst>
                      <a:ext uri="{FF2B5EF4-FFF2-40B4-BE49-F238E27FC236}">
                        <a16:creationId xmlns:a16="http://schemas.microsoft.com/office/drawing/2014/main" id="{7074888A-491E-69C4-A043-F7BC98C2F64B}"/>
                      </a:ext>
                    </a:extLst>
                  </p14:cNvPr>
                  <p14:cNvContentPartPr/>
                  <p14:nvPr/>
                </p14:nvContentPartPr>
                <p14:xfrm>
                  <a:off x="1697442" y="4216379"/>
                  <a:ext cx="4680" cy="50760"/>
                </p14:xfrm>
              </p:contentPart>
            </mc:Choice>
            <mc:Fallback>
              <p:pic>
                <p:nvPicPr>
                  <p:cNvPr id="386" name="Pennanteckning 385">
                    <a:extLst>
                      <a:ext uri="{FF2B5EF4-FFF2-40B4-BE49-F238E27FC236}">
                        <a16:creationId xmlns:a16="http://schemas.microsoft.com/office/drawing/2014/main" id="{7074888A-491E-69C4-A043-F7BC98C2F64B}"/>
                      </a:ext>
                    </a:extLst>
                  </p:cNvPr>
                  <p:cNvPicPr/>
                  <p:nvPr/>
                </p:nvPicPr>
                <p:blipFill>
                  <a:blip r:embed="rId10"/>
                  <a:stretch>
                    <a:fillRect/>
                  </a:stretch>
                </p:blipFill>
                <p:spPr>
                  <a:xfrm>
                    <a:off x="1682322" y="4200899"/>
                    <a:ext cx="349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87" name="Pennanteckning 386">
                    <a:extLst>
                      <a:ext uri="{FF2B5EF4-FFF2-40B4-BE49-F238E27FC236}">
                        <a16:creationId xmlns:a16="http://schemas.microsoft.com/office/drawing/2014/main" id="{188A367D-6589-E365-E41D-0220F0E68A6D}"/>
                      </a:ext>
                    </a:extLst>
                  </p14:cNvPr>
                  <p14:cNvContentPartPr/>
                  <p14:nvPr/>
                </p14:nvContentPartPr>
                <p14:xfrm>
                  <a:off x="1724082" y="4079219"/>
                  <a:ext cx="310320" cy="171360"/>
                </p14:xfrm>
              </p:contentPart>
            </mc:Choice>
            <mc:Fallback>
              <p:pic>
                <p:nvPicPr>
                  <p:cNvPr id="387" name="Pennanteckning 386">
                    <a:extLst>
                      <a:ext uri="{FF2B5EF4-FFF2-40B4-BE49-F238E27FC236}">
                        <a16:creationId xmlns:a16="http://schemas.microsoft.com/office/drawing/2014/main" id="{188A367D-6589-E365-E41D-0220F0E68A6D}"/>
                      </a:ext>
                    </a:extLst>
                  </p:cNvPr>
                  <p:cNvPicPr/>
                  <p:nvPr/>
                </p:nvPicPr>
                <p:blipFill>
                  <a:blip r:embed="rId12"/>
                  <a:stretch>
                    <a:fillRect/>
                  </a:stretch>
                </p:blipFill>
                <p:spPr>
                  <a:xfrm>
                    <a:off x="1708962" y="4064099"/>
                    <a:ext cx="340920" cy="201960"/>
                  </a:xfrm>
                  <a:prstGeom prst="rect">
                    <a:avLst/>
                  </a:prstGeom>
                </p:spPr>
              </p:pic>
            </mc:Fallback>
          </mc:AlternateContent>
        </p:grpSp>
        <p:grpSp>
          <p:nvGrpSpPr>
            <p:cNvPr id="393" name="Grupp 392">
              <a:extLst>
                <a:ext uri="{FF2B5EF4-FFF2-40B4-BE49-F238E27FC236}">
                  <a16:creationId xmlns:a16="http://schemas.microsoft.com/office/drawing/2014/main" id="{56FA59EE-85CA-6F25-71F3-02A1BDDE2A44}"/>
                </a:ext>
              </a:extLst>
            </p:cNvPr>
            <p:cNvGrpSpPr/>
            <p:nvPr/>
          </p:nvGrpSpPr>
          <p:grpSpPr>
            <a:xfrm>
              <a:off x="2274882" y="4005419"/>
              <a:ext cx="785160" cy="459000"/>
              <a:chOff x="2274882" y="4005419"/>
              <a:chExt cx="785160" cy="459000"/>
            </a:xfrm>
          </p:grpSpPr>
          <mc:AlternateContent xmlns:mc="http://schemas.openxmlformats.org/markup-compatibility/2006">
            <mc:Choice xmlns:p14="http://schemas.microsoft.com/office/powerpoint/2010/main" Requires="p14">
              <p:contentPart p14:bwMode="auto" r:id="rId13">
                <p14:nvContentPartPr>
                  <p14:cNvPr id="388" name="Pennanteckning 387">
                    <a:extLst>
                      <a:ext uri="{FF2B5EF4-FFF2-40B4-BE49-F238E27FC236}">
                        <a16:creationId xmlns:a16="http://schemas.microsoft.com/office/drawing/2014/main" id="{218BEDBC-3908-35A2-A30A-DE0995102B73}"/>
                      </a:ext>
                    </a:extLst>
                  </p14:cNvPr>
                  <p14:cNvContentPartPr/>
                  <p14:nvPr/>
                </p14:nvContentPartPr>
                <p14:xfrm>
                  <a:off x="2274882" y="4005419"/>
                  <a:ext cx="115200" cy="198720"/>
                </p14:xfrm>
              </p:contentPart>
            </mc:Choice>
            <mc:Fallback>
              <p:pic>
                <p:nvPicPr>
                  <p:cNvPr id="388" name="Pennanteckning 387">
                    <a:extLst>
                      <a:ext uri="{FF2B5EF4-FFF2-40B4-BE49-F238E27FC236}">
                        <a16:creationId xmlns:a16="http://schemas.microsoft.com/office/drawing/2014/main" id="{218BEDBC-3908-35A2-A30A-DE0995102B73}"/>
                      </a:ext>
                    </a:extLst>
                  </p:cNvPr>
                  <p:cNvPicPr/>
                  <p:nvPr/>
                </p:nvPicPr>
                <p:blipFill>
                  <a:blip r:embed="rId14"/>
                  <a:stretch>
                    <a:fillRect/>
                  </a:stretch>
                </p:blipFill>
                <p:spPr>
                  <a:xfrm>
                    <a:off x="2259402" y="3989939"/>
                    <a:ext cx="1458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89" name="Pennanteckning 388">
                    <a:extLst>
                      <a:ext uri="{FF2B5EF4-FFF2-40B4-BE49-F238E27FC236}">
                        <a16:creationId xmlns:a16="http://schemas.microsoft.com/office/drawing/2014/main" id="{A0FAD240-784D-8379-BD3C-692176118797}"/>
                      </a:ext>
                    </a:extLst>
                  </p14:cNvPr>
                  <p14:cNvContentPartPr/>
                  <p14:nvPr/>
                </p14:nvContentPartPr>
                <p14:xfrm>
                  <a:off x="2445882" y="4111259"/>
                  <a:ext cx="8640" cy="64800"/>
                </p14:xfrm>
              </p:contentPart>
            </mc:Choice>
            <mc:Fallback>
              <p:pic>
                <p:nvPicPr>
                  <p:cNvPr id="389" name="Pennanteckning 388">
                    <a:extLst>
                      <a:ext uri="{FF2B5EF4-FFF2-40B4-BE49-F238E27FC236}">
                        <a16:creationId xmlns:a16="http://schemas.microsoft.com/office/drawing/2014/main" id="{A0FAD240-784D-8379-BD3C-692176118797}"/>
                      </a:ext>
                    </a:extLst>
                  </p:cNvPr>
                  <p:cNvPicPr/>
                  <p:nvPr/>
                </p:nvPicPr>
                <p:blipFill>
                  <a:blip r:embed="rId16"/>
                  <a:stretch>
                    <a:fillRect/>
                  </a:stretch>
                </p:blipFill>
                <p:spPr>
                  <a:xfrm>
                    <a:off x="2430762" y="4095779"/>
                    <a:ext cx="392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90" name="Pennanteckning 389">
                    <a:extLst>
                      <a:ext uri="{FF2B5EF4-FFF2-40B4-BE49-F238E27FC236}">
                        <a16:creationId xmlns:a16="http://schemas.microsoft.com/office/drawing/2014/main" id="{B14C3479-DA21-C8EE-3520-543794ACE090}"/>
                      </a:ext>
                    </a:extLst>
                  </p14:cNvPr>
                  <p14:cNvContentPartPr/>
                  <p14:nvPr/>
                </p14:nvContentPartPr>
                <p14:xfrm>
                  <a:off x="2512122" y="4047539"/>
                  <a:ext cx="178920" cy="122400"/>
                </p14:xfrm>
              </p:contentPart>
            </mc:Choice>
            <mc:Fallback>
              <p:pic>
                <p:nvPicPr>
                  <p:cNvPr id="390" name="Pennanteckning 389">
                    <a:extLst>
                      <a:ext uri="{FF2B5EF4-FFF2-40B4-BE49-F238E27FC236}">
                        <a16:creationId xmlns:a16="http://schemas.microsoft.com/office/drawing/2014/main" id="{B14C3479-DA21-C8EE-3520-543794ACE090}"/>
                      </a:ext>
                    </a:extLst>
                  </p:cNvPr>
                  <p:cNvPicPr/>
                  <p:nvPr/>
                </p:nvPicPr>
                <p:blipFill>
                  <a:blip r:embed="rId18"/>
                  <a:stretch>
                    <a:fillRect/>
                  </a:stretch>
                </p:blipFill>
                <p:spPr>
                  <a:xfrm>
                    <a:off x="2497002" y="4032419"/>
                    <a:ext cx="2095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91" name="Pennanteckning 390">
                    <a:extLst>
                      <a:ext uri="{FF2B5EF4-FFF2-40B4-BE49-F238E27FC236}">
                        <a16:creationId xmlns:a16="http://schemas.microsoft.com/office/drawing/2014/main" id="{860010F5-B5E3-A4D1-1E1C-45D9BFA871F9}"/>
                      </a:ext>
                    </a:extLst>
                  </p14:cNvPr>
                  <p14:cNvContentPartPr/>
                  <p14:nvPr/>
                </p14:nvContentPartPr>
                <p14:xfrm>
                  <a:off x="2699682" y="4084619"/>
                  <a:ext cx="360360" cy="379800"/>
                </p14:xfrm>
              </p:contentPart>
            </mc:Choice>
            <mc:Fallback>
              <p:pic>
                <p:nvPicPr>
                  <p:cNvPr id="391" name="Pennanteckning 390">
                    <a:extLst>
                      <a:ext uri="{FF2B5EF4-FFF2-40B4-BE49-F238E27FC236}">
                        <a16:creationId xmlns:a16="http://schemas.microsoft.com/office/drawing/2014/main" id="{860010F5-B5E3-A4D1-1E1C-45D9BFA871F9}"/>
                      </a:ext>
                    </a:extLst>
                  </p:cNvPr>
                  <p:cNvPicPr/>
                  <p:nvPr/>
                </p:nvPicPr>
                <p:blipFill>
                  <a:blip r:embed="rId20"/>
                  <a:stretch>
                    <a:fillRect/>
                  </a:stretch>
                </p:blipFill>
                <p:spPr>
                  <a:xfrm>
                    <a:off x="2684202" y="4069499"/>
                    <a:ext cx="390960" cy="410400"/>
                  </a:xfrm>
                  <a:prstGeom prst="rect">
                    <a:avLst/>
                  </a:prstGeom>
                </p:spPr>
              </p:pic>
            </mc:Fallback>
          </mc:AlternateContent>
        </p:grpSp>
        <p:grpSp>
          <p:nvGrpSpPr>
            <p:cNvPr id="403" name="Grupp 402">
              <a:extLst>
                <a:ext uri="{FF2B5EF4-FFF2-40B4-BE49-F238E27FC236}">
                  <a16:creationId xmlns:a16="http://schemas.microsoft.com/office/drawing/2014/main" id="{A1C02AE8-1833-422E-B82C-1C2FC8F34354}"/>
                </a:ext>
              </a:extLst>
            </p:cNvPr>
            <p:cNvGrpSpPr/>
            <p:nvPr/>
          </p:nvGrpSpPr>
          <p:grpSpPr>
            <a:xfrm>
              <a:off x="865482" y="4596539"/>
              <a:ext cx="1290960" cy="433440"/>
              <a:chOff x="865482" y="4596539"/>
              <a:chExt cx="1290960" cy="433440"/>
            </a:xfrm>
          </p:grpSpPr>
          <mc:AlternateContent xmlns:mc="http://schemas.openxmlformats.org/markup-compatibility/2006">
            <mc:Choice xmlns:p14="http://schemas.microsoft.com/office/powerpoint/2010/main" Requires="p14">
              <p:contentPart p14:bwMode="auto" r:id="rId21">
                <p14:nvContentPartPr>
                  <p14:cNvPr id="395" name="Pennanteckning 394">
                    <a:extLst>
                      <a:ext uri="{FF2B5EF4-FFF2-40B4-BE49-F238E27FC236}">
                        <a16:creationId xmlns:a16="http://schemas.microsoft.com/office/drawing/2014/main" id="{33B7D266-60C8-75A4-FBA2-246609DC80A2}"/>
                      </a:ext>
                    </a:extLst>
                  </p14:cNvPr>
                  <p14:cNvContentPartPr/>
                  <p14:nvPr/>
                </p14:nvContentPartPr>
                <p14:xfrm>
                  <a:off x="865482" y="4676819"/>
                  <a:ext cx="86400" cy="96480"/>
                </p14:xfrm>
              </p:contentPart>
            </mc:Choice>
            <mc:Fallback>
              <p:pic>
                <p:nvPicPr>
                  <p:cNvPr id="395" name="Pennanteckning 394">
                    <a:extLst>
                      <a:ext uri="{FF2B5EF4-FFF2-40B4-BE49-F238E27FC236}">
                        <a16:creationId xmlns:a16="http://schemas.microsoft.com/office/drawing/2014/main" id="{33B7D266-60C8-75A4-FBA2-246609DC80A2}"/>
                      </a:ext>
                    </a:extLst>
                  </p:cNvPr>
                  <p:cNvPicPr/>
                  <p:nvPr/>
                </p:nvPicPr>
                <p:blipFill>
                  <a:blip r:embed="rId22"/>
                  <a:stretch>
                    <a:fillRect/>
                  </a:stretch>
                </p:blipFill>
                <p:spPr>
                  <a:xfrm>
                    <a:off x="850362" y="4661699"/>
                    <a:ext cx="1170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96" name="Pennanteckning 395">
                    <a:extLst>
                      <a:ext uri="{FF2B5EF4-FFF2-40B4-BE49-F238E27FC236}">
                        <a16:creationId xmlns:a16="http://schemas.microsoft.com/office/drawing/2014/main" id="{713A855D-9704-9D13-FFD9-5127EAD02F18}"/>
                      </a:ext>
                    </a:extLst>
                  </p14:cNvPr>
                  <p14:cNvContentPartPr/>
                  <p14:nvPr/>
                </p14:nvContentPartPr>
                <p14:xfrm>
                  <a:off x="1045842" y="4732259"/>
                  <a:ext cx="25200" cy="217080"/>
                </p14:xfrm>
              </p:contentPart>
            </mc:Choice>
            <mc:Fallback>
              <p:pic>
                <p:nvPicPr>
                  <p:cNvPr id="396" name="Pennanteckning 395">
                    <a:extLst>
                      <a:ext uri="{FF2B5EF4-FFF2-40B4-BE49-F238E27FC236}">
                        <a16:creationId xmlns:a16="http://schemas.microsoft.com/office/drawing/2014/main" id="{713A855D-9704-9D13-FFD9-5127EAD02F18}"/>
                      </a:ext>
                    </a:extLst>
                  </p:cNvPr>
                  <p:cNvPicPr/>
                  <p:nvPr/>
                </p:nvPicPr>
                <p:blipFill>
                  <a:blip r:embed="rId24"/>
                  <a:stretch>
                    <a:fillRect/>
                  </a:stretch>
                </p:blipFill>
                <p:spPr>
                  <a:xfrm>
                    <a:off x="1030722" y="4717139"/>
                    <a:ext cx="558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97" name="Pennanteckning 396">
                    <a:extLst>
                      <a:ext uri="{FF2B5EF4-FFF2-40B4-BE49-F238E27FC236}">
                        <a16:creationId xmlns:a16="http://schemas.microsoft.com/office/drawing/2014/main" id="{4E17A339-90F3-8282-C7BB-E3C140138192}"/>
                      </a:ext>
                    </a:extLst>
                  </p14:cNvPr>
                  <p14:cNvContentPartPr/>
                  <p14:nvPr/>
                </p14:nvContentPartPr>
                <p14:xfrm>
                  <a:off x="1036842" y="4689059"/>
                  <a:ext cx="97920" cy="123120"/>
                </p14:xfrm>
              </p:contentPart>
            </mc:Choice>
            <mc:Fallback>
              <p:pic>
                <p:nvPicPr>
                  <p:cNvPr id="397" name="Pennanteckning 396">
                    <a:extLst>
                      <a:ext uri="{FF2B5EF4-FFF2-40B4-BE49-F238E27FC236}">
                        <a16:creationId xmlns:a16="http://schemas.microsoft.com/office/drawing/2014/main" id="{4E17A339-90F3-8282-C7BB-E3C140138192}"/>
                      </a:ext>
                    </a:extLst>
                  </p:cNvPr>
                  <p:cNvPicPr/>
                  <p:nvPr/>
                </p:nvPicPr>
                <p:blipFill>
                  <a:blip r:embed="rId26"/>
                  <a:stretch>
                    <a:fillRect/>
                  </a:stretch>
                </p:blipFill>
                <p:spPr>
                  <a:xfrm>
                    <a:off x="1021722" y="4673939"/>
                    <a:ext cx="1285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98" name="Pennanteckning 397">
                    <a:extLst>
                      <a:ext uri="{FF2B5EF4-FFF2-40B4-BE49-F238E27FC236}">
                        <a16:creationId xmlns:a16="http://schemas.microsoft.com/office/drawing/2014/main" id="{0805CBBD-AF45-A9D5-62F7-E985CB35F8E9}"/>
                      </a:ext>
                    </a:extLst>
                  </p14:cNvPr>
                  <p14:cNvContentPartPr/>
                  <p14:nvPr/>
                </p14:nvContentPartPr>
                <p14:xfrm>
                  <a:off x="1217922" y="4610579"/>
                  <a:ext cx="42480" cy="136080"/>
                </p14:xfrm>
              </p:contentPart>
            </mc:Choice>
            <mc:Fallback>
              <p:pic>
                <p:nvPicPr>
                  <p:cNvPr id="398" name="Pennanteckning 397">
                    <a:extLst>
                      <a:ext uri="{FF2B5EF4-FFF2-40B4-BE49-F238E27FC236}">
                        <a16:creationId xmlns:a16="http://schemas.microsoft.com/office/drawing/2014/main" id="{0805CBBD-AF45-A9D5-62F7-E985CB35F8E9}"/>
                      </a:ext>
                    </a:extLst>
                  </p:cNvPr>
                  <p:cNvPicPr/>
                  <p:nvPr/>
                </p:nvPicPr>
                <p:blipFill>
                  <a:blip r:embed="rId28"/>
                  <a:stretch>
                    <a:fillRect/>
                  </a:stretch>
                </p:blipFill>
                <p:spPr>
                  <a:xfrm>
                    <a:off x="1202802" y="4595459"/>
                    <a:ext cx="730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99" name="Pennanteckning 398">
                    <a:extLst>
                      <a:ext uri="{FF2B5EF4-FFF2-40B4-BE49-F238E27FC236}">
                        <a16:creationId xmlns:a16="http://schemas.microsoft.com/office/drawing/2014/main" id="{A8EBF998-DB39-FE1E-51DA-64E663A6AF47}"/>
                      </a:ext>
                    </a:extLst>
                  </p14:cNvPr>
                  <p14:cNvContentPartPr/>
                  <p14:nvPr/>
                </p14:nvContentPartPr>
                <p14:xfrm>
                  <a:off x="1288122" y="4671059"/>
                  <a:ext cx="28440" cy="85680"/>
                </p14:xfrm>
              </p:contentPart>
            </mc:Choice>
            <mc:Fallback>
              <p:pic>
                <p:nvPicPr>
                  <p:cNvPr id="399" name="Pennanteckning 398">
                    <a:extLst>
                      <a:ext uri="{FF2B5EF4-FFF2-40B4-BE49-F238E27FC236}">
                        <a16:creationId xmlns:a16="http://schemas.microsoft.com/office/drawing/2014/main" id="{A8EBF998-DB39-FE1E-51DA-64E663A6AF47}"/>
                      </a:ext>
                    </a:extLst>
                  </p:cNvPr>
                  <p:cNvPicPr/>
                  <p:nvPr/>
                </p:nvPicPr>
                <p:blipFill>
                  <a:blip r:embed="rId30"/>
                  <a:stretch>
                    <a:fillRect/>
                  </a:stretch>
                </p:blipFill>
                <p:spPr>
                  <a:xfrm>
                    <a:off x="1273002" y="4655939"/>
                    <a:ext cx="590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00" name="Pennanteckning 399">
                    <a:extLst>
                      <a:ext uri="{FF2B5EF4-FFF2-40B4-BE49-F238E27FC236}">
                        <a16:creationId xmlns:a16="http://schemas.microsoft.com/office/drawing/2014/main" id="{74DFF9F1-3BD4-9792-C183-EABCB753AD98}"/>
                      </a:ext>
                    </a:extLst>
                  </p14:cNvPr>
                  <p14:cNvContentPartPr/>
                  <p14:nvPr/>
                </p14:nvContentPartPr>
                <p14:xfrm>
                  <a:off x="1338522" y="4596539"/>
                  <a:ext cx="182160" cy="177480"/>
                </p14:xfrm>
              </p:contentPart>
            </mc:Choice>
            <mc:Fallback>
              <p:pic>
                <p:nvPicPr>
                  <p:cNvPr id="400" name="Pennanteckning 399">
                    <a:extLst>
                      <a:ext uri="{FF2B5EF4-FFF2-40B4-BE49-F238E27FC236}">
                        <a16:creationId xmlns:a16="http://schemas.microsoft.com/office/drawing/2014/main" id="{74DFF9F1-3BD4-9792-C183-EABCB753AD98}"/>
                      </a:ext>
                    </a:extLst>
                  </p:cNvPr>
                  <p:cNvPicPr/>
                  <p:nvPr/>
                </p:nvPicPr>
                <p:blipFill>
                  <a:blip r:embed="rId32"/>
                  <a:stretch>
                    <a:fillRect/>
                  </a:stretch>
                </p:blipFill>
                <p:spPr>
                  <a:xfrm>
                    <a:off x="1323402" y="4581419"/>
                    <a:ext cx="2127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01" name="Pennanteckning 400">
                    <a:extLst>
                      <a:ext uri="{FF2B5EF4-FFF2-40B4-BE49-F238E27FC236}">
                        <a16:creationId xmlns:a16="http://schemas.microsoft.com/office/drawing/2014/main" id="{DE894777-BF13-553F-7B4D-7FB675D6A4E1}"/>
                      </a:ext>
                    </a:extLst>
                  </p14:cNvPr>
                  <p14:cNvContentPartPr/>
                  <p14:nvPr/>
                </p14:nvContentPartPr>
                <p14:xfrm>
                  <a:off x="1440402" y="4662059"/>
                  <a:ext cx="132480" cy="30960"/>
                </p14:xfrm>
              </p:contentPart>
            </mc:Choice>
            <mc:Fallback>
              <p:pic>
                <p:nvPicPr>
                  <p:cNvPr id="401" name="Pennanteckning 400">
                    <a:extLst>
                      <a:ext uri="{FF2B5EF4-FFF2-40B4-BE49-F238E27FC236}">
                        <a16:creationId xmlns:a16="http://schemas.microsoft.com/office/drawing/2014/main" id="{DE894777-BF13-553F-7B4D-7FB675D6A4E1}"/>
                      </a:ext>
                    </a:extLst>
                  </p:cNvPr>
                  <p:cNvPicPr/>
                  <p:nvPr/>
                </p:nvPicPr>
                <p:blipFill>
                  <a:blip r:embed="rId34"/>
                  <a:stretch>
                    <a:fillRect/>
                  </a:stretch>
                </p:blipFill>
                <p:spPr>
                  <a:xfrm>
                    <a:off x="1425282" y="4646579"/>
                    <a:ext cx="1630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02" name="Pennanteckning 401">
                    <a:extLst>
                      <a:ext uri="{FF2B5EF4-FFF2-40B4-BE49-F238E27FC236}">
                        <a16:creationId xmlns:a16="http://schemas.microsoft.com/office/drawing/2014/main" id="{84A85A72-E0F3-5DB1-33CB-CAC5B2D1D0AF}"/>
                      </a:ext>
                    </a:extLst>
                  </p14:cNvPr>
                  <p14:cNvContentPartPr/>
                  <p14:nvPr/>
                </p14:nvContentPartPr>
                <p14:xfrm>
                  <a:off x="1627962" y="4658459"/>
                  <a:ext cx="528480" cy="371520"/>
                </p14:xfrm>
              </p:contentPart>
            </mc:Choice>
            <mc:Fallback>
              <p:pic>
                <p:nvPicPr>
                  <p:cNvPr id="402" name="Pennanteckning 401">
                    <a:extLst>
                      <a:ext uri="{FF2B5EF4-FFF2-40B4-BE49-F238E27FC236}">
                        <a16:creationId xmlns:a16="http://schemas.microsoft.com/office/drawing/2014/main" id="{84A85A72-E0F3-5DB1-33CB-CAC5B2D1D0AF}"/>
                      </a:ext>
                    </a:extLst>
                  </p:cNvPr>
                  <p:cNvPicPr/>
                  <p:nvPr/>
                </p:nvPicPr>
                <p:blipFill>
                  <a:blip r:embed="rId36"/>
                  <a:stretch>
                    <a:fillRect/>
                  </a:stretch>
                </p:blipFill>
                <p:spPr>
                  <a:xfrm>
                    <a:off x="1612842" y="4643339"/>
                    <a:ext cx="559080" cy="402120"/>
                  </a:xfrm>
                  <a:prstGeom prst="rect">
                    <a:avLst/>
                  </a:prstGeom>
                </p:spPr>
              </p:pic>
            </mc:Fallback>
          </mc:AlternateContent>
        </p:grpSp>
      </p:grpSp>
      <p:grpSp>
        <p:nvGrpSpPr>
          <p:cNvPr id="569" name="Grupp 568">
            <a:extLst>
              <a:ext uri="{FF2B5EF4-FFF2-40B4-BE49-F238E27FC236}">
                <a16:creationId xmlns:a16="http://schemas.microsoft.com/office/drawing/2014/main" id="{FBD83E4A-F1EC-B08E-43D0-EBBCE90D5268}"/>
              </a:ext>
            </a:extLst>
          </p:cNvPr>
          <p:cNvGrpSpPr/>
          <p:nvPr/>
        </p:nvGrpSpPr>
        <p:grpSpPr>
          <a:xfrm>
            <a:off x="817602" y="1487219"/>
            <a:ext cx="3118680" cy="2362680"/>
            <a:chOff x="817602" y="1487219"/>
            <a:chExt cx="3118680" cy="2362680"/>
          </a:xfrm>
        </p:grpSpPr>
        <p:grpSp>
          <p:nvGrpSpPr>
            <p:cNvPr id="10" name="Grupp 9">
              <a:extLst>
                <a:ext uri="{FF2B5EF4-FFF2-40B4-BE49-F238E27FC236}">
                  <a16:creationId xmlns:a16="http://schemas.microsoft.com/office/drawing/2014/main" id="{63526E7E-5B6E-152B-E7B5-CAED24430C14}"/>
                </a:ext>
              </a:extLst>
            </p:cNvPr>
            <p:cNvGrpSpPr/>
            <p:nvPr/>
          </p:nvGrpSpPr>
          <p:grpSpPr>
            <a:xfrm>
              <a:off x="870522" y="1487219"/>
              <a:ext cx="1058040" cy="345960"/>
              <a:chOff x="870522" y="1487219"/>
              <a:chExt cx="1058040" cy="345960"/>
            </a:xfrm>
          </p:grpSpPr>
          <mc:AlternateContent xmlns:mc="http://schemas.openxmlformats.org/markup-compatibility/2006">
            <mc:Choice xmlns:p14="http://schemas.microsoft.com/office/powerpoint/2010/main" Requires="p14">
              <p:contentPart p14:bwMode="auto" r:id="rId37">
                <p14:nvContentPartPr>
                  <p14:cNvPr id="3" name="Pennanteckning 2">
                    <a:extLst>
                      <a:ext uri="{FF2B5EF4-FFF2-40B4-BE49-F238E27FC236}">
                        <a16:creationId xmlns:a16="http://schemas.microsoft.com/office/drawing/2014/main" id="{A5215C03-4C8A-CC37-8677-427C28B917D8}"/>
                      </a:ext>
                    </a:extLst>
                  </p14:cNvPr>
                  <p14:cNvContentPartPr/>
                  <p14:nvPr/>
                </p14:nvContentPartPr>
                <p14:xfrm>
                  <a:off x="870522" y="1649219"/>
                  <a:ext cx="50040" cy="183960"/>
                </p14:xfrm>
              </p:contentPart>
            </mc:Choice>
            <mc:Fallback>
              <p:pic>
                <p:nvPicPr>
                  <p:cNvPr id="3" name="Pennanteckning 2">
                    <a:extLst>
                      <a:ext uri="{FF2B5EF4-FFF2-40B4-BE49-F238E27FC236}">
                        <a16:creationId xmlns:a16="http://schemas.microsoft.com/office/drawing/2014/main" id="{A5215C03-4C8A-CC37-8677-427C28B917D8}"/>
                      </a:ext>
                    </a:extLst>
                  </p:cNvPr>
                  <p:cNvPicPr/>
                  <p:nvPr/>
                </p:nvPicPr>
                <p:blipFill>
                  <a:blip r:embed="rId38"/>
                  <a:stretch>
                    <a:fillRect/>
                  </a:stretch>
                </p:blipFill>
                <p:spPr>
                  <a:xfrm>
                    <a:off x="855402" y="1634099"/>
                    <a:ext cx="806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 name="Pennanteckning 3">
                    <a:extLst>
                      <a:ext uri="{FF2B5EF4-FFF2-40B4-BE49-F238E27FC236}">
                        <a16:creationId xmlns:a16="http://schemas.microsoft.com/office/drawing/2014/main" id="{FA0EA41E-258E-6ED2-18FF-69D64F4F1CED}"/>
                      </a:ext>
                    </a:extLst>
                  </p14:cNvPr>
                  <p14:cNvContentPartPr/>
                  <p14:nvPr/>
                </p14:nvContentPartPr>
                <p14:xfrm>
                  <a:off x="1017042" y="1723739"/>
                  <a:ext cx="9360" cy="64800"/>
                </p14:xfrm>
              </p:contentPart>
            </mc:Choice>
            <mc:Fallback>
              <p:pic>
                <p:nvPicPr>
                  <p:cNvPr id="4" name="Pennanteckning 3">
                    <a:extLst>
                      <a:ext uri="{FF2B5EF4-FFF2-40B4-BE49-F238E27FC236}">
                        <a16:creationId xmlns:a16="http://schemas.microsoft.com/office/drawing/2014/main" id="{FA0EA41E-258E-6ED2-18FF-69D64F4F1CED}"/>
                      </a:ext>
                    </a:extLst>
                  </p:cNvPr>
                  <p:cNvPicPr/>
                  <p:nvPr/>
                </p:nvPicPr>
                <p:blipFill>
                  <a:blip r:embed="rId40"/>
                  <a:stretch>
                    <a:fillRect/>
                  </a:stretch>
                </p:blipFill>
                <p:spPr>
                  <a:xfrm>
                    <a:off x="1001562" y="1708619"/>
                    <a:ext cx="3996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 name="Pennanteckning 4">
                    <a:extLst>
                      <a:ext uri="{FF2B5EF4-FFF2-40B4-BE49-F238E27FC236}">
                        <a16:creationId xmlns:a16="http://schemas.microsoft.com/office/drawing/2014/main" id="{4917A71A-1B30-D37B-2C7F-15DBED777AEB}"/>
                      </a:ext>
                    </a:extLst>
                  </p14:cNvPr>
                  <p14:cNvContentPartPr/>
                  <p14:nvPr/>
                </p14:nvContentPartPr>
                <p14:xfrm>
                  <a:off x="1039002" y="1635179"/>
                  <a:ext cx="10440" cy="22680"/>
                </p14:xfrm>
              </p:contentPart>
            </mc:Choice>
            <mc:Fallback>
              <p:pic>
                <p:nvPicPr>
                  <p:cNvPr id="5" name="Pennanteckning 4">
                    <a:extLst>
                      <a:ext uri="{FF2B5EF4-FFF2-40B4-BE49-F238E27FC236}">
                        <a16:creationId xmlns:a16="http://schemas.microsoft.com/office/drawing/2014/main" id="{4917A71A-1B30-D37B-2C7F-15DBED777AEB}"/>
                      </a:ext>
                    </a:extLst>
                  </p:cNvPr>
                  <p:cNvPicPr/>
                  <p:nvPr/>
                </p:nvPicPr>
                <p:blipFill>
                  <a:blip r:embed="rId42"/>
                  <a:stretch>
                    <a:fillRect/>
                  </a:stretch>
                </p:blipFill>
                <p:spPr>
                  <a:xfrm>
                    <a:off x="1023882" y="1620059"/>
                    <a:ext cx="410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 name="Pennanteckning 5">
                    <a:extLst>
                      <a:ext uri="{FF2B5EF4-FFF2-40B4-BE49-F238E27FC236}">
                        <a16:creationId xmlns:a16="http://schemas.microsoft.com/office/drawing/2014/main" id="{54299E45-5334-6C91-6B9F-BF2708BD16FE}"/>
                      </a:ext>
                    </a:extLst>
                  </p14:cNvPr>
                  <p14:cNvContentPartPr/>
                  <p14:nvPr/>
                </p14:nvContentPartPr>
                <p14:xfrm>
                  <a:off x="1131882" y="1671539"/>
                  <a:ext cx="287280" cy="104400"/>
                </p14:xfrm>
              </p:contentPart>
            </mc:Choice>
            <mc:Fallback>
              <p:pic>
                <p:nvPicPr>
                  <p:cNvPr id="6" name="Pennanteckning 5">
                    <a:extLst>
                      <a:ext uri="{FF2B5EF4-FFF2-40B4-BE49-F238E27FC236}">
                        <a16:creationId xmlns:a16="http://schemas.microsoft.com/office/drawing/2014/main" id="{54299E45-5334-6C91-6B9F-BF2708BD16FE}"/>
                      </a:ext>
                    </a:extLst>
                  </p:cNvPr>
                  <p:cNvPicPr/>
                  <p:nvPr/>
                </p:nvPicPr>
                <p:blipFill>
                  <a:blip r:embed="rId44"/>
                  <a:stretch>
                    <a:fillRect/>
                  </a:stretch>
                </p:blipFill>
                <p:spPr>
                  <a:xfrm>
                    <a:off x="1116762" y="1656419"/>
                    <a:ext cx="3178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7" name="Pennanteckning 6">
                    <a:extLst>
                      <a:ext uri="{FF2B5EF4-FFF2-40B4-BE49-F238E27FC236}">
                        <a16:creationId xmlns:a16="http://schemas.microsoft.com/office/drawing/2014/main" id="{C68407AE-E4E5-C444-D4EA-ECC4E4A7E036}"/>
                      </a:ext>
                    </a:extLst>
                  </p14:cNvPr>
                  <p14:cNvContentPartPr/>
                  <p14:nvPr/>
                </p14:nvContentPartPr>
                <p14:xfrm>
                  <a:off x="1439682" y="1529339"/>
                  <a:ext cx="23400" cy="17640"/>
                </p14:xfrm>
              </p:contentPart>
            </mc:Choice>
            <mc:Fallback>
              <p:pic>
                <p:nvPicPr>
                  <p:cNvPr id="7" name="Pennanteckning 6">
                    <a:extLst>
                      <a:ext uri="{FF2B5EF4-FFF2-40B4-BE49-F238E27FC236}">
                        <a16:creationId xmlns:a16="http://schemas.microsoft.com/office/drawing/2014/main" id="{C68407AE-E4E5-C444-D4EA-ECC4E4A7E036}"/>
                      </a:ext>
                    </a:extLst>
                  </p:cNvPr>
                  <p:cNvPicPr/>
                  <p:nvPr/>
                </p:nvPicPr>
                <p:blipFill>
                  <a:blip r:embed="rId46"/>
                  <a:stretch>
                    <a:fillRect/>
                  </a:stretch>
                </p:blipFill>
                <p:spPr>
                  <a:xfrm>
                    <a:off x="1424202" y="1514219"/>
                    <a:ext cx="540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8" name="Pennanteckning 7">
                    <a:extLst>
                      <a:ext uri="{FF2B5EF4-FFF2-40B4-BE49-F238E27FC236}">
                        <a16:creationId xmlns:a16="http://schemas.microsoft.com/office/drawing/2014/main" id="{E8F5B65E-D78B-CAE2-D8CE-DA4EF872C6FD}"/>
                      </a:ext>
                    </a:extLst>
                  </p14:cNvPr>
                  <p14:cNvContentPartPr/>
                  <p14:nvPr/>
                </p14:nvContentPartPr>
                <p14:xfrm>
                  <a:off x="1541922" y="1487219"/>
                  <a:ext cx="38520" cy="282240"/>
                </p14:xfrm>
              </p:contentPart>
            </mc:Choice>
            <mc:Fallback>
              <p:pic>
                <p:nvPicPr>
                  <p:cNvPr id="8" name="Pennanteckning 7">
                    <a:extLst>
                      <a:ext uri="{FF2B5EF4-FFF2-40B4-BE49-F238E27FC236}">
                        <a16:creationId xmlns:a16="http://schemas.microsoft.com/office/drawing/2014/main" id="{E8F5B65E-D78B-CAE2-D8CE-DA4EF872C6FD}"/>
                      </a:ext>
                    </a:extLst>
                  </p:cNvPr>
                  <p:cNvPicPr/>
                  <p:nvPr/>
                </p:nvPicPr>
                <p:blipFill>
                  <a:blip r:embed="rId48"/>
                  <a:stretch>
                    <a:fillRect/>
                  </a:stretch>
                </p:blipFill>
                <p:spPr>
                  <a:xfrm>
                    <a:off x="1526802" y="1472099"/>
                    <a:ext cx="691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9" name="Pennanteckning 8">
                    <a:extLst>
                      <a:ext uri="{FF2B5EF4-FFF2-40B4-BE49-F238E27FC236}">
                        <a16:creationId xmlns:a16="http://schemas.microsoft.com/office/drawing/2014/main" id="{9164DFC9-C313-94D9-4191-2564E607419B}"/>
                      </a:ext>
                    </a:extLst>
                  </p14:cNvPr>
                  <p14:cNvContentPartPr/>
                  <p14:nvPr/>
                </p14:nvContentPartPr>
                <p14:xfrm>
                  <a:off x="1648842" y="1669019"/>
                  <a:ext cx="279720" cy="84600"/>
                </p14:xfrm>
              </p:contentPart>
            </mc:Choice>
            <mc:Fallback>
              <p:pic>
                <p:nvPicPr>
                  <p:cNvPr id="9" name="Pennanteckning 8">
                    <a:extLst>
                      <a:ext uri="{FF2B5EF4-FFF2-40B4-BE49-F238E27FC236}">
                        <a16:creationId xmlns:a16="http://schemas.microsoft.com/office/drawing/2014/main" id="{9164DFC9-C313-94D9-4191-2564E607419B}"/>
                      </a:ext>
                    </a:extLst>
                  </p:cNvPr>
                  <p:cNvPicPr/>
                  <p:nvPr/>
                </p:nvPicPr>
                <p:blipFill>
                  <a:blip r:embed="rId50"/>
                  <a:stretch>
                    <a:fillRect/>
                  </a:stretch>
                </p:blipFill>
                <p:spPr>
                  <a:xfrm>
                    <a:off x="1633362" y="1653899"/>
                    <a:ext cx="310320" cy="115200"/>
                  </a:xfrm>
                  <a:prstGeom prst="rect">
                    <a:avLst/>
                  </a:prstGeom>
                </p:spPr>
              </p:pic>
            </mc:Fallback>
          </mc:AlternateContent>
        </p:grpSp>
        <p:grpSp>
          <p:nvGrpSpPr>
            <p:cNvPr id="14" name="Grupp 13">
              <a:extLst>
                <a:ext uri="{FF2B5EF4-FFF2-40B4-BE49-F238E27FC236}">
                  <a16:creationId xmlns:a16="http://schemas.microsoft.com/office/drawing/2014/main" id="{556D69C1-92D1-0640-3AC6-ED9D6A449A31}"/>
                </a:ext>
              </a:extLst>
            </p:cNvPr>
            <p:cNvGrpSpPr/>
            <p:nvPr/>
          </p:nvGrpSpPr>
          <p:grpSpPr>
            <a:xfrm>
              <a:off x="2167962" y="1564259"/>
              <a:ext cx="301320" cy="264240"/>
              <a:chOff x="2167962" y="1564259"/>
              <a:chExt cx="301320" cy="264240"/>
            </a:xfrm>
          </p:grpSpPr>
          <mc:AlternateContent xmlns:mc="http://schemas.openxmlformats.org/markup-compatibility/2006">
            <mc:Choice xmlns:p14="http://schemas.microsoft.com/office/powerpoint/2010/main" Requires="p14">
              <p:contentPart p14:bwMode="auto" r:id="rId51">
                <p14:nvContentPartPr>
                  <p14:cNvPr id="11" name="Pennanteckning 10">
                    <a:extLst>
                      <a:ext uri="{FF2B5EF4-FFF2-40B4-BE49-F238E27FC236}">
                        <a16:creationId xmlns:a16="http://schemas.microsoft.com/office/drawing/2014/main" id="{21AD3D98-CB6D-B1AA-3F48-AD70EAD5DB7C}"/>
                      </a:ext>
                    </a:extLst>
                  </p14:cNvPr>
                  <p14:cNvContentPartPr/>
                  <p14:nvPr/>
                </p14:nvContentPartPr>
                <p14:xfrm>
                  <a:off x="2207922" y="1564259"/>
                  <a:ext cx="52560" cy="264240"/>
                </p14:xfrm>
              </p:contentPart>
            </mc:Choice>
            <mc:Fallback>
              <p:pic>
                <p:nvPicPr>
                  <p:cNvPr id="11" name="Pennanteckning 10">
                    <a:extLst>
                      <a:ext uri="{FF2B5EF4-FFF2-40B4-BE49-F238E27FC236}">
                        <a16:creationId xmlns:a16="http://schemas.microsoft.com/office/drawing/2014/main" id="{21AD3D98-CB6D-B1AA-3F48-AD70EAD5DB7C}"/>
                      </a:ext>
                    </a:extLst>
                  </p:cNvPr>
                  <p:cNvPicPr/>
                  <p:nvPr/>
                </p:nvPicPr>
                <p:blipFill>
                  <a:blip r:embed="rId52"/>
                  <a:stretch>
                    <a:fillRect/>
                  </a:stretch>
                </p:blipFill>
                <p:spPr>
                  <a:xfrm>
                    <a:off x="2192442" y="1548779"/>
                    <a:ext cx="831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2" name="Pennanteckning 11">
                    <a:extLst>
                      <a:ext uri="{FF2B5EF4-FFF2-40B4-BE49-F238E27FC236}">
                        <a16:creationId xmlns:a16="http://schemas.microsoft.com/office/drawing/2014/main" id="{5F5A5963-CFA0-E2E2-658A-9ADE5ED802EF}"/>
                      </a:ext>
                    </a:extLst>
                  </p14:cNvPr>
                  <p14:cNvContentPartPr/>
                  <p14:nvPr/>
                </p14:nvContentPartPr>
                <p14:xfrm>
                  <a:off x="2167962" y="1654979"/>
                  <a:ext cx="174960" cy="56520"/>
                </p14:xfrm>
              </p:contentPart>
            </mc:Choice>
            <mc:Fallback>
              <p:pic>
                <p:nvPicPr>
                  <p:cNvPr id="12" name="Pennanteckning 11">
                    <a:extLst>
                      <a:ext uri="{FF2B5EF4-FFF2-40B4-BE49-F238E27FC236}">
                        <a16:creationId xmlns:a16="http://schemas.microsoft.com/office/drawing/2014/main" id="{5F5A5963-CFA0-E2E2-658A-9ADE5ED802EF}"/>
                      </a:ext>
                    </a:extLst>
                  </p:cNvPr>
                  <p:cNvPicPr/>
                  <p:nvPr/>
                </p:nvPicPr>
                <p:blipFill>
                  <a:blip r:embed="rId54"/>
                  <a:stretch>
                    <a:fillRect/>
                  </a:stretch>
                </p:blipFill>
                <p:spPr>
                  <a:xfrm>
                    <a:off x="2152842" y="1639859"/>
                    <a:ext cx="2055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3" name="Pennanteckning 12">
                    <a:extLst>
                      <a:ext uri="{FF2B5EF4-FFF2-40B4-BE49-F238E27FC236}">
                        <a16:creationId xmlns:a16="http://schemas.microsoft.com/office/drawing/2014/main" id="{3DCB9F7D-F2CB-070A-1B07-6FDFED1509BC}"/>
                      </a:ext>
                    </a:extLst>
                  </p14:cNvPr>
                  <p14:cNvContentPartPr/>
                  <p14:nvPr/>
                </p14:nvContentPartPr>
                <p14:xfrm>
                  <a:off x="2359122" y="1680539"/>
                  <a:ext cx="110160" cy="110880"/>
                </p14:xfrm>
              </p:contentPart>
            </mc:Choice>
            <mc:Fallback>
              <p:pic>
                <p:nvPicPr>
                  <p:cNvPr id="13" name="Pennanteckning 12">
                    <a:extLst>
                      <a:ext uri="{FF2B5EF4-FFF2-40B4-BE49-F238E27FC236}">
                        <a16:creationId xmlns:a16="http://schemas.microsoft.com/office/drawing/2014/main" id="{3DCB9F7D-F2CB-070A-1B07-6FDFED1509BC}"/>
                      </a:ext>
                    </a:extLst>
                  </p:cNvPr>
                  <p:cNvPicPr/>
                  <p:nvPr/>
                </p:nvPicPr>
                <p:blipFill>
                  <a:blip r:embed="rId56"/>
                  <a:stretch>
                    <a:fillRect/>
                  </a:stretch>
                </p:blipFill>
                <p:spPr>
                  <a:xfrm>
                    <a:off x="2344002" y="1665419"/>
                    <a:ext cx="140760" cy="141480"/>
                  </a:xfrm>
                  <a:prstGeom prst="rect">
                    <a:avLst/>
                  </a:prstGeom>
                </p:spPr>
              </p:pic>
            </mc:Fallback>
          </mc:AlternateContent>
        </p:grpSp>
        <p:grpSp>
          <p:nvGrpSpPr>
            <p:cNvPr id="24" name="Grupp 23">
              <a:extLst>
                <a:ext uri="{FF2B5EF4-FFF2-40B4-BE49-F238E27FC236}">
                  <a16:creationId xmlns:a16="http://schemas.microsoft.com/office/drawing/2014/main" id="{74D7EDFE-C3C1-EA78-CCA0-2C04D23F55E7}"/>
                </a:ext>
              </a:extLst>
            </p:cNvPr>
            <p:cNvGrpSpPr/>
            <p:nvPr/>
          </p:nvGrpSpPr>
          <p:grpSpPr>
            <a:xfrm>
              <a:off x="2759442" y="1660739"/>
              <a:ext cx="930600" cy="302040"/>
              <a:chOff x="2759442" y="1660739"/>
              <a:chExt cx="930600" cy="302040"/>
            </a:xfrm>
          </p:grpSpPr>
          <mc:AlternateContent xmlns:mc="http://schemas.openxmlformats.org/markup-compatibility/2006">
            <mc:Choice xmlns:p14="http://schemas.microsoft.com/office/powerpoint/2010/main" Requires="p14">
              <p:contentPart p14:bwMode="auto" r:id="rId57">
                <p14:nvContentPartPr>
                  <p14:cNvPr id="15" name="Pennanteckning 14">
                    <a:extLst>
                      <a:ext uri="{FF2B5EF4-FFF2-40B4-BE49-F238E27FC236}">
                        <a16:creationId xmlns:a16="http://schemas.microsoft.com/office/drawing/2014/main" id="{9CF285DB-81D5-1EDF-B92E-DE745A3DDF07}"/>
                      </a:ext>
                    </a:extLst>
                  </p14:cNvPr>
                  <p14:cNvContentPartPr/>
                  <p14:nvPr/>
                </p14:nvContentPartPr>
                <p14:xfrm>
                  <a:off x="2759442" y="1716899"/>
                  <a:ext cx="66600" cy="109440"/>
                </p14:xfrm>
              </p:contentPart>
            </mc:Choice>
            <mc:Fallback>
              <p:pic>
                <p:nvPicPr>
                  <p:cNvPr id="15" name="Pennanteckning 14">
                    <a:extLst>
                      <a:ext uri="{FF2B5EF4-FFF2-40B4-BE49-F238E27FC236}">
                        <a16:creationId xmlns:a16="http://schemas.microsoft.com/office/drawing/2014/main" id="{9CF285DB-81D5-1EDF-B92E-DE745A3DDF07}"/>
                      </a:ext>
                    </a:extLst>
                  </p:cNvPr>
                  <p:cNvPicPr/>
                  <p:nvPr/>
                </p:nvPicPr>
                <p:blipFill>
                  <a:blip r:embed="rId58"/>
                  <a:stretch>
                    <a:fillRect/>
                  </a:stretch>
                </p:blipFill>
                <p:spPr>
                  <a:xfrm>
                    <a:off x="2744322" y="1701779"/>
                    <a:ext cx="968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6" name="Pennanteckning 15">
                    <a:extLst>
                      <a:ext uri="{FF2B5EF4-FFF2-40B4-BE49-F238E27FC236}">
                        <a16:creationId xmlns:a16="http://schemas.microsoft.com/office/drawing/2014/main" id="{0A679E69-63EE-7FDE-721E-087E5808A701}"/>
                      </a:ext>
                    </a:extLst>
                  </p14:cNvPr>
                  <p14:cNvContentPartPr/>
                  <p14:nvPr/>
                </p14:nvContentPartPr>
                <p14:xfrm>
                  <a:off x="2881842" y="1705379"/>
                  <a:ext cx="209520" cy="257400"/>
                </p14:xfrm>
              </p:contentPart>
            </mc:Choice>
            <mc:Fallback>
              <p:pic>
                <p:nvPicPr>
                  <p:cNvPr id="16" name="Pennanteckning 15">
                    <a:extLst>
                      <a:ext uri="{FF2B5EF4-FFF2-40B4-BE49-F238E27FC236}">
                        <a16:creationId xmlns:a16="http://schemas.microsoft.com/office/drawing/2014/main" id="{0A679E69-63EE-7FDE-721E-087E5808A701}"/>
                      </a:ext>
                    </a:extLst>
                  </p:cNvPr>
                  <p:cNvPicPr/>
                  <p:nvPr/>
                </p:nvPicPr>
                <p:blipFill>
                  <a:blip r:embed="rId60"/>
                  <a:stretch>
                    <a:fillRect/>
                  </a:stretch>
                </p:blipFill>
                <p:spPr>
                  <a:xfrm>
                    <a:off x="2866722" y="1690259"/>
                    <a:ext cx="2401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7" name="Pennanteckning 16">
                    <a:extLst>
                      <a:ext uri="{FF2B5EF4-FFF2-40B4-BE49-F238E27FC236}">
                        <a16:creationId xmlns:a16="http://schemas.microsoft.com/office/drawing/2014/main" id="{42F24548-11E2-8A1B-9D7B-D7CD61FB4256}"/>
                      </a:ext>
                    </a:extLst>
                  </p14:cNvPr>
                  <p14:cNvContentPartPr/>
                  <p14:nvPr/>
                </p14:nvContentPartPr>
                <p14:xfrm>
                  <a:off x="3163002" y="1660739"/>
                  <a:ext cx="527040" cy="171720"/>
                </p14:xfrm>
              </p:contentPart>
            </mc:Choice>
            <mc:Fallback>
              <p:pic>
                <p:nvPicPr>
                  <p:cNvPr id="17" name="Pennanteckning 16">
                    <a:extLst>
                      <a:ext uri="{FF2B5EF4-FFF2-40B4-BE49-F238E27FC236}">
                        <a16:creationId xmlns:a16="http://schemas.microsoft.com/office/drawing/2014/main" id="{42F24548-11E2-8A1B-9D7B-D7CD61FB4256}"/>
                      </a:ext>
                    </a:extLst>
                  </p:cNvPr>
                  <p:cNvPicPr/>
                  <p:nvPr/>
                </p:nvPicPr>
                <p:blipFill>
                  <a:blip r:embed="rId62"/>
                  <a:stretch>
                    <a:fillRect/>
                  </a:stretch>
                </p:blipFill>
                <p:spPr>
                  <a:xfrm>
                    <a:off x="3147882" y="1645619"/>
                    <a:ext cx="557640" cy="20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3">
              <p14:nvContentPartPr>
                <p14:cNvPr id="18" name="Pennanteckning 17">
                  <a:extLst>
                    <a:ext uri="{FF2B5EF4-FFF2-40B4-BE49-F238E27FC236}">
                      <a16:creationId xmlns:a16="http://schemas.microsoft.com/office/drawing/2014/main" id="{3DB993E7-755E-D183-7761-5F25F9F49AF6}"/>
                    </a:ext>
                  </a:extLst>
                </p14:cNvPr>
                <p14:cNvContentPartPr/>
                <p14:nvPr/>
              </p14:nvContentPartPr>
              <p14:xfrm>
                <a:off x="3464682" y="1565699"/>
                <a:ext cx="360" cy="360"/>
              </p14:xfrm>
            </p:contentPart>
          </mc:Choice>
          <mc:Fallback>
            <p:pic>
              <p:nvPicPr>
                <p:cNvPr id="18" name="Pennanteckning 17">
                  <a:extLst>
                    <a:ext uri="{FF2B5EF4-FFF2-40B4-BE49-F238E27FC236}">
                      <a16:creationId xmlns:a16="http://schemas.microsoft.com/office/drawing/2014/main" id="{3DB993E7-755E-D183-7761-5F25F9F49AF6}"/>
                    </a:ext>
                  </a:extLst>
                </p:cNvPr>
                <p:cNvPicPr/>
                <p:nvPr/>
              </p:nvPicPr>
              <p:blipFill>
                <a:blip r:embed="rId64"/>
                <a:stretch>
                  <a:fillRect/>
                </a:stretch>
              </p:blipFill>
              <p:spPr>
                <a:xfrm>
                  <a:off x="3449562" y="1550579"/>
                  <a:ext cx="30960" cy="30960"/>
                </a:xfrm>
                <a:prstGeom prst="rect">
                  <a:avLst/>
                </a:prstGeom>
              </p:spPr>
            </p:pic>
          </mc:Fallback>
        </mc:AlternateContent>
        <p:grpSp>
          <p:nvGrpSpPr>
            <p:cNvPr id="23" name="Grupp 22">
              <a:extLst>
                <a:ext uri="{FF2B5EF4-FFF2-40B4-BE49-F238E27FC236}">
                  <a16:creationId xmlns:a16="http://schemas.microsoft.com/office/drawing/2014/main" id="{F9CBF526-C514-8093-41AE-B556922CE947}"/>
                </a:ext>
              </a:extLst>
            </p:cNvPr>
            <p:cNvGrpSpPr/>
            <p:nvPr/>
          </p:nvGrpSpPr>
          <p:grpSpPr>
            <a:xfrm>
              <a:off x="817602" y="2061779"/>
              <a:ext cx="533880" cy="232920"/>
              <a:chOff x="817602" y="2061779"/>
              <a:chExt cx="533880" cy="232920"/>
            </a:xfrm>
          </p:grpSpPr>
          <mc:AlternateContent xmlns:mc="http://schemas.openxmlformats.org/markup-compatibility/2006">
            <mc:Choice xmlns:p14="http://schemas.microsoft.com/office/powerpoint/2010/main" Requires="p14">
              <p:contentPart p14:bwMode="auto" r:id="rId65">
                <p14:nvContentPartPr>
                  <p14:cNvPr id="19" name="Pennanteckning 18">
                    <a:extLst>
                      <a:ext uri="{FF2B5EF4-FFF2-40B4-BE49-F238E27FC236}">
                        <a16:creationId xmlns:a16="http://schemas.microsoft.com/office/drawing/2014/main" id="{6DE74B15-00A6-BB53-488C-FE291999A351}"/>
                      </a:ext>
                    </a:extLst>
                  </p14:cNvPr>
                  <p14:cNvContentPartPr/>
                  <p14:nvPr/>
                </p14:nvContentPartPr>
                <p14:xfrm>
                  <a:off x="869802" y="2061779"/>
                  <a:ext cx="30240" cy="187200"/>
                </p14:xfrm>
              </p:contentPart>
            </mc:Choice>
            <mc:Fallback>
              <p:pic>
                <p:nvPicPr>
                  <p:cNvPr id="19" name="Pennanteckning 18">
                    <a:extLst>
                      <a:ext uri="{FF2B5EF4-FFF2-40B4-BE49-F238E27FC236}">
                        <a16:creationId xmlns:a16="http://schemas.microsoft.com/office/drawing/2014/main" id="{6DE74B15-00A6-BB53-488C-FE291999A351}"/>
                      </a:ext>
                    </a:extLst>
                  </p:cNvPr>
                  <p:cNvPicPr/>
                  <p:nvPr/>
                </p:nvPicPr>
                <p:blipFill>
                  <a:blip r:embed="rId66"/>
                  <a:stretch>
                    <a:fillRect/>
                  </a:stretch>
                </p:blipFill>
                <p:spPr>
                  <a:xfrm>
                    <a:off x="854682" y="2046659"/>
                    <a:ext cx="604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0" name="Pennanteckning 19">
                    <a:extLst>
                      <a:ext uri="{FF2B5EF4-FFF2-40B4-BE49-F238E27FC236}">
                        <a16:creationId xmlns:a16="http://schemas.microsoft.com/office/drawing/2014/main" id="{39B3D800-B97C-61DB-6F02-0A9E279F91CF}"/>
                      </a:ext>
                    </a:extLst>
                  </p14:cNvPr>
                  <p14:cNvContentPartPr/>
                  <p14:nvPr/>
                </p14:nvContentPartPr>
                <p14:xfrm>
                  <a:off x="817602" y="2156099"/>
                  <a:ext cx="148320" cy="28440"/>
                </p14:xfrm>
              </p:contentPart>
            </mc:Choice>
            <mc:Fallback>
              <p:pic>
                <p:nvPicPr>
                  <p:cNvPr id="20" name="Pennanteckning 19">
                    <a:extLst>
                      <a:ext uri="{FF2B5EF4-FFF2-40B4-BE49-F238E27FC236}">
                        <a16:creationId xmlns:a16="http://schemas.microsoft.com/office/drawing/2014/main" id="{39B3D800-B97C-61DB-6F02-0A9E279F91CF}"/>
                      </a:ext>
                    </a:extLst>
                  </p:cNvPr>
                  <p:cNvPicPr/>
                  <p:nvPr/>
                </p:nvPicPr>
                <p:blipFill>
                  <a:blip r:embed="rId68"/>
                  <a:stretch>
                    <a:fillRect/>
                  </a:stretch>
                </p:blipFill>
                <p:spPr>
                  <a:xfrm>
                    <a:off x="802482" y="2140979"/>
                    <a:ext cx="1789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1" name="Pennanteckning 20">
                    <a:extLst>
                      <a:ext uri="{FF2B5EF4-FFF2-40B4-BE49-F238E27FC236}">
                        <a16:creationId xmlns:a16="http://schemas.microsoft.com/office/drawing/2014/main" id="{7018E38A-40F5-5448-6366-42CC144062E8}"/>
                      </a:ext>
                    </a:extLst>
                  </p14:cNvPr>
                  <p14:cNvContentPartPr/>
                  <p14:nvPr/>
                </p14:nvContentPartPr>
                <p14:xfrm>
                  <a:off x="973122" y="2157899"/>
                  <a:ext cx="223560" cy="130320"/>
                </p14:xfrm>
              </p:contentPart>
            </mc:Choice>
            <mc:Fallback>
              <p:pic>
                <p:nvPicPr>
                  <p:cNvPr id="21" name="Pennanteckning 20">
                    <a:extLst>
                      <a:ext uri="{FF2B5EF4-FFF2-40B4-BE49-F238E27FC236}">
                        <a16:creationId xmlns:a16="http://schemas.microsoft.com/office/drawing/2014/main" id="{7018E38A-40F5-5448-6366-42CC144062E8}"/>
                      </a:ext>
                    </a:extLst>
                  </p:cNvPr>
                  <p:cNvPicPr/>
                  <p:nvPr/>
                </p:nvPicPr>
                <p:blipFill>
                  <a:blip r:embed="rId70"/>
                  <a:stretch>
                    <a:fillRect/>
                  </a:stretch>
                </p:blipFill>
                <p:spPr>
                  <a:xfrm>
                    <a:off x="958002" y="2142419"/>
                    <a:ext cx="2541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2" name="Pennanteckning 21">
                    <a:extLst>
                      <a:ext uri="{FF2B5EF4-FFF2-40B4-BE49-F238E27FC236}">
                        <a16:creationId xmlns:a16="http://schemas.microsoft.com/office/drawing/2014/main" id="{D415BE14-81B6-4840-DB9C-98159A70ED85}"/>
                      </a:ext>
                    </a:extLst>
                  </p14:cNvPr>
                  <p14:cNvContentPartPr/>
                  <p14:nvPr/>
                </p14:nvContentPartPr>
                <p14:xfrm>
                  <a:off x="1254282" y="2172659"/>
                  <a:ext cx="97200" cy="122040"/>
                </p14:xfrm>
              </p:contentPart>
            </mc:Choice>
            <mc:Fallback>
              <p:pic>
                <p:nvPicPr>
                  <p:cNvPr id="22" name="Pennanteckning 21">
                    <a:extLst>
                      <a:ext uri="{FF2B5EF4-FFF2-40B4-BE49-F238E27FC236}">
                        <a16:creationId xmlns:a16="http://schemas.microsoft.com/office/drawing/2014/main" id="{D415BE14-81B6-4840-DB9C-98159A70ED85}"/>
                      </a:ext>
                    </a:extLst>
                  </p:cNvPr>
                  <p:cNvPicPr/>
                  <p:nvPr/>
                </p:nvPicPr>
                <p:blipFill>
                  <a:blip r:embed="rId72"/>
                  <a:stretch>
                    <a:fillRect/>
                  </a:stretch>
                </p:blipFill>
                <p:spPr>
                  <a:xfrm>
                    <a:off x="1239162" y="2157539"/>
                    <a:ext cx="127440" cy="152280"/>
                  </a:xfrm>
                  <a:prstGeom prst="rect">
                    <a:avLst/>
                  </a:prstGeom>
                </p:spPr>
              </p:pic>
            </mc:Fallback>
          </mc:AlternateContent>
        </p:grpSp>
        <p:grpSp>
          <p:nvGrpSpPr>
            <p:cNvPr id="30" name="Grupp 29">
              <a:extLst>
                <a:ext uri="{FF2B5EF4-FFF2-40B4-BE49-F238E27FC236}">
                  <a16:creationId xmlns:a16="http://schemas.microsoft.com/office/drawing/2014/main" id="{F2C86E08-A8E6-CA5F-D3AF-49FA70837495}"/>
                </a:ext>
              </a:extLst>
            </p:cNvPr>
            <p:cNvGrpSpPr/>
            <p:nvPr/>
          </p:nvGrpSpPr>
          <p:grpSpPr>
            <a:xfrm>
              <a:off x="1670442" y="2078339"/>
              <a:ext cx="446760" cy="246600"/>
              <a:chOff x="1670442" y="2078339"/>
              <a:chExt cx="446760" cy="246600"/>
            </a:xfrm>
          </p:grpSpPr>
          <mc:AlternateContent xmlns:mc="http://schemas.openxmlformats.org/markup-compatibility/2006">
            <mc:Choice xmlns:p14="http://schemas.microsoft.com/office/powerpoint/2010/main" Requires="p14">
              <p:contentPart p14:bwMode="auto" r:id="rId73">
                <p14:nvContentPartPr>
                  <p14:cNvPr id="25" name="Pennanteckning 24">
                    <a:extLst>
                      <a:ext uri="{FF2B5EF4-FFF2-40B4-BE49-F238E27FC236}">
                        <a16:creationId xmlns:a16="http://schemas.microsoft.com/office/drawing/2014/main" id="{22F88C5E-3E40-6688-1C76-DBE00FB9FFBC}"/>
                      </a:ext>
                    </a:extLst>
                  </p14:cNvPr>
                  <p14:cNvContentPartPr/>
                  <p14:nvPr/>
                </p14:nvContentPartPr>
                <p14:xfrm>
                  <a:off x="1670442" y="2078339"/>
                  <a:ext cx="122760" cy="246600"/>
                </p14:xfrm>
              </p:contentPart>
            </mc:Choice>
            <mc:Fallback>
              <p:pic>
                <p:nvPicPr>
                  <p:cNvPr id="25" name="Pennanteckning 24">
                    <a:extLst>
                      <a:ext uri="{FF2B5EF4-FFF2-40B4-BE49-F238E27FC236}">
                        <a16:creationId xmlns:a16="http://schemas.microsoft.com/office/drawing/2014/main" id="{22F88C5E-3E40-6688-1C76-DBE00FB9FFBC}"/>
                      </a:ext>
                    </a:extLst>
                  </p:cNvPr>
                  <p:cNvPicPr/>
                  <p:nvPr/>
                </p:nvPicPr>
                <p:blipFill>
                  <a:blip r:embed="rId74"/>
                  <a:stretch>
                    <a:fillRect/>
                  </a:stretch>
                </p:blipFill>
                <p:spPr>
                  <a:xfrm>
                    <a:off x="1654962" y="2063219"/>
                    <a:ext cx="1533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6" name="Pennanteckning 25">
                    <a:extLst>
                      <a:ext uri="{FF2B5EF4-FFF2-40B4-BE49-F238E27FC236}">
                        <a16:creationId xmlns:a16="http://schemas.microsoft.com/office/drawing/2014/main" id="{8191BD23-B5D6-760A-EB35-80488E19364D}"/>
                      </a:ext>
                    </a:extLst>
                  </p14:cNvPr>
                  <p14:cNvContentPartPr/>
                  <p14:nvPr/>
                </p14:nvContentPartPr>
                <p14:xfrm>
                  <a:off x="1850442" y="2124419"/>
                  <a:ext cx="226800" cy="186480"/>
                </p14:xfrm>
              </p:contentPart>
            </mc:Choice>
            <mc:Fallback>
              <p:pic>
                <p:nvPicPr>
                  <p:cNvPr id="26" name="Pennanteckning 25">
                    <a:extLst>
                      <a:ext uri="{FF2B5EF4-FFF2-40B4-BE49-F238E27FC236}">
                        <a16:creationId xmlns:a16="http://schemas.microsoft.com/office/drawing/2014/main" id="{8191BD23-B5D6-760A-EB35-80488E19364D}"/>
                      </a:ext>
                    </a:extLst>
                  </p:cNvPr>
                  <p:cNvPicPr/>
                  <p:nvPr/>
                </p:nvPicPr>
                <p:blipFill>
                  <a:blip r:embed="rId76"/>
                  <a:stretch>
                    <a:fillRect/>
                  </a:stretch>
                </p:blipFill>
                <p:spPr>
                  <a:xfrm>
                    <a:off x="1835322" y="2109299"/>
                    <a:ext cx="2574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7" name="Pennanteckning 26">
                    <a:extLst>
                      <a:ext uri="{FF2B5EF4-FFF2-40B4-BE49-F238E27FC236}">
                        <a16:creationId xmlns:a16="http://schemas.microsoft.com/office/drawing/2014/main" id="{8B136A0D-76F8-DCE3-891D-26992599E5AA}"/>
                      </a:ext>
                    </a:extLst>
                  </p14:cNvPr>
                  <p14:cNvContentPartPr/>
                  <p14:nvPr/>
                </p14:nvContentPartPr>
                <p14:xfrm>
                  <a:off x="2051682" y="2255459"/>
                  <a:ext cx="65520" cy="6840"/>
                </p14:xfrm>
              </p:contentPart>
            </mc:Choice>
            <mc:Fallback>
              <p:pic>
                <p:nvPicPr>
                  <p:cNvPr id="27" name="Pennanteckning 26">
                    <a:extLst>
                      <a:ext uri="{FF2B5EF4-FFF2-40B4-BE49-F238E27FC236}">
                        <a16:creationId xmlns:a16="http://schemas.microsoft.com/office/drawing/2014/main" id="{8B136A0D-76F8-DCE3-891D-26992599E5AA}"/>
                      </a:ext>
                    </a:extLst>
                  </p:cNvPr>
                  <p:cNvPicPr/>
                  <p:nvPr/>
                </p:nvPicPr>
                <p:blipFill>
                  <a:blip r:embed="rId78"/>
                  <a:stretch>
                    <a:fillRect/>
                  </a:stretch>
                </p:blipFill>
                <p:spPr>
                  <a:xfrm>
                    <a:off x="2036202" y="2240339"/>
                    <a:ext cx="96120" cy="3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9">
              <p14:nvContentPartPr>
                <p14:cNvPr id="29" name="Pennanteckning 28">
                  <a:extLst>
                    <a:ext uri="{FF2B5EF4-FFF2-40B4-BE49-F238E27FC236}">
                      <a16:creationId xmlns:a16="http://schemas.microsoft.com/office/drawing/2014/main" id="{E4654E6A-A5C1-375F-565E-9CE618C149B6}"/>
                    </a:ext>
                  </a:extLst>
                </p14:cNvPr>
                <p14:cNvContentPartPr/>
                <p14:nvPr/>
              </p14:nvContentPartPr>
              <p14:xfrm>
                <a:off x="2412762" y="2180219"/>
                <a:ext cx="461880" cy="186120"/>
              </p14:xfrm>
            </p:contentPart>
          </mc:Choice>
          <mc:Fallback>
            <p:pic>
              <p:nvPicPr>
                <p:cNvPr id="29" name="Pennanteckning 28">
                  <a:extLst>
                    <a:ext uri="{FF2B5EF4-FFF2-40B4-BE49-F238E27FC236}">
                      <a16:creationId xmlns:a16="http://schemas.microsoft.com/office/drawing/2014/main" id="{E4654E6A-A5C1-375F-565E-9CE618C149B6}"/>
                    </a:ext>
                  </a:extLst>
                </p:cNvPr>
                <p:cNvPicPr/>
                <p:nvPr/>
              </p:nvPicPr>
              <p:blipFill>
                <a:blip r:embed="rId80"/>
                <a:stretch>
                  <a:fillRect/>
                </a:stretch>
              </p:blipFill>
              <p:spPr>
                <a:xfrm>
                  <a:off x="2397642" y="2165099"/>
                  <a:ext cx="492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1" name="Pennanteckning 30">
                  <a:extLst>
                    <a:ext uri="{FF2B5EF4-FFF2-40B4-BE49-F238E27FC236}">
                      <a16:creationId xmlns:a16="http://schemas.microsoft.com/office/drawing/2014/main" id="{2782F37C-B8DF-5EA4-99F8-1A6A75A2BBC9}"/>
                    </a:ext>
                  </a:extLst>
                </p14:cNvPr>
                <p14:cNvContentPartPr/>
                <p14:nvPr/>
              </p14:nvContentPartPr>
              <p14:xfrm>
                <a:off x="835962" y="2812019"/>
                <a:ext cx="142560" cy="279000"/>
              </p14:xfrm>
            </p:contentPart>
          </mc:Choice>
          <mc:Fallback>
            <p:pic>
              <p:nvPicPr>
                <p:cNvPr id="31" name="Pennanteckning 30">
                  <a:extLst>
                    <a:ext uri="{FF2B5EF4-FFF2-40B4-BE49-F238E27FC236}">
                      <a16:creationId xmlns:a16="http://schemas.microsoft.com/office/drawing/2014/main" id="{2782F37C-B8DF-5EA4-99F8-1A6A75A2BBC9}"/>
                    </a:ext>
                  </a:extLst>
                </p:cNvPr>
                <p:cNvPicPr/>
                <p:nvPr/>
              </p:nvPicPr>
              <p:blipFill>
                <a:blip r:embed="rId82"/>
                <a:stretch>
                  <a:fillRect/>
                </a:stretch>
              </p:blipFill>
              <p:spPr>
                <a:xfrm>
                  <a:off x="820482" y="2796899"/>
                  <a:ext cx="1731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32" name="Pennanteckning 31">
                  <a:extLst>
                    <a:ext uri="{FF2B5EF4-FFF2-40B4-BE49-F238E27FC236}">
                      <a16:creationId xmlns:a16="http://schemas.microsoft.com/office/drawing/2014/main" id="{5B7B7508-7D40-8843-7C60-ECA426243240}"/>
                    </a:ext>
                  </a:extLst>
                </p14:cNvPr>
                <p14:cNvContentPartPr/>
                <p14:nvPr/>
              </p14:nvContentPartPr>
              <p14:xfrm>
                <a:off x="1097322" y="2859179"/>
                <a:ext cx="6840" cy="52560"/>
              </p14:xfrm>
            </p:contentPart>
          </mc:Choice>
          <mc:Fallback>
            <p:pic>
              <p:nvPicPr>
                <p:cNvPr id="32" name="Pennanteckning 31">
                  <a:extLst>
                    <a:ext uri="{FF2B5EF4-FFF2-40B4-BE49-F238E27FC236}">
                      <a16:creationId xmlns:a16="http://schemas.microsoft.com/office/drawing/2014/main" id="{5B7B7508-7D40-8843-7C60-ECA426243240}"/>
                    </a:ext>
                  </a:extLst>
                </p:cNvPr>
                <p:cNvPicPr/>
                <p:nvPr/>
              </p:nvPicPr>
              <p:blipFill>
                <a:blip r:embed="rId84"/>
                <a:stretch>
                  <a:fillRect/>
                </a:stretch>
              </p:blipFill>
              <p:spPr>
                <a:xfrm>
                  <a:off x="1081842" y="2844059"/>
                  <a:ext cx="374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33" name="Pennanteckning 32">
                  <a:extLst>
                    <a:ext uri="{FF2B5EF4-FFF2-40B4-BE49-F238E27FC236}">
                      <a16:creationId xmlns:a16="http://schemas.microsoft.com/office/drawing/2014/main" id="{C49F03E2-9588-5C19-0C91-F684008CABCA}"/>
                    </a:ext>
                  </a:extLst>
                </p14:cNvPr>
                <p14:cNvContentPartPr/>
                <p14:nvPr/>
              </p14:nvContentPartPr>
              <p14:xfrm>
                <a:off x="1118562" y="2754779"/>
                <a:ext cx="208080" cy="130320"/>
              </p14:xfrm>
            </p:contentPart>
          </mc:Choice>
          <mc:Fallback>
            <p:pic>
              <p:nvPicPr>
                <p:cNvPr id="33" name="Pennanteckning 32">
                  <a:extLst>
                    <a:ext uri="{FF2B5EF4-FFF2-40B4-BE49-F238E27FC236}">
                      <a16:creationId xmlns:a16="http://schemas.microsoft.com/office/drawing/2014/main" id="{C49F03E2-9588-5C19-0C91-F684008CABCA}"/>
                    </a:ext>
                  </a:extLst>
                </p:cNvPr>
                <p:cNvPicPr/>
                <p:nvPr/>
              </p:nvPicPr>
              <p:blipFill>
                <a:blip r:embed="rId86"/>
                <a:stretch>
                  <a:fillRect/>
                </a:stretch>
              </p:blipFill>
              <p:spPr>
                <a:xfrm>
                  <a:off x="1103442" y="2739659"/>
                  <a:ext cx="2383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34" name="Pennanteckning 33">
                  <a:extLst>
                    <a:ext uri="{FF2B5EF4-FFF2-40B4-BE49-F238E27FC236}">
                      <a16:creationId xmlns:a16="http://schemas.microsoft.com/office/drawing/2014/main" id="{A4901505-3CE3-952B-FC82-561D088162AE}"/>
                    </a:ext>
                  </a:extLst>
                </p14:cNvPr>
                <p14:cNvContentPartPr/>
                <p14:nvPr/>
              </p14:nvContentPartPr>
              <p14:xfrm>
                <a:off x="1371642" y="2833619"/>
                <a:ext cx="19440" cy="32760"/>
              </p14:xfrm>
            </p:contentPart>
          </mc:Choice>
          <mc:Fallback>
            <p:pic>
              <p:nvPicPr>
                <p:cNvPr id="34" name="Pennanteckning 33">
                  <a:extLst>
                    <a:ext uri="{FF2B5EF4-FFF2-40B4-BE49-F238E27FC236}">
                      <a16:creationId xmlns:a16="http://schemas.microsoft.com/office/drawing/2014/main" id="{A4901505-3CE3-952B-FC82-561D088162AE}"/>
                    </a:ext>
                  </a:extLst>
                </p:cNvPr>
                <p:cNvPicPr/>
                <p:nvPr/>
              </p:nvPicPr>
              <p:blipFill>
                <a:blip r:embed="rId88"/>
                <a:stretch>
                  <a:fillRect/>
                </a:stretch>
              </p:blipFill>
              <p:spPr>
                <a:xfrm>
                  <a:off x="1356522" y="2818139"/>
                  <a:ext cx="500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5" name="Pennanteckning 34">
                  <a:extLst>
                    <a:ext uri="{FF2B5EF4-FFF2-40B4-BE49-F238E27FC236}">
                      <a16:creationId xmlns:a16="http://schemas.microsoft.com/office/drawing/2014/main" id="{8C3B562C-4344-3AB4-903B-B51A93651329}"/>
                    </a:ext>
                  </a:extLst>
                </p14:cNvPr>
                <p14:cNvContentPartPr/>
                <p14:nvPr/>
              </p14:nvContentPartPr>
              <p14:xfrm>
                <a:off x="1401522" y="2725259"/>
                <a:ext cx="360" cy="10440"/>
              </p14:xfrm>
            </p:contentPart>
          </mc:Choice>
          <mc:Fallback>
            <p:pic>
              <p:nvPicPr>
                <p:cNvPr id="35" name="Pennanteckning 34">
                  <a:extLst>
                    <a:ext uri="{FF2B5EF4-FFF2-40B4-BE49-F238E27FC236}">
                      <a16:creationId xmlns:a16="http://schemas.microsoft.com/office/drawing/2014/main" id="{8C3B562C-4344-3AB4-903B-B51A93651329}"/>
                    </a:ext>
                  </a:extLst>
                </p:cNvPr>
                <p:cNvPicPr/>
                <p:nvPr/>
              </p:nvPicPr>
              <p:blipFill>
                <a:blip r:embed="rId90"/>
                <a:stretch>
                  <a:fillRect/>
                </a:stretch>
              </p:blipFill>
              <p:spPr>
                <a:xfrm>
                  <a:off x="1386402" y="2709779"/>
                  <a:ext cx="309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36" name="Pennanteckning 35">
                  <a:extLst>
                    <a:ext uri="{FF2B5EF4-FFF2-40B4-BE49-F238E27FC236}">
                      <a16:creationId xmlns:a16="http://schemas.microsoft.com/office/drawing/2014/main" id="{187869F9-0EA6-5D4F-8222-E62EBCC6CEC2}"/>
                    </a:ext>
                  </a:extLst>
                </p14:cNvPr>
                <p14:cNvContentPartPr/>
                <p14:nvPr/>
              </p14:nvContentPartPr>
              <p14:xfrm>
                <a:off x="1622202" y="2738579"/>
                <a:ext cx="44280" cy="105480"/>
              </p14:xfrm>
            </p:contentPart>
          </mc:Choice>
          <mc:Fallback>
            <p:pic>
              <p:nvPicPr>
                <p:cNvPr id="36" name="Pennanteckning 35">
                  <a:extLst>
                    <a:ext uri="{FF2B5EF4-FFF2-40B4-BE49-F238E27FC236}">
                      <a16:creationId xmlns:a16="http://schemas.microsoft.com/office/drawing/2014/main" id="{187869F9-0EA6-5D4F-8222-E62EBCC6CEC2}"/>
                    </a:ext>
                  </a:extLst>
                </p:cNvPr>
                <p:cNvPicPr/>
                <p:nvPr/>
              </p:nvPicPr>
              <p:blipFill>
                <a:blip r:embed="rId92"/>
                <a:stretch>
                  <a:fillRect/>
                </a:stretch>
              </p:blipFill>
              <p:spPr>
                <a:xfrm>
                  <a:off x="1607082" y="2723099"/>
                  <a:ext cx="745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37" name="Pennanteckning 36">
                  <a:extLst>
                    <a:ext uri="{FF2B5EF4-FFF2-40B4-BE49-F238E27FC236}">
                      <a16:creationId xmlns:a16="http://schemas.microsoft.com/office/drawing/2014/main" id="{1325BAA3-546C-D0DC-F564-9188887F108F}"/>
                    </a:ext>
                  </a:extLst>
                </p14:cNvPr>
                <p14:cNvContentPartPr/>
                <p14:nvPr/>
              </p14:nvContentPartPr>
              <p14:xfrm>
                <a:off x="1661082" y="2707619"/>
                <a:ext cx="182160" cy="149400"/>
              </p14:xfrm>
            </p:contentPart>
          </mc:Choice>
          <mc:Fallback>
            <p:pic>
              <p:nvPicPr>
                <p:cNvPr id="37" name="Pennanteckning 36">
                  <a:extLst>
                    <a:ext uri="{FF2B5EF4-FFF2-40B4-BE49-F238E27FC236}">
                      <a16:creationId xmlns:a16="http://schemas.microsoft.com/office/drawing/2014/main" id="{1325BAA3-546C-D0DC-F564-9188887F108F}"/>
                    </a:ext>
                  </a:extLst>
                </p:cNvPr>
                <p:cNvPicPr/>
                <p:nvPr/>
              </p:nvPicPr>
              <p:blipFill>
                <a:blip r:embed="rId94"/>
                <a:stretch>
                  <a:fillRect/>
                </a:stretch>
              </p:blipFill>
              <p:spPr>
                <a:xfrm>
                  <a:off x="1645962" y="2692139"/>
                  <a:ext cx="2127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38" name="Pennanteckning 37">
                  <a:extLst>
                    <a:ext uri="{FF2B5EF4-FFF2-40B4-BE49-F238E27FC236}">
                      <a16:creationId xmlns:a16="http://schemas.microsoft.com/office/drawing/2014/main" id="{8F1CC20B-31F0-2E34-D9B3-419FFD051F01}"/>
                    </a:ext>
                  </a:extLst>
                </p14:cNvPr>
                <p14:cNvContentPartPr/>
                <p14:nvPr/>
              </p14:nvContentPartPr>
              <p14:xfrm>
                <a:off x="1910922" y="2701139"/>
                <a:ext cx="312120" cy="173520"/>
              </p14:xfrm>
            </p:contentPart>
          </mc:Choice>
          <mc:Fallback>
            <p:pic>
              <p:nvPicPr>
                <p:cNvPr id="38" name="Pennanteckning 37">
                  <a:extLst>
                    <a:ext uri="{FF2B5EF4-FFF2-40B4-BE49-F238E27FC236}">
                      <a16:creationId xmlns:a16="http://schemas.microsoft.com/office/drawing/2014/main" id="{8F1CC20B-31F0-2E34-D9B3-419FFD051F01}"/>
                    </a:ext>
                  </a:extLst>
                </p:cNvPr>
                <p:cNvPicPr/>
                <p:nvPr/>
              </p:nvPicPr>
              <p:blipFill>
                <a:blip r:embed="rId96"/>
                <a:stretch>
                  <a:fillRect/>
                </a:stretch>
              </p:blipFill>
              <p:spPr>
                <a:xfrm>
                  <a:off x="1895802" y="2686019"/>
                  <a:ext cx="3427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39" name="Pennanteckning 38">
                  <a:extLst>
                    <a:ext uri="{FF2B5EF4-FFF2-40B4-BE49-F238E27FC236}">
                      <a16:creationId xmlns:a16="http://schemas.microsoft.com/office/drawing/2014/main" id="{A7AA7859-5AA9-38AA-7C9A-4D1E57367302}"/>
                    </a:ext>
                  </a:extLst>
                </p14:cNvPr>
                <p14:cNvContentPartPr/>
                <p14:nvPr/>
              </p14:nvContentPartPr>
              <p14:xfrm>
                <a:off x="2255082" y="2761619"/>
                <a:ext cx="148320" cy="152640"/>
              </p14:xfrm>
            </p:contentPart>
          </mc:Choice>
          <mc:Fallback>
            <p:pic>
              <p:nvPicPr>
                <p:cNvPr id="39" name="Pennanteckning 38">
                  <a:extLst>
                    <a:ext uri="{FF2B5EF4-FFF2-40B4-BE49-F238E27FC236}">
                      <a16:creationId xmlns:a16="http://schemas.microsoft.com/office/drawing/2014/main" id="{A7AA7859-5AA9-38AA-7C9A-4D1E57367302}"/>
                    </a:ext>
                  </a:extLst>
                </p:cNvPr>
                <p:cNvPicPr/>
                <p:nvPr/>
              </p:nvPicPr>
              <p:blipFill>
                <a:blip r:embed="rId98"/>
                <a:stretch>
                  <a:fillRect/>
                </a:stretch>
              </p:blipFill>
              <p:spPr>
                <a:xfrm>
                  <a:off x="2239602" y="2746139"/>
                  <a:ext cx="1789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2" name="Pennanteckning 51">
                  <a:extLst>
                    <a:ext uri="{FF2B5EF4-FFF2-40B4-BE49-F238E27FC236}">
                      <a16:creationId xmlns:a16="http://schemas.microsoft.com/office/drawing/2014/main" id="{F9166E7C-7353-DE1E-5177-73B8E82978E4}"/>
                    </a:ext>
                  </a:extLst>
                </p14:cNvPr>
                <p14:cNvContentPartPr/>
                <p14:nvPr/>
              </p14:nvContentPartPr>
              <p14:xfrm>
                <a:off x="914442" y="3298379"/>
                <a:ext cx="230400" cy="551520"/>
              </p14:xfrm>
            </p:contentPart>
          </mc:Choice>
          <mc:Fallback>
            <p:pic>
              <p:nvPicPr>
                <p:cNvPr id="52" name="Pennanteckning 51">
                  <a:extLst>
                    <a:ext uri="{FF2B5EF4-FFF2-40B4-BE49-F238E27FC236}">
                      <a16:creationId xmlns:a16="http://schemas.microsoft.com/office/drawing/2014/main" id="{F9166E7C-7353-DE1E-5177-73B8E82978E4}"/>
                    </a:ext>
                  </a:extLst>
                </p:cNvPr>
                <p:cNvPicPr/>
                <p:nvPr/>
              </p:nvPicPr>
              <p:blipFill>
                <a:blip r:embed="rId100"/>
                <a:stretch>
                  <a:fillRect/>
                </a:stretch>
              </p:blipFill>
              <p:spPr>
                <a:xfrm>
                  <a:off x="899322" y="3282899"/>
                  <a:ext cx="260640" cy="582120"/>
                </a:xfrm>
                <a:prstGeom prst="rect">
                  <a:avLst/>
                </a:prstGeom>
              </p:spPr>
            </p:pic>
          </mc:Fallback>
        </mc:AlternateContent>
        <p:grpSp>
          <p:nvGrpSpPr>
            <p:cNvPr id="56" name="Grupp 55">
              <a:extLst>
                <a:ext uri="{FF2B5EF4-FFF2-40B4-BE49-F238E27FC236}">
                  <a16:creationId xmlns:a16="http://schemas.microsoft.com/office/drawing/2014/main" id="{1B783902-8928-7E2C-31F9-7010F28285CC}"/>
                </a:ext>
              </a:extLst>
            </p:cNvPr>
            <p:cNvGrpSpPr/>
            <p:nvPr/>
          </p:nvGrpSpPr>
          <p:grpSpPr>
            <a:xfrm>
              <a:off x="1518162" y="3321419"/>
              <a:ext cx="466200" cy="227160"/>
              <a:chOff x="1518162" y="3321419"/>
              <a:chExt cx="466200" cy="227160"/>
            </a:xfrm>
          </p:grpSpPr>
          <mc:AlternateContent xmlns:mc="http://schemas.openxmlformats.org/markup-compatibility/2006">
            <mc:Choice xmlns:p14="http://schemas.microsoft.com/office/powerpoint/2010/main" Requires="p14">
              <p:contentPart p14:bwMode="auto" r:id="rId101">
                <p14:nvContentPartPr>
                  <p14:cNvPr id="54" name="Pennanteckning 53">
                    <a:extLst>
                      <a:ext uri="{FF2B5EF4-FFF2-40B4-BE49-F238E27FC236}">
                        <a16:creationId xmlns:a16="http://schemas.microsoft.com/office/drawing/2014/main" id="{57546F0B-C9A1-336D-564D-45B5244F7263}"/>
                      </a:ext>
                    </a:extLst>
                  </p14:cNvPr>
                  <p14:cNvContentPartPr/>
                  <p14:nvPr/>
                </p14:nvContentPartPr>
                <p14:xfrm>
                  <a:off x="1518162" y="3354539"/>
                  <a:ext cx="217800" cy="194040"/>
                </p14:xfrm>
              </p:contentPart>
            </mc:Choice>
            <mc:Fallback>
              <p:pic>
                <p:nvPicPr>
                  <p:cNvPr id="54" name="Pennanteckning 53">
                    <a:extLst>
                      <a:ext uri="{FF2B5EF4-FFF2-40B4-BE49-F238E27FC236}">
                        <a16:creationId xmlns:a16="http://schemas.microsoft.com/office/drawing/2014/main" id="{57546F0B-C9A1-336D-564D-45B5244F7263}"/>
                      </a:ext>
                    </a:extLst>
                  </p:cNvPr>
                  <p:cNvPicPr/>
                  <p:nvPr/>
                </p:nvPicPr>
                <p:blipFill>
                  <a:blip r:embed="rId102"/>
                  <a:stretch>
                    <a:fillRect/>
                  </a:stretch>
                </p:blipFill>
                <p:spPr>
                  <a:xfrm>
                    <a:off x="1503042" y="3339059"/>
                    <a:ext cx="2484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5" name="Pennanteckning 54">
                    <a:extLst>
                      <a:ext uri="{FF2B5EF4-FFF2-40B4-BE49-F238E27FC236}">
                        <a16:creationId xmlns:a16="http://schemas.microsoft.com/office/drawing/2014/main" id="{078F325A-6A0F-12B3-29F0-832986BC1EE2}"/>
                      </a:ext>
                    </a:extLst>
                  </p14:cNvPr>
                  <p14:cNvContentPartPr/>
                  <p14:nvPr/>
                </p14:nvContentPartPr>
                <p14:xfrm>
                  <a:off x="1768002" y="3321419"/>
                  <a:ext cx="216360" cy="182160"/>
                </p14:xfrm>
              </p:contentPart>
            </mc:Choice>
            <mc:Fallback>
              <p:pic>
                <p:nvPicPr>
                  <p:cNvPr id="55" name="Pennanteckning 54">
                    <a:extLst>
                      <a:ext uri="{FF2B5EF4-FFF2-40B4-BE49-F238E27FC236}">
                        <a16:creationId xmlns:a16="http://schemas.microsoft.com/office/drawing/2014/main" id="{078F325A-6A0F-12B3-29F0-832986BC1EE2}"/>
                      </a:ext>
                    </a:extLst>
                  </p:cNvPr>
                  <p:cNvPicPr/>
                  <p:nvPr/>
                </p:nvPicPr>
                <p:blipFill>
                  <a:blip r:embed="rId104"/>
                  <a:stretch>
                    <a:fillRect/>
                  </a:stretch>
                </p:blipFill>
                <p:spPr>
                  <a:xfrm>
                    <a:off x="1752522" y="3306299"/>
                    <a:ext cx="246600" cy="212760"/>
                  </a:xfrm>
                  <a:prstGeom prst="rect">
                    <a:avLst/>
                  </a:prstGeom>
                </p:spPr>
              </p:pic>
            </mc:Fallback>
          </mc:AlternateContent>
        </p:grpSp>
        <p:grpSp>
          <p:nvGrpSpPr>
            <p:cNvPr id="59" name="Grupp 58">
              <a:extLst>
                <a:ext uri="{FF2B5EF4-FFF2-40B4-BE49-F238E27FC236}">
                  <a16:creationId xmlns:a16="http://schemas.microsoft.com/office/drawing/2014/main" id="{C8EF5A3D-5CC3-F501-AA97-8B3242812355}"/>
                </a:ext>
              </a:extLst>
            </p:cNvPr>
            <p:cNvGrpSpPr/>
            <p:nvPr/>
          </p:nvGrpSpPr>
          <p:grpSpPr>
            <a:xfrm>
              <a:off x="908682" y="3019379"/>
              <a:ext cx="1624680" cy="66600"/>
              <a:chOff x="908682" y="3019379"/>
              <a:chExt cx="1624680" cy="66600"/>
            </a:xfrm>
          </p:grpSpPr>
          <mc:AlternateContent xmlns:mc="http://schemas.openxmlformats.org/markup-compatibility/2006">
            <mc:Choice xmlns:p14="http://schemas.microsoft.com/office/powerpoint/2010/main" Requires="p14">
              <p:contentPart p14:bwMode="auto" r:id="rId105">
                <p14:nvContentPartPr>
                  <p14:cNvPr id="57" name="Pennanteckning 56">
                    <a:extLst>
                      <a:ext uri="{FF2B5EF4-FFF2-40B4-BE49-F238E27FC236}">
                        <a16:creationId xmlns:a16="http://schemas.microsoft.com/office/drawing/2014/main" id="{44B6463B-370F-AF10-BCCD-55FB9E769556}"/>
                      </a:ext>
                    </a:extLst>
                  </p14:cNvPr>
                  <p14:cNvContentPartPr/>
                  <p14:nvPr/>
                </p14:nvContentPartPr>
                <p14:xfrm>
                  <a:off x="908682" y="3019379"/>
                  <a:ext cx="1157040" cy="53640"/>
                </p14:xfrm>
              </p:contentPart>
            </mc:Choice>
            <mc:Fallback>
              <p:pic>
                <p:nvPicPr>
                  <p:cNvPr id="57" name="Pennanteckning 56">
                    <a:extLst>
                      <a:ext uri="{FF2B5EF4-FFF2-40B4-BE49-F238E27FC236}">
                        <a16:creationId xmlns:a16="http://schemas.microsoft.com/office/drawing/2014/main" id="{44B6463B-370F-AF10-BCCD-55FB9E769556}"/>
                      </a:ext>
                    </a:extLst>
                  </p:cNvPr>
                  <p:cNvPicPr/>
                  <p:nvPr/>
                </p:nvPicPr>
                <p:blipFill>
                  <a:blip r:embed="rId106"/>
                  <a:stretch>
                    <a:fillRect/>
                  </a:stretch>
                </p:blipFill>
                <p:spPr>
                  <a:xfrm>
                    <a:off x="893562" y="3004259"/>
                    <a:ext cx="11876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8" name="Pennanteckning 57">
                    <a:extLst>
                      <a:ext uri="{FF2B5EF4-FFF2-40B4-BE49-F238E27FC236}">
                        <a16:creationId xmlns:a16="http://schemas.microsoft.com/office/drawing/2014/main" id="{71DB7B01-2508-01DB-E48C-5329A9C242CB}"/>
                      </a:ext>
                    </a:extLst>
                  </p14:cNvPr>
                  <p14:cNvContentPartPr/>
                  <p14:nvPr/>
                </p14:nvContentPartPr>
                <p14:xfrm>
                  <a:off x="1991202" y="3062579"/>
                  <a:ext cx="542160" cy="23400"/>
                </p14:xfrm>
              </p:contentPart>
            </mc:Choice>
            <mc:Fallback>
              <p:pic>
                <p:nvPicPr>
                  <p:cNvPr id="58" name="Pennanteckning 57">
                    <a:extLst>
                      <a:ext uri="{FF2B5EF4-FFF2-40B4-BE49-F238E27FC236}">
                        <a16:creationId xmlns:a16="http://schemas.microsoft.com/office/drawing/2014/main" id="{71DB7B01-2508-01DB-E48C-5329A9C242CB}"/>
                      </a:ext>
                    </a:extLst>
                  </p:cNvPr>
                  <p:cNvPicPr/>
                  <p:nvPr/>
                </p:nvPicPr>
                <p:blipFill>
                  <a:blip r:embed="rId108"/>
                  <a:stretch>
                    <a:fillRect/>
                  </a:stretch>
                </p:blipFill>
                <p:spPr>
                  <a:xfrm>
                    <a:off x="1975722" y="3047459"/>
                    <a:ext cx="572760" cy="54000"/>
                  </a:xfrm>
                  <a:prstGeom prst="rect">
                    <a:avLst/>
                  </a:prstGeom>
                </p:spPr>
              </p:pic>
            </mc:Fallback>
          </mc:AlternateContent>
        </p:grpSp>
        <p:grpSp>
          <p:nvGrpSpPr>
            <p:cNvPr id="62" name="Grupp 61">
              <a:extLst>
                <a:ext uri="{FF2B5EF4-FFF2-40B4-BE49-F238E27FC236}">
                  <a16:creationId xmlns:a16="http://schemas.microsoft.com/office/drawing/2014/main" id="{2DB8837B-3825-AB01-B142-33079A54E2D1}"/>
                </a:ext>
              </a:extLst>
            </p:cNvPr>
            <p:cNvGrpSpPr/>
            <p:nvPr/>
          </p:nvGrpSpPr>
          <p:grpSpPr>
            <a:xfrm>
              <a:off x="2416362" y="3376859"/>
              <a:ext cx="234360" cy="163080"/>
              <a:chOff x="2416362" y="3376859"/>
              <a:chExt cx="234360" cy="163080"/>
            </a:xfrm>
          </p:grpSpPr>
          <mc:AlternateContent xmlns:mc="http://schemas.openxmlformats.org/markup-compatibility/2006">
            <mc:Choice xmlns:p14="http://schemas.microsoft.com/office/powerpoint/2010/main" Requires="p14">
              <p:contentPart p14:bwMode="auto" r:id="rId109">
                <p14:nvContentPartPr>
                  <p14:cNvPr id="60" name="Pennanteckning 59">
                    <a:extLst>
                      <a:ext uri="{FF2B5EF4-FFF2-40B4-BE49-F238E27FC236}">
                        <a16:creationId xmlns:a16="http://schemas.microsoft.com/office/drawing/2014/main" id="{8EA08BBA-AC31-BE1E-9739-9F40A2FF8A4B}"/>
                      </a:ext>
                    </a:extLst>
                  </p14:cNvPr>
                  <p14:cNvContentPartPr/>
                  <p14:nvPr/>
                </p14:nvContentPartPr>
                <p14:xfrm>
                  <a:off x="2416362" y="3477659"/>
                  <a:ext cx="11880" cy="62280"/>
                </p14:xfrm>
              </p:contentPart>
            </mc:Choice>
            <mc:Fallback>
              <p:pic>
                <p:nvPicPr>
                  <p:cNvPr id="60" name="Pennanteckning 59">
                    <a:extLst>
                      <a:ext uri="{FF2B5EF4-FFF2-40B4-BE49-F238E27FC236}">
                        <a16:creationId xmlns:a16="http://schemas.microsoft.com/office/drawing/2014/main" id="{8EA08BBA-AC31-BE1E-9739-9F40A2FF8A4B}"/>
                      </a:ext>
                    </a:extLst>
                  </p:cNvPr>
                  <p:cNvPicPr/>
                  <p:nvPr/>
                </p:nvPicPr>
                <p:blipFill>
                  <a:blip r:embed="rId110"/>
                  <a:stretch>
                    <a:fillRect/>
                  </a:stretch>
                </p:blipFill>
                <p:spPr>
                  <a:xfrm>
                    <a:off x="2400882" y="3462539"/>
                    <a:ext cx="424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1" name="Pennanteckning 60">
                    <a:extLst>
                      <a:ext uri="{FF2B5EF4-FFF2-40B4-BE49-F238E27FC236}">
                        <a16:creationId xmlns:a16="http://schemas.microsoft.com/office/drawing/2014/main" id="{54AB2877-EA0A-6394-8271-567D91358262}"/>
                      </a:ext>
                    </a:extLst>
                  </p14:cNvPr>
                  <p14:cNvContentPartPr/>
                  <p14:nvPr/>
                </p14:nvContentPartPr>
                <p14:xfrm>
                  <a:off x="2422122" y="3376859"/>
                  <a:ext cx="228600" cy="155160"/>
                </p14:xfrm>
              </p:contentPart>
            </mc:Choice>
            <mc:Fallback>
              <p:pic>
                <p:nvPicPr>
                  <p:cNvPr id="61" name="Pennanteckning 60">
                    <a:extLst>
                      <a:ext uri="{FF2B5EF4-FFF2-40B4-BE49-F238E27FC236}">
                        <a16:creationId xmlns:a16="http://schemas.microsoft.com/office/drawing/2014/main" id="{54AB2877-EA0A-6394-8271-567D91358262}"/>
                      </a:ext>
                    </a:extLst>
                  </p:cNvPr>
                  <p:cNvPicPr/>
                  <p:nvPr/>
                </p:nvPicPr>
                <p:blipFill>
                  <a:blip r:embed="rId112"/>
                  <a:stretch>
                    <a:fillRect/>
                  </a:stretch>
                </p:blipFill>
                <p:spPr>
                  <a:xfrm>
                    <a:off x="2406642" y="3361739"/>
                    <a:ext cx="259200" cy="185400"/>
                  </a:xfrm>
                  <a:prstGeom prst="rect">
                    <a:avLst/>
                  </a:prstGeom>
                </p:spPr>
              </p:pic>
            </mc:Fallback>
          </mc:AlternateContent>
        </p:grpSp>
        <p:grpSp>
          <p:nvGrpSpPr>
            <p:cNvPr id="412" name="Grupp 411">
              <a:extLst>
                <a:ext uri="{FF2B5EF4-FFF2-40B4-BE49-F238E27FC236}">
                  <a16:creationId xmlns:a16="http://schemas.microsoft.com/office/drawing/2014/main" id="{CBF3F3CD-2314-626F-C15F-A91FFBE0A33A}"/>
                </a:ext>
              </a:extLst>
            </p:cNvPr>
            <p:cNvGrpSpPr/>
            <p:nvPr/>
          </p:nvGrpSpPr>
          <p:grpSpPr>
            <a:xfrm>
              <a:off x="2781762" y="2628419"/>
              <a:ext cx="1154520" cy="323280"/>
              <a:chOff x="2781762" y="2628419"/>
              <a:chExt cx="1154520" cy="323280"/>
            </a:xfrm>
          </p:grpSpPr>
          <mc:AlternateContent xmlns:mc="http://schemas.openxmlformats.org/markup-compatibility/2006">
            <mc:Choice xmlns:p14="http://schemas.microsoft.com/office/powerpoint/2010/main" Requires="p14">
              <p:contentPart p14:bwMode="auto" r:id="rId113">
                <p14:nvContentPartPr>
                  <p14:cNvPr id="404" name="Pennanteckning 403">
                    <a:extLst>
                      <a:ext uri="{FF2B5EF4-FFF2-40B4-BE49-F238E27FC236}">
                        <a16:creationId xmlns:a16="http://schemas.microsoft.com/office/drawing/2014/main" id="{5B53069E-2528-6D04-6B44-02D62A8937CE}"/>
                      </a:ext>
                    </a:extLst>
                  </p14:cNvPr>
                  <p14:cNvContentPartPr/>
                  <p14:nvPr/>
                </p14:nvContentPartPr>
                <p14:xfrm>
                  <a:off x="2781762" y="2696819"/>
                  <a:ext cx="132840" cy="254880"/>
                </p14:xfrm>
              </p:contentPart>
            </mc:Choice>
            <mc:Fallback>
              <p:pic>
                <p:nvPicPr>
                  <p:cNvPr id="404" name="Pennanteckning 403">
                    <a:extLst>
                      <a:ext uri="{FF2B5EF4-FFF2-40B4-BE49-F238E27FC236}">
                        <a16:creationId xmlns:a16="http://schemas.microsoft.com/office/drawing/2014/main" id="{5B53069E-2528-6D04-6B44-02D62A8937CE}"/>
                      </a:ext>
                    </a:extLst>
                  </p:cNvPr>
                  <p:cNvPicPr/>
                  <p:nvPr/>
                </p:nvPicPr>
                <p:blipFill>
                  <a:blip r:embed="rId114"/>
                  <a:stretch>
                    <a:fillRect/>
                  </a:stretch>
                </p:blipFill>
                <p:spPr>
                  <a:xfrm>
                    <a:off x="2766642" y="2681699"/>
                    <a:ext cx="16308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405" name="Pennanteckning 404">
                    <a:extLst>
                      <a:ext uri="{FF2B5EF4-FFF2-40B4-BE49-F238E27FC236}">
                        <a16:creationId xmlns:a16="http://schemas.microsoft.com/office/drawing/2014/main" id="{67151909-D691-267E-ACDA-1C780D963C7E}"/>
                      </a:ext>
                    </a:extLst>
                  </p14:cNvPr>
                  <p14:cNvContentPartPr/>
                  <p14:nvPr/>
                </p14:nvContentPartPr>
                <p14:xfrm>
                  <a:off x="2885082" y="2788979"/>
                  <a:ext cx="115200" cy="16920"/>
                </p14:xfrm>
              </p:contentPart>
            </mc:Choice>
            <mc:Fallback>
              <p:pic>
                <p:nvPicPr>
                  <p:cNvPr id="405" name="Pennanteckning 404">
                    <a:extLst>
                      <a:ext uri="{FF2B5EF4-FFF2-40B4-BE49-F238E27FC236}">
                        <a16:creationId xmlns:a16="http://schemas.microsoft.com/office/drawing/2014/main" id="{67151909-D691-267E-ACDA-1C780D963C7E}"/>
                      </a:ext>
                    </a:extLst>
                  </p:cNvPr>
                  <p:cNvPicPr/>
                  <p:nvPr/>
                </p:nvPicPr>
                <p:blipFill>
                  <a:blip r:embed="rId116"/>
                  <a:stretch>
                    <a:fillRect/>
                  </a:stretch>
                </p:blipFill>
                <p:spPr>
                  <a:xfrm>
                    <a:off x="2869962" y="2773499"/>
                    <a:ext cx="1458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406" name="Pennanteckning 405">
                    <a:extLst>
                      <a:ext uri="{FF2B5EF4-FFF2-40B4-BE49-F238E27FC236}">
                        <a16:creationId xmlns:a16="http://schemas.microsoft.com/office/drawing/2014/main" id="{48874271-B6C5-084F-790B-A4DC1AD4D5F1}"/>
                      </a:ext>
                    </a:extLst>
                  </p14:cNvPr>
                  <p14:cNvContentPartPr/>
                  <p14:nvPr/>
                </p14:nvContentPartPr>
                <p14:xfrm>
                  <a:off x="3189642" y="2820299"/>
                  <a:ext cx="10440" cy="86400"/>
                </p14:xfrm>
              </p:contentPart>
            </mc:Choice>
            <mc:Fallback>
              <p:pic>
                <p:nvPicPr>
                  <p:cNvPr id="406" name="Pennanteckning 405">
                    <a:extLst>
                      <a:ext uri="{FF2B5EF4-FFF2-40B4-BE49-F238E27FC236}">
                        <a16:creationId xmlns:a16="http://schemas.microsoft.com/office/drawing/2014/main" id="{48874271-B6C5-084F-790B-A4DC1AD4D5F1}"/>
                      </a:ext>
                    </a:extLst>
                  </p:cNvPr>
                  <p:cNvPicPr/>
                  <p:nvPr/>
                </p:nvPicPr>
                <p:blipFill>
                  <a:blip r:embed="rId118"/>
                  <a:stretch>
                    <a:fillRect/>
                  </a:stretch>
                </p:blipFill>
                <p:spPr>
                  <a:xfrm>
                    <a:off x="3174162" y="2805179"/>
                    <a:ext cx="406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407" name="Pennanteckning 406">
                    <a:extLst>
                      <a:ext uri="{FF2B5EF4-FFF2-40B4-BE49-F238E27FC236}">
                        <a16:creationId xmlns:a16="http://schemas.microsoft.com/office/drawing/2014/main" id="{0BC1EBB7-ECF0-3BC0-EF95-F4DF48FDF533}"/>
                      </a:ext>
                    </a:extLst>
                  </p14:cNvPr>
                  <p14:cNvContentPartPr/>
                  <p14:nvPr/>
                </p14:nvContentPartPr>
                <p14:xfrm>
                  <a:off x="3222402" y="2713739"/>
                  <a:ext cx="64080" cy="77400"/>
                </p14:xfrm>
              </p:contentPart>
            </mc:Choice>
            <mc:Fallback>
              <p:pic>
                <p:nvPicPr>
                  <p:cNvPr id="407" name="Pennanteckning 406">
                    <a:extLst>
                      <a:ext uri="{FF2B5EF4-FFF2-40B4-BE49-F238E27FC236}">
                        <a16:creationId xmlns:a16="http://schemas.microsoft.com/office/drawing/2014/main" id="{0BC1EBB7-ECF0-3BC0-EF95-F4DF48FDF533}"/>
                      </a:ext>
                    </a:extLst>
                  </p:cNvPr>
                  <p:cNvPicPr/>
                  <p:nvPr/>
                </p:nvPicPr>
                <p:blipFill>
                  <a:blip r:embed="rId120"/>
                  <a:stretch>
                    <a:fillRect/>
                  </a:stretch>
                </p:blipFill>
                <p:spPr>
                  <a:xfrm>
                    <a:off x="3207282" y="2698259"/>
                    <a:ext cx="946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408" name="Pennanteckning 407">
                    <a:extLst>
                      <a:ext uri="{FF2B5EF4-FFF2-40B4-BE49-F238E27FC236}">
                        <a16:creationId xmlns:a16="http://schemas.microsoft.com/office/drawing/2014/main" id="{AF9F01A5-E791-DB50-F18E-758E23D5EC56}"/>
                      </a:ext>
                    </a:extLst>
                  </p14:cNvPr>
                  <p14:cNvContentPartPr/>
                  <p14:nvPr/>
                </p14:nvContentPartPr>
                <p14:xfrm>
                  <a:off x="3293682" y="2776379"/>
                  <a:ext cx="138600" cy="75600"/>
                </p14:xfrm>
              </p:contentPart>
            </mc:Choice>
            <mc:Fallback>
              <p:pic>
                <p:nvPicPr>
                  <p:cNvPr id="408" name="Pennanteckning 407">
                    <a:extLst>
                      <a:ext uri="{FF2B5EF4-FFF2-40B4-BE49-F238E27FC236}">
                        <a16:creationId xmlns:a16="http://schemas.microsoft.com/office/drawing/2014/main" id="{AF9F01A5-E791-DB50-F18E-758E23D5EC56}"/>
                      </a:ext>
                    </a:extLst>
                  </p:cNvPr>
                  <p:cNvPicPr/>
                  <p:nvPr/>
                </p:nvPicPr>
                <p:blipFill>
                  <a:blip r:embed="rId122"/>
                  <a:stretch>
                    <a:fillRect/>
                  </a:stretch>
                </p:blipFill>
                <p:spPr>
                  <a:xfrm>
                    <a:off x="3278202" y="2761259"/>
                    <a:ext cx="1688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409" name="Pennanteckning 408">
                    <a:extLst>
                      <a:ext uri="{FF2B5EF4-FFF2-40B4-BE49-F238E27FC236}">
                        <a16:creationId xmlns:a16="http://schemas.microsoft.com/office/drawing/2014/main" id="{2955B89A-CD0A-B80A-E5C9-B40E18916CE7}"/>
                      </a:ext>
                    </a:extLst>
                  </p14:cNvPr>
                  <p14:cNvContentPartPr/>
                  <p14:nvPr/>
                </p14:nvContentPartPr>
                <p14:xfrm>
                  <a:off x="3297642" y="2799419"/>
                  <a:ext cx="126720" cy="92880"/>
                </p14:xfrm>
              </p:contentPart>
            </mc:Choice>
            <mc:Fallback>
              <p:pic>
                <p:nvPicPr>
                  <p:cNvPr id="409" name="Pennanteckning 408">
                    <a:extLst>
                      <a:ext uri="{FF2B5EF4-FFF2-40B4-BE49-F238E27FC236}">
                        <a16:creationId xmlns:a16="http://schemas.microsoft.com/office/drawing/2014/main" id="{2955B89A-CD0A-B80A-E5C9-B40E18916CE7}"/>
                      </a:ext>
                    </a:extLst>
                  </p:cNvPr>
                  <p:cNvPicPr/>
                  <p:nvPr/>
                </p:nvPicPr>
                <p:blipFill>
                  <a:blip r:embed="rId124"/>
                  <a:stretch>
                    <a:fillRect/>
                  </a:stretch>
                </p:blipFill>
                <p:spPr>
                  <a:xfrm>
                    <a:off x="3282522" y="2784299"/>
                    <a:ext cx="1573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410" name="Pennanteckning 409">
                    <a:extLst>
                      <a:ext uri="{FF2B5EF4-FFF2-40B4-BE49-F238E27FC236}">
                        <a16:creationId xmlns:a16="http://schemas.microsoft.com/office/drawing/2014/main" id="{2026CA79-CBBE-E535-7AE7-6D995E15DF71}"/>
                      </a:ext>
                    </a:extLst>
                  </p14:cNvPr>
                  <p14:cNvContentPartPr/>
                  <p14:nvPr/>
                </p14:nvContentPartPr>
                <p14:xfrm>
                  <a:off x="3479082" y="2648219"/>
                  <a:ext cx="155880" cy="238320"/>
                </p14:xfrm>
              </p:contentPart>
            </mc:Choice>
            <mc:Fallback>
              <p:pic>
                <p:nvPicPr>
                  <p:cNvPr id="410" name="Pennanteckning 409">
                    <a:extLst>
                      <a:ext uri="{FF2B5EF4-FFF2-40B4-BE49-F238E27FC236}">
                        <a16:creationId xmlns:a16="http://schemas.microsoft.com/office/drawing/2014/main" id="{2026CA79-CBBE-E535-7AE7-6D995E15DF71}"/>
                      </a:ext>
                    </a:extLst>
                  </p:cNvPr>
                  <p:cNvPicPr/>
                  <p:nvPr/>
                </p:nvPicPr>
                <p:blipFill>
                  <a:blip r:embed="rId126"/>
                  <a:stretch>
                    <a:fillRect/>
                  </a:stretch>
                </p:blipFill>
                <p:spPr>
                  <a:xfrm>
                    <a:off x="3463602" y="2632739"/>
                    <a:ext cx="1864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411" name="Pennanteckning 410">
                    <a:extLst>
                      <a:ext uri="{FF2B5EF4-FFF2-40B4-BE49-F238E27FC236}">
                        <a16:creationId xmlns:a16="http://schemas.microsoft.com/office/drawing/2014/main" id="{E7DC0959-30A4-BD34-3006-22C4AF4E4327}"/>
                      </a:ext>
                    </a:extLst>
                  </p14:cNvPr>
                  <p14:cNvContentPartPr/>
                  <p14:nvPr/>
                </p14:nvContentPartPr>
                <p14:xfrm>
                  <a:off x="3592842" y="2628419"/>
                  <a:ext cx="343440" cy="283320"/>
                </p14:xfrm>
              </p:contentPart>
            </mc:Choice>
            <mc:Fallback>
              <p:pic>
                <p:nvPicPr>
                  <p:cNvPr id="411" name="Pennanteckning 410">
                    <a:extLst>
                      <a:ext uri="{FF2B5EF4-FFF2-40B4-BE49-F238E27FC236}">
                        <a16:creationId xmlns:a16="http://schemas.microsoft.com/office/drawing/2014/main" id="{E7DC0959-30A4-BD34-3006-22C4AF4E4327}"/>
                      </a:ext>
                    </a:extLst>
                  </p:cNvPr>
                  <p:cNvPicPr/>
                  <p:nvPr/>
                </p:nvPicPr>
                <p:blipFill>
                  <a:blip r:embed="rId128"/>
                  <a:stretch>
                    <a:fillRect/>
                  </a:stretch>
                </p:blipFill>
                <p:spPr>
                  <a:xfrm>
                    <a:off x="3577722" y="2613299"/>
                    <a:ext cx="374040" cy="313560"/>
                  </a:xfrm>
                  <a:prstGeom prst="rect">
                    <a:avLst/>
                  </a:prstGeom>
                </p:spPr>
              </p:pic>
            </mc:Fallback>
          </mc:AlternateContent>
        </p:grpSp>
      </p:grpSp>
      <p:grpSp>
        <p:nvGrpSpPr>
          <p:cNvPr id="571" name="Grupp 570">
            <a:extLst>
              <a:ext uri="{FF2B5EF4-FFF2-40B4-BE49-F238E27FC236}">
                <a16:creationId xmlns:a16="http://schemas.microsoft.com/office/drawing/2014/main" id="{DF5EFCAD-4601-A58B-D266-DD11EA696B03}"/>
              </a:ext>
            </a:extLst>
          </p:cNvPr>
          <p:cNvGrpSpPr/>
          <p:nvPr/>
        </p:nvGrpSpPr>
        <p:grpSpPr>
          <a:xfrm>
            <a:off x="872322" y="5477459"/>
            <a:ext cx="2547360" cy="917640"/>
            <a:chOff x="872322" y="5477459"/>
            <a:chExt cx="2547360" cy="917640"/>
          </a:xfrm>
        </p:grpSpPr>
        <p:grpSp>
          <p:nvGrpSpPr>
            <p:cNvPr id="430" name="Grupp 429">
              <a:extLst>
                <a:ext uri="{FF2B5EF4-FFF2-40B4-BE49-F238E27FC236}">
                  <a16:creationId xmlns:a16="http://schemas.microsoft.com/office/drawing/2014/main" id="{202B889A-6D19-F871-BDB4-5894524FB787}"/>
                </a:ext>
              </a:extLst>
            </p:cNvPr>
            <p:cNvGrpSpPr/>
            <p:nvPr/>
          </p:nvGrpSpPr>
          <p:grpSpPr>
            <a:xfrm>
              <a:off x="872322" y="5477459"/>
              <a:ext cx="1772640" cy="312120"/>
              <a:chOff x="872322" y="5477459"/>
              <a:chExt cx="1772640" cy="312120"/>
            </a:xfrm>
          </p:grpSpPr>
          <mc:AlternateContent xmlns:mc="http://schemas.openxmlformats.org/markup-compatibility/2006">
            <mc:Choice xmlns:p14="http://schemas.microsoft.com/office/powerpoint/2010/main" Requires="p14">
              <p:contentPart p14:bwMode="auto" r:id="rId129">
                <p14:nvContentPartPr>
                  <p14:cNvPr id="424" name="Pennanteckning 423">
                    <a:extLst>
                      <a:ext uri="{FF2B5EF4-FFF2-40B4-BE49-F238E27FC236}">
                        <a16:creationId xmlns:a16="http://schemas.microsoft.com/office/drawing/2014/main" id="{1E5B3A9F-EC42-8C49-6354-0DAFEF43BA8B}"/>
                      </a:ext>
                    </a:extLst>
                  </p14:cNvPr>
                  <p14:cNvContentPartPr/>
                  <p14:nvPr/>
                </p14:nvContentPartPr>
                <p14:xfrm>
                  <a:off x="872322" y="5566019"/>
                  <a:ext cx="126000" cy="223560"/>
                </p14:xfrm>
              </p:contentPart>
            </mc:Choice>
            <mc:Fallback>
              <p:pic>
                <p:nvPicPr>
                  <p:cNvPr id="424" name="Pennanteckning 423">
                    <a:extLst>
                      <a:ext uri="{FF2B5EF4-FFF2-40B4-BE49-F238E27FC236}">
                        <a16:creationId xmlns:a16="http://schemas.microsoft.com/office/drawing/2014/main" id="{1E5B3A9F-EC42-8C49-6354-0DAFEF43BA8B}"/>
                      </a:ext>
                    </a:extLst>
                  </p:cNvPr>
                  <p:cNvPicPr/>
                  <p:nvPr/>
                </p:nvPicPr>
                <p:blipFill>
                  <a:blip r:embed="rId130"/>
                  <a:stretch>
                    <a:fillRect/>
                  </a:stretch>
                </p:blipFill>
                <p:spPr>
                  <a:xfrm>
                    <a:off x="857202" y="5550539"/>
                    <a:ext cx="1566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425" name="Pennanteckning 424">
                    <a:extLst>
                      <a:ext uri="{FF2B5EF4-FFF2-40B4-BE49-F238E27FC236}">
                        <a16:creationId xmlns:a16="http://schemas.microsoft.com/office/drawing/2014/main" id="{1B1C5ED8-8C8B-0728-A4E4-FD8153A10439}"/>
                      </a:ext>
                    </a:extLst>
                  </p14:cNvPr>
                  <p14:cNvContentPartPr/>
                  <p14:nvPr/>
                </p14:nvContentPartPr>
                <p14:xfrm>
                  <a:off x="973122" y="5667539"/>
                  <a:ext cx="83160" cy="32760"/>
                </p14:xfrm>
              </p:contentPart>
            </mc:Choice>
            <mc:Fallback>
              <p:pic>
                <p:nvPicPr>
                  <p:cNvPr id="425" name="Pennanteckning 424">
                    <a:extLst>
                      <a:ext uri="{FF2B5EF4-FFF2-40B4-BE49-F238E27FC236}">
                        <a16:creationId xmlns:a16="http://schemas.microsoft.com/office/drawing/2014/main" id="{1B1C5ED8-8C8B-0728-A4E4-FD8153A10439}"/>
                      </a:ext>
                    </a:extLst>
                  </p:cNvPr>
                  <p:cNvPicPr/>
                  <p:nvPr/>
                </p:nvPicPr>
                <p:blipFill>
                  <a:blip r:embed="rId132"/>
                  <a:stretch>
                    <a:fillRect/>
                  </a:stretch>
                </p:blipFill>
                <p:spPr>
                  <a:xfrm>
                    <a:off x="958002" y="5652419"/>
                    <a:ext cx="1134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426" name="Pennanteckning 425">
                    <a:extLst>
                      <a:ext uri="{FF2B5EF4-FFF2-40B4-BE49-F238E27FC236}">
                        <a16:creationId xmlns:a16="http://schemas.microsoft.com/office/drawing/2014/main" id="{AE2749F9-4E23-4596-AAAD-39A6F6577BF8}"/>
                      </a:ext>
                    </a:extLst>
                  </p14:cNvPr>
                  <p14:cNvContentPartPr/>
                  <p14:nvPr/>
                </p14:nvContentPartPr>
                <p14:xfrm>
                  <a:off x="1280922" y="5620379"/>
                  <a:ext cx="242640" cy="73080"/>
                </p14:xfrm>
              </p:contentPart>
            </mc:Choice>
            <mc:Fallback>
              <p:pic>
                <p:nvPicPr>
                  <p:cNvPr id="426" name="Pennanteckning 425">
                    <a:extLst>
                      <a:ext uri="{FF2B5EF4-FFF2-40B4-BE49-F238E27FC236}">
                        <a16:creationId xmlns:a16="http://schemas.microsoft.com/office/drawing/2014/main" id="{AE2749F9-4E23-4596-AAAD-39A6F6577BF8}"/>
                      </a:ext>
                    </a:extLst>
                  </p:cNvPr>
                  <p:cNvPicPr/>
                  <p:nvPr/>
                </p:nvPicPr>
                <p:blipFill>
                  <a:blip r:embed="rId134"/>
                  <a:stretch>
                    <a:fillRect/>
                  </a:stretch>
                </p:blipFill>
                <p:spPr>
                  <a:xfrm>
                    <a:off x="1265442" y="5605259"/>
                    <a:ext cx="2732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427" name="Pennanteckning 426">
                    <a:extLst>
                      <a:ext uri="{FF2B5EF4-FFF2-40B4-BE49-F238E27FC236}">
                        <a16:creationId xmlns:a16="http://schemas.microsoft.com/office/drawing/2014/main" id="{1CB21449-115B-7195-AD2B-FDE18367DBF7}"/>
                      </a:ext>
                    </a:extLst>
                  </p14:cNvPr>
                  <p14:cNvContentPartPr/>
                  <p14:nvPr/>
                </p14:nvContentPartPr>
                <p14:xfrm>
                  <a:off x="1563522" y="5577539"/>
                  <a:ext cx="117720" cy="93240"/>
                </p14:xfrm>
              </p:contentPart>
            </mc:Choice>
            <mc:Fallback>
              <p:pic>
                <p:nvPicPr>
                  <p:cNvPr id="427" name="Pennanteckning 426">
                    <a:extLst>
                      <a:ext uri="{FF2B5EF4-FFF2-40B4-BE49-F238E27FC236}">
                        <a16:creationId xmlns:a16="http://schemas.microsoft.com/office/drawing/2014/main" id="{1CB21449-115B-7195-AD2B-FDE18367DBF7}"/>
                      </a:ext>
                    </a:extLst>
                  </p:cNvPr>
                  <p:cNvPicPr/>
                  <p:nvPr/>
                </p:nvPicPr>
                <p:blipFill>
                  <a:blip r:embed="rId136"/>
                  <a:stretch>
                    <a:fillRect/>
                  </a:stretch>
                </p:blipFill>
                <p:spPr>
                  <a:xfrm>
                    <a:off x="1548402" y="5562059"/>
                    <a:ext cx="1483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428" name="Pennanteckning 427">
                    <a:extLst>
                      <a:ext uri="{FF2B5EF4-FFF2-40B4-BE49-F238E27FC236}">
                        <a16:creationId xmlns:a16="http://schemas.microsoft.com/office/drawing/2014/main" id="{990E9195-D2A8-6FDF-8A7F-DE725D7072FD}"/>
                      </a:ext>
                    </a:extLst>
                  </p14:cNvPr>
                  <p14:cNvContentPartPr/>
                  <p14:nvPr/>
                </p14:nvContentPartPr>
                <p14:xfrm>
                  <a:off x="1699242" y="5512739"/>
                  <a:ext cx="768600" cy="173880"/>
                </p14:xfrm>
              </p:contentPart>
            </mc:Choice>
            <mc:Fallback>
              <p:pic>
                <p:nvPicPr>
                  <p:cNvPr id="428" name="Pennanteckning 427">
                    <a:extLst>
                      <a:ext uri="{FF2B5EF4-FFF2-40B4-BE49-F238E27FC236}">
                        <a16:creationId xmlns:a16="http://schemas.microsoft.com/office/drawing/2014/main" id="{990E9195-D2A8-6FDF-8A7F-DE725D7072FD}"/>
                      </a:ext>
                    </a:extLst>
                  </p:cNvPr>
                  <p:cNvPicPr/>
                  <p:nvPr/>
                </p:nvPicPr>
                <p:blipFill>
                  <a:blip r:embed="rId138"/>
                  <a:stretch>
                    <a:fillRect/>
                  </a:stretch>
                </p:blipFill>
                <p:spPr>
                  <a:xfrm>
                    <a:off x="1684122" y="5497619"/>
                    <a:ext cx="7992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429" name="Pennanteckning 428">
                    <a:extLst>
                      <a:ext uri="{FF2B5EF4-FFF2-40B4-BE49-F238E27FC236}">
                        <a16:creationId xmlns:a16="http://schemas.microsoft.com/office/drawing/2014/main" id="{CE2FD010-289E-FED4-F8C1-06DED7590F62}"/>
                      </a:ext>
                    </a:extLst>
                  </p14:cNvPr>
                  <p14:cNvContentPartPr/>
                  <p14:nvPr/>
                </p14:nvContentPartPr>
                <p14:xfrm>
                  <a:off x="2528682" y="5477459"/>
                  <a:ext cx="116280" cy="170640"/>
                </p14:xfrm>
              </p:contentPart>
            </mc:Choice>
            <mc:Fallback>
              <p:pic>
                <p:nvPicPr>
                  <p:cNvPr id="429" name="Pennanteckning 428">
                    <a:extLst>
                      <a:ext uri="{FF2B5EF4-FFF2-40B4-BE49-F238E27FC236}">
                        <a16:creationId xmlns:a16="http://schemas.microsoft.com/office/drawing/2014/main" id="{CE2FD010-289E-FED4-F8C1-06DED7590F62}"/>
                      </a:ext>
                    </a:extLst>
                  </p:cNvPr>
                  <p:cNvPicPr/>
                  <p:nvPr/>
                </p:nvPicPr>
                <p:blipFill>
                  <a:blip r:embed="rId140"/>
                  <a:stretch>
                    <a:fillRect/>
                  </a:stretch>
                </p:blipFill>
                <p:spPr>
                  <a:xfrm>
                    <a:off x="2513562" y="5461979"/>
                    <a:ext cx="146520" cy="201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1">
              <p14:nvContentPartPr>
                <p14:cNvPr id="431" name="Pennanteckning 430">
                  <a:extLst>
                    <a:ext uri="{FF2B5EF4-FFF2-40B4-BE49-F238E27FC236}">
                      <a16:creationId xmlns:a16="http://schemas.microsoft.com/office/drawing/2014/main" id="{83BF9FEC-474F-0FA5-D1DF-2AF7491F59CD}"/>
                    </a:ext>
                  </a:extLst>
                </p14:cNvPr>
                <p14:cNvContentPartPr/>
                <p14:nvPr/>
              </p14:nvContentPartPr>
              <p14:xfrm>
                <a:off x="2947002" y="5496179"/>
                <a:ext cx="157320" cy="129240"/>
              </p14:xfrm>
            </p:contentPart>
          </mc:Choice>
          <mc:Fallback>
            <p:pic>
              <p:nvPicPr>
                <p:cNvPr id="431" name="Pennanteckning 430">
                  <a:extLst>
                    <a:ext uri="{FF2B5EF4-FFF2-40B4-BE49-F238E27FC236}">
                      <a16:creationId xmlns:a16="http://schemas.microsoft.com/office/drawing/2014/main" id="{83BF9FEC-474F-0FA5-D1DF-2AF7491F59CD}"/>
                    </a:ext>
                  </a:extLst>
                </p:cNvPr>
                <p:cNvPicPr/>
                <p:nvPr/>
              </p:nvPicPr>
              <p:blipFill>
                <a:blip r:embed="rId142"/>
                <a:stretch>
                  <a:fillRect/>
                </a:stretch>
              </p:blipFill>
              <p:spPr>
                <a:xfrm>
                  <a:off x="2931882" y="5481059"/>
                  <a:ext cx="187920" cy="159840"/>
                </a:xfrm>
                <a:prstGeom prst="rect">
                  <a:avLst/>
                </a:prstGeom>
              </p:spPr>
            </p:pic>
          </mc:Fallback>
        </mc:AlternateContent>
        <p:grpSp>
          <p:nvGrpSpPr>
            <p:cNvPr id="436" name="Grupp 435">
              <a:extLst>
                <a:ext uri="{FF2B5EF4-FFF2-40B4-BE49-F238E27FC236}">
                  <a16:creationId xmlns:a16="http://schemas.microsoft.com/office/drawing/2014/main" id="{2604E7AA-8D70-4A5E-EB41-E7E23E1A43E5}"/>
                </a:ext>
              </a:extLst>
            </p:cNvPr>
            <p:cNvGrpSpPr/>
            <p:nvPr/>
          </p:nvGrpSpPr>
          <p:grpSpPr>
            <a:xfrm>
              <a:off x="1021002" y="6042299"/>
              <a:ext cx="1050120" cy="234360"/>
              <a:chOff x="1021002" y="6042299"/>
              <a:chExt cx="1050120" cy="234360"/>
            </a:xfrm>
          </p:grpSpPr>
          <mc:AlternateContent xmlns:mc="http://schemas.openxmlformats.org/markup-compatibility/2006">
            <mc:Choice xmlns:p14="http://schemas.microsoft.com/office/powerpoint/2010/main" Requires="p14">
              <p:contentPart p14:bwMode="auto" r:id="rId143">
                <p14:nvContentPartPr>
                  <p14:cNvPr id="432" name="Pennanteckning 431">
                    <a:extLst>
                      <a:ext uri="{FF2B5EF4-FFF2-40B4-BE49-F238E27FC236}">
                        <a16:creationId xmlns:a16="http://schemas.microsoft.com/office/drawing/2014/main" id="{F32CC8B8-4E8B-C439-9D8F-B2FF9EA24518}"/>
                      </a:ext>
                    </a:extLst>
                  </p14:cNvPr>
                  <p14:cNvContentPartPr/>
                  <p14:nvPr/>
                </p14:nvContentPartPr>
                <p14:xfrm>
                  <a:off x="1021002" y="6072899"/>
                  <a:ext cx="198000" cy="136800"/>
                </p14:xfrm>
              </p:contentPart>
            </mc:Choice>
            <mc:Fallback>
              <p:pic>
                <p:nvPicPr>
                  <p:cNvPr id="432" name="Pennanteckning 431">
                    <a:extLst>
                      <a:ext uri="{FF2B5EF4-FFF2-40B4-BE49-F238E27FC236}">
                        <a16:creationId xmlns:a16="http://schemas.microsoft.com/office/drawing/2014/main" id="{F32CC8B8-4E8B-C439-9D8F-B2FF9EA24518}"/>
                      </a:ext>
                    </a:extLst>
                  </p:cNvPr>
                  <p:cNvPicPr/>
                  <p:nvPr/>
                </p:nvPicPr>
                <p:blipFill>
                  <a:blip r:embed="rId144"/>
                  <a:stretch>
                    <a:fillRect/>
                  </a:stretch>
                </p:blipFill>
                <p:spPr>
                  <a:xfrm>
                    <a:off x="1005882" y="6057419"/>
                    <a:ext cx="2286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433" name="Pennanteckning 432">
                    <a:extLst>
                      <a:ext uri="{FF2B5EF4-FFF2-40B4-BE49-F238E27FC236}">
                        <a16:creationId xmlns:a16="http://schemas.microsoft.com/office/drawing/2014/main" id="{D15785CB-BC9C-66E8-BDCC-304FB395CBD2}"/>
                      </a:ext>
                    </a:extLst>
                  </p14:cNvPr>
                  <p14:cNvContentPartPr/>
                  <p14:nvPr/>
                </p14:nvContentPartPr>
                <p14:xfrm>
                  <a:off x="1307922" y="6120779"/>
                  <a:ext cx="90360" cy="123480"/>
                </p14:xfrm>
              </p:contentPart>
            </mc:Choice>
            <mc:Fallback>
              <p:pic>
                <p:nvPicPr>
                  <p:cNvPr id="433" name="Pennanteckning 432">
                    <a:extLst>
                      <a:ext uri="{FF2B5EF4-FFF2-40B4-BE49-F238E27FC236}">
                        <a16:creationId xmlns:a16="http://schemas.microsoft.com/office/drawing/2014/main" id="{D15785CB-BC9C-66E8-BDCC-304FB395CBD2}"/>
                      </a:ext>
                    </a:extLst>
                  </p:cNvPr>
                  <p:cNvPicPr/>
                  <p:nvPr/>
                </p:nvPicPr>
                <p:blipFill>
                  <a:blip r:embed="rId146"/>
                  <a:stretch>
                    <a:fillRect/>
                  </a:stretch>
                </p:blipFill>
                <p:spPr>
                  <a:xfrm>
                    <a:off x="1292802" y="6105299"/>
                    <a:ext cx="1209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434" name="Pennanteckning 433">
                    <a:extLst>
                      <a:ext uri="{FF2B5EF4-FFF2-40B4-BE49-F238E27FC236}">
                        <a16:creationId xmlns:a16="http://schemas.microsoft.com/office/drawing/2014/main" id="{D63C0794-7F7E-1B8B-E9AE-E8FC59A9265D}"/>
                      </a:ext>
                    </a:extLst>
                  </p14:cNvPr>
                  <p14:cNvContentPartPr/>
                  <p14:nvPr/>
                </p14:nvContentPartPr>
                <p14:xfrm>
                  <a:off x="1471362" y="6042299"/>
                  <a:ext cx="200160" cy="217080"/>
                </p14:xfrm>
              </p:contentPart>
            </mc:Choice>
            <mc:Fallback>
              <p:pic>
                <p:nvPicPr>
                  <p:cNvPr id="434" name="Pennanteckning 433">
                    <a:extLst>
                      <a:ext uri="{FF2B5EF4-FFF2-40B4-BE49-F238E27FC236}">
                        <a16:creationId xmlns:a16="http://schemas.microsoft.com/office/drawing/2014/main" id="{D63C0794-7F7E-1B8B-E9AE-E8FC59A9265D}"/>
                      </a:ext>
                    </a:extLst>
                  </p:cNvPr>
                  <p:cNvPicPr/>
                  <p:nvPr/>
                </p:nvPicPr>
                <p:blipFill>
                  <a:blip r:embed="rId148"/>
                  <a:stretch>
                    <a:fillRect/>
                  </a:stretch>
                </p:blipFill>
                <p:spPr>
                  <a:xfrm>
                    <a:off x="1456242" y="6026819"/>
                    <a:ext cx="2307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435" name="Pennanteckning 434">
                    <a:extLst>
                      <a:ext uri="{FF2B5EF4-FFF2-40B4-BE49-F238E27FC236}">
                        <a16:creationId xmlns:a16="http://schemas.microsoft.com/office/drawing/2014/main" id="{413C1B6F-E114-6E39-DEF2-BFFC7E6CFB6E}"/>
                      </a:ext>
                    </a:extLst>
                  </p14:cNvPr>
                  <p14:cNvContentPartPr/>
                  <p14:nvPr/>
                </p14:nvContentPartPr>
                <p14:xfrm>
                  <a:off x="1723362" y="6084419"/>
                  <a:ext cx="347760" cy="192240"/>
                </p14:xfrm>
              </p:contentPart>
            </mc:Choice>
            <mc:Fallback>
              <p:pic>
                <p:nvPicPr>
                  <p:cNvPr id="435" name="Pennanteckning 434">
                    <a:extLst>
                      <a:ext uri="{FF2B5EF4-FFF2-40B4-BE49-F238E27FC236}">
                        <a16:creationId xmlns:a16="http://schemas.microsoft.com/office/drawing/2014/main" id="{413C1B6F-E114-6E39-DEF2-BFFC7E6CFB6E}"/>
                      </a:ext>
                    </a:extLst>
                  </p:cNvPr>
                  <p:cNvPicPr/>
                  <p:nvPr/>
                </p:nvPicPr>
                <p:blipFill>
                  <a:blip r:embed="rId150"/>
                  <a:stretch>
                    <a:fillRect/>
                  </a:stretch>
                </p:blipFill>
                <p:spPr>
                  <a:xfrm>
                    <a:off x="1707882" y="6068939"/>
                    <a:ext cx="378360" cy="222840"/>
                  </a:xfrm>
                  <a:prstGeom prst="rect">
                    <a:avLst/>
                  </a:prstGeom>
                </p:spPr>
              </p:pic>
            </mc:Fallback>
          </mc:AlternateContent>
        </p:grpSp>
        <p:grpSp>
          <p:nvGrpSpPr>
            <p:cNvPr id="443" name="Grupp 442">
              <a:extLst>
                <a:ext uri="{FF2B5EF4-FFF2-40B4-BE49-F238E27FC236}">
                  <a16:creationId xmlns:a16="http://schemas.microsoft.com/office/drawing/2014/main" id="{0185296A-62E0-EB09-7B36-BF1726FB6ABC}"/>
                </a:ext>
              </a:extLst>
            </p:cNvPr>
            <p:cNvGrpSpPr/>
            <p:nvPr/>
          </p:nvGrpSpPr>
          <p:grpSpPr>
            <a:xfrm>
              <a:off x="2433642" y="5923859"/>
              <a:ext cx="986040" cy="471240"/>
              <a:chOff x="2433642" y="5923859"/>
              <a:chExt cx="986040" cy="471240"/>
            </a:xfrm>
          </p:grpSpPr>
          <mc:AlternateContent xmlns:mc="http://schemas.openxmlformats.org/markup-compatibility/2006">
            <mc:Choice xmlns:p14="http://schemas.microsoft.com/office/powerpoint/2010/main" Requires="p14">
              <p:contentPart p14:bwMode="auto" r:id="rId151">
                <p14:nvContentPartPr>
                  <p14:cNvPr id="437" name="Pennanteckning 436">
                    <a:extLst>
                      <a:ext uri="{FF2B5EF4-FFF2-40B4-BE49-F238E27FC236}">
                        <a16:creationId xmlns:a16="http://schemas.microsoft.com/office/drawing/2014/main" id="{248A7314-C24B-CF32-E1D0-AB8481C1AEB2}"/>
                      </a:ext>
                    </a:extLst>
                  </p14:cNvPr>
                  <p14:cNvContentPartPr/>
                  <p14:nvPr/>
                </p14:nvContentPartPr>
                <p14:xfrm>
                  <a:off x="2455962" y="6108179"/>
                  <a:ext cx="20880" cy="286920"/>
                </p14:xfrm>
              </p:contentPart>
            </mc:Choice>
            <mc:Fallback>
              <p:pic>
                <p:nvPicPr>
                  <p:cNvPr id="437" name="Pennanteckning 436">
                    <a:extLst>
                      <a:ext uri="{FF2B5EF4-FFF2-40B4-BE49-F238E27FC236}">
                        <a16:creationId xmlns:a16="http://schemas.microsoft.com/office/drawing/2014/main" id="{248A7314-C24B-CF32-E1D0-AB8481C1AEB2}"/>
                      </a:ext>
                    </a:extLst>
                  </p:cNvPr>
                  <p:cNvPicPr/>
                  <p:nvPr/>
                </p:nvPicPr>
                <p:blipFill>
                  <a:blip r:embed="rId152"/>
                  <a:stretch>
                    <a:fillRect/>
                  </a:stretch>
                </p:blipFill>
                <p:spPr>
                  <a:xfrm>
                    <a:off x="2440842" y="6093059"/>
                    <a:ext cx="5148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440" name="Pennanteckning 439">
                    <a:extLst>
                      <a:ext uri="{FF2B5EF4-FFF2-40B4-BE49-F238E27FC236}">
                        <a16:creationId xmlns:a16="http://schemas.microsoft.com/office/drawing/2014/main" id="{4215C9B2-574C-8365-A454-9B9E047EC898}"/>
                      </a:ext>
                    </a:extLst>
                  </p14:cNvPr>
                  <p14:cNvContentPartPr/>
                  <p14:nvPr/>
                </p14:nvContentPartPr>
                <p14:xfrm>
                  <a:off x="2433642" y="6086939"/>
                  <a:ext cx="129240" cy="113760"/>
                </p14:xfrm>
              </p:contentPart>
            </mc:Choice>
            <mc:Fallback>
              <p:pic>
                <p:nvPicPr>
                  <p:cNvPr id="440" name="Pennanteckning 439">
                    <a:extLst>
                      <a:ext uri="{FF2B5EF4-FFF2-40B4-BE49-F238E27FC236}">
                        <a16:creationId xmlns:a16="http://schemas.microsoft.com/office/drawing/2014/main" id="{4215C9B2-574C-8365-A454-9B9E047EC898}"/>
                      </a:ext>
                    </a:extLst>
                  </p:cNvPr>
                  <p:cNvPicPr/>
                  <p:nvPr/>
                </p:nvPicPr>
                <p:blipFill>
                  <a:blip r:embed="rId154"/>
                  <a:stretch>
                    <a:fillRect/>
                  </a:stretch>
                </p:blipFill>
                <p:spPr>
                  <a:xfrm>
                    <a:off x="2418522" y="6071459"/>
                    <a:ext cx="1598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441" name="Pennanteckning 440">
                    <a:extLst>
                      <a:ext uri="{FF2B5EF4-FFF2-40B4-BE49-F238E27FC236}">
                        <a16:creationId xmlns:a16="http://schemas.microsoft.com/office/drawing/2014/main" id="{B53B255D-4BD6-7ADF-BA24-9CF9E1466777}"/>
                      </a:ext>
                    </a:extLst>
                  </p14:cNvPr>
                  <p14:cNvContentPartPr/>
                  <p14:nvPr/>
                </p14:nvContentPartPr>
                <p14:xfrm>
                  <a:off x="2704722" y="5923859"/>
                  <a:ext cx="399960" cy="240840"/>
                </p14:xfrm>
              </p:contentPart>
            </mc:Choice>
            <mc:Fallback>
              <p:pic>
                <p:nvPicPr>
                  <p:cNvPr id="441" name="Pennanteckning 440">
                    <a:extLst>
                      <a:ext uri="{FF2B5EF4-FFF2-40B4-BE49-F238E27FC236}">
                        <a16:creationId xmlns:a16="http://schemas.microsoft.com/office/drawing/2014/main" id="{B53B255D-4BD6-7ADF-BA24-9CF9E1466777}"/>
                      </a:ext>
                    </a:extLst>
                  </p:cNvPr>
                  <p:cNvPicPr/>
                  <p:nvPr/>
                </p:nvPicPr>
                <p:blipFill>
                  <a:blip r:embed="rId156"/>
                  <a:stretch>
                    <a:fillRect/>
                  </a:stretch>
                </p:blipFill>
                <p:spPr>
                  <a:xfrm>
                    <a:off x="2689602" y="5908739"/>
                    <a:ext cx="4302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442" name="Pennanteckning 441">
                    <a:extLst>
                      <a:ext uri="{FF2B5EF4-FFF2-40B4-BE49-F238E27FC236}">
                        <a16:creationId xmlns:a16="http://schemas.microsoft.com/office/drawing/2014/main" id="{FF5264D7-F148-3775-6F00-DD18AA234934}"/>
                      </a:ext>
                    </a:extLst>
                  </p14:cNvPr>
                  <p14:cNvContentPartPr/>
                  <p14:nvPr/>
                </p14:nvContentPartPr>
                <p14:xfrm>
                  <a:off x="3093522" y="6014939"/>
                  <a:ext cx="326160" cy="292320"/>
                </p14:xfrm>
              </p:contentPart>
            </mc:Choice>
            <mc:Fallback>
              <p:pic>
                <p:nvPicPr>
                  <p:cNvPr id="442" name="Pennanteckning 441">
                    <a:extLst>
                      <a:ext uri="{FF2B5EF4-FFF2-40B4-BE49-F238E27FC236}">
                        <a16:creationId xmlns:a16="http://schemas.microsoft.com/office/drawing/2014/main" id="{FF5264D7-F148-3775-6F00-DD18AA234934}"/>
                      </a:ext>
                    </a:extLst>
                  </p:cNvPr>
                  <p:cNvPicPr/>
                  <p:nvPr/>
                </p:nvPicPr>
                <p:blipFill>
                  <a:blip r:embed="rId158"/>
                  <a:stretch>
                    <a:fillRect/>
                  </a:stretch>
                </p:blipFill>
                <p:spPr>
                  <a:xfrm>
                    <a:off x="3078402" y="5999459"/>
                    <a:ext cx="356760" cy="322920"/>
                  </a:xfrm>
                  <a:prstGeom prst="rect">
                    <a:avLst/>
                  </a:prstGeom>
                </p:spPr>
              </p:pic>
            </mc:Fallback>
          </mc:AlternateContent>
        </p:grpSp>
      </p:grpSp>
      <p:grpSp>
        <p:nvGrpSpPr>
          <p:cNvPr id="583" name="Grupp 582">
            <a:extLst>
              <a:ext uri="{FF2B5EF4-FFF2-40B4-BE49-F238E27FC236}">
                <a16:creationId xmlns:a16="http://schemas.microsoft.com/office/drawing/2014/main" id="{37FFA505-4710-F844-70DA-4A63F4644A28}"/>
              </a:ext>
            </a:extLst>
          </p:cNvPr>
          <p:cNvGrpSpPr/>
          <p:nvPr/>
        </p:nvGrpSpPr>
        <p:grpSpPr>
          <a:xfrm>
            <a:off x="5430431" y="1781775"/>
            <a:ext cx="2678040" cy="532800"/>
            <a:chOff x="4453242" y="1806539"/>
            <a:chExt cx="2678040" cy="532800"/>
          </a:xfrm>
        </p:grpSpPr>
        <mc:AlternateContent xmlns:mc="http://schemas.openxmlformats.org/markup-compatibility/2006">
          <mc:Choice xmlns:p14="http://schemas.microsoft.com/office/powerpoint/2010/main" Requires="p14">
            <p:contentPart p14:bwMode="auto" r:id="rId159">
              <p14:nvContentPartPr>
                <p14:cNvPr id="444" name="Pennanteckning 443">
                  <a:extLst>
                    <a:ext uri="{FF2B5EF4-FFF2-40B4-BE49-F238E27FC236}">
                      <a16:creationId xmlns:a16="http://schemas.microsoft.com/office/drawing/2014/main" id="{6CA9435F-7A27-A5FF-08FE-BC69D898B2A8}"/>
                    </a:ext>
                  </a:extLst>
                </p14:cNvPr>
                <p14:cNvContentPartPr/>
                <p14:nvPr/>
              </p14:nvContentPartPr>
              <p14:xfrm>
                <a:off x="4453242" y="1806539"/>
                <a:ext cx="198720" cy="337680"/>
              </p14:xfrm>
            </p:contentPart>
          </mc:Choice>
          <mc:Fallback>
            <p:pic>
              <p:nvPicPr>
                <p:cNvPr id="444" name="Pennanteckning 443">
                  <a:extLst>
                    <a:ext uri="{FF2B5EF4-FFF2-40B4-BE49-F238E27FC236}">
                      <a16:creationId xmlns:a16="http://schemas.microsoft.com/office/drawing/2014/main" id="{6CA9435F-7A27-A5FF-08FE-BC69D898B2A8}"/>
                    </a:ext>
                  </a:extLst>
                </p:cNvPr>
                <p:cNvPicPr/>
                <p:nvPr/>
              </p:nvPicPr>
              <p:blipFill>
                <a:blip r:embed="rId160"/>
                <a:stretch>
                  <a:fillRect/>
                </a:stretch>
              </p:blipFill>
              <p:spPr>
                <a:xfrm>
                  <a:off x="4437762" y="1791059"/>
                  <a:ext cx="229320" cy="368280"/>
                </a:xfrm>
                <a:prstGeom prst="rect">
                  <a:avLst/>
                </a:prstGeom>
              </p:spPr>
            </p:pic>
          </mc:Fallback>
        </mc:AlternateContent>
        <p:grpSp>
          <p:nvGrpSpPr>
            <p:cNvPr id="462" name="Grupp 461">
              <a:extLst>
                <a:ext uri="{FF2B5EF4-FFF2-40B4-BE49-F238E27FC236}">
                  <a16:creationId xmlns:a16="http://schemas.microsoft.com/office/drawing/2014/main" id="{52600E47-55BD-42B1-A6C1-3D08BE8D2AA7}"/>
                </a:ext>
              </a:extLst>
            </p:cNvPr>
            <p:cNvGrpSpPr/>
            <p:nvPr/>
          </p:nvGrpSpPr>
          <p:grpSpPr>
            <a:xfrm>
              <a:off x="4857522" y="1890059"/>
              <a:ext cx="218880" cy="270000"/>
              <a:chOff x="4857522" y="1890059"/>
              <a:chExt cx="218880" cy="270000"/>
            </a:xfrm>
          </p:grpSpPr>
          <mc:AlternateContent xmlns:mc="http://schemas.openxmlformats.org/markup-compatibility/2006">
            <mc:Choice xmlns:p14="http://schemas.microsoft.com/office/powerpoint/2010/main" Requires="p14">
              <p:contentPart p14:bwMode="auto" r:id="rId161">
                <p14:nvContentPartPr>
                  <p14:cNvPr id="445" name="Pennanteckning 444">
                    <a:extLst>
                      <a:ext uri="{FF2B5EF4-FFF2-40B4-BE49-F238E27FC236}">
                        <a16:creationId xmlns:a16="http://schemas.microsoft.com/office/drawing/2014/main" id="{7BE584A0-2877-88B9-8C0E-FDC963A386D4}"/>
                      </a:ext>
                    </a:extLst>
                  </p14:cNvPr>
                  <p14:cNvContentPartPr/>
                  <p14:nvPr/>
                </p14:nvContentPartPr>
                <p14:xfrm>
                  <a:off x="4857522" y="1890059"/>
                  <a:ext cx="128520" cy="270000"/>
                </p14:xfrm>
              </p:contentPart>
            </mc:Choice>
            <mc:Fallback>
              <p:pic>
                <p:nvPicPr>
                  <p:cNvPr id="445" name="Pennanteckning 444">
                    <a:extLst>
                      <a:ext uri="{FF2B5EF4-FFF2-40B4-BE49-F238E27FC236}">
                        <a16:creationId xmlns:a16="http://schemas.microsoft.com/office/drawing/2014/main" id="{7BE584A0-2877-88B9-8C0E-FDC963A386D4}"/>
                      </a:ext>
                    </a:extLst>
                  </p:cNvPr>
                  <p:cNvPicPr/>
                  <p:nvPr/>
                </p:nvPicPr>
                <p:blipFill>
                  <a:blip r:embed="rId162"/>
                  <a:stretch>
                    <a:fillRect/>
                  </a:stretch>
                </p:blipFill>
                <p:spPr>
                  <a:xfrm>
                    <a:off x="4842042" y="1874579"/>
                    <a:ext cx="15912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446" name="Pennanteckning 445">
                    <a:extLst>
                      <a:ext uri="{FF2B5EF4-FFF2-40B4-BE49-F238E27FC236}">
                        <a16:creationId xmlns:a16="http://schemas.microsoft.com/office/drawing/2014/main" id="{B54F54E6-DF5D-9883-D79E-C26C6504B81E}"/>
                      </a:ext>
                    </a:extLst>
                  </p14:cNvPr>
                  <p14:cNvContentPartPr/>
                  <p14:nvPr/>
                </p14:nvContentPartPr>
                <p14:xfrm>
                  <a:off x="4960122" y="1941179"/>
                  <a:ext cx="116280" cy="56520"/>
                </p14:xfrm>
              </p:contentPart>
            </mc:Choice>
            <mc:Fallback>
              <p:pic>
                <p:nvPicPr>
                  <p:cNvPr id="446" name="Pennanteckning 445">
                    <a:extLst>
                      <a:ext uri="{FF2B5EF4-FFF2-40B4-BE49-F238E27FC236}">
                        <a16:creationId xmlns:a16="http://schemas.microsoft.com/office/drawing/2014/main" id="{B54F54E6-DF5D-9883-D79E-C26C6504B81E}"/>
                      </a:ext>
                    </a:extLst>
                  </p:cNvPr>
                  <p:cNvPicPr/>
                  <p:nvPr/>
                </p:nvPicPr>
                <p:blipFill>
                  <a:blip r:embed="rId164"/>
                  <a:stretch>
                    <a:fillRect/>
                  </a:stretch>
                </p:blipFill>
                <p:spPr>
                  <a:xfrm>
                    <a:off x="4944642" y="1926059"/>
                    <a:ext cx="146520" cy="87120"/>
                  </a:xfrm>
                  <a:prstGeom prst="rect">
                    <a:avLst/>
                  </a:prstGeom>
                </p:spPr>
              </p:pic>
            </mc:Fallback>
          </mc:AlternateContent>
        </p:grpSp>
        <p:grpSp>
          <p:nvGrpSpPr>
            <p:cNvPr id="461" name="Grupp 460">
              <a:extLst>
                <a:ext uri="{FF2B5EF4-FFF2-40B4-BE49-F238E27FC236}">
                  <a16:creationId xmlns:a16="http://schemas.microsoft.com/office/drawing/2014/main" id="{D88AA0FE-16F6-E67F-CB9B-9959B1CB4548}"/>
                </a:ext>
              </a:extLst>
            </p:cNvPr>
            <p:cNvGrpSpPr/>
            <p:nvPr/>
          </p:nvGrpSpPr>
          <p:grpSpPr>
            <a:xfrm>
              <a:off x="5314722" y="1809779"/>
              <a:ext cx="280080" cy="185760"/>
              <a:chOff x="5314722" y="1809779"/>
              <a:chExt cx="280080" cy="185760"/>
            </a:xfrm>
          </p:grpSpPr>
          <mc:AlternateContent xmlns:mc="http://schemas.openxmlformats.org/markup-compatibility/2006">
            <mc:Choice xmlns:p14="http://schemas.microsoft.com/office/powerpoint/2010/main" Requires="p14">
              <p:contentPart p14:bwMode="auto" r:id="rId165">
                <p14:nvContentPartPr>
                  <p14:cNvPr id="447" name="Pennanteckning 446">
                    <a:extLst>
                      <a:ext uri="{FF2B5EF4-FFF2-40B4-BE49-F238E27FC236}">
                        <a16:creationId xmlns:a16="http://schemas.microsoft.com/office/drawing/2014/main" id="{7C6E55E6-E990-F02B-85DD-390E95F9FF6D}"/>
                      </a:ext>
                    </a:extLst>
                  </p14:cNvPr>
                  <p14:cNvContentPartPr/>
                  <p14:nvPr/>
                </p14:nvContentPartPr>
                <p14:xfrm>
                  <a:off x="5314722" y="1911299"/>
                  <a:ext cx="112680" cy="22680"/>
                </p14:xfrm>
              </p:contentPart>
            </mc:Choice>
            <mc:Fallback>
              <p:pic>
                <p:nvPicPr>
                  <p:cNvPr id="447" name="Pennanteckning 446">
                    <a:extLst>
                      <a:ext uri="{FF2B5EF4-FFF2-40B4-BE49-F238E27FC236}">
                        <a16:creationId xmlns:a16="http://schemas.microsoft.com/office/drawing/2014/main" id="{7C6E55E6-E990-F02B-85DD-390E95F9FF6D}"/>
                      </a:ext>
                    </a:extLst>
                  </p:cNvPr>
                  <p:cNvPicPr/>
                  <p:nvPr/>
                </p:nvPicPr>
                <p:blipFill>
                  <a:blip r:embed="rId166"/>
                  <a:stretch>
                    <a:fillRect/>
                  </a:stretch>
                </p:blipFill>
                <p:spPr>
                  <a:xfrm>
                    <a:off x="5299602" y="1896179"/>
                    <a:ext cx="1432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448" name="Pennanteckning 447">
                    <a:extLst>
                      <a:ext uri="{FF2B5EF4-FFF2-40B4-BE49-F238E27FC236}">
                        <a16:creationId xmlns:a16="http://schemas.microsoft.com/office/drawing/2014/main" id="{E86076C2-4044-B8D1-61F5-F2129DC2D80E}"/>
                      </a:ext>
                    </a:extLst>
                  </p14:cNvPr>
                  <p14:cNvContentPartPr/>
                  <p14:nvPr/>
                </p14:nvContentPartPr>
                <p14:xfrm>
                  <a:off x="5331282" y="1936139"/>
                  <a:ext cx="108000" cy="32760"/>
                </p14:xfrm>
              </p:contentPart>
            </mc:Choice>
            <mc:Fallback>
              <p:pic>
                <p:nvPicPr>
                  <p:cNvPr id="448" name="Pennanteckning 447">
                    <a:extLst>
                      <a:ext uri="{FF2B5EF4-FFF2-40B4-BE49-F238E27FC236}">
                        <a16:creationId xmlns:a16="http://schemas.microsoft.com/office/drawing/2014/main" id="{E86076C2-4044-B8D1-61F5-F2129DC2D80E}"/>
                      </a:ext>
                    </a:extLst>
                  </p:cNvPr>
                  <p:cNvPicPr/>
                  <p:nvPr/>
                </p:nvPicPr>
                <p:blipFill>
                  <a:blip r:embed="rId168"/>
                  <a:stretch>
                    <a:fillRect/>
                  </a:stretch>
                </p:blipFill>
                <p:spPr>
                  <a:xfrm>
                    <a:off x="5316162" y="1921019"/>
                    <a:ext cx="1382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449" name="Pennanteckning 448">
                    <a:extLst>
                      <a:ext uri="{FF2B5EF4-FFF2-40B4-BE49-F238E27FC236}">
                        <a16:creationId xmlns:a16="http://schemas.microsoft.com/office/drawing/2014/main" id="{D73A2593-B5DC-649C-44C1-7CEE1B4A5AF7}"/>
                      </a:ext>
                    </a:extLst>
                  </p14:cNvPr>
                  <p14:cNvContentPartPr/>
                  <p14:nvPr/>
                </p14:nvContentPartPr>
                <p14:xfrm>
                  <a:off x="5518122" y="1809779"/>
                  <a:ext cx="76680" cy="185760"/>
                </p14:xfrm>
              </p:contentPart>
            </mc:Choice>
            <mc:Fallback>
              <p:pic>
                <p:nvPicPr>
                  <p:cNvPr id="449" name="Pennanteckning 448">
                    <a:extLst>
                      <a:ext uri="{FF2B5EF4-FFF2-40B4-BE49-F238E27FC236}">
                        <a16:creationId xmlns:a16="http://schemas.microsoft.com/office/drawing/2014/main" id="{D73A2593-B5DC-649C-44C1-7CEE1B4A5AF7}"/>
                      </a:ext>
                    </a:extLst>
                  </p:cNvPr>
                  <p:cNvPicPr/>
                  <p:nvPr/>
                </p:nvPicPr>
                <p:blipFill>
                  <a:blip r:embed="rId170"/>
                  <a:stretch>
                    <a:fillRect/>
                  </a:stretch>
                </p:blipFill>
                <p:spPr>
                  <a:xfrm>
                    <a:off x="5503002" y="1794299"/>
                    <a:ext cx="106920" cy="216000"/>
                  </a:xfrm>
                  <a:prstGeom prst="rect">
                    <a:avLst/>
                  </a:prstGeom>
                </p:spPr>
              </p:pic>
            </mc:Fallback>
          </mc:AlternateContent>
        </p:grpSp>
        <p:grpSp>
          <p:nvGrpSpPr>
            <p:cNvPr id="460" name="Grupp 459">
              <a:extLst>
                <a:ext uri="{FF2B5EF4-FFF2-40B4-BE49-F238E27FC236}">
                  <a16:creationId xmlns:a16="http://schemas.microsoft.com/office/drawing/2014/main" id="{A0EFA2FB-8F2E-B20F-6FD5-E75C785120B0}"/>
                </a:ext>
              </a:extLst>
            </p:cNvPr>
            <p:cNvGrpSpPr/>
            <p:nvPr/>
          </p:nvGrpSpPr>
          <p:grpSpPr>
            <a:xfrm>
              <a:off x="5857962" y="1813019"/>
              <a:ext cx="1273320" cy="526320"/>
              <a:chOff x="5857962" y="1813019"/>
              <a:chExt cx="1273320" cy="526320"/>
            </a:xfrm>
          </p:grpSpPr>
          <mc:AlternateContent xmlns:mc="http://schemas.openxmlformats.org/markup-compatibility/2006">
            <mc:Choice xmlns:p14="http://schemas.microsoft.com/office/powerpoint/2010/main" Requires="p14">
              <p:contentPart p14:bwMode="auto" r:id="rId171">
                <p14:nvContentPartPr>
                  <p14:cNvPr id="450" name="Pennanteckning 449">
                    <a:extLst>
                      <a:ext uri="{FF2B5EF4-FFF2-40B4-BE49-F238E27FC236}">
                        <a16:creationId xmlns:a16="http://schemas.microsoft.com/office/drawing/2014/main" id="{4F116186-C22D-2491-D94B-D1DC4B649D4D}"/>
                      </a:ext>
                    </a:extLst>
                  </p14:cNvPr>
                  <p14:cNvContentPartPr/>
                  <p14:nvPr/>
                </p14:nvContentPartPr>
                <p14:xfrm>
                  <a:off x="5967402" y="1835339"/>
                  <a:ext cx="45720" cy="247680"/>
                </p14:xfrm>
              </p:contentPart>
            </mc:Choice>
            <mc:Fallback>
              <p:pic>
                <p:nvPicPr>
                  <p:cNvPr id="450" name="Pennanteckning 449">
                    <a:extLst>
                      <a:ext uri="{FF2B5EF4-FFF2-40B4-BE49-F238E27FC236}">
                        <a16:creationId xmlns:a16="http://schemas.microsoft.com/office/drawing/2014/main" id="{4F116186-C22D-2491-D94B-D1DC4B649D4D}"/>
                      </a:ext>
                    </a:extLst>
                  </p:cNvPr>
                  <p:cNvPicPr/>
                  <p:nvPr/>
                </p:nvPicPr>
                <p:blipFill>
                  <a:blip r:embed="rId172"/>
                  <a:stretch>
                    <a:fillRect/>
                  </a:stretch>
                </p:blipFill>
                <p:spPr>
                  <a:xfrm>
                    <a:off x="5951922" y="1820219"/>
                    <a:ext cx="763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451" name="Pennanteckning 450">
                    <a:extLst>
                      <a:ext uri="{FF2B5EF4-FFF2-40B4-BE49-F238E27FC236}">
                        <a16:creationId xmlns:a16="http://schemas.microsoft.com/office/drawing/2014/main" id="{632C3EDF-D296-212F-F8CD-F33CC1E007E1}"/>
                      </a:ext>
                    </a:extLst>
                  </p14:cNvPr>
                  <p14:cNvContentPartPr/>
                  <p14:nvPr/>
                </p14:nvContentPartPr>
                <p14:xfrm>
                  <a:off x="5857962" y="1813019"/>
                  <a:ext cx="216360" cy="136800"/>
                </p14:xfrm>
              </p:contentPart>
            </mc:Choice>
            <mc:Fallback>
              <p:pic>
                <p:nvPicPr>
                  <p:cNvPr id="451" name="Pennanteckning 450">
                    <a:extLst>
                      <a:ext uri="{FF2B5EF4-FFF2-40B4-BE49-F238E27FC236}">
                        <a16:creationId xmlns:a16="http://schemas.microsoft.com/office/drawing/2014/main" id="{632C3EDF-D296-212F-F8CD-F33CC1E007E1}"/>
                      </a:ext>
                    </a:extLst>
                  </p:cNvPr>
                  <p:cNvPicPr/>
                  <p:nvPr/>
                </p:nvPicPr>
                <p:blipFill>
                  <a:blip r:embed="rId174"/>
                  <a:stretch>
                    <a:fillRect/>
                  </a:stretch>
                </p:blipFill>
                <p:spPr>
                  <a:xfrm>
                    <a:off x="5842842" y="1797899"/>
                    <a:ext cx="2466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452" name="Pennanteckning 451">
                    <a:extLst>
                      <a:ext uri="{FF2B5EF4-FFF2-40B4-BE49-F238E27FC236}">
                        <a16:creationId xmlns:a16="http://schemas.microsoft.com/office/drawing/2014/main" id="{36788E37-B046-C2A9-AE56-192FFB3B2454}"/>
                      </a:ext>
                    </a:extLst>
                  </p14:cNvPr>
                  <p14:cNvContentPartPr/>
                  <p14:nvPr/>
                </p14:nvContentPartPr>
                <p14:xfrm>
                  <a:off x="6230922" y="2054579"/>
                  <a:ext cx="11880" cy="284760"/>
                </p14:xfrm>
              </p:contentPart>
            </mc:Choice>
            <mc:Fallback>
              <p:pic>
                <p:nvPicPr>
                  <p:cNvPr id="452" name="Pennanteckning 451">
                    <a:extLst>
                      <a:ext uri="{FF2B5EF4-FFF2-40B4-BE49-F238E27FC236}">
                        <a16:creationId xmlns:a16="http://schemas.microsoft.com/office/drawing/2014/main" id="{36788E37-B046-C2A9-AE56-192FFB3B2454}"/>
                      </a:ext>
                    </a:extLst>
                  </p:cNvPr>
                  <p:cNvPicPr/>
                  <p:nvPr/>
                </p:nvPicPr>
                <p:blipFill>
                  <a:blip r:embed="rId176"/>
                  <a:stretch>
                    <a:fillRect/>
                  </a:stretch>
                </p:blipFill>
                <p:spPr>
                  <a:xfrm>
                    <a:off x="6215802" y="2039099"/>
                    <a:ext cx="4248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453" name="Pennanteckning 452">
                    <a:extLst>
                      <a:ext uri="{FF2B5EF4-FFF2-40B4-BE49-F238E27FC236}">
                        <a16:creationId xmlns:a16="http://schemas.microsoft.com/office/drawing/2014/main" id="{F59739E7-417B-4EC7-EF28-0CA63A8320CC}"/>
                      </a:ext>
                    </a:extLst>
                  </p14:cNvPr>
                  <p14:cNvContentPartPr/>
                  <p14:nvPr/>
                </p14:nvContentPartPr>
                <p14:xfrm>
                  <a:off x="6215442" y="1953059"/>
                  <a:ext cx="113760" cy="123840"/>
                </p14:xfrm>
              </p:contentPart>
            </mc:Choice>
            <mc:Fallback>
              <p:pic>
                <p:nvPicPr>
                  <p:cNvPr id="453" name="Pennanteckning 452">
                    <a:extLst>
                      <a:ext uri="{FF2B5EF4-FFF2-40B4-BE49-F238E27FC236}">
                        <a16:creationId xmlns:a16="http://schemas.microsoft.com/office/drawing/2014/main" id="{F59739E7-417B-4EC7-EF28-0CA63A8320CC}"/>
                      </a:ext>
                    </a:extLst>
                  </p:cNvPr>
                  <p:cNvPicPr/>
                  <p:nvPr/>
                </p:nvPicPr>
                <p:blipFill>
                  <a:blip r:embed="rId178"/>
                  <a:stretch>
                    <a:fillRect/>
                  </a:stretch>
                </p:blipFill>
                <p:spPr>
                  <a:xfrm>
                    <a:off x="6199962" y="1937939"/>
                    <a:ext cx="1440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454" name="Pennanteckning 453">
                    <a:extLst>
                      <a:ext uri="{FF2B5EF4-FFF2-40B4-BE49-F238E27FC236}">
                        <a16:creationId xmlns:a16="http://schemas.microsoft.com/office/drawing/2014/main" id="{94C0F6C2-B966-130D-1106-2FF5E8E18FCA}"/>
                      </a:ext>
                    </a:extLst>
                  </p14:cNvPr>
                  <p14:cNvContentPartPr/>
                  <p14:nvPr/>
                </p14:nvContentPartPr>
                <p14:xfrm>
                  <a:off x="6400482" y="2008859"/>
                  <a:ext cx="179640" cy="116280"/>
                </p14:xfrm>
              </p:contentPart>
            </mc:Choice>
            <mc:Fallback>
              <p:pic>
                <p:nvPicPr>
                  <p:cNvPr id="454" name="Pennanteckning 453">
                    <a:extLst>
                      <a:ext uri="{FF2B5EF4-FFF2-40B4-BE49-F238E27FC236}">
                        <a16:creationId xmlns:a16="http://schemas.microsoft.com/office/drawing/2014/main" id="{94C0F6C2-B966-130D-1106-2FF5E8E18FCA}"/>
                      </a:ext>
                    </a:extLst>
                  </p:cNvPr>
                  <p:cNvPicPr/>
                  <p:nvPr/>
                </p:nvPicPr>
                <p:blipFill>
                  <a:blip r:embed="rId180"/>
                  <a:stretch>
                    <a:fillRect/>
                  </a:stretch>
                </p:blipFill>
                <p:spPr>
                  <a:xfrm>
                    <a:off x="6385362" y="1993739"/>
                    <a:ext cx="2102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455" name="Pennanteckning 454">
                    <a:extLst>
                      <a:ext uri="{FF2B5EF4-FFF2-40B4-BE49-F238E27FC236}">
                        <a16:creationId xmlns:a16="http://schemas.microsoft.com/office/drawing/2014/main" id="{608B6A8B-C993-3EA7-73BD-AB0FB47085E2}"/>
                      </a:ext>
                    </a:extLst>
                  </p14:cNvPr>
                  <p14:cNvContentPartPr/>
                  <p14:nvPr/>
                </p14:nvContentPartPr>
                <p14:xfrm>
                  <a:off x="6624042" y="2027939"/>
                  <a:ext cx="130320" cy="71640"/>
                </p14:xfrm>
              </p:contentPart>
            </mc:Choice>
            <mc:Fallback>
              <p:pic>
                <p:nvPicPr>
                  <p:cNvPr id="455" name="Pennanteckning 454">
                    <a:extLst>
                      <a:ext uri="{FF2B5EF4-FFF2-40B4-BE49-F238E27FC236}">
                        <a16:creationId xmlns:a16="http://schemas.microsoft.com/office/drawing/2014/main" id="{608B6A8B-C993-3EA7-73BD-AB0FB47085E2}"/>
                      </a:ext>
                    </a:extLst>
                  </p:cNvPr>
                  <p:cNvPicPr/>
                  <p:nvPr/>
                </p:nvPicPr>
                <p:blipFill>
                  <a:blip r:embed="rId182"/>
                  <a:stretch>
                    <a:fillRect/>
                  </a:stretch>
                </p:blipFill>
                <p:spPr>
                  <a:xfrm>
                    <a:off x="6608562" y="2012819"/>
                    <a:ext cx="1605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456" name="Pennanteckning 455">
                    <a:extLst>
                      <a:ext uri="{FF2B5EF4-FFF2-40B4-BE49-F238E27FC236}">
                        <a16:creationId xmlns:a16="http://schemas.microsoft.com/office/drawing/2014/main" id="{DEBE266C-C7CB-C7AC-EFD6-7DBBDD240834}"/>
                      </a:ext>
                    </a:extLst>
                  </p14:cNvPr>
                  <p14:cNvContentPartPr/>
                  <p14:nvPr/>
                </p14:nvContentPartPr>
                <p14:xfrm>
                  <a:off x="6780282" y="1882499"/>
                  <a:ext cx="56520" cy="8640"/>
                </p14:xfrm>
              </p:contentPart>
            </mc:Choice>
            <mc:Fallback>
              <p:pic>
                <p:nvPicPr>
                  <p:cNvPr id="456" name="Pennanteckning 455">
                    <a:extLst>
                      <a:ext uri="{FF2B5EF4-FFF2-40B4-BE49-F238E27FC236}">
                        <a16:creationId xmlns:a16="http://schemas.microsoft.com/office/drawing/2014/main" id="{DEBE266C-C7CB-C7AC-EFD6-7DBBDD240834}"/>
                      </a:ext>
                    </a:extLst>
                  </p:cNvPr>
                  <p:cNvPicPr/>
                  <p:nvPr/>
                </p:nvPicPr>
                <p:blipFill>
                  <a:blip r:embed="rId184"/>
                  <a:stretch>
                    <a:fillRect/>
                  </a:stretch>
                </p:blipFill>
                <p:spPr>
                  <a:xfrm>
                    <a:off x="6764802" y="1867379"/>
                    <a:ext cx="871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457" name="Pennanteckning 456">
                    <a:extLst>
                      <a:ext uri="{FF2B5EF4-FFF2-40B4-BE49-F238E27FC236}">
                        <a16:creationId xmlns:a16="http://schemas.microsoft.com/office/drawing/2014/main" id="{D2EEB646-BEE9-8BB3-5E50-26DEA25D4406}"/>
                      </a:ext>
                    </a:extLst>
                  </p14:cNvPr>
                  <p14:cNvContentPartPr/>
                  <p14:nvPr/>
                </p14:nvContentPartPr>
                <p14:xfrm>
                  <a:off x="6864522" y="1899779"/>
                  <a:ext cx="34200" cy="173880"/>
                </p14:xfrm>
              </p:contentPart>
            </mc:Choice>
            <mc:Fallback>
              <p:pic>
                <p:nvPicPr>
                  <p:cNvPr id="457" name="Pennanteckning 456">
                    <a:extLst>
                      <a:ext uri="{FF2B5EF4-FFF2-40B4-BE49-F238E27FC236}">
                        <a16:creationId xmlns:a16="http://schemas.microsoft.com/office/drawing/2014/main" id="{D2EEB646-BEE9-8BB3-5E50-26DEA25D4406}"/>
                      </a:ext>
                    </a:extLst>
                  </p:cNvPr>
                  <p:cNvPicPr/>
                  <p:nvPr/>
                </p:nvPicPr>
                <p:blipFill>
                  <a:blip r:embed="rId186"/>
                  <a:stretch>
                    <a:fillRect/>
                  </a:stretch>
                </p:blipFill>
                <p:spPr>
                  <a:xfrm>
                    <a:off x="6849402" y="1884659"/>
                    <a:ext cx="648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458" name="Pennanteckning 457">
                    <a:extLst>
                      <a:ext uri="{FF2B5EF4-FFF2-40B4-BE49-F238E27FC236}">
                        <a16:creationId xmlns:a16="http://schemas.microsoft.com/office/drawing/2014/main" id="{16BF8AA7-5791-C7A6-716D-BE48FEDFEA71}"/>
                      </a:ext>
                    </a:extLst>
                  </p14:cNvPr>
                  <p14:cNvContentPartPr/>
                  <p14:nvPr/>
                </p14:nvContentPartPr>
                <p14:xfrm>
                  <a:off x="6840402" y="1980779"/>
                  <a:ext cx="140040" cy="12600"/>
                </p14:xfrm>
              </p:contentPart>
            </mc:Choice>
            <mc:Fallback>
              <p:pic>
                <p:nvPicPr>
                  <p:cNvPr id="458" name="Pennanteckning 457">
                    <a:extLst>
                      <a:ext uri="{FF2B5EF4-FFF2-40B4-BE49-F238E27FC236}">
                        <a16:creationId xmlns:a16="http://schemas.microsoft.com/office/drawing/2014/main" id="{16BF8AA7-5791-C7A6-716D-BE48FEDFEA71}"/>
                      </a:ext>
                    </a:extLst>
                  </p:cNvPr>
                  <p:cNvPicPr/>
                  <p:nvPr/>
                </p:nvPicPr>
                <p:blipFill>
                  <a:blip r:embed="rId188"/>
                  <a:stretch>
                    <a:fillRect/>
                  </a:stretch>
                </p:blipFill>
                <p:spPr>
                  <a:xfrm>
                    <a:off x="6825282" y="1965659"/>
                    <a:ext cx="1706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459" name="Pennanteckning 458">
                    <a:extLst>
                      <a:ext uri="{FF2B5EF4-FFF2-40B4-BE49-F238E27FC236}">
                        <a16:creationId xmlns:a16="http://schemas.microsoft.com/office/drawing/2014/main" id="{F5DED7EA-CF1A-B8F0-2569-138614AA5220}"/>
                      </a:ext>
                    </a:extLst>
                  </p14:cNvPr>
                  <p14:cNvContentPartPr/>
                  <p14:nvPr/>
                </p14:nvContentPartPr>
                <p14:xfrm>
                  <a:off x="6982962" y="1976819"/>
                  <a:ext cx="148320" cy="303480"/>
                </p14:xfrm>
              </p:contentPart>
            </mc:Choice>
            <mc:Fallback>
              <p:pic>
                <p:nvPicPr>
                  <p:cNvPr id="459" name="Pennanteckning 458">
                    <a:extLst>
                      <a:ext uri="{FF2B5EF4-FFF2-40B4-BE49-F238E27FC236}">
                        <a16:creationId xmlns:a16="http://schemas.microsoft.com/office/drawing/2014/main" id="{F5DED7EA-CF1A-B8F0-2569-138614AA5220}"/>
                      </a:ext>
                    </a:extLst>
                  </p:cNvPr>
                  <p:cNvPicPr/>
                  <p:nvPr/>
                </p:nvPicPr>
                <p:blipFill>
                  <a:blip r:embed="rId190"/>
                  <a:stretch>
                    <a:fillRect/>
                  </a:stretch>
                </p:blipFill>
                <p:spPr>
                  <a:xfrm>
                    <a:off x="6967482" y="1961339"/>
                    <a:ext cx="178920" cy="334080"/>
                  </a:xfrm>
                  <a:prstGeom prst="rect">
                    <a:avLst/>
                  </a:prstGeom>
                </p:spPr>
              </p:pic>
            </mc:Fallback>
          </mc:AlternateContent>
        </p:grpSp>
      </p:grpSp>
      <p:grpSp>
        <p:nvGrpSpPr>
          <p:cNvPr id="584" name="Grupp 583">
            <a:extLst>
              <a:ext uri="{FF2B5EF4-FFF2-40B4-BE49-F238E27FC236}">
                <a16:creationId xmlns:a16="http://schemas.microsoft.com/office/drawing/2014/main" id="{BDF6B3AA-F8E5-12D3-F165-5AA383032F4C}"/>
              </a:ext>
            </a:extLst>
          </p:cNvPr>
          <p:cNvGrpSpPr/>
          <p:nvPr/>
        </p:nvGrpSpPr>
        <p:grpSpPr>
          <a:xfrm>
            <a:off x="5373191" y="2580615"/>
            <a:ext cx="2592000" cy="1405080"/>
            <a:chOff x="4396002" y="2605379"/>
            <a:chExt cx="2592000" cy="1405080"/>
          </a:xfrm>
        </p:grpSpPr>
        <p:grpSp>
          <p:nvGrpSpPr>
            <p:cNvPr id="478" name="Grupp 477">
              <a:extLst>
                <a:ext uri="{FF2B5EF4-FFF2-40B4-BE49-F238E27FC236}">
                  <a16:creationId xmlns:a16="http://schemas.microsoft.com/office/drawing/2014/main" id="{D23A1A60-8F31-B9BA-D62D-ADBD75924D69}"/>
                </a:ext>
              </a:extLst>
            </p:cNvPr>
            <p:cNvGrpSpPr/>
            <p:nvPr/>
          </p:nvGrpSpPr>
          <p:grpSpPr>
            <a:xfrm>
              <a:off x="4396002" y="2605379"/>
              <a:ext cx="220320" cy="178200"/>
              <a:chOff x="4396002" y="2605379"/>
              <a:chExt cx="220320" cy="178200"/>
            </a:xfrm>
          </p:grpSpPr>
          <mc:AlternateContent xmlns:mc="http://schemas.openxmlformats.org/markup-compatibility/2006">
            <mc:Choice xmlns:p14="http://schemas.microsoft.com/office/powerpoint/2010/main" Requires="p14">
              <p:contentPart p14:bwMode="auto" r:id="rId191">
                <p14:nvContentPartPr>
                  <p14:cNvPr id="472" name="Pennanteckning 471">
                    <a:extLst>
                      <a:ext uri="{FF2B5EF4-FFF2-40B4-BE49-F238E27FC236}">
                        <a16:creationId xmlns:a16="http://schemas.microsoft.com/office/drawing/2014/main" id="{034B4921-3DAB-5A85-52BE-FF6025FCC1EF}"/>
                      </a:ext>
                    </a:extLst>
                  </p14:cNvPr>
                  <p14:cNvContentPartPr/>
                  <p14:nvPr/>
                </p14:nvContentPartPr>
                <p14:xfrm>
                  <a:off x="4396002" y="2650019"/>
                  <a:ext cx="90360" cy="8640"/>
                </p14:xfrm>
              </p:contentPart>
            </mc:Choice>
            <mc:Fallback>
              <p:pic>
                <p:nvPicPr>
                  <p:cNvPr id="472" name="Pennanteckning 471">
                    <a:extLst>
                      <a:ext uri="{FF2B5EF4-FFF2-40B4-BE49-F238E27FC236}">
                        <a16:creationId xmlns:a16="http://schemas.microsoft.com/office/drawing/2014/main" id="{034B4921-3DAB-5A85-52BE-FF6025FCC1EF}"/>
                      </a:ext>
                    </a:extLst>
                  </p:cNvPr>
                  <p:cNvPicPr/>
                  <p:nvPr/>
                </p:nvPicPr>
                <p:blipFill>
                  <a:blip r:embed="rId192"/>
                  <a:stretch>
                    <a:fillRect/>
                  </a:stretch>
                </p:blipFill>
                <p:spPr>
                  <a:xfrm>
                    <a:off x="4380882" y="2634539"/>
                    <a:ext cx="1209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473" name="Pennanteckning 472">
                    <a:extLst>
                      <a:ext uri="{FF2B5EF4-FFF2-40B4-BE49-F238E27FC236}">
                        <a16:creationId xmlns:a16="http://schemas.microsoft.com/office/drawing/2014/main" id="{A027FA70-D57D-DB4B-AB48-72D44900BF33}"/>
                      </a:ext>
                    </a:extLst>
                  </p14:cNvPr>
                  <p14:cNvContentPartPr/>
                  <p14:nvPr/>
                </p14:nvContentPartPr>
                <p14:xfrm>
                  <a:off x="4416522" y="2701859"/>
                  <a:ext cx="72360" cy="13680"/>
                </p14:xfrm>
              </p:contentPart>
            </mc:Choice>
            <mc:Fallback>
              <p:pic>
                <p:nvPicPr>
                  <p:cNvPr id="473" name="Pennanteckning 472">
                    <a:extLst>
                      <a:ext uri="{FF2B5EF4-FFF2-40B4-BE49-F238E27FC236}">
                        <a16:creationId xmlns:a16="http://schemas.microsoft.com/office/drawing/2014/main" id="{A027FA70-D57D-DB4B-AB48-72D44900BF33}"/>
                      </a:ext>
                    </a:extLst>
                  </p:cNvPr>
                  <p:cNvPicPr/>
                  <p:nvPr/>
                </p:nvPicPr>
                <p:blipFill>
                  <a:blip r:embed="rId194"/>
                  <a:stretch>
                    <a:fillRect/>
                  </a:stretch>
                </p:blipFill>
                <p:spPr>
                  <a:xfrm>
                    <a:off x="4401402" y="2686739"/>
                    <a:ext cx="1029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474" name="Pennanteckning 473">
                    <a:extLst>
                      <a:ext uri="{FF2B5EF4-FFF2-40B4-BE49-F238E27FC236}">
                        <a16:creationId xmlns:a16="http://schemas.microsoft.com/office/drawing/2014/main" id="{057CF7C5-4DC4-0A9C-A7EB-348A466122C5}"/>
                      </a:ext>
                    </a:extLst>
                  </p14:cNvPr>
                  <p14:cNvContentPartPr/>
                  <p14:nvPr/>
                </p14:nvContentPartPr>
                <p14:xfrm>
                  <a:off x="4534242" y="2605379"/>
                  <a:ext cx="82080" cy="178200"/>
                </p14:xfrm>
              </p:contentPart>
            </mc:Choice>
            <mc:Fallback>
              <p:pic>
                <p:nvPicPr>
                  <p:cNvPr id="474" name="Pennanteckning 473">
                    <a:extLst>
                      <a:ext uri="{FF2B5EF4-FFF2-40B4-BE49-F238E27FC236}">
                        <a16:creationId xmlns:a16="http://schemas.microsoft.com/office/drawing/2014/main" id="{057CF7C5-4DC4-0A9C-A7EB-348A466122C5}"/>
                      </a:ext>
                    </a:extLst>
                  </p:cNvPr>
                  <p:cNvPicPr/>
                  <p:nvPr/>
                </p:nvPicPr>
                <p:blipFill>
                  <a:blip r:embed="rId196"/>
                  <a:stretch>
                    <a:fillRect/>
                  </a:stretch>
                </p:blipFill>
                <p:spPr>
                  <a:xfrm>
                    <a:off x="4518762" y="2589899"/>
                    <a:ext cx="112680" cy="208800"/>
                  </a:xfrm>
                  <a:prstGeom prst="rect">
                    <a:avLst/>
                  </a:prstGeom>
                </p:spPr>
              </p:pic>
            </mc:Fallback>
          </mc:AlternateContent>
        </p:grpSp>
        <p:grpSp>
          <p:nvGrpSpPr>
            <p:cNvPr id="477" name="Grupp 476">
              <a:extLst>
                <a:ext uri="{FF2B5EF4-FFF2-40B4-BE49-F238E27FC236}">
                  <a16:creationId xmlns:a16="http://schemas.microsoft.com/office/drawing/2014/main" id="{B277ABC4-C9D8-5795-341B-AB3F7F8EEBE0}"/>
                </a:ext>
              </a:extLst>
            </p:cNvPr>
            <p:cNvGrpSpPr/>
            <p:nvPr/>
          </p:nvGrpSpPr>
          <p:grpSpPr>
            <a:xfrm>
              <a:off x="4852482" y="2666579"/>
              <a:ext cx="257400" cy="269640"/>
              <a:chOff x="4852482" y="2666579"/>
              <a:chExt cx="257400" cy="269640"/>
            </a:xfrm>
          </p:grpSpPr>
          <mc:AlternateContent xmlns:mc="http://schemas.openxmlformats.org/markup-compatibility/2006">
            <mc:Choice xmlns:p14="http://schemas.microsoft.com/office/powerpoint/2010/main" Requires="p14">
              <p:contentPart p14:bwMode="auto" r:id="rId197">
                <p14:nvContentPartPr>
                  <p14:cNvPr id="475" name="Pennanteckning 474">
                    <a:extLst>
                      <a:ext uri="{FF2B5EF4-FFF2-40B4-BE49-F238E27FC236}">
                        <a16:creationId xmlns:a16="http://schemas.microsoft.com/office/drawing/2014/main" id="{76B307DA-4223-4F4C-CEA3-2BE46B547C9D}"/>
                      </a:ext>
                    </a:extLst>
                  </p14:cNvPr>
                  <p14:cNvContentPartPr/>
                  <p14:nvPr/>
                </p14:nvContentPartPr>
                <p14:xfrm>
                  <a:off x="4969842" y="2718419"/>
                  <a:ext cx="45720" cy="217800"/>
                </p14:xfrm>
              </p:contentPart>
            </mc:Choice>
            <mc:Fallback>
              <p:pic>
                <p:nvPicPr>
                  <p:cNvPr id="475" name="Pennanteckning 474">
                    <a:extLst>
                      <a:ext uri="{FF2B5EF4-FFF2-40B4-BE49-F238E27FC236}">
                        <a16:creationId xmlns:a16="http://schemas.microsoft.com/office/drawing/2014/main" id="{76B307DA-4223-4F4C-CEA3-2BE46B547C9D}"/>
                      </a:ext>
                    </a:extLst>
                  </p:cNvPr>
                  <p:cNvPicPr/>
                  <p:nvPr/>
                </p:nvPicPr>
                <p:blipFill>
                  <a:blip r:embed="rId198"/>
                  <a:stretch>
                    <a:fillRect/>
                  </a:stretch>
                </p:blipFill>
                <p:spPr>
                  <a:xfrm>
                    <a:off x="4954722" y="2703299"/>
                    <a:ext cx="763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476" name="Pennanteckning 475">
                    <a:extLst>
                      <a:ext uri="{FF2B5EF4-FFF2-40B4-BE49-F238E27FC236}">
                        <a16:creationId xmlns:a16="http://schemas.microsoft.com/office/drawing/2014/main" id="{C9452C24-4F58-56D5-A175-DA94AA0DA99A}"/>
                      </a:ext>
                    </a:extLst>
                  </p14:cNvPr>
                  <p14:cNvContentPartPr/>
                  <p14:nvPr/>
                </p14:nvContentPartPr>
                <p14:xfrm>
                  <a:off x="4852482" y="2666579"/>
                  <a:ext cx="257400" cy="109440"/>
                </p14:xfrm>
              </p:contentPart>
            </mc:Choice>
            <mc:Fallback>
              <p:pic>
                <p:nvPicPr>
                  <p:cNvPr id="476" name="Pennanteckning 475">
                    <a:extLst>
                      <a:ext uri="{FF2B5EF4-FFF2-40B4-BE49-F238E27FC236}">
                        <a16:creationId xmlns:a16="http://schemas.microsoft.com/office/drawing/2014/main" id="{C9452C24-4F58-56D5-A175-DA94AA0DA99A}"/>
                      </a:ext>
                    </a:extLst>
                  </p:cNvPr>
                  <p:cNvPicPr/>
                  <p:nvPr/>
                </p:nvPicPr>
                <p:blipFill>
                  <a:blip r:embed="rId200"/>
                  <a:stretch>
                    <a:fillRect/>
                  </a:stretch>
                </p:blipFill>
                <p:spPr>
                  <a:xfrm>
                    <a:off x="4837362" y="2651099"/>
                    <a:ext cx="288000" cy="140040"/>
                  </a:xfrm>
                  <a:prstGeom prst="rect">
                    <a:avLst/>
                  </a:prstGeom>
                </p:spPr>
              </p:pic>
            </mc:Fallback>
          </mc:AlternateContent>
        </p:grpSp>
        <p:grpSp>
          <p:nvGrpSpPr>
            <p:cNvPr id="497" name="Grupp 496">
              <a:extLst>
                <a:ext uri="{FF2B5EF4-FFF2-40B4-BE49-F238E27FC236}">
                  <a16:creationId xmlns:a16="http://schemas.microsoft.com/office/drawing/2014/main" id="{9761382B-9E0F-B605-F002-FFF3B14FB52E}"/>
                </a:ext>
              </a:extLst>
            </p:cNvPr>
            <p:cNvGrpSpPr/>
            <p:nvPr/>
          </p:nvGrpSpPr>
          <p:grpSpPr>
            <a:xfrm>
              <a:off x="5311482" y="2666579"/>
              <a:ext cx="1676520" cy="270360"/>
              <a:chOff x="5311482" y="2666579"/>
              <a:chExt cx="1676520" cy="270360"/>
            </a:xfrm>
          </p:grpSpPr>
          <mc:AlternateContent xmlns:mc="http://schemas.openxmlformats.org/markup-compatibility/2006">
            <mc:Choice xmlns:p14="http://schemas.microsoft.com/office/powerpoint/2010/main" Requires="p14">
              <p:contentPart p14:bwMode="auto" r:id="rId201">
                <p14:nvContentPartPr>
                  <p14:cNvPr id="479" name="Pennanteckning 478">
                    <a:extLst>
                      <a:ext uri="{FF2B5EF4-FFF2-40B4-BE49-F238E27FC236}">
                        <a16:creationId xmlns:a16="http://schemas.microsoft.com/office/drawing/2014/main" id="{71FD28F6-264A-EB40-2B5B-158D0D2FA0CB}"/>
                      </a:ext>
                    </a:extLst>
                  </p14:cNvPr>
                  <p14:cNvContentPartPr/>
                  <p14:nvPr/>
                </p14:nvContentPartPr>
                <p14:xfrm>
                  <a:off x="5311482" y="2778179"/>
                  <a:ext cx="90360" cy="93960"/>
                </p14:xfrm>
              </p:contentPart>
            </mc:Choice>
            <mc:Fallback>
              <p:pic>
                <p:nvPicPr>
                  <p:cNvPr id="479" name="Pennanteckning 478">
                    <a:extLst>
                      <a:ext uri="{FF2B5EF4-FFF2-40B4-BE49-F238E27FC236}">
                        <a16:creationId xmlns:a16="http://schemas.microsoft.com/office/drawing/2014/main" id="{71FD28F6-264A-EB40-2B5B-158D0D2FA0CB}"/>
                      </a:ext>
                    </a:extLst>
                  </p:cNvPr>
                  <p:cNvPicPr/>
                  <p:nvPr/>
                </p:nvPicPr>
                <p:blipFill>
                  <a:blip r:embed="rId202"/>
                  <a:stretch>
                    <a:fillRect/>
                  </a:stretch>
                </p:blipFill>
                <p:spPr>
                  <a:xfrm>
                    <a:off x="5296362" y="2762699"/>
                    <a:ext cx="1209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480" name="Pennanteckning 479">
                    <a:extLst>
                      <a:ext uri="{FF2B5EF4-FFF2-40B4-BE49-F238E27FC236}">
                        <a16:creationId xmlns:a16="http://schemas.microsoft.com/office/drawing/2014/main" id="{72E2FC8F-B253-FBAD-41E1-611A54C31B9F}"/>
                      </a:ext>
                    </a:extLst>
                  </p14:cNvPr>
                  <p14:cNvContentPartPr/>
                  <p14:nvPr/>
                </p14:nvContentPartPr>
                <p14:xfrm>
                  <a:off x="5483562" y="2666579"/>
                  <a:ext cx="99720" cy="223200"/>
                </p14:xfrm>
              </p:contentPart>
            </mc:Choice>
            <mc:Fallback>
              <p:pic>
                <p:nvPicPr>
                  <p:cNvPr id="480" name="Pennanteckning 479">
                    <a:extLst>
                      <a:ext uri="{FF2B5EF4-FFF2-40B4-BE49-F238E27FC236}">
                        <a16:creationId xmlns:a16="http://schemas.microsoft.com/office/drawing/2014/main" id="{72E2FC8F-B253-FBAD-41E1-611A54C31B9F}"/>
                      </a:ext>
                    </a:extLst>
                  </p:cNvPr>
                  <p:cNvPicPr/>
                  <p:nvPr/>
                </p:nvPicPr>
                <p:blipFill>
                  <a:blip r:embed="rId204"/>
                  <a:stretch>
                    <a:fillRect/>
                  </a:stretch>
                </p:blipFill>
                <p:spPr>
                  <a:xfrm>
                    <a:off x="5468082" y="2651099"/>
                    <a:ext cx="1299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481" name="Pennanteckning 480">
                    <a:extLst>
                      <a:ext uri="{FF2B5EF4-FFF2-40B4-BE49-F238E27FC236}">
                        <a16:creationId xmlns:a16="http://schemas.microsoft.com/office/drawing/2014/main" id="{C1C689EB-2213-48ED-E0BA-37745D5B16C0}"/>
                      </a:ext>
                    </a:extLst>
                  </p14:cNvPr>
                  <p14:cNvContentPartPr/>
                  <p14:nvPr/>
                </p14:nvContentPartPr>
                <p14:xfrm>
                  <a:off x="5655642" y="2772419"/>
                  <a:ext cx="57240" cy="140040"/>
                </p14:xfrm>
              </p:contentPart>
            </mc:Choice>
            <mc:Fallback>
              <p:pic>
                <p:nvPicPr>
                  <p:cNvPr id="481" name="Pennanteckning 480">
                    <a:extLst>
                      <a:ext uri="{FF2B5EF4-FFF2-40B4-BE49-F238E27FC236}">
                        <a16:creationId xmlns:a16="http://schemas.microsoft.com/office/drawing/2014/main" id="{C1C689EB-2213-48ED-E0BA-37745D5B16C0}"/>
                      </a:ext>
                    </a:extLst>
                  </p:cNvPr>
                  <p:cNvPicPr/>
                  <p:nvPr/>
                </p:nvPicPr>
                <p:blipFill>
                  <a:blip r:embed="rId206"/>
                  <a:stretch>
                    <a:fillRect/>
                  </a:stretch>
                </p:blipFill>
                <p:spPr>
                  <a:xfrm>
                    <a:off x="5640162" y="2756939"/>
                    <a:ext cx="878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482" name="Pennanteckning 481">
                    <a:extLst>
                      <a:ext uri="{FF2B5EF4-FFF2-40B4-BE49-F238E27FC236}">
                        <a16:creationId xmlns:a16="http://schemas.microsoft.com/office/drawing/2014/main" id="{271A5CA0-1A7B-8C9A-5548-61279A7E47BF}"/>
                      </a:ext>
                    </a:extLst>
                  </p14:cNvPr>
                  <p14:cNvContentPartPr/>
                  <p14:nvPr/>
                </p14:nvContentPartPr>
                <p14:xfrm>
                  <a:off x="5767242" y="2784659"/>
                  <a:ext cx="246600" cy="113760"/>
                </p14:xfrm>
              </p:contentPart>
            </mc:Choice>
            <mc:Fallback>
              <p:pic>
                <p:nvPicPr>
                  <p:cNvPr id="482" name="Pennanteckning 481">
                    <a:extLst>
                      <a:ext uri="{FF2B5EF4-FFF2-40B4-BE49-F238E27FC236}">
                        <a16:creationId xmlns:a16="http://schemas.microsoft.com/office/drawing/2014/main" id="{271A5CA0-1A7B-8C9A-5548-61279A7E47BF}"/>
                      </a:ext>
                    </a:extLst>
                  </p:cNvPr>
                  <p:cNvPicPr/>
                  <p:nvPr/>
                </p:nvPicPr>
                <p:blipFill>
                  <a:blip r:embed="rId208"/>
                  <a:stretch>
                    <a:fillRect/>
                  </a:stretch>
                </p:blipFill>
                <p:spPr>
                  <a:xfrm>
                    <a:off x="5751762" y="2769539"/>
                    <a:ext cx="2772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483" name="Pennanteckning 482">
                    <a:extLst>
                      <a:ext uri="{FF2B5EF4-FFF2-40B4-BE49-F238E27FC236}">
                        <a16:creationId xmlns:a16="http://schemas.microsoft.com/office/drawing/2014/main" id="{9B968750-A905-9141-4B44-E0C41271BBC3}"/>
                      </a:ext>
                    </a:extLst>
                  </p14:cNvPr>
                  <p14:cNvContentPartPr/>
                  <p14:nvPr/>
                </p14:nvContentPartPr>
                <p14:xfrm>
                  <a:off x="6029322" y="2845139"/>
                  <a:ext cx="95400" cy="65520"/>
                </p14:xfrm>
              </p:contentPart>
            </mc:Choice>
            <mc:Fallback>
              <p:pic>
                <p:nvPicPr>
                  <p:cNvPr id="483" name="Pennanteckning 482">
                    <a:extLst>
                      <a:ext uri="{FF2B5EF4-FFF2-40B4-BE49-F238E27FC236}">
                        <a16:creationId xmlns:a16="http://schemas.microsoft.com/office/drawing/2014/main" id="{9B968750-A905-9141-4B44-E0C41271BBC3}"/>
                      </a:ext>
                    </a:extLst>
                  </p:cNvPr>
                  <p:cNvPicPr/>
                  <p:nvPr/>
                </p:nvPicPr>
                <p:blipFill>
                  <a:blip r:embed="rId210"/>
                  <a:stretch>
                    <a:fillRect/>
                  </a:stretch>
                </p:blipFill>
                <p:spPr>
                  <a:xfrm>
                    <a:off x="6013842" y="2829659"/>
                    <a:ext cx="1260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490" name="Pennanteckning 489">
                    <a:extLst>
                      <a:ext uri="{FF2B5EF4-FFF2-40B4-BE49-F238E27FC236}">
                        <a16:creationId xmlns:a16="http://schemas.microsoft.com/office/drawing/2014/main" id="{B39E2B4B-C351-EDF8-EF5C-03848944C101}"/>
                      </a:ext>
                    </a:extLst>
                  </p14:cNvPr>
                  <p14:cNvContentPartPr/>
                  <p14:nvPr/>
                </p14:nvContentPartPr>
                <p14:xfrm>
                  <a:off x="6152082" y="2834339"/>
                  <a:ext cx="135360" cy="78120"/>
                </p14:xfrm>
              </p:contentPart>
            </mc:Choice>
            <mc:Fallback>
              <p:pic>
                <p:nvPicPr>
                  <p:cNvPr id="490" name="Pennanteckning 489">
                    <a:extLst>
                      <a:ext uri="{FF2B5EF4-FFF2-40B4-BE49-F238E27FC236}">
                        <a16:creationId xmlns:a16="http://schemas.microsoft.com/office/drawing/2014/main" id="{B39E2B4B-C351-EDF8-EF5C-03848944C101}"/>
                      </a:ext>
                    </a:extLst>
                  </p:cNvPr>
                  <p:cNvPicPr/>
                  <p:nvPr/>
                </p:nvPicPr>
                <p:blipFill>
                  <a:blip r:embed="rId212"/>
                  <a:stretch>
                    <a:fillRect/>
                  </a:stretch>
                </p:blipFill>
                <p:spPr>
                  <a:xfrm>
                    <a:off x="6136962" y="2819219"/>
                    <a:ext cx="1659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491" name="Pennanteckning 490">
                    <a:extLst>
                      <a:ext uri="{FF2B5EF4-FFF2-40B4-BE49-F238E27FC236}">
                        <a16:creationId xmlns:a16="http://schemas.microsoft.com/office/drawing/2014/main" id="{CB678360-0282-AF80-4BFB-50FC8154FD7E}"/>
                      </a:ext>
                    </a:extLst>
                  </p14:cNvPr>
                  <p14:cNvContentPartPr/>
                  <p14:nvPr/>
                </p14:nvContentPartPr>
                <p14:xfrm>
                  <a:off x="6316242" y="2740019"/>
                  <a:ext cx="50040" cy="196920"/>
                </p14:xfrm>
              </p:contentPart>
            </mc:Choice>
            <mc:Fallback>
              <p:pic>
                <p:nvPicPr>
                  <p:cNvPr id="491" name="Pennanteckning 490">
                    <a:extLst>
                      <a:ext uri="{FF2B5EF4-FFF2-40B4-BE49-F238E27FC236}">
                        <a16:creationId xmlns:a16="http://schemas.microsoft.com/office/drawing/2014/main" id="{CB678360-0282-AF80-4BFB-50FC8154FD7E}"/>
                      </a:ext>
                    </a:extLst>
                  </p:cNvPr>
                  <p:cNvPicPr/>
                  <p:nvPr/>
                </p:nvPicPr>
                <p:blipFill>
                  <a:blip r:embed="rId214"/>
                  <a:stretch>
                    <a:fillRect/>
                  </a:stretch>
                </p:blipFill>
                <p:spPr>
                  <a:xfrm>
                    <a:off x="6301122" y="2724899"/>
                    <a:ext cx="802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494" name="Pennanteckning 493">
                    <a:extLst>
                      <a:ext uri="{FF2B5EF4-FFF2-40B4-BE49-F238E27FC236}">
                        <a16:creationId xmlns:a16="http://schemas.microsoft.com/office/drawing/2014/main" id="{3F9C0226-E827-9E64-5423-E90C1E11EE90}"/>
                      </a:ext>
                    </a:extLst>
                  </p14:cNvPr>
                  <p14:cNvContentPartPr/>
                  <p14:nvPr/>
                </p14:nvContentPartPr>
                <p14:xfrm>
                  <a:off x="6348642" y="2837579"/>
                  <a:ext cx="103680" cy="81720"/>
                </p14:xfrm>
              </p:contentPart>
            </mc:Choice>
            <mc:Fallback>
              <p:pic>
                <p:nvPicPr>
                  <p:cNvPr id="494" name="Pennanteckning 493">
                    <a:extLst>
                      <a:ext uri="{FF2B5EF4-FFF2-40B4-BE49-F238E27FC236}">
                        <a16:creationId xmlns:a16="http://schemas.microsoft.com/office/drawing/2014/main" id="{3F9C0226-E827-9E64-5423-E90C1E11EE90}"/>
                      </a:ext>
                    </a:extLst>
                  </p:cNvPr>
                  <p:cNvPicPr/>
                  <p:nvPr/>
                </p:nvPicPr>
                <p:blipFill>
                  <a:blip r:embed="rId216"/>
                  <a:stretch>
                    <a:fillRect/>
                  </a:stretch>
                </p:blipFill>
                <p:spPr>
                  <a:xfrm>
                    <a:off x="6333162" y="2822459"/>
                    <a:ext cx="1342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495" name="Pennanteckning 494">
                    <a:extLst>
                      <a:ext uri="{FF2B5EF4-FFF2-40B4-BE49-F238E27FC236}">
                        <a16:creationId xmlns:a16="http://schemas.microsoft.com/office/drawing/2014/main" id="{97E22F5B-6E3E-AFF9-3C12-AD6DC805E747}"/>
                      </a:ext>
                    </a:extLst>
                  </p14:cNvPr>
                  <p14:cNvContentPartPr/>
                  <p14:nvPr/>
                </p14:nvContentPartPr>
                <p14:xfrm>
                  <a:off x="6508842" y="2786099"/>
                  <a:ext cx="55800" cy="9000"/>
                </p14:xfrm>
              </p:contentPart>
            </mc:Choice>
            <mc:Fallback>
              <p:pic>
                <p:nvPicPr>
                  <p:cNvPr id="495" name="Pennanteckning 494">
                    <a:extLst>
                      <a:ext uri="{FF2B5EF4-FFF2-40B4-BE49-F238E27FC236}">
                        <a16:creationId xmlns:a16="http://schemas.microsoft.com/office/drawing/2014/main" id="{97E22F5B-6E3E-AFF9-3C12-AD6DC805E747}"/>
                      </a:ext>
                    </a:extLst>
                  </p:cNvPr>
                  <p:cNvPicPr/>
                  <p:nvPr/>
                </p:nvPicPr>
                <p:blipFill>
                  <a:blip r:embed="rId218"/>
                  <a:stretch>
                    <a:fillRect/>
                  </a:stretch>
                </p:blipFill>
                <p:spPr>
                  <a:xfrm>
                    <a:off x="6493722" y="2770619"/>
                    <a:ext cx="864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496" name="Pennanteckning 495">
                    <a:extLst>
                      <a:ext uri="{FF2B5EF4-FFF2-40B4-BE49-F238E27FC236}">
                        <a16:creationId xmlns:a16="http://schemas.microsoft.com/office/drawing/2014/main" id="{7DD4AFEE-2A9C-FFEA-F737-83B804C2DF5F}"/>
                      </a:ext>
                    </a:extLst>
                  </p14:cNvPr>
                  <p14:cNvContentPartPr/>
                  <p14:nvPr/>
                </p14:nvContentPartPr>
                <p14:xfrm>
                  <a:off x="6583362" y="2752619"/>
                  <a:ext cx="404640" cy="131760"/>
                </p14:xfrm>
              </p:contentPart>
            </mc:Choice>
            <mc:Fallback>
              <p:pic>
                <p:nvPicPr>
                  <p:cNvPr id="496" name="Pennanteckning 495">
                    <a:extLst>
                      <a:ext uri="{FF2B5EF4-FFF2-40B4-BE49-F238E27FC236}">
                        <a16:creationId xmlns:a16="http://schemas.microsoft.com/office/drawing/2014/main" id="{7DD4AFEE-2A9C-FFEA-F737-83B804C2DF5F}"/>
                      </a:ext>
                    </a:extLst>
                  </p:cNvPr>
                  <p:cNvPicPr/>
                  <p:nvPr/>
                </p:nvPicPr>
                <p:blipFill>
                  <a:blip r:embed="rId220"/>
                  <a:stretch>
                    <a:fillRect/>
                  </a:stretch>
                </p:blipFill>
                <p:spPr>
                  <a:xfrm>
                    <a:off x="6568242" y="2737139"/>
                    <a:ext cx="435240" cy="162360"/>
                  </a:xfrm>
                  <a:prstGeom prst="rect">
                    <a:avLst/>
                  </a:prstGeom>
                </p:spPr>
              </p:pic>
            </mc:Fallback>
          </mc:AlternateContent>
        </p:grpSp>
        <p:grpSp>
          <p:nvGrpSpPr>
            <p:cNvPr id="508" name="Grupp 507">
              <a:extLst>
                <a:ext uri="{FF2B5EF4-FFF2-40B4-BE49-F238E27FC236}">
                  <a16:creationId xmlns:a16="http://schemas.microsoft.com/office/drawing/2014/main" id="{DB09D5C4-5EB1-3B83-9FF7-BD3847DF2225}"/>
                </a:ext>
              </a:extLst>
            </p:cNvPr>
            <p:cNvGrpSpPr/>
            <p:nvPr/>
          </p:nvGrpSpPr>
          <p:grpSpPr>
            <a:xfrm>
              <a:off x="6228762" y="3355979"/>
              <a:ext cx="485640" cy="132480"/>
              <a:chOff x="6228762" y="3355979"/>
              <a:chExt cx="485640" cy="132480"/>
            </a:xfrm>
          </p:grpSpPr>
          <mc:AlternateContent xmlns:mc="http://schemas.openxmlformats.org/markup-compatibility/2006">
            <mc:Choice xmlns:p14="http://schemas.microsoft.com/office/powerpoint/2010/main" Requires="p14">
              <p:contentPart p14:bwMode="auto" r:id="rId221">
                <p14:nvContentPartPr>
                  <p14:cNvPr id="505" name="Pennanteckning 504">
                    <a:extLst>
                      <a:ext uri="{FF2B5EF4-FFF2-40B4-BE49-F238E27FC236}">
                        <a16:creationId xmlns:a16="http://schemas.microsoft.com/office/drawing/2014/main" id="{B222D837-5CF8-5E74-EC9D-D3DD19F49EB7}"/>
                      </a:ext>
                    </a:extLst>
                  </p14:cNvPr>
                  <p14:cNvContentPartPr/>
                  <p14:nvPr/>
                </p14:nvContentPartPr>
                <p14:xfrm>
                  <a:off x="6228762" y="3355979"/>
                  <a:ext cx="66600" cy="100440"/>
                </p14:xfrm>
              </p:contentPart>
            </mc:Choice>
            <mc:Fallback>
              <p:pic>
                <p:nvPicPr>
                  <p:cNvPr id="505" name="Pennanteckning 504">
                    <a:extLst>
                      <a:ext uri="{FF2B5EF4-FFF2-40B4-BE49-F238E27FC236}">
                        <a16:creationId xmlns:a16="http://schemas.microsoft.com/office/drawing/2014/main" id="{B222D837-5CF8-5E74-EC9D-D3DD19F49EB7}"/>
                      </a:ext>
                    </a:extLst>
                  </p:cNvPr>
                  <p:cNvPicPr/>
                  <p:nvPr/>
                </p:nvPicPr>
                <p:blipFill>
                  <a:blip r:embed="rId222"/>
                  <a:stretch>
                    <a:fillRect/>
                  </a:stretch>
                </p:blipFill>
                <p:spPr>
                  <a:xfrm>
                    <a:off x="6213282" y="3340859"/>
                    <a:ext cx="968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506" name="Pennanteckning 505">
                    <a:extLst>
                      <a:ext uri="{FF2B5EF4-FFF2-40B4-BE49-F238E27FC236}">
                        <a16:creationId xmlns:a16="http://schemas.microsoft.com/office/drawing/2014/main" id="{869C04D7-01B0-03CD-70F7-46F83C9BCED4}"/>
                      </a:ext>
                    </a:extLst>
                  </p14:cNvPr>
                  <p14:cNvContentPartPr/>
                  <p14:nvPr/>
                </p14:nvContentPartPr>
                <p14:xfrm>
                  <a:off x="6405522" y="3404939"/>
                  <a:ext cx="122760" cy="83160"/>
                </p14:xfrm>
              </p:contentPart>
            </mc:Choice>
            <mc:Fallback>
              <p:pic>
                <p:nvPicPr>
                  <p:cNvPr id="506" name="Pennanteckning 505">
                    <a:extLst>
                      <a:ext uri="{FF2B5EF4-FFF2-40B4-BE49-F238E27FC236}">
                        <a16:creationId xmlns:a16="http://schemas.microsoft.com/office/drawing/2014/main" id="{869C04D7-01B0-03CD-70F7-46F83C9BCED4}"/>
                      </a:ext>
                    </a:extLst>
                  </p:cNvPr>
                  <p:cNvPicPr/>
                  <p:nvPr/>
                </p:nvPicPr>
                <p:blipFill>
                  <a:blip r:embed="rId224"/>
                  <a:stretch>
                    <a:fillRect/>
                  </a:stretch>
                </p:blipFill>
                <p:spPr>
                  <a:xfrm>
                    <a:off x="6390402" y="3389819"/>
                    <a:ext cx="1533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507" name="Pennanteckning 506">
                    <a:extLst>
                      <a:ext uri="{FF2B5EF4-FFF2-40B4-BE49-F238E27FC236}">
                        <a16:creationId xmlns:a16="http://schemas.microsoft.com/office/drawing/2014/main" id="{52A8EE35-96B4-BD74-E071-1ACCF3559EFC}"/>
                      </a:ext>
                    </a:extLst>
                  </p14:cNvPr>
                  <p14:cNvContentPartPr/>
                  <p14:nvPr/>
                </p14:nvContentPartPr>
                <p14:xfrm>
                  <a:off x="6582642" y="3370379"/>
                  <a:ext cx="131760" cy="118080"/>
                </p14:xfrm>
              </p:contentPart>
            </mc:Choice>
            <mc:Fallback>
              <p:pic>
                <p:nvPicPr>
                  <p:cNvPr id="507" name="Pennanteckning 506">
                    <a:extLst>
                      <a:ext uri="{FF2B5EF4-FFF2-40B4-BE49-F238E27FC236}">
                        <a16:creationId xmlns:a16="http://schemas.microsoft.com/office/drawing/2014/main" id="{52A8EE35-96B4-BD74-E071-1ACCF3559EFC}"/>
                      </a:ext>
                    </a:extLst>
                  </p:cNvPr>
                  <p:cNvPicPr/>
                  <p:nvPr/>
                </p:nvPicPr>
                <p:blipFill>
                  <a:blip r:embed="rId226"/>
                  <a:stretch>
                    <a:fillRect/>
                  </a:stretch>
                </p:blipFill>
                <p:spPr>
                  <a:xfrm>
                    <a:off x="6567162" y="3354899"/>
                    <a:ext cx="162360" cy="148680"/>
                  </a:xfrm>
                  <a:prstGeom prst="rect">
                    <a:avLst/>
                  </a:prstGeom>
                </p:spPr>
              </p:pic>
            </mc:Fallback>
          </mc:AlternateContent>
        </p:grpSp>
        <p:grpSp>
          <p:nvGrpSpPr>
            <p:cNvPr id="514" name="Grupp 513">
              <a:extLst>
                <a:ext uri="{FF2B5EF4-FFF2-40B4-BE49-F238E27FC236}">
                  <a16:creationId xmlns:a16="http://schemas.microsoft.com/office/drawing/2014/main" id="{28F367EC-0BBE-5D4C-2154-E10EC60B99DC}"/>
                </a:ext>
              </a:extLst>
            </p:cNvPr>
            <p:cNvGrpSpPr/>
            <p:nvPr/>
          </p:nvGrpSpPr>
          <p:grpSpPr>
            <a:xfrm>
              <a:off x="4501842" y="3217379"/>
              <a:ext cx="1353600" cy="793080"/>
              <a:chOff x="4501842" y="3217379"/>
              <a:chExt cx="1353600" cy="793080"/>
            </a:xfrm>
          </p:grpSpPr>
          <mc:AlternateContent xmlns:mc="http://schemas.openxmlformats.org/markup-compatibility/2006">
            <mc:Choice xmlns:p14="http://schemas.microsoft.com/office/powerpoint/2010/main" Requires="p14">
              <p:contentPart p14:bwMode="auto" r:id="rId227">
                <p14:nvContentPartPr>
                  <p14:cNvPr id="498" name="Pennanteckning 497">
                    <a:extLst>
                      <a:ext uri="{FF2B5EF4-FFF2-40B4-BE49-F238E27FC236}">
                        <a16:creationId xmlns:a16="http://schemas.microsoft.com/office/drawing/2014/main" id="{89C5916D-8DBD-036B-A8F0-3C910F4B86CC}"/>
                      </a:ext>
                    </a:extLst>
                  </p14:cNvPr>
                  <p14:cNvContentPartPr/>
                  <p14:nvPr/>
                </p14:nvContentPartPr>
                <p14:xfrm>
                  <a:off x="4501842" y="3217379"/>
                  <a:ext cx="145800" cy="240120"/>
                </p14:xfrm>
              </p:contentPart>
            </mc:Choice>
            <mc:Fallback>
              <p:pic>
                <p:nvPicPr>
                  <p:cNvPr id="498" name="Pennanteckning 497">
                    <a:extLst>
                      <a:ext uri="{FF2B5EF4-FFF2-40B4-BE49-F238E27FC236}">
                        <a16:creationId xmlns:a16="http://schemas.microsoft.com/office/drawing/2014/main" id="{89C5916D-8DBD-036B-A8F0-3C910F4B86CC}"/>
                      </a:ext>
                    </a:extLst>
                  </p:cNvPr>
                  <p:cNvPicPr/>
                  <p:nvPr/>
                </p:nvPicPr>
                <p:blipFill>
                  <a:blip r:embed="rId228"/>
                  <a:stretch>
                    <a:fillRect/>
                  </a:stretch>
                </p:blipFill>
                <p:spPr>
                  <a:xfrm>
                    <a:off x="4486722" y="3201899"/>
                    <a:ext cx="1764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499" name="Pennanteckning 498">
                    <a:extLst>
                      <a:ext uri="{FF2B5EF4-FFF2-40B4-BE49-F238E27FC236}">
                        <a16:creationId xmlns:a16="http://schemas.microsoft.com/office/drawing/2014/main" id="{C3DCDE8E-66EB-6C56-7718-588DDFD27BDF}"/>
                      </a:ext>
                    </a:extLst>
                  </p14:cNvPr>
                  <p14:cNvContentPartPr/>
                  <p14:nvPr/>
                </p14:nvContentPartPr>
                <p14:xfrm>
                  <a:off x="4758882" y="3280739"/>
                  <a:ext cx="187200" cy="139320"/>
                </p14:xfrm>
              </p:contentPart>
            </mc:Choice>
            <mc:Fallback>
              <p:pic>
                <p:nvPicPr>
                  <p:cNvPr id="499" name="Pennanteckning 498">
                    <a:extLst>
                      <a:ext uri="{FF2B5EF4-FFF2-40B4-BE49-F238E27FC236}">
                        <a16:creationId xmlns:a16="http://schemas.microsoft.com/office/drawing/2014/main" id="{C3DCDE8E-66EB-6C56-7718-588DDFD27BDF}"/>
                      </a:ext>
                    </a:extLst>
                  </p:cNvPr>
                  <p:cNvPicPr/>
                  <p:nvPr/>
                </p:nvPicPr>
                <p:blipFill>
                  <a:blip r:embed="rId230"/>
                  <a:stretch>
                    <a:fillRect/>
                  </a:stretch>
                </p:blipFill>
                <p:spPr>
                  <a:xfrm>
                    <a:off x="4743762" y="3265619"/>
                    <a:ext cx="2178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500" name="Pennanteckning 499">
                    <a:extLst>
                      <a:ext uri="{FF2B5EF4-FFF2-40B4-BE49-F238E27FC236}">
                        <a16:creationId xmlns:a16="http://schemas.microsoft.com/office/drawing/2014/main" id="{0F149DC5-7A7C-2E73-EFC9-101B0FEB07F2}"/>
                      </a:ext>
                    </a:extLst>
                  </p14:cNvPr>
                  <p14:cNvContentPartPr/>
                  <p14:nvPr/>
                </p14:nvContentPartPr>
                <p14:xfrm>
                  <a:off x="4907202" y="3247619"/>
                  <a:ext cx="84600" cy="205560"/>
                </p14:xfrm>
              </p:contentPart>
            </mc:Choice>
            <mc:Fallback>
              <p:pic>
                <p:nvPicPr>
                  <p:cNvPr id="500" name="Pennanteckning 499">
                    <a:extLst>
                      <a:ext uri="{FF2B5EF4-FFF2-40B4-BE49-F238E27FC236}">
                        <a16:creationId xmlns:a16="http://schemas.microsoft.com/office/drawing/2014/main" id="{0F149DC5-7A7C-2E73-EFC9-101B0FEB07F2}"/>
                      </a:ext>
                    </a:extLst>
                  </p:cNvPr>
                  <p:cNvPicPr/>
                  <p:nvPr/>
                </p:nvPicPr>
                <p:blipFill>
                  <a:blip r:embed="rId232"/>
                  <a:stretch>
                    <a:fillRect/>
                  </a:stretch>
                </p:blipFill>
                <p:spPr>
                  <a:xfrm>
                    <a:off x="4891722" y="3232139"/>
                    <a:ext cx="1152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501" name="Pennanteckning 500">
                    <a:extLst>
                      <a:ext uri="{FF2B5EF4-FFF2-40B4-BE49-F238E27FC236}">
                        <a16:creationId xmlns:a16="http://schemas.microsoft.com/office/drawing/2014/main" id="{FA9CACCA-D2FB-518C-AAA4-D7D459E4D13A}"/>
                      </a:ext>
                    </a:extLst>
                  </p14:cNvPr>
                  <p14:cNvContentPartPr/>
                  <p14:nvPr/>
                </p14:nvContentPartPr>
                <p14:xfrm>
                  <a:off x="5011962" y="3363539"/>
                  <a:ext cx="47520" cy="89640"/>
                </p14:xfrm>
              </p:contentPart>
            </mc:Choice>
            <mc:Fallback>
              <p:pic>
                <p:nvPicPr>
                  <p:cNvPr id="501" name="Pennanteckning 500">
                    <a:extLst>
                      <a:ext uri="{FF2B5EF4-FFF2-40B4-BE49-F238E27FC236}">
                        <a16:creationId xmlns:a16="http://schemas.microsoft.com/office/drawing/2014/main" id="{FA9CACCA-D2FB-518C-AAA4-D7D459E4D13A}"/>
                      </a:ext>
                    </a:extLst>
                  </p:cNvPr>
                  <p:cNvPicPr/>
                  <p:nvPr/>
                </p:nvPicPr>
                <p:blipFill>
                  <a:blip r:embed="rId234"/>
                  <a:stretch>
                    <a:fillRect/>
                  </a:stretch>
                </p:blipFill>
                <p:spPr>
                  <a:xfrm>
                    <a:off x="4996842" y="3348419"/>
                    <a:ext cx="7812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502" name="Pennanteckning 501">
                    <a:extLst>
                      <a:ext uri="{FF2B5EF4-FFF2-40B4-BE49-F238E27FC236}">
                        <a16:creationId xmlns:a16="http://schemas.microsoft.com/office/drawing/2014/main" id="{E9BC5EDD-7DC2-AA0A-82BF-35FD82F8D62C}"/>
                      </a:ext>
                    </a:extLst>
                  </p14:cNvPr>
                  <p14:cNvContentPartPr/>
                  <p14:nvPr/>
                </p14:nvContentPartPr>
                <p14:xfrm>
                  <a:off x="5141922" y="3372539"/>
                  <a:ext cx="236880" cy="327240"/>
                </p14:xfrm>
              </p:contentPart>
            </mc:Choice>
            <mc:Fallback>
              <p:pic>
                <p:nvPicPr>
                  <p:cNvPr id="502" name="Pennanteckning 501">
                    <a:extLst>
                      <a:ext uri="{FF2B5EF4-FFF2-40B4-BE49-F238E27FC236}">
                        <a16:creationId xmlns:a16="http://schemas.microsoft.com/office/drawing/2014/main" id="{E9BC5EDD-7DC2-AA0A-82BF-35FD82F8D62C}"/>
                      </a:ext>
                    </a:extLst>
                  </p:cNvPr>
                  <p:cNvPicPr/>
                  <p:nvPr/>
                </p:nvPicPr>
                <p:blipFill>
                  <a:blip r:embed="rId236"/>
                  <a:stretch>
                    <a:fillRect/>
                  </a:stretch>
                </p:blipFill>
                <p:spPr>
                  <a:xfrm>
                    <a:off x="5126802" y="3357419"/>
                    <a:ext cx="26748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503" name="Pennanteckning 502">
                    <a:extLst>
                      <a:ext uri="{FF2B5EF4-FFF2-40B4-BE49-F238E27FC236}">
                        <a16:creationId xmlns:a16="http://schemas.microsoft.com/office/drawing/2014/main" id="{CB7CADD9-A517-DACD-2796-CDD7CB5C6964}"/>
                      </a:ext>
                    </a:extLst>
                  </p14:cNvPr>
                  <p14:cNvContentPartPr/>
                  <p14:nvPr/>
                </p14:nvContentPartPr>
                <p14:xfrm>
                  <a:off x="5620002" y="3326459"/>
                  <a:ext cx="64080" cy="210600"/>
                </p14:xfrm>
              </p:contentPart>
            </mc:Choice>
            <mc:Fallback>
              <p:pic>
                <p:nvPicPr>
                  <p:cNvPr id="503" name="Pennanteckning 502">
                    <a:extLst>
                      <a:ext uri="{FF2B5EF4-FFF2-40B4-BE49-F238E27FC236}">
                        <a16:creationId xmlns:a16="http://schemas.microsoft.com/office/drawing/2014/main" id="{CB7CADD9-A517-DACD-2796-CDD7CB5C6964}"/>
                      </a:ext>
                    </a:extLst>
                  </p:cNvPr>
                  <p:cNvPicPr/>
                  <p:nvPr/>
                </p:nvPicPr>
                <p:blipFill>
                  <a:blip r:embed="rId238"/>
                  <a:stretch>
                    <a:fillRect/>
                  </a:stretch>
                </p:blipFill>
                <p:spPr>
                  <a:xfrm>
                    <a:off x="5604522" y="3310979"/>
                    <a:ext cx="946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504" name="Pennanteckning 503">
                    <a:extLst>
                      <a:ext uri="{FF2B5EF4-FFF2-40B4-BE49-F238E27FC236}">
                        <a16:creationId xmlns:a16="http://schemas.microsoft.com/office/drawing/2014/main" id="{310DC302-8F35-14C4-89E4-DD2EE9BA0EF5}"/>
                      </a:ext>
                    </a:extLst>
                  </p14:cNvPr>
                  <p14:cNvContentPartPr/>
                  <p14:nvPr/>
                </p14:nvContentPartPr>
                <p14:xfrm>
                  <a:off x="5630802" y="3380819"/>
                  <a:ext cx="224640" cy="105480"/>
                </p14:xfrm>
              </p:contentPart>
            </mc:Choice>
            <mc:Fallback>
              <p:pic>
                <p:nvPicPr>
                  <p:cNvPr id="504" name="Pennanteckning 503">
                    <a:extLst>
                      <a:ext uri="{FF2B5EF4-FFF2-40B4-BE49-F238E27FC236}">
                        <a16:creationId xmlns:a16="http://schemas.microsoft.com/office/drawing/2014/main" id="{310DC302-8F35-14C4-89E4-DD2EE9BA0EF5}"/>
                      </a:ext>
                    </a:extLst>
                  </p:cNvPr>
                  <p:cNvPicPr/>
                  <p:nvPr/>
                </p:nvPicPr>
                <p:blipFill>
                  <a:blip r:embed="rId240"/>
                  <a:stretch>
                    <a:fillRect/>
                  </a:stretch>
                </p:blipFill>
                <p:spPr>
                  <a:xfrm>
                    <a:off x="5615322" y="3365699"/>
                    <a:ext cx="2548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511" name="Pennanteckning 510">
                    <a:extLst>
                      <a:ext uri="{FF2B5EF4-FFF2-40B4-BE49-F238E27FC236}">
                        <a16:creationId xmlns:a16="http://schemas.microsoft.com/office/drawing/2014/main" id="{4EA48CAC-822F-4F83-88A0-0D6FE756DFB0}"/>
                      </a:ext>
                    </a:extLst>
                  </p14:cNvPr>
                  <p14:cNvContentPartPr/>
                  <p14:nvPr/>
                </p14:nvContentPartPr>
                <p14:xfrm>
                  <a:off x="4685082" y="3828299"/>
                  <a:ext cx="153720" cy="111240"/>
                </p14:xfrm>
              </p:contentPart>
            </mc:Choice>
            <mc:Fallback>
              <p:pic>
                <p:nvPicPr>
                  <p:cNvPr id="511" name="Pennanteckning 510">
                    <a:extLst>
                      <a:ext uri="{FF2B5EF4-FFF2-40B4-BE49-F238E27FC236}">
                        <a16:creationId xmlns:a16="http://schemas.microsoft.com/office/drawing/2014/main" id="{4EA48CAC-822F-4F83-88A0-0D6FE756DFB0}"/>
                      </a:ext>
                    </a:extLst>
                  </p:cNvPr>
                  <p:cNvPicPr/>
                  <p:nvPr/>
                </p:nvPicPr>
                <p:blipFill>
                  <a:blip r:embed="rId242"/>
                  <a:stretch>
                    <a:fillRect/>
                  </a:stretch>
                </p:blipFill>
                <p:spPr>
                  <a:xfrm>
                    <a:off x="4669602" y="3813179"/>
                    <a:ext cx="1843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512" name="Pennanteckning 511">
                    <a:extLst>
                      <a:ext uri="{FF2B5EF4-FFF2-40B4-BE49-F238E27FC236}">
                        <a16:creationId xmlns:a16="http://schemas.microsoft.com/office/drawing/2014/main" id="{78358AA5-2AD4-B89C-0FB4-0381C5487946}"/>
                      </a:ext>
                    </a:extLst>
                  </p14:cNvPr>
                  <p14:cNvContentPartPr/>
                  <p14:nvPr/>
                </p14:nvContentPartPr>
                <p14:xfrm>
                  <a:off x="4941402" y="3758099"/>
                  <a:ext cx="77760" cy="182160"/>
                </p14:xfrm>
              </p:contentPart>
            </mc:Choice>
            <mc:Fallback>
              <p:pic>
                <p:nvPicPr>
                  <p:cNvPr id="512" name="Pennanteckning 511">
                    <a:extLst>
                      <a:ext uri="{FF2B5EF4-FFF2-40B4-BE49-F238E27FC236}">
                        <a16:creationId xmlns:a16="http://schemas.microsoft.com/office/drawing/2014/main" id="{78358AA5-2AD4-B89C-0FB4-0381C5487946}"/>
                      </a:ext>
                    </a:extLst>
                  </p:cNvPr>
                  <p:cNvPicPr/>
                  <p:nvPr/>
                </p:nvPicPr>
                <p:blipFill>
                  <a:blip r:embed="rId244"/>
                  <a:stretch>
                    <a:fillRect/>
                  </a:stretch>
                </p:blipFill>
                <p:spPr>
                  <a:xfrm>
                    <a:off x="4925922" y="3742979"/>
                    <a:ext cx="1083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513" name="Pennanteckning 512">
                    <a:extLst>
                      <a:ext uri="{FF2B5EF4-FFF2-40B4-BE49-F238E27FC236}">
                        <a16:creationId xmlns:a16="http://schemas.microsoft.com/office/drawing/2014/main" id="{0652339C-DF52-6661-3099-6A0C86644E80}"/>
                      </a:ext>
                    </a:extLst>
                  </p14:cNvPr>
                  <p14:cNvContentPartPr/>
                  <p14:nvPr/>
                </p14:nvContentPartPr>
                <p14:xfrm>
                  <a:off x="5044362" y="3864659"/>
                  <a:ext cx="418680" cy="145800"/>
                </p14:xfrm>
              </p:contentPart>
            </mc:Choice>
            <mc:Fallback>
              <p:pic>
                <p:nvPicPr>
                  <p:cNvPr id="513" name="Pennanteckning 512">
                    <a:extLst>
                      <a:ext uri="{FF2B5EF4-FFF2-40B4-BE49-F238E27FC236}">
                        <a16:creationId xmlns:a16="http://schemas.microsoft.com/office/drawing/2014/main" id="{0652339C-DF52-6661-3099-6A0C86644E80}"/>
                      </a:ext>
                    </a:extLst>
                  </p:cNvPr>
                  <p:cNvPicPr/>
                  <p:nvPr/>
                </p:nvPicPr>
                <p:blipFill>
                  <a:blip r:embed="rId246"/>
                  <a:stretch>
                    <a:fillRect/>
                  </a:stretch>
                </p:blipFill>
                <p:spPr>
                  <a:xfrm>
                    <a:off x="5029242" y="3849539"/>
                    <a:ext cx="449280" cy="176400"/>
                  </a:xfrm>
                  <a:prstGeom prst="rect">
                    <a:avLst/>
                  </a:prstGeom>
                </p:spPr>
              </p:pic>
            </mc:Fallback>
          </mc:AlternateContent>
        </p:grpSp>
      </p:grpSp>
      <p:grpSp>
        <p:nvGrpSpPr>
          <p:cNvPr id="585" name="Grupp 584">
            <a:extLst>
              <a:ext uri="{FF2B5EF4-FFF2-40B4-BE49-F238E27FC236}">
                <a16:creationId xmlns:a16="http://schemas.microsoft.com/office/drawing/2014/main" id="{472D9F65-ECF2-216E-308D-4ED856215FC5}"/>
              </a:ext>
            </a:extLst>
          </p:cNvPr>
          <p:cNvGrpSpPr/>
          <p:nvPr/>
        </p:nvGrpSpPr>
        <p:grpSpPr>
          <a:xfrm>
            <a:off x="5318831" y="4810095"/>
            <a:ext cx="896400" cy="1260000"/>
            <a:chOff x="4341642" y="4834859"/>
            <a:chExt cx="896400" cy="1260000"/>
          </a:xfrm>
        </p:grpSpPr>
        <p:grpSp>
          <p:nvGrpSpPr>
            <p:cNvPr id="528" name="Grupp 527">
              <a:extLst>
                <a:ext uri="{FF2B5EF4-FFF2-40B4-BE49-F238E27FC236}">
                  <a16:creationId xmlns:a16="http://schemas.microsoft.com/office/drawing/2014/main" id="{6491BC79-25B7-EE29-7C23-D8A20132CAC6}"/>
                </a:ext>
              </a:extLst>
            </p:cNvPr>
            <p:cNvGrpSpPr/>
            <p:nvPr/>
          </p:nvGrpSpPr>
          <p:grpSpPr>
            <a:xfrm>
              <a:off x="4681482" y="5481419"/>
              <a:ext cx="330840" cy="118800"/>
              <a:chOff x="4681482" y="5481419"/>
              <a:chExt cx="330840" cy="118800"/>
            </a:xfrm>
          </p:grpSpPr>
          <mc:AlternateContent xmlns:mc="http://schemas.openxmlformats.org/markup-compatibility/2006">
            <mc:Choice xmlns:p14="http://schemas.microsoft.com/office/powerpoint/2010/main" Requires="p14">
              <p:contentPart p14:bwMode="auto" r:id="rId247">
                <p14:nvContentPartPr>
                  <p14:cNvPr id="526" name="Pennanteckning 525">
                    <a:extLst>
                      <a:ext uri="{FF2B5EF4-FFF2-40B4-BE49-F238E27FC236}">
                        <a16:creationId xmlns:a16="http://schemas.microsoft.com/office/drawing/2014/main" id="{432F75F8-5A2B-E3B0-C262-28803E93DBCA}"/>
                      </a:ext>
                    </a:extLst>
                  </p14:cNvPr>
                  <p14:cNvContentPartPr/>
                  <p14:nvPr/>
                </p14:nvContentPartPr>
                <p14:xfrm>
                  <a:off x="4681482" y="5481419"/>
                  <a:ext cx="113760" cy="118800"/>
                </p14:xfrm>
              </p:contentPart>
            </mc:Choice>
            <mc:Fallback>
              <p:pic>
                <p:nvPicPr>
                  <p:cNvPr id="526" name="Pennanteckning 525">
                    <a:extLst>
                      <a:ext uri="{FF2B5EF4-FFF2-40B4-BE49-F238E27FC236}">
                        <a16:creationId xmlns:a16="http://schemas.microsoft.com/office/drawing/2014/main" id="{432F75F8-5A2B-E3B0-C262-28803E93DBCA}"/>
                      </a:ext>
                    </a:extLst>
                  </p:cNvPr>
                  <p:cNvPicPr/>
                  <p:nvPr/>
                </p:nvPicPr>
                <p:blipFill>
                  <a:blip r:embed="rId248"/>
                  <a:stretch>
                    <a:fillRect/>
                  </a:stretch>
                </p:blipFill>
                <p:spPr>
                  <a:xfrm>
                    <a:off x="4666002" y="5466299"/>
                    <a:ext cx="1440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527" name="Pennanteckning 526">
                    <a:extLst>
                      <a:ext uri="{FF2B5EF4-FFF2-40B4-BE49-F238E27FC236}">
                        <a16:creationId xmlns:a16="http://schemas.microsoft.com/office/drawing/2014/main" id="{5C9BF821-8447-D8DE-2DBC-ABB471411C61}"/>
                      </a:ext>
                    </a:extLst>
                  </p14:cNvPr>
                  <p14:cNvContentPartPr/>
                  <p14:nvPr/>
                </p14:nvContentPartPr>
                <p14:xfrm>
                  <a:off x="4928442" y="5488259"/>
                  <a:ext cx="83880" cy="91440"/>
                </p14:xfrm>
              </p:contentPart>
            </mc:Choice>
            <mc:Fallback>
              <p:pic>
                <p:nvPicPr>
                  <p:cNvPr id="527" name="Pennanteckning 526">
                    <a:extLst>
                      <a:ext uri="{FF2B5EF4-FFF2-40B4-BE49-F238E27FC236}">
                        <a16:creationId xmlns:a16="http://schemas.microsoft.com/office/drawing/2014/main" id="{5C9BF821-8447-D8DE-2DBC-ABB471411C61}"/>
                      </a:ext>
                    </a:extLst>
                  </p:cNvPr>
                  <p:cNvPicPr/>
                  <p:nvPr/>
                </p:nvPicPr>
                <p:blipFill>
                  <a:blip r:embed="rId250"/>
                  <a:stretch>
                    <a:fillRect/>
                  </a:stretch>
                </p:blipFill>
                <p:spPr>
                  <a:xfrm>
                    <a:off x="4913322" y="5472779"/>
                    <a:ext cx="114480" cy="121680"/>
                  </a:xfrm>
                  <a:prstGeom prst="rect">
                    <a:avLst/>
                  </a:prstGeom>
                </p:spPr>
              </p:pic>
            </mc:Fallback>
          </mc:AlternateContent>
        </p:grpSp>
        <p:grpSp>
          <p:nvGrpSpPr>
            <p:cNvPr id="533" name="Grupp 532">
              <a:extLst>
                <a:ext uri="{FF2B5EF4-FFF2-40B4-BE49-F238E27FC236}">
                  <a16:creationId xmlns:a16="http://schemas.microsoft.com/office/drawing/2014/main" id="{98B9B11D-3104-2E8C-CC00-4014DBC63002}"/>
                </a:ext>
              </a:extLst>
            </p:cNvPr>
            <p:cNvGrpSpPr/>
            <p:nvPr/>
          </p:nvGrpSpPr>
          <p:grpSpPr>
            <a:xfrm>
              <a:off x="4459362" y="4834859"/>
              <a:ext cx="778680" cy="516240"/>
              <a:chOff x="4459362" y="4834859"/>
              <a:chExt cx="778680" cy="516240"/>
            </a:xfrm>
          </p:grpSpPr>
          <mc:AlternateContent xmlns:mc="http://schemas.openxmlformats.org/markup-compatibility/2006">
            <mc:Choice xmlns:p14="http://schemas.microsoft.com/office/powerpoint/2010/main" Requires="p14">
              <p:contentPart p14:bwMode="auto" r:id="rId251">
                <p14:nvContentPartPr>
                  <p14:cNvPr id="519" name="Pennanteckning 518">
                    <a:extLst>
                      <a:ext uri="{FF2B5EF4-FFF2-40B4-BE49-F238E27FC236}">
                        <a16:creationId xmlns:a16="http://schemas.microsoft.com/office/drawing/2014/main" id="{6500543F-86B7-6809-9E40-00D8389D3891}"/>
                      </a:ext>
                    </a:extLst>
                  </p14:cNvPr>
                  <p14:cNvContentPartPr/>
                  <p14:nvPr/>
                </p14:nvContentPartPr>
                <p14:xfrm>
                  <a:off x="4515162" y="4887059"/>
                  <a:ext cx="148320" cy="98280"/>
                </p14:xfrm>
              </p:contentPart>
            </mc:Choice>
            <mc:Fallback>
              <p:pic>
                <p:nvPicPr>
                  <p:cNvPr id="519" name="Pennanteckning 518">
                    <a:extLst>
                      <a:ext uri="{FF2B5EF4-FFF2-40B4-BE49-F238E27FC236}">
                        <a16:creationId xmlns:a16="http://schemas.microsoft.com/office/drawing/2014/main" id="{6500543F-86B7-6809-9E40-00D8389D3891}"/>
                      </a:ext>
                    </a:extLst>
                  </p:cNvPr>
                  <p:cNvPicPr/>
                  <p:nvPr/>
                </p:nvPicPr>
                <p:blipFill>
                  <a:blip r:embed="rId252"/>
                  <a:stretch>
                    <a:fillRect/>
                  </a:stretch>
                </p:blipFill>
                <p:spPr>
                  <a:xfrm>
                    <a:off x="4499682" y="4871579"/>
                    <a:ext cx="1789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520" name="Pennanteckning 519">
                    <a:extLst>
                      <a:ext uri="{FF2B5EF4-FFF2-40B4-BE49-F238E27FC236}">
                        <a16:creationId xmlns:a16="http://schemas.microsoft.com/office/drawing/2014/main" id="{BF6E6CA6-09B5-7E88-C7F9-AF34FD603444}"/>
                      </a:ext>
                    </a:extLst>
                  </p14:cNvPr>
                  <p14:cNvContentPartPr/>
                  <p14:nvPr/>
                </p14:nvContentPartPr>
                <p14:xfrm>
                  <a:off x="4840242" y="4834859"/>
                  <a:ext cx="106920" cy="79920"/>
                </p14:xfrm>
              </p:contentPart>
            </mc:Choice>
            <mc:Fallback>
              <p:pic>
                <p:nvPicPr>
                  <p:cNvPr id="520" name="Pennanteckning 519">
                    <a:extLst>
                      <a:ext uri="{FF2B5EF4-FFF2-40B4-BE49-F238E27FC236}">
                        <a16:creationId xmlns:a16="http://schemas.microsoft.com/office/drawing/2014/main" id="{BF6E6CA6-09B5-7E88-C7F9-AF34FD603444}"/>
                      </a:ext>
                    </a:extLst>
                  </p:cNvPr>
                  <p:cNvPicPr/>
                  <p:nvPr/>
                </p:nvPicPr>
                <p:blipFill>
                  <a:blip r:embed="rId254"/>
                  <a:stretch>
                    <a:fillRect/>
                  </a:stretch>
                </p:blipFill>
                <p:spPr>
                  <a:xfrm>
                    <a:off x="4824762" y="4819379"/>
                    <a:ext cx="1375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521" name="Pennanteckning 520">
                    <a:extLst>
                      <a:ext uri="{FF2B5EF4-FFF2-40B4-BE49-F238E27FC236}">
                        <a16:creationId xmlns:a16="http://schemas.microsoft.com/office/drawing/2014/main" id="{7F1EA7B5-D8CA-3027-EAE6-0DD6D9A08569}"/>
                      </a:ext>
                    </a:extLst>
                  </p14:cNvPr>
                  <p14:cNvContentPartPr/>
                  <p14:nvPr/>
                </p14:nvContentPartPr>
                <p14:xfrm>
                  <a:off x="4678962" y="5086859"/>
                  <a:ext cx="114480" cy="64800"/>
                </p14:xfrm>
              </p:contentPart>
            </mc:Choice>
            <mc:Fallback>
              <p:pic>
                <p:nvPicPr>
                  <p:cNvPr id="521" name="Pennanteckning 520">
                    <a:extLst>
                      <a:ext uri="{FF2B5EF4-FFF2-40B4-BE49-F238E27FC236}">
                        <a16:creationId xmlns:a16="http://schemas.microsoft.com/office/drawing/2014/main" id="{7F1EA7B5-D8CA-3027-EAE6-0DD6D9A08569}"/>
                      </a:ext>
                    </a:extLst>
                  </p:cNvPr>
                  <p:cNvPicPr/>
                  <p:nvPr/>
                </p:nvPicPr>
                <p:blipFill>
                  <a:blip r:embed="rId256"/>
                  <a:stretch>
                    <a:fillRect/>
                  </a:stretch>
                </p:blipFill>
                <p:spPr>
                  <a:xfrm>
                    <a:off x="4663482" y="5071739"/>
                    <a:ext cx="1450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522" name="Pennanteckning 521">
                    <a:extLst>
                      <a:ext uri="{FF2B5EF4-FFF2-40B4-BE49-F238E27FC236}">
                        <a16:creationId xmlns:a16="http://schemas.microsoft.com/office/drawing/2014/main" id="{37298545-AEC8-8B0A-BAE5-28154FFD8A86}"/>
                      </a:ext>
                    </a:extLst>
                  </p14:cNvPr>
                  <p14:cNvContentPartPr/>
                  <p14:nvPr/>
                </p14:nvContentPartPr>
                <p14:xfrm>
                  <a:off x="4896402" y="5068859"/>
                  <a:ext cx="99720" cy="66600"/>
                </p14:xfrm>
              </p:contentPart>
            </mc:Choice>
            <mc:Fallback>
              <p:pic>
                <p:nvPicPr>
                  <p:cNvPr id="522" name="Pennanteckning 521">
                    <a:extLst>
                      <a:ext uri="{FF2B5EF4-FFF2-40B4-BE49-F238E27FC236}">
                        <a16:creationId xmlns:a16="http://schemas.microsoft.com/office/drawing/2014/main" id="{37298545-AEC8-8B0A-BAE5-28154FFD8A86}"/>
                      </a:ext>
                    </a:extLst>
                  </p:cNvPr>
                  <p:cNvPicPr/>
                  <p:nvPr/>
                </p:nvPicPr>
                <p:blipFill>
                  <a:blip r:embed="rId258"/>
                  <a:stretch>
                    <a:fillRect/>
                  </a:stretch>
                </p:blipFill>
                <p:spPr>
                  <a:xfrm>
                    <a:off x="4880922" y="5053739"/>
                    <a:ext cx="12996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523" name="Pennanteckning 522">
                    <a:extLst>
                      <a:ext uri="{FF2B5EF4-FFF2-40B4-BE49-F238E27FC236}">
                        <a16:creationId xmlns:a16="http://schemas.microsoft.com/office/drawing/2014/main" id="{0B697C12-539D-C013-9646-37F9806094F0}"/>
                      </a:ext>
                    </a:extLst>
                  </p14:cNvPr>
                  <p14:cNvContentPartPr/>
                  <p14:nvPr/>
                </p14:nvContentPartPr>
                <p14:xfrm>
                  <a:off x="4758882" y="5291339"/>
                  <a:ext cx="112680" cy="59760"/>
                </p14:xfrm>
              </p:contentPart>
            </mc:Choice>
            <mc:Fallback>
              <p:pic>
                <p:nvPicPr>
                  <p:cNvPr id="523" name="Pennanteckning 522">
                    <a:extLst>
                      <a:ext uri="{FF2B5EF4-FFF2-40B4-BE49-F238E27FC236}">
                        <a16:creationId xmlns:a16="http://schemas.microsoft.com/office/drawing/2014/main" id="{0B697C12-539D-C013-9646-37F9806094F0}"/>
                      </a:ext>
                    </a:extLst>
                  </p:cNvPr>
                  <p:cNvPicPr/>
                  <p:nvPr/>
                </p:nvPicPr>
                <p:blipFill>
                  <a:blip r:embed="rId260"/>
                  <a:stretch>
                    <a:fillRect/>
                  </a:stretch>
                </p:blipFill>
                <p:spPr>
                  <a:xfrm>
                    <a:off x="4743762" y="5275859"/>
                    <a:ext cx="1432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524" name="Pennanteckning 523">
                    <a:extLst>
                      <a:ext uri="{FF2B5EF4-FFF2-40B4-BE49-F238E27FC236}">
                        <a16:creationId xmlns:a16="http://schemas.microsoft.com/office/drawing/2014/main" id="{1E804596-34A9-189F-27B1-3E595D92E10E}"/>
                      </a:ext>
                    </a:extLst>
                  </p14:cNvPr>
                  <p14:cNvContentPartPr/>
                  <p14:nvPr/>
                </p14:nvContentPartPr>
                <p14:xfrm>
                  <a:off x="4459362" y="5217539"/>
                  <a:ext cx="119520" cy="90360"/>
                </p14:xfrm>
              </p:contentPart>
            </mc:Choice>
            <mc:Fallback>
              <p:pic>
                <p:nvPicPr>
                  <p:cNvPr id="524" name="Pennanteckning 523">
                    <a:extLst>
                      <a:ext uri="{FF2B5EF4-FFF2-40B4-BE49-F238E27FC236}">
                        <a16:creationId xmlns:a16="http://schemas.microsoft.com/office/drawing/2014/main" id="{1E804596-34A9-189F-27B1-3E595D92E10E}"/>
                      </a:ext>
                    </a:extLst>
                  </p:cNvPr>
                  <p:cNvPicPr/>
                  <p:nvPr/>
                </p:nvPicPr>
                <p:blipFill>
                  <a:blip r:embed="rId262"/>
                  <a:stretch>
                    <a:fillRect/>
                  </a:stretch>
                </p:blipFill>
                <p:spPr>
                  <a:xfrm>
                    <a:off x="4444242" y="5202419"/>
                    <a:ext cx="1501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525" name="Pennanteckning 524">
                    <a:extLst>
                      <a:ext uri="{FF2B5EF4-FFF2-40B4-BE49-F238E27FC236}">
                        <a16:creationId xmlns:a16="http://schemas.microsoft.com/office/drawing/2014/main" id="{46872D1E-5047-7EA2-7827-5EB39351E886}"/>
                      </a:ext>
                    </a:extLst>
                  </p14:cNvPr>
                  <p14:cNvContentPartPr/>
                  <p14:nvPr/>
                </p14:nvContentPartPr>
                <p14:xfrm>
                  <a:off x="4930962" y="5260019"/>
                  <a:ext cx="103680" cy="88920"/>
                </p14:xfrm>
              </p:contentPart>
            </mc:Choice>
            <mc:Fallback>
              <p:pic>
                <p:nvPicPr>
                  <p:cNvPr id="525" name="Pennanteckning 524">
                    <a:extLst>
                      <a:ext uri="{FF2B5EF4-FFF2-40B4-BE49-F238E27FC236}">
                        <a16:creationId xmlns:a16="http://schemas.microsoft.com/office/drawing/2014/main" id="{46872D1E-5047-7EA2-7827-5EB39351E886}"/>
                      </a:ext>
                    </a:extLst>
                  </p:cNvPr>
                  <p:cNvPicPr/>
                  <p:nvPr/>
                </p:nvPicPr>
                <p:blipFill>
                  <a:blip r:embed="rId264"/>
                  <a:stretch>
                    <a:fillRect/>
                  </a:stretch>
                </p:blipFill>
                <p:spPr>
                  <a:xfrm>
                    <a:off x="4915842" y="5244539"/>
                    <a:ext cx="1342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531" name="Pennanteckning 530">
                    <a:extLst>
                      <a:ext uri="{FF2B5EF4-FFF2-40B4-BE49-F238E27FC236}">
                        <a16:creationId xmlns:a16="http://schemas.microsoft.com/office/drawing/2014/main" id="{B547CEA8-2AB3-CDEF-D2E9-2203D353B9BF}"/>
                      </a:ext>
                    </a:extLst>
                  </p14:cNvPr>
                  <p14:cNvContentPartPr/>
                  <p14:nvPr/>
                </p14:nvContentPartPr>
                <p14:xfrm>
                  <a:off x="5112042" y="5144819"/>
                  <a:ext cx="74880" cy="86400"/>
                </p14:xfrm>
              </p:contentPart>
            </mc:Choice>
            <mc:Fallback>
              <p:pic>
                <p:nvPicPr>
                  <p:cNvPr id="531" name="Pennanteckning 530">
                    <a:extLst>
                      <a:ext uri="{FF2B5EF4-FFF2-40B4-BE49-F238E27FC236}">
                        <a16:creationId xmlns:a16="http://schemas.microsoft.com/office/drawing/2014/main" id="{B547CEA8-2AB3-CDEF-D2E9-2203D353B9BF}"/>
                      </a:ext>
                    </a:extLst>
                  </p:cNvPr>
                  <p:cNvPicPr/>
                  <p:nvPr/>
                </p:nvPicPr>
                <p:blipFill>
                  <a:blip r:embed="rId266"/>
                  <a:stretch>
                    <a:fillRect/>
                  </a:stretch>
                </p:blipFill>
                <p:spPr>
                  <a:xfrm>
                    <a:off x="5096922" y="5129699"/>
                    <a:ext cx="1051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532" name="Pennanteckning 531">
                    <a:extLst>
                      <a:ext uri="{FF2B5EF4-FFF2-40B4-BE49-F238E27FC236}">
                        <a16:creationId xmlns:a16="http://schemas.microsoft.com/office/drawing/2014/main" id="{A406542B-33B8-9FE7-A5AC-A22F37A21660}"/>
                      </a:ext>
                    </a:extLst>
                  </p14:cNvPr>
                  <p14:cNvContentPartPr/>
                  <p14:nvPr/>
                </p14:nvContentPartPr>
                <p14:xfrm>
                  <a:off x="5097282" y="5149859"/>
                  <a:ext cx="140760" cy="33480"/>
                </p14:xfrm>
              </p:contentPart>
            </mc:Choice>
            <mc:Fallback>
              <p:pic>
                <p:nvPicPr>
                  <p:cNvPr id="532" name="Pennanteckning 531">
                    <a:extLst>
                      <a:ext uri="{FF2B5EF4-FFF2-40B4-BE49-F238E27FC236}">
                        <a16:creationId xmlns:a16="http://schemas.microsoft.com/office/drawing/2014/main" id="{A406542B-33B8-9FE7-A5AC-A22F37A21660}"/>
                      </a:ext>
                    </a:extLst>
                  </p:cNvPr>
                  <p:cNvPicPr/>
                  <p:nvPr/>
                </p:nvPicPr>
                <p:blipFill>
                  <a:blip r:embed="rId268"/>
                  <a:stretch>
                    <a:fillRect/>
                  </a:stretch>
                </p:blipFill>
                <p:spPr>
                  <a:xfrm>
                    <a:off x="5082162" y="5134739"/>
                    <a:ext cx="171360" cy="64080"/>
                  </a:xfrm>
                  <a:prstGeom prst="rect">
                    <a:avLst/>
                  </a:prstGeom>
                </p:spPr>
              </p:pic>
            </mc:Fallback>
          </mc:AlternateContent>
        </p:grpSp>
        <p:grpSp>
          <p:nvGrpSpPr>
            <p:cNvPr id="539" name="Grupp 538">
              <a:extLst>
                <a:ext uri="{FF2B5EF4-FFF2-40B4-BE49-F238E27FC236}">
                  <a16:creationId xmlns:a16="http://schemas.microsoft.com/office/drawing/2014/main" id="{18250C36-D988-41FD-29BF-5C1E9CE85AD4}"/>
                </a:ext>
              </a:extLst>
            </p:cNvPr>
            <p:cNvGrpSpPr/>
            <p:nvPr/>
          </p:nvGrpSpPr>
          <p:grpSpPr>
            <a:xfrm>
              <a:off x="4341642" y="5788139"/>
              <a:ext cx="532440" cy="306720"/>
              <a:chOff x="4341642" y="5788139"/>
              <a:chExt cx="532440" cy="306720"/>
            </a:xfrm>
          </p:grpSpPr>
          <mc:AlternateContent xmlns:mc="http://schemas.openxmlformats.org/markup-compatibility/2006">
            <mc:Choice xmlns:p14="http://schemas.microsoft.com/office/powerpoint/2010/main" Requires="p14">
              <p:contentPart p14:bwMode="auto" r:id="rId269">
                <p14:nvContentPartPr>
                  <p14:cNvPr id="534" name="Pennanteckning 533">
                    <a:extLst>
                      <a:ext uri="{FF2B5EF4-FFF2-40B4-BE49-F238E27FC236}">
                        <a16:creationId xmlns:a16="http://schemas.microsoft.com/office/drawing/2014/main" id="{F5457DD5-E415-F279-6771-435A886AB597}"/>
                      </a:ext>
                    </a:extLst>
                  </p14:cNvPr>
                  <p14:cNvContentPartPr/>
                  <p14:nvPr/>
                </p14:nvContentPartPr>
                <p14:xfrm>
                  <a:off x="4379442" y="5875979"/>
                  <a:ext cx="8640" cy="175680"/>
                </p14:xfrm>
              </p:contentPart>
            </mc:Choice>
            <mc:Fallback>
              <p:pic>
                <p:nvPicPr>
                  <p:cNvPr id="534" name="Pennanteckning 533">
                    <a:extLst>
                      <a:ext uri="{FF2B5EF4-FFF2-40B4-BE49-F238E27FC236}">
                        <a16:creationId xmlns:a16="http://schemas.microsoft.com/office/drawing/2014/main" id="{F5457DD5-E415-F279-6771-435A886AB597}"/>
                      </a:ext>
                    </a:extLst>
                  </p:cNvPr>
                  <p:cNvPicPr/>
                  <p:nvPr/>
                </p:nvPicPr>
                <p:blipFill>
                  <a:blip r:embed="rId270"/>
                  <a:stretch>
                    <a:fillRect/>
                  </a:stretch>
                </p:blipFill>
                <p:spPr>
                  <a:xfrm>
                    <a:off x="4364322" y="5860859"/>
                    <a:ext cx="3924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535" name="Pennanteckning 534">
                    <a:extLst>
                      <a:ext uri="{FF2B5EF4-FFF2-40B4-BE49-F238E27FC236}">
                        <a16:creationId xmlns:a16="http://schemas.microsoft.com/office/drawing/2014/main" id="{15CD6F8A-2FDF-B781-02F2-ACD339F1D8B3}"/>
                      </a:ext>
                    </a:extLst>
                  </p14:cNvPr>
                  <p14:cNvContentPartPr/>
                  <p14:nvPr/>
                </p14:nvContentPartPr>
                <p14:xfrm>
                  <a:off x="4341642" y="6004859"/>
                  <a:ext cx="114480" cy="90000"/>
                </p14:xfrm>
              </p:contentPart>
            </mc:Choice>
            <mc:Fallback>
              <p:pic>
                <p:nvPicPr>
                  <p:cNvPr id="535" name="Pennanteckning 534">
                    <a:extLst>
                      <a:ext uri="{FF2B5EF4-FFF2-40B4-BE49-F238E27FC236}">
                        <a16:creationId xmlns:a16="http://schemas.microsoft.com/office/drawing/2014/main" id="{15CD6F8A-2FDF-B781-02F2-ACD339F1D8B3}"/>
                      </a:ext>
                    </a:extLst>
                  </p:cNvPr>
                  <p:cNvPicPr/>
                  <p:nvPr/>
                </p:nvPicPr>
                <p:blipFill>
                  <a:blip r:embed="rId272"/>
                  <a:stretch>
                    <a:fillRect/>
                  </a:stretch>
                </p:blipFill>
                <p:spPr>
                  <a:xfrm>
                    <a:off x="4326162" y="5989739"/>
                    <a:ext cx="1447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536" name="Pennanteckning 535">
                    <a:extLst>
                      <a:ext uri="{FF2B5EF4-FFF2-40B4-BE49-F238E27FC236}">
                        <a16:creationId xmlns:a16="http://schemas.microsoft.com/office/drawing/2014/main" id="{D11F369F-1C47-6D88-A909-BB6A5E842658}"/>
                      </a:ext>
                    </a:extLst>
                  </p14:cNvPr>
                  <p14:cNvContentPartPr/>
                  <p14:nvPr/>
                </p14:nvContentPartPr>
                <p14:xfrm>
                  <a:off x="4654122" y="5857619"/>
                  <a:ext cx="125280" cy="191520"/>
                </p14:xfrm>
              </p:contentPart>
            </mc:Choice>
            <mc:Fallback>
              <p:pic>
                <p:nvPicPr>
                  <p:cNvPr id="536" name="Pennanteckning 535">
                    <a:extLst>
                      <a:ext uri="{FF2B5EF4-FFF2-40B4-BE49-F238E27FC236}">
                        <a16:creationId xmlns:a16="http://schemas.microsoft.com/office/drawing/2014/main" id="{D11F369F-1C47-6D88-A909-BB6A5E842658}"/>
                      </a:ext>
                    </a:extLst>
                  </p:cNvPr>
                  <p:cNvPicPr/>
                  <p:nvPr/>
                </p:nvPicPr>
                <p:blipFill>
                  <a:blip r:embed="rId274"/>
                  <a:stretch>
                    <a:fillRect/>
                  </a:stretch>
                </p:blipFill>
                <p:spPr>
                  <a:xfrm>
                    <a:off x="4638642" y="5842499"/>
                    <a:ext cx="1558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537" name="Pennanteckning 536">
                    <a:extLst>
                      <a:ext uri="{FF2B5EF4-FFF2-40B4-BE49-F238E27FC236}">
                        <a16:creationId xmlns:a16="http://schemas.microsoft.com/office/drawing/2014/main" id="{BEE05AD4-5DEE-A8B3-0EEE-ED2DAB87EB99}"/>
                      </a:ext>
                    </a:extLst>
                  </p14:cNvPr>
                  <p14:cNvContentPartPr/>
                  <p14:nvPr/>
                </p14:nvContentPartPr>
                <p14:xfrm>
                  <a:off x="4744842" y="5923139"/>
                  <a:ext cx="129240" cy="14400"/>
                </p14:xfrm>
              </p:contentPart>
            </mc:Choice>
            <mc:Fallback>
              <p:pic>
                <p:nvPicPr>
                  <p:cNvPr id="537" name="Pennanteckning 536">
                    <a:extLst>
                      <a:ext uri="{FF2B5EF4-FFF2-40B4-BE49-F238E27FC236}">
                        <a16:creationId xmlns:a16="http://schemas.microsoft.com/office/drawing/2014/main" id="{BEE05AD4-5DEE-A8B3-0EEE-ED2DAB87EB99}"/>
                      </a:ext>
                    </a:extLst>
                  </p:cNvPr>
                  <p:cNvPicPr/>
                  <p:nvPr/>
                </p:nvPicPr>
                <p:blipFill>
                  <a:blip r:embed="rId276"/>
                  <a:stretch>
                    <a:fillRect/>
                  </a:stretch>
                </p:blipFill>
                <p:spPr>
                  <a:xfrm>
                    <a:off x="4729722" y="5907659"/>
                    <a:ext cx="1598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538" name="Pennanteckning 537">
                    <a:extLst>
                      <a:ext uri="{FF2B5EF4-FFF2-40B4-BE49-F238E27FC236}">
                        <a16:creationId xmlns:a16="http://schemas.microsoft.com/office/drawing/2014/main" id="{686E1415-8605-A0A3-824F-BF61F49B3744}"/>
                      </a:ext>
                    </a:extLst>
                  </p14:cNvPr>
                  <p14:cNvContentPartPr/>
                  <p14:nvPr/>
                </p14:nvContentPartPr>
                <p14:xfrm>
                  <a:off x="4698762" y="5788139"/>
                  <a:ext cx="111240" cy="99720"/>
                </p14:xfrm>
              </p:contentPart>
            </mc:Choice>
            <mc:Fallback>
              <p:pic>
                <p:nvPicPr>
                  <p:cNvPr id="538" name="Pennanteckning 537">
                    <a:extLst>
                      <a:ext uri="{FF2B5EF4-FFF2-40B4-BE49-F238E27FC236}">
                        <a16:creationId xmlns:a16="http://schemas.microsoft.com/office/drawing/2014/main" id="{686E1415-8605-A0A3-824F-BF61F49B3744}"/>
                      </a:ext>
                    </a:extLst>
                  </p:cNvPr>
                  <p:cNvPicPr/>
                  <p:nvPr/>
                </p:nvPicPr>
                <p:blipFill>
                  <a:blip r:embed="rId278"/>
                  <a:stretch>
                    <a:fillRect/>
                  </a:stretch>
                </p:blipFill>
                <p:spPr>
                  <a:xfrm>
                    <a:off x="4683282" y="5773019"/>
                    <a:ext cx="141840" cy="129960"/>
                  </a:xfrm>
                  <a:prstGeom prst="rect">
                    <a:avLst/>
                  </a:prstGeom>
                </p:spPr>
              </p:pic>
            </mc:Fallback>
          </mc:AlternateContent>
        </p:grpSp>
      </p:grpSp>
      <p:grpSp>
        <p:nvGrpSpPr>
          <p:cNvPr id="586" name="Grupp 585">
            <a:extLst>
              <a:ext uri="{FF2B5EF4-FFF2-40B4-BE49-F238E27FC236}">
                <a16:creationId xmlns:a16="http://schemas.microsoft.com/office/drawing/2014/main" id="{3049B7F7-B4E5-F134-F44C-76411A7761A8}"/>
              </a:ext>
            </a:extLst>
          </p:cNvPr>
          <p:cNvGrpSpPr/>
          <p:nvPr/>
        </p:nvGrpSpPr>
        <p:grpSpPr>
          <a:xfrm>
            <a:off x="6972671" y="4838895"/>
            <a:ext cx="579960" cy="1249200"/>
            <a:chOff x="5995482" y="4863659"/>
            <a:chExt cx="579960" cy="1249200"/>
          </a:xfrm>
        </p:grpSpPr>
        <p:grpSp>
          <p:nvGrpSpPr>
            <p:cNvPr id="557" name="Grupp 556">
              <a:extLst>
                <a:ext uri="{FF2B5EF4-FFF2-40B4-BE49-F238E27FC236}">
                  <a16:creationId xmlns:a16="http://schemas.microsoft.com/office/drawing/2014/main" id="{05EFD672-2967-8671-9C89-10894EF1D737}"/>
                </a:ext>
              </a:extLst>
            </p:cNvPr>
            <p:cNvGrpSpPr/>
            <p:nvPr/>
          </p:nvGrpSpPr>
          <p:grpSpPr>
            <a:xfrm>
              <a:off x="5995482" y="4863659"/>
              <a:ext cx="498600" cy="537120"/>
              <a:chOff x="5995482" y="4863659"/>
              <a:chExt cx="498600" cy="537120"/>
            </a:xfrm>
          </p:grpSpPr>
          <mc:AlternateContent xmlns:mc="http://schemas.openxmlformats.org/markup-compatibility/2006">
            <mc:Choice xmlns:p14="http://schemas.microsoft.com/office/powerpoint/2010/main" Requires="p14">
              <p:contentPart p14:bwMode="auto" r:id="rId279">
                <p14:nvContentPartPr>
                  <p14:cNvPr id="540" name="Pennanteckning 539">
                    <a:extLst>
                      <a:ext uri="{FF2B5EF4-FFF2-40B4-BE49-F238E27FC236}">
                        <a16:creationId xmlns:a16="http://schemas.microsoft.com/office/drawing/2014/main" id="{BE514CF9-1B8E-129A-8E96-7DA678F4A940}"/>
                      </a:ext>
                    </a:extLst>
                  </p14:cNvPr>
                  <p14:cNvContentPartPr/>
                  <p14:nvPr/>
                </p14:nvContentPartPr>
                <p14:xfrm>
                  <a:off x="6084042" y="5046539"/>
                  <a:ext cx="67320" cy="114480"/>
                </p14:xfrm>
              </p:contentPart>
            </mc:Choice>
            <mc:Fallback>
              <p:pic>
                <p:nvPicPr>
                  <p:cNvPr id="540" name="Pennanteckning 539">
                    <a:extLst>
                      <a:ext uri="{FF2B5EF4-FFF2-40B4-BE49-F238E27FC236}">
                        <a16:creationId xmlns:a16="http://schemas.microsoft.com/office/drawing/2014/main" id="{BE514CF9-1B8E-129A-8E96-7DA678F4A940}"/>
                      </a:ext>
                    </a:extLst>
                  </p:cNvPr>
                  <p:cNvPicPr/>
                  <p:nvPr/>
                </p:nvPicPr>
                <p:blipFill>
                  <a:blip r:embed="rId280"/>
                  <a:stretch>
                    <a:fillRect/>
                  </a:stretch>
                </p:blipFill>
                <p:spPr>
                  <a:xfrm>
                    <a:off x="6068562" y="5031059"/>
                    <a:ext cx="979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541" name="Pennanteckning 540">
                    <a:extLst>
                      <a:ext uri="{FF2B5EF4-FFF2-40B4-BE49-F238E27FC236}">
                        <a16:creationId xmlns:a16="http://schemas.microsoft.com/office/drawing/2014/main" id="{3E0B54B8-C7FB-F00C-B32E-982E41270575}"/>
                      </a:ext>
                    </a:extLst>
                  </p14:cNvPr>
                  <p14:cNvContentPartPr/>
                  <p14:nvPr/>
                </p14:nvContentPartPr>
                <p14:xfrm>
                  <a:off x="6104562" y="5067059"/>
                  <a:ext cx="100440" cy="52560"/>
                </p14:xfrm>
              </p:contentPart>
            </mc:Choice>
            <mc:Fallback>
              <p:pic>
                <p:nvPicPr>
                  <p:cNvPr id="541" name="Pennanteckning 540">
                    <a:extLst>
                      <a:ext uri="{FF2B5EF4-FFF2-40B4-BE49-F238E27FC236}">
                        <a16:creationId xmlns:a16="http://schemas.microsoft.com/office/drawing/2014/main" id="{3E0B54B8-C7FB-F00C-B32E-982E41270575}"/>
                      </a:ext>
                    </a:extLst>
                  </p:cNvPr>
                  <p:cNvPicPr/>
                  <p:nvPr/>
                </p:nvPicPr>
                <p:blipFill>
                  <a:blip r:embed="rId282"/>
                  <a:stretch>
                    <a:fillRect/>
                  </a:stretch>
                </p:blipFill>
                <p:spPr>
                  <a:xfrm>
                    <a:off x="6089442" y="5051939"/>
                    <a:ext cx="1310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542" name="Pennanteckning 541">
                    <a:extLst>
                      <a:ext uri="{FF2B5EF4-FFF2-40B4-BE49-F238E27FC236}">
                        <a16:creationId xmlns:a16="http://schemas.microsoft.com/office/drawing/2014/main" id="{4E3C2EC8-3D26-1407-8DD6-B586BFDC1CBF}"/>
                      </a:ext>
                    </a:extLst>
                  </p14:cNvPr>
                  <p14:cNvContentPartPr/>
                  <p14:nvPr/>
                </p14:nvContentPartPr>
                <p14:xfrm>
                  <a:off x="6366642" y="5049059"/>
                  <a:ext cx="78120" cy="104400"/>
                </p14:xfrm>
              </p:contentPart>
            </mc:Choice>
            <mc:Fallback>
              <p:pic>
                <p:nvPicPr>
                  <p:cNvPr id="542" name="Pennanteckning 541">
                    <a:extLst>
                      <a:ext uri="{FF2B5EF4-FFF2-40B4-BE49-F238E27FC236}">
                        <a16:creationId xmlns:a16="http://schemas.microsoft.com/office/drawing/2014/main" id="{4E3C2EC8-3D26-1407-8DD6-B586BFDC1CBF}"/>
                      </a:ext>
                    </a:extLst>
                  </p:cNvPr>
                  <p:cNvPicPr/>
                  <p:nvPr/>
                </p:nvPicPr>
                <p:blipFill>
                  <a:blip r:embed="rId284"/>
                  <a:stretch>
                    <a:fillRect/>
                  </a:stretch>
                </p:blipFill>
                <p:spPr>
                  <a:xfrm>
                    <a:off x="6351522" y="5033579"/>
                    <a:ext cx="1087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543" name="Pennanteckning 542">
                    <a:extLst>
                      <a:ext uri="{FF2B5EF4-FFF2-40B4-BE49-F238E27FC236}">
                        <a16:creationId xmlns:a16="http://schemas.microsoft.com/office/drawing/2014/main" id="{0D792125-84D5-EEDD-4BC6-063B837E3622}"/>
                      </a:ext>
                    </a:extLst>
                  </p14:cNvPr>
                  <p14:cNvContentPartPr/>
                  <p14:nvPr/>
                </p14:nvContentPartPr>
                <p14:xfrm>
                  <a:off x="6366642" y="5082179"/>
                  <a:ext cx="59760" cy="92880"/>
                </p14:xfrm>
              </p:contentPart>
            </mc:Choice>
            <mc:Fallback>
              <p:pic>
                <p:nvPicPr>
                  <p:cNvPr id="543" name="Pennanteckning 542">
                    <a:extLst>
                      <a:ext uri="{FF2B5EF4-FFF2-40B4-BE49-F238E27FC236}">
                        <a16:creationId xmlns:a16="http://schemas.microsoft.com/office/drawing/2014/main" id="{0D792125-84D5-EEDD-4BC6-063B837E3622}"/>
                      </a:ext>
                    </a:extLst>
                  </p:cNvPr>
                  <p:cNvPicPr/>
                  <p:nvPr/>
                </p:nvPicPr>
                <p:blipFill>
                  <a:blip r:embed="rId286"/>
                  <a:stretch>
                    <a:fillRect/>
                  </a:stretch>
                </p:blipFill>
                <p:spPr>
                  <a:xfrm>
                    <a:off x="6351522" y="5066699"/>
                    <a:ext cx="90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544" name="Pennanteckning 543">
                    <a:extLst>
                      <a:ext uri="{FF2B5EF4-FFF2-40B4-BE49-F238E27FC236}">
                        <a16:creationId xmlns:a16="http://schemas.microsoft.com/office/drawing/2014/main" id="{750B26DA-FC9E-AAE9-9EE1-BD4C62D967E0}"/>
                      </a:ext>
                    </a:extLst>
                  </p14:cNvPr>
                  <p14:cNvContentPartPr/>
                  <p14:nvPr/>
                </p14:nvContentPartPr>
                <p14:xfrm>
                  <a:off x="6193842" y="5295299"/>
                  <a:ext cx="93960" cy="77040"/>
                </p14:xfrm>
              </p:contentPart>
            </mc:Choice>
            <mc:Fallback>
              <p:pic>
                <p:nvPicPr>
                  <p:cNvPr id="544" name="Pennanteckning 543">
                    <a:extLst>
                      <a:ext uri="{FF2B5EF4-FFF2-40B4-BE49-F238E27FC236}">
                        <a16:creationId xmlns:a16="http://schemas.microsoft.com/office/drawing/2014/main" id="{750B26DA-FC9E-AAE9-9EE1-BD4C62D967E0}"/>
                      </a:ext>
                    </a:extLst>
                  </p:cNvPr>
                  <p:cNvPicPr/>
                  <p:nvPr/>
                </p:nvPicPr>
                <p:blipFill>
                  <a:blip r:embed="rId288"/>
                  <a:stretch>
                    <a:fillRect/>
                  </a:stretch>
                </p:blipFill>
                <p:spPr>
                  <a:xfrm>
                    <a:off x="6178722" y="5280179"/>
                    <a:ext cx="12420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545" name="Pennanteckning 544">
                    <a:extLst>
                      <a:ext uri="{FF2B5EF4-FFF2-40B4-BE49-F238E27FC236}">
                        <a16:creationId xmlns:a16="http://schemas.microsoft.com/office/drawing/2014/main" id="{CC75AAB5-DD63-C043-AC28-83C52CC006DB}"/>
                      </a:ext>
                    </a:extLst>
                  </p14:cNvPr>
                  <p14:cNvContentPartPr/>
                  <p14:nvPr/>
                </p14:nvContentPartPr>
                <p14:xfrm>
                  <a:off x="6208602" y="5281259"/>
                  <a:ext cx="126000" cy="70560"/>
                </p14:xfrm>
              </p:contentPart>
            </mc:Choice>
            <mc:Fallback>
              <p:pic>
                <p:nvPicPr>
                  <p:cNvPr id="545" name="Pennanteckning 544">
                    <a:extLst>
                      <a:ext uri="{FF2B5EF4-FFF2-40B4-BE49-F238E27FC236}">
                        <a16:creationId xmlns:a16="http://schemas.microsoft.com/office/drawing/2014/main" id="{CC75AAB5-DD63-C043-AC28-83C52CC006DB}"/>
                      </a:ext>
                    </a:extLst>
                  </p:cNvPr>
                  <p:cNvPicPr/>
                  <p:nvPr/>
                </p:nvPicPr>
                <p:blipFill>
                  <a:blip r:embed="rId290"/>
                  <a:stretch>
                    <a:fillRect/>
                  </a:stretch>
                </p:blipFill>
                <p:spPr>
                  <a:xfrm>
                    <a:off x="6193482" y="5266139"/>
                    <a:ext cx="1566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546" name="Pennanteckning 545">
                    <a:extLst>
                      <a:ext uri="{FF2B5EF4-FFF2-40B4-BE49-F238E27FC236}">
                        <a16:creationId xmlns:a16="http://schemas.microsoft.com/office/drawing/2014/main" id="{4758904D-E46C-63E6-E00B-EBA5D0CBCC81}"/>
                      </a:ext>
                    </a:extLst>
                  </p14:cNvPr>
                  <p14:cNvContentPartPr/>
                  <p14:nvPr/>
                </p14:nvContentPartPr>
                <p14:xfrm>
                  <a:off x="6419562" y="5321939"/>
                  <a:ext cx="74520" cy="78840"/>
                </p14:xfrm>
              </p:contentPart>
            </mc:Choice>
            <mc:Fallback>
              <p:pic>
                <p:nvPicPr>
                  <p:cNvPr id="546" name="Pennanteckning 545">
                    <a:extLst>
                      <a:ext uri="{FF2B5EF4-FFF2-40B4-BE49-F238E27FC236}">
                        <a16:creationId xmlns:a16="http://schemas.microsoft.com/office/drawing/2014/main" id="{4758904D-E46C-63E6-E00B-EBA5D0CBCC81}"/>
                      </a:ext>
                    </a:extLst>
                  </p:cNvPr>
                  <p:cNvPicPr/>
                  <p:nvPr/>
                </p:nvPicPr>
                <p:blipFill>
                  <a:blip r:embed="rId292"/>
                  <a:stretch>
                    <a:fillRect/>
                  </a:stretch>
                </p:blipFill>
                <p:spPr>
                  <a:xfrm>
                    <a:off x="6404442" y="5306459"/>
                    <a:ext cx="1051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548" name="Pennanteckning 547">
                    <a:extLst>
                      <a:ext uri="{FF2B5EF4-FFF2-40B4-BE49-F238E27FC236}">
                        <a16:creationId xmlns:a16="http://schemas.microsoft.com/office/drawing/2014/main" id="{F15F485B-0F14-B5B4-FF04-10EE133BBDE1}"/>
                      </a:ext>
                    </a:extLst>
                  </p14:cNvPr>
                  <p14:cNvContentPartPr/>
                  <p14:nvPr/>
                </p14:nvContentPartPr>
                <p14:xfrm>
                  <a:off x="6420282" y="5325899"/>
                  <a:ext cx="73800" cy="72360"/>
                </p14:xfrm>
              </p:contentPart>
            </mc:Choice>
            <mc:Fallback>
              <p:pic>
                <p:nvPicPr>
                  <p:cNvPr id="548" name="Pennanteckning 547">
                    <a:extLst>
                      <a:ext uri="{FF2B5EF4-FFF2-40B4-BE49-F238E27FC236}">
                        <a16:creationId xmlns:a16="http://schemas.microsoft.com/office/drawing/2014/main" id="{F15F485B-0F14-B5B4-FF04-10EE133BBDE1}"/>
                      </a:ext>
                    </a:extLst>
                  </p:cNvPr>
                  <p:cNvPicPr/>
                  <p:nvPr/>
                </p:nvPicPr>
                <p:blipFill>
                  <a:blip r:embed="rId294"/>
                  <a:stretch>
                    <a:fillRect/>
                  </a:stretch>
                </p:blipFill>
                <p:spPr>
                  <a:xfrm>
                    <a:off x="6405162" y="5310779"/>
                    <a:ext cx="1044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551" name="Pennanteckning 550">
                    <a:extLst>
                      <a:ext uri="{FF2B5EF4-FFF2-40B4-BE49-F238E27FC236}">
                        <a16:creationId xmlns:a16="http://schemas.microsoft.com/office/drawing/2014/main" id="{579BE5C0-63EB-62B7-3F6D-8D9DF40AE26E}"/>
                      </a:ext>
                    </a:extLst>
                  </p14:cNvPr>
                  <p14:cNvContentPartPr/>
                  <p14:nvPr/>
                </p14:nvContentPartPr>
                <p14:xfrm>
                  <a:off x="6227682" y="5011619"/>
                  <a:ext cx="131040" cy="108720"/>
                </p14:xfrm>
              </p:contentPart>
            </mc:Choice>
            <mc:Fallback>
              <p:pic>
                <p:nvPicPr>
                  <p:cNvPr id="551" name="Pennanteckning 550">
                    <a:extLst>
                      <a:ext uri="{FF2B5EF4-FFF2-40B4-BE49-F238E27FC236}">
                        <a16:creationId xmlns:a16="http://schemas.microsoft.com/office/drawing/2014/main" id="{579BE5C0-63EB-62B7-3F6D-8D9DF40AE26E}"/>
                      </a:ext>
                    </a:extLst>
                  </p:cNvPr>
                  <p:cNvPicPr/>
                  <p:nvPr/>
                </p:nvPicPr>
                <p:blipFill>
                  <a:blip r:embed="rId296"/>
                  <a:stretch>
                    <a:fillRect/>
                  </a:stretch>
                </p:blipFill>
                <p:spPr>
                  <a:xfrm>
                    <a:off x="6212562" y="4996499"/>
                    <a:ext cx="1616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552" name="Pennanteckning 551">
                    <a:extLst>
                      <a:ext uri="{FF2B5EF4-FFF2-40B4-BE49-F238E27FC236}">
                        <a16:creationId xmlns:a16="http://schemas.microsoft.com/office/drawing/2014/main" id="{3804CE9B-EF6A-5160-76F9-2BC0551322B7}"/>
                      </a:ext>
                    </a:extLst>
                  </p14:cNvPr>
                  <p14:cNvContentPartPr/>
                  <p14:nvPr/>
                </p14:nvContentPartPr>
                <p14:xfrm>
                  <a:off x="6285642" y="4863659"/>
                  <a:ext cx="93960" cy="88200"/>
                </p14:xfrm>
              </p:contentPart>
            </mc:Choice>
            <mc:Fallback>
              <p:pic>
                <p:nvPicPr>
                  <p:cNvPr id="552" name="Pennanteckning 551">
                    <a:extLst>
                      <a:ext uri="{FF2B5EF4-FFF2-40B4-BE49-F238E27FC236}">
                        <a16:creationId xmlns:a16="http://schemas.microsoft.com/office/drawing/2014/main" id="{3804CE9B-EF6A-5160-76F9-2BC0551322B7}"/>
                      </a:ext>
                    </a:extLst>
                  </p:cNvPr>
                  <p:cNvPicPr/>
                  <p:nvPr/>
                </p:nvPicPr>
                <p:blipFill>
                  <a:blip r:embed="rId298"/>
                  <a:stretch>
                    <a:fillRect/>
                  </a:stretch>
                </p:blipFill>
                <p:spPr>
                  <a:xfrm>
                    <a:off x="6270522" y="4848539"/>
                    <a:ext cx="1242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553" name="Pennanteckning 552">
                    <a:extLst>
                      <a:ext uri="{FF2B5EF4-FFF2-40B4-BE49-F238E27FC236}">
                        <a16:creationId xmlns:a16="http://schemas.microsoft.com/office/drawing/2014/main" id="{AE6AE2B4-F450-A23B-3DE2-37BAE7C3B534}"/>
                      </a:ext>
                    </a:extLst>
                  </p14:cNvPr>
                  <p14:cNvContentPartPr/>
                  <p14:nvPr/>
                </p14:nvContentPartPr>
                <p14:xfrm>
                  <a:off x="6127602" y="4864379"/>
                  <a:ext cx="99720" cy="119520"/>
                </p14:xfrm>
              </p:contentPart>
            </mc:Choice>
            <mc:Fallback>
              <p:pic>
                <p:nvPicPr>
                  <p:cNvPr id="553" name="Pennanteckning 552">
                    <a:extLst>
                      <a:ext uri="{FF2B5EF4-FFF2-40B4-BE49-F238E27FC236}">
                        <a16:creationId xmlns:a16="http://schemas.microsoft.com/office/drawing/2014/main" id="{AE6AE2B4-F450-A23B-3DE2-37BAE7C3B534}"/>
                      </a:ext>
                    </a:extLst>
                  </p:cNvPr>
                  <p:cNvPicPr/>
                  <p:nvPr/>
                </p:nvPicPr>
                <p:blipFill>
                  <a:blip r:embed="rId300"/>
                  <a:stretch>
                    <a:fillRect/>
                  </a:stretch>
                </p:blipFill>
                <p:spPr>
                  <a:xfrm>
                    <a:off x="6112482" y="4849259"/>
                    <a:ext cx="1299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554" name="Pennanteckning 553">
                    <a:extLst>
                      <a:ext uri="{FF2B5EF4-FFF2-40B4-BE49-F238E27FC236}">
                        <a16:creationId xmlns:a16="http://schemas.microsoft.com/office/drawing/2014/main" id="{3E7C1A1C-08A6-0E51-FE78-7804FC1BB0B8}"/>
                      </a:ext>
                    </a:extLst>
                  </p14:cNvPr>
                  <p14:cNvContentPartPr/>
                  <p14:nvPr/>
                </p14:nvContentPartPr>
                <p14:xfrm>
                  <a:off x="5995482" y="5252459"/>
                  <a:ext cx="130320" cy="95760"/>
                </p14:xfrm>
              </p:contentPart>
            </mc:Choice>
            <mc:Fallback>
              <p:pic>
                <p:nvPicPr>
                  <p:cNvPr id="554" name="Pennanteckning 553">
                    <a:extLst>
                      <a:ext uri="{FF2B5EF4-FFF2-40B4-BE49-F238E27FC236}">
                        <a16:creationId xmlns:a16="http://schemas.microsoft.com/office/drawing/2014/main" id="{3E7C1A1C-08A6-0E51-FE78-7804FC1BB0B8}"/>
                      </a:ext>
                    </a:extLst>
                  </p:cNvPr>
                  <p:cNvPicPr/>
                  <p:nvPr/>
                </p:nvPicPr>
                <p:blipFill>
                  <a:blip r:embed="rId302"/>
                  <a:stretch>
                    <a:fillRect/>
                  </a:stretch>
                </p:blipFill>
                <p:spPr>
                  <a:xfrm>
                    <a:off x="5980002" y="5236979"/>
                    <a:ext cx="160560" cy="126360"/>
                  </a:xfrm>
                  <a:prstGeom prst="rect">
                    <a:avLst/>
                  </a:prstGeom>
                </p:spPr>
              </p:pic>
            </mc:Fallback>
          </mc:AlternateContent>
        </p:grpSp>
        <p:grpSp>
          <p:nvGrpSpPr>
            <p:cNvPr id="564" name="Grupp 563">
              <a:extLst>
                <a:ext uri="{FF2B5EF4-FFF2-40B4-BE49-F238E27FC236}">
                  <a16:creationId xmlns:a16="http://schemas.microsoft.com/office/drawing/2014/main" id="{01FE7704-ED40-F79B-D0BB-50A03605FF56}"/>
                </a:ext>
              </a:extLst>
            </p:cNvPr>
            <p:cNvGrpSpPr/>
            <p:nvPr/>
          </p:nvGrpSpPr>
          <p:grpSpPr>
            <a:xfrm>
              <a:off x="5999442" y="5809739"/>
              <a:ext cx="576000" cy="303120"/>
              <a:chOff x="5999442" y="5809739"/>
              <a:chExt cx="576000" cy="303120"/>
            </a:xfrm>
          </p:grpSpPr>
          <mc:AlternateContent xmlns:mc="http://schemas.openxmlformats.org/markup-compatibility/2006">
            <mc:Choice xmlns:p14="http://schemas.microsoft.com/office/powerpoint/2010/main" Requires="p14">
              <p:contentPart p14:bwMode="auto" r:id="rId303">
                <p14:nvContentPartPr>
                  <p14:cNvPr id="558" name="Pennanteckning 557">
                    <a:extLst>
                      <a:ext uri="{FF2B5EF4-FFF2-40B4-BE49-F238E27FC236}">
                        <a16:creationId xmlns:a16="http://schemas.microsoft.com/office/drawing/2014/main" id="{C2E42955-2E45-BB4B-8901-E60D07A4F686}"/>
                      </a:ext>
                    </a:extLst>
                  </p14:cNvPr>
                  <p14:cNvContentPartPr/>
                  <p14:nvPr/>
                </p14:nvContentPartPr>
                <p14:xfrm>
                  <a:off x="6313722" y="6016379"/>
                  <a:ext cx="360" cy="360"/>
                </p14:xfrm>
              </p:contentPart>
            </mc:Choice>
            <mc:Fallback>
              <p:pic>
                <p:nvPicPr>
                  <p:cNvPr id="558" name="Pennanteckning 557">
                    <a:extLst>
                      <a:ext uri="{FF2B5EF4-FFF2-40B4-BE49-F238E27FC236}">
                        <a16:creationId xmlns:a16="http://schemas.microsoft.com/office/drawing/2014/main" id="{C2E42955-2E45-BB4B-8901-E60D07A4F686}"/>
                      </a:ext>
                    </a:extLst>
                  </p:cNvPr>
                  <p:cNvPicPr/>
                  <p:nvPr/>
                </p:nvPicPr>
                <p:blipFill>
                  <a:blip r:embed="rId64"/>
                  <a:stretch>
                    <a:fillRect/>
                  </a:stretch>
                </p:blipFill>
                <p:spPr>
                  <a:xfrm>
                    <a:off x="6298602" y="6001259"/>
                    <a:ext cx="30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559" name="Pennanteckning 558">
                    <a:extLst>
                      <a:ext uri="{FF2B5EF4-FFF2-40B4-BE49-F238E27FC236}">
                        <a16:creationId xmlns:a16="http://schemas.microsoft.com/office/drawing/2014/main" id="{32AAA5DE-BE5C-EDD5-3E61-EBB475CFA034}"/>
                      </a:ext>
                    </a:extLst>
                  </p14:cNvPr>
                  <p14:cNvContentPartPr/>
                  <p14:nvPr/>
                </p14:nvContentPartPr>
                <p14:xfrm>
                  <a:off x="6100242" y="5860139"/>
                  <a:ext cx="13680" cy="208080"/>
                </p14:xfrm>
              </p:contentPart>
            </mc:Choice>
            <mc:Fallback>
              <p:pic>
                <p:nvPicPr>
                  <p:cNvPr id="559" name="Pennanteckning 558">
                    <a:extLst>
                      <a:ext uri="{FF2B5EF4-FFF2-40B4-BE49-F238E27FC236}">
                        <a16:creationId xmlns:a16="http://schemas.microsoft.com/office/drawing/2014/main" id="{32AAA5DE-BE5C-EDD5-3E61-EBB475CFA034}"/>
                      </a:ext>
                    </a:extLst>
                  </p:cNvPr>
                  <p:cNvPicPr/>
                  <p:nvPr/>
                </p:nvPicPr>
                <p:blipFill>
                  <a:blip r:embed="rId305"/>
                  <a:stretch>
                    <a:fillRect/>
                  </a:stretch>
                </p:blipFill>
                <p:spPr>
                  <a:xfrm>
                    <a:off x="6085122" y="5845019"/>
                    <a:ext cx="4392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560" name="Pennanteckning 559">
                    <a:extLst>
                      <a:ext uri="{FF2B5EF4-FFF2-40B4-BE49-F238E27FC236}">
                        <a16:creationId xmlns:a16="http://schemas.microsoft.com/office/drawing/2014/main" id="{0A84F035-C3C7-988B-0108-6AEEC426501A}"/>
                      </a:ext>
                    </a:extLst>
                  </p14:cNvPr>
                  <p14:cNvContentPartPr/>
                  <p14:nvPr/>
                </p14:nvContentPartPr>
                <p14:xfrm>
                  <a:off x="5999442" y="5809739"/>
                  <a:ext cx="176400" cy="98640"/>
                </p14:xfrm>
              </p:contentPart>
            </mc:Choice>
            <mc:Fallback>
              <p:pic>
                <p:nvPicPr>
                  <p:cNvPr id="560" name="Pennanteckning 559">
                    <a:extLst>
                      <a:ext uri="{FF2B5EF4-FFF2-40B4-BE49-F238E27FC236}">
                        <a16:creationId xmlns:a16="http://schemas.microsoft.com/office/drawing/2014/main" id="{0A84F035-C3C7-988B-0108-6AEEC426501A}"/>
                      </a:ext>
                    </a:extLst>
                  </p:cNvPr>
                  <p:cNvPicPr/>
                  <p:nvPr/>
                </p:nvPicPr>
                <p:blipFill>
                  <a:blip r:embed="rId307"/>
                  <a:stretch>
                    <a:fillRect/>
                  </a:stretch>
                </p:blipFill>
                <p:spPr>
                  <a:xfrm>
                    <a:off x="5984322" y="5794619"/>
                    <a:ext cx="2070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561" name="Pennanteckning 560">
                    <a:extLst>
                      <a:ext uri="{FF2B5EF4-FFF2-40B4-BE49-F238E27FC236}">
                        <a16:creationId xmlns:a16="http://schemas.microsoft.com/office/drawing/2014/main" id="{C827AC23-5798-2FBD-2D13-D5DEC189A09E}"/>
                      </a:ext>
                    </a:extLst>
                  </p14:cNvPr>
                  <p14:cNvContentPartPr/>
                  <p14:nvPr/>
                </p14:nvContentPartPr>
                <p14:xfrm>
                  <a:off x="6373122" y="5880659"/>
                  <a:ext cx="129240" cy="232200"/>
                </p14:xfrm>
              </p:contentPart>
            </mc:Choice>
            <mc:Fallback>
              <p:pic>
                <p:nvPicPr>
                  <p:cNvPr id="561" name="Pennanteckning 560">
                    <a:extLst>
                      <a:ext uri="{FF2B5EF4-FFF2-40B4-BE49-F238E27FC236}">
                        <a16:creationId xmlns:a16="http://schemas.microsoft.com/office/drawing/2014/main" id="{C827AC23-5798-2FBD-2D13-D5DEC189A09E}"/>
                      </a:ext>
                    </a:extLst>
                  </p:cNvPr>
                  <p:cNvPicPr/>
                  <p:nvPr/>
                </p:nvPicPr>
                <p:blipFill>
                  <a:blip r:embed="rId309"/>
                  <a:stretch>
                    <a:fillRect/>
                  </a:stretch>
                </p:blipFill>
                <p:spPr>
                  <a:xfrm>
                    <a:off x="6358002" y="5865539"/>
                    <a:ext cx="1598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562" name="Pennanteckning 561">
                    <a:extLst>
                      <a:ext uri="{FF2B5EF4-FFF2-40B4-BE49-F238E27FC236}">
                        <a16:creationId xmlns:a16="http://schemas.microsoft.com/office/drawing/2014/main" id="{86C5E756-01A6-21D0-3342-B50B47A6D557}"/>
                      </a:ext>
                    </a:extLst>
                  </p14:cNvPr>
                  <p14:cNvContentPartPr/>
                  <p14:nvPr/>
                </p14:nvContentPartPr>
                <p14:xfrm>
                  <a:off x="6456642" y="6004859"/>
                  <a:ext cx="118800" cy="23400"/>
                </p14:xfrm>
              </p:contentPart>
            </mc:Choice>
            <mc:Fallback>
              <p:pic>
                <p:nvPicPr>
                  <p:cNvPr id="562" name="Pennanteckning 561">
                    <a:extLst>
                      <a:ext uri="{FF2B5EF4-FFF2-40B4-BE49-F238E27FC236}">
                        <a16:creationId xmlns:a16="http://schemas.microsoft.com/office/drawing/2014/main" id="{86C5E756-01A6-21D0-3342-B50B47A6D557}"/>
                      </a:ext>
                    </a:extLst>
                  </p:cNvPr>
                  <p:cNvPicPr/>
                  <p:nvPr/>
                </p:nvPicPr>
                <p:blipFill>
                  <a:blip r:embed="rId311"/>
                  <a:stretch>
                    <a:fillRect/>
                  </a:stretch>
                </p:blipFill>
                <p:spPr>
                  <a:xfrm>
                    <a:off x="6441522" y="5989739"/>
                    <a:ext cx="149040" cy="54000"/>
                  </a:xfrm>
                  <a:prstGeom prst="rect">
                    <a:avLst/>
                  </a:prstGeom>
                </p:spPr>
              </p:pic>
            </mc:Fallback>
          </mc:AlternateContent>
        </p:grpSp>
        <p:grpSp>
          <p:nvGrpSpPr>
            <p:cNvPr id="568" name="Grupp 567">
              <a:extLst>
                <a:ext uri="{FF2B5EF4-FFF2-40B4-BE49-F238E27FC236}">
                  <a16:creationId xmlns:a16="http://schemas.microsoft.com/office/drawing/2014/main" id="{F2441849-E669-E310-833E-CC3CBDAB6FB4}"/>
                </a:ext>
              </a:extLst>
            </p:cNvPr>
            <p:cNvGrpSpPr/>
            <p:nvPr/>
          </p:nvGrpSpPr>
          <p:grpSpPr>
            <a:xfrm>
              <a:off x="6170802" y="5514539"/>
              <a:ext cx="295560" cy="118080"/>
              <a:chOff x="6170802" y="5514539"/>
              <a:chExt cx="295560" cy="118080"/>
            </a:xfrm>
          </p:grpSpPr>
          <mc:AlternateContent xmlns:mc="http://schemas.openxmlformats.org/markup-compatibility/2006">
            <mc:Choice xmlns:p14="http://schemas.microsoft.com/office/powerpoint/2010/main" Requires="p14">
              <p:contentPart p14:bwMode="auto" r:id="rId312">
                <p14:nvContentPartPr>
                  <p14:cNvPr id="549" name="Pennanteckning 548">
                    <a:extLst>
                      <a:ext uri="{FF2B5EF4-FFF2-40B4-BE49-F238E27FC236}">
                        <a16:creationId xmlns:a16="http://schemas.microsoft.com/office/drawing/2014/main" id="{96F2DD2B-DC8F-5295-7E4B-EFC2C701F94D}"/>
                      </a:ext>
                    </a:extLst>
                  </p14:cNvPr>
                  <p14:cNvContentPartPr/>
                  <p14:nvPr/>
                </p14:nvContentPartPr>
                <p14:xfrm>
                  <a:off x="6170802" y="5564219"/>
                  <a:ext cx="73800" cy="49320"/>
                </p14:xfrm>
              </p:contentPart>
            </mc:Choice>
            <mc:Fallback>
              <p:pic>
                <p:nvPicPr>
                  <p:cNvPr id="549" name="Pennanteckning 548">
                    <a:extLst>
                      <a:ext uri="{FF2B5EF4-FFF2-40B4-BE49-F238E27FC236}">
                        <a16:creationId xmlns:a16="http://schemas.microsoft.com/office/drawing/2014/main" id="{96F2DD2B-DC8F-5295-7E4B-EFC2C701F94D}"/>
                      </a:ext>
                    </a:extLst>
                  </p:cNvPr>
                  <p:cNvPicPr/>
                  <p:nvPr/>
                </p:nvPicPr>
                <p:blipFill>
                  <a:blip r:embed="rId313"/>
                  <a:stretch>
                    <a:fillRect/>
                  </a:stretch>
                </p:blipFill>
                <p:spPr>
                  <a:xfrm>
                    <a:off x="6155322" y="5549099"/>
                    <a:ext cx="1044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550" name="Pennanteckning 549">
                    <a:extLst>
                      <a:ext uri="{FF2B5EF4-FFF2-40B4-BE49-F238E27FC236}">
                        <a16:creationId xmlns:a16="http://schemas.microsoft.com/office/drawing/2014/main" id="{F9FD3024-7EC4-362C-5D4F-A76FEFC25BA3}"/>
                      </a:ext>
                    </a:extLst>
                  </p14:cNvPr>
                  <p14:cNvContentPartPr/>
                  <p14:nvPr/>
                </p14:nvContentPartPr>
                <p14:xfrm>
                  <a:off x="6174042" y="5515259"/>
                  <a:ext cx="106920" cy="58320"/>
                </p14:xfrm>
              </p:contentPart>
            </mc:Choice>
            <mc:Fallback>
              <p:pic>
                <p:nvPicPr>
                  <p:cNvPr id="550" name="Pennanteckning 549">
                    <a:extLst>
                      <a:ext uri="{FF2B5EF4-FFF2-40B4-BE49-F238E27FC236}">
                        <a16:creationId xmlns:a16="http://schemas.microsoft.com/office/drawing/2014/main" id="{F9FD3024-7EC4-362C-5D4F-A76FEFC25BA3}"/>
                      </a:ext>
                    </a:extLst>
                  </p:cNvPr>
                  <p:cNvPicPr/>
                  <p:nvPr/>
                </p:nvPicPr>
                <p:blipFill>
                  <a:blip r:embed="rId315"/>
                  <a:stretch>
                    <a:fillRect/>
                  </a:stretch>
                </p:blipFill>
                <p:spPr>
                  <a:xfrm>
                    <a:off x="6158922" y="5500139"/>
                    <a:ext cx="1375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555" name="Pennanteckning 554">
                    <a:extLst>
                      <a:ext uri="{FF2B5EF4-FFF2-40B4-BE49-F238E27FC236}">
                        <a16:creationId xmlns:a16="http://schemas.microsoft.com/office/drawing/2014/main" id="{5EA1B4B6-373E-4E65-05D7-C0BB0F110107}"/>
                      </a:ext>
                    </a:extLst>
                  </p14:cNvPr>
                  <p14:cNvContentPartPr/>
                  <p14:nvPr/>
                </p14:nvContentPartPr>
                <p14:xfrm>
                  <a:off x="6368442" y="5514539"/>
                  <a:ext cx="97920" cy="118080"/>
                </p14:xfrm>
              </p:contentPart>
            </mc:Choice>
            <mc:Fallback>
              <p:pic>
                <p:nvPicPr>
                  <p:cNvPr id="555" name="Pennanteckning 554">
                    <a:extLst>
                      <a:ext uri="{FF2B5EF4-FFF2-40B4-BE49-F238E27FC236}">
                        <a16:creationId xmlns:a16="http://schemas.microsoft.com/office/drawing/2014/main" id="{5EA1B4B6-373E-4E65-05D7-C0BB0F110107}"/>
                      </a:ext>
                    </a:extLst>
                  </p:cNvPr>
                  <p:cNvPicPr/>
                  <p:nvPr/>
                </p:nvPicPr>
                <p:blipFill>
                  <a:blip r:embed="rId317"/>
                  <a:stretch>
                    <a:fillRect/>
                  </a:stretch>
                </p:blipFill>
                <p:spPr>
                  <a:xfrm>
                    <a:off x="6352962" y="5499059"/>
                    <a:ext cx="1285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565" name="Pennanteckning 564">
                    <a:extLst>
                      <a:ext uri="{FF2B5EF4-FFF2-40B4-BE49-F238E27FC236}">
                        <a16:creationId xmlns:a16="http://schemas.microsoft.com/office/drawing/2014/main" id="{6A6E338D-D8A3-881A-E3C2-B0C85E9DD654}"/>
                      </a:ext>
                    </a:extLst>
                  </p14:cNvPr>
                  <p14:cNvContentPartPr/>
                  <p14:nvPr/>
                </p14:nvContentPartPr>
                <p14:xfrm>
                  <a:off x="6225162" y="5515259"/>
                  <a:ext cx="80640" cy="60840"/>
                </p14:xfrm>
              </p:contentPart>
            </mc:Choice>
            <mc:Fallback>
              <p:pic>
                <p:nvPicPr>
                  <p:cNvPr id="565" name="Pennanteckning 564">
                    <a:extLst>
                      <a:ext uri="{FF2B5EF4-FFF2-40B4-BE49-F238E27FC236}">
                        <a16:creationId xmlns:a16="http://schemas.microsoft.com/office/drawing/2014/main" id="{6A6E338D-D8A3-881A-E3C2-B0C85E9DD654}"/>
                      </a:ext>
                    </a:extLst>
                  </p:cNvPr>
                  <p:cNvPicPr/>
                  <p:nvPr/>
                </p:nvPicPr>
                <p:blipFill>
                  <a:blip r:embed="rId319"/>
                  <a:stretch>
                    <a:fillRect/>
                  </a:stretch>
                </p:blipFill>
                <p:spPr>
                  <a:xfrm>
                    <a:off x="6210042" y="5500139"/>
                    <a:ext cx="1112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567" name="Pennanteckning 566">
                    <a:extLst>
                      <a:ext uri="{FF2B5EF4-FFF2-40B4-BE49-F238E27FC236}">
                        <a16:creationId xmlns:a16="http://schemas.microsoft.com/office/drawing/2014/main" id="{73D2E138-8F7C-FD63-9081-5099864EB0B6}"/>
                      </a:ext>
                    </a:extLst>
                  </p14:cNvPr>
                  <p14:cNvContentPartPr/>
                  <p14:nvPr/>
                </p14:nvContentPartPr>
                <p14:xfrm>
                  <a:off x="6262602" y="5547659"/>
                  <a:ext cx="58320" cy="30240"/>
                </p14:xfrm>
              </p:contentPart>
            </mc:Choice>
            <mc:Fallback>
              <p:pic>
                <p:nvPicPr>
                  <p:cNvPr id="567" name="Pennanteckning 566">
                    <a:extLst>
                      <a:ext uri="{FF2B5EF4-FFF2-40B4-BE49-F238E27FC236}">
                        <a16:creationId xmlns:a16="http://schemas.microsoft.com/office/drawing/2014/main" id="{73D2E138-8F7C-FD63-9081-5099864EB0B6}"/>
                      </a:ext>
                    </a:extLst>
                  </p:cNvPr>
                  <p:cNvPicPr/>
                  <p:nvPr/>
                </p:nvPicPr>
                <p:blipFill>
                  <a:blip r:embed="rId321"/>
                  <a:stretch>
                    <a:fillRect/>
                  </a:stretch>
                </p:blipFill>
                <p:spPr>
                  <a:xfrm>
                    <a:off x="6247122" y="5532539"/>
                    <a:ext cx="88920" cy="60480"/>
                  </a:xfrm>
                  <a:prstGeom prst="rect">
                    <a:avLst/>
                  </a:prstGeom>
                </p:spPr>
              </p:pic>
            </mc:Fallback>
          </mc:AlternateContent>
        </p:grpSp>
      </p:grpSp>
    </p:spTree>
    <p:extLst>
      <p:ext uri="{BB962C8B-B14F-4D97-AF65-F5344CB8AC3E}">
        <p14:creationId xmlns:p14="http://schemas.microsoft.com/office/powerpoint/2010/main" val="74035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5787</TotalTime>
  <Words>37</Words>
  <Application>Microsoft Macintosh PowerPoint</Application>
  <PresentationFormat>Bredbild</PresentationFormat>
  <Paragraphs>10</Paragraphs>
  <Slides>4</Slides>
  <Notes>4</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vt:i4>
      </vt:variant>
    </vt:vector>
  </HeadingPairs>
  <TitlesOfParts>
    <vt:vector size="10" baseType="lpstr">
      <vt:lpstr>Arial</vt:lpstr>
      <vt:lpstr>Avenir Heavy</vt:lpstr>
      <vt:lpstr>Avenir Light</vt:lpstr>
      <vt:lpstr>Calibri</vt:lpstr>
      <vt:lpstr>Calibri Light</vt:lpstr>
      <vt:lpstr>Office-tema</vt:lpstr>
      <vt:lpstr>PowerPoint-presentation</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Kokchun Giang</dc:creator>
  <cp:lastModifiedBy>Kokchun Giang</cp:lastModifiedBy>
  <cp:revision>394</cp:revision>
  <dcterms:created xsi:type="dcterms:W3CDTF">2023-02-18T16:14:37Z</dcterms:created>
  <dcterms:modified xsi:type="dcterms:W3CDTF">2024-01-24T20:01:01Z</dcterms:modified>
</cp:coreProperties>
</file>