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notesSlides/notesSlide3.xml" ContentType="application/vnd.openxmlformats-officedocument.presentationml.notesSlide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notesSlides/notesSlide4.xml" ContentType="application/vnd.openxmlformats-officedocument.presentationml.notesSlide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31" r:id="rId3"/>
    <p:sldId id="333" r:id="rId4"/>
    <p:sldId id="334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54989-7FD2-5047-809B-27BA7E8DEEE2}" v="437" dt="2024-01-25T20:17:19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0"/>
    <p:restoredTop sz="80581"/>
  </p:normalViewPr>
  <p:slideViewPr>
    <p:cSldViewPr snapToGrid="0" snapToObjects="1">
      <p:cViewPr varScale="1">
        <p:scale>
          <a:sx n="120" d="100"/>
          <a:sy n="120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C25B542B-E4E8-D141-AA14-043D930A865A}"/>
    <pc:docChg chg="undo redo custSel addSld delSld modSld">
      <pc:chgData name="Kokchun Giang" userId="67e2125d-ec8c-4323-9653-9824a2ad815f" providerId="ADAL" clId="{C25B542B-E4E8-D141-AA14-043D930A865A}" dt="2024-01-24T20:00:38.908" v="1950" actId="2696"/>
      <pc:docMkLst>
        <pc:docMk/>
      </pc:docMkLst>
      <pc:sldChg chg="addSp delSp modSp mod">
        <pc:chgData name="Kokchun Giang" userId="67e2125d-ec8c-4323-9653-9824a2ad815f" providerId="ADAL" clId="{C25B542B-E4E8-D141-AA14-043D930A865A}" dt="2024-01-24T19:01:14.172" v="109" actId="1076"/>
        <pc:sldMkLst>
          <pc:docMk/>
          <pc:sldMk cId="2807130090" sldId="256"/>
        </pc:sldMkLst>
        <pc:spChg chg="mod">
          <ac:chgData name="Kokchun Giang" userId="67e2125d-ec8c-4323-9653-9824a2ad815f" providerId="ADAL" clId="{C25B542B-E4E8-D141-AA14-043D930A865A}" dt="2024-01-24T19:00:54.319" v="105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C25B542B-E4E8-D141-AA14-043D930A865A}" dt="2024-01-24T18:55:47.107" v="0" actId="478"/>
          <ac:picMkLst>
            <pc:docMk/>
            <pc:sldMk cId="2807130090" sldId="256"/>
            <ac:picMk id="2" creationId="{653C555F-AE57-6A7D-2AB3-E54AB21BCF4B}"/>
          </ac:picMkLst>
        </pc:picChg>
        <pc:picChg chg="add del mod">
          <ac:chgData name="Kokchun Giang" userId="67e2125d-ec8c-4323-9653-9824a2ad815f" providerId="ADAL" clId="{C25B542B-E4E8-D141-AA14-043D930A865A}" dt="2024-01-24T19:01:07.575" v="106" actId="478"/>
          <ac:picMkLst>
            <pc:docMk/>
            <pc:sldMk cId="2807130090" sldId="256"/>
            <ac:picMk id="1026" creationId="{801A19A2-C0AE-7170-FA4F-D4232E4080D5}"/>
          </ac:picMkLst>
        </pc:picChg>
        <pc:picChg chg="add mod">
          <ac:chgData name="Kokchun Giang" userId="67e2125d-ec8c-4323-9653-9824a2ad815f" providerId="ADAL" clId="{C25B542B-E4E8-D141-AA14-043D930A865A}" dt="2024-01-24T19:01:14.172" v="109" actId="1076"/>
          <ac:picMkLst>
            <pc:docMk/>
            <pc:sldMk cId="2807130090" sldId="256"/>
            <ac:picMk id="1028" creationId="{741B562B-24FB-D56B-AAFE-B786A7662802}"/>
          </ac:picMkLst>
        </pc:picChg>
      </pc:sldChg>
      <pc:sldChg chg="addSp delSp modSp mod delAnim modAnim">
        <pc:chgData name="Kokchun Giang" userId="67e2125d-ec8c-4323-9653-9824a2ad815f" providerId="ADAL" clId="{C25B542B-E4E8-D141-AA14-043D930A865A}" dt="2024-01-24T19:55:26.975" v="1894"/>
        <pc:sldMkLst>
          <pc:docMk/>
          <pc:sldMk cId="2303502608" sldId="331"/>
        </pc:sldMkLst>
        <pc:spChg chg="mod">
          <ac:chgData name="Kokchun Giang" userId="67e2125d-ec8c-4323-9653-9824a2ad815f" providerId="ADAL" clId="{C25B542B-E4E8-D141-AA14-043D930A865A}" dt="2024-01-24T19:27:38.308" v="953" actId="20577"/>
          <ac:spMkLst>
            <pc:docMk/>
            <pc:sldMk cId="2303502608" sldId="331"/>
            <ac:spMk id="28" creationId="{7E8C0D03-019A-279A-6AD5-A5E7BD2580DB}"/>
          </ac:spMkLst>
        </pc:spChg>
        <pc:spChg chg="add mod">
          <ac:chgData name="Kokchun Giang" userId="67e2125d-ec8c-4323-9653-9824a2ad815f" providerId="ADAL" clId="{C25B542B-E4E8-D141-AA14-043D930A865A}" dt="2024-01-24T19:18:24.677" v="637" actId="1076"/>
          <ac:spMkLst>
            <pc:docMk/>
            <pc:sldMk cId="2303502608" sldId="331"/>
            <ac:spMk id="516" creationId="{E581D562-278C-CB69-F080-C04DC2B602C7}"/>
          </ac:spMkLst>
        </pc:spChg>
        <pc:grpChg chg="add 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3" creationId="{582B4985-6177-A6D2-FBD1-91CF75EA7F8C}"/>
          </ac:grpSpMkLst>
        </pc:grpChg>
        <pc:grpChg chg="del mod">
          <ac:chgData name="Kokchun Giang" userId="67e2125d-ec8c-4323-9653-9824a2ad815f" providerId="ADAL" clId="{C25B542B-E4E8-D141-AA14-043D930A865A}" dt="2024-01-24T19:07:42.670" v="232"/>
          <ac:grpSpMkLst>
            <pc:docMk/>
            <pc:sldMk cId="2303502608" sldId="331"/>
            <ac:grpSpMk id="26" creationId="{9F0F4CE7-6603-1F9A-67BE-03B739708805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30" creationId="{091DF8E7-AFD9-1931-B82F-607ED7B604E5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" creationId="{F1418D19-3C71-4F94-04B6-C0C544559D3A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4" creationId="{BBE2C8FE-E1EA-87AD-6154-DE6A7388B7EE}"/>
          </ac:grpSpMkLst>
        </pc:grpChg>
        <pc:grpChg chg="mod">
          <ac:chgData name="Kokchun Giang" userId="67e2125d-ec8c-4323-9653-9824a2ad815f" providerId="ADAL" clId="{C25B542B-E4E8-D141-AA14-043D930A865A}" dt="2024-01-24T19:09:04.597" v="286"/>
          <ac:grpSpMkLst>
            <pc:docMk/>
            <pc:sldMk cId="2303502608" sldId="331"/>
            <ac:grpSpMk id="46" creationId="{C54C7E3C-DC9F-8272-AB9A-B07647E9FC3C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9" creationId="{F388E460-1644-EB48-4047-4655CE538A79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52" creationId="{1014815B-6EC5-1155-C33C-C219497DA2F5}"/>
          </ac:grpSpMkLst>
        </pc:grpChg>
        <pc:grpChg chg="mod">
          <ac:chgData name="Kokchun Giang" userId="67e2125d-ec8c-4323-9653-9824a2ad815f" providerId="ADAL" clId="{C25B542B-E4E8-D141-AA14-043D930A865A}" dt="2024-01-24T19:14:51.408" v="510"/>
          <ac:grpSpMkLst>
            <pc:docMk/>
            <pc:sldMk cId="2303502608" sldId="331"/>
            <ac:grpSpMk id="55" creationId="{280569DE-77E8-DB9B-D432-75C6F3DF6F40}"/>
          </ac:grpSpMkLst>
        </pc:grpChg>
        <pc:grpChg chg="mod">
          <ac:chgData name="Kokchun Giang" userId="67e2125d-ec8c-4323-9653-9824a2ad815f" providerId="ADAL" clId="{C25B542B-E4E8-D141-AA14-043D930A865A}" dt="2024-01-24T19:09:04.597" v="286"/>
          <ac:grpSpMkLst>
            <pc:docMk/>
            <pc:sldMk cId="2303502608" sldId="331"/>
            <ac:grpSpMk id="55" creationId="{82803E1F-73DD-CA7A-31EA-56CEE4421280}"/>
          </ac:grpSpMkLst>
        </pc:grpChg>
        <pc:grpChg chg="del mod">
          <ac:chgData name="Kokchun Giang" userId="67e2125d-ec8c-4323-9653-9824a2ad815f" providerId="ADAL" clId="{C25B542B-E4E8-D141-AA14-043D930A865A}" dt="2024-01-24T19:08:06.322" v="260"/>
          <ac:grpSpMkLst>
            <pc:docMk/>
            <pc:sldMk cId="2303502608" sldId="331"/>
            <ac:grpSpMk id="62" creationId="{D4769ED1-799C-84C2-776A-010D748EABE3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63" creationId="{8C4623A3-D763-81A8-3CB7-9A466FF6E3AA}"/>
          </ac:grpSpMkLst>
        </pc:grpChg>
        <pc:grpChg chg="del mod">
          <ac:chgData name="Kokchun Giang" userId="67e2125d-ec8c-4323-9653-9824a2ad815f" providerId="ADAL" clId="{C25B542B-E4E8-D141-AA14-043D930A865A}" dt="2024-01-24T19:08:12.924" v="268"/>
          <ac:grpSpMkLst>
            <pc:docMk/>
            <pc:sldMk cId="2303502608" sldId="331"/>
            <ac:grpSpMk id="390" creationId="{2EFA7F86-D9C6-0CBD-7598-7EEBCC36A8AC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1" creationId="{CF74A21E-19F0-2846-22F4-F2810EB3D6A6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2" creationId="{467DC622-9087-28BA-5787-A01E30597424}"/>
          </ac:grpSpMkLst>
        </pc:grpChg>
        <pc:grpChg chg="del mod">
          <ac:chgData name="Kokchun Giang" userId="67e2125d-ec8c-4323-9653-9824a2ad815f" providerId="ADAL" clId="{C25B542B-E4E8-D141-AA14-043D930A865A}" dt="2024-01-24T19:08:18.357" v="273"/>
          <ac:grpSpMkLst>
            <pc:docMk/>
            <pc:sldMk cId="2303502608" sldId="331"/>
            <ac:grpSpMk id="406" creationId="{B863D2D9-6D69-BE97-2EA5-CDF94970E331}"/>
          </ac:grpSpMkLst>
        </pc:grpChg>
        <pc:grpChg chg="mod">
          <ac:chgData name="Kokchun Giang" userId="67e2125d-ec8c-4323-9653-9824a2ad815f" providerId="ADAL" clId="{C25B542B-E4E8-D141-AA14-043D930A865A}" dt="2024-01-24T19:14:49.023" v="495"/>
          <ac:grpSpMkLst>
            <pc:docMk/>
            <pc:sldMk cId="2303502608" sldId="331"/>
            <ac:grpSpMk id="408" creationId="{5F3E32B7-5BA3-EB88-E0FC-5B9E90C09635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09" creationId="{A20C6FED-98A2-9CCE-B8BC-EF2BF41607E7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10" creationId="{F2F309A3-94BE-DC25-9553-6DA89BEB1623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11" creationId="{3BDC7BC2-56CD-2D7E-D75B-BD8D50144758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20" creationId="{DD8E244A-837D-06F5-1855-590BD6EB78A5}"/>
          </ac:grpSpMkLst>
        </pc:grpChg>
        <pc:grpChg chg="mod">
          <ac:chgData name="Kokchun Giang" userId="67e2125d-ec8c-4323-9653-9824a2ad815f" providerId="ADAL" clId="{C25B542B-E4E8-D141-AA14-043D930A865A}" dt="2024-01-24T19:13:44.753" v="453" actId="164"/>
          <ac:grpSpMkLst>
            <pc:docMk/>
            <pc:sldMk cId="2303502608" sldId="331"/>
            <ac:grpSpMk id="421" creationId="{42DC127E-0AD3-97F0-E00B-62E643C53465}"/>
          </ac:grpSpMkLst>
        </pc:grpChg>
        <pc:grpChg chg="del mod">
          <ac:chgData name="Kokchun Giang" userId="67e2125d-ec8c-4323-9653-9824a2ad815f" providerId="ADAL" clId="{C25B542B-E4E8-D141-AA14-043D930A865A}" dt="2024-01-24T19:09:56.366" v="332"/>
          <ac:grpSpMkLst>
            <pc:docMk/>
            <pc:sldMk cId="2303502608" sldId="331"/>
            <ac:grpSpMk id="425" creationId="{8274C428-FA7A-7827-CAD9-81A91F9C7E71}"/>
          </ac:grpSpMkLst>
        </pc:grpChg>
        <pc:grpChg chg="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436" creationId="{41194E69-A5ED-4E33-C2B3-8268645212A8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37" creationId="{D8CD7F62-9E00-C114-4DF9-C26977BFB98B}"/>
          </ac:grpSpMkLst>
        </pc:grpChg>
        <pc:grpChg chg="mod">
          <ac:chgData name="Kokchun Giang" userId="67e2125d-ec8c-4323-9653-9824a2ad815f" providerId="ADAL" clId="{C25B542B-E4E8-D141-AA14-043D930A865A}" dt="2024-01-24T19:10:00.001" v="339"/>
          <ac:grpSpMkLst>
            <pc:docMk/>
            <pc:sldMk cId="2303502608" sldId="331"/>
            <ac:grpSpMk id="441" creationId="{56BACF3E-99F5-06AD-236B-D5B8B54EDB70}"/>
          </ac:grpSpMkLst>
        </pc:grpChg>
        <pc:grpChg chg="mod">
          <ac:chgData name="Kokchun Giang" userId="67e2125d-ec8c-4323-9653-9824a2ad815f" providerId="ADAL" clId="{C25B542B-E4E8-D141-AA14-043D930A865A}" dt="2024-01-24T19:11:00.366" v="391" actId="164"/>
          <ac:grpSpMkLst>
            <pc:docMk/>
            <pc:sldMk cId="2303502608" sldId="331"/>
            <ac:grpSpMk id="451" creationId="{D3D71FFE-66C5-B9A1-16FC-AE1BC22510C6}"/>
          </ac:grpSpMkLst>
        </pc:grpChg>
        <pc:grpChg chg="mod">
          <ac:chgData name="Kokchun Giang" userId="67e2125d-ec8c-4323-9653-9824a2ad815f" providerId="ADAL" clId="{C25B542B-E4E8-D141-AA14-043D930A865A}" dt="2024-01-24T19:11:32.219" v="394" actId="164"/>
          <ac:grpSpMkLst>
            <pc:docMk/>
            <pc:sldMk cId="2303502608" sldId="331"/>
            <ac:grpSpMk id="460" creationId="{6F767243-CCFC-3393-6E96-544133A70095}"/>
          </ac:grpSpMkLst>
        </pc:grpChg>
        <pc:grpChg chg="mod">
          <ac:chgData name="Kokchun Giang" userId="67e2125d-ec8c-4323-9653-9824a2ad815f" providerId="ADAL" clId="{C25B542B-E4E8-D141-AA14-043D930A865A}" dt="2024-01-24T19:14:51.408" v="510"/>
          <ac:grpSpMkLst>
            <pc:docMk/>
            <pc:sldMk cId="2303502608" sldId="331"/>
            <ac:grpSpMk id="463" creationId="{9E7448C4-EB16-582D-3A45-6CB6453D80C1}"/>
          </ac:grpSpMkLst>
        </pc:grpChg>
        <pc:grpChg chg="mod">
          <ac:chgData name="Kokchun Giang" userId="67e2125d-ec8c-4323-9653-9824a2ad815f" providerId="ADAL" clId="{C25B542B-E4E8-D141-AA14-043D930A865A}" dt="2024-01-24T19:10:20.212" v="371"/>
          <ac:grpSpMkLst>
            <pc:docMk/>
            <pc:sldMk cId="2303502608" sldId="331"/>
            <ac:grpSpMk id="468" creationId="{A6296CDB-8863-0A15-64CB-B597186C4592}"/>
          </ac:grpSpMkLst>
        </pc:grpChg>
        <pc:grpChg chg="add del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7" creationId="{7E979BAF-22CC-063A-1A24-993C3B6C1044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8" creationId="{081E90D3-64A8-1A38-B469-D674C7358A40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79" creationId="{0F0C6CBD-095A-9BB2-6D18-54068F44199A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80" creationId="{585AD799-F391-7403-EEB9-240D07749BD6}"/>
          </ac:grpSpMkLst>
        </pc:grpChg>
        <pc:grpChg chg="add mod">
          <ac:chgData name="Kokchun Giang" userId="67e2125d-ec8c-4323-9653-9824a2ad815f" providerId="ADAL" clId="{C25B542B-E4E8-D141-AA14-043D930A865A}" dt="2024-01-24T19:13:46.482" v="454" actId="164"/>
          <ac:grpSpMkLst>
            <pc:docMk/>
            <pc:sldMk cId="2303502608" sldId="331"/>
            <ac:grpSpMk id="481" creationId="{1D1239E1-B9F4-3C73-0FF3-0D2238FB2656}"/>
          </ac:grpSpMkLst>
        </pc:grpChg>
        <pc:grpChg chg="add mod">
          <ac:chgData name="Kokchun Giang" userId="67e2125d-ec8c-4323-9653-9824a2ad815f" providerId="ADAL" clId="{C25B542B-E4E8-D141-AA14-043D930A865A}" dt="2024-01-24T19:13:46.482" v="454" actId="164"/>
          <ac:grpSpMkLst>
            <pc:docMk/>
            <pc:sldMk cId="2303502608" sldId="331"/>
            <ac:grpSpMk id="482" creationId="{5F8E575C-C4E3-D786-259B-6F95665339A8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483" creationId="{050F617E-2057-27B9-0BA0-36417753A9DA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88" creationId="{F32F39AE-97C1-F857-EE3D-AF47C2A74751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89" creationId="{496907F3-F342-3DCC-DA2C-AD3087DD20E5}"/>
          </ac:grpSpMkLst>
        </pc:grpChg>
        <pc:grpChg chg="mod">
          <ac:chgData name="Kokchun Giang" userId="67e2125d-ec8c-4323-9653-9824a2ad815f" providerId="ADAL" clId="{C25B542B-E4E8-D141-AA14-043D930A865A}" dt="2024-01-24T19:13:32.213" v="416"/>
          <ac:grpSpMkLst>
            <pc:docMk/>
            <pc:sldMk cId="2303502608" sldId="331"/>
            <ac:grpSpMk id="489" creationId="{CE02097A-B2F6-CBFF-45FB-6BDE1A78ADB7}"/>
          </ac:grpSpMkLst>
        </pc:grpChg>
        <pc:grpChg chg="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92" creationId="{D551D1BC-7EF7-28C7-8E8E-4A8746D9D783}"/>
          </ac:grpSpMkLst>
        </pc:grpChg>
        <pc:grpChg chg="add del mod">
          <ac:chgData name="Kokchun Giang" userId="67e2125d-ec8c-4323-9653-9824a2ad815f" providerId="ADAL" clId="{C25B542B-E4E8-D141-AA14-043D930A865A}" dt="2024-01-24T19:14:49.142" v="497"/>
          <ac:grpSpMkLst>
            <pc:docMk/>
            <pc:sldMk cId="2303502608" sldId="331"/>
            <ac:grpSpMk id="493" creationId="{D06D235E-B4C0-976D-F2D5-4BBA23EC2B39}"/>
          </ac:grpSpMkLst>
        </pc:grpChg>
        <pc:grpChg chg="mod">
          <ac:chgData name="Kokchun Giang" userId="67e2125d-ec8c-4323-9653-9824a2ad815f" providerId="ADAL" clId="{C25B542B-E4E8-D141-AA14-043D930A865A}" dt="2024-01-24T19:13:39.399" v="435"/>
          <ac:grpSpMkLst>
            <pc:docMk/>
            <pc:sldMk cId="2303502608" sldId="331"/>
            <ac:grpSpMk id="501" creationId="{E9A632E3-546E-AD12-7563-4B633FBADDB1}"/>
          </ac:grpSpMkLst>
        </pc:grpChg>
        <pc:grpChg chg="mod">
          <ac:chgData name="Kokchun Giang" userId="67e2125d-ec8c-4323-9653-9824a2ad815f" providerId="ADAL" clId="{C25B542B-E4E8-D141-AA14-043D930A865A}" dt="2024-01-24T19:13:39.399" v="435"/>
          <ac:grpSpMkLst>
            <pc:docMk/>
            <pc:sldMk cId="2303502608" sldId="331"/>
            <ac:grpSpMk id="502" creationId="{DBBB42FD-17E1-9DEB-0ECA-32957D1C69C3}"/>
          </ac:grpSpMkLst>
        </pc:grpChg>
        <pc:grpChg chg="mod">
          <ac:chgData name="Kokchun Giang" userId="67e2125d-ec8c-4323-9653-9824a2ad815f" providerId="ADAL" clId="{C25B542B-E4E8-D141-AA14-043D930A865A}" dt="2024-01-24T19:15:30.252" v="540" actId="164"/>
          <ac:grpSpMkLst>
            <pc:docMk/>
            <pc:sldMk cId="2303502608" sldId="331"/>
            <ac:grpSpMk id="506" creationId="{A2E7A5DA-8EEF-1FDF-1B88-6804AE1A848D}"/>
          </ac:grpSpMkLst>
        </pc:grpChg>
        <pc:grpChg chg="mod">
          <ac:chgData name="Kokchun Giang" userId="67e2125d-ec8c-4323-9653-9824a2ad815f" providerId="ADAL" clId="{C25B542B-E4E8-D141-AA14-043D930A865A}" dt="2024-01-24T19:15:30.252" v="540" actId="164"/>
          <ac:grpSpMkLst>
            <pc:docMk/>
            <pc:sldMk cId="2303502608" sldId="331"/>
            <ac:grpSpMk id="507" creationId="{9382F30B-CC5F-142A-DD25-5A145DA7C00A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0" creationId="{DA930E97-DC89-5C42-59BA-2657B7F1E04E}"/>
          </ac:grpSpMkLst>
        </pc:grpChg>
        <pc:grpChg chg="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3" creationId="{E8DDF0CB-37BC-5D76-C171-20198B2819A9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4" creationId="{85606CD8-5103-EF70-C7F9-B7BF3C809245}"/>
          </ac:grpSpMkLst>
        </pc:grpChg>
        <pc:grpChg chg="add mod">
          <ac:chgData name="Kokchun Giang" userId="67e2125d-ec8c-4323-9653-9824a2ad815f" providerId="ADAL" clId="{C25B542B-E4E8-D141-AA14-043D930A865A}" dt="2024-01-24T19:16:44.225" v="550" actId="1076"/>
          <ac:grpSpMkLst>
            <pc:docMk/>
            <pc:sldMk cId="2303502608" sldId="331"/>
            <ac:grpSpMk id="515" creationId="{73CBE0EC-BB2E-3284-57EB-F3CD1FAE6668}"/>
          </ac:grpSpMkLst>
        </pc:grpChg>
        <pc:grpChg chg="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520" creationId="{1776F2E4-47E6-98AB-AF84-66B1127A4F52}"/>
          </ac:grpSpMkLst>
        </pc:grpChg>
        <pc:grpChg chg="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526" creationId="{DF9DDF65-D805-5E4B-67F5-91AC910D3046}"/>
          </ac:grpSpMkLst>
        </pc:grpChg>
        <pc:grpChg chg="del mod">
          <ac:chgData name="Kokchun Giang" userId="67e2125d-ec8c-4323-9653-9824a2ad815f" providerId="ADAL" clId="{C25B542B-E4E8-D141-AA14-043D930A865A}" dt="2024-01-24T19:20:49.727" v="653"/>
          <ac:grpSpMkLst>
            <pc:docMk/>
            <pc:sldMk cId="2303502608" sldId="331"/>
            <ac:grpSpMk id="529" creationId="{8831CFC9-9EEC-BC7B-70CD-F0525CAD909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31" creationId="{0F7B8609-C4FE-625F-9AE2-449453681B5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37" creationId="{06D7FA0F-5D09-CED8-0B31-A46D43414CA4}"/>
          </ac:grpSpMkLst>
        </pc:grpChg>
        <pc:grpChg chg="del mod">
          <ac:chgData name="Kokchun Giang" userId="67e2125d-ec8c-4323-9653-9824a2ad815f" providerId="ADAL" clId="{C25B542B-E4E8-D141-AA14-043D930A865A}" dt="2024-01-24T19:21:10.574" v="678"/>
          <ac:grpSpMkLst>
            <pc:docMk/>
            <pc:sldMk cId="2303502608" sldId="331"/>
            <ac:grpSpMk id="547" creationId="{B79DB016-AB13-3190-B224-B5F4BBE12603}"/>
          </ac:grpSpMkLst>
        </pc:grpChg>
        <pc:grpChg chg="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556" creationId="{BA9631BD-62EA-793F-F988-29CC2AF10C91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59" creationId="{612B270D-1A87-8FBF-DD29-01DDF359B7B6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65" creationId="{B4C5A92A-D261-2900-8769-F896CEC0FD99}"/>
          </ac:grpSpMkLst>
        </pc:grpChg>
        <pc:grpChg chg="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571" creationId="{4653928A-93B9-2527-44DD-7E9273A634C3}"/>
          </ac:grpSpMkLst>
        </pc:grpChg>
        <pc:grpChg chg="mod">
          <ac:chgData name="Kokchun Giang" userId="67e2125d-ec8c-4323-9653-9824a2ad815f" providerId="ADAL" clId="{C25B542B-E4E8-D141-AA14-043D930A865A}" dt="2024-01-24T19:21:52.999" v="702"/>
          <ac:grpSpMkLst>
            <pc:docMk/>
            <pc:sldMk cId="2303502608" sldId="331"/>
            <ac:grpSpMk id="577" creationId="{C6A90E2E-6757-EC06-7576-C231DF07AF98}"/>
          </ac:grpSpMkLst>
        </pc:grpChg>
        <pc:grpChg chg="add del mod">
          <ac:chgData name="Kokchun Giang" userId="67e2125d-ec8c-4323-9653-9824a2ad815f" providerId="ADAL" clId="{C25B542B-E4E8-D141-AA14-043D930A865A}" dt="2024-01-24T19:22:05.021" v="734"/>
          <ac:grpSpMkLst>
            <pc:docMk/>
            <pc:sldMk cId="2303502608" sldId="331"/>
            <ac:grpSpMk id="580" creationId="{02CBDDFB-6953-8E44-EA64-DEA2FAF41D65}"/>
          </ac:grpSpMkLst>
        </pc:grpChg>
        <pc:grpChg chg="mod">
          <ac:chgData name="Kokchun Giang" userId="67e2125d-ec8c-4323-9653-9824a2ad815f" providerId="ADAL" clId="{C25B542B-E4E8-D141-AA14-043D930A865A}" dt="2024-01-24T19:22:02.702" v="721"/>
          <ac:grpSpMkLst>
            <pc:docMk/>
            <pc:sldMk cId="2303502608" sldId="331"/>
            <ac:grpSpMk id="593" creationId="{2022950A-BFAA-CF66-D575-73234CC1EB6E}"/>
          </ac:grpSpMkLst>
        </pc:grpChg>
        <pc:grpChg chg="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599" creationId="{44C06A86-8D95-C7CB-1921-8DE7475C891C}"/>
          </ac:grpSpMkLst>
        </pc:grpChg>
        <pc:grpChg chg="del mod">
          <ac:chgData name="Kokchun Giang" userId="67e2125d-ec8c-4323-9653-9824a2ad815f" providerId="ADAL" clId="{C25B542B-E4E8-D141-AA14-043D930A865A}" dt="2024-01-24T19:22:27.557" v="759"/>
          <ac:grpSpMkLst>
            <pc:docMk/>
            <pc:sldMk cId="2303502608" sldId="331"/>
            <ac:grpSpMk id="610" creationId="{2123840E-CAF0-6EDD-7462-B3E16BBA4A24}"/>
          </ac:grpSpMkLst>
        </pc:grpChg>
        <pc:grpChg chg="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612" creationId="{E64D5AB1-F9D0-DDFD-2B7E-9CAE8C8CC6F9}"/>
          </ac:grpSpMkLst>
        </pc:grpChg>
        <pc:grpChg chg="del mod">
          <ac:chgData name="Kokchun Giang" userId="67e2125d-ec8c-4323-9653-9824a2ad815f" providerId="ADAL" clId="{C25B542B-E4E8-D141-AA14-043D930A865A}" dt="2024-01-24T19:22:33.772" v="766"/>
          <ac:grpSpMkLst>
            <pc:docMk/>
            <pc:sldMk cId="2303502608" sldId="331"/>
            <ac:grpSpMk id="617" creationId="{EEFE0226-4EAC-F650-FF8C-E7826283CA7E}"/>
          </ac:grpSpMkLst>
        </pc:grpChg>
        <pc:grpChg chg="del mod">
          <ac:chgData name="Kokchun Giang" userId="67e2125d-ec8c-4323-9653-9824a2ad815f" providerId="ADAL" clId="{C25B542B-E4E8-D141-AA14-043D930A865A}" dt="2024-01-24T19:22:34.853" v="768"/>
          <ac:grpSpMkLst>
            <pc:docMk/>
            <pc:sldMk cId="2303502608" sldId="331"/>
            <ac:grpSpMk id="619" creationId="{CAAC7610-EB0A-BBBA-EDD2-69C69B97E40A}"/>
          </ac:grpSpMkLst>
        </pc:grpChg>
        <pc:grpChg chg="del mod">
          <ac:chgData name="Kokchun Giang" userId="67e2125d-ec8c-4323-9653-9824a2ad815f" providerId="ADAL" clId="{C25B542B-E4E8-D141-AA14-043D930A865A}" dt="2024-01-24T19:22:36.794" v="770"/>
          <ac:grpSpMkLst>
            <pc:docMk/>
            <pc:sldMk cId="2303502608" sldId="331"/>
            <ac:grpSpMk id="621" creationId="{BDF6614A-14C6-8A4E-2802-7F4B252E0BB8}"/>
          </ac:grpSpMkLst>
        </pc:grpChg>
        <pc:grpChg chg="del mod">
          <ac:chgData name="Kokchun Giang" userId="67e2125d-ec8c-4323-9653-9824a2ad815f" providerId="ADAL" clId="{C25B542B-E4E8-D141-AA14-043D930A865A}" dt="2024-01-24T19:22:44.496" v="780"/>
          <ac:grpSpMkLst>
            <pc:docMk/>
            <pc:sldMk cId="2303502608" sldId="331"/>
            <ac:grpSpMk id="623" creationId="{CF3C262B-6900-8D58-E6C7-04D96783C150}"/>
          </ac:grpSpMkLst>
        </pc:grpChg>
        <pc:grpChg chg="del mod">
          <ac:chgData name="Kokchun Giang" userId="67e2125d-ec8c-4323-9653-9824a2ad815f" providerId="ADAL" clId="{C25B542B-E4E8-D141-AA14-043D930A865A}" dt="2024-01-24T19:22:44.496" v="780"/>
          <ac:grpSpMkLst>
            <pc:docMk/>
            <pc:sldMk cId="2303502608" sldId="331"/>
            <ac:grpSpMk id="627" creationId="{95BDA699-287D-C6AC-4DE1-1F607F1052B8}"/>
          </ac:grpSpMkLst>
        </pc:grpChg>
        <pc:grpChg chg="del mod">
          <ac:chgData name="Kokchun Giang" userId="67e2125d-ec8c-4323-9653-9824a2ad815f" providerId="ADAL" clId="{C25B542B-E4E8-D141-AA14-043D930A865A}" dt="2024-01-24T19:23:56.873" v="801"/>
          <ac:grpSpMkLst>
            <pc:docMk/>
            <pc:sldMk cId="2303502608" sldId="331"/>
            <ac:grpSpMk id="633" creationId="{4D58E58E-25EC-A29C-7EE2-5F0821F14EF2}"/>
          </ac:grpSpMkLst>
        </pc:grpChg>
        <pc:grpChg chg="del mod">
          <ac:chgData name="Kokchun Giang" userId="67e2125d-ec8c-4323-9653-9824a2ad815f" providerId="ADAL" clId="{C25B542B-E4E8-D141-AA14-043D930A865A}" dt="2024-01-24T19:23:56.873" v="801"/>
          <ac:grpSpMkLst>
            <pc:docMk/>
            <pc:sldMk cId="2303502608" sldId="331"/>
            <ac:grpSpMk id="637" creationId="{A293EA28-C563-8615-EF13-4B35B5581FE1}"/>
          </ac:grpSpMkLst>
        </pc:grpChg>
        <pc:grpChg chg="mod">
          <ac:chgData name="Kokchun Giang" userId="67e2125d-ec8c-4323-9653-9824a2ad815f" providerId="ADAL" clId="{C25B542B-E4E8-D141-AA14-043D930A865A}" dt="2024-01-24T19:53:33.941" v="1872" actId="1076"/>
          <ac:grpSpMkLst>
            <pc:docMk/>
            <pc:sldMk cId="2303502608" sldId="331"/>
            <ac:grpSpMk id="649" creationId="{191C0D97-B5D4-BA9F-AD57-85C71D0AB955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59" creationId="{19E9BEEF-C69E-E896-08C3-A7DEC57F9D1A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60" creationId="{956A2E80-0EC2-1DF4-96DA-D2AF0E64EF4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63" creationId="{705FEF20-53B2-5856-446F-108F13ED7F33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4" creationId="{AB19BAA0-B0CB-8432-0876-519EAB36C885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5" creationId="{CE57C6AC-6460-7F23-F6B9-B35A8AE7519B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76" creationId="{99DCE2AD-B4C8-66A7-4123-1BD80B8008E9}"/>
          </ac:grpSpMkLst>
        </pc:grpChg>
        <pc:grpChg chg="mod">
          <ac:chgData name="Kokchun Giang" userId="67e2125d-ec8c-4323-9653-9824a2ad815f" providerId="ADAL" clId="{C25B542B-E4E8-D141-AA14-043D930A865A}" dt="2024-01-24T19:24:33.076" v="836"/>
          <ac:grpSpMkLst>
            <pc:docMk/>
            <pc:sldMk cId="2303502608" sldId="331"/>
            <ac:grpSpMk id="685" creationId="{CB4A3C81-204A-FD11-A636-40CC2419B0F9}"/>
          </ac:grpSpMkLst>
        </pc:grpChg>
        <pc:grpChg chg="mod">
          <ac:chgData name="Kokchun Giang" userId="67e2125d-ec8c-4323-9653-9824a2ad815f" providerId="ADAL" clId="{C25B542B-E4E8-D141-AA14-043D930A865A}" dt="2024-01-24T19:24:33.076" v="836"/>
          <ac:grpSpMkLst>
            <pc:docMk/>
            <pc:sldMk cId="2303502608" sldId="331"/>
            <ac:grpSpMk id="686" creationId="{E873C26A-7462-1C2B-B55C-C098A9250B52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690" creationId="{2839F6F6-5219-38D3-D7AB-A37F8FA1EFF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1" creationId="{53F92277-5575-2FDF-1597-5875084416E1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2" creationId="{3F44E4CE-7AEB-FB07-BFD0-0A645E010230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08" creationId="{FAF4C6C8-4581-73FB-958D-C269C1A02C74}"/>
          </ac:grpSpMkLst>
        </pc:grpChg>
        <pc:grpChg chg="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12" creationId="{40B79DC1-2D58-A9BE-F962-7F3B031187D7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23" creationId="{9D28EB31-AB7D-FF80-4556-A857C091A382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28" creationId="{CD76B42F-8669-9098-EFE8-6015C12D7A96}"/>
          </ac:grpSpMkLst>
        </pc:grpChg>
        <pc:grpChg chg="del mod">
          <ac:chgData name="Kokchun Giang" userId="67e2125d-ec8c-4323-9653-9824a2ad815f" providerId="ADAL" clId="{C25B542B-E4E8-D141-AA14-043D930A865A}" dt="2024-01-24T19:25:43.269" v="893"/>
          <ac:grpSpMkLst>
            <pc:docMk/>
            <pc:sldMk cId="2303502608" sldId="331"/>
            <ac:grpSpMk id="737" creationId="{3AC6CA9F-BD1B-FB4D-E94D-A5F8FC3E652F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42" creationId="{DDF1E37A-DE53-30C9-A81B-9B6E4B22CC41}"/>
          </ac:grpSpMkLst>
        </pc:grpChg>
        <pc:grpChg chg="del mod">
          <ac:chgData name="Kokchun Giang" userId="67e2125d-ec8c-4323-9653-9824a2ad815f" providerId="ADAL" clId="{C25B542B-E4E8-D141-AA14-043D930A865A}" dt="2024-01-24T19:26:00.755" v="916"/>
          <ac:grpSpMkLst>
            <pc:docMk/>
            <pc:sldMk cId="2303502608" sldId="331"/>
            <ac:grpSpMk id="756" creationId="{FAFEA813-9A58-2CBD-BC17-78A37DDF389F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57" creationId="{0E36F8CA-CF88-8767-7803-2A7D40BEAB07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66" creationId="{50A2A420-C46D-0D4D-E9E3-333EA599F9F4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82" creationId="{A0FE48D1-D8B1-3D24-E847-F4926F9D0C47}"/>
          </ac:grpSpMkLst>
        </pc:grpChg>
        <pc:grpChg chg="mod">
          <ac:chgData name="Kokchun Giang" userId="67e2125d-ec8c-4323-9653-9824a2ad815f" providerId="ADAL" clId="{C25B542B-E4E8-D141-AA14-043D930A865A}" dt="2024-01-24T19:26:16.383" v="937"/>
          <ac:grpSpMkLst>
            <pc:docMk/>
            <pc:sldMk cId="2303502608" sldId="331"/>
            <ac:grpSpMk id="785" creationId="{84B529F7-C82E-CF48-3EBB-F9178BA4CD02}"/>
          </ac:grpSpMkLst>
        </pc:grpChg>
        <pc:grpChg chg="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89" creationId="{44EB9C7E-817D-5473-7473-1F0E33A2FFC6}"/>
          </ac:grpSpMkLst>
        </pc:grpChg>
        <pc:grpChg chg="add mod">
          <ac:chgData name="Kokchun Giang" userId="67e2125d-ec8c-4323-9653-9824a2ad815f" providerId="ADAL" clId="{C25B542B-E4E8-D141-AA14-043D930A865A}" dt="2024-01-24T19:52:29.598" v="1863" actId="164"/>
          <ac:grpSpMkLst>
            <pc:docMk/>
            <pc:sldMk cId="2303502608" sldId="331"/>
            <ac:grpSpMk id="790" creationId="{9491FD81-0914-7BFF-0AE1-63CB5E480BB7}"/>
          </ac:grpSpMkLst>
        </pc:grpChg>
        <pc:grpChg chg="add mod">
          <ac:chgData name="Kokchun Giang" userId="67e2125d-ec8c-4323-9653-9824a2ad815f" providerId="ADAL" clId="{C25B542B-E4E8-D141-AA14-043D930A865A}" dt="2024-01-24T19:52:45.951" v="1864" actId="164"/>
          <ac:grpSpMkLst>
            <pc:docMk/>
            <pc:sldMk cId="2303502608" sldId="331"/>
            <ac:grpSpMk id="791" creationId="{2928BD2B-973A-0161-8976-53AB869B3F4F}"/>
          </ac:grpSpMkLst>
        </pc:grpChg>
        <pc:grpChg chg="add mod">
          <ac:chgData name="Kokchun Giang" userId="67e2125d-ec8c-4323-9653-9824a2ad815f" providerId="ADAL" clId="{C25B542B-E4E8-D141-AA14-043D930A865A}" dt="2024-01-24T19:52:57.697" v="1865" actId="164"/>
          <ac:grpSpMkLst>
            <pc:docMk/>
            <pc:sldMk cId="2303502608" sldId="331"/>
            <ac:grpSpMk id="792" creationId="{460532E1-3911-B8BB-370D-21BD7F414EBD}"/>
          </ac:grpSpMkLst>
        </pc:grpChg>
        <pc:grpChg chg="add mod">
          <ac:chgData name="Kokchun Giang" userId="67e2125d-ec8c-4323-9653-9824a2ad815f" providerId="ADAL" clId="{C25B542B-E4E8-D141-AA14-043D930A865A}" dt="2024-01-24T19:53:03.984" v="1866" actId="164"/>
          <ac:grpSpMkLst>
            <pc:docMk/>
            <pc:sldMk cId="2303502608" sldId="331"/>
            <ac:grpSpMk id="793" creationId="{E8C21EE4-D88C-18A2-B1E1-C7E514040225}"/>
          </ac:grpSpMkLst>
        </pc:grpChg>
        <pc:grpChg chg="add mod">
          <ac:chgData name="Kokchun Giang" userId="67e2125d-ec8c-4323-9653-9824a2ad815f" providerId="ADAL" clId="{C25B542B-E4E8-D141-AA14-043D930A865A}" dt="2024-01-24T19:53:49.517" v="1874" actId="164"/>
          <ac:grpSpMkLst>
            <pc:docMk/>
            <pc:sldMk cId="2303502608" sldId="331"/>
            <ac:grpSpMk id="794" creationId="{B01AC7AE-5C49-DE29-F729-B34E81CA0B3D}"/>
          </ac:grpSpMkLst>
        </pc:grpChg>
        <pc:grpChg chg="add mod">
          <ac:chgData name="Kokchun Giang" userId="67e2125d-ec8c-4323-9653-9824a2ad815f" providerId="ADAL" clId="{C25B542B-E4E8-D141-AA14-043D930A865A}" dt="2024-01-24T19:53:57.126" v="1876" actId="164"/>
          <ac:grpSpMkLst>
            <pc:docMk/>
            <pc:sldMk cId="2303502608" sldId="331"/>
            <ac:grpSpMk id="795" creationId="{614691FE-B391-F224-0FD4-67183BAED134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802" creationId="{1D3CCE38-07C2-BF20-AD6C-18809CCB40D9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911" creationId="{889E9641-AF50-FF18-80EE-2939BC019AA4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952" creationId="{C33101FC-87CF-303B-794B-C19872FE629D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025" creationId="{C1E00A59-B481-429E-EEE4-8FFDC32271C2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032" creationId="{11997E55-BA3C-2A73-EBEA-AE1D2769B846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0" creationId="{86BE86ED-D4A5-1146-4DB3-61F3FBD1AD73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1" creationId="{75A5E2C8-BC75-4E93-9709-9E455E5CDF6C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2" creationId="{BA2F354C-1461-F9E6-005B-35BD079CD083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3" creationId="{07E2F2AC-98B7-C24D-8AFC-97284533DE15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4" creationId="{891FE3F7-B07D-1627-4747-2D17FF92419B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5" creationId="{C77D534F-9EE1-B73C-D7AD-BA6D84B8252D}"/>
          </ac:grpSpMkLst>
        </pc:grpChg>
        <pc:grpChg chg="del">
          <ac:chgData name="Kokchun Giang" userId="67e2125d-ec8c-4323-9653-9824a2ad815f" providerId="ADAL" clId="{C25B542B-E4E8-D141-AA14-043D930A865A}" dt="2024-01-24T19:01:28.963" v="111" actId="478"/>
          <ac:grpSpMkLst>
            <pc:docMk/>
            <pc:sldMk cId="2303502608" sldId="331"/>
            <ac:grpSpMk id="1186" creationId="{36FD1336-54DC-5836-5532-B80196FA34FA}"/>
          </ac:grpSpMkLst>
        </pc:grpChg>
        <pc:grpChg chg="del">
          <ac:chgData name="Kokchun Giang" userId="67e2125d-ec8c-4323-9653-9824a2ad815f" providerId="ADAL" clId="{C25B542B-E4E8-D141-AA14-043D930A865A}" dt="2024-01-24T19:01:26.975" v="110" actId="478"/>
          <ac:grpSpMkLst>
            <pc:docMk/>
            <pc:sldMk cId="2303502608" sldId="331"/>
            <ac:grpSpMk id="1187" creationId="{1501F5A4-CD77-E70E-33CD-CE26C9F566C2}"/>
          </ac:grpSpMkLst>
        </pc:grpChg>
        <pc:inkChg chg="add del">
          <ac:chgData name="Kokchun Giang" userId="67e2125d-ec8c-4323-9653-9824a2ad815f" providerId="ADAL" clId="{C25B542B-E4E8-D141-AA14-043D930A865A}" dt="2024-01-24T19:09:07.372" v="295" actId="9405"/>
          <ac:inkMkLst>
            <pc:docMk/>
            <pc:sldMk cId="2303502608" sldId="331"/>
            <ac:inkMk id="5" creationId="{28A1B774-FD60-ACA9-3D6C-78199CCC55DF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5" creationId="{3107C20B-19E9-10A8-21B5-FB841715B4D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7" creationId="{2B5B239C-E6C0-C197-5CC0-9D972DABEEAF}"/>
          </ac:inkMkLst>
        </pc:inkChg>
        <pc:inkChg chg="add del">
          <ac:chgData name="Kokchun Giang" userId="67e2125d-ec8c-4323-9653-9824a2ad815f" providerId="ADAL" clId="{C25B542B-E4E8-D141-AA14-043D930A865A}" dt="2024-01-24T19:09:07.246" v="294" actId="9405"/>
          <ac:inkMkLst>
            <pc:docMk/>
            <pc:sldMk cId="2303502608" sldId="331"/>
            <ac:inkMk id="7" creationId="{F9BE2A2D-6391-884E-49B8-F39DE6B694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8" creationId="{96850D9E-3B63-400F-5EB7-F271B97A5F46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9" creationId="{732472C6-9E01-454E-6180-4BA59106E04A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10" creationId="{2E6612E7-E7F4-B589-3040-F70616144FFB}"/>
          </ac:inkMkLst>
        </pc:inkChg>
        <pc:inkChg chg="add del mod">
          <ac:chgData name="Kokchun Giang" userId="67e2125d-ec8c-4323-9653-9824a2ad815f" providerId="ADAL" clId="{C25B542B-E4E8-D141-AA14-043D930A865A}" dt="2024-01-24T19:09:06.831" v="293" actId="9405"/>
          <ac:inkMkLst>
            <pc:docMk/>
            <pc:sldMk cId="2303502608" sldId="331"/>
            <ac:inkMk id="10" creationId="{45604BAC-272E-F7DF-EC2B-8CB6FC2A43A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1" creationId="{1BBD4AD9-0AFF-BA66-9EE6-A15A8EE9EFAC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2" creationId="{08D5CDAF-97C2-5E9B-1605-306F149BCD9C}"/>
          </ac:inkMkLst>
        </pc:inkChg>
        <pc:inkChg chg="add del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3" creationId="{81DC858B-BE37-2209-F4EA-C0A01149C7B8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4" creationId="{7A86AFC8-1924-E836-0B6E-5C1F929E1A44}"/>
          </ac:inkMkLst>
        </pc:inkChg>
        <pc:inkChg chg="add del mod">
          <ac:chgData name="Kokchun Giang" userId="67e2125d-ec8c-4323-9653-9824a2ad815f" providerId="ADAL" clId="{C25B542B-E4E8-D141-AA14-043D930A865A}" dt="2024-01-24T19:09:06.644" v="292" actId="9405"/>
          <ac:inkMkLst>
            <pc:docMk/>
            <pc:sldMk cId="2303502608" sldId="331"/>
            <ac:inkMk id="15" creationId="{3659F9A7-ED9B-91FA-0ED7-B5C912A7F101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15" creationId="{CC99DCFF-ACF7-1527-E049-10642347978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6" creationId="{1EE0DC6D-D35D-DE74-3B3C-66C9AC0084D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7" creationId="{0C2BDAC6-E8FF-07C4-A6CB-2CD287883A7F}"/>
          </ac:inkMkLst>
        </pc:inkChg>
        <pc:inkChg chg="add del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8" creationId="{3AF24256-D60E-8074-71D0-F35E75960A7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19" creationId="{AAA0ABB7-D727-C838-00A3-84AD411086D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0" creationId="{C6C2C944-EC6F-D76F-E696-F97CC95F5364}"/>
          </ac:inkMkLst>
        </pc:inkChg>
        <pc:inkChg chg="add del">
          <ac:chgData name="Kokchun Giang" userId="67e2125d-ec8c-4323-9653-9824a2ad815f" providerId="ADAL" clId="{C25B542B-E4E8-D141-AA14-043D930A865A}" dt="2024-01-24T19:09:06.528" v="291" actId="9405"/>
          <ac:inkMkLst>
            <pc:docMk/>
            <pc:sldMk cId="2303502608" sldId="331"/>
            <ac:inkMk id="21" creationId="{405450D8-DEF1-F301-1934-9270D2B71296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1" creationId="{D496C2EA-BDF7-409F-9EFB-050C344A26A7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2" creationId="{0FC18638-63D7-47EF-44F5-FCA83392CB1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3" creationId="{FC58886F-0902-FF38-B3A8-1A29FECA08C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4" creationId="{04FF61D8-7062-5D58-90A1-A9C3ED04BCD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5" creationId="{5C575A08-2784-52B5-59A5-5D8505E87C05}"/>
          </ac:inkMkLst>
        </pc:inkChg>
        <pc:inkChg chg="add del">
          <ac:chgData name="Kokchun Giang" userId="67e2125d-ec8c-4323-9653-9824a2ad815f" providerId="ADAL" clId="{C25B542B-E4E8-D141-AA14-043D930A865A}" dt="2024-01-24T19:09:06.047" v="290" actId="9405"/>
          <ac:inkMkLst>
            <pc:docMk/>
            <pc:sldMk cId="2303502608" sldId="331"/>
            <ac:inkMk id="26" creationId="{B7BE111C-B9C0-8938-CD47-43F09E39D2F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6" creationId="{E2F94B91-4E7F-C01F-B74D-B80CAEC1BFB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27" creationId="{740FF4D8-0CBC-6F30-7C80-DFB66BB84F2E}"/>
          </ac:inkMkLst>
        </pc:inkChg>
        <pc:inkChg chg="add del">
          <ac:chgData name="Kokchun Giang" userId="67e2125d-ec8c-4323-9653-9824a2ad815f" providerId="ADAL" clId="{C25B542B-E4E8-D141-AA14-043D930A865A}" dt="2024-01-24T19:09:05.861" v="289" actId="9405"/>
          <ac:inkMkLst>
            <pc:docMk/>
            <pc:sldMk cId="2303502608" sldId="331"/>
            <ac:inkMk id="29" creationId="{47078CFB-C0B9-C2A3-D832-63A9EAFCBA69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29" creationId="{CD3DBA88-36C1-E66F-B798-B50D9B630BB0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31" creationId="{04F4CE6D-D004-0902-AC83-6FF59620514A}"/>
          </ac:inkMkLst>
        </pc:inkChg>
        <pc:inkChg chg="add del">
          <ac:chgData name="Kokchun Giang" userId="67e2125d-ec8c-4323-9653-9824a2ad815f" providerId="ADAL" clId="{C25B542B-E4E8-D141-AA14-043D930A865A}" dt="2024-01-24T19:09:05.737" v="288" actId="9405"/>
          <ac:inkMkLst>
            <pc:docMk/>
            <pc:sldMk cId="2303502608" sldId="331"/>
            <ac:inkMk id="31" creationId="{A1881AD9-2712-7A32-B2EF-87C54E27746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2" creationId="{EE73D841-3773-ABE5-1343-34BD36670AF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3" creationId="{4A2F71E5-CC1A-8291-F81B-28EE8355E8C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4" creationId="{27657B22-C3CA-254A-245B-4D1E3CC7C77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5" creationId="{1E4D17DB-EFCE-62EC-6092-6DA77F383B5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6" creationId="{85BCE560-094C-554F-1AE6-10CFDC984723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37" creationId="{CD211D27-EF2C-DFA4-1D75-C2FB7635B0CE}"/>
          </ac:inkMkLst>
        </pc:inkChg>
        <pc:inkChg chg="add del mod">
          <ac:chgData name="Kokchun Giang" userId="67e2125d-ec8c-4323-9653-9824a2ad815f" providerId="ADAL" clId="{C25B542B-E4E8-D141-AA14-043D930A865A}" dt="2024-01-24T19:09:05.610" v="287" actId="9405"/>
          <ac:inkMkLst>
            <pc:docMk/>
            <pc:sldMk cId="2303502608" sldId="331"/>
            <ac:inkMk id="37" creationId="{D0BFF934-9598-E7C8-DFB0-E1D5CAD5B3F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" creationId="{98E94799-8536-C776-1049-812DA9E02DB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" creationId="{AF3908F1-8EC7-6CA7-28BD-F42D172B83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1" creationId="{FD690181-0910-C793-E992-89D9C70A50F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2" creationId="{D180ADF4-F0F3-2F6F-12B6-BDA107F797A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3" creationId="{E1DBA02A-2577-9607-00AB-683FC03EDD80}"/>
          </ac:inkMkLst>
        </pc:inkChg>
        <pc:inkChg chg="add del mod">
          <ac:chgData name="Kokchun Giang" userId="67e2125d-ec8c-4323-9653-9824a2ad815f" providerId="ADAL" clId="{C25B542B-E4E8-D141-AA14-043D930A865A}" dt="2024-01-24T19:14:51.409" v="511" actId="9405"/>
          <ac:inkMkLst>
            <pc:docMk/>
            <pc:sldMk cId="2303502608" sldId="331"/>
            <ac:inkMk id="45" creationId="{CF524CA5-336B-2C47-DEF5-208467E4A350}"/>
          </ac:inkMkLst>
        </pc:inkChg>
        <pc:inkChg chg="add del mod">
          <ac:chgData name="Kokchun Giang" userId="67e2125d-ec8c-4323-9653-9824a2ad815f" providerId="ADAL" clId="{C25B542B-E4E8-D141-AA14-043D930A865A}" dt="2024-01-24T19:09:04.597" v="286"/>
          <ac:inkMkLst>
            <pc:docMk/>
            <pc:sldMk cId="2303502608" sldId="331"/>
            <ac:inkMk id="45" creationId="{F8A5E670-44AB-8B1D-6D3F-2ED6BE706807}"/>
          </ac:inkMkLst>
        </pc:inkChg>
        <pc:inkChg chg="add del mod">
          <ac:chgData name="Kokchun Giang" userId="67e2125d-ec8c-4323-9653-9824a2ad815f" providerId="ADAL" clId="{C25B542B-E4E8-D141-AA14-043D930A865A}" dt="2024-01-24T19:14:51.408" v="510"/>
          <ac:inkMkLst>
            <pc:docMk/>
            <pc:sldMk cId="2303502608" sldId="331"/>
            <ac:inkMk id="46" creationId="{D6A9C989-DF18-753F-083D-5387A4E799E8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7" creationId="{382EC558-7FDA-E032-E8BB-6FACBA74A91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8" creationId="{D7525D3A-4A0A-18F0-80A1-C64EBE631D64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0" creationId="{CCB2F79B-708C-D738-6F1B-6AE7B147105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1" creationId="{0BD267AD-6494-AB2A-D111-B2B7659EE57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3" creationId="{7881B55E-4A7E-11B0-91C8-15AC87A0C3A0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54" creationId="{C5F8409F-80D4-724D-402E-54188482BD2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6" creationId="{805B2A7E-EFEB-FF94-8FD4-3AF395567C90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7" creationId="{5F14A2C0-D87D-0ED8-51D6-AA968F729EE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8" creationId="{EB76E960-420E-8B89-4F1F-5B5CBB86807F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59" creationId="{00606604-E496-1906-6FBB-EEE212086D8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60" creationId="{537AA9B4-578A-45B2-403E-A764465116DD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61" creationId="{9A9B2FC4-B3DC-10D6-4089-D9E5FCB7B85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62" creationId="{AB4328DC-AE00-37EA-D4EA-D11D725BEFCB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4" creationId="{DD760EEB-DE1E-11FB-0649-78CC4E36DA2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5" creationId="{11DEE96A-75AF-C87D-5DAF-BD1660184DEE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6" creationId="{42B6C258-3CDC-441A-E941-BC457B46BDBA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87" creationId="{00378640-AA40-AC8D-EC7C-727FB8316E10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88" creationId="{247C869F-282D-35B7-DE75-DC228945CB03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89" creationId="{EC4FE0B3-40F2-EC78-CC7E-940C44EDE49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0" creationId="{48EA3C4C-6D64-2115-DC86-7BC18619E05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1" creationId="{746403B6-3B90-0D02-82BC-75176BBAB09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3" creationId="{13C24E4C-526E-5ED0-84D4-440C01E2AC0D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394" creationId="{8207BC9C-752B-8D22-84EE-746F60CC3E4F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5" creationId="{56BDAB0A-5B12-0C65-EE6B-F70D9F2322F3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6" creationId="{2A5290F2-C728-FDBE-BDAC-7AEC2E22F20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7" creationId="{91D4B390-11EE-22AC-23CA-0FF30A0047D2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8" creationId="{F9E00D61-759A-A6C4-AE5D-6209F8BA813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399" creationId="{172735D6-681B-A4FF-5559-44DEDA06F51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0" creationId="{65C6F6F4-DBB2-9156-0A76-0338DC1597FF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03" creationId="{77E79ECF-63A1-0DEB-AA86-295C3A394ED5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4" creationId="{D422B949-8496-B4E1-3159-4E074C90FC71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5" creationId="{B8E8A06C-C240-8204-03DF-242EE1171ED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06" creationId="{7CCE9BF1-DDDC-A0F5-21F0-060D7A719029}"/>
          </ac:inkMkLst>
        </pc:inkChg>
        <pc:inkChg chg="add mod">
          <ac:chgData name="Kokchun Giang" userId="67e2125d-ec8c-4323-9653-9824a2ad815f" providerId="ADAL" clId="{C25B542B-E4E8-D141-AA14-043D930A865A}" dt="2024-01-24T19:14:49.023" v="495"/>
          <ac:inkMkLst>
            <pc:docMk/>
            <pc:sldMk cId="2303502608" sldId="331"/>
            <ac:inkMk id="407" creationId="{C6471B7F-11A3-4F21-70AC-04E5D8DE6D1C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2" creationId="{AE0347F3-DB52-9B86-41D6-3DDAFD2EFB54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3" creationId="{622925DB-6E45-D6E3-50D9-D4911F8169CB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4" creationId="{1CFE929B-84F4-5C9F-9711-A334AC245687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5" creationId="{D6EE13E6-F737-BEA5-0384-178DF5029EA1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6" creationId="{B8E9DA43-792B-4D98-DA16-45032D69C666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7" creationId="{156C4E04-98BC-DC9B-D75B-A3C174C31A5E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8" creationId="{D08E6D53-CD3A-9DC6-2D08-47C8E7D02A25}"/>
          </ac:inkMkLst>
        </pc:inkChg>
        <pc:inkChg chg="add mod">
          <ac:chgData name="Kokchun Giang" userId="67e2125d-ec8c-4323-9653-9824a2ad815f" providerId="ADAL" clId="{C25B542B-E4E8-D141-AA14-043D930A865A}" dt="2024-01-24T19:13:44.753" v="453" actId="164"/>
          <ac:inkMkLst>
            <pc:docMk/>
            <pc:sldMk cId="2303502608" sldId="331"/>
            <ac:inkMk id="419" creationId="{46F58173-849B-B19D-40C7-128C4AE59887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2" creationId="{66045EEA-2D6C-0908-7424-3FEB27A0F58B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3" creationId="{6ADDD48E-62F4-0E9F-CDD1-04C0FF70351B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4" creationId="{26302472-4E39-7E79-7C25-7A701203960E}"/>
          </ac:inkMkLst>
        </pc:inkChg>
        <pc:inkChg chg="add mod">
          <ac:chgData name="Kokchun Giang" userId="67e2125d-ec8c-4323-9653-9824a2ad815f" providerId="ADAL" clId="{C25B542B-E4E8-D141-AA14-043D930A865A}" dt="2024-01-24T19:15:07.858" v="530"/>
          <ac:inkMkLst>
            <pc:docMk/>
            <pc:sldMk cId="2303502608" sldId="331"/>
            <ac:inkMk id="425" creationId="{7AA0E6E3-5D05-9ABC-586F-C8372B94586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6" creationId="{8AC99F8A-EB78-5017-3709-88A83FE2CAA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7" creationId="{852C8C63-99B3-9467-4102-3402C7CE82DC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8" creationId="{ADA91B33-DF28-C6C3-D91F-CAD6311412F8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29" creationId="{D432E215-4922-6F6D-3D6D-DE2515A0096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0" creationId="{4E4FF1D3-1CB8-EA01-A3AC-AD6EB400351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1" creationId="{49A6483F-F32B-4CCF-09AA-751084258A85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2" creationId="{694C0163-C74B-3047-285D-D2AA4A7864CA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3" creationId="{C21CA4CB-E963-B713-13E3-BC2BD0692746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4" creationId="{B053A59F-AD3C-FC91-880C-F4F2BFC76A34}"/>
          </ac:inkMkLst>
        </pc:inkChg>
        <pc:inkChg chg="add mod">
          <ac:chgData name="Kokchun Giang" userId="67e2125d-ec8c-4323-9653-9824a2ad815f" providerId="ADAL" clId="{C25B542B-E4E8-D141-AA14-043D930A865A}" dt="2024-01-24T19:09:56.366" v="332"/>
          <ac:inkMkLst>
            <pc:docMk/>
            <pc:sldMk cId="2303502608" sldId="331"/>
            <ac:inkMk id="435" creationId="{6646C4A0-5800-D94B-5721-FFA0F91F7854}"/>
          </ac:inkMkLst>
        </pc:inkChg>
        <pc:inkChg chg="add del mod">
          <ac:chgData name="Kokchun Giang" userId="67e2125d-ec8c-4323-9653-9824a2ad815f" providerId="ADAL" clId="{C25B542B-E4E8-D141-AA14-043D930A865A}" dt="2024-01-24T19:10:01.119" v="342" actId="9405"/>
          <ac:inkMkLst>
            <pc:docMk/>
            <pc:sldMk cId="2303502608" sldId="331"/>
            <ac:inkMk id="437" creationId="{DF2566FE-65D6-6409-2C7B-FE172CEF4647}"/>
          </ac:inkMkLst>
        </pc:inkChg>
        <pc:inkChg chg="add del mod">
          <ac:chgData name="Kokchun Giang" userId="67e2125d-ec8c-4323-9653-9824a2ad815f" providerId="ADAL" clId="{C25B542B-E4E8-D141-AA14-043D930A865A}" dt="2024-01-24T19:10:00.564" v="341" actId="9405"/>
          <ac:inkMkLst>
            <pc:docMk/>
            <pc:sldMk cId="2303502608" sldId="331"/>
            <ac:inkMk id="438" creationId="{734BB3F7-041E-FF3E-3EDE-7553C73F7E00}"/>
          </ac:inkMkLst>
        </pc:inkChg>
        <pc:inkChg chg="add del">
          <ac:chgData name="Kokchun Giang" userId="67e2125d-ec8c-4323-9653-9824a2ad815f" providerId="ADAL" clId="{C25B542B-E4E8-D141-AA14-043D930A865A}" dt="2024-01-24T19:15:10.176" v="534" actId="9405"/>
          <ac:inkMkLst>
            <pc:docMk/>
            <pc:sldMk cId="2303502608" sldId="331"/>
            <ac:inkMk id="438" creationId="{BD548779-FD2C-2BCD-2917-241416C8D6B3}"/>
          </ac:inkMkLst>
        </pc:inkChg>
        <pc:inkChg chg="add del">
          <ac:chgData name="Kokchun Giang" userId="67e2125d-ec8c-4323-9653-9824a2ad815f" providerId="ADAL" clId="{C25B542B-E4E8-D141-AA14-043D930A865A}" dt="2024-01-24T19:15:09.543" v="533" actId="9405"/>
          <ac:inkMkLst>
            <pc:docMk/>
            <pc:sldMk cId="2303502608" sldId="331"/>
            <ac:inkMk id="439" creationId="{337167D8-935F-222E-1043-3B6E4B92BE53}"/>
          </ac:inkMkLst>
        </pc:inkChg>
        <pc:inkChg chg="add del mod">
          <ac:chgData name="Kokchun Giang" userId="67e2125d-ec8c-4323-9653-9824a2ad815f" providerId="ADAL" clId="{C25B542B-E4E8-D141-AA14-043D930A865A}" dt="2024-01-24T19:10:00.215" v="340" actId="9405"/>
          <ac:inkMkLst>
            <pc:docMk/>
            <pc:sldMk cId="2303502608" sldId="331"/>
            <ac:inkMk id="439" creationId="{71873E2B-8A7F-3482-E906-2F0B8CD9B8B8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440" creationId="{099A67E4-B22B-2F2D-E3F0-AAD29A4F40EF}"/>
          </ac:inkMkLst>
        </pc:inkChg>
        <pc:inkChg chg="add del mod">
          <ac:chgData name="Kokchun Giang" userId="67e2125d-ec8c-4323-9653-9824a2ad815f" providerId="ADAL" clId="{C25B542B-E4E8-D141-AA14-043D930A865A}" dt="2024-01-24T19:10:00.001" v="339"/>
          <ac:inkMkLst>
            <pc:docMk/>
            <pc:sldMk cId="2303502608" sldId="331"/>
            <ac:inkMk id="440" creationId="{0C723264-981D-57E1-0C15-8904DB11F357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441" creationId="{CE2E5275-3017-2E22-B76D-219B265A12A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2" creationId="{B6BD915D-4480-761B-7BC5-7E39AB47CA50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3" creationId="{ACEB7EE1-D1DF-1ADF-C1E4-05645D75DFAC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4" creationId="{F72D1259-8EED-AB21-0AB0-290995881C7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5" creationId="{BDF0C5BF-E502-343A-F23F-C97D897AF143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6" creationId="{9A4590F6-F78B-EFF4-F291-4CA39D909CFB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7" creationId="{10C38711-F518-3230-6945-0DEBEF008CF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8" creationId="{43E5E304-A3AB-4A86-7120-B68823437317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49" creationId="{2CF31384-A071-18B5-EB06-0FAC2E9AE85A}"/>
          </ac:inkMkLst>
        </pc:inkChg>
        <pc:inkChg chg="add mod">
          <ac:chgData name="Kokchun Giang" userId="67e2125d-ec8c-4323-9653-9824a2ad815f" providerId="ADAL" clId="{C25B542B-E4E8-D141-AA14-043D930A865A}" dt="2024-01-24T19:10:04.752" v="352"/>
          <ac:inkMkLst>
            <pc:docMk/>
            <pc:sldMk cId="2303502608" sldId="331"/>
            <ac:inkMk id="450" creationId="{5CE4E939-3845-F4D5-22D8-1FCC265754B4}"/>
          </ac:inkMkLst>
        </pc:inkChg>
        <pc:inkChg chg="add mod">
          <ac:chgData name="Kokchun Giang" userId="67e2125d-ec8c-4323-9653-9824a2ad815f" providerId="ADAL" clId="{C25B542B-E4E8-D141-AA14-043D930A865A}" dt="2024-01-24T19:11:32.219" v="394" actId="164"/>
          <ac:inkMkLst>
            <pc:docMk/>
            <pc:sldMk cId="2303502608" sldId="331"/>
            <ac:inkMk id="452" creationId="{B6919C36-9C99-9FF9-4662-8B93091B3D87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3" creationId="{F8224E80-00A6-750A-D718-9FD8A96CA2A9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4" creationId="{B866C616-8BCC-A7A1-C19F-6F894E8C44F2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5" creationId="{BD3EAC2F-A683-58BE-1CF7-3DC3C14D14CE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6" creationId="{866D8600-2490-821D-C07B-C8E3CAD3C517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7" creationId="{0975CDFB-6462-4630-07E8-E1EC6A1028F9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8" creationId="{87830E34-90B3-53DA-5BB4-0290C739ABBD}"/>
          </ac:inkMkLst>
        </pc:inkChg>
        <pc:inkChg chg="add mod">
          <ac:chgData name="Kokchun Giang" userId="67e2125d-ec8c-4323-9653-9824a2ad815f" providerId="ADAL" clId="{C25B542B-E4E8-D141-AA14-043D930A865A}" dt="2024-01-24T19:10:13.951" v="361"/>
          <ac:inkMkLst>
            <pc:docMk/>
            <pc:sldMk cId="2303502608" sldId="331"/>
            <ac:inkMk id="459" creationId="{6C698834-CD67-BF8B-B21B-207527200DA7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61" creationId="{EF7A2AE5-759B-2A3F-4660-CE19F33AF901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62" creationId="{4C1A7CB4-96D4-078E-A766-4D168AF763E3}"/>
          </ac:inkMkLst>
        </pc:inkChg>
        <pc:inkChg chg="add del mod">
          <ac:chgData name="Kokchun Giang" userId="67e2125d-ec8c-4323-9653-9824a2ad815f" providerId="ADAL" clId="{C25B542B-E4E8-D141-AA14-043D930A865A}" dt="2024-01-24T19:10:21.538" v="375" actId="9405"/>
          <ac:inkMkLst>
            <pc:docMk/>
            <pc:sldMk cId="2303502608" sldId="331"/>
            <ac:inkMk id="463" creationId="{05CF3D6E-45E0-880C-A0A5-8F37853939E0}"/>
          </ac:inkMkLst>
        </pc:inkChg>
        <pc:inkChg chg="add del mod">
          <ac:chgData name="Kokchun Giang" userId="67e2125d-ec8c-4323-9653-9824a2ad815f" providerId="ADAL" clId="{C25B542B-E4E8-D141-AA14-043D930A865A}" dt="2024-01-24T19:14:51.192" v="508" actId="9405"/>
          <ac:inkMkLst>
            <pc:docMk/>
            <pc:sldMk cId="2303502608" sldId="331"/>
            <ac:inkMk id="464" creationId="{3B7FDE90-289E-B09D-2DE8-CCCB9EE6BE25}"/>
          </ac:inkMkLst>
        </pc:inkChg>
        <pc:inkChg chg="add del mod">
          <ac:chgData name="Kokchun Giang" userId="67e2125d-ec8c-4323-9653-9824a2ad815f" providerId="ADAL" clId="{C25B542B-E4E8-D141-AA14-043D930A865A}" dt="2024-01-24T19:10:21.103" v="374" actId="9405"/>
          <ac:inkMkLst>
            <pc:docMk/>
            <pc:sldMk cId="2303502608" sldId="331"/>
            <ac:inkMk id="464" creationId="{79B651DE-3258-4BA0-94D7-E40DF740474A}"/>
          </ac:inkMkLst>
        </pc:inkChg>
        <pc:inkChg chg="add del mod">
          <ac:chgData name="Kokchun Giang" userId="67e2125d-ec8c-4323-9653-9824a2ad815f" providerId="ADAL" clId="{C25B542B-E4E8-D141-AA14-043D930A865A}" dt="2024-01-24T19:10:20.764" v="373" actId="9405"/>
          <ac:inkMkLst>
            <pc:docMk/>
            <pc:sldMk cId="2303502608" sldId="331"/>
            <ac:inkMk id="465" creationId="{1DBD5352-A4F8-C8C1-ED93-7DAE94E2D5C5}"/>
          </ac:inkMkLst>
        </pc:inkChg>
        <pc:inkChg chg="add del mod">
          <ac:chgData name="Kokchun Giang" userId="67e2125d-ec8c-4323-9653-9824a2ad815f" providerId="ADAL" clId="{C25B542B-E4E8-D141-AA14-043D930A865A}" dt="2024-01-24T19:14:51.190" v="507" actId="9405"/>
          <ac:inkMkLst>
            <pc:docMk/>
            <pc:sldMk cId="2303502608" sldId="331"/>
            <ac:inkMk id="465" creationId="{A26C3083-0FA0-1169-00CA-04C4A6737149}"/>
          </ac:inkMkLst>
        </pc:inkChg>
        <pc:inkChg chg="add del mod">
          <ac:chgData name="Kokchun Giang" userId="67e2125d-ec8c-4323-9653-9824a2ad815f" providerId="ADAL" clId="{C25B542B-E4E8-D141-AA14-043D930A865A}" dt="2024-01-24T19:14:50.975" v="506" actId="9405"/>
          <ac:inkMkLst>
            <pc:docMk/>
            <pc:sldMk cId="2303502608" sldId="331"/>
            <ac:inkMk id="466" creationId="{34E802C4-A3C3-9089-0BB1-6B1A110F6D63}"/>
          </ac:inkMkLst>
        </pc:inkChg>
        <pc:inkChg chg="add del mod">
          <ac:chgData name="Kokchun Giang" userId="67e2125d-ec8c-4323-9653-9824a2ad815f" providerId="ADAL" clId="{C25B542B-E4E8-D141-AA14-043D930A865A}" dt="2024-01-24T19:10:20.471" v="372" actId="9405"/>
          <ac:inkMkLst>
            <pc:docMk/>
            <pc:sldMk cId="2303502608" sldId="331"/>
            <ac:inkMk id="466" creationId="{D48E965B-3B31-BBCB-447E-3840A791ACD8}"/>
          </ac:inkMkLst>
        </pc:inkChg>
        <pc:inkChg chg="add del mod">
          <ac:chgData name="Kokchun Giang" userId="67e2125d-ec8c-4323-9653-9824a2ad815f" providerId="ADAL" clId="{C25B542B-E4E8-D141-AA14-043D930A865A}" dt="2024-01-24T19:14:50.966" v="505" actId="9405"/>
          <ac:inkMkLst>
            <pc:docMk/>
            <pc:sldMk cId="2303502608" sldId="331"/>
            <ac:inkMk id="467" creationId="{6968DFF4-7417-AD13-37D9-0BE7F4707ECD}"/>
          </ac:inkMkLst>
        </pc:inkChg>
        <pc:inkChg chg="add del mod">
          <ac:chgData name="Kokchun Giang" userId="67e2125d-ec8c-4323-9653-9824a2ad815f" providerId="ADAL" clId="{C25B542B-E4E8-D141-AA14-043D930A865A}" dt="2024-01-24T19:10:20.212" v="371"/>
          <ac:inkMkLst>
            <pc:docMk/>
            <pc:sldMk cId="2303502608" sldId="331"/>
            <ac:inkMk id="467" creationId="{99DA1A3F-3ED7-099C-BA02-E78B9BC1A059}"/>
          </ac:inkMkLst>
        </pc:inkChg>
        <pc:inkChg chg="add del mod">
          <ac:chgData name="Kokchun Giang" userId="67e2125d-ec8c-4323-9653-9824a2ad815f" providerId="ADAL" clId="{C25B542B-E4E8-D141-AA14-043D930A865A}" dt="2024-01-24T19:14:50.748" v="504" actId="9405"/>
          <ac:inkMkLst>
            <pc:docMk/>
            <pc:sldMk cId="2303502608" sldId="331"/>
            <ac:inkMk id="468" creationId="{FD4314C3-D4C9-85FA-3E49-168949B3F34C}"/>
          </ac:inkMkLst>
        </pc:inkChg>
        <pc:inkChg chg="add del mod">
          <ac:chgData name="Kokchun Giang" userId="67e2125d-ec8c-4323-9653-9824a2ad815f" providerId="ADAL" clId="{C25B542B-E4E8-D141-AA14-043D930A865A}" dt="2024-01-24T19:14:50.640" v="503" actId="9405"/>
          <ac:inkMkLst>
            <pc:docMk/>
            <pc:sldMk cId="2303502608" sldId="331"/>
            <ac:inkMk id="469" creationId="{4F806E98-93F2-DF76-193D-3CE10C9C01F2}"/>
          </ac:inkMkLst>
        </pc:inkChg>
        <pc:inkChg chg="add del">
          <ac:chgData name="Kokchun Giang" userId="67e2125d-ec8c-4323-9653-9824a2ad815f" providerId="ADAL" clId="{C25B542B-E4E8-D141-AA14-043D930A865A}" dt="2024-01-24T19:10:24.699" v="381" actId="9405"/>
          <ac:inkMkLst>
            <pc:docMk/>
            <pc:sldMk cId="2303502608" sldId="331"/>
            <ac:inkMk id="469" creationId="{F00C5300-42D6-B31E-3AEB-28F5C839FCD7}"/>
          </ac:inkMkLst>
        </pc:inkChg>
        <pc:inkChg chg="add del mod">
          <ac:chgData name="Kokchun Giang" userId="67e2125d-ec8c-4323-9653-9824a2ad815f" providerId="ADAL" clId="{C25B542B-E4E8-D141-AA14-043D930A865A}" dt="2024-01-24T19:14:50.106" v="502" actId="9405"/>
          <ac:inkMkLst>
            <pc:docMk/>
            <pc:sldMk cId="2303502608" sldId="331"/>
            <ac:inkMk id="470" creationId="{106251C8-0284-B700-9F1E-D8391E105345}"/>
          </ac:inkMkLst>
        </pc:inkChg>
        <pc:inkChg chg="add del">
          <ac:chgData name="Kokchun Giang" userId="67e2125d-ec8c-4323-9653-9824a2ad815f" providerId="ADAL" clId="{C25B542B-E4E8-D141-AA14-043D930A865A}" dt="2024-01-24T19:10:24.072" v="380" actId="9405"/>
          <ac:inkMkLst>
            <pc:docMk/>
            <pc:sldMk cId="2303502608" sldId="331"/>
            <ac:inkMk id="470" creationId="{E8FEA532-9CB0-85F3-D8FD-F4FAAB31F8D3}"/>
          </ac:inkMkLst>
        </pc:inkChg>
        <pc:inkChg chg="add del">
          <ac:chgData name="Kokchun Giang" userId="67e2125d-ec8c-4323-9653-9824a2ad815f" providerId="ADAL" clId="{C25B542B-E4E8-D141-AA14-043D930A865A}" dt="2024-01-24T19:14:49.988" v="501" actId="9405"/>
          <ac:inkMkLst>
            <pc:docMk/>
            <pc:sldMk cId="2303502608" sldId="331"/>
            <ac:inkMk id="471" creationId="{3B2AD95E-B73D-BAA6-E748-E876EC09B1E5}"/>
          </ac:inkMkLst>
        </pc:inkChg>
        <pc:inkChg chg="add del">
          <ac:chgData name="Kokchun Giang" userId="67e2125d-ec8c-4323-9653-9824a2ad815f" providerId="ADAL" clId="{C25B542B-E4E8-D141-AA14-043D930A865A}" dt="2024-01-24T19:10:23.604" v="379" actId="9405"/>
          <ac:inkMkLst>
            <pc:docMk/>
            <pc:sldMk cId="2303502608" sldId="331"/>
            <ac:inkMk id="471" creationId="{ED123EC1-33FD-35F9-644D-99941728601C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2" creationId="{A527864F-14FD-F467-B56A-C1D48A3B614F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3" creationId="{747FB6F2-2FC4-10B4-3ABC-092813116860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4" creationId="{D29E2892-F293-2F3C-F1E8-E86899FE28CD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5" creationId="{D2D4883C-723F-A181-0B7F-6B4AF8989749}"/>
          </ac:inkMkLst>
        </pc:inkChg>
        <pc:inkChg chg="add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476" creationId="{3413E2C2-F682-4065-CC9A-DFD929F44C61}"/>
          </ac:inkMkLst>
        </pc:inkChg>
        <pc:inkChg chg="add del mod">
          <ac:chgData name="Kokchun Giang" userId="67e2125d-ec8c-4323-9653-9824a2ad815f" providerId="ADAL" clId="{C25B542B-E4E8-D141-AA14-043D930A865A}" dt="2024-01-24T19:13:33.568" v="420" actId="9405"/>
          <ac:inkMkLst>
            <pc:docMk/>
            <pc:sldMk cId="2303502608" sldId="331"/>
            <ac:inkMk id="484" creationId="{583A34CA-EB45-E37B-D790-0BDBB9A15528}"/>
          </ac:inkMkLst>
        </pc:inkChg>
        <pc:inkChg chg="add del">
          <ac:chgData name="Kokchun Giang" userId="67e2125d-ec8c-4323-9653-9824a2ad815f" providerId="ADAL" clId="{C25B542B-E4E8-D141-AA14-043D930A865A}" dt="2024-01-24T19:14:49.591" v="500" actId="9405"/>
          <ac:inkMkLst>
            <pc:docMk/>
            <pc:sldMk cId="2303502608" sldId="331"/>
            <ac:inkMk id="484" creationId="{D62396CE-0C0E-DE46-51EC-937EC5B94CAA}"/>
          </ac:inkMkLst>
        </pc:inkChg>
        <pc:inkChg chg="add del mod">
          <ac:chgData name="Kokchun Giang" userId="67e2125d-ec8c-4323-9653-9824a2ad815f" providerId="ADAL" clId="{C25B542B-E4E8-D141-AA14-043D930A865A}" dt="2024-01-24T19:14:49.406" v="499" actId="9405"/>
          <ac:inkMkLst>
            <pc:docMk/>
            <pc:sldMk cId="2303502608" sldId="331"/>
            <ac:inkMk id="485" creationId="{ABE36FD2-9B40-6BE3-46FE-DE32B24C4E33}"/>
          </ac:inkMkLst>
        </pc:inkChg>
        <pc:inkChg chg="add del mod">
          <ac:chgData name="Kokchun Giang" userId="67e2125d-ec8c-4323-9653-9824a2ad815f" providerId="ADAL" clId="{C25B542B-E4E8-D141-AA14-043D930A865A}" dt="2024-01-24T19:13:33.226" v="419" actId="9405"/>
          <ac:inkMkLst>
            <pc:docMk/>
            <pc:sldMk cId="2303502608" sldId="331"/>
            <ac:inkMk id="485" creationId="{B7282520-6A9E-B59A-83D4-2D1CC135C0BF}"/>
          </ac:inkMkLst>
        </pc:inkChg>
        <pc:inkChg chg="add del mod">
          <ac:chgData name="Kokchun Giang" userId="67e2125d-ec8c-4323-9653-9824a2ad815f" providerId="ADAL" clId="{C25B542B-E4E8-D141-AA14-043D930A865A}" dt="2024-01-24T19:14:49.272" v="498" actId="9405"/>
          <ac:inkMkLst>
            <pc:docMk/>
            <pc:sldMk cId="2303502608" sldId="331"/>
            <ac:inkMk id="486" creationId="{E9BDDBA9-DC5F-E5FF-4F97-D817FD6E6EDA}"/>
          </ac:inkMkLst>
        </pc:inkChg>
        <pc:inkChg chg="add del mod">
          <ac:chgData name="Kokchun Giang" userId="67e2125d-ec8c-4323-9653-9824a2ad815f" providerId="ADAL" clId="{C25B542B-E4E8-D141-AA14-043D930A865A}" dt="2024-01-24T19:13:32.901" v="418" actId="9405"/>
          <ac:inkMkLst>
            <pc:docMk/>
            <pc:sldMk cId="2303502608" sldId="331"/>
            <ac:inkMk id="486" creationId="{F956B54C-BDFE-EAFF-90E4-AB79F4C30B1C}"/>
          </ac:inkMkLst>
        </pc:inkChg>
        <pc:inkChg chg="add del">
          <ac:chgData name="Kokchun Giang" userId="67e2125d-ec8c-4323-9653-9824a2ad815f" providerId="ADAL" clId="{C25B542B-E4E8-D141-AA14-043D930A865A}" dt="2024-01-24T19:13:32.566" v="417" actId="9405"/>
          <ac:inkMkLst>
            <pc:docMk/>
            <pc:sldMk cId="2303502608" sldId="331"/>
            <ac:inkMk id="487" creationId="{6A66A23B-4A6A-DF5B-45BF-6501BC47AB4A}"/>
          </ac:inkMkLst>
        </pc:inkChg>
        <pc:inkChg chg="add del">
          <ac:chgData name="Kokchun Giang" userId="67e2125d-ec8c-4323-9653-9824a2ad815f" providerId="ADAL" clId="{C25B542B-E4E8-D141-AA14-043D930A865A}" dt="2024-01-24T19:14:49.142" v="497"/>
          <ac:inkMkLst>
            <pc:docMk/>
            <pc:sldMk cId="2303502608" sldId="331"/>
            <ac:inkMk id="487" creationId="{EE1A9218-B30C-E1CB-2643-7D416769A688}"/>
          </ac:inkMkLst>
        </pc:inkChg>
        <pc:inkChg chg="add del">
          <ac:chgData name="Kokchun Giang" userId="67e2125d-ec8c-4323-9653-9824a2ad815f" providerId="ADAL" clId="{C25B542B-E4E8-D141-AA14-043D930A865A}" dt="2024-01-24T19:13:32.213" v="416"/>
          <ac:inkMkLst>
            <pc:docMk/>
            <pc:sldMk cId="2303502608" sldId="331"/>
            <ac:inkMk id="488" creationId="{A1E9384B-BAB7-E3FA-F4C2-5ED884074FED}"/>
          </ac:inkMkLst>
        </pc:inkChg>
        <pc:inkChg chg="add del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0" creationId="{21297581-E100-2F90-AE39-2F3D8F511165}"/>
          </ac:inkMkLst>
        </pc:inkChg>
        <pc:inkChg chg="add del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1" creationId="{3DA5ED0C-6362-E8CD-F240-FD225D637183}"/>
          </ac:inkMkLst>
        </pc:inkChg>
        <pc:inkChg chg="add del mod">
          <ac:chgData name="Kokchun Giang" userId="67e2125d-ec8c-4323-9653-9824a2ad815f" providerId="ADAL" clId="{C25B542B-E4E8-D141-AA14-043D930A865A}" dt="2024-01-24T19:13:41.909" v="443" actId="9405"/>
          <ac:inkMkLst>
            <pc:docMk/>
            <pc:sldMk cId="2303502608" sldId="331"/>
            <ac:inkMk id="492" creationId="{DC852148-7F9F-C37B-902A-70A90E2FC1B2}"/>
          </ac:inkMkLst>
        </pc:inkChg>
        <pc:inkChg chg="add del mod">
          <ac:chgData name="Kokchun Giang" userId="67e2125d-ec8c-4323-9653-9824a2ad815f" providerId="ADAL" clId="{C25B542B-E4E8-D141-AA14-043D930A865A}" dt="2024-01-24T19:13:41.606" v="442" actId="9405"/>
          <ac:inkMkLst>
            <pc:docMk/>
            <pc:sldMk cId="2303502608" sldId="331"/>
            <ac:inkMk id="493" creationId="{6A47B0BE-5F36-3754-8EE1-7EFB56043742}"/>
          </ac:inkMkLst>
        </pc:inkChg>
        <pc:inkChg chg="add mod">
          <ac:chgData name="Kokchun Giang" userId="67e2125d-ec8c-4323-9653-9824a2ad815f" providerId="ADAL" clId="{C25B542B-E4E8-D141-AA14-043D930A865A}" dt="2024-01-24T19:15:25.580" v="539" actId="164"/>
          <ac:inkMkLst>
            <pc:docMk/>
            <pc:sldMk cId="2303502608" sldId="331"/>
            <ac:inkMk id="494" creationId="{529A774D-CC0B-A02C-6A78-28579495A68A}"/>
          </ac:inkMkLst>
        </pc:inkChg>
        <pc:inkChg chg="add del mod">
          <ac:chgData name="Kokchun Giang" userId="67e2125d-ec8c-4323-9653-9824a2ad815f" providerId="ADAL" clId="{C25B542B-E4E8-D141-AA14-043D930A865A}" dt="2024-01-24T19:13:41.291" v="441" actId="9405"/>
          <ac:inkMkLst>
            <pc:docMk/>
            <pc:sldMk cId="2303502608" sldId="331"/>
            <ac:inkMk id="494" creationId="{89A1ECAA-40CD-A9CA-EE70-CC28CE3A0E0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5" creationId="{02C48A01-9A08-412F-633A-3A9ECBB95F4D}"/>
          </ac:inkMkLst>
        </pc:inkChg>
        <pc:inkChg chg="add del mod">
          <ac:chgData name="Kokchun Giang" userId="67e2125d-ec8c-4323-9653-9824a2ad815f" providerId="ADAL" clId="{C25B542B-E4E8-D141-AA14-043D930A865A}" dt="2024-01-24T19:13:40.974" v="440" actId="9405"/>
          <ac:inkMkLst>
            <pc:docMk/>
            <pc:sldMk cId="2303502608" sldId="331"/>
            <ac:inkMk id="495" creationId="{D0380A31-16C3-ACEB-8C3D-E2433A372BFE}"/>
          </ac:inkMkLst>
        </pc:inkChg>
        <pc:inkChg chg="add del">
          <ac:chgData name="Kokchun Giang" userId="67e2125d-ec8c-4323-9653-9824a2ad815f" providerId="ADAL" clId="{C25B542B-E4E8-D141-AA14-043D930A865A}" dt="2024-01-24T19:13:40.673" v="439" actId="9405"/>
          <ac:inkMkLst>
            <pc:docMk/>
            <pc:sldMk cId="2303502608" sldId="331"/>
            <ac:inkMk id="496" creationId="{A1B6B7A5-C793-321B-A47B-1AF3AB45AD3D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6" creationId="{AF2FAF86-9A20-3218-376A-EACDC441B65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7" creationId="{2086503A-863B-9B86-A7E1-C82CF272173E}"/>
          </ac:inkMkLst>
        </pc:inkChg>
        <pc:inkChg chg="add del">
          <ac:chgData name="Kokchun Giang" userId="67e2125d-ec8c-4323-9653-9824a2ad815f" providerId="ADAL" clId="{C25B542B-E4E8-D141-AA14-043D930A865A}" dt="2024-01-24T19:13:40.357" v="438" actId="9405"/>
          <ac:inkMkLst>
            <pc:docMk/>
            <pc:sldMk cId="2303502608" sldId="331"/>
            <ac:inkMk id="497" creationId="{A34DA087-FAA8-EC20-6954-5B952EA89566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8" creationId="{27DD2E05-A3DF-A485-DB82-69E2B20333EF}"/>
          </ac:inkMkLst>
        </pc:inkChg>
        <pc:inkChg chg="add del">
          <ac:chgData name="Kokchun Giang" userId="67e2125d-ec8c-4323-9653-9824a2ad815f" providerId="ADAL" clId="{C25B542B-E4E8-D141-AA14-043D930A865A}" dt="2024-01-24T19:13:40.040" v="437" actId="9405"/>
          <ac:inkMkLst>
            <pc:docMk/>
            <pc:sldMk cId="2303502608" sldId="331"/>
            <ac:inkMk id="498" creationId="{6A248156-80FD-2980-FD85-0710ECF254CC}"/>
          </ac:inkMkLst>
        </pc:inkChg>
        <pc:inkChg chg="add del mod">
          <ac:chgData name="Kokchun Giang" userId="67e2125d-ec8c-4323-9653-9824a2ad815f" providerId="ADAL" clId="{C25B542B-E4E8-D141-AA14-043D930A865A}" dt="2024-01-24T19:13:39.724" v="436" actId="9405"/>
          <ac:inkMkLst>
            <pc:docMk/>
            <pc:sldMk cId="2303502608" sldId="331"/>
            <ac:inkMk id="499" creationId="{366FD862-FEA2-9196-F73E-05EBA77916A4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499" creationId="{C7E22254-5DD2-415A-933D-D81B400CBF18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0" creationId="{02C73339-872A-E787-4142-3DD78942A848}"/>
          </ac:inkMkLst>
        </pc:inkChg>
        <pc:inkChg chg="add del mod">
          <ac:chgData name="Kokchun Giang" userId="67e2125d-ec8c-4323-9653-9824a2ad815f" providerId="ADAL" clId="{C25B542B-E4E8-D141-AA14-043D930A865A}" dt="2024-01-24T19:13:39.399" v="435"/>
          <ac:inkMkLst>
            <pc:docMk/>
            <pc:sldMk cId="2303502608" sldId="331"/>
            <ac:inkMk id="500" creationId="{3017C03B-48EA-414B-BB96-DFF9E8E906F2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1" creationId="{5308BA11-FFE3-E1E4-190B-2FC4EC74DE22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2" creationId="{A2FD3ECF-6C26-8847-AB6C-DAA6DE43FBD3}"/>
          </ac:inkMkLst>
        </pc:inkChg>
        <pc:inkChg chg="add mod">
          <ac:chgData name="Kokchun Giang" userId="67e2125d-ec8c-4323-9653-9824a2ad815f" providerId="ADAL" clId="{C25B542B-E4E8-D141-AA14-043D930A865A}" dt="2024-01-24T19:14:58.809" v="524"/>
          <ac:inkMkLst>
            <pc:docMk/>
            <pc:sldMk cId="2303502608" sldId="331"/>
            <ac:inkMk id="503" creationId="{61DC0929-5B78-FE16-0614-1B1F346BF041}"/>
          </ac:inkMkLst>
        </pc:inkChg>
        <pc:inkChg chg="add mod">
          <ac:chgData name="Kokchun Giang" userId="67e2125d-ec8c-4323-9653-9824a2ad815f" providerId="ADAL" clId="{C25B542B-E4E8-D141-AA14-043D930A865A}" dt="2024-01-24T19:15:30.252" v="540" actId="164"/>
          <ac:inkMkLst>
            <pc:docMk/>
            <pc:sldMk cId="2303502608" sldId="331"/>
            <ac:inkMk id="504" creationId="{BDD4D3DE-AE95-EF74-E6D8-F508C2F2CA0D}"/>
          </ac:inkMkLst>
        </pc:inkChg>
        <pc:inkChg chg="add mod">
          <ac:chgData name="Kokchun Giang" userId="67e2125d-ec8c-4323-9653-9824a2ad815f" providerId="ADAL" clId="{C25B542B-E4E8-D141-AA14-043D930A865A}" dt="2024-01-24T19:15:30.252" v="540" actId="164"/>
          <ac:inkMkLst>
            <pc:docMk/>
            <pc:sldMk cId="2303502608" sldId="331"/>
            <ac:inkMk id="505" creationId="{2626F761-0B31-1B05-D125-C4B14A100605}"/>
          </ac:inkMkLst>
        </pc:inkChg>
        <pc:inkChg chg="add mod">
          <ac:chgData name="Kokchun Giang" userId="67e2125d-ec8c-4323-9653-9824a2ad815f" providerId="ADAL" clId="{C25B542B-E4E8-D141-AA14-043D930A865A}" dt="2024-01-24T19:15:04.678" v="527"/>
          <ac:inkMkLst>
            <pc:docMk/>
            <pc:sldMk cId="2303502608" sldId="331"/>
            <ac:inkMk id="508" creationId="{463FE002-8F7F-E0FF-D8FE-5F111A31D1AC}"/>
          </ac:inkMkLst>
        </pc:inkChg>
        <pc:inkChg chg="add mod">
          <ac:chgData name="Kokchun Giang" userId="67e2125d-ec8c-4323-9653-9824a2ad815f" providerId="ADAL" clId="{C25B542B-E4E8-D141-AA14-043D930A865A}" dt="2024-01-24T19:15:04.678" v="527"/>
          <ac:inkMkLst>
            <pc:docMk/>
            <pc:sldMk cId="2303502608" sldId="331"/>
            <ac:inkMk id="509" creationId="{8BCBC626-580A-7010-7DB5-2942D7163F74}"/>
          </ac:inkMkLst>
        </pc:inkChg>
        <pc:inkChg chg="add mod">
          <ac:chgData name="Kokchun Giang" userId="67e2125d-ec8c-4323-9653-9824a2ad815f" providerId="ADAL" clId="{C25B542B-E4E8-D141-AA14-043D930A865A}" dt="2024-01-24T19:15:07.858" v="530"/>
          <ac:inkMkLst>
            <pc:docMk/>
            <pc:sldMk cId="2303502608" sldId="331"/>
            <ac:inkMk id="511" creationId="{478F2349-5791-7C13-557A-65A91C920954}"/>
          </ac:inkMkLst>
        </pc:inkChg>
        <pc:inkChg chg="add mod">
          <ac:chgData name="Kokchun Giang" userId="67e2125d-ec8c-4323-9653-9824a2ad815f" providerId="ADAL" clId="{C25B542B-E4E8-D141-AA14-043D930A865A}" dt="2024-01-24T19:15:13.184" v="538"/>
          <ac:inkMkLst>
            <pc:docMk/>
            <pc:sldMk cId="2303502608" sldId="331"/>
            <ac:inkMk id="512" creationId="{F45EC965-2B5D-FC5B-3C81-24312677B711}"/>
          </ac:inkMkLst>
        </pc:inkChg>
        <pc:inkChg chg="add mod">
          <ac:chgData name="Kokchun Giang" userId="67e2125d-ec8c-4323-9653-9824a2ad815f" providerId="ADAL" clId="{C25B542B-E4E8-D141-AA14-043D930A865A}" dt="2024-01-24T19:52:29.598" v="1863" actId="164"/>
          <ac:inkMkLst>
            <pc:docMk/>
            <pc:sldMk cId="2303502608" sldId="331"/>
            <ac:inkMk id="517" creationId="{D2F0923E-7FD7-9E91-61B3-07A3C8127477}"/>
          </ac:inkMkLst>
        </pc:inkChg>
        <pc:inkChg chg="add mod">
          <ac:chgData name="Kokchun Giang" userId="67e2125d-ec8c-4323-9653-9824a2ad815f" providerId="ADAL" clId="{C25B542B-E4E8-D141-AA14-043D930A865A}" dt="2024-01-24T19:20:20.199" v="642"/>
          <ac:inkMkLst>
            <pc:docMk/>
            <pc:sldMk cId="2303502608" sldId="331"/>
            <ac:inkMk id="518" creationId="{4FE9DB46-6033-E69F-C6F7-C5C31F839B17}"/>
          </ac:inkMkLst>
        </pc:inkChg>
        <pc:inkChg chg="add mod">
          <ac:chgData name="Kokchun Giang" userId="67e2125d-ec8c-4323-9653-9824a2ad815f" providerId="ADAL" clId="{C25B542B-E4E8-D141-AA14-043D930A865A}" dt="2024-01-24T19:20:20.199" v="642"/>
          <ac:inkMkLst>
            <pc:docMk/>
            <pc:sldMk cId="2303502608" sldId="331"/>
            <ac:inkMk id="519" creationId="{6B76355B-CFA5-5E10-3134-99C4FFF46840}"/>
          </ac:inkMkLst>
        </pc:inkChg>
        <pc:inkChg chg="add mod">
          <ac:chgData name="Kokchun Giang" userId="67e2125d-ec8c-4323-9653-9824a2ad815f" providerId="ADAL" clId="{C25B542B-E4E8-D141-AA14-043D930A865A}" dt="2024-01-24T19:52:29.598" v="1863" actId="164"/>
          <ac:inkMkLst>
            <pc:docMk/>
            <pc:sldMk cId="2303502608" sldId="331"/>
            <ac:inkMk id="521" creationId="{CE725051-2AFD-DB92-35B7-176DC70C99E9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2" creationId="{9A27D13D-AA41-7F41-58F4-924F1CB26922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3" creationId="{136D3EB6-D187-300D-4BCC-A28797FA168D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4" creationId="{626789A4-9C0E-36D9-F029-C7316350C3D8}"/>
          </ac:inkMkLst>
        </pc:inkChg>
        <pc:inkChg chg="add mod">
          <ac:chgData name="Kokchun Giang" userId="67e2125d-ec8c-4323-9653-9824a2ad815f" providerId="ADAL" clId="{C25B542B-E4E8-D141-AA14-043D930A865A}" dt="2024-01-24T19:20:25.080" v="648"/>
          <ac:inkMkLst>
            <pc:docMk/>
            <pc:sldMk cId="2303502608" sldId="331"/>
            <ac:inkMk id="525" creationId="{A9FA79CC-E120-02AA-54BF-DB9E16BD9D0E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27" creationId="{13B2164C-9EC7-FB77-EC83-C2F9A0FF800C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28" creationId="{3A5C14DB-F608-18E0-3A0B-9B728E017F4E}"/>
          </ac:inkMkLst>
        </pc:inkChg>
        <pc:inkChg chg="add mod">
          <ac:chgData name="Kokchun Giang" userId="67e2125d-ec8c-4323-9653-9824a2ad815f" providerId="ADAL" clId="{C25B542B-E4E8-D141-AA14-043D930A865A}" dt="2024-01-24T19:20:49.727" v="653"/>
          <ac:inkMkLst>
            <pc:docMk/>
            <pc:sldMk cId="2303502608" sldId="331"/>
            <ac:inkMk id="530" creationId="{7A2615DF-2650-2908-2ECF-681F41418F8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2" creationId="{CBE9E599-4D5B-2BB9-AF17-FD7C2DF170C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3" creationId="{2EC87FB9-60F5-1B4F-7A0C-DE06061370EF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4" creationId="{C30B4054-298D-0BE9-2623-B0037EABDF40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5" creationId="{7352EDC3-DFB6-EC84-3306-C1ACDE221FAC}"/>
          </ac:inkMkLst>
        </pc:inkChg>
        <pc:inkChg chg="add mod">
          <ac:chgData name="Kokchun Giang" userId="67e2125d-ec8c-4323-9653-9824a2ad815f" providerId="ADAL" clId="{C25B542B-E4E8-D141-AA14-043D930A865A}" dt="2024-01-24T19:20:58.389" v="659"/>
          <ac:inkMkLst>
            <pc:docMk/>
            <pc:sldMk cId="2303502608" sldId="331"/>
            <ac:inkMk id="536" creationId="{435A5595-354B-7EFF-D492-1DB937F038AF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38" creationId="{B287A21C-3C1E-EB65-E1E3-23B8FADD38E2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39" creationId="{DEB6448B-78FD-8B4B-C245-73ED128A9EC3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0" creationId="{FB320649-A9BE-C66B-C2A7-0D93845BE7C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1" creationId="{1A76E3CA-D9FE-E5CE-9FBC-6ED441327C7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2" creationId="{15E26293-445C-168B-89EC-5943DBF81371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3" creationId="{52192D1D-6B44-80D3-06F4-DE97A2629A65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4" creationId="{E3353CE6-A770-0F37-4B9F-4E2CB3C956E7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5" creationId="{21AF4066-FF0E-F33C-5D5C-066AEA6CABE0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6" creationId="{59196588-C1D4-4766-9AB2-08A85B20B83A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8" creationId="{FD5495C1-DFB5-76B4-93F8-3F790745D954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49" creationId="{DEAF8E81-79CF-AFED-D62E-FAFD2DE8E461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0" creationId="{716F6C99-DA72-57E4-C885-BC9759E50DBD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1" creationId="{3D2D4A06-585E-C68F-7468-6B24E39B09E6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2" creationId="{69B2EB2B-7507-5696-74EA-9DB20A889128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3" creationId="{812D074A-B5FB-54DA-F6C2-D11D2C62B077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4" creationId="{74F19740-56E7-E386-0EE0-3EB1CD1D12DB}"/>
          </ac:inkMkLst>
        </pc:inkChg>
        <pc:inkChg chg="add mod">
          <ac:chgData name="Kokchun Giang" userId="67e2125d-ec8c-4323-9653-9824a2ad815f" providerId="ADAL" clId="{C25B542B-E4E8-D141-AA14-043D930A865A}" dt="2024-01-24T19:21:10.574" v="678"/>
          <ac:inkMkLst>
            <pc:docMk/>
            <pc:sldMk cId="2303502608" sldId="331"/>
            <ac:inkMk id="555" creationId="{0163EC17-7012-4DA9-55A3-E43AEB4A4885}"/>
          </ac:inkMkLst>
        </pc:inkChg>
        <pc:inkChg chg="add mod">
          <ac:chgData name="Kokchun Giang" userId="67e2125d-ec8c-4323-9653-9824a2ad815f" providerId="ADAL" clId="{C25B542B-E4E8-D141-AA14-043D930A865A}" dt="2024-01-24T19:21:17.785" v="681"/>
          <ac:inkMkLst>
            <pc:docMk/>
            <pc:sldMk cId="2303502608" sldId="331"/>
            <ac:inkMk id="557" creationId="{1F27E7B2-C8F8-D952-F638-CBB18D70F5E2}"/>
          </ac:inkMkLst>
        </pc:inkChg>
        <pc:inkChg chg="add mod">
          <ac:chgData name="Kokchun Giang" userId="67e2125d-ec8c-4323-9653-9824a2ad815f" providerId="ADAL" clId="{C25B542B-E4E8-D141-AA14-043D930A865A}" dt="2024-01-24T19:21:17.785" v="681"/>
          <ac:inkMkLst>
            <pc:docMk/>
            <pc:sldMk cId="2303502608" sldId="331"/>
            <ac:inkMk id="558" creationId="{AAC9309B-54A4-3EC7-5882-0508965FE392}"/>
          </ac:inkMkLst>
        </pc:inkChg>
        <pc:inkChg chg="add mod">
          <ac:chgData name="Kokchun Giang" userId="67e2125d-ec8c-4323-9653-9824a2ad815f" providerId="ADAL" clId="{C25B542B-E4E8-D141-AA14-043D930A865A}" dt="2024-01-24T19:52:57.697" v="1865" actId="164"/>
          <ac:inkMkLst>
            <pc:docMk/>
            <pc:sldMk cId="2303502608" sldId="331"/>
            <ac:inkMk id="560" creationId="{AB231084-86DE-FF1C-C958-6CEA2B4CE38C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1" creationId="{4EE29E04-8716-0635-C9B7-12E9304BCAD5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2" creationId="{50409821-CB4A-57B4-ABB9-5A2022BA0B9C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3" creationId="{C295D8C7-377C-B552-F6F6-D22C04F63575}"/>
          </ac:inkMkLst>
        </pc:inkChg>
        <pc:inkChg chg="add mod">
          <ac:chgData name="Kokchun Giang" userId="67e2125d-ec8c-4323-9653-9824a2ad815f" providerId="ADAL" clId="{C25B542B-E4E8-D141-AA14-043D930A865A}" dt="2024-01-24T19:21:21.838" v="687"/>
          <ac:inkMkLst>
            <pc:docMk/>
            <pc:sldMk cId="2303502608" sldId="331"/>
            <ac:inkMk id="564" creationId="{300C1D9F-97F2-1691-7D68-BC0BA70955D8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6" creationId="{7E0C0E1D-3E32-39C8-76E6-616FF3BCE3C2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7" creationId="{D70E73DC-B50A-DD85-A2B4-17869A4B91A9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8" creationId="{E16A5575-76D4-72E4-FBA0-C0BCB4AA44B3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69" creationId="{A4B6E698-ADFA-E0E3-B82F-54BE08EC6050}"/>
          </ac:inkMkLst>
        </pc:inkChg>
        <pc:inkChg chg="add mod">
          <ac:chgData name="Kokchun Giang" userId="67e2125d-ec8c-4323-9653-9824a2ad815f" providerId="ADAL" clId="{C25B542B-E4E8-D141-AA14-043D930A865A}" dt="2024-01-24T19:21:25.204" v="693"/>
          <ac:inkMkLst>
            <pc:docMk/>
            <pc:sldMk cId="2303502608" sldId="331"/>
            <ac:inkMk id="570" creationId="{AE2AFB4A-829F-D323-3EF2-1BA62ADC3D03}"/>
          </ac:inkMkLst>
        </pc:inkChg>
        <pc:inkChg chg="add del">
          <ac:chgData name="Kokchun Giang" userId="67e2125d-ec8c-4323-9653-9824a2ad815f" providerId="ADAL" clId="{C25B542B-E4E8-D141-AA14-043D930A865A}" dt="2024-01-24T19:21:35.880" v="695" actId="9405"/>
          <ac:inkMkLst>
            <pc:docMk/>
            <pc:sldMk cId="2303502608" sldId="331"/>
            <ac:inkMk id="572" creationId="{DC3B5AE4-BB57-B08B-056E-03955F880507}"/>
          </ac:inkMkLst>
        </pc:inkChg>
        <pc:inkChg chg="add del">
          <ac:chgData name="Kokchun Giang" userId="67e2125d-ec8c-4323-9653-9824a2ad815f" providerId="ADAL" clId="{C25B542B-E4E8-D141-AA14-043D930A865A}" dt="2024-01-24T19:22:05.887" v="737" actId="9405"/>
          <ac:inkMkLst>
            <pc:docMk/>
            <pc:sldMk cId="2303502608" sldId="331"/>
            <ac:inkMk id="573" creationId="{0668A8A5-56B7-9F0F-9D53-309E2AF95B73}"/>
          </ac:inkMkLst>
        </pc:inkChg>
        <pc:inkChg chg="add del">
          <ac:chgData name="Kokchun Giang" userId="67e2125d-ec8c-4323-9653-9824a2ad815f" providerId="ADAL" clId="{C25B542B-E4E8-D141-AA14-043D930A865A}" dt="2024-01-24T19:22:05.569" v="736" actId="9405"/>
          <ac:inkMkLst>
            <pc:docMk/>
            <pc:sldMk cId="2303502608" sldId="331"/>
            <ac:inkMk id="574" creationId="{D11D06D3-2186-5775-35F0-E5034CE17E80}"/>
          </ac:inkMkLst>
        </pc:inkChg>
        <pc:inkChg chg="add del mod">
          <ac:chgData name="Kokchun Giang" userId="67e2125d-ec8c-4323-9653-9824a2ad815f" providerId="ADAL" clId="{C25B542B-E4E8-D141-AA14-043D930A865A}" dt="2024-01-24T19:21:53.672" v="703" actId="9405"/>
          <ac:inkMkLst>
            <pc:docMk/>
            <pc:sldMk cId="2303502608" sldId="331"/>
            <ac:inkMk id="575" creationId="{3FD32758-D1C2-04CF-0443-CD215E7ADFBD}"/>
          </ac:inkMkLst>
        </pc:inkChg>
        <pc:inkChg chg="add del mod">
          <ac:chgData name="Kokchun Giang" userId="67e2125d-ec8c-4323-9653-9824a2ad815f" providerId="ADAL" clId="{C25B542B-E4E8-D141-AA14-043D930A865A}" dt="2024-01-24T19:21:52.999" v="702"/>
          <ac:inkMkLst>
            <pc:docMk/>
            <pc:sldMk cId="2303502608" sldId="331"/>
            <ac:inkMk id="576" creationId="{527F6D4F-21A1-FAC8-4068-7DA9586B924A}"/>
          </ac:inkMkLst>
        </pc:inkChg>
        <pc:inkChg chg="add del mod">
          <ac:chgData name="Kokchun Giang" userId="67e2125d-ec8c-4323-9653-9824a2ad815f" providerId="ADAL" clId="{C25B542B-E4E8-D141-AA14-043D930A865A}" dt="2024-01-24T19:22:05.220" v="735" actId="9405"/>
          <ac:inkMkLst>
            <pc:docMk/>
            <pc:sldMk cId="2303502608" sldId="331"/>
            <ac:inkMk id="578" creationId="{69AED327-5A89-5374-DB58-8AEAD49231F8}"/>
          </ac:inkMkLst>
        </pc:inkChg>
        <pc:inkChg chg="add del mod">
          <ac:chgData name="Kokchun Giang" userId="67e2125d-ec8c-4323-9653-9824a2ad815f" providerId="ADAL" clId="{C25B542B-E4E8-D141-AA14-043D930A865A}" dt="2024-01-24T19:22:05.021" v="734"/>
          <ac:inkMkLst>
            <pc:docMk/>
            <pc:sldMk cId="2303502608" sldId="331"/>
            <ac:inkMk id="579" creationId="{F46F4ADB-4CFD-BD06-5BA2-DB7AFB757ACD}"/>
          </ac:inkMkLst>
        </pc:inkChg>
        <pc:inkChg chg="add del mod">
          <ac:chgData name="Kokchun Giang" userId="67e2125d-ec8c-4323-9653-9824a2ad815f" providerId="ADAL" clId="{C25B542B-E4E8-D141-AA14-043D930A865A}" dt="2024-01-24T19:22:04.838" v="732" actId="9405"/>
          <ac:inkMkLst>
            <pc:docMk/>
            <pc:sldMk cId="2303502608" sldId="331"/>
            <ac:inkMk id="581" creationId="{F9F07329-4B75-959C-0019-FE39CADB1BCD}"/>
          </ac:inkMkLst>
        </pc:inkChg>
        <pc:inkChg chg="add del mod">
          <ac:chgData name="Kokchun Giang" userId="67e2125d-ec8c-4323-9653-9824a2ad815f" providerId="ADAL" clId="{C25B542B-E4E8-D141-AA14-043D930A865A}" dt="2024-01-24T19:22:04.652" v="731" actId="9405"/>
          <ac:inkMkLst>
            <pc:docMk/>
            <pc:sldMk cId="2303502608" sldId="331"/>
            <ac:inkMk id="582" creationId="{2F1D4213-5E48-5198-4295-CFEDBC3103A8}"/>
          </ac:inkMkLst>
        </pc:inkChg>
        <pc:inkChg chg="add del mod">
          <ac:chgData name="Kokchun Giang" userId="67e2125d-ec8c-4323-9653-9824a2ad815f" providerId="ADAL" clId="{C25B542B-E4E8-D141-AA14-043D930A865A}" dt="2024-01-24T19:22:04.470" v="730" actId="9405"/>
          <ac:inkMkLst>
            <pc:docMk/>
            <pc:sldMk cId="2303502608" sldId="331"/>
            <ac:inkMk id="583" creationId="{7B7529FF-A95E-C2A2-84AC-E7C172421A07}"/>
          </ac:inkMkLst>
        </pc:inkChg>
        <pc:inkChg chg="add del mod">
          <ac:chgData name="Kokchun Giang" userId="67e2125d-ec8c-4323-9653-9824a2ad815f" providerId="ADAL" clId="{C25B542B-E4E8-D141-AA14-043D930A865A}" dt="2024-01-24T19:22:04.287" v="729" actId="9405"/>
          <ac:inkMkLst>
            <pc:docMk/>
            <pc:sldMk cId="2303502608" sldId="331"/>
            <ac:inkMk id="584" creationId="{2F783E8A-1147-5258-B334-2D5FFB99BF45}"/>
          </ac:inkMkLst>
        </pc:inkChg>
        <pc:inkChg chg="add del mod">
          <ac:chgData name="Kokchun Giang" userId="67e2125d-ec8c-4323-9653-9824a2ad815f" providerId="ADAL" clId="{C25B542B-E4E8-D141-AA14-043D930A865A}" dt="2024-01-24T19:22:04.095" v="728" actId="9405"/>
          <ac:inkMkLst>
            <pc:docMk/>
            <pc:sldMk cId="2303502608" sldId="331"/>
            <ac:inkMk id="585" creationId="{E32A2D1A-A196-6C5A-D9D3-498A1CF0FC76}"/>
          </ac:inkMkLst>
        </pc:inkChg>
        <pc:inkChg chg="add del mod">
          <ac:chgData name="Kokchun Giang" userId="67e2125d-ec8c-4323-9653-9824a2ad815f" providerId="ADAL" clId="{C25B542B-E4E8-D141-AA14-043D930A865A}" dt="2024-01-24T19:22:03.903" v="727" actId="9405"/>
          <ac:inkMkLst>
            <pc:docMk/>
            <pc:sldMk cId="2303502608" sldId="331"/>
            <ac:inkMk id="586" creationId="{0B7EA028-B575-3553-C626-427E3F087E92}"/>
          </ac:inkMkLst>
        </pc:inkChg>
        <pc:inkChg chg="add del mod">
          <ac:chgData name="Kokchun Giang" userId="67e2125d-ec8c-4323-9653-9824a2ad815f" providerId="ADAL" clId="{C25B542B-E4E8-D141-AA14-043D930A865A}" dt="2024-01-24T19:22:03.719" v="726" actId="9405"/>
          <ac:inkMkLst>
            <pc:docMk/>
            <pc:sldMk cId="2303502608" sldId="331"/>
            <ac:inkMk id="587" creationId="{DD1D3CAF-CA2E-65DC-BD8A-5582A588010F}"/>
          </ac:inkMkLst>
        </pc:inkChg>
        <pc:inkChg chg="add del mod">
          <ac:chgData name="Kokchun Giang" userId="67e2125d-ec8c-4323-9653-9824a2ad815f" providerId="ADAL" clId="{C25B542B-E4E8-D141-AA14-043D930A865A}" dt="2024-01-24T19:22:03.528" v="725" actId="9405"/>
          <ac:inkMkLst>
            <pc:docMk/>
            <pc:sldMk cId="2303502608" sldId="331"/>
            <ac:inkMk id="588" creationId="{8375012F-0FA4-C1B0-452C-B7626741A20C}"/>
          </ac:inkMkLst>
        </pc:inkChg>
        <pc:inkChg chg="add del mod">
          <ac:chgData name="Kokchun Giang" userId="67e2125d-ec8c-4323-9653-9824a2ad815f" providerId="ADAL" clId="{C25B542B-E4E8-D141-AA14-043D930A865A}" dt="2024-01-24T19:22:03.344" v="724" actId="9405"/>
          <ac:inkMkLst>
            <pc:docMk/>
            <pc:sldMk cId="2303502608" sldId="331"/>
            <ac:inkMk id="589" creationId="{B7425902-886B-467D-2C6B-65CBF2576635}"/>
          </ac:inkMkLst>
        </pc:inkChg>
        <pc:inkChg chg="add del mod">
          <ac:chgData name="Kokchun Giang" userId="67e2125d-ec8c-4323-9653-9824a2ad815f" providerId="ADAL" clId="{C25B542B-E4E8-D141-AA14-043D930A865A}" dt="2024-01-24T19:22:03.144" v="723" actId="9405"/>
          <ac:inkMkLst>
            <pc:docMk/>
            <pc:sldMk cId="2303502608" sldId="331"/>
            <ac:inkMk id="590" creationId="{6A26BDA1-BB2A-DF80-C4AC-2E58D8E4DAF9}"/>
          </ac:inkMkLst>
        </pc:inkChg>
        <pc:inkChg chg="add del mod">
          <ac:chgData name="Kokchun Giang" userId="67e2125d-ec8c-4323-9653-9824a2ad815f" providerId="ADAL" clId="{C25B542B-E4E8-D141-AA14-043D930A865A}" dt="2024-01-24T19:22:02.936" v="722" actId="9405"/>
          <ac:inkMkLst>
            <pc:docMk/>
            <pc:sldMk cId="2303502608" sldId="331"/>
            <ac:inkMk id="591" creationId="{1AF8B9FD-916B-1481-01F7-D6D93C463517}"/>
          </ac:inkMkLst>
        </pc:inkChg>
        <pc:inkChg chg="add del mod">
          <ac:chgData name="Kokchun Giang" userId="67e2125d-ec8c-4323-9653-9824a2ad815f" providerId="ADAL" clId="{C25B542B-E4E8-D141-AA14-043D930A865A}" dt="2024-01-24T19:22:02.702" v="721"/>
          <ac:inkMkLst>
            <pc:docMk/>
            <pc:sldMk cId="2303502608" sldId="331"/>
            <ac:inkMk id="592" creationId="{10402C96-9B71-4026-4801-5CE2C092AD81}"/>
          </ac:inkMkLst>
        </pc:inkChg>
        <pc:inkChg chg="add mod">
          <ac:chgData name="Kokchun Giang" userId="67e2125d-ec8c-4323-9653-9824a2ad815f" providerId="ADAL" clId="{C25B542B-E4E8-D141-AA14-043D930A865A}" dt="2024-01-24T19:52:45.951" v="1864" actId="164"/>
          <ac:inkMkLst>
            <pc:docMk/>
            <pc:sldMk cId="2303502608" sldId="331"/>
            <ac:inkMk id="594" creationId="{348C38A6-EEFD-0B62-3F45-478ECA9A6299}"/>
          </ac:inkMkLst>
        </pc:inkChg>
        <pc:inkChg chg="add del mod">
          <ac:chgData name="Kokchun Giang" userId="67e2125d-ec8c-4323-9653-9824a2ad815f" providerId="ADAL" clId="{C25B542B-E4E8-D141-AA14-043D930A865A}" dt="2024-01-24T19:52:57.697" v="1865" actId="164"/>
          <ac:inkMkLst>
            <pc:docMk/>
            <pc:sldMk cId="2303502608" sldId="331"/>
            <ac:inkMk id="595" creationId="{5C747A01-C471-234C-1F4B-17C2853127FB}"/>
          </ac:inkMkLst>
        </pc:inkChg>
        <pc:inkChg chg="add del">
          <ac:chgData name="Kokchun Giang" userId="67e2125d-ec8c-4323-9653-9824a2ad815f" providerId="ADAL" clId="{C25B542B-E4E8-D141-AA14-043D930A865A}" dt="2024-01-24T19:22:14.641" v="741" actId="9405"/>
          <ac:inkMkLst>
            <pc:docMk/>
            <pc:sldMk cId="2303502608" sldId="331"/>
            <ac:inkMk id="596" creationId="{3FCF81B4-10FE-FDA4-2E3E-C89D84D9E931}"/>
          </ac:inkMkLst>
        </pc:inkChg>
        <pc:inkChg chg="add mod">
          <ac:chgData name="Kokchun Giang" userId="67e2125d-ec8c-4323-9653-9824a2ad815f" providerId="ADAL" clId="{C25B542B-E4E8-D141-AA14-043D930A865A}" dt="2024-01-24T19:22:19.585" v="746"/>
          <ac:inkMkLst>
            <pc:docMk/>
            <pc:sldMk cId="2303502608" sldId="331"/>
            <ac:inkMk id="597" creationId="{5B60741C-4419-E37B-25E8-E862DA81DBC7}"/>
          </ac:inkMkLst>
        </pc:inkChg>
        <pc:inkChg chg="add mod">
          <ac:chgData name="Kokchun Giang" userId="67e2125d-ec8c-4323-9653-9824a2ad815f" providerId="ADAL" clId="{C25B542B-E4E8-D141-AA14-043D930A865A}" dt="2024-01-24T19:22:19.585" v="746"/>
          <ac:inkMkLst>
            <pc:docMk/>
            <pc:sldMk cId="2303502608" sldId="331"/>
            <ac:inkMk id="598" creationId="{E9D5C35B-607E-6C68-13B0-3D033292D568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0" creationId="{A7DA6AA2-3C2C-B06B-E0E0-8221A8D50FFE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1" creationId="{D7AF3DF4-686A-336D-0F92-88AC0F965AC4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2" creationId="{96C1E96A-78C5-F45C-6175-94BC805D309D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3" creationId="{CC2F1850-90DE-8957-3251-6088EE401E04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4" creationId="{7D6E53BB-F015-D7D8-52F3-BFB6258DF3F2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5" creationId="{F8DF481A-7F28-FB28-7CA1-75B76437C74F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6" creationId="{BA4F2F6C-FE1B-0E06-5676-5217FC30556A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7" creationId="{1552BA9C-FAC2-5EFC-0CD4-BD0D1D68A976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8" creationId="{3A4B9517-48E1-EB42-5223-7EA8B46CC21B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09" creationId="{2D0103FE-EE3F-5E29-484E-E2573E1FAA2D}"/>
          </ac:inkMkLst>
        </pc:inkChg>
        <pc:inkChg chg="add mod">
          <ac:chgData name="Kokchun Giang" userId="67e2125d-ec8c-4323-9653-9824a2ad815f" providerId="ADAL" clId="{C25B542B-E4E8-D141-AA14-043D930A865A}" dt="2024-01-24T19:22:27.557" v="759"/>
          <ac:inkMkLst>
            <pc:docMk/>
            <pc:sldMk cId="2303502608" sldId="331"/>
            <ac:inkMk id="611" creationId="{E536FB52-632F-1F23-1036-AE61C2855CE9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3" creationId="{43B10586-10D8-7E67-8EAA-80F03DCCC7C3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4" creationId="{D6928DF3-D524-1192-3A5E-34DB5B7DBBA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5" creationId="{FACDD497-535A-35A8-F48F-D775B95478D5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6" creationId="{C8F1C4C2-8888-FF4C-56B0-5A3BFD619457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18" creationId="{4E56C63E-DBA1-BD40-403A-89A641735F8C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0" creationId="{78FCC121-030A-0AEF-1273-2E7EF073802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2" creationId="{2B38AB27-0E9B-F249-7404-CE6AB14E9EF3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4" creationId="{62225CEC-4862-D4F5-D47E-A2928E79E7B9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5" creationId="{94DD1504-F14D-5E13-EC64-AA41181DCEA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26" creationId="{9203C807-2475-C558-8DA4-B86D15AAE497}"/>
          </ac:inkMkLst>
        </pc:inkChg>
        <pc:inkChg chg="add del mod">
          <ac:chgData name="Kokchun Giang" userId="67e2125d-ec8c-4323-9653-9824a2ad815f" providerId="ADAL" clId="{C25B542B-E4E8-D141-AA14-043D930A865A}" dt="2024-01-24T19:23:45.750" v="781"/>
          <ac:inkMkLst>
            <pc:docMk/>
            <pc:sldMk cId="2303502608" sldId="331"/>
            <ac:inkMk id="628" creationId="{D302F006-16C7-52D3-F667-6615E88BC439}"/>
          </ac:inkMkLst>
        </pc:inkChg>
        <pc:inkChg chg="add del mod">
          <ac:chgData name="Kokchun Giang" userId="67e2125d-ec8c-4323-9653-9824a2ad815f" providerId="ADAL" clId="{C25B542B-E4E8-D141-AA14-043D930A865A}" dt="2024-01-24T19:23:45.755" v="785"/>
          <ac:inkMkLst>
            <pc:docMk/>
            <pc:sldMk cId="2303502608" sldId="331"/>
            <ac:inkMk id="629" creationId="{8B81D19F-2CCA-8528-04BB-9533C97149DF}"/>
          </ac:inkMkLst>
        </pc:inkChg>
        <pc:inkChg chg="add del mod">
          <ac:chgData name="Kokchun Giang" userId="67e2125d-ec8c-4323-9653-9824a2ad815f" providerId="ADAL" clId="{C25B542B-E4E8-D141-AA14-043D930A865A}" dt="2024-01-24T19:23:45.753" v="782"/>
          <ac:inkMkLst>
            <pc:docMk/>
            <pc:sldMk cId="2303502608" sldId="331"/>
            <ac:inkMk id="630" creationId="{0437BCFD-C75A-99D4-FADE-93D9EFD1177E}"/>
          </ac:inkMkLst>
        </pc:inkChg>
        <pc:inkChg chg="add del mod">
          <ac:chgData name="Kokchun Giang" userId="67e2125d-ec8c-4323-9653-9824a2ad815f" providerId="ADAL" clId="{C25B542B-E4E8-D141-AA14-043D930A865A}" dt="2024-01-24T19:23:45.754" v="784"/>
          <ac:inkMkLst>
            <pc:docMk/>
            <pc:sldMk cId="2303502608" sldId="331"/>
            <ac:inkMk id="631" creationId="{7299C2C2-6D09-B175-07E4-38C105498D27}"/>
          </ac:inkMkLst>
        </pc:inkChg>
        <pc:inkChg chg="add del mod">
          <ac:chgData name="Kokchun Giang" userId="67e2125d-ec8c-4323-9653-9824a2ad815f" providerId="ADAL" clId="{C25B542B-E4E8-D141-AA14-043D930A865A}" dt="2024-01-24T19:23:45.754" v="783"/>
          <ac:inkMkLst>
            <pc:docMk/>
            <pc:sldMk cId="2303502608" sldId="331"/>
            <ac:inkMk id="632" creationId="{145F95FC-DBC0-2286-597C-B7BC63FCAD4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4" creationId="{1736AF09-9C85-6515-A955-D6A0C176FBED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5" creationId="{D858A824-BE6E-AE4B-C71D-A3487E433AB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6" creationId="{F0328F17-657A-771F-A8E8-4CE8FFE0627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8" creationId="{B65A1AFC-227D-F80C-8B4D-DC3D9FC73878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39" creationId="{81BD03B0-3F5D-C035-7F55-730055AB918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0" creationId="{93E64899-B245-4B90-BF3E-7349B3BB40EC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1" creationId="{3C88511B-3114-0869-BDFC-890E884BEC8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2" creationId="{3BA91182-199F-9A12-41E3-BB1CD8756BDB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3" creationId="{CDF365E8-2C0A-3FB5-0433-C4F9371C2AD2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4" creationId="{FF1F4A9E-5C79-8102-2600-4BA14022D208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5" creationId="{581028A9-449B-4616-4E8D-9DC83319766A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6" creationId="{9B30A262-7C7D-3BDA-CA81-1C9C436ABEBE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7" creationId="{7477D5E0-893E-5E25-C4F7-85EA92A0705F}"/>
          </ac:inkMkLst>
        </pc:inkChg>
        <pc:inkChg chg="add mod">
          <ac:chgData name="Kokchun Giang" userId="67e2125d-ec8c-4323-9653-9824a2ad815f" providerId="ADAL" clId="{C25B542B-E4E8-D141-AA14-043D930A865A}" dt="2024-01-24T19:23:56.873" v="801"/>
          <ac:inkMkLst>
            <pc:docMk/>
            <pc:sldMk cId="2303502608" sldId="331"/>
            <ac:inkMk id="648" creationId="{DEC8C9B9-1FBD-D601-116F-DA24ED12649D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0" creationId="{1BC084D5-6569-E899-EF73-9D39EF99066D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1" creationId="{B07591A7-25B9-B12A-0254-19B1CFBE936F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2" creationId="{7BF33DD8-7344-0727-F194-4C5A2ECF993C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3" creationId="{94A81BB8-7895-C6FE-9DF0-1A74103DA536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4" creationId="{8BE8F082-D904-8A86-2B80-395FF5C6B882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5" creationId="{3644924B-804B-C3A8-E906-96614F350B16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6" creationId="{101BE03D-5CB6-AB1B-0F56-79F5573B5F19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7" creationId="{E15DAE74-B4AD-56A3-2F6A-16D1A9E6F9F3}"/>
          </ac:inkMkLst>
        </pc:inkChg>
        <pc:inkChg chg="add mod">
          <ac:chgData name="Kokchun Giang" userId="67e2125d-ec8c-4323-9653-9824a2ad815f" providerId="ADAL" clId="{C25B542B-E4E8-D141-AA14-043D930A865A}" dt="2024-01-24T19:24:13.546" v="811"/>
          <ac:inkMkLst>
            <pc:docMk/>
            <pc:sldMk cId="2303502608" sldId="331"/>
            <ac:inkMk id="658" creationId="{06F3248C-2586-D56A-2AAC-9D38ABEB6EA6}"/>
          </ac:inkMkLst>
        </pc:inkChg>
        <pc:inkChg chg="add mod">
          <ac:chgData name="Kokchun Giang" userId="67e2125d-ec8c-4323-9653-9824a2ad815f" providerId="ADAL" clId="{C25B542B-E4E8-D141-AA14-043D930A865A}" dt="2024-01-24T19:24:15.985" v="814"/>
          <ac:inkMkLst>
            <pc:docMk/>
            <pc:sldMk cId="2303502608" sldId="331"/>
            <ac:inkMk id="661" creationId="{E35D8ABC-E62E-F641-255F-0CF944939DCA}"/>
          </ac:inkMkLst>
        </pc:inkChg>
        <pc:inkChg chg="add mod">
          <ac:chgData name="Kokchun Giang" userId="67e2125d-ec8c-4323-9653-9824a2ad815f" providerId="ADAL" clId="{C25B542B-E4E8-D141-AA14-043D930A865A}" dt="2024-01-24T19:24:15.985" v="814"/>
          <ac:inkMkLst>
            <pc:docMk/>
            <pc:sldMk cId="2303502608" sldId="331"/>
            <ac:inkMk id="662" creationId="{55335A5E-CD34-F1B1-B1B7-A9FF06B1444A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4" creationId="{EF03ACF1-F77F-3526-15C2-E63A9E819662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5" creationId="{D875F5CA-F14F-8BD8-1E35-53A6C005ADF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6" creationId="{56149C26-75BA-4354-1FE0-F26C1A4A5CE3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7" creationId="{02C450FE-9E8B-A805-2737-DE767FED5B7E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8" creationId="{989189A0-6E06-92C8-BFB5-0321D0D8DCD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69" creationId="{687BF5FD-8772-9C57-933C-CC6090B59549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0" creationId="{50099B7A-2F03-7C74-A52E-4E875EEA5E68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1" creationId="{D25898D8-EF66-6E6B-9C5F-CE89806A3F57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2" creationId="{3427C8BA-1FAC-DD96-1492-D866F364F70D}"/>
          </ac:inkMkLst>
        </pc:inkChg>
        <pc:inkChg chg="add mod">
          <ac:chgData name="Kokchun Giang" userId="67e2125d-ec8c-4323-9653-9824a2ad815f" providerId="ADAL" clId="{C25B542B-E4E8-D141-AA14-043D930A865A}" dt="2024-01-24T19:24:25.448" v="825"/>
          <ac:inkMkLst>
            <pc:docMk/>
            <pc:sldMk cId="2303502608" sldId="331"/>
            <ac:inkMk id="673" creationId="{B30A2962-0A55-3E4E-BBBD-7430A20DA74F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7" creationId="{CAB9C937-7EE1-AD81-D9CB-1804629E4488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8" creationId="{3853A7B5-D444-E416-ED44-1A3C16688A66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79" creationId="{C4161654-2919-D205-8785-3DFFEBAEFC67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80" creationId="{CB65B214-7BDC-08DF-5C84-3C8ABC13244F}"/>
          </ac:inkMkLst>
        </pc:inkChg>
        <pc:inkChg chg="add mod">
          <ac:chgData name="Kokchun Giang" userId="67e2125d-ec8c-4323-9653-9824a2ad815f" providerId="ADAL" clId="{C25B542B-E4E8-D141-AA14-043D930A865A}" dt="2024-01-24T19:53:49.517" v="1874" actId="164"/>
          <ac:inkMkLst>
            <pc:docMk/>
            <pc:sldMk cId="2303502608" sldId="331"/>
            <ac:inkMk id="681" creationId="{30F91883-3D90-A365-1F32-9A4C36E6F924}"/>
          </ac:inkMkLst>
        </pc:inkChg>
        <pc:inkChg chg="add del mod">
          <ac:chgData name="Kokchun Giang" userId="67e2125d-ec8c-4323-9653-9824a2ad815f" providerId="ADAL" clId="{C25B542B-E4E8-D141-AA14-043D930A865A}" dt="2024-01-24T19:24:33.969" v="838" actId="9405"/>
          <ac:inkMkLst>
            <pc:docMk/>
            <pc:sldMk cId="2303502608" sldId="331"/>
            <ac:inkMk id="682" creationId="{D939FE00-7A18-4CC1-4218-F6246F5A6A9F}"/>
          </ac:inkMkLst>
        </pc:inkChg>
        <pc:inkChg chg="add del mod">
          <ac:chgData name="Kokchun Giang" userId="67e2125d-ec8c-4323-9653-9824a2ad815f" providerId="ADAL" clId="{C25B542B-E4E8-D141-AA14-043D930A865A}" dt="2024-01-24T19:24:33.403" v="837" actId="9405"/>
          <ac:inkMkLst>
            <pc:docMk/>
            <pc:sldMk cId="2303502608" sldId="331"/>
            <ac:inkMk id="683" creationId="{D28642C4-FFCE-EC04-241A-3A08AE1FABC3}"/>
          </ac:inkMkLst>
        </pc:inkChg>
        <pc:inkChg chg="add del mod">
          <ac:chgData name="Kokchun Giang" userId="67e2125d-ec8c-4323-9653-9824a2ad815f" providerId="ADAL" clId="{C25B542B-E4E8-D141-AA14-043D930A865A}" dt="2024-01-24T19:24:33.076" v="836"/>
          <ac:inkMkLst>
            <pc:docMk/>
            <pc:sldMk cId="2303502608" sldId="331"/>
            <ac:inkMk id="684" creationId="{D322136B-7DE0-74DD-C215-220D90DDA415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7" creationId="{5637BF87-6D6A-77B9-9523-7F3B4C96A2DF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8" creationId="{DDA9FAE5-50B9-F34D-A918-6B0A11A225EC}"/>
          </ac:inkMkLst>
        </pc:inkChg>
        <pc:inkChg chg="add mod">
          <ac:chgData name="Kokchun Giang" userId="67e2125d-ec8c-4323-9653-9824a2ad815f" providerId="ADAL" clId="{C25B542B-E4E8-D141-AA14-043D930A865A}" dt="2024-01-24T19:24:36.658" v="842"/>
          <ac:inkMkLst>
            <pc:docMk/>
            <pc:sldMk cId="2303502608" sldId="331"/>
            <ac:inkMk id="689" creationId="{2CE85F99-39F3-F130-BCDF-9ED2D735ADB2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1" creationId="{D0B0B086-A867-635B-D74D-C16ECC670997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2" creationId="{238BA3D3-2E85-70E2-3A69-723CF6FBAC84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3" creationId="{31BEF44B-A593-A79E-09AB-C7633FDBD024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4" creationId="{5791A928-D402-7DA2-C7E7-9AFC6E979568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5" creationId="{F5612D1F-8B54-D4CF-928A-4D1277D7AD96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6" creationId="{807A7D6A-3BBA-7F8E-AC4D-325C7509E6AB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7" creationId="{30CCC420-EA6E-2DA7-D6B9-838C18099ED9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8" creationId="{EA79D3B3-ED52-5798-CA89-4C426E12FD59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699" creationId="{5D0CC96F-F8F2-3D6D-A7D9-9B8F738201B2}"/>
          </ac:inkMkLst>
        </pc:inkChg>
        <pc:inkChg chg="add mod">
          <ac:chgData name="Kokchun Giang" userId="67e2125d-ec8c-4323-9653-9824a2ad815f" providerId="ADAL" clId="{C25B542B-E4E8-D141-AA14-043D930A865A}" dt="2024-01-24T19:24:41.982" v="853"/>
          <ac:inkMkLst>
            <pc:docMk/>
            <pc:sldMk cId="2303502608" sldId="331"/>
            <ac:inkMk id="700" creationId="{04C0E99E-8AD9-3182-42EC-00CA18DF49F0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3" creationId="{34E855A6-90BB-B7D5-D564-FB7006484D47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4" creationId="{E3CD455C-5DDB-AD59-2BD0-4CBEBB1D1494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5" creationId="{F271BBE4-FF53-9EC6-8BB5-94D4DB2ECD45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6" creationId="{98D26108-E687-4BBE-A032-EA9074BFD12E}"/>
          </ac:inkMkLst>
        </pc:inkChg>
        <pc:inkChg chg="add mod">
          <ac:chgData name="Kokchun Giang" userId="67e2125d-ec8c-4323-9653-9824a2ad815f" providerId="ADAL" clId="{C25B542B-E4E8-D141-AA14-043D930A865A}" dt="2024-01-24T19:24:47.550" v="859"/>
          <ac:inkMkLst>
            <pc:docMk/>
            <pc:sldMk cId="2303502608" sldId="331"/>
            <ac:inkMk id="707" creationId="{56391BF8-7420-77B2-4B72-E1CB8A20F60D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09" creationId="{9158E552-517B-910C-2185-1EACA1FC927A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10" creationId="{5FAF922B-2926-2118-72BF-A16DD1FE24DE}"/>
          </ac:inkMkLst>
        </pc:inkChg>
        <pc:inkChg chg="add mod">
          <ac:chgData name="Kokchun Giang" userId="67e2125d-ec8c-4323-9653-9824a2ad815f" providerId="ADAL" clId="{C25B542B-E4E8-D141-AA14-043D930A865A}" dt="2024-01-24T19:24:49.997" v="863"/>
          <ac:inkMkLst>
            <pc:docMk/>
            <pc:sldMk cId="2303502608" sldId="331"/>
            <ac:inkMk id="711" creationId="{4DD50D15-87BB-54A0-3BEF-889E41BE9768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3" creationId="{09E073BD-50D2-7713-E4F3-7C11AD8170A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4" creationId="{9BDBC4D2-978D-D206-3B33-2613336A2BB5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5" creationId="{76CE2BF9-F1D5-8647-B0DE-BCBC2D7D51D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6" creationId="{CBAC4846-EF98-1F73-4142-7A466A19E75D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7" creationId="{23A908EA-56AF-E745-8C51-01FC7AF5E6C9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8" creationId="{149662EE-598C-D1F5-1015-01B6E1B5529B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19" creationId="{64713F3F-735F-39C1-99C6-70005224871B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0" creationId="{D1871D5D-7601-3A53-F0AE-D606385BF950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1" creationId="{17106502-EC40-4187-E33E-8BF91CA60ED2}"/>
          </ac:inkMkLst>
        </pc:inkChg>
        <pc:inkChg chg="add mod">
          <ac:chgData name="Kokchun Giang" userId="67e2125d-ec8c-4323-9653-9824a2ad815f" providerId="ADAL" clId="{C25B542B-E4E8-D141-AA14-043D930A865A}" dt="2024-01-24T19:25:21.514" v="874"/>
          <ac:inkMkLst>
            <pc:docMk/>
            <pc:sldMk cId="2303502608" sldId="331"/>
            <ac:inkMk id="722" creationId="{D2E1C483-FE54-DCF7-B995-71D97ABB16A2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4" creationId="{24FB95B0-1FBF-FDF2-A750-2648EF3B801D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5" creationId="{0AC15E5F-CBB8-6874-4C15-209AD3F31A94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6" creationId="{4B564FD5-715E-2F59-8324-4B2E531F23EB}"/>
          </ac:inkMkLst>
        </pc:inkChg>
        <pc:inkChg chg="add mod">
          <ac:chgData name="Kokchun Giang" userId="67e2125d-ec8c-4323-9653-9824a2ad815f" providerId="ADAL" clId="{C25B542B-E4E8-D141-AA14-043D930A865A}" dt="2024-01-24T19:25:29.414" v="879"/>
          <ac:inkMkLst>
            <pc:docMk/>
            <pc:sldMk cId="2303502608" sldId="331"/>
            <ac:inkMk id="727" creationId="{C1AC911B-F767-28D4-F5DD-A13A93EA1A9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29" creationId="{8626B5E9-EF74-F231-FA4C-D294C7459EFD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0" creationId="{39AF801C-544D-027F-4521-E43B44EE2693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1" creationId="{95D7DE03-05E7-103C-21E1-00D6567B18D0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2" creationId="{1A78F71C-04C2-A21F-D754-BCBCDCD9E196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3" creationId="{79F3AE35-D0E5-B292-AAA5-48B755AB3026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4" creationId="{2B45FCC0-7C87-C4B6-95FD-F752878B2EF5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5" creationId="{292B175C-1BF9-480E-EDE4-3F6AAC7071F4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6" creationId="{D22B3C67-3F3A-5E20-BE72-C59E77874808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8" creationId="{352CEDFC-64A7-803C-C31C-AA0CC4D27D8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39" creationId="{0D6B80DE-A751-F51D-66B2-9145B520A54B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40" creationId="{16C33C4F-35A7-7EC3-A32C-6274BFF47037}"/>
          </ac:inkMkLst>
        </pc:inkChg>
        <pc:inkChg chg="add mod">
          <ac:chgData name="Kokchun Giang" userId="67e2125d-ec8c-4323-9653-9824a2ad815f" providerId="ADAL" clId="{C25B542B-E4E8-D141-AA14-043D930A865A}" dt="2024-01-24T19:25:43.269" v="893"/>
          <ac:inkMkLst>
            <pc:docMk/>
            <pc:sldMk cId="2303502608" sldId="331"/>
            <ac:inkMk id="741" creationId="{E0F70C66-E11C-08AD-DDB7-136F17FFF61C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3" creationId="{3877EA89-961B-27C1-940F-755C44056E1D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4" creationId="{8F792901-F099-0BF7-E585-DD1FE1E767F8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5" creationId="{AEE5E0E5-93BC-A3C2-C09C-47248B6179FC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6" creationId="{2C87FF0F-CD49-6D02-359D-3EA227350532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7" creationId="{1FFF42A9-190C-406D-C7AE-5AADB1BF3628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8" creationId="{08501B0F-15C3-D648-D0C2-3042760D68C5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49" creationId="{C470D543-C146-5961-0810-AC9C3FE39A70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0" creationId="{2DC4037D-D708-E9EA-FEB1-84753E12A7B4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1" creationId="{8DA0A6BF-E5A7-012D-15C9-6F2CE5D33831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2" creationId="{33C993DC-5758-3849-73D0-67996026056F}"/>
          </ac:inkMkLst>
        </pc:inkChg>
        <pc:inkChg chg="add mod">
          <ac:chgData name="Kokchun Giang" userId="67e2125d-ec8c-4323-9653-9824a2ad815f" providerId="ADAL" clId="{C25B542B-E4E8-D141-AA14-043D930A865A}" dt="2024-01-24T19:25:56.962" v="907"/>
          <ac:inkMkLst>
            <pc:docMk/>
            <pc:sldMk cId="2303502608" sldId="331"/>
            <ac:inkMk id="753" creationId="{677D00CD-73FD-1B6C-D687-C4B9D8CD35A3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4" creationId="{791BDBA1-D7BC-F206-A082-8179501BA59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5" creationId="{ECA36B79-C859-CBFA-ED78-C618096B5A4C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8" creationId="{BA99EF40-EF87-89B1-CEB4-92591C0E46AC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59" creationId="{FA71B009-508A-9107-0CE9-6B09BB4C7F23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0" creationId="{4D0456DE-3B5A-9BEF-F2A7-39B54ACEB3D9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1" creationId="{E7022A5F-8D89-BB19-7F15-C42356851CEA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2" creationId="{78991463-4F3E-E5AE-654E-B4AA2BBFC8B2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3" creationId="{85B15F59-21DC-A062-ACA3-08D750F2526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4" creationId="{E0880395-AEEC-19CB-E072-36C225F25BD4}"/>
          </ac:inkMkLst>
        </pc:inkChg>
        <pc:inkChg chg="add mod">
          <ac:chgData name="Kokchun Giang" userId="67e2125d-ec8c-4323-9653-9824a2ad815f" providerId="ADAL" clId="{C25B542B-E4E8-D141-AA14-043D930A865A}" dt="2024-01-24T19:26:00.755" v="916"/>
          <ac:inkMkLst>
            <pc:docMk/>
            <pc:sldMk cId="2303502608" sldId="331"/>
            <ac:inkMk id="765" creationId="{9EC0D8F1-DBD7-6550-AA33-4CFCA3416C84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7" creationId="{4B077630-BF57-90F4-BE7D-5CAFB0F9C07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8" creationId="{3654175D-71D2-25FE-D2B3-03927FA7EDA0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69" creationId="{D17348E1-71C9-9155-37FC-928F3633B27D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0" creationId="{0ADAD600-C32D-028E-1517-A1812FC9D425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1" creationId="{2D62AC92-4A36-31FE-D626-F366DD4B981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2" creationId="{1E3435A9-1016-0307-5D2B-935B67B23792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3" creationId="{C3AEA39C-148F-B541-151F-C0DFC7720C81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4" creationId="{2F3358E5-3F65-96DB-B587-04CE284E06B5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5" creationId="{DA4D8A45-25ED-732A-F9E2-6594B8616ADF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6" creationId="{2087C608-F2BB-92A7-8F36-B9237BCA8036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7" creationId="{E915A920-1FF5-422D-0E15-92E50692F434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8" creationId="{7802F837-6C98-C296-BF1B-07E5925FE069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79" creationId="{43BB22A5-1E66-DBD5-A03D-805B387BC338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80" creationId="{86BD0DD2-3BC3-5111-DAF6-8FAF442C38B1}"/>
          </ac:inkMkLst>
        </pc:inkChg>
        <pc:inkChg chg="add mod">
          <ac:chgData name="Kokchun Giang" userId="67e2125d-ec8c-4323-9653-9824a2ad815f" providerId="ADAL" clId="{C25B542B-E4E8-D141-AA14-043D930A865A}" dt="2024-01-24T19:26:10.354" v="932"/>
          <ac:inkMkLst>
            <pc:docMk/>
            <pc:sldMk cId="2303502608" sldId="331"/>
            <ac:inkMk id="781" creationId="{7EE6DF0A-2E29-42B6-8D96-C84335CD18A6}"/>
          </ac:inkMkLst>
        </pc:inkChg>
        <pc:inkChg chg="add mod">
          <ac:chgData name="Kokchun Giang" userId="67e2125d-ec8c-4323-9653-9824a2ad815f" providerId="ADAL" clId="{C25B542B-E4E8-D141-AA14-043D930A865A}" dt="2024-01-24T19:53:57.126" v="1876" actId="164"/>
          <ac:inkMkLst>
            <pc:docMk/>
            <pc:sldMk cId="2303502608" sldId="331"/>
            <ac:inkMk id="783" creationId="{4EE12F53-888E-5A5A-CA49-A0ABA8D40E4C}"/>
          </ac:inkMkLst>
        </pc:inkChg>
        <pc:inkChg chg="add del mod">
          <ac:chgData name="Kokchun Giang" userId="67e2125d-ec8c-4323-9653-9824a2ad815f" providerId="ADAL" clId="{C25B542B-E4E8-D141-AA14-043D930A865A}" dt="2024-01-24T19:26:16.383" v="937"/>
          <ac:inkMkLst>
            <pc:docMk/>
            <pc:sldMk cId="2303502608" sldId="331"/>
            <ac:inkMk id="784" creationId="{EFF393E3-3040-6938-B49B-84113B24D170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6" creationId="{299E446A-B802-E416-302F-B0EBB670807D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7" creationId="{EB49CA42-11B8-CF9E-D994-650D8F89C937}"/>
          </ac:inkMkLst>
        </pc:inkChg>
        <pc:inkChg chg="add mod">
          <ac:chgData name="Kokchun Giang" userId="67e2125d-ec8c-4323-9653-9824a2ad815f" providerId="ADAL" clId="{C25B542B-E4E8-D141-AA14-043D930A865A}" dt="2024-01-24T19:26:19.785" v="941"/>
          <ac:inkMkLst>
            <pc:docMk/>
            <pc:sldMk cId="2303502608" sldId="331"/>
            <ac:inkMk id="788" creationId="{8992AE4B-C064-3A24-7393-D30513502720}"/>
          </ac:inkMkLst>
        </pc:inkChg>
        <pc:inkChg chg="del">
          <ac:chgData name="Kokchun Giang" userId="67e2125d-ec8c-4323-9653-9824a2ad815f" providerId="ADAL" clId="{C25B542B-E4E8-D141-AA14-043D930A865A}" dt="2024-01-24T19:01:26.975" v="110" actId="478"/>
          <ac:inkMkLst>
            <pc:docMk/>
            <pc:sldMk cId="2303502608" sldId="331"/>
            <ac:inkMk id="965" creationId="{9FEC784A-ACE0-5372-36A1-C171FFA231B4}"/>
          </ac:inkMkLst>
        </pc:inkChg>
        <pc:cxnChg chg="mod">
          <ac:chgData name="Kokchun Giang" userId="67e2125d-ec8c-4323-9653-9824a2ad815f" providerId="ADAL" clId="{C25B542B-E4E8-D141-AA14-043D930A865A}" dt="2024-01-24T19:06:13.507" v="209"/>
          <ac:cxnSpMkLst>
            <pc:docMk/>
            <pc:sldMk cId="2303502608" sldId="331"/>
            <ac:cxnSpMk id="4" creationId="{04D28717-3D0E-2EA0-D28F-56A8DDB91E40}"/>
          </ac:cxnSpMkLst>
        </pc:cxnChg>
        <pc:cxnChg chg="mod">
          <ac:chgData name="Kokchun Giang" userId="67e2125d-ec8c-4323-9653-9824a2ad815f" providerId="ADAL" clId="{C25B542B-E4E8-D141-AA14-043D930A865A}" dt="2024-01-24T19:06:13.507" v="209"/>
          <ac:cxnSpMkLst>
            <pc:docMk/>
            <pc:sldMk cId="2303502608" sldId="331"/>
            <ac:cxnSpMk id="6" creationId="{943DE23A-B150-B5F7-69F9-F9E52C5340EB}"/>
          </ac:cxnSpMkLst>
        </pc:cxnChg>
      </pc:sldChg>
      <pc:sldChg chg="addSp delSp modSp add mod delAnim modAnim">
        <pc:chgData name="Kokchun Giang" userId="67e2125d-ec8c-4323-9653-9824a2ad815f" providerId="ADAL" clId="{C25B542B-E4E8-D141-AA14-043D930A865A}" dt="2024-01-24T19:58:50.841" v="1928"/>
        <pc:sldMkLst>
          <pc:docMk/>
          <pc:sldMk cId="2374835458" sldId="332"/>
        </pc:sldMkLst>
        <pc:spChg chg="mod">
          <ac:chgData name="Kokchun Giang" userId="67e2125d-ec8c-4323-9653-9824a2ad815f" providerId="ADAL" clId="{C25B542B-E4E8-D141-AA14-043D930A865A}" dt="2024-01-24T19:36:34.834" v="1236" actId="20577"/>
          <ac:spMkLst>
            <pc:docMk/>
            <pc:sldMk cId="2374835458" sldId="332"/>
            <ac:spMk id="28" creationId="{B6771C1F-81FB-CFF9-8EA8-1D62692EE064}"/>
          </ac:spMkLst>
        </pc:spChg>
        <pc:spChg chg="del">
          <ac:chgData name="Kokchun Giang" userId="67e2125d-ec8c-4323-9653-9824a2ad815f" providerId="ADAL" clId="{C25B542B-E4E8-D141-AA14-043D930A865A}" dt="2024-01-24T19:28:15.781" v="955" actId="478"/>
          <ac:spMkLst>
            <pc:docMk/>
            <pc:sldMk cId="2374835458" sldId="332"/>
            <ac:spMk id="516" creationId="{BDEC6302-28C7-B9EB-C535-5AC23E5DE60E}"/>
          </ac:spMkLst>
        </pc:spChg>
        <pc:grpChg chg="del mod">
          <ac:chgData name="Kokchun Giang" userId="67e2125d-ec8c-4323-9653-9824a2ad815f" providerId="ADAL" clId="{C25B542B-E4E8-D141-AA14-043D930A865A}" dt="2024-01-24T19:32:22.640" v="974"/>
          <ac:grpSpMkLst>
            <pc:docMk/>
            <pc:sldMk cId="2374835458" sldId="332"/>
            <ac:grpSpMk id="55" creationId="{CF2F13CE-9853-5478-EE69-CE59E5F2A639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37" creationId="{5374C2CC-7501-B7BD-87B9-8D6C7ABD8340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77" creationId="{7887EFBF-E9C6-F1F9-087B-573FF9CD29DD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78" creationId="{B2F89161-644E-AF06-D08A-F53CA0395DEA}"/>
          </ac:grpSpMkLst>
        </pc:grpChg>
        <pc:grpChg chg="del">
          <ac:chgData name="Kokchun Giang" userId="67e2125d-ec8c-4323-9653-9824a2ad815f" providerId="ADAL" clId="{C25B542B-E4E8-D141-AA14-043D930A865A}" dt="2024-01-24T19:28:16.918" v="956" actId="478"/>
          <ac:grpSpMkLst>
            <pc:docMk/>
            <pc:sldMk cId="2374835458" sldId="332"/>
            <ac:grpSpMk id="479" creationId="{1EB2C32C-F137-8610-8753-B1F8B22588A4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80" creationId="{D5DBAD91-9280-B083-54CA-D69B9C2EC1AF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483" creationId="{51295761-B4B7-56EE-9CF8-2755CB6C6EA1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487" creationId="{B862457C-7C07-6EF1-B6AF-5AB19474C48C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488" creationId="{724F2F1F-E7D6-A976-267F-0D6D19211F67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0" creationId="{C1C675EC-1C89-78B7-F247-7BCD23EA4E04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3" creationId="{3C59DA7B-611D-99C1-8344-72CCC0AF3EAF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4" creationId="{9A023F7F-AE2D-6479-4A38-8BFC6E5A6DD1}"/>
          </ac:grpSpMkLst>
        </pc:grpChg>
        <pc:grpChg chg="del">
          <ac:chgData name="Kokchun Giang" userId="67e2125d-ec8c-4323-9653-9824a2ad815f" providerId="ADAL" clId="{C25B542B-E4E8-D141-AA14-043D930A865A}" dt="2024-01-24T19:28:15.781" v="955" actId="478"/>
          <ac:grpSpMkLst>
            <pc:docMk/>
            <pc:sldMk cId="2374835458" sldId="332"/>
            <ac:grpSpMk id="515" creationId="{E334D8C1-41AF-9D40-6D10-2A1B4C73ED10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20" creationId="{BF26F4D3-589C-3EC8-1CF8-E9F5DCF6E610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26" creationId="{C72A1F7C-6499-711F-7511-65170DEABE2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31" creationId="{BCDDBBC8-2C44-D134-683B-CE28BB115EB3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37" creationId="{DDBB39DC-651B-3A0E-88F7-D1C258D9F68C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56" creationId="{C5249D27-4261-CA23-4330-BE448F5E2621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59" creationId="{BDAE61FD-E626-30DF-8CE1-315AA8CE29EC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65" creationId="{F6E9150C-95A2-E42F-604A-FD32944335C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71" creationId="{11C2D549-EA4C-B7CE-B52F-C9EADE18F463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581" creationId="{19BDA6EE-792B-2F8F-3252-22876130A2B1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582" creationId="{DEEC98E4-4DAC-D45A-D610-EFDD250AF73B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599" creationId="{D49F5277-F2B9-9A49-2781-25476542659F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612" creationId="{B378CCC0-561C-DD04-186E-83654B0A5D17}"/>
          </ac:grpSpMkLst>
        </pc:grpChg>
        <pc:grpChg chg="mod">
          <ac:chgData name="Kokchun Giang" userId="67e2125d-ec8c-4323-9653-9824a2ad815f" providerId="ADAL" clId="{C25B542B-E4E8-D141-AA14-043D930A865A}" dt="2024-01-24T19:33:08.873" v="1021"/>
          <ac:grpSpMkLst>
            <pc:docMk/>
            <pc:sldMk cId="2374835458" sldId="332"/>
            <ac:grpSpMk id="617" creationId="{AD80C1D0-494E-A4A3-CB97-ACA79D623DC8}"/>
          </ac:grpSpMkLst>
        </pc:grpChg>
        <pc:grpChg chg="mod">
          <ac:chgData name="Kokchun Giang" userId="67e2125d-ec8c-4323-9653-9824a2ad815f" providerId="ADAL" clId="{C25B542B-E4E8-D141-AA14-043D930A865A}" dt="2024-01-24T19:33:07.272" v="1013"/>
          <ac:grpSpMkLst>
            <pc:docMk/>
            <pc:sldMk cId="2374835458" sldId="332"/>
            <ac:grpSpMk id="631" creationId="{E20B8D8A-CD51-8A80-321B-22A9DBCDA982}"/>
          </ac:grpSpMkLst>
        </pc:grpChg>
        <pc:grpChg chg="mod">
          <ac:chgData name="Kokchun Giang" userId="67e2125d-ec8c-4323-9653-9824a2ad815f" providerId="ADAL" clId="{C25B542B-E4E8-D141-AA14-043D930A865A}" dt="2024-01-24T19:33:07.272" v="1013"/>
          <ac:grpSpMkLst>
            <pc:docMk/>
            <pc:sldMk cId="2374835458" sldId="332"/>
            <ac:grpSpMk id="632" creationId="{2DE429A9-EB62-66E3-598B-75A28C859335}"/>
          </ac:grpSpMkLst>
        </pc:grpChg>
        <pc:grpChg chg="del">
          <ac:chgData name="Kokchun Giang" userId="67e2125d-ec8c-4323-9653-9824a2ad815f" providerId="ADAL" clId="{C25B542B-E4E8-D141-AA14-043D930A865A}" dt="2024-01-24T19:28:20.285" v="957" actId="478"/>
          <ac:grpSpMkLst>
            <pc:docMk/>
            <pc:sldMk cId="2374835458" sldId="332"/>
            <ac:grpSpMk id="649" creationId="{589EA7A0-393A-1132-4591-DB8BFAB2A809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59" creationId="{1E442B25-C243-50D7-0743-9E0F0CE0A6EB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60" creationId="{B7D9791A-D204-7394-3D7E-DDEA4945A13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63" creationId="{75BE7B4B-879C-7ADC-7497-66563430992D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4" creationId="{5570056E-4800-9AF3-C10C-9F5D5660E19E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5" creationId="{833679A8-80BA-A80B-6A8D-CAB5901C2A67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76" creationId="{36EE6A70-9B52-65A4-9349-0B7B617501AA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683" creationId="{08CE5C43-B042-FD23-1E38-DCCBB0B33AD3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690" creationId="{CBA1974E-4AE9-AFF3-241A-BB03111A807C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1" creationId="{F6408C5E-4D0E-5E66-616E-6FCD8F2A9734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2" creationId="{E8287F59-CC22-E66D-3CA4-FBFA93FB9A57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08" creationId="{494069AA-56C1-9F14-E244-05AAA0E83174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12" creationId="{CDCE8468-9561-7D73-8736-CB9A60F1F8D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23" creationId="{B3732D0E-E4FB-8A1F-95E9-AB039A0484A9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28" creationId="{FD1E8749-1514-3C39-1C38-BA4472AB4ADD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42" creationId="{91370F99-D043-ADE3-B4B4-3332206C452C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57" creationId="{CBF76F7E-E241-2574-80BD-FB151024001E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66" creationId="{780C41E4-A8BF-3A6E-C815-371A4F24A13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82" creationId="{50D24966-C771-F7D4-0936-5507225A1F62}"/>
          </ac:grpSpMkLst>
        </pc:grpChg>
        <pc:grpChg chg="del">
          <ac:chgData name="Kokchun Giang" userId="67e2125d-ec8c-4323-9653-9824a2ad815f" providerId="ADAL" clId="{C25B542B-E4E8-D141-AA14-043D930A865A}" dt="2024-01-24T19:28:22.655" v="958" actId="478"/>
          <ac:grpSpMkLst>
            <pc:docMk/>
            <pc:sldMk cId="2374835458" sldId="332"/>
            <ac:grpSpMk id="789" creationId="{577309B6-AB83-4BDA-AC05-3AD0DAA1C0F0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5" creationId="{536F6426-C712-6E48-8D6F-3AA782CDED0A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6" creationId="{97B7A491-935D-D5EA-939A-06A016A0891B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7" creationId="{29D3E0CD-6CBE-5B22-5868-B8DA85D889BD}"/>
          </ac:grpSpMkLst>
        </pc:grpChg>
        <pc:grpChg chg="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798" creationId="{CC17D252-70C9-0C4D-72CE-4A1EFC4F59EF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02" creationId="{995AA1D0-C9CA-21E0-1701-B6865CA6B169}"/>
          </ac:grpSpMkLst>
        </pc:grpChg>
        <pc:grpChg chg="del mod">
          <ac:chgData name="Kokchun Giang" userId="67e2125d-ec8c-4323-9653-9824a2ad815f" providerId="ADAL" clId="{C25B542B-E4E8-D141-AA14-043D930A865A}" dt="2024-01-24T19:34:02.143" v="1065"/>
          <ac:grpSpMkLst>
            <pc:docMk/>
            <pc:sldMk cId="2374835458" sldId="332"/>
            <ac:grpSpMk id="805" creationId="{8A471B51-5FA9-788D-2BBB-CF145EE968C3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13" creationId="{6F67BF84-6E05-84B1-62D9-33ECF557881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14" creationId="{7B0AAADE-BCFA-B043-4B6C-31EC4098DDB2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21" creationId="{2F336554-F0E3-9364-F02A-0D2ABC37152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29" creationId="{BD9F9B39-A8BE-B8AF-3F5E-278F31B36821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38" creationId="{F3FACEA4-6434-14E3-14BD-6E0A4EE98CF4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43" creationId="{9BDDB4B8-96C3-A035-D3F7-1579A3191D2A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59" creationId="{A690B605-B01C-EFD9-03DB-FFBEC3B3F508}"/>
          </ac:grpSpMkLst>
        </pc:grpChg>
        <pc:grpChg chg="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860" creationId="{3CCD6F91-5734-22E1-2494-45477568647D}"/>
          </ac:grpSpMkLst>
        </pc:grpChg>
        <pc:grpChg chg="add del 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865" creationId="{04736ACB-DE47-1EB5-AA4E-75D7D91C16BB}"/>
          </ac:grpSpMkLst>
        </pc:grpChg>
        <pc:grpChg chg="mod">
          <ac:chgData name="Kokchun Giang" userId="67e2125d-ec8c-4323-9653-9824a2ad815f" providerId="ADAL" clId="{C25B542B-E4E8-D141-AA14-043D930A865A}" dt="2024-01-24T19:35:04.943" v="1127"/>
          <ac:grpSpMkLst>
            <pc:docMk/>
            <pc:sldMk cId="2374835458" sldId="332"/>
            <ac:grpSpMk id="873" creationId="{1B983869-6559-1C97-5FED-82B31456AB79}"/>
          </ac:grpSpMkLst>
        </pc:grpChg>
        <pc:grpChg chg="add del mod">
          <ac:chgData name="Kokchun Giang" userId="67e2125d-ec8c-4323-9653-9824a2ad815f" providerId="ADAL" clId="{C25B542B-E4E8-D141-AA14-043D930A865A}" dt="2024-01-24T19:35:50.954" v="1161"/>
          <ac:grpSpMkLst>
            <pc:docMk/>
            <pc:sldMk cId="2374835458" sldId="332"/>
            <ac:grpSpMk id="883" creationId="{B293F4F7-ED7E-A6C6-753F-80049C35768A}"/>
          </ac:grpSpMkLst>
        </pc:grpChg>
        <pc:grpChg chg="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895" creationId="{36D1C57C-AD15-87C3-9CB4-74D302E9EB43}"/>
          </ac:grpSpMkLst>
        </pc:grpChg>
        <pc:grpChg chg="del mod">
          <ac:chgData name="Kokchun Giang" userId="67e2125d-ec8c-4323-9653-9824a2ad815f" providerId="ADAL" clId="{C25B542B-E4E8-D141-AA14-043D930A865A}" dt="2024-01-24T19:36:55.316" v="1256"/>
          <ac:grpSpMkLst>
            <pc:docMk/>
            <pc:sldMk cId="2374835458" sldId="332"/>
            <ac:grpSpMk id="902" creationId="{98FC3E38-9A6F-1F40-E554-00B55D851D29}"/>
          </ac:grpSpMkLst>
        </pc:grpChg>
        <pc:grpChg chg="mod">
          <ac:chgData name="Kokchun Giang" userId="67e2125d-ec8c-4323-9653-9824a2ad815f" providerId="ADAL" clId="{C25B542B-E4E8-D141-AA14-043D930A865A}" dt="2024-01-24T19:36:55.316" v="1256"/>
          <ac:grpSpMkLst>
            <pc:docMk/>
            <pc:sldMk cId="2374835458" sldId="332"/>
            <ac:grpSpMk id="916" creationId="{F86EDA44-A1AA-8DD4-F3EE-BF04E00B60B5}"/>
          </ac:grpSpMkLst>
        </pc:grpChg>
        <pc:grpChg chg="mod">
          <ac:chgData name="Kokchun Giang" userId="67e2125d-ec8c-4323-9653-9824a2ad815f" providerId="ADAL" clId="{C25B542B-E4E8-D141-AA14-043D930A865A}" dt="2024-01-24T19:37:02.072" v="1259"/>
          <ac:grpSpMkLst>
            <pc:docMk/>
            <pc:sldMk cId="2374835458" sldId="332"/>
            <ac:grpSpMk id="919" creationId="{97E60E94-7CAC-50E3-F005-B0BD9C7E596B}"/>
          </ac:grpSpMkLst>
        </pc:grpChg>
        <pc:grpChg chg="mod">
          <ac:chgData name="Kokchun Giang" userId="67e2125d-ec8c-4323-9653-9824a2ad815f" providerId="ADAL" clId="{C25B542B-E4E8-D141-AA14-043D930A865A}" dt="2024-01-24T19:37:09.182" v="1271"/>
          <ac:grpSpMkLst>
            <pc:docMk/>
            <pc:sldMk cId="2374835458" sldId="332"/>
            <ac:grpSpMk id="931" creationId="{69775CE8-8C35-3F03-FC7C-A24884A3A412}"/>
          </ac:grpSpMkLst>
        </pc:grpChg>
        <pc:grpChg chg="mod">
          <ac:chgData name="Kokchun Giang" userId="67e2125d-ec8c-4323-9653-9824a2ad815f" providerId="ADAL" clId="{C25B542B-E4E8-D141-AA14-043D930A865A}" dt="2024-01-24T19:37:09.182" v="1271"/>
          <ac:grpSpMkLst>
            <pc:docMk/>
            <pc:sldMk cId="2374835458" sldId="332"/>
            <ac:grpSpMk id="932" creationId="{3E3D4BCB-EBFD-E3E5-85EB-A89B1776403B}"/>
          </ac:grpSpMkLst>
        </pc:grpChg>
        <pc:grpChg chg="del mod">
          <ac:chgData name="Kokchun Giang" userId="67e2125d-ec8c-4323-9653-9824a2ad815f" providerId="ADAL" clId="{C25B542B-E4E8-D141-AA14-043D930A865A}" dt="2024-01-24T19:37:13.266" v="1286"/>
          <ac:grpSpMkLst>
            <pc:docMk/>
            <pc:sldMk cId="2374835458" sldId="332"/>
            <ac:grpSpMk id="945" creationId="{821DDAD0-5175-0FEF-BE04-013CE4F21621}"/>
          </ac:grpSpMkLst>
        </pc:grpChg>
        <pc:grpChg chg="mod">
          <ac:chgData name="Kokchun Giang" userId="67e2125d-ec8c-4323-9653-9824a2ad815f" providerId="ADAL" clId="{C25B542B-E4E8-D141-AA14-043D930A865A}" dt="2024-01-24T19:37:13.266" v="1286"/>
          <ac:grpSpMkLst>
            <pc:docMk/>
            <pc:sldMk cId="2374835458" sldId="332"/>
            <ac:grpSpMk id="947" creationId="{83F3D894-845B-CEC4-B1BD-CA0D1325F3B1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68" creationId="{A1086E19-7D82-2DB1-A159-C7F2F3AB2113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69" creationId="{5E898101-E67A-31E4-AAE0-C91F27280B6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70" creationId="{C912AA6C-6CF8-8E0F-F539-FC8F08234CCC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85" creationId="{2D6095A4-5F88-2882-E5EF-A19D7D5C41DC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86" creationId="{A3A5A36B-683B-227D-8581-BC6FA82C13C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990" creationId="{62BF8CBC-1F49-C77B-34FB-51B1480B08D5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07" creationId="{C03FB060-0102-B40E-D295-80636BAAD36A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08" creationId="{D9B92FD3-FFCE-FFE0-ADC2-BBC6C8A73A14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22" creationId="{7BDDD5C8-C141-28F0-D17A-3A4F70B4A9B8}"/>
          </ac:grpSpMkLst>
        </pc:grpChg>
        <pc:grpChg chg="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023" creationId="{F4AF3AB4-E0A3-0D95-A048-D39EB51A7301}"/>
          </ac:grpSpMkLst>
        </pc:grpChg>
        <pc:grpChg chg="mod">
          <ac:chgData name="Kokchun Giang" userId="67e2125d-ec8c-4323-9653-9824a2ad815f" providerId="ADAL" clId="{C25B542B-E4E8-D141-AA14-043D930A865A}" dt="2024-01-24T19:38:37.147" v="1366"/>
          <ac:grpSpMkLst>
            <pc:docMk/>
            <pc:sldMk cId="2374835458" sldId="332"/>
            <ac:grpSpMk id="1031" creationId="{594FDF36-3DBC-CE57-A115-10D38AE5C373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35" creationId="{1916B7F7-846D-5476-CE4B-EE0972ED2B64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44" creationId="{ADC10675-2779-3A56-DF9A-2D306C70B920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47" creationId="{7641D3E1-E270-39EC-BE41-38713C61B5E4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6" creationId="{ABEBA7D7-C57D-E5C7-6436-2AC6AFD8F2A9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7" creationId="{471C2B7D-4A86-B90B-6F97-31DF2992BAAB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8" creationId="{24276790-9B9A-B991-8051-B3E432CC094F}"/>
          </ac:grpSpMkLst>
        </pc:grpChg>
        <pc:grpChg chg="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079" creationId="{55B10F6C-6461-3E09-B7E0-B534183624B2}"/>
          </ac:grpSpMkLst>
        </pc:grpChg>
        <pc:grpChg chg="del mod">
          <ac:chgData name="Kokchun Giang" userId="67e2125d-ec8c-4323-9653-9824a2ad815f" providerId="ADAL" clId="{C25B542B-E4E8-D141-AA14-043D930A865A}" dt="2024-01-24T19:39:29.737" v="1416"/>
          <ac:grpSpMkLst>
            <pc:docMk/>
            <pc:sldMk cId="2374835458" sldId="332"/>
            <ac:grpSpMk id="1082" creationId="{41706F3D-2FC9-1129-E267-A6BD23ABE4C1}"/>
          </ac:grpSpMkLst>
        </pc:grpChg>
        <pc:grpChg chg="del mod">
          <ac:chgData name="Kokchun Giang" userId="67e2125d-ec8c-4323-9653-9824a2ad815f" providerId="ADAL" clId="{C25B542B-E4E8-D141-AA14-043D930A865A}" dt="2024-01-24T19:39:31.114" v="1419"/>
          <ac:grpSpMkLst>
            <pc:docMk/>
            <pc:sldMk cId="2374835458" sldId="332"/>
            <ac:grpSpMk id="1084" creationId="{749FD821-3FFC-0DAA-7F9F-65C23B1948F2}"/>
          </ac:grpSpMkLst>
        </pc:grpChg>
        <pc:grpChg chg="del 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87" creationId="{4E8F4791-D596-3ECF-61F2-1808131FA790}"/>
          </ac:grpSpMkLst>
        </pc:grpChg>
        <pc:grpChg chg="del 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94" creationId="{B2D367CD-6F74-9145-B695-32BE91AE9194}"/>
          </ac:grpSpMkLst>
        </pc:grpChg>
        <pc:grpChg chg="mod">
          <ac:chgData name="Kokchun Giang" userId="67e2125d-ec8c-4323-9653-9824a2ad815f" providerId="ADAL" clId="{C25B542B-E4E8-D141-AA14-043D930A865A}" dt="2024-01-24T19:39:34.256" v="1426"/>
          <ac:grpSpMkLst>
            <pc:docMk/>
            <pc:sldMk cId="2374835458" sldId="332"/>
            <ac:grpSpMk id="1095" creationId="{52A71516-83D6-CBDD-88B1-2F34581D4417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00" creationId="{AE270512-C241-F461-4C40-2663B4D0A90A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16" creationId="{F139F9E6-0262-B8D7-9EEE-51E2E0185CC2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17" creationId="{50432355-F7ED-85EE-F714-807733D5E66C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25" creationId="{7FF728D2-CB44-C293-9A22-4BEC3C9B11FC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26" creationId="{167F33BC-0C1D-1EB0-085A-20F9C8A5D498}"/>
          </ac:grpSpMkLst>
        </pc:grpChg>
        <pc:grpChg chg="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131" creationId="{595DFED0-93D7-F162-8FE0-8E1EBCB8ABE8}"/>
          </ac:grpSpMkLst>
        </pc:grpChg>
        <pc:grpChg chg="mod">
          <ac:chgData name="Kokchun Giang" userId="67e2125d-ec8c-4323-9653-9824a2ad815f" providerId="ADAL" clId="{C25B542B-E4E8-D141-AA14-043D930A865A}" dt="2024-01-24T19:57:03.233" v="1912" actId="164"/>
          <ac:grpSpMkLst>
            <pc:docMk/>
            <pc:sldMk cId="2374835458" sldId="332"/>
            <ac:grpSpMk id="1148" creationId="{1B3ECCB8-F76A-EFA5-336B-90327D96DB01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51" creationId="{2F642EDA-A35A-FF74-D60A-20F3D7F41445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69" creationId="{D7256DD3-888F-2F3D-C5F1-750F8A8047D7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70" creationId="{88D4F78F-2DD4-AA58-78B4-9A9A14A98EC5}"/>
          </ac:grpSpMkLst>
        </pc:grpChg>
        <pc:grpChg chg="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176" creationId="{0EB08518-7DE2-FC01-49EE-8C8354827CC0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89" creationId="{0080D975-6CE4-9051-EB70-E0EB0D13382B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0" creationId="{1B2A443F-085E-F596-3A80-506855489FDB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1" creationId="{0ADAC1A5-2535-EE99-29B9-738B866CE5DA}"/>
          </ac:grpSpMkLst>
        </pc:grpChg>
        <pc:grpChg chg="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192" creationId="{00F85706-FBAD-225F-8561-AC73FE0B71C1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6" creationId="{28739899-5D44-CA3C-5382-A65A143F351E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7" creationId="{055B5AB0-88AF-B45B-EF3E-1BA0E369F9BA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08" creationId="{7D0B1D98-3726-3A72-1B73-48F17D4CE7D2}"/>
          </ac:grpSpMkLst>
        </pc:grpChg>
        <pc:grpChg chg="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17" creationId="{51DC279A-E52E-F044-AB4F-460F82E6244C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30" creationId="{E59FA947-881F-E5A9-D7FC-0D894F2EEA8C}"/>
          </ac:grpSpMkLst>
        </pc:grpChg>
        <pc:grpChg chg="mod">
          <ac:chgData name="Kokchun Giang" userId="67e2125d-ec8c-4323-9653-9824a2ad815f" providerId="ADAL" clId="{C25B542B-E4E8-D141-AA14-043D930A865A}" dt="2024-01-24T19:44:44.497" v="1560"/>
          <ac:grpSpMkLst>
            <pc:docMk/>
            <pc:sldMk cId="2374835458" sldId="332"/>
            <ac:grpSpMk id="1233" creationId="{034C195C-E0FA-D82C-3505-AC3E6897C4D2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43" creationId="{DF1BBEE1-D8A2-7B35-6E32-45593A7E2545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56" creationId="{DD59B485-B8ED-39A1-E512-055C150C0EDE}"/>
          </ac:grpSpMkLst>
        </pc:grpChg>
        <pc:grpChg chg="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58" creationId="{C574F059-55A2-DF1B-C3C1-54CF449FABBE}"/>
          </ac:grpSpMkLst>
        </pc:grpChg>
        <pc:grpChg chg="add mod">
          <ac:chgData name="Kokchun Giang" userId="67e2125d-ec8c-4323-9653-9824a2ad815f" providerId="ADAL" clId="{C25B542B-E4E8-D141-AA14-043D930A865A}" dt="2024-01-24T19:55:48.008" v="1895" actId="164"/>
          <ac:grpSpMkLst>
            <pc:docMk/>
            <pc:sldMk cId="2374835458" sldId="332"/>
            <ac:grpSpMk id="1259" creationId="{5F0E4342-EA67-15D3-81F1-C841B3A4900E}"/>
          </ac:grpSpMkLst>
        </pc:grpChg>
        <pc:grpChg chg="add mod">
          <ac:chgData name="Kokchun Giang" userId="67e2125d-ec8c-4323-9653-9824a2ad815f" providerId="ADAL" clId="{C25B542B-E4E8-D141-AA14-043D930A865A}" dt="2024-01-24T19:55:54.174" v="1897" actId="164"/>
          <ac:grpSpMkLst>
            <pc:docMk/>
            <pc:sldMk cId="2374835458" sldId="332"/>
            <ac:grpSpMk id="1260" creationId="{55BC7FE9-C44C-0036-DA3A-2680637B788C}"/>
          </ac:grpSpMkLst>
        </pc:grpChg>
        <pc:grpChg chg="add mod">
          <ac:chgData name="Kokchun Giang" userId="67e2125d-ec8c-4323-9653-9824a2ad815f" providerId="ADAL" clId="{C25B542B-E4E8-D141-AA14-043D930A865A}" dt="2024-01-24T19:55:59.133" v="1899" actId="164"/>
          <ac:grpSpMkLst>
            <pc:docMk/>
            <pc:sldMk cId="2374835458" sldId="332"/>
            <ac:grpSpMk id="1261" creationId="{2843CDC4-ECE0-18D5-CFEB-3F45E0F4F27C}"/>
          </ac:grpSpMkLst>
        </pc:grpChg>
        <pc:grpChg chg="add mod">
          <ac:chgData name="Kokchun Giang" userId="67e2125d-ec8c-4323-9653-9824a2ad815f" providerId="ADAL" clId="{C25B542B-E4E8-D141-AA14-043D930A865A}" dt="2024-01-24T19:56:19.165" v="1903" actId="164"/>
          <ac:grpSpMkLst>
            <pc:docMk/>
            <pc:sldMk cId="2374835458" sldId="332"/>
            <ac:grpSpMk id="1262" creationId="{B833B5ED-5B1C-8DA2-9ADA-AACFAF349C58}"/>
          </ac:grpSpMkLst>
        </pc:grpChg>
        <pc:grpChg chg="add mod">
          <ac:chgData name="Kokchun Giang" userId="67e2125d-ec8c-4323-9653-9824a2ad815f" providerId="ADAL" clId="{C25B542B-E4E8-D141-AA14-043D930A865A}" dt="2024-01-24T19:56:40.132" v="1907" actId="164"/>
          <ac:grpSpMkLst>
            <pc:docMk/>
            <pc:sldMk cId="2374835458" sldId="332"/>
            <ac:grpSpMk id="1263" creationId="{0BAAD3BC-97F8-2FDB-7677-77CA49241CE3}"/>
          </ac:grpSpMkLst>
        </pc:grpChg>
        <pc:grpChg chg="add mod">
          <ac:chgData name="Kokchun Giang" userId="67e2125d-ec8c-4323-9653-9824a2ad815f" providerId="ADAL" clId="{C25B542B-E4E8-D141-AA14-043D930A865A}" dt="2024-01-24T19:56:54.710" v="1910" actId="164"/>
          <ac:grpSpMkLst>
            <pc:docMk/>
            <pc:sldMk cId="2374835458" sldId="332"/>
            <ac:grpSpMk id="1264" creationId="{60E80131-8FC5-0B6B-1557-91701CA2DC5A}"/>
          </ac:grpSpMkLst>
        </pc:grpChg>
        <pc:grpChg chg="add mod">
          <ac:chgData name="Kokchun Giang" userId="67e2125d-ec8c-4323-9653-9824a2ad815f" providerId="ADAL" clId="{C25B542B-E4E8-D141-AA14-043D930A865A}" dt="2024-01-24T19:57:03.233" v="1912" actId="164"/>
          <ac:grpSpMkLst>
            <pc:docMk/>
            <pc:sldMk cId="2374835458" sldId="332"/>
            <ac:grpSpMk id="1265" creationId="{544553E2-6D4E-ACE9-9F15-1696541D9A31}"/>
          </ac:grpSpMkLst>
        </pc:grpChg>
        <pc:grpChg chg="add mod">
          <ac:chgData name="Kokchun Giang" userId="67e2125d-ec8c-4323-9653-9824a2ad815f" providerId="ADAL" clId="{C25B542B-E4E8-D141-AA14-043D930A865A}" dt="2024-01-24T19:57:12.657" v="1914" actId="164"/>
          <ac:grpSpMkLst>
            <pc:docMk/>
            <pc:sldMk cId="2374835458" sldId="332"/>
            <ac:grpSpMk id="1266" creationId="{01B07E22-F80A-DD3B-0784-9C3220AA4F1E}"/>
          </ac:grpSpMkLst>
        </pc:grpChg>
        <pc:grpChg chg="add mod">
          <ac:chgData name="Kokchun Giang" userId="67e2125d-ec8c-4323-9653-9824a2ad815f" providerId="ADAL" clId="{C25B542B-E4E8-D141-AA14-043D930A865A}" dt="2024-01-24T19:57:20.995" v="1916" actId="164"/>
          <ac:grpSpMkLst>
            <pc:docMk/>
            <pc:sldMk cId="2374835458" sldId="332"/>
            <ac:grpSpMk id="1267" creationId="{E52D5252-E785-9387-A311-4C23AE67B231}"/>
          </ac:grpSpMkLst>
        </pc:grpChg>
        <pc:grpChg chg="add mod">
          <ac:chgData name="Kokchun Giang" userId="67e2125d-ec8c-4323-9653-9824a2ad815f" providerId="ADAL" clId="{C25B542B-E4E8-D141-AA14-043D930A865A}" dt="2024-01-24T19:57:26.161" v="1918" actId="164"/>
          <ac:grpSpMkLst>
            <pc:docMk/>
            <pc:sldMk cId="2374835458" sldId="332"/>
            <ac:grpSpMk id="1268" creationId="{B66BCEED-F9AD-2D85-F338-A453CA5E690B}"/>
          </ac:grpSpMkLst>
        </pc:grpChg>
        <pc:grpChg chg="add mod">
          <ac:chgData name="Kokchun Giang" userId="67e2125d-ec8c-4323-9653-9824a2ad815f" providerId="ADAL" clId="{C25B542B-E4E8-D141-AA14-043D930A865A}" dt="2024-01-24T19:57:32.026" v="1920" actId="164"/>
          <ac:grpSpMkLst>
            <pc:docMk/>
            <pc:sldMk cId="2374835458" sldId="332"/>
            <ac:grpSpMk id="1269" creationId="{58D89A2F-0D4F-5EF0-24C5-208E9BD3DD67}"/>
          </ac:grpSpMkLst>
        </pc:grp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5" creationId="{1B79E920-9988-3F5A-55A0-0385981F413E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" creationId="{E266A47C-1B83-0B51-F7E5-2614A7AE6BDC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438" creationId="{6A80B02B-673A-B961-B27B-F48881789B04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439" creationId="{9BBE1CA2-7A0B-CC09-A7F2-E907D21316C3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3" creationId="{DB1EEC39-1154-752E-E779-19FC9E748EED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4" creationId="{00096DA4-DD0D-DF22-D50E-0F03D3AEDDA4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5" creationId="{A3A6E290-B2CB-4E0D-D2A0-B82BBDC40615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6" creationId="{6629122E-8B6E-EE28-6CA5-E79F6C7B7E3A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7" creationId="{2B3223A4-E786-F6F3-0336-D33CFCB11B97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8" creationId="{6CFA7BFB-D95D-ED7C-469F-C590CF6C4000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69" creationId="{0D475016-69F6-6596-2B45-734807F55594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70" creationId="{173DECC1-89EF-2E4D-8B6A-7B86E54512BD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71" creationId="{47A5E660-7048-EF08-A2C8-EA24CCDF2D71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4" creationId="{012BA785-9302-56A0-EC30-4F78EF47354E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5" creationId="{59B5AB25-4B20-C5D2-93B8-A1B04E781E8A}"/>
          </ac:inkMkLst>
        </pc:inkChg>
        <pc:inkChg chg="add mod">
          <ac:chgData name="Kokchun Giang" userId="67e2125d-ec8c-4323-9653-9824a2ad815f" providerId="ADAL" clId="{C25B542B-E4E8-D141-AA14-043D930A865A}" dt="2024-01-24T19:32:22.640" v="974"/>
          <ac:inkMkLst>
            <pc:docMk/>
            <pc:sldMk cId="2374835458" sldId="332"/>
            <ac:inkMk id="486" creationId="{9EC1F925-704C-810C-D7F2-8D2C2D4EC36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89" creationId="{B13EEEAD-DBAD-E180-8022-C90C5EA19E7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92" creationId="{F397D5DF-D274-C292-3A23-A5E65153C117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493" creationId="{19925027-ED16-4A22-DD13-70F128649544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17" creationId="{FA315856-D211-50B8-3D5C-77C9CC560C59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21" creationId="{46E1C3D0-D00B-09A0-1EB3-526106746C1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29" creationId="{2D8A81A3-0EAD-C88E-5C84-721B677CEB62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47" creationId="{487CEB27-51E7-4014-6C43-F039CED37C72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60" creationId="{F358D0F6-73C6-6090-B462-C42CC4BC2CE8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2" creationId="{B140F469-0C19-AC98-9530-086131E21587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3" creationId="{12D12920-F108-7C09-6784-1746C78B6C1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4" creationId="{B3D3EB80-A7C1-D277-7124-68A4FB5B885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5" creationId="{75996273-1DDE-199D-9BA9-BB9FBB46C318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6" creationId="{8B1AA286-8E05-F0B1-9F55-85652A360685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7" creationId="{067A7B27-AF38-97A3-237F-643CB01E808A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8" creationId="{CAAF3C94-A914-0067-7297-5AE3E6FC35DF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79" creationId="{3CBADC8C-7C80-4E1C-E6F5-9B6E053D0F14}"/>
          </ac:inkMkLst>
        </pc:inkChg>
        <pc:inkChg chg="add mod">
          <ac:chgData name="Kokchun Giang" userId="67e2125d-ec8c-4323-9653-9824a2ad815f" providerId="ADAL" clId="{C25B542B-E4E8-D141-AA14-043D930A865A}" dt="2024-01-24T19:32:28.391" v="989"/>
          <ac:inkMkLst>
            <pc:docMk/>
            <pc:sldMk cId="2374835458" sldId="332"/>
            <ac:inkMk id="580" creationId="{0A3A80E0-60CB-63DA-86D8-24630038AC26}"/>
          </ac:inkMkLst>
        </pc:inkChg>
        <pc:inkChg chg="add del mod">
          <ac:chgData name="Kokchun Giang" userId="67e2125d-ec8c-4323-9653-9824a2ad815f" providerId="ADAL" clId="{C25B542B-E4E8-D141-AA14-043D930A865A}" dt="2024-01-24T19:33:12.729" v="1033" actId="9405"/>
          <ac:inkMkLst>
            <pc:docMk/>
            <pc:sldMk cId="2374835458" sldId="332"/>
            <ac:inkMk id="583" creationId="{CDE07997-2317-3F37-CA20-AD2308BE2927}"/>
          </ac:inkMkLst>
        </pc:inkChg>
        <pc:inkChg chg="add del mod">
          <ac:chgData name="Kokchun Giang" userId="67e2125d-ec8c-4323-9653-9824a2ad815f" providerId="ADAL" clId="{C25B542B-E4E8-D141-AA14-043D930A865A}" dt="2024-01-24T19:33:12.019" v="1032" actId="9405"/>
          <ac:inkMkLst>
            <pc:docMk/>
            <pc:sldMk cId="2374835458" sldId="332"/>
            <ac:inkMk id="584" creationId="{01B51CC5-81A0-C0CB-800C-D52878000CB0}"/>
          </ac:inkMkLst>
        </pc:inkChg>
        <pc:inkChg chg="add del mod">
          <ac:chgData name="Kokchun Giang" userId="67e2125d-ec8c-4323-9653-9824a2ad815f" providerId="ADAL" clId="{C25B542B-E4E8-D141-AA14-043D930A865A}" dt="2024-01-24T19:33:11.681" v="1031" actId="9405"/>
          <ac:inkMkLst>
            <pc:docMk/>
            <pc:sldMk cId="2374835458" sldId="332"/>
            <ac:inkMk id="585" creationId="{35F31D4A-4E98-213F-0107-101626EC61D3}"/>
          </ac:inkMkLst>
        </pc:inkChg>
        <pc:inkChg chg="add del mod">
          <ac:chgData name="Kokchun Giang" userId="67e2125d-ec8c-4323-9653-9824a2ad815f" providerId="ADAL" clId="{C25B542B-E4E8-D141-AA14-043D930A865A}" dt="2024-01-24T19:33:11.325" v="1030" actId="9405"/>
          <ac:inkMkLst>
            <pc:docMk/>
            <pc:sldMk cId="2374835458" sldId="332"/>
            <ac:inkMk id="586" creationId="{E889B942-3C08-94AD-32FA-FFD6F3671EDA}"/>
          </ac:inkMkLst>
        </pc:inkChg>
        <pc:inkChg chg="add del mod">
          <ac:chgData name="Kokchun Giang" userId="67e2125d-ec8c-4323-9653-9824a2ad815f" providerId="ADAL" clId="{C25B542B-E4E8-D141-AA14-043D930A865A}" dt="2024-01-24T19:33:10.977" v="1029" actId="9405"/>
          <ac:inkMkLst>
            <pc:docMk/>
            <pc:sldMk cId="2374835458" sldId="332"/>
            <ac:inkMk id="587" creationId="{61B7EAB7-C20E-C44A-CDA6-55DDC47BAAE9}"/>
          </ac:inkMkLst>
        </pc:inkChg>
        <pc:inkChg chg="add del mod">
          <ac:chgData name="Kokchun Giang" userId="67e2125d-ec8c-4323-9653-9824a2ad815f" providerId="ADAL" clId="{C25B542B-E4E8-D141-AA14-043D930A865A}" dt="2024-01-24T19:33:10.610" v="1028" actId="9405"/>
          <ac:inkMkLst>
            <pc:docMk/>
            <pc:sldMk cId="2374835458" sldId="332"/>
            <ac:inkMk id="588" creationId="{5B9E64AF-68CA-2565-55DD-2BAD45FCE7B9}"/>
          </ac:inkMkLst>
        </pc:inkChg>
        <pc:inkChg chg="add del mod">
          <ac:chgData name="Kokchun Giang" userId="67e2125d-ec8c-4323-9653-9824a2ad815f" providerId="ADAL" clId="{C25B542B-E4E8-D141-AA14-043D930A865A}" dt="2024-01-24T19:33:10.325" v="1027" actId="9405"/>
          <ac:inkMkLst>
            <pc:docMk/>
            <pc:sldMk cId="2374835458" sldId="332"/>
            <ac:inkMk id="589" creationId="{25BF95C7-1E99-AB04-249C-361D371AEB76}"/>
          </ac:inkMkLst>
        </pc:inkChg>
        <pc:inkChg chg="add del mod">
          <ac:chgData name="Kokchun Giang" userId="67e2125d-ec8c-4323-9653-9824a2ad815f" providerId="ADAL" clId="{C25B542B-E4E8-D141-AA14-043D930A865A}" dt="2024-01-24T19:33:10.106" v="1026" actId="9405"/>
          <ac:inkMkLst>
            <pc:docMk/>
            <pc:sldMk cId="2374835458" sldId="332"/>
            <ac:inkMk id="590" creationId="{447ACBB1-4320-0557-73DA-30DD581E0627}"/>
          </ac:inkMkLst>
        </pc:inkChg>
        <pc:inkChg chg="add del mod">
          <ac:chgData name="Kokchun Giang" userId="67e2125d-ec8c-4323-9653-9824a2ad815f" providerId="ADAL" clId="{C25B542B-E4E8-D141-AA14-043D930A865A}" dt="2024-01-24T19:33:09.809" v="1025" actId="9405"/>
          <ac:inkMkLst>
            <pc:docMk/>
            <pc:sldMk cId="2374835458" sldId="332"/>
            <ac:inkMk id="591" creationId="{905C1C22-3CF2-2209-0A3F-0DFD5B20CF26}"/>
          </ac:inkMkLst>
        </pc:inkChg>
        <pc:inkChg chg="add del mod">
          <ac:chgData name="Kokchun Giang" userId="67e2125d-ec8c-4323-9653-9824a2ad815f" providerId="ADAL" clId="{C25B542B-E4E8-D141-AA14-043D930A865A}" dt="2024-01-24T19:33:09.561" v="1024" actId="9405"/>
          <ac:inkMkLst>
            <pc:docMk/>
            <pc:sldMk cId="2374835458" sldId="332"/>
            <ac:inkMk id="592" creationId="{7F32296E-8A84-9743-3DCC-770469D9DCA2}"/>
          </ac:inkMkLst>
        </pc:inkChg>
        <pc:inkChg chg="add del mod">
          <ac:chgData name="Kokchun Giang" userId="67e2125d-ec8c-4323-9653-9824a2ad815f" providerId="ADAL" clId="{C25B542B-E4E8-D141-AA14-043D930A865A}" dt="2024-01-24T19:33:09.301" v="1023" actId="9405"/>
          <ac:inkMkLst>
            <pc:docMk/>
            <pc:sldMk cId="2374835458" sldId="332"/>
            <ac:inkMk id="593" creationId="{AA27370D-6D4F-86B2-7DE3-70BC34D4C516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94" creationId="{4330FE2F-8AEF-3033-73D4-B94EA24AFF84}"/>
          </ac:inkMkLst>
        </pc:inkChg>
        <pc:inkChg chg="del">
          <ac:chgData name="Kokchun Giang" userId="67e2125d-ec8c-4323-9653-9824a2ad815f" providerId="ADAL" clId="{C25B542B-E4E8-D141-AA14-043D930A865A}" dt="2024-01-24T19:28:20.285" v="957" actId="478"/>
          <ac:inkMkLst>
            <pc:docMk/>
            <pc:sldMk cId="2374835458" sldId="332"/>
            <ac:inkMk id="595" creationId="{90D67265-35D2-2104-950C-C49B18577209}"/>
          </ac:inkMkLst>
        </pc:inkChg>
        <pc:inkChg chg="add del mod">
          <ac:chgData name="Kokchun Giang" userId="67e2125d-ec8c-4323-9653-9824a2ad815f" providerId="ADAL" clId="{C25B542B-E4E8-D141-AA14-043D930A865A}" dt="2024-01-24T19:33:09.043" v="1022" actId="9405"/>
          <ac:inkMkLst>
            <pc:docMk/>
            <pc:sldMk cId="2374835458" sldId="332"/>
            <ac:inkMk id="596" creationId="{D2274587-63EA-167D-77A4-AA7215C11C74}"/>
          </ac:inkMkLst>
        </pc:inkChg>
        <pc:inkChg chg="add del mod">
          <ac:chgData name="Kokchun Giang" userId="67e2125d-ec8c-4323-9653-9824a2ad815f" providerId="ADAL" clId="{C25B542B-E4E8-D141-AA14-043D930A865A}" dt="2024-01-24T19:33:08.873" v="1021"/>
          <ac:inkMkLst>
            <pc:docMk/>
            <pc:sldMk cId="2374835458" sldId="332"/>
            <ac:inkMk id="610" creationId="{0967166F-0D8A-498C-1AF6-597F507DB563}"/>
          </ac:inkMkLst>
        </pc:inkChg>
        <pc:inkChg chg="add del mod">
          <ac:chgData name="Kokchun Giang" userId="67e2125d-ec8c-4323-9653-9824a2ad815f" providerId="ADAL" clId="{C25B542B-E4E8-D141-AA14-043D930A865A}" dt="2024-01-24T19:33:08.620" v="1019" actId="9405"/>
          <ac:inkMkLst>
            <pc:docMk/>
            <pc:sldMk cId="2374835458" sldId="332"/>
            <ac:inkMk id="619" creationId="{873947C6-D154-7848-7A9E-6E3FEFCFF79D}"/>
          </ac:inkMkLst>
        </pc:inkChg>
        <pc:inkChg chg="add del mod">
          <ac:chgData name="Kokchun Giang" userId="67e2125d-ec8c-4323-9653-9824a2ad815f" providerId="ADAL" clId="{C25B542B-E4E8-D141-AA14-043D930A865A}" dt="2024-01-24T19:33:08.410" v="1018" actId="9405"/>
          <ac:inkMkLst>
            <pc:docMk/>
            <pc:sldMk cId="2374835458" sldId="332"/>
            <ac:inkMk id="621" creationId="{422E2324-BF08-E759-B24B-E2CA6A9E3007}"/>
          </ac:inkMkLst>
        </pc:inkChg>
        <pc:inkChg chg="add del mod">
          <ac:chgData name="Kokchun Giang" userId="67e2125d-ec8c-4323-9653-9824a2ad815f" providerId="ADAL" clId="{C25B542B-E4E8-D141-AA14-043D930A865A}" dt="2024-01-24T19:33:08.226" v="1017" actId="9405"/>
          <ac:inkMkLst>
            <pc:docMk/>
            <pc:sldMk cId="2374835458" sldId="332"/>
            <ac:inkMk id="623" creationId="{5F000EBD-5843-BAB4-DCE2-300728719700}"/>
          </ac:inkMkLst>
        </pc:inkChg>
        <pc:inkChg chg="add del mod">
          <ac:chgData name="Kokchun Giang" userId="67e2125d-ec8c-4323-9653-9824a2ad815f" providerId="ADAL" clId="{C25B542B-E4E8-D141-AA14-043D930A865A}" dt="2024-01-24T19:33:07.991" v="1016" actId="9405"/>
          <ac:inkMkLst>
            <pc:docMk/>
            <pc:sldMk cId="2374835458" sldId="332"/>
            <ac:inkMk id="627" creationId="{0B31596C-694D-5E2C-6899-CC8266058741}"/>
          </ac:inkMkLst>
        </pc:inkChg>
        <pc:inkChg chg="add del mod">
          <ac:chgData name="Kokchun Giang" userId="67e2125d-ec8c-4323-9653-9824a2ad815f" providerId="ADAL" clId="{C25B542B-E4E8-D141-AA14-043D930A865A}" dt="2024-01-24T19:33:07.788" v="1015" actId="9405"/>
          <ac:inkMkLst>
            <pc:docMk/>
            <pc:sldMk cId="2374835458" sldId="332"/>
            <ac:inkMk id="628" creationId="{8D67A512-BBD2-2526-3203-07ECD4930E49}"/>
          </ac:inkMkLst>
        </pc:inkChg>
        <pc:inkChg chg="add del mod">
          <ac:chgData name="Kokchun Giang" userId="67e2125d-ec8c-4323-9653-9824a2ad815f" providerId="ADAL" clId="{C25B542B-E4E8-D141-AA14-043D930A865A}" dt="2024-01-24T19:33:07.573" v="1014" actId="9405"/>
          <ac:inkMkLst>
            <pc:docMk/>
            <pc:sldMk cId="2374835458" sldId="332"/>
            <ac:inkMk id="629" creationId="{80FA6795-46E7-1BAC-2A8C-81F13BDC5A2B}"/>
          </ac:inkMkLst>
        </pc:inkChg>
        <pc:inkChg chg="add del mod">
          <ac:chgData name="Kokchun Giang" userId="67e2125d-ec8c-4323-9653-9824a2ad815f" providerId="ADAL" clId="{C25B542B-E4E8-D141-AA14-043D930A865A}" dt="2024-01-24T19:33:07.272" v="1013"/>
          <ac:inkMkLst>
            <pc:docMk/>
            <pc:sldMk cId="2374835458" sldId="332"/>
            <ac:inkMk id="630" creationId="{F1D1B1C7-7647-A117-8984-1126EC76EC0E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33" creationId="{574919A7-448A-79EA-32B2-5C7EEDBD7A82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37" creationId="{B9141D87-6047-DDBD-D2E3-0C240B2E01CF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7" creationId="{01DAC80F-6E5D-B43C-3AB7-14D80E3FDC4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8" creationId="{DE5EC3A3-AE92-F028-2D0A-0D046F57EEA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79" creationId="{03620795-9FBE-29DC-5F57-56207CBC5A26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80" creationId="{754F7ACE-D031-AC57-E1AB-2854B81396C7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681" creationId="{77E81280-C7F8-C7A2-D715-496F4452BC21}"/>
          </ac:inkMkLst>
        </pc:inkChg>
        <pc:inkChg chg="add mod">
          <ac:chgData name="Kokchun Giang" userId="67e2125d-ec8c-4323-9653-9824a2ad815f" providerId="ADAL" clId="{C25B542B-E4E8-D141-AA14-043D930A865A}" dt="2024-01-24T19:33:29.913" v="1037"/>
          <ac:inkMkLst>
            <pc:docMk/>
            <pc:sldMk cId="2374835458" sldId="332"/>
            <ac:inkMk id="682" creationId="{E257B19C-0952-73E8-7E24-7EEC1D802D4D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4" creationId="{683F5626-72FC-A645-2189-236FC69752E4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5" creationId="{5CA21E26-46BF-E6FF-C03A-DC2C0005B879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686" creationId="{C804F006-6096-6289-865E-A04EE0D9992C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37" creationId="{374CAD46-E29B-864D-7C09-5EA06E4C0003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56" creationId="{D9745246-F75D-C484-50D0-CEE16D616CBC}"/>
          </ac:inkMkLst>
        </pc:inkChg>
        <pc:inkChg chg="del">
          <ac:chgData name="Kokchun Giang" userId="67e2125d-ec8c-4323-9653-9824a2ad815f" providerId="ADAL" clId="{C25B542B-E4E8-D141-AA14-043D930A865A}" dt="2024-01-24T19:28:22.655" v="958" actId="478"/>
          <ac:inkMkLst>
            <pc:docMk/>
            <pc:sldMk cId="2374835458" sldId="332"/>
            <ac:inkMk id="783" creationId="{3C76B25B-B0F2-07AE-3D30-E1D706627B23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84" creationId="{13471278-9FEA-104A-3D16-A281B5BBE86E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85" creationId="{1FF1E015-1F55-9D16-E90B-EA60F90DD10F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0" creationId="{5E1840E7-5F22-ECDB-F0B3-FD062C03E57C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1" creationId="{057EA302-9407-4AC1-BF40-B85870DE1684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2" creationId="{29EBBE87-542D-B245-8A30-71AA5F55172B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3" creationId="{96BD18EE-7E53-EEF0-23B2-9E7D0A7CC400}"/>
          </ac:inkMkLst>
        </pc:inkChg>
        <pc:inkChg chg="add mod">
          <ac:chgData name="Kokchun Giang" userId="67e2125d-ec8c-4323-9653-9824a2ad815f" providerId="ADAL" clId="{C25B542B-E4E8-D141-AA14-043D930A865A}" dt="2024-01-24T19:33:40.368" v="1050"/>
          <ac:inkMkLst>
            <pc:docMk/>
            <pc:sldMk cId="2374835458" sldId="332"/>
            <ac:inkMk id="794" creationId="{30C4DEDD-FBAA-2650-EC3E-E89DA24AD6F1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799" creationId="{75166C3B-7B97-D7A4-44AB-B1A60C086402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800" creationId="{B013A4C7-A679-E428-5C51-E1A3B2E1D9C8}"/>
          </ac:inkMkLst>
        </pc:inkChg>
        <pc:inkChg chg="add mod">
          <ac:chgData name="Kokchun Giang" userId="67e2125d-ec8c-4323-9653-9824a2ad815f" providerId="ADAL" clId="{C25B542B-E4E8-D141-AA14-043D930A865A}" dt="2024-01-24T19:33:57.671" v="1054"/>
          <ac:inkMkLst>
            <pc:docMk/>
            <pc:sldMk cId="2374835458" sldId="332"/>
            <ac:inkMk id="801" creationId="{0EAA80AB-6D2E-4C79-939A-8E4A76581969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3" creationId="{338AC4D5-6B23-A82E-3F69-C946EF3AECE5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4" creationId="{0EF60B1B-3394-2C8C-DA64-4AFF7EF70961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6" creationId="{54041951-0EDD-914A-E1BD-A51614EC7E49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7" creationId="{8E73DD99-0971-CDA5-E74D-12C55A752E7D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8" creationId="{8C34B852-88DF-26A2-E0A1-7D23FE31AB7C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09" creationId="{1304EC98-3BB7-5B10-EA34-F2D023F008FC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0" creationId="{67C9A02C-7F73-5F41-BCE8-DEB31A2E2307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1" creationId="{BDDC2ACA-317F-FF96-B426-1A83EA4153BD}"/>
          </ac:inkMkLst>
        </pc:inkChg>
        <pc:inkChg chg="add mod">
          <ac:chgData name="Kokchun Giang" userId="67e2125d-ec8c-4323-9653-9824a2ad815f" providerId="ADAL" clId="{C25B542B-E4E8-D141-AA14-043D930A865A}" dt="2024-01-24T19:34:02.143" v="1065"/>
          <ac:inkMkLst>
            <pc:docMk/>
            <pc:sldMk cId="2374835458" sldId="332"/>
            <ac:inkMk id="812" creationId="{C441A83C-827C-EB90-8862-52CDA2A26232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5" creationId="{F6C30015-835C-5E43-727A-1FE08A66D6B9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6" creationId="{E20239B0-DD62-4ABF-8DF6-58C2F0A310A5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7" creationId="{E57C83E4-D057-3A73-33E7-185902C4EBA4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8" creationId="{14D46927-E7C1-890C-B4BF-4E955978302C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19" creationId="{4665F13C-9369-70FD-AAAD-DF089B2E8A6E}"/>
          </ac:inkMkLst>
        </pc:inkChg>
        <pc:inkChg chg="add mod">
          <ac:chgData name="Kokchun Giang" userId="67e2125d-ec8c-4323-9653-9824a2ad815f" providerId="ADAL" clId="{C25B542B-E4E8-D141-AA14-043D930A865A}" dt="2024-01-24T19:34:06.944" v="1072"/>
          <ac:inkMkLst>
            <pc:docMk/>
            <pc:sldMk cId="2374835458" sldId="332"/>
            <ac:inkMk id="820" creationId="{DF94D419-CB93-3D3E-CC90-37F0E1F83073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2" creationId="{F0925140-6A89-D48E-481E-19F1B9846AED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3" creationId="{9EFC2C1D-0670-19BE-4E33-230AEDCEF93C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4" creationId="{B6047E39-410F-01FF-C41D-AD25D524246D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5" creationId="{C2FF0687-5904-1DEE-1F65-54E367549D7B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6" creationId="{01A997B5-00E5-CAB4-8F99-7B1C47C972DE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7" creationId="{2CB5EF37-AF27-DDF6-C7B1-EC1E3FA16C4A}"/>
          </ac:inkMkLst>
        </pc:inkChg>
        <pc:inkChg chg="add mod">
          <ac:chgData name="Kokchun Giang" userId="67e2125d-ec8c-4323-9653-9824a2ad815f" providerId="ADAL" clId="{C25B542B-E4E8-D141-AA14-043D930A865A}" dt="2024-01-24T19:34:11.534" v="1080"/>
          <ac:inkMkLst>
            <pc:docMk/>
            <pc:sldMk cId="2374835458" sldId="332"/>
            <ac:inkMk id="828" creationId="{F8E362B8-D4A7-122C-DF8E-A448F78C3A4F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0" creationId="{42CED6AF-EB53-7230-C7EF-3DCCA85F2BAB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1" creationId="{AE8BCDDA-2C3D-2ED9-69E8-D448F337B8CC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2" creationId="{A6143E29-0658-A548-5A3C-5F57CBB694F2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3" creationId="{C2FE42A5-C085-B170-082B-0BC92D17E496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4" creationId="{897B5426-414B-39B4-6EA1-72DAFB18DAA7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5" creationId="{904B5FA4-EEBC-2F1B-C24A-A5760B473BE8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6" creationId="{AED673C2-2970-F5FD-722A-E2DD2140224B}"/>
          </ac:inkMkLst>
        </pc:inkChg>
        <pc:inkChg chg="add mod">
          <ac:chgData name="Kokchun Giang" userId="67e2125d-ec8c-4323-9653-9824a2ad815f" providerId="ADAL" clId="{C25B542B-E4E8-D141-AA14-043D930A865A}" dt="2024-01-24T19:34:17.339" v="1091"/>
          <ac:inkMkLst>
            <pc:docMk/>
            <pc:sldMk cId="2374835458" sldId="332"/>
            <ac:inkMk id="837" creationId="{5A514F27-C3CE-E21F-B942-6D5FF638884D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39" creationId="{B680F558-0324-A0FB-EDA9-B47928EC89EC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0" creationId="{9999625B-007D-FE9F-12CC-79160868C4D2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1" creationId="{16176A1C-8D96-92BC-EAA2-1D4E044DE971}"/>
          </ac:inkMkLst>
        </pc:inkChg>
        <pc:inkChg chg="add mod">
          <ac:chgData name="Kokchun Giang" userId="67e2125d-ec8c-4323-9653-9824a2ad815f" providerId="ADAL" clId="{C25B542B-E4E8-D141-AA14-043D930A865A}" dt="2024-01-24T19:34:21.254" v="1096"/>
          <ac:inkMkLst>
            <pc:docMk/>
            <pc:sldMk cId="2374835458" sldId="332"/>
            <ac:inkMk id="842" creationId="{429DEECA-4AD2-FFE5-169D-302687149213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4" creationId="{D3E447AD-1EDD-018B-D300-D682D4F86EBA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5" creationId="{2676B112-5BD5-CC42-F062-9C6B7467EE4B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6" creationId="{CA356B8A-417A-536A-1597-5C00DF622006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7" creationId="{A7CA0FBF-25E6-83C6-7463-C67C83E1B11A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8" creationId="{D8FF88AE-829B-6A26-E4FA-7BCB873C592E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49" creationId="{61C6B909-7033-A811-A924-92693139B086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0" creationId="{920EB380-6BEE-EFA9-5B9D-26280A063BD3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1" creationId="{EB8382CB-E224-0FD2-391A-05D550043C08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2" creationId="{54BAD496-334B-083D-9257-0DD7C5F4AF61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3" creationId="{23851C2A-4879-8996-E931-F880C1924144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4" creationId="{896DBB56-1EE4-031A-1FD1-93034658D4F8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5" creationId="{EFA78CD9-C424-C656-1E88-7E8AC7DB34F9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6" creationId="{1F7D73E1-EF49-B1BE-B7DF-DC79F77C5EC7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7" creationId="{A96BDEF3-4779-3263-9FEE-1518914CADCC}"/>
          </ac:inkMkLst>
        </pc:inkChg>
        <pc:inkChg chg="add mod">
          <ac:chgData name="Kokchun Giang" userId="67e2125d-ec8c-4323-9653-9824a2ad815f" providerId="ADAL" clId="{C25B542B-E4E8-D141-AA14-043D930A865A}" dt="2024-01-24T19:34:29.170" v="1112"/>
          <ac:inkMkLst>
            <pc:docMk/>
            <pc:sldMk cId="2374835458" sldId="332"/>
            <ac:inkMk id="858" creationId="{E28677E0-113C-2742-851B-EA84BC5454BC}"/>
          </ac:inkMkLst>
        </pc:inkChg>
        <pc:inkChg chg="add mod">
          <ac:chgData name="Kokchun Giang" userId="67e2125d-ec8c-4323-9653-9824a2ad815f" providerId="ADAL" clId="{C25B542B-E4E8-D141-AA14-043D930A865A}" dt="2024-01-24T19:55:54.174" v="1897" actId="164"/>
          <ac:inkMkLst>
            <pc:docMk/>
            <pc:sldMk cId="2374835458" sldId="332"/>
            <ac:inkMk id="861" creationId="{A4B7DF20-CD08-7B5A-60FF-EAA22AE760F9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2" creationId="{8D00E508-E5DB-231F-A735-F450B729766A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3" creationId="{778F2A72-51F9-D04F-B421-201E81EFBF05}"/>
          </ac:inkMkLst>
        </pc:inkChg>
        <pc:inkChg chg="add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64" creationId="{456D18C5-62FD-29EF-21B0-1EFD2C8859AF}"/>
          </ac:inkMkLst>
        </pc:inkChg>
        <pc:inkChg chg="add del mod">
          <ac:chgData name="Kokchun Giang" userId="67e2125d-ec8c-4323-9653-9824a2ad815f" providerId="ADAL" clId="{C25B542B-E4E8-D141-AA14-043D930A865A}" dt="2024-01-24T19:35:06.740" v="1133" actId="9405"/>
          <ac:inkMkLst>
            <pc:docMk/>
            <pc:sldMk cId="2374835458" sldId="332"/>
            <ac:inkMk id="866" creationId="{E9C3CB25-14E0-931F-A1B6-9DD34862968E}"/>
          </ac:inkMkLst>
        </pc:inkChg>
        <pc:inkChg chg="add del mod">
          <ac:chgData name="Kokchun Giang" userId="67e2125d-ec8c-4323-9653-9824a2ad815f" providerId="ADAL" clId="{C25B542B-E4E8-D141-AA14-043D930A865A}" dt="2024-01-24T19:35:06.179" v="1132" actId="9405"/>
          <ac:inkMkLst>
            <pc:docMk/>
            <pc:sldMk cId="2374835458" sldId="332"/>
            <ac:inkMk id="867" creationId="{C01BCA39-979C-CF44-76F8-E7DCE6B6DC40}"/>
          </ac:inkMkLst>
        </pc:inkChg>
        <pc:inkChg chg="add del mod">
          <ac:chgData name="Kokchun Giang" userId="67e2125d-ec8c-4323-9653-9824a2ad815f" providerId="ADAL" clId="{C25B542B-E4E8-D141-AA14-043D930A865A}" dt="2024-01-24T19:35:05.827" v="1131" actId="9405"/>
          <ac:inkMkLst>
            <pc:docMk/>
            <pc:sldMk cId="2374835458" sldId="332"/>
            <ac:inkMk id="868" creationId="{977E2D21-9A6B-1F25-00A0-E7CAD9F1FE71}"/>
          </ac:inkMkLst>
        </pc:inkChg>
        <pc:inkChg chg="add del mod">
          <ac:chgData name="Kokchun Giang" userId="67e2125d-ec8c-4323-9653-9824a2ad815f" providerId="ADAL" clId="{C25B542B-E4E8-D141-AA14-043D930A865A}" dt="2024-01-24T19:35:05.612" v="1130" actId="9405"/>
          <ac:inkMkLst>
            <pc:docMk/>
            <pc:sldMk cId="2374835458" sldId="332"/>
            <ac:inkMk id="869" creationId="{72D8B67D-2CA9-DDAD-29AD-ADE5BC0400C7}"/>
          </ac:inkMkLst>
        </pc:inkChg>
        <pc:inkChg chg="add del mod">
          <ac:chgData name="Kokchun Giang" userId="67e2125d-ec8c-4323-9653-9824a2ad815f" providerId="ADAL" clId="{C25B542B-E4E8-D141-AA14-043D930A865A}" dt="2024-01-24T19:35:05.373" v="1129" actId="9405"/>
          <ac:inkMkLst>
            <pc:docMk/>
            <pc:sldMk cId="2374835458" sldId="332"/>
            <ac:inkMk id="870" creationId="{5FC8744A-264D-29BF-6C29-F2F4DAF7998B}"/>
          </ac:inkMkLst>
        </pc:inkChg>
        <pc:inkChg chg="add del mod">
          <ac:chgData name="Kokchun Giang" userId="67e2125d-ec8c-4323-9653-9824a2ad815f" providerId="ADAL" clId="{C25B542B-E4E8-D141-AA14-043D930A865A}" dt="2024-01-24T19:35:05.184" v="1128" actId="9405"/>
          <ac:inkMkLst>
            <pc:docMk/>
            <pc:sldMk cId="2374835458" sldId="332"/>
            <ac:inkMk id="871" creationId="{D04CA254-EA91-FDC6-A00A-D59B4995EE22}"/>
          </ac:inkMkLst>
        </pc:inkChg>
        <pc:inkChg chg="add del mod">
          <ac:chgData name="Kokchun Giang" userId="67e2125d-ec8c-4323-9653-9824a2ad815f" providerId="ADAL" clId="{C25B542B-E4E8-D141-AA14-043D930A865A}" dt="2024-01-24T19:35:04.943" v="1127"/>
          <ac:inkMkLst>
            <pc:docMk/>
            <pc:sldMk cId="2374835458" sldId="332"/>
            <ac:inkMk id="872" creationId="{188C164F-5B88-786C-CAE1-DD3D9A1BCFF9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4" creationId="{E7BD06CE-9DB8-8C71-ABCE-9FA6CEF497D9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5" creationId="{CD1F493E-F942-8ABE-685A-7D0855748051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6" creationId="{C8F65D8C-0CB9-D29B-6F1F-E51F548403C4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7" creationId="{C4250927-BBBF-4766-FA7F-E0A7C06B0621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8" creationId="{4A92E229-E13A-4F02-6F63-A465774E40EE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79" creationId="{0C40EDE9-942C-0BC1-F0AE-C544A0269BB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0" creationId="{E953ED9D-4E7F-C9C3-192D-EA6A58B7D15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1" creationId="{68DF9EEF-4238-97E0-FA69-7BD5BF24F8DE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2" creationId="{3B10F353-54C8-A2E4-932B-20C06B85805C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4" creationId="{B92A44FE-927C-6B09-137D-A25643ECA4D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5" creationId="{03A46014-763E-AE8D-0A47-BC1816D732B7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6" creationId="{CC052652-870A-1717-F58D-530F009D6A10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7" creationId="{14094B97-345B-B6D9-E137-35DA5E0C3772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8" creationId="{8E63F6DF-6C0B-1EC5-433D-8267F86A4EF6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89" creationId="{F81709FC-C589-8A4D-693D-31173CADFA5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0" creationId="{2580B1E3-9D14-E0F6-5350-B0CFDA0CC825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1" creationId="{9B4DD186-3A67-26AC-D7B9-5095083BDB9B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2" creationId="{E3566325-67F2-110E-887C-C55D2C6A8FD3}"/>
          </ac:inkMkLst>
        </pc:inkChg>
        <pc:inkChg chg="add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3" creationId="{C2AC0D75-D8A2-3844-B4A6-55BD07035477}"/>
          </ac:inkMkLst>
        </pc:inkChg>
        <pc:inkChg chg="add del mod">
          <ac:chgData name="Kokchun Giang" userId="67e2125d-ec8c-4323-9653-9824a2ad815f" providerId="ADAL" clId="{C25B542B-E4E8-D141-AA14-043D930A865A}" dt="2024-01-24T19:35:50.954" v="1161"/>
          <ac:inkMkLst>
            <pc:docMk/>
            <pc:sldMk cId="2374835458" sldId="332"/>
            <ac:inkMk id="894" creationId="{0BCBDEDE-0414-C297-80EF-D84E0B0008F1}"/>
          </ac:inkMkLst>
        </pc:inkChg>
        <pc:inkChg chg="add del">
          <ac:chgData name="Kokchun Giang" userId="67e2125d-ec8c-4323-9653-9824a2ad815f" providerId="ADAL" clId="{C25B542B-E4E8-D141-AA14-043D930A865A}" dt="2024-01-24T19:35:48.458" v="1157" actId="9405"/>
          <ac:inkMkLst>
            <pc:docMk/>
            <pc:sldMk cId="2374835458" sldId="332"/>
            <ac:inkMk id="896" creationId="{59037BE2-9538-45B0-D30B-46ED5949129A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7" creationId="{6FEEF37E-DE6E-F867-E0FD-1C2AD9EFAEBD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8" creationId="{203A8812-336F-36FF-D533-09602D930CFE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899" creationId="{B65867E3-0966-C5C9-F116-0E232363DB23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0" creationId="{AA433C0A-C684-ECD2-1274-C59F101D8A0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1" creationId="{582BECFF-4C2C-42DE-9E08-61628427F934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3" creationId="{EC2E51E8-9F51-7961-B2DE-2ED5C440A1BD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4" creationId="{54A1BADC-FE13-443F-1FC1-2E8D1EA60B87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5" creationId="{EEFBCFFE-A2AB-EF85-49C2-1D2BE29AE1EF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6" creationId="{35BD755D-145A-0155-950F-08828AFA84D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7" creationId="{E5D8DC50-602E-EDAA-2D61-C94D8D0D4C0E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8" creationId="{F3A7C797-9338-475D-EF37-8D44B451EFD3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09" creationId="{CDF4E4EC-53BA-786A-C16F-51EA3D5DC130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0" creationId="{12036167-0C6A-A0AB-9F1D-40D62199E1D7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1" creationId="{0D381D6E-FDC2-5A97-09ED-8B564B7B464B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2" creationId="{E4A904DF-2BC4-46A0-7F6F-45CD22F4997C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3" creationId="{8F5A8F86-9E20-3589-63D6-4559B1522099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4" creationId="{ADD6ADFE-62ED-B50B-03A0-9ECDFCB7B2EC}"/>
          </ac:inkMkLst>
        </pc:inkChg>
        <pc:inkChg chg="add mod">
          <ac:chgData name="Kokchun Giang" userId="67e2125d-ec8c-4323-9653-9824a2ad815f" providerId="ADAL" clId="{C25B542B-E4E8-D141-AA14-043D930A865A}" dt="2024-01-24T19:36:55.316" v="1256"/>
          <ac:inkMkLst>
            <pc:docMk/>
            <pc:sldMk cId="2374835458" sldId="332"/>
            <ac:inkMk id="915" creationId="{CBD121DB-0B2B-0163-B11D-C9A3AFD5B269}"/>
          </ac:inkMkLst>
        </pc:inkChg>
        <pc:inkChg chg="add mod">
          <ac:chgData name="Kokchun Giang" userId="67e2125d-ec8c-4323-9653-9824a2ad815f" providerId="ADAL" clId="{C25B542B-E4E8-D141-AA14-043D930A865A}" dt="2024-01-24T19:37:02.072" v="1259"/>
          <ac:inkMkLst>
            <pc:docMk/>
            <pc:sldMk cId="2374835458" sldId="332"/>
            <ac:inkMk id="917" creationId="{412F6360-05A4-F4FF-D63C-9168ADC50BA0}"/>
          </ac:inkMkLst>
        </pc:inkChg>
        <pc:inkChg chg="add mod">
          <ac:chgData name="Kokchun Giang" userId="67e2125d-ec8c-4323-9653-9824a2ad815f" providerId="ADAL" clId="{C25B542B-E4E8-D141-AA14-043D930A865A}" dt="2024-01-24T19:37:02.072" v="1259"/>
          <ac:inkMkLst>
            <pc:docMk/>
            <pc:sldMk cId="2374835458" sldId="332"/>
            <ac:inkMk id="918" creationId="{5A82BE42-BE17-A33E-CD86-E0B42C48E1E6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0" creationId="{861F3684-FA84-7105-3784-69379453146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1" creationId="{70C0C338-AC32-D958-74D0-3CB0366CC51F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2" creationId="{EB9CF96F-A13E-4B05-0882-C1F97A5437A8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3" creationId="{0C5B3D4C-F5D3-18DD-0D6D-966537711D5A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4" creationId="{4B7694C3-A9D9-1F03-D82B-0485F59AAEEC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5" creationId="{153373CF-5840-76F7-5329-8AC133C75DB7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6" creationId="{DB0CD9EB-0FC6-C452-FCA5-DD0F50E45D8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7" creationId="{246840D0-8FEC-CC97-2FCF-72203B6117D2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8" creationId="{B20D8AFE-A843-92BF-96B0-F853CD787D20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29" creationId="{30FB56B5-3267-8A69-4193-E72B21007301}"/>
          </ac:inkMkLst>
        </pc:inkChg>
        <pc:inkChg chg="add mod">
          <ac:chgData name="Kokchun Giang" userId="67e2125d-ec8c-4323-9653-9824a2ad815f" providerId="ADAL" clId="{C25B542B-E4E8-D141-AA14-043D930A865A}" dt="2024-01-24T19:37:09.182" v="1271"/>
          <ac:inkMkLst>
            <pc:docMk/>
            <pc:sldMk cId="2374835458" sldId="332"/>
            <ac:inkMk id="930" creationId="{CBBE9C06-40BF-3A78-29C1-D81C25CE49E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3" creationId="{D9C134D3-086B-0BA1-1D96-9E16605A0368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4" creationId="{2C24795D-D54A-7608-8CD1-7BA3C5D3DF7C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5" creationId="{4FB3AE0C-F31B-0507-8F56-A917E07B273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6" creationId="{69D2F293-AC6C-78BA-9744-A5C91353DD10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7" creationId="{2905C8C3-5F3B-C723-6C83-6DF3EB412E28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8" creationId="{7BDF88A2-D26A-E1D5-5A6E-84BAD3D74D29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39" creationId="{540ED01E-DF01-AE16-5AAE-E99ED0A4F4BA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0" creationId="{DF852EFA-03D6-F700-240B-8D977B16F082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1" creationId="{0CBAD067-7716-68F0-3046-5DDBA57B07F2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2" creationId="{F789B16C-1522-D6F3-B844-2C30D1D813B6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3" creationId="{EC796D58-F8B8-7C08-3FCA-4A9E22BB57FF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4" creationId="{037F3383-6D8D-0612-3C8F-2918ECD443E5}"/>
          </ac:inkMkLst>
        </pc:inkChg>
        <pc:inkChg chg="add mod">
          <ac:chgData name="Kokchun Giang" userId="67e2125d-ec8c-4323-9653-9824a2ad815f" providerId="ADAL" clId="{C25B542B-E4E8-D141-AA14-043D930A865A}" dt="2024-01-24T19:37:13.266" v="1286"/>
          <ac:inkMkLst>
            <pc:docMk/>
            <pc:sldMk cId="2374835458" sldId="332"/>
            <ac:inkMk id="946" creationId="{CAC77999-4104-CAB0-E57B-F1EF490ECA8D}"/>
          </ac:inkMkLst>
        </pc:inkChg>
        <pc:inkChg chg="add mod">
          <ac:chgData name="Kokchun Giang" userId="67e2125d-ec8c-4323-9653-9824a2ad815f" providerId="ADAL" clId="{C25B542B-E4E8-D141-AA14-043D930A865A}" dt="2024-01-24T19:56:19.165" v="1903" actId="164"/>
          <ac:inkMkLst>
            <pc:docMk/>
            <pc:sldMk cId="2374835458" sldId="332"/>
            <ac:inkMk id="948" creationId="{D2D93783-CBAC-0251-31A5-728562FCBCC4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49" creationId="{324FBBC3-D39F-A218-C19E-BDEF9EF3FC1F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0" creationId="{8EA65778-F06B-E234-99B2-6688B60A2A5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1" creationId="{62C5F50D-F999-CB52-E54B-378D5B8D6C92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2" creationId="{7D07576E-10FD-C0E8-E18C-763CE620AAE6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3" creationId="{A652B9DF-DB59-220B-9E41-497C2DCCB670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4" creationId="{EF43F766-903A-DD87-8196-B24E55C4998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5" creationId="{A758207E-7BB6-1669-F7B1-B1EB855C896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6" creationId="{DB0CFC23-F5A6-742F-C597-56F2D96F803D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7" creationId="{F3BF8FB4-1FCD-F89E-671E-5D1DC67E64DB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8" creationId="{13EF3009-AA74-FDA7-468B-4F573CD2301D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59" creationId="{79FCBEBC-C65C-3451-CE25-1CFE9C040560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0" creationId="{C6C61013-91E4-EF54-6B1F-ADA2B160E5B5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1" creationId="{D228C133-DD4C-D12A-D1BC-1170B217358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2" creationId="{8FF9956D-5EF0-C1BA-D7BA-212785A42CC8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3" creationId="{F6375821-3852-264B-2E68-D344F1992F7A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4" creationId="{186A6F08-B12F-1C3A-B867-F2F087395C1E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5" creationId="{14C232CE-68A2-DD74-29BA-B5DC53DF628E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6" creationId="{9B503B9E-68A9-C5AF-0CF4-3A1514CCC782}"/>
          </ac:inkMkLst>
        </pc:inkChg>
        <pc:inkChg chg="add mod">
          <ac:chgData name="Kokchun Giang" userId="67e2125d-ec8c-4323-9653-9824a2ad815f" providerId="ADAL" clId="{C25B542B-E4E8-D141-AA14-043D930A865A}" dt="2024-01-24T19:37:34.258" v="1307"/>
          <ac:inkMkLst>
            <pc:docMk/>
            <pc:sldMk cId="2374835458" sldId="332"/>
            <ac:inkMk id="967" creationId="{28F97ECC-F05F-A231-E3A6-58C461299BD2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1" creationId="{0A088D9C-51BA-7C86-AF00-ACF77D1DFF0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2" creationId="{938E812D-4B0B-204D-45F7-0D60E092AA21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3" creationId="{70964AF7-1B37-AC45-DA0F-2B1EDF4B8F8D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4" creationId="{7C278BAA-6540-D538-DD14-728C5A5F2597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5" creationId="{4E5C8A71-EB99-6A89-AFEC-262931D27E6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6" creationId="{72E43210-DB60-B421-2D64-594A39466AC9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7" creationId="{2EE440D3-0867-3FF6-1FF3-BE05137C1B4D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8" creationId="{94511C41-6875-C0C1-8351-9A75BE5CB55C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79" creationId="{0C9E1190-EE7C-D5EC-8965-7A594D659570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0" creationId="{C20D22FE-B29C-59E3-AD1A-51E6E41489D7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1" creationId="{E36E427E-ED7D-65A6-20CF-7E3EFF416EFB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2" creationId="{C6E0B760-DF8A-A0C4-D883-57A7D1C9A20F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3" creationId="{94209216-BD23-0658-687A-65230CD2BEC6}"/>
          </ac:inkMkLst>
        </pc:inkChg>
        <pc:inkChg chg="add mod">
          <ac:chgData name="Kokchun Giang" userId="67e2125d-ec8c-4323-9653-9824a2ad815f" providerId="ADAL" clId="{C25B542B-E4E8-D141-AA14-043D930A865A}" dt="2024-01-24T19:37:58.779" v="1322"/>
          <ac:inkMkLst>
            <pc:docMk/>
            <pc:sldMk cId="2374835458" sldId="332"/>
            <ac:inkMk id="984" creationId="{B8C8A8BB-AA72-E936-0F60-090AD8B6908F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7" creationId="{2FBAFE91-959E-4183-46F5-ACCA3CF28B95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8" creationId="{D468584C-BF08-D875-577E-83325EC9935F}"/>
          </ac:inkMkLst>
        </pc:inkChg>
        <pc:inkChg chg="add mod">
          <ac:chgData name="Kokchun Giang" userId="67e2125d-ec8c-4323-9653-9824a2ad815f" providerId="ADAL" clId="{C25B542B-E4E8-D141-AA14-043D930A865A}" dt="2024-01-24T19:38:02.934" v="1326"/>
          <ac:inkMkLst>
            <pc:docMk/>
            <pc:sldMk cId="2374835458" sldId="332"/>
            <ac:inkMk id="989" creationId="{4E212C76-8B27-D947-C4AA-FFD79D7A6BFB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1" creationId="{77FBCC12-B7F0-B1C9-AA09-479A089CBED9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2" creationId="{F065432A-6655-6073-B4A1-E2D50279A071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3" creationId="{57579BF7-E660-FF59-BDE3-FD35CCD6670B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4" creationId="{75032F5F-2057-9B9B-16C4-6481DD5F6754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5" creationId="{A41BF893-A05F-7D85-6475-AFC0E8D37167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6" creationId="{1405C135-7A26-E6FC-EA67-7004F04422F3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7" creationId="{2573C2AF-F075-7FDB-94C2-196A18A671BF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8" creationId="{E6191BF2-AE10-61C8-6F8B-1D24CF603668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999" creationId="{86273297-0A83-3191-92A0-C29E3F0F8A90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0" creationId="{4F9D17DF-181D-7D90-3FA9-D9341CAC10DA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1" creationId="{20DFB7CB-8F68-94EE-9534-977ACDD0BBCC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2" creationId="{F6870A42-9217-3A1F-81AF-BE9EF82DEAD8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3" creationId="{743CE283-8F25-CB21-4253-9D042E15A3A5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4" creationId="{A16D44AC-5255-102B-2B9B-C290DC8B99E4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5" creationId="{066BA430-0F00-9495-E880-7B068B9D8AF5}"/>
          </ac:inkMkLst>
        </pc:inkChg>
        <pc:inkChg chg="add mod">
          <ac:chgData name="Kokchun Giang" userId="67e2125d-ec8c-4323-9653-9824a2ad815f" providerId="ADAL" clId="{C25B542B-E4E8-D141-AA14-043D930A865A}" dt="2024-01-24T19:38:08.848" v="1343"/>
          <ac:inkMkLst>
            <pc:docMk/>
            <pc:sldMk cId="2374835458" sldId="332"/>
            <ac:inkMk id="1006" creationId="{B4D1A2AA-B0D7-045E-D52F-07F5489C0391}"/>
          </ac:inkMkLst>
        </pc:inkChg>
        <pc:inkChg chg="add mod">
          <ac:chgData name="Kokchun Giang" userId="67e2125d-ec8c-4323-9653-9824a2ad815f" providerId="ADAL" clId="{C25B542B-E4E8-D141-AA14-043D930A865A}" dt="2024-01-24T19:56:19.165" v="1903" actId="164"/>
          <ac:inkMkLst>
            <pc:docMk/>
            <pc:sldMk cId="2374835458" sldId="332"/>
            <ac:inkMk id="1009" creationId="{47EB1B19-71E1-A976-741A-5AB37100D781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0" creationId="{662FBFEE-2802-672D-3257-73197D0749A4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1" creationId="{70DA9663-04FE-1954-C933-40CF16C1AF0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2" creationId="{21682FD1-8084-5568-B1DC-826ABF69135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3" creationId="{0DF9D7E3-BC9D-81CC-0E71-3AD7E6D727C4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4" creationId="{F72A1318-F478-6AA3-EA17-1B9213972826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5" creationId="{A600C963-EB19-4202-EA94-012A4C694DF1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6" creationId="{1EBC96EB-FDDD-622D-F54A-C2715AC6DC06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7" creationId="{1703236C-E844-7B3F-3B22-C18A0FF40663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8" creationId="{1471D488-78B7-23F4-B727-E130A51DD689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19" creationId="{43712DDB-B248-DEF8-19A2-70184451285A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20" creationId="{E8AC84BB-3722-C70A-E3D6-3FC1D9CF98BD}"/>
          </ac:inkMkLst>
        </pc:inkChg>
        <pc:inkChg chg="add mod">
          <ac:chgData name="Kokchun Giang" userId="67e2125d-ec8c-4323-9653-9824a2ad815f" providerId="ADAL" clId="{C25B542B-E4E8-D141-AA14-043D930A865A}" dt="2024-01-24T19:38:19.527" v="1357"/>
          <ac:inkMkLst>
            <pc:docMk/>
            <pc:sldMk cId="2374835458" sldId="332"/>
            <ac:inkMk id="1021" creationId="{3BE64E14-19B9-E758-E71A-1EE5ACCE3DB7}"/>
          </ac:inkMkLst>
        </pc:inkChg>
        <pc:inkChg chg="add del">
          <ac:chgData name="Kokchun Giang" userId="67e2125d-ec8c-4323-9653-9824a2ad815f" providerId="ADAL" clId="{C25B542B-E4E8-D141-AA14-043D930A865A}" dt="2024-01-24T19:38:31.764" v="1359" actId="9405"/>
          <ac:inkMkLst>
            <pc:docMk/>
            <pc:sldMk cId="2374835458" sldId="332"/>
            <ac:inkMk id="1024" creationId="{FE8F52AD-7F78-5E89-A58C-83C1458079C4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5" creationId="{8D7A62B7-D548-135A-AC5D-72D5C2DBB093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6" creationId="{32DE6054-A090-A05A-BD96-7C588D34F9AC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7" creationId="{4B524F78-D7DB-F0A4-9BAA-3B9BBEAF6A2C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8" creationId="{8546F6DF-C08C-A963-1D60-9D42F188111F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29" creationId="{1DA74287-CE84-F929-5DAC-17CC8788496B}"/>
          </ac:inkMkLst>
        </pc:inkChg>
        <pc:inkChg chg="add mod">
          <ac:chgData name="Kokchun Giang" userId="67e2125d-ec8c-4323-9653-9824a2ad815f" providerId="ADAL" clId="{C25B542B-E4E8-D141-AA14-043D930A865A}" dt="2024-01-24T19:38:37.147" v="1366"/>
          <ac:inkMkLst>
            <pc:docMk/>
            <pc:sldMk cId="2374835458" sldId="332"/>
            <ac:inkMk id="1030" creationId="{865EFB02-35F1-C162-0952-1745A9B94260}"/>
          </ac:inkMkLst>
        </pc:inkChg>
        <pc:inkChg chg="add">
          <ac:chgData name="Kokchun Giang" userId="67e2125d-ec8c-4323-9653-9824a2ad815f" providerId="ADAL" clId="{C25B542B-E4E8-D141-AA14-043D930A865A}" dt="2024-01-24T19:38:40.507" v="1367" actId="9405"/>
          <ac:inkMkLst>
            <pc:docMk/>
            <pc:sldMk cId="2374835458" sldId="332"/>
            <ac:inkMk id="1032" creationId="{182B9A7F-1B74-E9AC-F0B9-2333F3516541}"/>
          </ac:inkMkLst>
        </pc:inkChg>
        <pc:inkChg chg="add mod">
          <ac:chgData name="Kokchun Giang" userId="67e2125d-ec8c-4323-9653-9824a2ad815f" providerId="ADAL" clId="{C25B542B-E4E8-D141-AA14-043D930A865A}" dt="2024-01-24T19:38:47.360" v="1370"/>
          <ac:inkMkLst>
            <pc:docMk/>
            <pc:sldMk cId="2374835458" sldId="332"/>
            <ac:inkMk id="1033" creationId="{BD462C7E-6068-B00B-4BCB-C1DE87F534B7}"/>
          </ac:inkMkLst>
        </pc:inkChg>
        <pc:inkChg chg="add mod">
          <ac:chgData name="Kokchun Giang" userId="67e2125d-ec8c-4323-9653-9824a2ad815f" providerId="ADAL" clId="{C25B542B-E4E8-D141-AA14-043D930A865A}" dt="2024-01-24T19:38:47.360" v="1370"/>
          <ac:inkMkLst>
            <pc:docMk/>
            <pc:sldMk cId="2374835458" sldId="332"/>
            <ac:inkMk id="1034" creationId="{8DAAAFFA-008F-11C6-F2CB-A354E87035A4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6" creationId="{40119BD8-F583-A257-6388-55AB815468B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7" creationId="{771CB848-6149-DF0D-33F5-52B111F3364D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8" creationId="{DC51231C-D2A6-3ACC-153F-B462F49D1932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39" creationId="{0394C79F-5B57-79D1-06F1-F4B738C62BE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0" creationId="{9E60C2D7-9186-9729-D500-96E6383B619B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1" creationId="{B2EE7F7C-1585-CD2D-62F7-7EA3110A1017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2" creationId="{45549D04-B8C0-9E9E-D6DE-FD82513FCCBD}"/>
          </ac:inkMkLst>
        </pc:inkChg>
        <pc:inkChg chg="add mod">
          <ac:chgData name="Kokchun Giang" userId="67e2125d-ec8c-4323-9653-9824a2ad815f" providerId="ADAL" clId="{C25B542B-E4E8-D141-AA14-043D930A865A}" dt="2024-01-24T19:38:56.876" v="1379"/>
          <ac:inkMkLst>
            <pc:docMk/>
            <pc:sldMk cId="2374835458" sldId="332"/>
            <ac:inkMk id="1043" creationId="{DBF7A6C1-2CBB-0C66-459F-D8089460C92B}"/>
          </ac:inkMkLst>
        </pc:inkChg>
        <pc:inkChg chg="add mod">
          <ac:chgData name="Kokchun Giang" userId="67e2125d-ec8c-4323-9653-9824a2ad815f" providerId="ADAL" clId="{C25B542B-E4E8-D141-AA14-043D930A865A}" dt="2024-01-24T19:38:58.444" v="1382"/>
          <ac:inkMkLst>
            <pc:docMk/>
            <pc:sldMk cId="2374835458" sldId="332"/>
            <ac:inkMk id="1045" creationId="{4BFFD97A-DCFC-2EBC-42B5-4DF2C4124528}"/>
          </ac:inkMkLst>
        </pc:inkChg>
        <pc:inkChg chg="add mod">
          <ac:chgData name="Kokchun Giang" userId="67e2125d-ec8c-4323-9653-9824a2ad815f" providerId="ADAL" clId="{C25B542B-E4E8-D141-AA14-043D930A865A}" dt="2024-01-24T19:38:58.444" v="1382"/>
          <ac:inkMkLst>
            <pc:docMk/>
            <pc:sldMk cId="2374835458" sldId="332"/>
            <ac:inkMk id="1046" creationId="{4A8AC5C8-BBA2-6603-8D37-4994FE15C53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48" creationId="{3359B69A-14B0-EEEB-CC92-92010FFBF940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49" creationId="{B04BC01F-165D-800C-74D9-D4E3FC01D41C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0" creationId="{1CBC9577-899E-9292-3A31-8FEEB5A26AF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1" creationId="{957CCB15-2C42-C2C0-4693-AD97BACEC5E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2" creationId="{794F1C41-085E-AA04-388B-D5980A5F8B8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3" creationId="{25649B86-1DBE-1C22-ED09-DD96BBA5DB9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4" creationId="{6FB4C755-9CBD-9FE2-556E-EFB989D4743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5" creationId="{FC25277F-4EAE-AF89-4135-2E4761A34A19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6" creationId="{03CEA883-D8DB-4EB6-77C2-F186BA37EDB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7" creationId="{50CCE024-E0B8-1AE8-F3AB-BB2DCB940B3E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8" creationId="{399727A1-B663-61D9-ADEB-954E70801C8F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59" creationId="{8F1BF22A-3739-9B23-6FE9-F72CE8B6E871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0" creationId="{C4850929-6C05-C2C5-D7BF-EDF88BEBC36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1" creationId="{CF8052AB-7932-ACEA-8A83-A2D7B6D7CD53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2" creationId="{04DE6EC5-CA8C-D818-58B5-735D8D22995A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3" creationId="{24EF8DBF-7314-DE43-DC48-63033C54AC79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4" creationId="{C78B890B-B90C-CDA8-8C12-CBBC529261D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5" creationId="{5512EA1D-759E-60E6-84B0-9353A31D59AB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6" creationId="{FE16AF6A-F7A5-C285-AEE4-D497C1CE0055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7" creationId="{586A233A-8116-6D51-14D2-30C3D39DC108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8" creationId="{0F94EA17-1CCA-BFFB-E78E-016E45158568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69" creationId="{844F4386-78BE-A00E-1F8D-5944F1F7EAC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0" creationId="{94EC65F6-BA7D-D56F-FA87-6FC9BC066F1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1" creationId="{1D386227-C682-0A9C-7B42-65F876751124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2" creationId="{7D2C0316-8525-85C7-886F-C28C5B684EF6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3" creationId="{7D25E3F2-72B2-7928-B986-55EE7E103732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4" creationId="{F31A43EA-D9EE-2315-F124-F17BF59DBC8A}"/>
          </ac:inkMkLst>
        </pc:inkChg>
        <pc:inkChg chg="add mod">
          <ac:chgData name="Kokchun Giang" userId="67e2125d-ec8c-4323-9653-9824a2ad815f" providerId="ADAL" clId="{C25B542B-E4E8-D141-AA14-043D930A865A}" dt="2024-01-24T19:39:09.060" v="1411"/>
          <ac:inkMkLst>
            <pc:docMk/>
            <pc:sldMk cId="2374835458" sldId="332"/>
            <ac:inkMk id="1075" creationId="{65AF627A-97B7-19CA-DC3D-E91387D9F2DE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0" creationId="{FB5FB592-2E8A-1836-406D-622A3323E251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1" creationId="{C3F0F6A5-CB2B-15B8-E718-90F2CF0D2EBE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3" creationId="{91B13B5A-CC9E-654D-E02A-0B0C898BF968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5" creationId="{7A4F84A0-652C-1DA8-7529-77260F3E0D03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6" creationId="{3EA4F7F2-B342-CD4A-304D-3AFAAE7AC74F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8" creationId="{AF50C238-BEDD-321C-13AA-361EB9E2E8B1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89" creationId="{1240619D-DC6C-CFB1-BE54-C55E619BC266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0" creationId="{52D816E9-9128-2EC6-7A44-115CFFD3E90A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1" creationId="{8D6C3F23-4596-A5C6-5F84-8F55D3E7D1BF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2" creationId="{3EE9DE37-B172-21C0-6C8C-14711E527306}"/>
          </ac:inkMkLst>
        </pc:inkChg>
        <pc:inkChg chg="add mod">
          <ac:chgData name="Kokchun Giang" userId="67e2125d-ec8c-4323-9653-9824a2ad815f" providerId="ADAL" clId="{C25B542B-E4E8-D141-AA14-043D930A865A}" dt="2024-01-24T19:39:34.256" v="1426"/>
          <ac:inkMkLst>
            <pc:docMk/>
            <pc:sldMk cId="2374835458" sldId="332"/>
            <ac:inkMk id="1093" creationId="{7AD7FD7B-C5BA-C8FD-3868-4FBD9CF737C4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6" creationId="{B0AB022E-F99B-E134-9ABC-6C94BBD84A9E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7" creationId="{2B9CFC3F-E1CF-743C-1430-0E7CAF76E2F1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8" creationId="{0C0FCE06-73D1-A821-E5D4-EA785F4D61FC}"/>
          </ac:inkMkLst>
        </pc:inkChg>
        <pc:inkChg chg="add mod">
          <ac:chgData name="Kokchun Giang" userId="67e2125d-ec8c-4323-9653-9824a2ad815f" providerId="ADAL" clId="{C25B542B-E4E8-D141-AA14-043D930A865A}" dt="2024-01-24T19:39:43.361" v="1431"/>
          <ac:inkMkLst>
            <pc:docMk/>
            <pc:sldMk cId="2374835458" sldId="332"/>
            <ac:inkMk id="1099" creationId="{F64E4FA5-F1C4-22D2-161B-C08948FC4DB3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1" creationId="{B8E8BB8F-F7A5-37CA-8142-0ECE57967A8D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2" creationId="{89FC8928-C775-B738-D849-B6E8E4AFC9D3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3" creationId="{D9F1C955-0E75-AFBE-B980-C256D7E4C6CE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4" creationId="{F84DFE64-44D7-C7BA-F03B-4646B4EB18DC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5" creationId="{E40B3170-B683-157B-208A-AADCBD62A9D5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6" creationId="{20BC0E24-DA53-FAAE-55C3-DD6BC9C60D1E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7" creationId="{16A6EB1B-DDA3-2141-8980-E8F1E7808F54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8" creationId="{C4AA721C-1052-CB62-1D01-9B427F4BA358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09" creationId="{90F52734-35AA-5D95-5E85-3EECADF9466D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0" creationId="{DE772299-9917-4AED-432F-FBAB8704B4EF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1" creationId="{5EF87BF2-BC31-F06C-CE56-B0E02D66E577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2" creationId="{07D11372-AF60-B2E7-6528-276C1EFB8A4C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3" creationId="{F923A895-F2AE-5459-F3DC-D79C49EE7A56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4" creationId="{ACBE5765-C459-8F38-15F2-EEA5BA86A5E7}"/>
          </ac:inkMkLst>
        </pc:inkChg>
        <pc:inkChg chg="add mod">
          <ac:chgData name="Kokchun Giang" userId="67e2125d-ec8c-4323-9653-9824a2ad815f" providerId="ADAL" clId="{C25B542B-E4E8-D141-AA14-043D930A865A}" dt="2024-01-24T19:39:50.695" v="1447"/>
          <ac:inkMkLst>
            <pc:docMk/>
            <pc:sldMk cId="2374835458" sldId="332"/>
            <ac:inkMk id="1115" creationId="{1B625727-FC9F-F5E4-172C-41655CDD5D6D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18" creationId="{E1569EF8-03BB-F92A-1036-071874871B18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19" creationId="{79C649E3-2C4C-2143-AF3D-3F99EC821EA4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0" creationId="{B0C5329C-DED9-A060-AE95-561E71E47AF7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1" creationId="{717C1A38-C2B6-399F-7CB3-2A82EDBA1EA3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2" creationId="{AE55F28A-1229-A682-C05A-DDA366A8662D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3" creationId="{47FA3FE8-8C5C-53AD-A283-864AA9A4662C}"/>
          </ac:inkMkLst>
        </pc:inkChg>
        <pc:inkChg chg="add mod">
          <ac:chgData name="Kokchun Giang" userId="67e2125d-ec8c-4323-9653-9824a2ad815f" providerId="ADAL" clId="{C25B542B-E4E8-D141-AA14-043D930A865A}" dt="2024-01-24T19:39:53.747" v="1455"/>
          <ac:inkMkLst>
            <pc:docMk/>
            <pc:sldMk cId="2374835458" sldId="332"/>
            <ac:inkMk id="1124" creationId="{A17D920C-1BB6-0617-DDEF-0170E592017E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7" creationId="{2D5AD6E6-C8F5-62C4-5CD1-74A007D883B9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8" creationId="{0A7AF3DA-7C24-0DA5-EFE7-97018EF7A9CC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29" creationId="{CC44E007-4DC3-8228-10C4-644CBC4DBBC6}"/>
          </ac:inkMkLst>
        </pc:inkChg>
        <pc:inkChg chg="add mod">
          <ac:chgData name="Kokchun Giang" userId="67e2125d-ec8c-4323-9653-9824a2ad815f" providerId="ADAL" clId="{C25B542B-E4E8-D141-AA14-043D930A865A}" dt="2024-01-24T19:39:56.897" v="1460"/>
          <ac:inkMkLst>
            <pc:docMk/>
            <pc:sldMk cId="2374835458" sldId="332"/>
            <ac:inkMk id="1130" creationId="{849A70E7-A23F-6190-3D0C-35C0D4164976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32" creationId="{09B76807-CEF3-EDFE-8ABC-CE9DD6646EEA}"/>
          </ac:inkMkLst>
        </pc:inkChg>
        <pc:inkChg chg="add mod">
          <ac:chgData name="Kokchun Giang" userId="67e2125d-ec8c-4323-9653-9824a2ad815f" providerId="ADAL" clId="{C25B542B-E4E8-D141-AA14-043D930A865A}" dt="2024-01-24T19:56:54.710" v="1910" actId="164"/>
          <ac:inkMkLst>
            <pc:docMk/>
            <pc:sldMk cId="2374835458" sldId="332"/>
            <ac:inkMk id="1133" creationId="{FB2C2053-38A5-6C94-2AC6-007036ED3715}"/>
          </ac:inkMkLst>
        </pc:inkChg>
        <pc:inkChg chg="add mod">
          <ac:chgData name="Kokchun Giang" userId="67e2125d-ec8c-4323-9653-9824a2ad815f" providerId="ADAL" clId="{C25B542B-E4E8-D141-AA14-043D930A865A}" dt="2024-01-24T19:57:03.233" v="1912" actId="164"/>
          <ac:inkMkLst>
            <pc:docMk/>
            <pc:sldMk cId="2374835458" sldId="332"/>
            <ac:inkMk id="1134" creationId="{8A4246A2-D475-29AB-2C0C-3AA74637C4E4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5" creationId="{9B42ADE8-B724-7245-861F-612684F67B98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6" creationId="{A3980AD2-6234-7B92-5964-1FD4360402CA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7" creationId="{AE8B505F-EAA4-574F-AF97-58D56D3ECD0C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8" creationId="{A5BD8F05-C337-B8D0-9435-86E5EDF3D23E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39" creationId="{6E2A3BF5-543F-18D1-CE4B-3FD7102FA22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0" creationId="{A9969D93-D204-2DBF-E665-A9C1CF7BD29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1" creationId="{F43399B5-6B2D-3D44-D55E-12B246311034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2" creationId="{2F98DAFA-B5B8-A4BF-03D7-4548D9178FD3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3" creationId="{7DBD4A6D-C45D-EF43-718A-8DEE5484D7E1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4" creationId="{C200F8E9-46C8-AC24-F0BD-326E7DC4CDF9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5" creationId="{EA9893D6-4E25-3863-405C-08FA912549A2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6" creationId="{F8DD171D-56DC-BD63-0FE3-FF00D0EEF217}"/>
          </ac:inkMkLst>
        </pc:inkChg>
        <pc:inkChg chg="add mod">
          <ac:chgData name="Kokchun Giang" userId="67e2125d-ec8c-4323-9653-9824a2ad815f" providerId="ADAL" clId="{C25B542B-E4E8-D141-AA14-043D930A865A}" dt="2024-01-24T19:40:37.938" v="1477"/>
          <ac:inkMkLst>
            <pc:docMk/>
            <pc:sldMk cId="2374835458" sldId="332"/>
            <ac:inkMk id="1147" creationId="{23768971-0A6C-EFDF-92E7-089F69E85094}"/>
          </ac:inkMkLst>
        </pc:inkChg>
        <pc:inkChg chg="add mod">
          <ac:chgData name="Kokchun Giang" userId="67e2125d-ec8c-4323-9653-9824a2ad815f" providerId="ADAL" clId="{C25B542B-E4E8-D141-AA14-043D930A865A}" dt="2024-01-24T19:40:52.516" v="1480"/>
          <ac:inkMkLst>
            <pc:docMk/>
            <pc:sldMk cId="2374835458" sldId="332"/>
            <ac:inkMk id="1149" creationId="{F36FB57B-1F65-FE52-E122-AE8A2D2F5E01}"/>
          </ac:inkMkLst>
        </pc:inkChg>
        <pc:inkChg chg="add mod">
          <ac:chgData name="Kokchun Giang" userId="67e2125d-ec8c-4323-9653-9824a2ad815f" providerId="ADAL" clId="{C25B542B-E4E8-D141-AA14-043D930A865A}" dt="2024-01-24T19:40:52.516" v="1480"/>
          <ac:inkMkLst>
            <pc:docMk/>
            <pc:sldMk cId="2374835458" sldId="332"/>
            <ac:inkMk id="1150" creationId="{3DF9306A-7BA2-661F-ADA8-BEE914809C9A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2" creationId="{0012B84B-4F7E-6819-563B-E5FB081F4C44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3" creationId="{D878F0F1-044F-0759-B74C-5360B99E7608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4" creationId="{984AEA04-4FF1-3E82-0FB7-82EAE3A7CAA6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5" creationId="{9414D1C8-00E4-3D68-B9B6-3E487D7C7C02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6" creationId="{335B1127-F83C-F930-7FC7-998E9271178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7" creationId="{312534F4-8B23-144E-30DE-312D7DADE539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8" creationId="{84A687E0-6066-5EFF-F4F9-208914393025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59" creationId="{E214A3E1-BDE2-33B0-0FD6-963290992509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0" creationId="{24C97B35-2BE5-E3B0-3911-DAA3B0D2989A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1" creationId="{C2DBCBBD-5184-9A5D-1D8F-B4383AB98095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2" creationId="{A24523FC-A38D-B6F5-82BD-92544BAABDB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3" creationId="{62564DB0-36C3-8DD6-0B8C-2FA4A98BB897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4" creationId="{C91889F2-FD3C-0170-DF41-739CEA25088B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5" creationId="{8CB940FF-8EB0-950D-984A-02FC2E54F0BC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6" creationId="{076A6365-D777-CFD7-A66E-3FADBEA50DC1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7" creationId="{F49AEB5D-39D6-B1C6-925B-D7F9959C5553}"/>
          </ac:inkMkLst>
        </pc:inkChg>
        <pc:inkChg chg="add mod">
          <ac:chgData name="Kokchun Giang" userId="67e2125d-ec8c-4323-9653-9824a2ad815f" providerId="ADAL" clId="{C25B542B-E4E8-D141-AA14-043D930A865A}" dt="2024-01-24T19:40:58.945" v="1498"/>
          <ac:inkMkLst>
            <pc:docMk/>
            <pc:sldMk cId="2374835458" sldId="332"/>
            <ac:inkMk id="1168" creationId="{B9AA252D-5024-809F-C5E2-500925A4E2CF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1" creationId="{25450A4D-1412-8D4A-6722-EFCFD3F8CE3D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2" creationId="{C3D2F7DD-75C8-ABFA-B547-932BDCB3909E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3" creationId="{3610C3C5-A03B-A5B9-81BD-8A23D1459ECA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4" creationId="{DE9BA7FD-FC08-871F-D82F-0B963CF63E26}"/>
          </ac:inkMkLst>
        </pc:inkChg>
        <pc:inkChg chg="add mod">
          <ac:chgData name="Kokchun Giang" userId="67e2125d-ec8c-4323-9653-9824a2ad815f" providerId="ADAL" clId="{C25B542B-E4E8-D141-AA14-043D930A865A}" dt="2024-01-24T19:41:02.299" v="1504"/>
          <ac:inkMkLst>
            <pc:docMk/>
            <pc:sldMk cId="2374835458" sldId="332"/>
            <ac:inkMk id="1175" creationId="{3E0EA288-B7B6-8C52-EC22-78D4F0D872F9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7" creationId="{8FC732D3-C621-1783-1E3A-5796CF09E254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8" creationId="{4091314E-6B41-D9CF-1265-1DF2C12B637C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79" creationId="{E1BF7182-1C7D-37AB-FD46-3143A26539DD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0" creationId="{11B2800E-2514-272D-EDB0-1E4F46AC5CFC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1" creationId="{B06C3F42-39F9-D103-CE4F-E59B4E65B7B0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2" creationId="{7CF8FD43-E24A-90AA-6BA5-B8B64C7B1070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3" creationId="{9F2A60AF-57C4-B8CF-E3B2-12639D5A0B74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4" creationId="{DD40DBF9-5817-C607-E417-A0FF789B4857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5" creationId="{AD75C92C-62C9-C38F-752F-DFEB98739457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6" creationId="{6282CEE6-2A92-2F17-D06C-6B9851C03838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7" creationId="{5726A2DC-86DF-1BF5-C459-5AFE379EB8F8}"/>
          </ac:inkMkLst>
        </pc:inkChg>
        <pc:inkChg chg="add mod">
          <ac:chgData name="Kokchun Giang" userId="67e2125d-ec8c-4323-9653-9824a2ad815f" providerId="ADAL" clId="{C25B542B-E4E8-D141-AA14-043D930A865A}" dt="2024-01-24T19:43:44.411" v="1517"/>
          <ac:inkMkLst>
            <pc:docMk/>
            <pc:sldMk cId="2374835458" sldId="332"/>
            <ac:inkMk id="1188" creationId="{AA9C290A-4B46-E814-A73D-B5BEDEF45D6D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3" creationId="{23F2AB6F-3CCA-2EA5-6CE6-D384D942A319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4" creationId="{14CFB3ED-0767-7394-E1C8-D84ABC69766D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5" creationId="{6F9E6351-086D-779A-D070-F267E1B3E1D5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6" creationId="{54EF11AE-D70F-9AD0-D990-10C72474FECF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7" creationId="{C6099DCF-F179-FFBA-E794-26FF1FEB8764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8" creationId="{BF9E5079-544C-305E-9BCD-D3BDB6A247A7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199" creationId="{75089BD3-9486-134E-8885-D23CBB931A01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0" creationId="{3E553EF3-D8AF-B9E5-4F8F-AF927736AE87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1" creationId="{546C2F62-1E80-3A19-02FA-7345C46A5556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2" creationId="{77E24125-14B0-12DB-228D-A0679E5D84C8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3" creationId="{AAF3B0C1-0335-88A0-DFBE-8D445EF1C0F3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4" creationId="{BC7D6609-06D6-21E4-EF21-2244BC0DAF61}"/>
          </ac:inkMkLst>
        </pc:inkChg>
        <pc:inkChg chg="add mod">
          <ac:chgData name="Kokchun Giang" userId="67e2125d-ec8c-4323-9653-9824a2ad815f" providerId="ADAL" clId="{C25B542B-E4E8-D141-AA14-043D930A865A}" dt="2024-01-24T19:43:53.466" v="1531"/>
          <ac:inkMkLst>
            <pc:docMk/>
            <pc:sldMk cId="2374835458" sldId="332"/>
            <ac:inkMk id="1205" creationId="{FF84447A-8C08-E233-7CF2-997214DF90BE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09" creationId="{1130A0B6-B638-3B10-09DE-05CF30FF4BE6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0" creationId="{4E80FDC3-287B-C3A6-CF99-D6CE51D6B55B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1" creationId="{CFD30975-D8D6-60B3-5CBA-6660EA3F3FCC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2" creationId="{1361CC93-46DD-ECDA-B8BC-9A22677E36FD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3" creationId="{8566E030-55C5-EFC2-32F5-F25D454DF318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4" creationId="{E744A8F3-77CD-E369-34D9-5EC7A54B9B67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5" creationId="{D6722C48-8BCA-4349-6EF7-E78D5D88E4B3}"/>
          </ac:inkMkLst>
        </pc:inkChg>
        <pc:inkChg chg="add mod">
          <ac:chgData name="Kokchun Giang" userId="67e2125d-ec8c-4323-9653-9824a2ad815f" providerId="ADAL" clId="{C25B542B-E4E8-D141-AA14-043D930A865A}" dt="2024-01-24T19:43:58.894" v="1540"/>
          <ac:inkMkLst>
            <pc:docMk/>
            <pc:sldMk cId="2374835458" sldId="332"/>
            <ac:inkMk id="1216" creationId="{E55F5FD1-FD96-0E42-453B-8E687B9C307D}"/>
          </ac:inkMkLst>
        </pc:inkChg>
        <pc:inkChg chg="add mod">
          <ac:chgData name="Kokchun Giang" userId="67e2125d-ec8c-4323-9653-9824a2ad815f" providerId="ADAL" clId="{C25B542B-E4E8-D141-AA14-043D930A865A}" dt="2024-01-24T19:57:32.026" v="1920" actId="164"/>
          <ac:inkMkLst>
            <pc:docMk/>
            <pc:sldMk cId="2374835458" sldId="332"/>
            <ac:inkMk id="1218" creationId="{9AA5DBEA-E457-38C0-3CB1-60CF985B88EE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19" creationId="{2F2F4548-DF6F-6852-04FB-87A79344EA23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0" creationId="{AF09BB43-23B1-F30C-5CAC-5C3244273A4D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1" creationId="{00057206-104B-6FE6-D898-A55706C3AE22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2" creationId="{2582CC64-6444-F740-0054-A34EF7B450F5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3" creationId="{49F797CE-E3F5-2FBF-F763-D97212548233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4" creationId="{D343083C-78D7-8620-DA3F-1AFF826E50A8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5" creationId="{6524E819-A845-B41E-21D7-C4E2099E3B49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6" creationId="{8ECA28EE-F091-B60C-CE66-921DB84E32AD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7" creationId="{8E93CD5D-5262-A641-E271-B971B178A897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8" creationId="{5623D81B-D0C1-FD50-1BE0-84A15B2A81E1}"/>
          </ac:inkMkLst>
        </pc:inkChg>
        <pc:inkChg chg="add mod">
          <ac:chgData name="Kokchun Giang" userId="67e2125d-ec8c-4323-9653-9824a2ad815f" providerId="ADAL" clId="{C25B542B-E4E8-D141-AA14-043D930A865A}" dt="2024-01-24T19:44:09.136" v="1553"/>
          <ac:inkMkLst>
            <pc:docMk/>
            <pc:sldMk cId="2374835458" sldId="332"/>
            <ac:inkMk id="1229" creationId="{7DADCB0C-0DCD-6FDE-78B8-BDB162674196}"/>
          </ac:inkMkLst>
        </pc:inkChg>
        <pc:inkChg chg="add del mod">
          <ac:chgData name="Kokchun Giang" userId="67e2125d-ec8c-4323-9653-9824a2ad815f" providerId="ADAL" clId="{C25B542B-E4E8-D141-AA14-043D930A865A}" dt="2024-01-24T19:44:45.557" v="1561" actId="9405"/>
          <ac:inkMkLst>
            <pc:docMk/>
            <pc:sldMk cId="2374835458" sldId="332"/>
            <ac:inkMk id="1231" creationId="{931373D6-0C61-B39B-3C74-890C8CC116CD}"/>
          </ac:inkMkLst>
        </pc:inkChg>
        <pc:inkChg chg="add del mod">
          <ac:chgData name="Kokchun Giang" userId="67e2125d-ec8c-4323-9653-9824a2ad815f" providerId="ADAL" clId="{C25B542B-E4E8-D141-AA14-043D930A865A}" dt="2024-01-24T19:44:44.497" v="1560"/>
          <ac:inkMkLst>
            <pc:docMk/>
            <pc:sldMk cId="2374835458" sldId="332"/>
            <ac:inkMk id="1232" creationId="{45D0EFD1-4CED-1AC6-579A-3D0E663E1D7D}"/>
          </ac:inkMkLst>
        </pc:inkChg>
        <pc:inkChg chg="add del">
          <ac:chgData name="Kokchun Giang" userId="67e2125d-ec8c-4323-9653-9824a2ad815f" providerId="ADAL" clId="{C25B542B-E4E8-D141-AA14-043D930A865A}" dt="2024-01-24T19:44:44.005" v="1558" actId="9405"/>
          <ac:inkMkLst>
            <pc:docMk/>
            <pc:sldMk cId="2374835458" sldId="332"/>
            <ac:inkMk id="1234" creationId="{81076B76-F653-0C08-ED30-6B1FADF6C241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5" creationId="{61DDF44D-6EE9-EE94-7D9A-E3BEA960C880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6" creationId="{32B7041B-0376-56A0-2E75-1FD309386ADA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7" creationId="{79BFEF58-A83E-6E63-87B1-AE1442721D57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8" creationId="{91A523E9-2B94-3298-8F95-E3F727031815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39" creationId="{429E2CE3-C868-A86F-DEF1-5361A06FCC48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0" creationId="{4405A933-D3D2-DEFE-D317-EE06CF5F8BBF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1" creationId="{0256732D-C6FA-0FB8-EBC4-2F20B083A0E1}"/>
          </ac:inkMkLst>
        </pc:inkChg>
        <pc:inkChg chg="add mod">
          <ac:chgData name="Kokchun Giang" userId="67e2125d-ec8c-4323-9653-9824a2ad815f" providerId="ADAL" clId="{C25B542B-E4E8-D141-AA14-043D930A865A}" dt="2024-01-24T19:45:17.873" v="1570"/>
          <ac:inkMkLst>
            <pc:docMk/>
            <pc:sldMk cId="2374835458" sldId="332"/>
            <ac:inkMk id="1242" creationId="{4EF0EFEE-8C8F-BE02-B46C-374D0283C595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4" creationId="{3ECC3B89-6D88-46EC-1279-7390281C9532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5" creationId="{BA9B4DB4-35A3-B7D0-134E-498B37D76C55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6" creationId="{736A1072-F454-8592-C6F1-87C9B65375D4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7" creationId="{E1131998-AA6D-6177-49D0-C0320B14211C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8" creationId="{046AC4C8-9D5A-7307-9CA9-41786AFAE4C6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49" creationId="{9D1D5189-DB59-9720-8421-DF270CCCA1EA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0" creationId="{5E4BF380-17C5-5E74-4729-3815C971DE5E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1" creationId="{BB25DA6B-F591-272A-E185-EE0731D4CAFE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2" creationId="{13CAC232-0CF8-DAF1-FBCB-93F5A9EB03DF}"/>
          </ac:inkMkLst>
        </pc:inkChg>
        <pc:inkChg chg="add mod">
          <ac:chgData name="Kokchun Giang" userId="67e2125d-ec8c-4323-9653-9824a2ad815f" providerId="ADAL" clId="{C25B542B-E4E8-D141-AA14-043D930A865A}" dt="2024-01-24T19:45:26.385" v="1583"/>
          <ac:inkMkLst>
            <pc:docMk/>
            <pc:sldMk cId="2374835458" sldId="332"/>
            <ac:inkMk id="1253" creationId="{D5032D97-B89C-4792-5A1B-D613AE1D8448}"/>
          </ac:inkMkLst>
        </pc:inkChg>
        <pc:inkChg chg="add mod">
          <ac:chgData name="Kokchun Giang" userId="67e2125d-ec8c-4323-9653-9824a2ad815f" providerId="ADAL" clId="{C25B542B-E4E8-D141-AA14-043D930A865A}" dt="2024-01-24T19:57:32.026" v="1920" actId="164"/>
          <ac:inkMkLst>
            <pc:docMk/>
            <pc:sldMk cId="2374835458" sldId="332"/>
            <ac:inkMk id="1254" creationId="{4BAF54D4-535D-B264-EBAD-0367681CBE69}"/>
          </ac:inkMkLst>
        </pc:inkChg>
        <pc:inkChg chg="add mod">
          <ac:chgData name="Kokchun Giang" userId="67e2125d-ec8c-4323-9653-9824a2ad815f" providerId="ADAL" clId="{C25B542B-E4E8-D141-AA14-043D930A865A}" dt="2024-01-24T19:45:27.263" v="1585"/>
          <ac:inkMkLst>
            <pc:docMk/>
            <pc:sldMk cId="2374835458" sldId="332"/>
            <ac:inkMk id="1255" creationId="{29D7707B-1AF0-925A-8938-D589C6443B2D}"/>
          </ac:inkMkLst>
        </pc:inkChg>
        <pc:inkChg chg="add mod">
          <ac:chgData name="Kokchun Giang" userId="67e2125d-ec8c-4323-9653-9824a2ad815f" providerId="ADAL" clId="{C25B542B-E4E8-D141-AA14-043D930A865A}" dt="2024-01-24T19:45:27.263" v="1585"/>
          <ac:inkMkLst>
            <pc:docMk/>
            <pc:sldMk cId="2374835458" sldId="332"/>
            <ac:inkMk id="1257" creationId="{51E9CBD8-A060-CAF3-1C07-F38CE58AAF96}"/>
          </ac:inkMkLst>
        </pc:inkChg>
      </pc:sldChg>
      <pc:sldChg chg="addSp delSp modSp add mod addAnim delAnim modAnim">
        <pc:chgData name="Kokchun Giang" userId="67e2125d-ec8c-4323-9653-9824a2ad815f" providerId="ADAL" clId="{C25B542B-E4E8-D141-AA14-043D930A865A}" dt="2024-01-24T20:00:24.787" v="1949" actId="1076"/>
        <pc:sldMkLst>
          <pc:docMk/>
          <pc:sldMk cId="740354111" sldId="333"/>
        </pc:sldMkLst>
        <pc:spChg chg="mod">
          <ac:chgData name="Kokchun Giang" userId="67e2125d-ec8c-4323-9653-9824a2ad815f" providerId="ADAL" clId="{C25B542B-E4E8-D141-AA14-043D930A865A}" dt="2024-01-24T19:47:18.765" v="1628" actId="1076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10" creationId="{63526E7E-5B6E-152B-E7B5-CAED24430C14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14" creationId="{556D69C1-92D1-0640-3AC6-ED9D6A449A31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23" creationId="{F9CBF526-C514-8093-41AE-B556922CE947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24" creationId="{74D7EDFE-C3C1-EA78-CCA0-2C04D23F55E7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30" creationId="{F2C86E08-A8E6-CA5F-D3AF-49FA70837495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3" creationId="{D7AB4DD9-8953-9BC5-DA91-D7B257946CDF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4" creationId="{38AB35C6-6AA6-3EF7-5178-1D735F5DBF02}"/>
          </ac:grpSpMkLst>
        </pc:grpChg>
        <pc:grpChg chg="mod">
          <ac:chgData name="Kokchun Giang" userId="67e2125d-ec8c-4323-9653-9824a2ad815f" providerId="ADAL" clId="{C25B542B-E4E8-D141-AA14-043D930A865A}" dt="2024-01-24T19:48:18.957" v="1670"/>
          <ac:grpSpMkLst>
            <pc:docMk/>
            <pc:sldMk cId="740354111" sldId="333"/>
            <ac:grpSpMk id="47" creationId="{F29EDA7E-D348-CA97-AD05-9D082D44AA0D}"/>
          </ac:grpSpMkLst>
        </pc:grpChg>
        <pc:grpChg chg="del mod">
          <ac:chgData name="Kokchun Giang" userId="67e2125d-ec8c-4323-9653-9824a2ad815f" providerId="ADAL" clId="{C25B542B-E4E8-D141-AA14-043D930A865A}" dt="2024-01-24T19:49:22.668" v="1709"/>
          <ac:grpSpMkLst>
            <pc:docMk/>
            <pc:sldMk cId="740354111" sldId="333"/>
            <ac:grpSpMk id="53" creationId="{1C3FAD7E-A7B1-8988-D96C-9DA38DBD25E3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6" creationId="{1B783902-8928-7E2C-31F9-7010F28285CC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9" creationId="{C8EF5A3D-5CC3-F501-AA97-8B3242812355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62" creationId="{2DB8837B-3825-AB01-B142-33079A54E2D1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393" creationId="{56FA59EE-85CA-6F25-71F3-02A1BDDE2A44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394" creationId="{B6D424CA-67DF-A68C-1EFE-5B485C863852}"/>
          </ac:grpSpMkLst>
        </pc:grpChg>
        <pc:grpChg chg="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403" creationId="{A1C02AE8-1833-422E-B82C-1C2FC8F34354}"/>
          </ac:grpSpMkLst>
        </pc:grpChg>
        <pc:grpChg chg="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412" creationId="{CBF3F3CD-2314-626F-C15F-A91FFBE0A33A}"/>
          </ac:grpSpMkLst>
        </pc:grpChg>
        <pc:grpChg chg="mod">
          <ac:chgData name="Kokchun Giang" userId="67e2125d-ec8c-4323-9653-9824a2ad815f" providerId="ADAL" clId="{C25B542B-E4E8-D141-AA14-043D930A865A}" dt="2024-01-24T19:49:54.633" v="1739"/>
          <ac:grpSpMkLst>
            <pc:docMk/>
            <pc:sldMk cId="740354111" sldId="333"/>
            <ac:grpSpMk id="416" creationId="{72D0E7DE-4560-C221-5F0F-CF1EC101CA6E}"/>
          </ac:grpSpMkLst>
        </pc:grpChg>
        <pc:grpChg chg="mod">
          <ac:chgData name="Kokchun Giang" userId="67e2125d-ec8c-4323-9653-9824a2ad815f" providerId="ADAL" clId="{C25B542B-E4E8-D141-AA14-043D930A865A}" dt="2024-01-24T19:49:53.699" v="1735"/>
          <ac:grpSpMkLst>
            <pc:docMk/>
            <pc:sldMk cId="740354111" sldId="333"/>
            <ac:grpSpMk id="420" creationId="{4216D7EF-E8BA-C592-ABB1-B8C76BB6B71D}"/>
          </ac:grpSpMkLst>
        </pc:grpChg>
        <pc:grpChg chg="mod">
          <ac:chgData name="Kokchun Giang" userId="67e2125d-ec8c-4323-9653-9824a2ad815f" providerId="ADAL" clId="{C25B542B-E4E8-D141-AA14-043D930A865A}" dt="2024-01-24T19:49:53.016" v="1732"/>
          <ac:grpSpMkLst>
            <pc:docMk/>
            <pc:sldMk cId="740354111" sldId="333"/>
            <ac:grpSpMk id="423" creationId="{054EC37F-B7BF-925A-B25B-6064FE527A5A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30" creationId="{202B889A-6D19-F871-BDB4-5894524FB787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36" creationId="{2604E7AA-8D70-4A5E-EB41-E7E23E1A43E5}"/>
          </ac:grpSpMkLst>
        </pc:grpChg>
        <pc:grpChg chg="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443" creationId="{0185296A-62E0-EB09-7B36-BF1726FB6ABC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0" creationId="{A0EFA2FB-8F2E-B20F-6FD5-E75C785120B0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1" creationId="{D88AA0FE-16F6-E67F-CB9B-9959B1CB4548}"/>
          </ac:grpSpMkLst>
        </pc:grpChg>
        <pc:grpChg chg="mod">
          <ac:chgData name="Kokchun Giang" userId="67e2125d-ec8c-4323-9653-9824a2ad815f" providerId="ADAL" clId="{C25B542B-E4E8-D141-AA14-043D930A865A}" dt="2024-01-24T19:59:43.555" v="1937" actId="164"/>
          <ac:grpSpMkLst>
            <pc:docMk/>
            <pc:sldMk cId="740354111" sldId="333"/>
            <ac:grpSpMk id="462" creationId="{52600E47-55BD-42B1-A6C1-3D08BE8D2AA7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77" creationId="{B277ABC4-C9D8-5795-341B-AB3F7F8EEBE0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78" creationId="{D23A1A60-8F31-B9BA-D62D-ADBD75924D6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487" creationId="{891B99C5-2E74-7601-DDC9-8610F43BCD5D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488" creationId="{F3FAB8B6-898F-914B-0148-5B63EACC0584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497" creationId="{9761382B-9E0F-B605-F002-FFF3B14FB52E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508" creationId="{DB09D5C4-5EB1-3B83-9FF7-BD3847DF2225}"/>
          </ac:grpSpMkLst>
        </pc:grpChg>
        <pc:grpChg chg="del mod">
          <ac:chgData name="Kokchun Giang" userId="67e2125d-ec8c-4323-9653-9824a2ad815f" providerId="ADAL" clId="{C25B542B-E4E8-D141-AA14-043D930A865A}" dt="2024-01-24T19:50:42.172" v="1808"/>
          <ac:grpSpMkLst>
            <pc:docMk/>
            <pc:sldMk cId="740354111" sldId="333"/>
            <ac:grpSpMk id="509" creationId="{4978FE81-BA18-2DC8-399C-BF43D27B5085}"/>
          </ac:grpSpMkLst>
        </pc:grpChg>
        <pc:grpChg chg="del mod">
          <ac:chgData name="Kokchun Giang" userId="67e2125d-ec8c-4323-9653-9824a2ad815f" providerId="ADAL" clId="{C25B542B-E4E8-D141-AA14-043D930A865A}" dt="2024-01-24T19:50:42.172" v="1808"/>
          <ac:grpSpMkLst>
            <pc:docMk/>
            <pc:sldMk cId="740354111" sldId="333"/>
            <ac:grpSpMk id="510" creationId="{767B74E0-491A-494E-EF95-B02C2B7527D2}"/>
          </ac:grpSpMkLst>
        </pc:grpChg>
        <pc:grpChg chg="mod">
          <ac:chgData name="Kokchun Giang" userId="67e2125d-ec8c-4323-9653-9824a2ad815f" providerId="ADAL" clId="{C25B542B-E4E8-D141-AA14-043D930A865A}" dt="2024-01-24T19:59:47.389" v="1939" actId="164"/>
          <ac:grpSpMkLst>
            <pc:docMk/>
            <pc:sldMk cId="740354111" sldId="333"/>
            <ac:grpSpMk id="514" creationId="{28F367EC-0BBE-5D4C-2154-E10EC60B99DC}"/>
          </ac:grpSpMkLst>
        </pc:grpChg>
        <pc:grpChg chg="mod">
          <ac:chgData name="Kokchun Giang" userId="67e2125d-ec8c-4323-9653-9824a2ad815f" providerId="ADAL" clId="{C25B542B-E4E8-D141-AA14-043D930A865A}" dt="2024-01-24T19:50:48.951" v="1814"/>
          <ac:grpSpMkLst>
            <pc:docMk/>
            <pc:sldMk cId="740354111" sldId="333"/>
            <ac:grpSpMk id="518" creationId="{BD0D23D7-4457-83D5-78AF-FBE0CE169F4C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28" creationId="{6491BC79-25B7-EE29-7C23-D8A20132CAC6}"/>
          </ac:grpSpMkLst>
        </pc:grpChg>
        <pc:grpChg chg="del mod">
          <ac:chgData name="Kokchun Giang" userId="67e2125d-ec8c-4323-9653-9824a2ad815f" providerId="ADAL" clId="{C25B542B-E4E8-D141-AA14-043D930A865A}" dt="2024-01-24T19:50:58.527" v="1829"/>
          <ac:grpSpMkLst>
            <pc:docMk/>
            <pc:sldMk cId="740354111" sldId="333"/>
            <ac:grpSpMk id="530" creationId="{AB6CEAAE-5C36-7BCB-2AFD-6524218C95E8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33" creationId="{98B9B11D-3104-2E8C-CC00-4014DBC63002}"/>
          </ac:grpSpMkLst>
        </pc:grpChg>
        <pc:grpChg chg="mod">
          <ac:chgData name="Kokchun Giang" userId="67e2125d-ec8c-4323-9653-9824a2ad815f" providerId="ADAL" clId="{C25B542B-E4E8-D141-AA14-043D930A865A}" dt="2024-01-24T19:59:53.022" v="1941" actId="164"/>
          <ac:grpSpMkLst>
            <pc:docMk/>
            <pc:sldMk cId="740354111" sldId="333"/>
            <ac:grpSpMk id="539" creationId="{18250C36-D988-41FD-29BF-5C1E9CE85AD4}"/>
          </ac:grpSpMkLst>
        </pc:grpChg>
        <pc:grpChg chg="del mod">
          <ac:chgData name="Kokchun Giang" userId="67e2125d-ec8c-4323-9653-9824a2ad815f" providerId="ADAL" clId="{C25B542B-E4E8-D141-AA14-043D930A865A}" dt="2024-01-24T19:51:20.052" v="1859"/>
          <ac:grpSpMkLst>
            <pc:docMk/>
            <pc:sldMk cId="740354111" sldId="333"/>
            <ac:grpSpMk id="556" creationId="{1BCCE92E-C32F-6C57-55DE-9A579FEE0D6E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57" creationId="{05EFD672-2967-8671-9C89-10894EF1D737}"/>
          </ac:grpSpMkLst>
        </pc:grpChg>
        <pc:grpChg chg="del mod">
          <ac:chgData name="Kokchun Giang" userId="67e2125d-ec8c-4323-9653-9824a2ad815f" providerId="ADAL" clId="{C25B542B-E4E8-D141-AA14-043D930A865A}" dt="2024-01-24T19:51:19.229" v="1857"/>
          <ac:grpSpMkLst>
            <pc:docMk/>
            <pc:sldMk cId="740354111" sldId="333"/>
            <ac:grpSpMk id="563" creationId="{B56AFF32-ACFC-6737-53DF-F192B7F3697F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64" creationId="{01FE7704-ED40-F79B-D0BB-50A03605FF56}"/>
          </ac:grpSpMkLst>
        </pc:grpChg>
        <pc:grpChg chg="del mod">
          <ac:chgData name="Kokchun Giang" userId="67e2125d-ec8c-4323-9653-9824a2ad815f" providerId="ADAL" clId="{C25B542B-E4E8-D141-AA14-043D930A865A}" dt="2024-01-24T19:51:21.670" v="1861"/>
          <ac:grpSpMkLst>
            <pc:docMk/>
            <pc:sldMk cId="740354111" sldId="333"/>
            <ac:grpSpMk id="566" creationId="{9BD0A5D0-EC8B-FBEB-28A8-D6229AD83ED7}"/>
          </ac:grpSpMkLst>
        </pc:grpChg>
        <pc:grpChg chg="mod">
          <ac:chgData name="Kokchun Giang" userId="67e2125d-ec8c-4323-9653-9824a2ad815f" providerId="ADAL" clId="{C25B542B-E4E8-D141-AA14-043D930A865A}" dt="2024-01-24T19:59:56.580" v="1943" actId="164"/>
          <ac:grpSpMkLst>
            <pc:docMk/>
            <pc:sldMk cId="740354111" sldId="333"/>
            <ac:grpSpMk id="568" creationId="{F2441849-E669-E310-833E-CC3CBDAB6FB4}"/>
          </ac:grpSpMkLst>
        </pc:grpChg>
        <pc:grpChg chg="add mod">
          <ac:chgData name="Kokchun Giang" userId="67e2125d-ec8c-4323-9653-9824a2ad815f" providerId="ADAL" clId="{C25B542B-E4E8-D141-AA14-043D930A865A}" dt="2024-01-24T19:59:25.789" v="1931" actId="164"/>
          <ac:grpSpMkLst>
            <pc:docMk/>
            <pc:sldMk cId="740354111" sldId="333"/>
            <ac:grpSpMk id="569" creationId="{FBD83E4A-F1EC-B08E-43D0-EBBCE90D5268}"/>
          </ac:grpSpMkLst>
        </pc:grpChg>
        <pc:grpChg chg="add mod">
          <ac:chgData name="Kokchun Giang" userId="67e2125d-ec8c-4323-9653-9824a2ad815f" providerId="ADAL" clId="{C25B542B-E4E8-D141-AA14-043D930A865A}" dt="2024-01-24T19:59:33.190" v="1933" actId="164"/>
          <ac:grpSpMkLst>
            <pc:docMk/>
            <pc:sldMk cId="740354111" sldId="333"/>
            <ac:grpSpMk id="570" creationId="{55132889-337A-DAA6-C3D9-CB7E92BAC0B6}"/>
          </ac:grpSpMkLst>
        </pc:grpChg>
        <pc:grpChg chg="add mod">
          <ac:chgData name="Kokchun Giang" userId="67e2125d-ec8c-4323-9653-9824a2ad815f" providerId="ADAL" clId="{C25B542B-E4E8-D141-AA14-043D930A865A}" dt="2024-01-24T19:59:37.889" v="1935" actId="164"/>
          <ac:grpSpMkLst>
            <pc:docMk/>
            <pc:sldMk cId="740354111" sldId="333"/>
            <ac:grpSpMk id="571" creationId="{DF5EFCAD-4601-A58B-D266-DD11EA696B03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581" creationId="{5333BEBA-EAEF-43FC-E976-D95B4C580D43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582" creationId="{3258231D-0CFC-2C06-79D7-98C86417D732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3" creationId="{37FFA505-4710-F844-70DA-4A63F4644A28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4" creationId="{BDF6B3AA-F8E5-12D3-F165-5AA383032F4C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5" creationId="{472D9F65-ECF2-216E-308D-4ED856215FC5}"/>
          </ac:grpSpMkLst>
        </pc:grpChg>
        <pc:grpChg chg="add mod">
          <ac:chgData name="Kokchun Giang" userId="67e2125d-ec8c-4323-9653-9824a2ad815f" providerId="ADAL" clId="{C25B542B-E4E8-D141-AA14-043D930A865A}" dt="2024-01-24T20:00:24.787" v="1949" actId="1076"/>
          <ac:grpSpMkLst>
            <pc:docMk/>
            <pc:sldMk cId="740354111" sldId="333"/>
            <ac:grpSpMk id="586" creationId="{3049B7F7-B4E5-F134-F44C-76411A7761A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683" creationId="{F848F667-B34D-0337-23A6-00DFB52CD20C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5" creationId="{704A8D5D-3824-A820-9C9E-CF4EA5D53EFD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6" creationId="{AAA5C157-C1DF-DA5D-CA73-2DC44821E69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7" creationId="{C3E6C5A1-2169-3731-0299-33801957316E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798" creationId="{64A3D8D1-C59C-AE9B-8FEE-339CEA109E0C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02" creationId="{2D4273EE-E241-6FEC-9372-FDD21AA830E9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13" creationId="{6E27F138-7A9C-3C9F-D7F5-4A6930387625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14" creationId="{F69D5AF2-3C2D-FC04-17B1-AB8FC9E0BA8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21" creationId="{39EC47C1-EBAD-0687-7EA2-2AE039368C8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29" creationId="{56115F02-04B1-69DC-0C78-DD4F9F522902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38" creationId="{2CB21B54-C890-9F42-B39D-DAAFC3A44501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43" creationId="{79059764-B233-2E74-4223-162F907FAD4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59" creationId="{774CF156-7595-5619-1788-DEEFCC90183A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60" creationId="{2473F279-3C8E-B546-694E-3DE4B67325AF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65" creationId="{7577F21E-F103-D286-4AAF-F6182A228FB8}"/>
          </ac:grpSpMkLst>
        </pc:grpChg>
        <pc:grpChg chg="add del">
          <ac:chgData name="Kokchun Giang" userId="67e2125d-ec8c-4323-9653-9824a2ad815f" providerId="ADAL" clId="{C25B542B-E4E8-D141-AA14-043D930A865A}" dt="2024-01-24T19:47:12.089" v="1623" actId="478"/>
          <ac:grpSpMkLst>
            <pc:docMk/>
            <pc:sldMk cId="740354111" sldId="333"/>
            <ac:grpSpMk id="895" creationId="{6C045BB8-21F7-4D9F-118E-C5793D8D3212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16" creationId="{7425DFA2-5397-3E92-9306-41E23753613C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19" creationId="{C39F0085-C21E-3C8A-4733-7D55CB31E568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31" creationId="{3382EFDA-0296-BE93-E16C-6885E2F91CB8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32" creationId="{E777D1E7-A84B-AE85-B05B-F2FBEEA8D5D5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47" creationId="{5B4E8E2C-BBAC-7D12-BFA2-2F059822038A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68" creationId="{676FEDA7-7C8E-03FF-ABB0-ABC1F035CEE7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69" creationId="{E1E18C33-3BD6-6091-B0C2-910828BF7125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70" creationId="{4499F252-5D7A-A6B6-4EA8-4BDF9AA094F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85" creationId="{C7B5A312-2874-4525-3C06-8095EBF256AF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86" creationId="{5A403780-C607-2DD4-7CDB-FB0980CFD76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990" creationId="{DE63AFA8-EE18-3DF9-7DA5-84815FFFD07F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07" creationId="{9191381A-E0C2-16C7-9A3D-24DA367BDEE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08" creationId="{DAFDE0B0-4F3A-EC39-A4EE-863282927C9C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22" creationId="{D13A803C-CA6C-DD07-E89F-E145D1408469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23" creationId="{9A7E656A-6966-2CAD-51AA-D3E73268565D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31" creationId="{B570952D-F2C2-34C5-37CF-394447A401A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35" creationId="{0F09E19C-459E-2BD7-4E49-EE04DDDB5EBB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44" creationId="{7ADB5163-3BF5-51F9-C571-69AE1D445A00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47" creationId="{98B9FC54-1DB1-0839-820F-63749D0535D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6" creationId="{4E2DB81A-92E6-3939-A1CA-95841A524BD9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7" creationId="{534BCE2D-6F54-7ACB-B5CC-46184C9C17D7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8" creationId="{AA06984D-C5A4-5E5D-7E88-6CE6144E43F1}"/>
          </ac:grpSpMkLst>
        </pc:grpChg>
        <pc:grpChg chg="del">
          <ac:chgData name="Kokchun Giang" userId="67e2125d-ec8c-4323-9653-9824a2ad815f" providerId="ADAL" clId="{C25B542B-E4E8-D141-AA14-043D930A865A}" dt="2024-01-24T19:47:14.874" v="1624" actId="478"/>
          <ac:grpSpMkLst>
            <pc:docMk/>
            <pc:sldMk cId="740354111" sldId="333"/>
            <ac:grpSpMk id="1079" creationId="{5943A557-8910-E26D-5837-BCB0DC30659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095" creationId="{898ED6AD-3972-6729-BAD1-A8701C45174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00" creationId="{4A79B9C2-23F1-108F-537E-78DBE733E73B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16" creationId="{E5A104ED-1013-7E14-0A27-F2608A8F8E17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17" creationId="{5B4C16C8-F9BC-FAC4-1CF7-B1D986C451C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25" creationId="{03D8B843-7B08-E93F-272C-C1D576DC5AD4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26" creationId="{12A9B468-E9AF-1C0F-CD92-3278DEA04074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31" creationId="{0C5EF0F2-4BF9-B9E5-4CFD-10ED55C5EF02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48" creationId="{1D83F6F0-8C36-23C1-D77B-945A40997272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51" creationId="{64B34BF4-F02E-68B4-2EB1-F817B16191DA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69" creationId="{34378FC4-9484-8316-64EC-0C1900A5807A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70" creationId="{AF70AB84-9DA1-4AA3-CFC8-9C22E92AFD8F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76" creationId="{66FF803C-5C78-5484-67BB-34D560F17090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89" creationId="{C0F4F533-0140-E3AB-FFB3-AC932ACCD93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0" creationId="{97806B79-E33B-6C0C-CF66-3BECC1C290F8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1" creationId="{2307189F-749E-2E5D-BBEC-9B0FFDA6229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192" creationId="{B449445D-23DE-CED9-971D-285FF45DFC41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6" creationId="{75E63C9E-D919-D0FB-3116-192D26F096F6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7" creationId="{52FB59A1-3083-101A-CDD1-7C0DF82CB09F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08" creationId="{D683FC7E-2DB4-36CD-2E7E-86E65D5767D5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17" creationId="{9FE43E34-8998-2586-BD30-A0E49351CDC9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30" creationId="{6D8EB8BE-5131-766A-9863-EB4574E401E3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43" creationId="{194CA6F2-EB77-F310-74D3-749678B0BCAD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56" creationId="{6CD08547-6ADF-8774-49BC-F48E011F47E3}"/>
          </ac:grpSpMkLst>
        </pc:grpChg>
        <pc:grpChg chg="del">
          <ac:chgData name="Kokchun Giang" userId="67e2125d-ec8c-4323-9653-9824a2ad815f" providerId="ADAL" clId="{C25B542B-E4E8-D141-AA14-043D930A865A}" dt="2024-01-24T19:47:21.944" v="1629" actId="478"/>
          <ac:grpSpMkLst>
            <pc:docMk/>
            <pc:sldMk cId="740354111" sldId="333"/>
            <ac:grpSpMk id="1258" creationId="{C4795D19-627F-CA42-F94F-FCBCE99052DD}"/>
          </ac:grpSpMkLst>
        </pc:grp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3" creationId="{A5215C03-4C8A-CC37-8677-427C28B917D8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4" creationId="{FA0EA41E-258E-6ED2-18FF-69D64F4F1CED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5" creationId="{4917A71A-1B30-D37B-2C7F-15DBED777AEB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6" creationId="{54299E45-5334-6C91-6B9F-BF2708BD16FE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7" creationId="{C68407AE-E4E5-C444-D4EA-ECC4E4A7E036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8" creationId="{E8F5B65E-D78B-CAE2-D8CE-DA4EF872C6FD}"/>
          </ac:inkMkLst>
        </pc:inkChg>
        <pc:inkChg chg="add mod">
          <ac:chgData name="Kokchun Giang" userId="67e2125d-ec8c-4323-9653-9824a2ad815f" providerId="ADAL" clId="{C25B542B-E4E8-D141-AA14-043D930A865A}" dt="2024-01-24T19:47:32.004" v="1637"/>
          <ac:inkMkLst>
            <pc:docMk/>
            <pc:sldMk cId="740354111" sldId="333"/>
            <ac:inkMk id="9" creationId="{9164DFC9-C313-94D9-4191-2564E607419B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1" creationId="{21AD3D98-CB6D-B1AA-3F48-AD70EAD5DB7C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2" creationId="{5F5A5963-CFA0-E2E2-658A-9ADE5ED802EF}"/>
          </ac:inkMkLst>
        </pc:inkChg>
        <pc:inkChg chg="add mod">
          <ac:chgData name="Kokchun Giang" userId="67e2125d-ec8c-4323-9653-9824a2ad815f" providerId="ADAL" clId="{C25B542B-E4E8-D141-AA14-043D930A865A}" dt="2024-01-24T19:47:33.188" v="1641"/>
          <ac:inkMkLst>
            <pc:docMk/>
            <pc:sldMk cId="740354111" sldId="333"/>
            <ac:inkMk id="13" creationId="{3DCB9F7D-F2CB-070A-1B07-6FDFED1509BC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5" creationId="{9CF285DB-81D5-1EDF-B92E-DE745A3DDF07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6" creationId="{0A679E69-63EE-7FDE-721E-087E5808A701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7" creationId="{42F24548-11E2-8A1B-9D7B-D7CD61FB4256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18" creationId="{3DB993E7-755E-D183-7761-5F25F9F49AF6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19" creationId="{6DE74B15-00A6-BB53-488C-FE291999A351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0" creationId="{39B3D800-B97C-61DB-6F02-0A9E279F91CF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1" creationId="{7018E38A-40F5-5448-6366-42CC144062E8}"/>
          </ac:inkMkLst>
        </pc:inkChg>
        <pc:inkChg chg="add mod">
          <ac:chgData name="Kokchun Giang" userId="67e2125d-ec8c-4323-9653-9824a2ad815f" providerId="ADAL" clId="{C25B542B-E4E8-D141-AA14-043D930A865A}" dt="2024-01-24T19:48:06.308" v="1650"/>
          <ac:inkMkLst>
            <pc:docMk/>
            <pc:sldMk cId="740354111" sldId="333"/>
            <ac:inkMk id="22" creationId="{D415BE14-81B6-4840-DB9C-98159A70ED85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5" creationId="{22F88C5E-3E40-6688-1C76-DBE00FB9FFBC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6" creationId="{8191BD23-B5D6-760A-EB35-80488E19364D}"/>
          </ac:inkMkLst>
        </pc:inkChg>
        <pc:inkChg chg="add mod">
          <ac:chgData name="Kokchun Giang" userId="67e2125d-ec8c-4323-9653-9824a2ad815f" providerId="ADAL" clId="{C25B542B-E4E8-D141-AA14-043D930A865A}" dt="2024-01-24T19:48:09.527" v="1655"/>
          <ac:inkMkLst>
            <pc:docMk/>
            <pc:sldMk cId="740354111" sldId="333"/>
            <ac:inkMk id="27" creationId="{8B136A0D-76F8-DCE3-891D-26992599E5AA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29" creationId="{E4654E6A-A5C1-375F-565E-9CE618C149B6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1" creationId="{2782F37C-B8DF-5EA4-99F8-1A6A75A2BBC9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2" creationId="{5B7B7508-7D40-8843-7C60-ECA426243240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3" creationId="{C49F03E2-9588-5C19-0C91-F684008CABCA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4" creationId="{A4901505-3CE3-952B-FC82-561D088162AE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5" creationId="{8C3B562C-4344-3AB4-903B-B51A93651329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6" creationId="{187869F9-0EA6-5D4F-8222-E62EBCC6CEC2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7" creationId="{1325BAA3-546C-D0DC-F564-9188887F108F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8" creationId="{8F1CC20B-31F0-2E34-D9B3-419FFD051F01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39" creationId="{A7AA7859-5AA9-38AA-7C9A-4D1E57367302}"/>
          </ac:inkMkLst>
        </pc:inkChg>
        <pc:inkChg chg="add del mod">
          <ac:chgData name="Kokchun Giang" userId="67e2125d-ec8c-4323-9653-9824a2ad815f" providerId="ADAL" clId="{C25B542B-E4E8-D141-AA14-043D930A865A}" dt="2024-01-24T19:49:22.666" v="1706"/>
          <ac:inkMkLst>
            <pc:docMk/>
            <pc:sldMk cId="740354111" sldId="333"/>
            <ac:inkMk id="40" creationId="{9338C149-C8E9-22B9-6243-C3D002266E13}"/>
          </ac:inkMkLst>
        </pc:inkChg>
        <pc:inkChg chg="add del mod">
          <ac:chgData name="Kokchun Giang" userId="67e2125d-ec8c-4323-9653-9824a2ad815f" providerId="ADAL" clId="{C25B542B-E4E8-D141-AA14-043D930A865A}" dt="2024-01-24T19:48:19.257" v="1671" actId="9405"/>
          <ac:inkMkLst>
            <pc:docMk/>
            <pc:sldMk cId="740354111" sldId="333"/>
            <ac:inkMk id="41" creationId="{22A45317-AE69-D695-4FCA-7414584CF0E8}"/>
          </ac:inkMkLst>
        </pc:inkChg>
        <pc:inkChg chg="add del mod">
          <ac:chgData name="Kokchun Giang" userId="67e2125d-ec8c-4323-9653-9824a2ad815f" providerId="ADAL" clId="{C25B542B-E4E8-D141-AA14-043D930A865A}" dt="2024-01-24T19:48:18.957" v="1670"/>
          <ac:inkMkLst>
            <pc:docMk/>
            <pc:sldMk cId="740354111" sldId="333"/>
            <ac:inkMk id="42" creationId="{724EC465-8AFE-F490-96C6-EB836C0B3564}"/>
          </ac:inkMkLst>
        </pc:inkChg>
        <pc:inkChg chg="add del mod">
          <ac:chgData name="Kokchun Giang" userId="67e2125d-ec8c-4323-9653-9824a2ad815f" providerId="ADAL" clId="{C25B542B-E4E8-D141-AA14-043D930A865A}" dt="2024-01-24T19:49:22.668" v="1709"/>
          <ac:inkMkLst>
            <pc:docMk/>
            <pc:sldMk cId="740354111" sldId="333"/>
            <ac:inkMk id="48" creationId="{BAB251A4-FB79-FD76-36DF-72EDC0489361}"/>
          </ac:inkMkLst>
        </pc:inkChg>
        <pc:inkChg chg="add del mod">
          <ac:chgData name="Kokchun Giang" userId="67e2125d-ec8c-4323-9653-9824a2ad815f" providerId="ADAL" clId="{C25B542B-E4E8-D141-AA14-043D930A865A}" dt="2024-01-24T19:49:22.667" v="1708"/>
          <ac:inkMkLst>
            <pc:docMk/>
            <pc:sldMk cId="740354111" sldId="333"/>
            <ac:inkMk id="49" creationId="{DFDADC42-30F6-31AA-CB6C-B365639F20F4}"/>
          </ac:inkMkLst>
        </pc:inkChg>
        <pc:inkChg chg="add del mod">
          <ac:chgData name="Kokchun Giang" userId="67e2125d-ec8c-4323-9653-9824a2ad815f" providerId="ADAL" clId="{C25B542B-E4E8-D141-AA14-043D930A865A}" dt="2024-01-24T19:49:22.667" v="1707"/>
          <ac:inkMkLst>
            <pc:docMk/>
            <pc:sldMk cId="740354111" sldId="333"/>
            <ac:inkMk id="50" creationId="{DBD97350-0F95-DC38-F1EF-6263523462B2}"/>
          </ac:inkMkLst>
        </pc:inkChg>
        <pc:inkChg chg="add del mod">
          <ac:chgData name="Kokchun Giang" userId="67e2125d-ec8c-4323-9653-9824a2ad815f" providerId="ADAL" clId="{C25B542B-E4E8-D141-AA14-043D930A865A}" dt="2024-01-24T19:49:22.669" v="1710"/>
          <ac:inkMkLst>
            <pc:docMk/>
            <pc:sldMk cId="740354111" sldId="333"/>
            <ac:inkMk id="51" creationId="{DD9B0E75-D910-9418-935F-50B841D0D22D}"/>
          </ac:inkMkLst>
        </pc:inkChg>
        <pc:inkChg chg="add mod">
          <ac:chgData name="Kokchun Giang" userId="67e2125d-ec8c-4323-9653-9824a2ad815f" providerId="ADAL" clId="{C25B542B-E4E8-D141-AA14-043D930A865A}" dt="2024-01-24T19:59:25.789" v="1931" actId="164"/>
          <ac:inkMkLst>
            <pc:docMk/>
            <pc:sldMk cId="740354111" sldId="333"/>
            <ac:inkMk id="52" creationId="{F9166E7C-7353-DE1E-5177-73B8E82978E4}"/>
          </ac:inkMkLst>
        </pc:inkChg>
        <pc:inkChg chg="add mod">
          <ac:chgData name="Kokchun Giang" userId="67e2125d-ec8c-4323-9653-9824a2ad815f" providerId="ADAL" clId="{C25B542B-E4E8-D141-AA14-043D930A865A}" dt="2024-01-24T19:48:30.492" v="1680"/>
          <ac:inkMkLst>
            <pc:docMk/>
            <pc:sldMk cId="740354111" sldId="333"/>
            <ac:inkMk id="54" creationId="{57546F0B-C9A1-336D-564D-45B5244F7263}"/>
          </ac:inkMkLst>
        </pc:inkChg>
        <pc:inkChg chg="add mod">
          <ac:chgData name="Kokchun Giang" userId="67e2125d-ec8c-4323-9653-9824a2ad815f" providerId="ADAL" clId="{C25B542B-E4E8-D141-AA14-043D930A865A}" dt="2024-01-24T19:48:30.492" v="1680"/>
          <ac:inkMkLst>
            <pc:docMk/>
            <pc:sldMk cId="740354111" sldId="333"/>
            <ac:inkMk id="55" creationId="{078F325A-6A0F-12B3-29F0-832986BC1EE2}"/>
          </ac:inkMkLst>
        </pc:inkChg>
        <pc:inkChg chg="add mod">
          <ac:chgData name="Kokchun Giang" userId="67e2125d-ec8c-4323-9653-9824a2ad815f" providerId="ADAL" clId="{C25B542B-E4E8-D141-AA14-043D930A865A}" dt="2024-01-24T19:48:36.613" v="1683"/>
          <ac:inkMkLst>
            <pc:docMk/>
            <pc:sldMk cId="740354111" sldId="333"/>
            <ac:inkMk id="57" creationId="{44B6463B-370F-AF10-BCCD-55FB9E769556}"/>
          </ac:inkMkLst>
        </pc:inkChg>
        <pc:inkChg chg="add mod">
          <ac:chgData name="Kokchun Giang" userId="67e2125d-ec8c-4323-9653-9824a2ad815f" providerId="ADAL" clId="{C25B542B-E4E8-D141-AA14-043D930A865A}" dt="2024-01-24T19:48:36.613" v="1683"/>
          <ac:inkMkLst>
            <pc:docMk/>
            <pc:sldMk cId="740354111" sldId="333"/>
            <ac:inkMk id="58" creationId="{71DB7B01-2508-01DB-E48C-5329A9C242CB}"/>
          </ac:inkMkLst>
        </pc:inkChg>
        <pc:inkChg chg="add mod">
          <ac:chgData name="Kokchun Giang" userId="67e2125d-ec8c-4323-9653-9824a2ad815f" providerId="ADAL" clId="{C25B542B-E4E8-D141-AA14-043D930A865A}" dt="2024-01-24T19:48:54.480" v="1686"/>
          <ac:inkMkLst>
            <pc:docMk/>
            <pc:sldMk cId="740354111" sldId="333"/>
            <ac:inkMk id="60" creationId="{8EA08BBA-AC31-BE1E-9739-9F40A2FF8A4B}"/>
          </ac:inkMkLst>
        </pc:inkChg>
        <pc:inkChg chg="add mod">
          <ac:chgData name="Kokchun Giang" userId="67e2125d-ec8c-4323-9653-9824a2ad815f" providerId="ADAL" clId="{C25B542B-E4E8-D141-AA14-043D930A865A}" dt="2024-01-24T19:48:54.480" v="1686"/>
          <ac:inkMkLst>
            <pc:docMk/>
            <pc:sldMk cId="740354111" sldId="333"/>
            <ac:inkMk id="61" creationId="{54AB2877-EA0A-6394-8271-567D91358262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63" creationId="{8FA0AC8C-C1E0-641F-6A16-C3A8414653E6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4" creationId="{F1115EA3-0535-3157-180F-8589213B9DAC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5" creationId="{268344F4-59E3-AE7F-C9D6-1368B4BCDE20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6" creationId="{7074888A-491E-69C4-A043-F7BC98C2F64B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7" creationId="{188A367D-6589-E365-E41D-0220F0E68A6D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8" creationId="{218BEDBC-3908-35A2-A30A-DE0995102B73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89" creationId="{A0FAD240-784D-8379-BD3C-692176118797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90" creationId="{B14C3479-DA21-C8EE-3520-543794ACE090}"/>
          </ac:inkMkLst>
        </pc:inkChg>
        <pc:inkChg chg="add mod">
          <ac:chgData name="Kokchun Giang" userId="67e2125d-ec8c-4323-9653-9824a2ad815f" providerId="ADAL" clId="{C25B542B-E4E8-D141-AA14-043D930A865A}" dt="2024-01-24T19:48:59.165" v="1696"/>
          <ac:inkMkLst>
            <pc:docMk/>
            <pc:sldMk cId="740354111" sldId="333"/>
            <ac:inkMk id="391" creationId="{860010F5-B5E3-A4D1-1E1C-45D9BFA871F9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5" creationId="{33B7D266-60C8-75A4-FBA2-246609DC80A2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6" creationId="{713A855D-9704-9D13-FFD9-5127EAD02F18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7" creationId="{4E17A339-90F3-8282-C7BB-E3C140138192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8" creationId="{0805CBBD-AF45-A9D5-62F7-E985CB35F8E9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399" creationId="{A8EBF998-DB39-FE1E-51DA-64E663A6AF47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0" creationId="{74DFF9F1-3BD4-9792-C183-EABCB753AD98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1" creationId="{DE894777-BF13-553F-7B4D-7FB675D6A4E1}"/>
          </ac:inkMkLst>
        </pc:inkChg>
        <pc:inkChg chg="add mod">
          <ac:chgData name="Kokchun Giang" userId="67e2125d-ec8c-4323-9653-9824a2ad815f" providerId="ADAL" clId="{C25B542B-E4E8-D141-AA14-043D930A865A}" dt="2024-01-24T19:49:03.680" v="1705"/>
          <ac:inkMkLst>
            <pc:docMk/>
            <pc:sldMk cId="740354111" sldId="333"/>
            <ac:inkMk id="402" creationId="{84A85A72-E0F3-5DB1-33CB-CAC5B2D1D0AF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4" creationId="{5B53069E-2528-6D04-6B44-02D62A8937CE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5" creationId="{67151909-D691-267E-ACDA-1C780D963C7E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6" creationId="{48874271-B6C5-084F-790B-A4DC1AD4D5F1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7" creationId="{0BC1EBB7-ECF0-3BC0-EF95-F4DF48FDF533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8" creationId="{AF9F01A5-E791-DB50-F18E-758E23D5EC56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09" creationId="{2955B89A-CD0A-B80A-E5C9-B40E18916CE7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10" creationId="{2026CA79-CBBE-E535-7AE7-6D995E15DF71}"/>
          </ac:inkMkLst>
        </pc:inkChg>
        <pc:inkChg chg="add mod">
          <ac:chgData name="Kokchun Giang" userId="67e2125d-ec8c-4323-9653-9824a2ad815f" providerId="ADAL" clId="{C25B542B-E4E8-D141-AA14-043D930A865A}" dt="2024-01-24T19:49:28.963" v="1719"/>
          <ac:inkMkLst>
            <pc:docMk/>
            <pc:sldMk cId="740354111" sldId="333"/>
            <ac:inkMk id="411" creationId="{E7DC0959-30A4-BD34-3006-22C4AF4E4327}"/>
          </ac:inkMkLst>
        </pc:inkChg>
        <pc:inkChg chg="add del mod">
          <ac:chgData name="Kokchun Giang" userId="67e2125d-ec8c-4323-9653-9824a2ad815f" providerId="ADAL" clId="{C25B542B-E4E8-D141-AA14-043D930A865A}" dt="2024-01-24T19:49:55.384" v="1741" actId="9405"/>
          <ac:inkMkLst>
            <pc:docMk/>
            <pc:sldMk cId="740354111" sldId="333"/>
            <ac:inkMk id="413" creationId="{3E54715D-D8D0-A3F4-8BCC-700D9E57ED20}"/>
          </ac:inkMkLst>
        </pc:inkChg>
        <pc:inkChg chg="add del mod">
          <ac:chgData name="Kokchun Giang" userId="67e2125d-ec8c-4323-9653-9824a2ad815f" providerId="ADAL" clId="{C25B542B-E4E8-D141-AA14-043D930A865A}" dt="2024-01-24T19:49:55.016" v="1740" actId="9405"/>
          <ac:inkMkLst>
            <pc:docMk/>
            <pc:sldMk cId="740354111" sldId="333"/>
            <ac:inkMk id="414" creationId="{64E22773-36E8-5BFC-8F9D-890EA68933F8}"/>
          </ac:inkMkLst>
        </pc:inkChg>
        <pc:inkChg chg="add del mod">
          <ac:chgData name="Kokchun Giang" userId="67e2125d-ec8c-4323-9653-9824a2ad815f" providerId="ADAL" clId="{C25B542B-E4E8-D141-AA14-043D930A865A}" dt="2024-01-24T19:49:54.633" v="1739"/>
          <ac:inkMkLst>
            <pc:docMk/>
            <pc:sldMk cId="740354111" sldId="333"/>
            <ac:inkMk id="415" creationId="{AE855774-E00C-5F7F-8D89-91A9690BFEF2}"/>
          </ac:inkMkLst>
        </pc:inkChg>
        <pc:inkChg chg="add del mod">
          <ac:chgData name="Kokchun Giang" userId="67e2125d-ec8c-4323-9653-9824a2ad815f" providerId="ADAL" clId="{C25B542B-E4E8-D141-AA14-043D930A865A}" dt="2024-01-24T19:49:54.334" v="1737" actId="9405"/>
          <ac:inkMkLst>
            <pc:docMk/>
            <pc:sldMk cId="740354111" sldId="333"/>
            <ac:inkMk id="417" creationId="{814F26E3-E669-D835-8CF3-82E133AC3792}"/>
          </ac:inkMkLst>
        </pc:inkChg>
        <pc:inkChg chg="add del mod">
          <ac:chgData name="Kokchun Giang" userId="67e2125d-ec8c-4323-9653-9824a2ad815f" providerId="ADAL" clId="{C25B542B-E4E8-D141-AA14-043D930A865A}" dt="2024-01-24T19:49:54.007" v="1736" actId="9405"/>
          <ac:inkMkLst>
            <pc:docMk/>
            <pc:sldMk cId="740354111" sldId="333"/>
            <ac:inkMk id="418" creationId="{0B5960D6-FFC9-1E86-AE99-23069A73F534}"/>
          </ac:inkMkLst>
        </pc:inkChg>
        <pc:inkChg chg="add del mod">
          <ac:chgData name="Kokchun Giang" userId="67e2125d-ec8c-4323-9653-9824a2ad815f" providerId="ADAL" clId="{C25B542B-E4E8-D141-AA14-043D930A865A}" dt="2024-01-24T19:49:53.699" v="1735"/>
          <ac:inkMkLst>
            <pc:docMk/>
            <pc:sldMk cId="740354111" sldId="333"/>
            <ac:inkMk id="419" creationId="{A27C58BE-312A-B1FB-739A-A6BFE910671B}"/>
          </ac:inkMkLst>
        </pc:inkChg>
        <pc:inkChg chg="add del mod">
          <ac:chgData name="Kokchun Giang" userId="67e2125d-ec8c-4323-9653-9824a2ad815f" providerId="ADAL" clId="{C25B542B-E4E8-D141-AA14-043D930A865A}" dt="2024-01-24T19:49:53.310" v="1733" actId="9405"/>
          <ac:inkMkLst>
            <pc:docMk/>
            <pc:sldMk cId="740354111" sldId="333"/>
            <ac:inkMk id="421" creationId="{F7DB5C6C-BDFF-9C29-3378-9D4E148C425E}"/>
          </ac:inkMkLst>
        </pc:inkChg>
        <pc:inkChg chg="add del mod">
          <ac:chgData name="Kokchun Giang" userId="67e2125d-ec8c-4323-9653-9824a2ad815f" providerId="ADAL" clId="{C25B542B-E4E8-D141-AA14-043D930A865A}" dt="2024-01-24T19:49:53.016" v="1732"/>
          <ac:inkMkLst>
            <pc:docMk/>
            <pc:sldMk cId="740354111" sldId="333"/>
            <ac:inkMk id="422" creationId="{15CE44E0-084F-9393-209B-0F0BDD16F672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4" creationId="{1E5B3A9F-EC42-8C49-6354-0DAFEF43BA8B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5" creationId="{1B1C5ED8-8C8B-0728-A4E4-FD8153A10439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6" creationId="{AE2749F9-4E23-4596-AAAD-39A6F6577BF8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7" creationId="{1CB21449-115B-7195-AD2B-FDE18367DBF7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8" creationId="{990E9195-D2A8-6FDF-8A7F-DE725D7072FD}"/>
          </ac:inkMkLst>
        </pc:inkChg>
        <pc:inkChg chg="add mod">
          <ac:chgData name="Kokchun Giang" userId="67e2125d-ec8c-4323-9653-9824a2ad815f" providerId="ADAL" clId="{C25B542B-E4E8-D141-AA14-043D930A865A}" dt="2024-01-24T19:50:00.762" v="1748"/>
          <ac:inkMkLst>
            <pc:docMk/>
            <pc:sldMk cId="740354111" sldId="333"/>
            <ac:inkMk id="429" creationId="{CE2FD010-289E-FED4-F8C1-06DED7590F62}"/>
          </ac:inkMkLst>
        </pc:inkChg>
        <pc:inkChg chg="add mod">
          <ac:chgData name="Kokchun Giang" userId="67e2125d-ec8c-4323-9653-9824a2ad815f" providerId="ADAL" clId="{C25B542B-E4E8-D141-AA14-043D930A865A}" dt="2024-01-24T19:59:37.889" v="1935" actId="164"/>
          <ac:inkMkLst>
            <pc:docMk/>
            <pc:sldMk cId="740354111" sldId="333"/>
            <ac:inkMk id="431" creationId="{83BF9FEC-474F-0FA5-D1DF-2AF7491F59CD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2" creationId="{F32CC8B8-4E8B-C439-9D8F-B2FF9EA24518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3" creationId="{D15785CB-BC9C-66E8-BDCC-304FB395CBD2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4" creationId="{D63C0794-7F7E-1B8B-E9AE-E8FC59A9265D}"/>
          </ac:inkMkLst>
        </pc:inkChg>
        <pc:inkChg chg="add mod">
          <ac:chgData name="Kokchun Giang" userId="67e2125d-ec8c-4323-9653-9824a2ad815f" providerId="ADAL" clId="{C25B542B-E4E8-D141-AA14-043D930A865A}" dt="2024-01-24T19:50:04.167" v="1754"/>
          <ac:inkMkLst>
            <pc:docMk/>
            <pc:sldMk cId="740354111" sldId="333"/>
            <ac:inkMk id="435" creationId="{413C1B6F-E114-6E39-DEF2-BFFC7E6CFB6E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37" creationId="{248A7314-C24B-CF32-E1D0-AB8481C1AEB2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0" creationId="{4215C9B2-574C-8365-A454-9B9E047EC898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1" creationId="{B53B255D-4BD6-7ADF-BA24-9CF9E1466777}"/>
          </ac:inkMkLst>
        </pc:inkChg>
        <pc:inkChg chg="add mod">
          <ac:chgData name="Kokchun Giang" userId="67e2125d-ec8c-4323-9653-9824a2ad815f" providerId="ADAL" clId="{C25B542B-E4E8-D141-AA14-043D930A865A}" dt="2024-01-24T19:50:07.300" v="1759"/>
          <ac:inkMkLst>
            <pc:docMk/>
            <pc:sldMk cId="740354111" sldId="333"/>
            <ac:inkMk id="442" creationId="{FF5264D7-F148-3775-6F00-DD18AA234934}"/>
          </ac:inkMkLst>
        </pc:inkChg>
        <pc:inkChg chg="add mod">
          <ac:chgData name="Kokchun Giang" userId="67e2125d-ec8c-4323-9653-9824a2ad815f" providerId="ADAL" clId="{C25B542B-E4E8-D141-AA14-043D930A865A}" dt="2024-01-24T19:59:43.555" v="1937" actId="164"/>
          <ac:inkMkLst>
            <pc:docMk/>
            <pc:sldMk cId="740354111" sldId="333"/>
            <ac:inkMk id="444" creationId="{6CA9435F-7A27-A5FF-08FE-BC69D898B2A8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5" creationId="{7BE584A0-2877-88B9-8C0E-FDC963A386D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6" creationId="{B54F54E6-DF5D-9883-D79E-C26C6504B81E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7" creationId="{7C6E55E6-E990-F02B-85DD-390E95F9FF6D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8" creationId="{E86076C2-4044-B8D1-61F5-F2129DC2D80E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49" creationId="{D73A2593-B5DC-649C-44C1-7CEE1B4A5AF7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0" creationId="{4F116186-C22D-2491-D94B-D1DC4B649D4D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1" creationId="{632C3EDF-D296-212F-F8CD-F33CC1E007E1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2" creationId="{36788E37-B046-C2A9-AE56-192FFB3B245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3" creationId="{F59739E7-417B-4EC7-EF28-0CA63A8320CC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4" creationId="{94C0F6C2-B966-130D-1106-2FF5E8E18FCA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5" creationId="{608B6A8B-C993-3EA7-73BD-AB0FB47085E2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6" creationId="{DEBE266C-C7CB-C7AC-EFD6-7DBBDD240834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7" creationId="{D2EEB646-BEE9-8BB3-5E50-26DEA25D4406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8" creationId="{16BF8AA7-5791-C7A6-716D-BE48FEDFEA71}"/>
          </ac:inkMkLst>
        </pc:inkChg>
        <pc:inkChg chg="add mod">
          <ac:chgData name="Kokchun Giang" userId="67e2125d-ec8c-4323-9653-9824a2ad815f" providerId="ADAL" clId="{C25B542B-E4E8-D141-AA14-043D930A865A}" dt="2024-01-24T19:50:20.444" v="1776"/>
          <ac:inkMkLst>
            <pc:docMk/>
            <pc:sldMk cId="740354111" sldId="333"/>
            <ac:inkMk id="459" creationId="{F5DED7EA-CF1A-B8F0-2569-138614AA5220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2" creationId="{034B4921-3DAB-5A85-52BE-FF6025FCC1EF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3" creationId="{A027FA70-D57D-DB4B-AB48-72D44900BF33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4" creationId="{057CF7C5-4DC4-0A9C-A7EB-348A466122C5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5" creationId="{76B307DA-4223-4F4C-CEA3-2BE46B547C9D}"/>
          </ac:inkMkLst>
        </pc:inkChg>
        <pc:inkChg chg="add mod">
          <ac:chgData name="Kokchun Giang" userId="67e2125d-ec8c-4323-9653-9824a2ad815f" providerId="ADAL" clId="{C25B542B-E4E8-D141-AA14-043D930A865A}" dt="2024-01-24T19:50:25.564" v="1782"/>
          <ac:inkMkLst>
            <pc:docMk/>
            <pc:sldMk cId="740354111" sldId="333"/>
            <ac:inkMk id="476" creationId="{C9452C24-4F58-56D5-A175-DA94AA0DA99A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79" creationId="{71FD28F6-264A-EB40-2B5B-158D0D2FA0CB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0" creationId="{72E2FC8F-B253-FBAD-41E1-611A54C31B9F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1" creationId="{C1C689EB-2213-48ED-E0BA-37745D5B16C0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2" creationId="{271A5CA0-1A7B-8C9A-5548-61279A7E47BF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83" creationId="{9B968750-A905-9141-4B44-E0C41271BBC3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0" creationId="{B39E2B4B-C351-EDF8-EF5C-03848944C101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1" creationId="{CB678360-0282-AF80-4BFB-50FC8154FD7E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4" creationId="{3F9C0226-E827-9E64-5423-E90C1E11EE90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5" creationId="{97E22F5B-6E3E-AFF9-3C12-AD6DC805E747}"/>
          </ac:inkMkLst>
        </pc:inkChg>
        <pc:inkChg chg="add mod">
          <ac:chgData name="Kokchun Giang" userId="67e2125d-ec8c-4323-9653-9824a2ad815f" providerId="ADAL" clId="{C25B542B-E4E8-D141-AA14-043D930A865A}" dt="2024-01-24T19:50:30.883" v="1793"/>
          <ac:inkMkLst>
            <pc:docMk/>
            <pc:sldMk cId="740354111" sldId="333"/>
            <ac:inkMk id="496" creationId="{7DD4AFEE-2A9C-FFEA-F737-83B804C2DF5F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498" creationId="{89C5916D-8DBD-036B-A8F0-3C910F4B86C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499" creationId="{C3DCDE8E-66EB-6C56-7718-588DDFD27BDF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0" creationId="{0F149DC5-7A7C-2E73-EFC9-101B0FEB07F2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1" creationId="{FA9CACCA-D2FB-518C-AAA4-D7D459E4D13A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2" creationId="{E9BC5EDD-7DC2-AA0A-82BF-35FD82F8D62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3" creationId="{CB7CADD9-A517-DACD-2796-CDD7CB5C6964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04" creationId="{310DC302-8F35-14C4-89E4-DD2EE9BA0EF5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5" creationId="{B222D837-5CF8-5E74-EC9D-D3DD19F49EB7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6" creationId="{869C04D7-01B0-03CD-70F7-46F83C9BCED4}"/>
          </ac:inkMkLst>
        </pc:inkChg>
        <pc:inkChg chg="add mod">
          <ac:chgData name="Kokchun Giang" userId="67e2125d-ec8c-4323-9653-9824a2ad815f" providerId="ADAL" clId="{C25B542B-E4E8-D141-AA14-043D930A865A}" dt="2024-01-24T19:50:39.925" v="1804"/>
          <ac:inkMkLst>
            <pc:docMk/>
            <pc:sldMk cId="740354111" sldId="333"/>
            <ac:inkMk id="507" creationId="{52A8EE35-96B4-BD74-E071-1ACCF3559EFC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1" creationId="{4EA48CAC-822F-4F83-88A0-0D6FE756DFB0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2" creationId="{78358AA5-2AD4-B89C-0FB4-0381C5487946}"/>
          </ac:inkMkLst>
        </pc:inkChg>
        <pc:inkChg chg="add mod">
          <ac:chgData name="Kokchun Giang" userId="67e2125d-ec8c-4323-9653-9824a2ad815f" providerId="ADAL" clId="{C25B542B-E4E8-D141-AA14-043D930A865A}" dt="2024-01-24T19:50:42.172" v="1808"/>
          <ac:inkMkLst>
            <pc:docMk/>
            <pc:sldMk cId="740354111" sldId="333"/>
            <ac:inkMk id="513" creationId="{0652339C-DF52-6661-3099-6A0C86644E80}"/>
          </ac:inkMkLst>
        </pc:inkChg>
        <pc:inkChg chg="add del mod">
          <ac:chgData name="Kokchun Giang" userId="67e2125d-ec8c-4323-9653-9824a2ad815f" providerId="ADAL" clId="{C25B542B-E4E8-D141-AA14-043D930A865A}" dt="2024-01-24T19:50:49.740" v="1816" actId="9405"/>
          <ac:inkMkLst>
            <pc:docMk/>
            <pc:sldMk cId="740354111" sldId="333"/>
            <ac:inkMk id="515" creationId="{4801FEA4-44EA-0B17-E80F-9F70F0169234}"/>
          </ac:inkMkLst>
        </pc:inkChg>
        <pc:inkChg chg="add del mod">
          <ac:chgData name="Kokchun Giang" userId="67e2125d-ec8c-4323-9653-9824a2ad815f" providerId="ADAL" clId="{C25B542B-E4E8-D141-AA14-043D930A865A}" dt="2024-01-24T19:50:49.245" v="1815" actId="9405"/>
          <ac:inkMkLst>
            <pc:docMk/>
            <pc:sldMk cId="740354111" sldId="333"/>
            <ac:inkMk id="516" creationId="{FFFA1754-DD10-0A45-719F-B897CC730827}"/>
          </ac:inkMkLst>
        </pc:inkChg>
        <pc:inkChg chg="add del mod">
          <ac:chgData name="Kokchun Giang" userId="67e2125d-ec8c-4323-9653-9824a2ad815f" providerId="ADAL" clId="{C25B542B-E4E8-D141-AA14-043D930A865A}" dt="2024-01-24T19:50:48.951" v="1814"/>
          <ac:inkMkLst>
            <pc:docMk/>
            <pc:sldMk cId="740354111" sldId="333"/>
            <ac:inkMk id="517" creationId="{2164E7C1-D847-8404-46AA-D11E72890663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19" creationId="{6500543F-86B7-6809-9E40-00D8389D3891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0" creationId="{BF6E6CA6-09B5-7E88-C7F9-AF34FD603444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1" creationId="{7F1EA7B5-D8CA-3027-EAE6-0DD6D9A08569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2" creationId="{37298545-AEC8-8B0A-BAE5-28154FFD8A86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3" creationId="{0B697C12-539D-C013-9646-37F9806094F0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4" creationId="{1E804596-34A9-189F-27B1-3E595D92E10E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25" creationId="{46872D1E-5047-7EA2-7827-5EB39351E886}"/>
          </ac:inkMkLst>
        </pc:inkChg>
        <pc:inkChg chg="add mod">
          <ac:chgData name="Kokchun Giang" userId="67e2125d-ec8c-4323-9653-9824a2ad815f" providerId="ADAL" clId="{C25B542B-E4E8-D141-AA14-043D930A865A}" dt="2024-01-24T19:50:56.587" v="1826"/>
          <ac:inkMkLst>
            <pc:docMk/>
            <pc:sldMk cId="740354111" sldId="333"/>
            <ac:inkMk id="526" creationId="{432F75F8-5A2B-E3B0-C262-28803E93DBCA}"/>
          </ac:inkMkLst>
        </pc:inkChg>
        <pc:inkChg chg="add mod">
          <ac:chgData name="Kokchun Giang" userId="67e2125d-ec8c-4323-9653-9824a2ad815f" providerId="ADAL" clId="{C25B542B-E4E8-D141-AA14-043D930A865A}" dt="2024-01-24T19:50:56.587" v="1826"/>
          <ac:inkMkLst>
            <pc:docMk/>
            <pc:sldMk cId="740354111" sldId="333"/>
            <ac:inkMk id="527" creationId="{5C9BF821-8447-D8DE-2DBC-ABB471411C61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31" creationId="{B547CEA8-2AB3-CDEF-D2E9-2203D353B9BF}"/>
          </ac:inkMkLst>
        </pc:inkChg>
        <pc:inkChg chg="add mod">
          <ac:chgData name="Kokchun Giang" userId="67e2125d-ec8c-4323-9653-9824a2ad815f" providerId="ADAL" clId="{C25B542B-E4E8-D141-AA14-043D930A865A}" dt="2024-01-24T19:50:58.527" v="1829"/>
          <ac:inkMkLst>
            <pc:docMk/>
            <pc:sldMk cId="740354111" sldId="333"/>
            <ac:inkMk id="532" creationId="{A406542B-33B8-9FE7-A5AC-A22F37A21660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4" creationId="{F5457DD5-E415-F279-6771-435A886AB597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5" creationId="{15CD6F8A-2FDF-B781-02F2-ACD339F1D8B3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6" creationId="{D11F369F-1C47-6D88-A909-BB6A5E842658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7" creationId="{BEE05AD4-5DEE-A8B3-0EEE-ED2DAB87EB99}"/>
          </ac:inkMkLst>
        </pc:inkChg>
        <pc:inkChg chg="add mod">
          <ac:chgData name="Kokchun Giang" userId="67e2125d-ec8c-4323-9653-9824a2ad815f" providerId="ADAL" clId="{C25B542B-E4E8-D141-AA14-043D930A865A}" dt="2024-01-24T19:51:08.250" v="1835"/>
          <ac:inkMkLst>
            <pc:docMk/>
            <pc:sldMk cId="740354111" sldId="333"/>
            <ac:inkMk id="538" creationId="{686E1415-8605-A0A3-824F-BF61F49B3744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0" creationId="{BE514CF9-1B8E-129A-8E96-7DA678F4A940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1" creationId="{3E0B54B8-C7FB-F00C-B32E-982E41270575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2" creationId="{4E3C2EC8-3D26-1407-8DD6-B586BFDC1CBF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3" creationId="{0D792125-84D5-EEDD-4BC6-063B837E3622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4" creationId="{750B26DA-FC9E-AAE9-9EE1-BD4C62D967E0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5" creationId="{CC75AAB5-DD63-C043-AC28-83C52CC006DB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6" creationId="{4758904D-E46C-63E6-E00B-EBA5D0CBCC81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48" creationId="{F15F485B-0F14-B5B4-FF04-10EE133BBDE1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49" creationId="{96F2DD2B-DC8F-5295-7E4B-EFC2C701F94D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50" creationId="{F9FD3024-7EC4-362C-5D4F-A76FEFC25BA3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1" creationId="{579BE5C0-63EB-62B7-3F6D-8D9DF40AE26E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2" creationId="{3804CE9B-EF6A-5160-76F9-2BC0551322B7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3" creationId="{AE6AE2B4-F450-A23B-3DE2-37BAE7C3B534}"/>
          </ac:inkMkLst>
        </pc:inkChg>
        <pc:inkChg chg="add mod">
          <ac:chgData name="Kokchun Giang" userId="67e2125d-ec8c-4323-9653-9824a2ad815f" providerId="ADAL" clId="{C25B542B-E4E8-D141-AA14-043D930A865A}" dt="2024-01-24T19:51:14.880" v="1851"/>
          <ac:inkMkLst>
            <pc:docMk/>
            <pc:sldMk cId="740354111" sldId="333"/>
            <ac:inkMk id="554" creationId="{3E7C1A1C-08A6-0E51-FE78-7804FC1BB0B8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55" creationId="{5EA1B4B6-373E-4E65-05D7-C0BB0F110107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58" creationId="{C2E42955-2E45-BB4B-8901-E60D07A4F686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59" creationId="{32AAA5DE-BE5C-EDD5-3E61-EBB475CFA034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0" creationId="{0A84F035-C3C7-988B-0108-6AEEC426501A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1" creationId="{C827AC23-5798-2FBD-2D13-D5DEC189A09E}"/>
          </ac:inkMkLst>
        </pc:inkChg>
        <pc:inkChg chg="add mod">
          <ac:chgData name="Kokchun Giang" userId="67e2125d-ec8c-4323-9653-9824a2ad815f" providerId="ADAL" clId="{C25B542B-E4E8-D141-AA14-043D930A865A}" dt="2024-01-24T19:51:19.229" v="1857"/>
          <ac:inkMkLst>
            <pc:docMk/>
            <pc:sldMk cId="740354111" sldId="333"/>
            <ac:inkMk id="562" creationId="{86C5E756-01A6-21D0-3342-B50B47A6D557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65" creationId="{6A6E338D-D8A3-881A-E3C2-B0C85E9DD654}"/>
          </ac:inkMkLst>
        </pc:inkChg>
        <pc:inkChg chg="add mod">
          <ac:chgData name="Kokchun Giang" userId="67e2125d-ec8c-4323-9653-9824a2ad815f" providerId="ADAL" clId="{C25B542B-E4E8-D141-AA14-043D930A865A}" dt="2024-01-24T19:51:21.670" v="1861"/>
          <ac:inkMkLst>
            <pc:docMk/>
            <pc:sldMk cId="740354111" sldId="333"/>
            <ac:inkMk id="567" creationId="{73D2E138-8F7C-FD63-9081-5099864EB0B6}"/>
          </ac:inkMkLst>
        </pc:inkChg>
        <pc:inkChg chg="add del">
          <ac:chgData name="Kokchun Giang" userId="67e2125d-ec8c-4323-9653-9824a2ad815f" providerId="ADAL" clId="{C25B542B-E4E8-D141-AA14-043D930A865A}" dt="2024-01-24T19:47:12.089" v="1623" actId="478"/>
          <ac:inkMkLst>
            <pc:docMk/>
            <pc:sldMk cId="740354111" sldId="333"/>
            <ac:inkMk id="861" creationId="{3A88FDFD-B65F-46A2-E034-B217E51D049D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948" creationId="{5CDEC949-A4C3-6B9B-368E-A47E2216F602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1009" creationId="{0A6C554D-6753-830B-26E7-82938B329BC7}"/>
          </ac:inkMkLst>
        </pc:inkChg>
        <pc:inkChg chg="del">
          <ac:chgData name="Kokchun Giang" userId="67e2125d-ec8c-4323-9653-9824a2ad815f" providerId="ADAL" clId="{C25B542B-E4E8-D141-AA14-043D930A865A}" dt="2024-01-24T19:47:14.874" v="1624" actId="478"/>
          <ac:inkMkLst>
            <pc:docMk/>
            <pc:sldMk cId="740354111" sldId="333"/>
            <ac:inkMk id="1032" creationId="{37D71563-9BB4-9A68-1B3D-647472F6A89A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19" creationId="{6C7F4B24-F809-25A0-3ADA-FBFE1955DA3E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2" creationId="{021C1190-1F2D-2DF1-8874-C973A48AAE94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3" creationId="{5B07DB00-0ABB-5C1E-116C-2E81B90663D0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134" creationId="{9AD9FFFC-4217-D920-F1B3-FDE5AD084824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218" creationId="{DDA4F9E8-B696-056A-0EBE-F381971B107F}"/>
          </ac:inkMkLst>
        </pc:inkChg>
        <pc:inkChg chg="del">
          <ac:chgData name="Kokchun Giang" userId="67e2125d-ec8c-4323-9653-9824a2ad815f" providerId="ADAL" clId="{C25B542B-E4E8-D141-AA14-043D930A865A}" dt="2024-01-24T19:47:21.944" v="1629" actId="478"/>
          <ac:inkMkLst>
            <pc:docMk/>
            <pc:sldMk cId="740354111" sldId="333"/>
            <ac:inkMk id="1254" creationId="{FE317B01-BD11-E60B-B92E-4AD9F3C4E555}"/>
          </ac:inkMkLst>
        </pc:inkChg>
        <pc:cxnChg chg="del">
          <ac:chgData name="Kokchun Giang" userId="67e2125d-ec8c-4323-9653-9824a2ad815f" providerId="ADAL" clId="{C25B542B-E4E8-D141-AA14-043D930A865A}" dt="2024-01-24T20:00:14.228" v="1947" actId="478"/>
          <ac:cxnSpMkLst>
            <pc:docMk/>
            <pc:sldMk cId="740354111" sldId="333"/>
            <ac:cxnSpMk id="2" creationId="{B94BC3B4-0E89-2415-F9B3-AC812A1D759A}"/>
          </ac:cxnSpMkLst>
        </pc:cxnChg>
        <pc:cxnChg chg="add del mod">
          <ac:chgData name="Kokchun Giang" userId="67e2125d-ec8c-4323-9653-9824a2ad815f" providerId="ADAL" clId="{C25B542B-E4E8-D141-AA14-043D930A865A}" dt="2024-01-24T20:00:19.895" v="1948" actId="1076"/>
          <ac:cxnSpMkLst>
            <pc:docMk/>
            <pc:sldMk cId="740354111" sldId="333"/>
            <ac:cxnSpMk id="392" creationId="{1ACB2AC6-FC27-9A24-207D-6E252DEBCCCB}"/>
          </ac:cxnSpMkLst>
        </pc:cxnChg>
      </pc:sldChg>
      <pc:sldChg chg="add del">
        <pc:chgData name="Kokchun Giang" userId="67e2125d-ec8c-4323-9653-9824a2ad815f" providerId="ADAL" clId="{C25B542B-E4E8-D141-AA14-043D930A865A}" dt="2024-01-24T20:00:38.908" v="1950" actId="2696"/>
        <pc:sldMkLst>
          <pc:docMk/>
          <pc:sldMk cId="2450536215" sldId="334"/>
        </pc:sldMkLst>
      </pc:sldChg>
    </pc:docChg>
  </pc:docChgLst>
  <pc:docChgLst>
    <pc:chgData name="Kokchun Giang" userId="67e2125d-ec8c-4323-9653-9824a2ad815f" providerId="ADAL" clId="{10EEDAB3-2DB0-BA4D-8CC6-6424E46A9142}"/>
    <pc:docChg chg="undo custSel addSld delSld modSld">
      <pc:chgData name="Kokchun Giang" userId="67e2125d-ec8c-4323-9653-9824a2ad815f" providerId="ADAL" clId="{10EEDAB3-2DB0-BA4D-8CC6-6424E46A9142}" dt="2024-01-13T15:36:33.360" v="2986"/>
      <pc:docMkLst>
        <pc:docMk/>
      </pc:docMkLst>
      <pc:sldChg chg="modSp">
        <pc:chgData name="Kokchun Giang" userId="67e2125d-ec8c-4323-9653-9824a2ad815f" providerId="ADAL" clId="{10EEDAB3-2DB0-BA4D-8CC6-6424E46A9142}" dt="2024-01-13T15:22:37.767" v="2858" actId="1076"/>
        <pc:sldMkLst>
          <pc:docMk/>
          <pc:sldMk cId="2807130090" sldId="256"/>
        </pc:sldMkLst>
        <pc:picChg chg="mod">
          <ac:chgData name="Kokchun Giang" userId="67e2125d-ec8c-4323-9653-9824a2ad815f" providerId="ADAL" clId="{10EEDAB3-2DB0-BA4D-8CC6-6424E46A9142}" dt="2024-01-13T15:22:37.767" v="2858" actId="1076"/>
          <ac:picMkLst>
            <pc:docMk/>
            <pc:sldMk cId="2807130090" sldId="256"/>
            <ac:picMk id="1026" creationId="{99256CB0-0537-23E9-9E18-6FCF2F704D62}"/>
          </ac:picMkLst>
        </pc:picChg>
      </pc:sldChg>
      <pc:sldChg chg="addSp delSp modSp mod delAnim modAnim modNotesTx">
        <pc:chgData name="Kokchun Giang" userId="67e2125d-ec8c-4323-9653-9824a2ad815f" providerId="ADAL" clId="{10EEDAB3-2DB0-BA4D-8CC6-6424E46A9142}" dt="2024-01-13T15:25:07.142" v="2884"/>
        <pc:sldMkLst>
          <pc:docMk/>
          <pc:sldMk cId="4207668247" sldId="323"/>
        </pc:sldMkLst>
        <pc:spChg chg="mod">
          <ac:chgData name="Kokchun Giang" userId="67e2125d-ec8c-4323-9653-9824a2ad815f" providerId="ADAL" clId="{10EEDAB3-2DB0-BA4D-8CC6-6424E46A9142}" dt="2024-01-13T12:36:58.638" v="152" actId="2711"/>
          <ac:spMkLst>
            <pc:docMk/>
            <pc:sldMk cId="4207668247" sldId="323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4" creationId="{B0397586-C5B5-D537-0244-32F98EEC3747}"/>
          </ac:grpSpMkLst>
        </pc:grpChg>
        <pc:grpChg chg="add 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5" creationId="{FC112F18-420A-7178-2056-65A06FEE8657}"/>
          </ac:grpSpMkLst>
        </pc:grpChg>
        <pc:grpChg chg="add mod">
          <ac:chgData name="Kokchun Giang" userId="67e2125d-ec8c-4323-9653-9824a2ad815f" providerId="ADAL" clId="{10EEDAB3-2DB0-BA4D-8CC6-6424E46A9142}" dt="2024-01-13T15:23:47.062" v="2871" actId="1076"/>
          <ac:grpSpMkLst>
            <pc:docMk/>
            <pc:sldMk cId="4207668247" sldId="323"/>
            <ac:grpSpMk id="6" creationId="{CA593F4B-50FB-D2D8-A99B-63C1393DEC6A}"/>
          </ac:grpSpMkLst>
        </pc:grpChg>
        <pc:grpChg chg="add 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7" creationId="{B283ED39-9059-E0C9-C53F-B0B44FA17B5E}"/>
          </ac:grpSpMkLst>
        </pc:grpChg>
        <pc:grpChg chg="add 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8" creationId="{C25C5813-DD6C-28B3-64E6-B3A8536B1AD2}"/>
          </ac:grpSpMkLst>
        </pc:grpChg>
        <pc:grpChg chg="add 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140" creationId="{8A175907-5EDF-41ED-275B-DD9316F7EDA1}"/>
          </ac:grpSpMkLst>
        </pc:grpChg>
        <pc:grpChg chg="del mod">
          <ac:chgData name="Kokchun Giang" userId="67e2125d-ec8c-4323-9653-9824a2ad815f" providerId="ADAL" clId="{10EEDAB3-2DB0-BA4D-8CC6-6424E46A9142}" dt="2024-01-13T12:37:23.009" v="171"/>
          <ac:grpSpMkLst>
            <pc:docMk/>
            <pc:sldMk cId="4207668247" sldId="323"/>
            <ac:grpSpMk id="143" creationId="{EB0E37C3-979D-F9CB-0C0F-36E4D777BAA1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150" creationId="{8EE46824-986C-0981-4BF5-543922400F75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53" creationId="{155AA3FC-D0CD-7AA4-8AD9-B0C55F82954D}"/>
          </ac:grpSpMkLst>
        </pc:grpChg>
        <pc:grpChg chg="mod">
          <ac:chgData name="Kokchun Giang" userId="67e2125d-ec8c-4323-9653-9824a2ad815f" providerId="ADAL" clId="{10EEDAB3-2DB0-BA4D-8CC6-6424E46A9142}" dt="2024-01-13T15:23:01.451" v="2860" actId="164"/>
          <ac:grpSpMkLst>
            <pc:docMk/>
            <pc:sldMk cId="4207668247" sldId="323"/>
            <ac:grpSpMk id="162" creationId="{45A54DB8-3809-FEAA-9AA5-4E3DF954399A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2" creationId="{AE426374-4858-D4D7-7283-2253BEB4E2D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3" creationId="{5794388D-8A03-363E-A78D-AEE2E13A7B02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4" creationId="{FB101198-D863-C4DD-F83D-0F1EC9FDD619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5" creationId="{1DC50C1C-562B-1F53-D7E0-4A644A67B513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6" creationId="{34F9EB73-2592-AF42-9A89-51392E91368D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7" creationId="{69378D79-55B2-16F9-39F4-4E344F486321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8" creationId="{26D4C4DB-4BA3-6766-7AB4-889A3B7EA2C7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89" creationId="{9BE8D299-E961-AFDA-9F42-6BD4F63A0B80}"/>
          </ac:grpSpMkLst>
        </pc:grpChg>
        <pc:grpChg chg="del">
          <ac:chgData name="Kokchun Giang" userId="67e2125d-ec8c-4323-9653-9824a2ad815f" providerId="ADAL" clId="{10EEDAB3-2DB0-BA4D-8CC6-6424E46A9142}" dt="2024-01-13T12:36:28.474" v="89" actId="478"/>
          <ac:grpSpMkLst>
            <pc:docMk/>
            <pc:sldMk cId="4207668247" sldId="323"/>
            <ac:grpSpMk id="290" creationId="{CFA73BAD-8FC1-151D-B34D-B574F207F52F}"/>
          </ac:grpSpMkLst>
        </pc:grpChg>
        <pc:grpChg chg="mod">
          <ac:chgData name="Kokchun Giang" userId="67e2125d-ec8c-4323-9653-9824a2ad815f" providerId="ADAL" clId="{10EEDAB3-2DB0-BA4D-8CC6-6424E46A9142}" dt="2024-01-13T12:39:53.994" v="318" actId="1076"/>
          <ac:grpSpMkLst>
            <pc:docMk/>
            <pc:sldMk cId="4207668247" sldId="323"/>
            <ac:grpSpMk id="296" creationId="{8911E5BD-2B71-37C7-05C5-00AF8B787057}"/>
          </ac:grpSpMkLst>
        </pc:grpChg>
        <pc:grpChg chg="mod">
          <ac:chgData name="Kokchun Giang" userId="67e2125d-ec8c-4323-9653-9824a2ad815f" providerId="ADAL" clId="{10EEDAB3-2DB0-BA4D-8CC6-6424E46A9142}" dt="2024-01-13T15:23:13.328" v="2863" actId="164"/>
          <ac:grpSpMkLst>
            <pc:docMk/>
            <pc:sldMk cId="4207668247" sldId="323"/>
            <ac:grpSpMk id="315" creationId="{C7B4E098-FD83-CDC7-131C-D8E1BE215195}"/>
          </ac:grpSpMkLst>
        </pc:grpChg>
        <pc:grpChg chg="del mod">
          <ac:chgData name="Kokchun Giang" userId="67e2125d-ec8c-4323-9653-9824a2ad815f" providerId="ADAL" clId="{10EEDAB3-2DB0-BA4D-8CC6-6424E46A9142}" dt="2024-01-13T12:40:47.629" v="359"/>
          <ac:grpSpMkLst>
            <pc:docMk/>
            <pc:sldMk cId="4207668247" sldId="323"/>
            <ac:grpSpMk id="322" creationId="{D6D2D016-90DC-ACF6-ED1A-584B942E4D4F}"/>
          </ac:grpSpMkLst>
        </pc:grpChg>
        <pc:grpChg chg="del mod">
          <ac:chgData name="Kokchun Giang" userId="67e2125d-ec8c-4323-9653-9824a2ad815f" providerId="ADAL" clId="{10EEDAB3-2DB0-BA4D-8CC6-6424E46A9142}" dt="2024-01-13T12:38:02.828" v="241"/>
          <ac:grpSpMkLst>
            <pc:docMk/>
            <pc:sldMk cId="4207668247" sldId="323"/>
            <ac:grpSpMk id="340" creationId="{67ECB237-1670-1E30-AEED-50843B070846}"/>
          </ac:grpSpMkLst>
        </pc:grpChg>
        <pc:grpChg chg="mod">
          <ac:chgData name="Kokchun Giang" userId="67e2125d-ec8c-4323-9653-9824a2ad815f" providerId="ADAL" clId="{10EEDAB3-2DB0-BA4D-8CC6-6424E46A9142}" dt="2024-01-13T12:40:49.282" v="365"/>
          <ac:grpSpMkLst>
            <pc:docMk/>
            <pc:sldMk cId="4207668247" sldId="323"/>
            <ac:grpSpMk id="341" creationId="{53644DB6-371A-A12A-E22E-735751D3654A}"/>
          </ac:grpSpMkLst>
        </pc:grpChg>
        <pc:grpChg chg="mod">
          <ac:chgData name="Kokchun Giang" userId="67e2125d-ec8c-4323-9653-9824a2ad815f" providerId="ADAL" clId="{10EEDAB3-2DB0-BA4D-8CC6-6424E46A9142}" dt="2024-01-13T12:38:33.622" v="252"/>
          <ac:grpSpMkLst>
            <pc:docMk/>
            <pc:sldMk cId="4207668247" sldId="323"/>
            <ac:grpSpMk id="350" creationId="{B0E8FE80-177B-EBB1-74EF-05F972FA4187}"/>
          </ac:grpSpMkLst>
        </pc:grpChg>
        <pc:grpChg chg="mod">
          <ac:chgData name="Kokchun Giang" userId="67e2125d-ec8c-4323-9653-9824a2ad815f" providerId="ADAL" clId="{10EEDAB3-2DB0-BA4D-8CC6-6424E46A9142}" dt="2024-01-13T12:39:02.535" v="270"/>
          <ac:grpSpMkLst>
            <pc:docMk/>
            <pc:sldMk cId="4207668247" sldId="323"/>
            <ac:grpSpMk id="357" creationId="{995511C6-D246-FFEB-AE2E-17746680402B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73" creationId="{43BEBDFF-0B31-2E3F-2130-71774D71660E}"/>
          </ac:grpSpMkLst>
        </pc:grpChg>
        <pc:grpChg chg="mod">
          <ac:chgData name="Kokchun Giang" userId="67e2125d-ec8c-4323-9653-9824a2ad815f" providerId="ADAL" clId="{10EEDAB3-2DB0-BA4D-8CC6-6424E46A9142}" dt="2024-01-13T12:39:30.102" v="300"/>
          <ac:grpSpMkLst>
            <pc:docMk/>
            <pc:sldMk cId="4207668247" sldId="323"/>
            <ac:grpSpMk id="381" creationId="{27E9FA83-9237-BA48-1D5E-55B5118FF69D}"/>
          </ac:grpSpMkLst>
        </pc:grpChg>
        <pc:grpChg chg="del mod">
          <ac:chgData name="Kokchun Giang" userId="67e2125d-ec8c-4323-9653-9824a2ad815f" providerId="ADAL" clId="{10EEDAB3-2DB0-BA4D-8CC6-6424E46A9142}" dt="2024-01-13T12:40:20.226" v="328"/>
          <ac:grpSpMkLst>
            <pc:docMk/>
            <pc:sldMk cId="4207668247" sldId="323"/>
            <ac:grpSpMk id="391" creationId="{0A598E78-F847-C0AB-8E97-FF418ECC34D8}"/>
          </ac:grpSpMkLst>
        </pc:grpChg>
        <pc:grpChg chg="mod">
          <ac:chgData name="Kokchun Giang" userId="67e2125d-ec8c-4323-9653-9824a2ad815f" providerId="ADAL" clId="{10EEDAB3-2DB0-BA4D-8CC6-6424E46A9142}" dt="2024-01-13T15:23:44.931" v="2870" actId="164"/>
          <ac:grpSpMkLst>
            <pc:docMk/>
            <pc:sldMk cId="4207668247" sldId="323"/>
            <ac:grpSpMk id="399" creationId="{11569DB9-73F1-DDA9-C8A2-3510E7E5560F}"/>
          </ac:grpSpMkLst>
        </pc:grpChg>
        <pc:grpChg chg="del mod">
          <ac:chgData name="Kokchun Giang" userId="67e2125d-ec8c-4323-9653-9824a2ad815f" providerId="ADAL" clId="{10EEDAB3-2DB0-BA4D-8CC6-6424E46A9142}" dt="2024-01-13T12:40:36.511" v="354"/>
          <ac:grpSpMkLst>
            <pc:docMk/>
            <pc:sldMk cId="4207668247" sldId="323"/>
            <ac:grpSpMk id="410" creationId="{9CBFE3A8-A2AA-C26C-ABAD-D3C6810F4AA9}"/>
          </ac:grpSpMkLst>
        </pc:grpChg>
        <pc:grpChg chg="mod">
          <ac:chgData name="Kokchun Giang" userId="67e2125d-ec8c-4323-9653-9824a2ad815f" providerId="ADAL" clId="{10EEDAB3-2DB0-BA4D-8CC6-6424E46A9142}" dt="2024-01-13T15:23:50.993" v="2872" actId="1076"/>
          <ac:grpSpMkLst>
            <pc:docMk/>
            <pc:sldMk cId="4207668247" sldId="323"/>
            <ac:grpSpMk id="413" creationId="{C9FC476B-11FF-B911-4163-A8246BFA3C5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4" creationId="{C76A91DC-5B20-B8CE-BEB9-715E27F8F691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25" creationId="{91D6632A-E842-D9FA-1271-1DF3C6630EA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39" creationId="{035F6436-85CB-D97F-9B0F-4EC5B3007087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0" creationId="{A070D91F-9E0E-1234-9A41-ACEAADE6B3E2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41" creationId="{FDDE49FF-E754-5E49-B525-B1E951A914C9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51" creationId="{8A3569B6-2043-BDC0-D429-8CF71DE80A1C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0" creationId="{51144078-F706-BC9E-43E9-DA2902D893AB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8" creationId="{F548B6B5-48F8-9E5E-AC45-227BFB0CA49A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69" creationId="{AD69EFD1-0C5F-2FC1-73E7-CD600FF572F0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4" creationId="{20F47E1B-2C09-95F4-9049-47E3DB5813FE}"/>
          </ac:grpSpMkLst>
        </pc:grpChg>
        <pc:grpChg chg="mod">
          <ac:chgData name="Kokchun Giang" userId="67e2125d-ec8c-4323-9653-9824a2ad815f" providerId="ADAL" clId="{10EEDAB3-2DB0-BA4D-8CC6-6424E46A9142}" dt="2024-01-13T15:24:36.659" v="2877" actId="164"/>
          <ac:grpSpMkLst>
            <pc:docMk/>
            <pc:sldMk cId="4207668247" sldId="323"/>
            <ac:grpSpMk id="485" creationId="{B02905B5-3A56-A7A7-EF26-5850ADAB6015}"/>
          </ac:grpSpMkLst>
        </pc:grpChg>
        <pc:grpChg chg="mod">
          <ac:chgData name="Kokchun Giang" userId="67e2125d-ec8c-4323-9653-9824a2ad815f" providerId="ADAL" clId="{10EEDAB3-2DB0-BA4D-8CC6-6424E46A9142}" dt="2024-01-13T12:41:46.074" v="440"/>
          <ac:grpSpMkLst>
            <pc:docMk/>
            <pc:sldMk cId="4207668247" sldId="323"/>
            <ac:grpSpMk id="491" creationId="{53C3F195-C41F-0F0E-B12F-39074CF20E06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0" creationId="{779AAD8D-E4BC-2609-2EB4-941EC2D4219D}"/>
          </ac:grpSpMkLst>
        </pc:grpChg>
        <pc:grpChg chg="mod">
          <ac:chgData name="Kokchun Giang" userId="67e2125d-ec8c-4323-9653-9824a2ad815f" providerId="ADAL" clId="{10EEDAB3-2DB0-BA4D-8CC6-6424E46A9142}" dt="2024-01-13T15:24:52.032" v="2879" actId="164"/>
          <ac:grpSpMkLst>
            <pc:docMk/>
            <pc:sldMk cId="4207668247" sldId="323"/>
            <ac:grpSpMk id="504" creationId="{A1C6F049-714E-81B6-E615-EC0AEB0D90EB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2" creationId="{DD6D3974-3B8F-2466-2CB3-49337DBAD177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23" creationId="{C6413FA7-B934-0843-37DF-B729431C919B}"/>
          </ac:grpSpMkLst>
        </pc:grpChg>
        <pc:grpChg chg="del mod">
          <ac:chgData name="Kokchun Giang" userId="67e2125d-ec8c-4323-9653-9824a2ad815f" providerId="ADAL" clId="{10EEDAB3-2DB0-BA4D-8CC6-6424E46A9142}" dt="2024-01-13T12:43:09.812" v="483"/>
          <ac:grpSpMkLst>
            <pc:docMk/>
            <pc:sldMk cId="4207668247" sldId="323"/>
            <ac:grpSpMk id="533" creationId="{5F1C00C7-1CF0-9F54-0AD7-3DEFB61619EC}"/>
          </ac:grpSpMkLst>
        </pc:grpChg>
        <pc:grpChg chg="mod">
          <ac:chgData name="Kokchun Giang" userId="67e2125d-ec8c-4323-9653-9824a2ad815f" providerId="ADAL" clId="{10EEDAB3-2DB0-BA4D-8CC6-6424E46A9142}" dt="2024-01-13T15:25:03.826" v="2882" actId="164"/>
          <ac:grpSpMkLst>
            <pc:docMk/>
            <pc:sldMk cId="4207668247" sldId="323"/>
            <ac:grpSpMk id="535" creationId="{6FAE7DF7-B8A1-DA6A-A572-0B5E1B453CD1}"/>
          </ac:grpSpMkLst>
        </pc:grpChg>
        <pc:grpChg chg="mod">
          <ac:chgData name="Kokchun Giang" userId="67e2125d-ec8c-4323-9653-9824a2ad815f" providerId="ADAL" clId="{10EEDAB3-2DB0-BA4D-8CC6-6424E46A9142}" dt="2024-01-13T12:43:19" v="488"/>
          <ac:grpSpMkLst>
            <pc:docMk/>
            <pc:sldMk cId="4207668247" sldId="323"/>
            <ac:grpSpMk id="538" creationId="{BF0F247B-87DD-981F-9FC7-1AC85FC6C3EC}"/>
          </ac:grpSpMkLst>
        </pc:grp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2" creationId="{D8276C4F-1D88-0187-108A-6D12919F85B0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3" creationId="{5AB9BA00-2022-74ED-1B0A-C318BDE4F67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" creationId="{B8C2FE8D-51DD-6A0F-7AC7-2466620CC8C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5" creationId="{3273098B-0D7E-F3B6-F25A-9DA180F20CB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97" creationId="{7F18A750-495E-F11D-F1E1-098E598365C3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07" creationId="{4B33D4FC-C4C9-9E39-3CA6-6F812018D1E5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3" creationId="{86DFFF58-965C-3961-8AB6-2F916F7ECF84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15" creationId="{D8C74AAB-3107-C4DD-84EB-6B0D3C51F0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36" creationId="{D28E53D5-CB40-0592-4D14-89BA70CAA7B1}"/>
          </ac:inkMkLst>
        </pc:inkChg>
        <pc:inkChg chg="del">
          <ac:chgData name="Kokchun Giang" userId="67e2125d-ec8c-4323-9653-9824a2ad815f" providerId="ADAL" clId="{10EEDAB3-2DB0-BA4D-8CC6-6424E46A9142}" dt="2024-01-13T12:36:28.474" v="89" actId="478"/>
          <ac:inkMkLst>
            <pc:docMk/>
            <pc:sldMk cId="4207668247" sldId="323"/>
            <ac:inkMk id="137" creationId="{D5A91263-610B-F279-A048-0933C145AFA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1" creationId="{CBC37598-F74E-758A-3F59-85C640D666F1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2" creationId="{264A84FA-FDB3-FC00-5B3E-8A559738636C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4" creationId="{89031316-47CE-242F-B774-2824DE2A9FF7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5" creationId="{69E085CD-EAD2-A276-1E7C-A2AC41142B8B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6" creationId="{84AB4D30-FA36-0068-51B4-38BB7459D3AD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7" creationId="{487DB2DD-5F1E-9E05-1E3F-012F374D2F46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8" creationId="{4BC9EAFB-CA34-2112-F5EF-926BBDDB1A19}"/>
          </ac:inkMkLst>
        </pc:inkChg>
        <pc:inkChg chg="add mod">
          <ac:chgData name="Kokchun Giang" userId="67e2125d-ec8c-4323-9653-9824a2ad815f" providerId="ADAL" clId="{10EEDAB3-2DB0-BA4D-8CC6-6424E46A9142}" dt="2024-01-13T12:37:23.009" v="171"/>
          <ac:inkMkLst>
            <pc:docMk/>
            <pc:sldMk cId="4207668247" sldId="323"/>
            <ac:inkMk id="149" creationId="{789AA2E0-4185-E591-19DF-FCC40D075D6A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1" creationId="{DD4C4D5A-C20F-FA7C-DAFE-0683D7C664F4}"/>
          </ac:inkMkLst>
        </pc:inkChg>
        <pc:inkChg chg="add mod">
          <ac:chgData name="Kokchun Giang" userId="67e2125d-ec8c-4323-9653-9824a2ad815f" providerId="ADAL" clId="{10EEDAB3-2DB0-BA4D-8CC6-6424E46A9142}" dt="2024-01-13T12:37:24.386" v="174"/>
          <ac:inkMkLst>
            <pc:docMk/>
            <pc:sldMk cId="4207668247" sldId="323"/>
            <ac:inkMk id="152" creationId="{24FDCB6C-908A-F61C-C390-82F287A7BE53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4" creationId="{D24B472D-1E14-C307-2B5A-DE59528C1B8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5" creationId="{4A1773DA-D313-0F22-69B2-851FA40DBE24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6" creationId="{2D61B0B9-85D9-EC25-43D3-528B8A57AD69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7" creationId="{294E4E69-9460-390B-5325-6190B3EE2FEA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8" creationId="{22B32C44-63E6-D442-6FE0-D003296EB7A5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59" creationId="{78B5ED5D-6E33-43BD-F076-D6272F4C883B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0" creationId="{28092570-48C8-E231-D93E-DC5F0CC76FB6}"/>
          </ac:inkMkLst>
        </pc:inkChg>
        <pc:inkChg chg="add mod">
          <ac:chgData name="Kokchun Giang" userId="67e2125d-ec8c-4323-9653-9824a2ad815f" providerId="ADAL" clId="{10EEDAB3-2DB0-BA4D-8CC6-6424E46A9142}" dt="2024-01-13T12:37:29.332" v="183"/>
          <ac:inkMkLst>
            <pc:docMk/>
            <pc:sldMk cId="4207668247" sldId="323"/>
            <ac:inkMk id="161" creationId="{B9FEB302-86B8-3803-06BE-19ACAD543828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3" creationId="{D12FF36A-D664-7264-4AD3-57B68F1920E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4" creationId="{219BA350-FDE8-3655-ACAB-4A6DC4F6840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5" creationId="{4C242C1E-C899-0563-738B-E1F7AE5D8F0D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6" creationId="{81E270C3-41E9-8714-7C76-8AD740A1515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7" creationId="{DF12DB2C-9E1E-4C97-F60B-79D1A492A1F0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68" creationId="{2DD4A738-3F22-527E-0C81-939E4BDB831C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187" creationId="{2EE8BB0A-9F32-4BB3-0BA5-6E94757D0AD9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14" creationId="{A46C8A5C-C94A-E9B5-3DA6-56E4E235FEF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1" creationId="{74426B05-2F5C-3CE2-66B9-44475580FEB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2" creationId="{91D2CDB0-BB43-CC47-A8CC-27C38BC50A32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3" creationId="{2C07BB03-14BA-DC46-E495-9509E536F1E3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4" creationId="{0EFC8133-228A-C956-5834-9CAEC02D6B2F}"/>
          </ac:inkMkLst>
        </pc:inkChg>
        <pc:inkChg chg="add mod">
          <ac:chgData name="Kokchun Giang" userId="67e2125d-ec8c-4323-9653-9824a2ad815f" providerId="ADAL" clId="{10EEDAB3-2DB0-BA4D-8CC6-6424E46A9142}" dt="2024-01-13T12:37:35.764" v="197"/>
          <ac:inkMkLst>
            <pc:docMk/>
            <pc:sldMk cId="4207668247" sldId="323"/>
            <ac:inkMk id="295" creationId="{448E1CD9-90B7-7D22-1261-959404AF3A63}"/>
          </ac:inkMkLst>
        </pc:inkChg>
        <pc:inkChg chg="add mod">
          <ac:chgData name="Kokchun Giang" userId="67e2125d-ec8c-4323-9653-9824a2ad815f" providerId="ADAL" clId="{10EEDAB3-2DB0-BA4D-8CC6-6424E46A9142}" dt="2024-01-13T15:23:13.328" v="2863" actId="164"/>
          <ac:inkMkLst>
            <pc:docMk/>
            <pc:sldMk cId="4207668247" sldId="323"/>
            <ac:inkMk id="297" creationId="{DB3A2661-287C-83FE-F8D6-A69407C5AD3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8" creationId="{1DC90799-A9A2-3325-E62F-54C531BDD1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299" creationId="{8378D91E-3DF9-5DA4-05EF-28A22C1D8A9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0" creationId="{912DF2AA-2BA9-DA9D-0D6A-279ADE3BCE6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1" creationId="{C5B9E0B4-AF17-AEED-CA97-E64FD4BB082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2" creationId="{11CFA4F6-C3F3-92D1-0782-7AB5F033CB23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3" creationId="{E08063DF-D5A7-0D49-513E-A21CB3CF30C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4" creationId="{D9660318-2C53-2BB3-AADD-229B72C0F58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5" creationId="{CD6051CB-6BC9-0281-A513-C9B385ECA244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6" creationId="{554594A5-8B8D-A7CC-EF99-3CA651F22EDC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7" creationId="{2AEAF5A8-9D69-70D4-8CCD-9EEAE626F91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8" creationId="{1902A236-5BA5-EB00-1EA2-AE2E3A981518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09" creationId="{52354CC1-BD32-D254-7A06-713CB9199DC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0" creationId="{713D7C25-9F44-EC5B-B76A-C3D1BA767842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1" creationId="{1550D408-1655-ABD1-204E-A9EFE5AB268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2" creationId="{D5491FE7-C140-3CD1-BEE7-CC4070771B1D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3" creationId="{AFAB2D2D-480E-1F47-FA00-1D59872D427F}"/>
          </ac:inkMkLst>
        </pc:inkChg>
        <pc:inkChg chg="add mod">
          <ac:chgData name="Kokchun Giang" userId="67e2125d-ec8c-4323-9653-9824a2ad815f" providerId="ADAL" clId="{10EEDAB3-2DB0-BA4D-8CC6-6424E46A9142}" dt="2024-01-13T12:37:51.397" v="216"/>
          <ac:inkMkLst>
            <pc:docMk/>
            <pc:sldMk cId="4207668247" sldId="323"/>
            <ac:inkMk id="314" creationId="{771FDBB8-7D06-E25B-8439-165D06AF9F94}"/>
          </ac:inkMkLst>
        </pc:inkChg>
        <pc:inkChg chg="add del mod">
          <ac:chgData name="Kokchun Giang" userId="67e2125d-ec8c-4323-9653-9824a2ad815f" providerId="ADAL" clId="{10EEDAB3-2DB0-BA4D-8CC6-6424E46A9142}" dt="2024-01-13T12:40:47.625" v="357"/>
          <ac:inkMkLst>
            <pc:docMk/>
            <pc:sldMk cId="4207668247" sldId="323"/>
            <ac:inkMk id="316" creationId="{E0B4AA3D-7CF1-EB79-9609-3CFB436AC148}"/>
          </ac:inkMkLst>
        </pc:inkChg>
        <pc:inkChg chg="add del mod">
          <ac:chgData name="Kokchun Giang" userId="67e2125d-ec8c-4323-9653-9824a2ad815f" providerId="ADAL" clId="{10EEDAB3-2DB0-BA4D-8CC6-6424E46A9142}" dt="2024-01-13T12:40:47.624" v="356"/>
          <ac:inkMkLst>
            <pc:docMk/>
            <pc:sldMk cId="4207668247" sldId="323"/>
            <ac:inkMk id="317" creationId="{16F2028D-1539-8700-EBFA-E33C92A351B2}"/>
          </ac:inkMkLst>
        </pc:inkChg>
        <pc:inkChg chg="add del mod">
          <ac:chgData name="Kokchun Giang" userId="67e2125d-ec8c-4323-9653-9824a2ad815f" providerId="ADAL" clId="{10EEDAB3-2DB0-BA4D-8CC6-6424E46A9142}" dt="2024-01-13T12:40:47.629" v="359"/>
          <ac:inkMkLst>
            <pc:docMk/>
            <pc:sldMk cId="4207668247" sldId="323"/>
            <ac:inkMk id="318" creationId="{E3558876-F9CE-752F-CBCF-C25299542E6F}"/>
          </ac:inkMkLst>
        </pc:inkChg>
        <pc:inkChg chg="add del mod">
          <ac:chgData name="Kokchun Giang" userId="67e2125d-ec8c-4323-9653-9824a2ad815f" providerId="ADAL" clId="{10EEDAB3-2DB0-BA4D-8CC6-6424E46A9142}" dt="2024-01-13T12:40:47.629" v="360"/>
          <ac:inkMkLst>
            <pc:docMk/>
            <pc:sldMk cId="4207668247" sldId="323"/>
            <ac:inkMk id="319" creationId="{9B38C1EA-B6C2-8C98-C182-0487318967B9}"/>
          </ac:inkMkLst>
        </pc:inkChg>
        <pc:inkChg chg="add del mod">
          <ac:chgData name="Kokchun Giang" userId="67e2125d-ec8c-4323-9653-9824a2ad815f" providerId="ADAL" clId="{10EEDAB3-2DB0-BA4D-8CC6-6424E46A9142}" dt="2024-01-13T12:40:47.626" v="358"/>
          <ac:inkMkLst>
            <pc:docMk/>
            <pc:sldMk cId="4207668247" sldId="323"/>
            <ac:inkMk id="320" creationId="{376155D1-5934-FDA3-4BF8-BC3497F0A059}"/>
          </ac:inkMkLst>
        </pc:inkChg>
        <pc:inkChg chg="add del mod">
          <ac:chgData name="Kokchun Giang" userId="67e2125d-ec8c-4323-9653-9824a2ad815f" providerId="ADAL" clId="{10EEDAB3-2DB0-BA4D-8CC6-6424E46A9142}" dt="2024-01-13T12:40:45.670" v="355"/>
          <ac:inkMkLst>
            <pc:docMk/>
            <pc:sldMk cId="4207668247" sldId="323"/>
            <ac:inkMk id="321" creationId="{A8D86797-FA48-32DA-DFBC-E888BA5BFD41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3" creationId="{53A4C324-182C-A6C7-9667-2FE3A04462C0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4" creationId="{CCE9140B-13B6-EA6E-940B-82BCA0DAC122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5" creationId="{614D8D50-81B8-2448-0897-0691174A5EBA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6" creationId="{B28D8665-CE37-3A0A-CEF8-F4FF8B879AB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7" creationId="{ACBF7967-388E-9B3A-8426-56B21BA1987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8" creationId="{D3CB14AF-FB76-3E61-1C56-AF4F20092684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29" creationId="{0F2C5321-9656-D4CA-AFC9-C7047430D7C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0" creationId="{C93A1AC0-B398-9893-9786-FD585DFE620C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1" creationId="{5DE035B6-F616-1DC7-3705-840B4EFBA7E5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2" creationId="{A2780050-E9C9-07FE-2CE0-F3E440879F49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3" creationId="{2C98950E-58FE-09C1-1360-73986F44B04D}"/>
          </ac:inkMkLst>
        </pc:inkChg>
        <pc:inkChg chg="add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4" creationId="{4EE0FDDB-4BED-B250-0FBE-3EEF6D84ADF1}"/>
          </ac:inkMkLst>
        </pc:inkChg>
        <pc:inkChg chg="add del mod">
          <ac:chgData name="Kokchun Giang" userId="67e2125d-ec8c-4323-9653-9824a2ad815f" providerId="ADAL" clId="{10EEDAB3-2DB0-BA4D-8CC6-6424E46A9142}" dt="2024-01-13T12:40:49.281" v="364"/>
          <ac:inkMkLst>
            <pc:docMk/>
            <pc:sldMk cId="4207668247" sldId="323"/>
            <ac:inkMk id="335" creationId="{DF2F0E6A-480B-EDBB-2764-DDF302EC26C2}"/>
          </ac:inkMkLst>
        </pc:inkChg>
        <pc:inkChg chg="add del mod">
          <ac:chgData name="Kokchun Giang" userId="67e2125d-ec8c-4323-9653-9824a2ad815f" providerId="ADAL" clId="{10EEDAB3-2DB0-BA4D-8CC6-6424E46A9142}" dt="2024-01-13T12:40:49.279" v="362"/>
          <ac:inkMkLst>
            <pc:docMk/>
            <pc:sldMk cId="4207668247" sldId="323"/>
            <ac:inkMk id="336" creationId="{E5205F1E-81AA-F724-BCCF-BD3592C40A2F}"/>
          </ac:inkMkLst>
        </pc:inkChg>
        <pc:inkChg chg="add del mod">
          <ac:chgData name="Kokchun Giang" userId="67e2125d-ec8c-4323-9653-9824a2ad815f" providerId="ADAL" clId="{10EEDAB3-2DB0-BA4D-8CC6-6424E46A9142}" dt="2024-01-13T12:40:49.280" v="363"/>
          <ac:inkMkLst>
            <pc:docMk/>
            <pc:sldMk cId="4207668247" sldId="323"/>
            <ac:inkMk id="337" creationId="{CFF74102-8C6E-949F-1793-BC3849C26620}"/>
          </ac:inkMkLst>
        </pc:inkChg>
        <pc:inkChg chg="add del mod">
          <ac:chgData name="Kokchun Giang" userId="67e2125d-ec8c-4323-9653-9824a2ad815f" providerId="ADAL" clId="{10EEDAB3-2DB0-BA4D-8CC6-6424E46A9142}" dt="2024-01-13T12:40:49.278" v="361"/>
          <ac:inkMkLst>
            <pc:docMk/>
            <pc:sldMk cId="4207668247" sldId="323"/>
            <ac:inkMk id="338" creationId="{7DEA4288-87F3-B785-C61E-9B9FC0AEC237}"/>
          </ac:inkMkLst>
        </pc:inkChg>
        <pc:inkChg chg="add del mod">
          <ac:chgData name="Kokchun Giang" userId="67e2125d-ec8c-4323-9653-9824a2ad815f" providerId="ADAL" clId="{10EEDAB3-2DB0-BA4D-8CC6-6424E46A9142}" dt="2024-01-13T12:40:49.282" v="365"/>
          <ac:inkMkLst>
            <pc:docMk/>
            <pc:sldMk cId="4207668247" sldId="323"/>
            <ac:inkMk id="339" creationId="{6CD5E824-B2FC-5648-8053-9B45ECFE08B9}"/>
          </ac:inkMkLst>
        </pc:inkChg>
        <pc:inkChg chg="add del mod">
          <ac:chgData name="Kokchun Giang" userId="67e2125d-ec8c-4323-9653-9824a2ad815f" providerId="ADAL" clId="{10EEDAB3-2DB0-BA4D-8CC6-6424E46A9142}" dt="2024-01-13T12:38:35.708" v="259" actId="9405"/>
          <ac:inkMkLst>
            <pc:docMk/>
            <pc:sldMk cId="4207668247" sldId="323"/>
            <ac:inkMk id="342" creationId="{75CE3525-00EF-62B4-D9E6-E8DAE39BAB1F}"/>
          </ac:inkMkLst>
        </pc:inkChg>
        <pc:inkChg chg="add del mod">
          <ac:chgData name="Kokchun Giang" userId="67e2125d-ec8c-4323-9653-9824a2ad815f" providerId="ADAL" clId="{10EEDAB3-2DB0-BA4D-8CC6-6424E46A9142}" dt="2024-01-13T12:38:35.316" v="258" actId="9405"/>
          <ac:inkMkLst>
            <pc:docMk/>
            <pc:sldMk cId="4207668247" sldId="323"/>
            <ac:inkMk id="343" creationId="{7FB160AF-005D-57D4-A411-C4DE2998A7D6}"/>
          </ac:inkMkLst>
        </pc:inkChg>
        <pc:inkChg chg="add del mod">
          <ac:chgData name="Kokchun Giang" userId="67e2125d-ec8c-4323-9653-9824a2ad815f" providerId="ADAL" clId="{10EEDAB3-2DB0-BA4D-8CC6-6424E46A9142}" dt="2024-01-13T12:38:35.012" v="257" actId="9405"/>
          <ac:inkMkLst>
            <pc:docMk/>
            <pc:sldMk cId="4207668247" sldId="323"/>
            <ac:inkMk id="344" creationId="{788B249F-0259-C3B5-9529-5AF39CBD88E4}"/>
          </ac:inkMkLst>
        </pc:inkChg>
        <pc:inkChg chg="add del mod">
          <ac:chgData name="Kokchun Giang" userId="67e2125d-ec8c-4323-9653-9824a2ad815f" providerId="ADAL" clId="{10EEDAB3-2DB0-BA4D-8CC6-6424E46A9142}" dt="2024-01-13T12:38:34.748" v="256" actId="9405"/>
          <ac:inkMkLst>
            <pc:docMk/>
            <pc:sldMk cId="4207668247" sldId="323"/>
            <ac:inkMk id="345" creationId="{F24DAF7D-CFA0-98DA-6E00-A1E4CC29C800}"/>
          </ac:inkMkLst>
        </pc:inkChg>
        <pc:inkChg chg="add del mod">
          <ac:chgData name="Kokchun Giang" userId="67e2125d-ec8c-4323-9653-9824a2ad815f" providerId="ADAL" clId="{10EEDAB3-2DB0-BA4D-8CC6-6424E46A9142}" dt="2024-01-13T12:38:34.434" v="255" actId="9405"/>
          <ac:inkMkLst>
            <pc:docMk/>
            <pc:sldMk cId="4207668247" sldId="323"/>
            <ac:inkMk id="346" creationId="{CD0E23A4-9CE2-7F06-4100-AE25DC0AE1F7}"/>
          </ac:inkMkLst>
        </pc:inkChg>
        <pc:inkChg chg="add del mod">
          <ac:chgData name="Kokchun Giang" userId="67e2125d-ec8c-4323-9653-9824a2ad815f" providerId="ADAL" clId="{10EEDAB3-2DB0-BA4D-8CC6-6424E46A9142}" dt="2024-01-13T12:38:34.180" v="254" actId="9405"/>
          <ac:inkMkLst>
            <pc:docMk/>
            <pc:sldMk cId="4207668247" sldId="323"/>
            <ac:inkMk id="347" creationId="{91CC3527-A877-D4CC-57B0-4F7F33081F21}"/>
          </ac:inkMkLst>
        </pc:inkChg>
        <pc:inkChg chg="add del mod">
          <ac:chgData name="Kokchun Giang" userId="67e2125d-ec8c-4323-9653-9824a2ad815f" providerId="ADAL" clId="{10EEDAB3-2DB0-BA4D-8CC6-6424E46A9142}" dt="2024-01-13T12:38:33.956" v="253" actId="9405"/>
          <ac:inkMkLst>
            <pc:docMk/>
            <pc:sldMk cId="4207668247" sldId="323"/>
            <ac:inkMk id="348" creationId="{95390621-F819-A994-C694-EF7333F86760}"/>
          </ac:inkMkLst>
        </pc:inkChg>
        <pc:inkChg chg="add del mod">
          <ac:chgData name="Kokchun Giang" userId="67e2125d-ec8c-4323-9653-9824a2ad815f" providerId="ADAL" clId="{10EEDAB3-2DB0-BA4D-8CC6-6424E46A9142}" dt="2024-01-13T12:38:33.622" v="252"/>
          <ac:inkMkLst>
            <pc:docMk/>
            <pc:sldMk cId="4207668247" sldId="323"/>
            <ac:inkMk id="349" creationId="{090F31D6-2F2C-B914-D139-1EB355015DD6}"/>
          </ac:inkMkLst>
        </pc:inkChg>
        <pc:inkChg chg="add del mod">
          <ac:chgData name="Kokchun Giang" userId="67e2125d-ec8c-4323-9653-9824a2ad815f" providerId="ADAL" clId="{10EEDAB3-2DB0-BA4D-8CC6-6424E46A9142}" dt="2024-01-13T12:39:04.100" v="275" actId="9405"/>
          <ac:inkMkLst>
            <pc:docMk/>
            <pc:sldMk cId="4207668247" sldId="323"/>
            <ac:inkMk id="351" creationId="{AF239156-301E-4A3B-3DDB-C1A5B6E09A5C}"/>
          </ac:inkMkLst>
        </pc:inkChg>
        <pc:inkChg chg="add del mod">
          <ac:chgData name="Kokchun Giang" userId="67e2125d-ec8c-4323-9653-9824a2ad815f" providerId="ADAL" clId="{10EEDAB3-2DB0-BA4D-8CC6-6424E46A9142}" dt="2024-01-13T12:39:03.734" v="274" actId="9405"/>
          <ac:inkMkLst>
            <pc:docMk/>
            <pc:sldMk cId="4207668247" sldId="323"/>
            <ac:inkMk id="352" creationId="{EA9E5CB4-3E70-8CB1-1EF4-3239551FB148}"/>
          </ac:inkMkLst>
        </pc:inkChg>
        <pc:inkChg chg="add del mod">
          <ac:chgData name="Kokchun Giang" userId="67e2125d-ec8c-4323-9653-9824a2ad815f" providerId="ADAL" clId="{10EEDAB3-2DB0-BA4D-8CC6-6424E46A9142}" dt="2024-01-13T12:39:03.403" v="273" actId="9405"/>
          <ac:inkMkLst>
            <pc:docMk/>
            <pc:sldMk cId="4207668247" sldId="323"/>
            <ac:inkMk id="353" creationId="{9DA9982E-B03C-415E-25CE-9B87740D801D}"/>
          </ac:inkMkLst>
        </pc:inkChg>
        <pc:inkChg chg="add del mod">
          <ac:chgData name="Kokchun Giang" userId="67e2125d-ec8c-4323-9653-9824a2ad815f" providerId="ADAL" clId="{10EEDAB3-2DB0-BA4D-8CC6-6424E46A9142}" dt="2024-01-13T12:39:03.107" v="272" actId="9405"/>
          <ac:inkMkLst>
            <pc:docMk/>
            <pc:sldMk cId="4207668247" sldId="323"/>
            <ac:inkMk id="354" creationId="{A8C30D5A-398C-9BA7-71C4-231EA8A4F8BA}"/>
          </ac:inkMkLst>
        </pc:inkChg>
        <pc:inkChg chg="add del mod">
          <ac:chgData name="Kokchun Giang" userId="67e2125d-ec8c-4323-9653-9824a2ad815f" providerId="ADAL" clId="{10EEDAB3-2DB0-BA4D-8CC6-6424E46A9142}" dt="2024-01-13T12:39:02.797" v="271" actId="9405"/>
          <ac:inkMkLst>
            <pc:docMk/>
            <pc:sldMk cId="4207668247" sldId="323"/>
            <ac:inkMk id="355" creationId="{C6A71216-9D7E-C6F4-9EB1-65E4C4026ADA}"/>
          </ac:inkMkLst>
        </pc:inkChg>
        <pc:inkChg chg="add del mod">
          <ac:chgData name="Kokchun Giang" userId="67e2125d-ec8c-4323-9653-9824a2ad815f" providerId="ADAL" clId="{10EEDAB3-2DB0-BA4D-8CC6-6424E46A9142}" dt="2024-01-13T12:39:02.535" v="270"/>
          <ac:inkMkLst>
            <pc:docMk/>
            <pc:sldMk cId="4207668247" sldId="323"/>
            <ac:inkMk id="356" creationId="{4D4B4CD5-2E82-2F95-E84E-9CC1568D8957}"/>
          </ac:inkMkLst>
        </pc:inkChg>
        <pc:inkChg chg="add del">
          <ac:chgData name="Kokchun Giang" userId="67e2125d-ec8c-4323-9653-9824a2ad815f" providerId="ADAL" clId="{10EEDAB3-2DB0-BA4D-8CC6-6424E46A9142}" dt="2024-01-13T12:39:02.266" v="268" actId="9405"/>
          <ac:inkMkLst>
            <pc:docMk/>
            <pc:sldMk cId="4207668247" sldId="323"/>
            <ac:inkMk id="358" creationId="{2965B6A1-A945-9EBF-384E-929269059027}"/>
          </ac:inkMkLst>
        </pc:inkChg>
        <pc:inkChg chg="add del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59" creationId="{D285F914-0E08-DA83-54BA-16A20700A00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0" creationId="{C579E0C0-E07F-B8AF-18F4-19D28780E1B8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1" creationId="{E315D599-0FE7-9203-37C4-234FA97A4471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2" creationId="{3EC7A7C1-A1B0-23D6-54B0-47095CA26236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3" creationId="{E0473368-0BA4-5B53-5D5E-C10F3FE74F7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4" creationId="{B53CD891-6A2E-1A34-DDA9-6148557769DD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5" creationId="{5E3E21E4-97C0-26DB-4871-666E821D10DB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6" creationId="{B4422630-CAA3-1481-67EE-B66490466199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7" creationId="{3D32740F-029B-6A7E-BCB6-5BF60D82CB30}"/>
          </ac:inkMkLst>
        </pc:inkChg>
        <pc:inkChg chg="add mod">
          <ac:chgData name="Kokchun Giang" userId="67e2125d-ec8c-4323-9653-9824a2ad815f" providerId="ADAL" clId="{10EEDAB3-2DB0-BA4D-8CC6-6424E46A9142}" dt="2024-01-13T15:23:31.482" v="2866"/>
          <ac:inkMkLst>
            <pc:docMk/>
            <pc:sldMk cId="4207668247" sldId="323"/>
            <ac:inkMk id="368" creationId="{7835E236-FCAD-ACD8-F02C-C22B2B81221E}"/>
          </ac:inkMkLst>
        </pc:inkChg>
        <pc:inkChg chg="add del mod">
          <ac:chgData name="Kokchun Giang" userId="67e2125d-ec8c-4323-9653-9824a2ad815f" providerId="ADAL" clId="{10EEDAB3-2DB0-BA4D-8CC6-6424E46A9142}" dt="2024-01-13T12:40:22.100" v="330"/>
          <ac:inkMkLst>
            <pc:docMk/>
            <pc:sldMk cId="4207668247" sldId="323"/>
            <ac:inkMk id="369" creationId="{CB034590-E3E5-7E37-7D9A-504C23DF1A1E}"/>
          </ac:inkMkLst>
        </pc:inkChg>
        <pc:inkChg chg="add del mod">
          <ac:chgData name="Kokchun Giang" userId="67e2125d-ec8c-4323-9653-9824a2ad815f" providerId="ADAL" clId="{10EEDAB3-2DB0-BA4D-8CC6-6424E46A9142}" dt="2024-01-13T12:40:22.102" v="332"/>
          <ac:inkMkLst>
            <pc:docMk/>
            <pc:sldMk cId="4207668247" sldId="323"/>
            <ac:inkMk id="370" creationId="{A094F224-380F-AADB-2B41-BF88512962A5}"/>
          </ac:inkMkLst>
        </pc:inkChg>
        <pc:inkChg chg="add del mod">
          <ac:chgData name="Kokchun Giang" userId="67e2125d-ec8c-4323-9653-9824a2ad815f" providerId="ADAL" clId="{10EEDAB3-2DB0-BA4D-8CC6-6424E46A9142}" dt="2024-01-13T12:40:22.101" v="331"/>
          <ac:inkMkLst>
            <pc:docMk/>
            <pc:sldMk cId="4207668247" sldId="323"/>
            <ac:inkMk id="371" creationId="{3ECA600E-8DD5-F867-80BB-24762DCF1D2C}"/>
          </ac:inkMkLst>
        </pc:inkChg>
        <pc:inkChg chg="add del mod">
          <ac:chgData name="Kokchun Giang" userId="67e2125d-ec8c-4323-9653-9824a2ad815f" providerId="ADAL" clId="{10EEDAB3-2DB0-BA4D-8CC6-6424E46A9142}" dt="2024-01-13T12:40:22.102" v="333"/>
          <ac:inkMkLst>
            <pc:docMk/>
            <pc:sldMk cId="4207668247" sldId="323"/>
            <ac:inkMk id="372" creationId="{AC66CF09-53FE-AA63-74D2-05CF1043E72F}"/>
          </ac:inkMkLst>
        </pc:inkChg>
        <pc:inkChg chg="add del mod">
          <ac:chgData name="Kokchun Giang" userId="67e2125d-ec8c-4323-9653-9824a2ad815f" providerId="ADAL" clId="{10EEDAB3-2DB0-BA4D-8CC6-6424E46A9142}" dt="2024-01-13T12:40:20.223" v="321"/>
          <ac:inkMkLst>
            <pc:docMk/>
            <pc:sldMk cId="4207668247" sldId="323"/>
            <ac:inkMk id="374" creationId="{23E70858-0EFF-9A71-ECE6-FF70CFF336CF}"/>
          </ac:inkMkLst>
        </pc:inkChg>
        <pc:inkChg chg="add del mod">
          <ac:chgData name="Kokchun Giang" userId="67e2125d-ec8c-4323-9653-9824a2ad815f" providerId="ADAL" clId="{10EEDAB3-2DB0-BA4D-8CC6-6424E46A9142}" dt="2024-01-13T12:39:31.411" v="305" actId="9405"/>
          <ac:inkMkLst>
            <pc:docMk/>
            <pc:sldMk cId="4207668247" sldId="323"/>
            <ac:inkMk id="375" creationId="{705ADD1D-661E-33B0-EACA-A7D1C85AFD0D}"/>
          </ac:inkMkLst>
        </pc:inkChg>
        <pc:inkChg chg="add del mod">
          <ac:chgData name="Kokchun Giang" userId="67e2125d-ec8c-4323-9653-9824a2ad815f" providerId="ADAL" clId="{10EEDAB3-2DB0-BA4D-8CC6-6424E46A9142}" dt="2024-01-13T12:39:31.098" v="304" actId="9405"/>
          <ac:inkMkLst>
            <pc:docMk/>
            <pc:sldMk cId="4207668247" sldId="323"/>
            <ac:inkMk id="376" creationId="{5C12C5EF-4FC2-733B-9E6E-058C80E436B0}"/>
          </ac:inkMkLst>
        </pc:inkChg>
        <pc:inkChg chg="add del mod">
          <ac:chgData name="Kokchun Giang" userId="67e2125d-ec8c-4323-9653-9824a2ad815f" providerId="ADAL" clId="{10EEDAB3-2DB0-BA4D-8CC6-6424E46A9142}" dt="2024-01-13T12:39:30.771" v="303" actId="9405"/>
          <ac:inkMkLst>
            <pc:docMk/>
            <pc:sldMk cId="4207668247" sldId="323"/>
            <ac:inkMk id="377" creationId="{A6764A04-DD63-420B-F114-5135BD6C631D}"/>
          </ac:inkMkLst>
        </pc:inkChg>
        <pc:inkChg chg="add del mod">
          <ac:chgData name="Kokchun Giang" userId="67e2125d-ec8c-4323-9653-9824a2ad815f" providerId="ADAL" clId="{10EEDAB3-2DB0-BA4D-8CC6-6424E46A9142}" dt="2024-01-13T12:39:30.498" v="302" actId="9405"/>
          <ac:inkMkLst>
            <pc:docMk/>
            <pc:sldMk cId="4207668247" sldId="323"/>
            <ac:inkMk id="378" creationId="{A5601BF4-4D0C-40F7-D573-5F7878CD9335}"/>
          </ac:inkMkLst>
        </pc:inkChg>
        <pc:inkChg chg="add del mod">
          <ac:chgData name="Kokchun Giang" userId="67e2125d-ec8c-4323-9653-9824a2ad815f" providerId="ADAL" clId="{10EEDAB3-2DB0-BA4D-8CC6-6424E46A9142}" dt="2024-01-13T12:39:30.300" v="301" actId="9405"/>
          <ac:inkMkLst>
            <pc:docMk/>
            <pc:sldMk cId="4207668247" sldId="323"/>
            <ac:inkMk id="379" creationId="{C6B7C15E-AA4F-7BF8-E5CD-D70041FE973A}"/>
          </ac:inkMkLst>
        </pc:inkChg>
        <pc:inkChg chg="add del mod">
          <ac:chgData name="Kokchun Giang" userId="67e2125d-ec8c-4323-9653-9824a2ad815f" providerId="ADAL" clId="{10EEDAB3-2DB0-BA4D-8CC6-6424E46A9142}" dt="2024-01-13T12:39:30.102" v="300"/>
          <ac:inkMkLst>
            <pc:docMk/>
            <pc:sldMk cId="4207668247" sldId="323"/>
            <ac:inkMk id="380" creationId="{976217D2-E4C6-1F65-AAB6-B16AFB6C2F51}"/>
          </ac:inkMkLst>
        </pc:inkChg>
        <pc:inkChg chg="add del mod">
          <ac:chgData name="Kokchun Giang" userId="67e2125d-ec8c-4323-9653-9824a2ad815f" providerId="ADAL" clId="{10EEDAB3-2DB0-BA4D-8CC6-6424E46A9142}" dt="2024-01-13T12:40:20.226" v="326"/>
          <ac:inkMkLst>
            <pc:docMk/>
            <pc:sldMk cId="4207668247" sldId="323"/>
            <ac:inkMk id="382" creationId="{E811B91B-27C0-7CB4-B232-68F8D201CACE}"/>
          </ac:inkMkLst>
        </pc:inkChg>
        <pc:inkChg chg="add del mod">
          <ac:chgData name="Kokchun Giang" userId="67e2125d-ec8c-4323-9653-9824a2ad815f" providerId="ADAL" clId="{10EEDAB3-2DB0-BA4D-8CC6-6424E46A9142}" dt="2024-01-13T12:40:20.226" v="327"/>
          <ac:inkMkLst>
            <pc:docMk/>
            <pc:sldMk cId="4207668247" sldId="323"/>
            <ac:inkMk id="383" creationId="{9238335C-6F9B-321A-9C15-962EAD7D3595}"/>
          </ac:inkMkLst>
        </pc:inkChg>
        <pc:inkChg chg="add del mod">
          <ac:chgData name="Kokchun Giang" userId="67e2125d-ec8c-4323-9653-9824a2ad815f" providerId="ADAL" clId="{10EEDAB3-2DB0-BA4D-8CC6-6424E46A9142}" dt="2024-01-13T12:40:20.224" v="322"/>
          <ac:inkMkLst>
            <pc:docMk/>
            <pc:sldMk cId="4207668247" sldId="323"/>
            <ac:inkMk id="384" creationId="{BFA6B3AB-AF4D-2CB0-55C8-ABE7BDE23DF6}"/>
          </ac:inkMkLst>
        </pc:inkChg>
        <pc:inkChg chg="add del mod">
          <ac:chgData name="Kokchun Giang" userId="67e2125d-ec8c-4323-9653-9824a2ad815f" providerId="ADAL" clId="{10EEDAB3-2DB0-BA4D-8CC6-6424E46A9142}" dt="2024-01-13T12:40:20.225" v="325"/>
          <ac:inkMkLst>
            <pc:docMk/>
            <pc:sldMk cId="4207668247" sldId="323"/>
            <ac:inkMk id="385" creationId="{75245EC4-7092-5F0B-EAE7-971831A68196}"/>
          </ac:inkMkLst>
        </pc:inkChg>
        <pc:inkChg chg="add del mod">
          <ac:chgData name="Kokchun Giang" userId="67e2125d-ec8c-4323-9653-9824a2ad815f" providerId="ADAL" clId="{10EEDAB3-2DB0-BA4D-8CC6-6424E46A9142}" dt="2024-01-13T12:40:20.224" v="323"/>
          <ac:inkMkLst>
            <pc:docMk/>
            <pc:sldMk cId="4207668247" sldId="323"/>
            <ac:inkMk id="386" creationId="{C02EDEA3-518A-D392-6467-8EA5F69C9F4E}"/>
          </ac:inkMkLst>
        </pc:inkChg>
        <pc:inkChg chg="add del mod">
          <ac:chgData name="Kokchun Giang" userId="67e2125d-ec8c-4323-9653-9824a2ad815f" providerId="ADAL" clId="{10EEDAB3-2DB0-BA4D-8CC6-6424E46A9142}" dt="2024-01-13T12:40:20.225" v="324"/>
          <ac:inkMkLst>
            <pc:docMk/>
            <pc:sldMk cId="4207668247" sldId="323"/>
            <ac:inkMk id="387" creationId="{B3810EB8-BB93-6461-6481-0ED11CAE8FC4}"/>
          </ac:inkMkLst>
        </pc:inkChg>
        <pc:inkChg chg="add del mod">
          <ac:chgData name="Kokchun Giang" userId="67e2125d-ec8c-4323-9653-9824a2ad815f" providerId="ADAL" clId="{10EEDAB3-2DB0-BA4D-8CC6-6424E46A9142}" dt="2024-01-13T12:40:20.222" v="320"/>
          <ac:inkMkLst>
            <pc:docMk/>
            <pc:sldMk cId="4207668247" sldId="323"/>
            <ac:inkMk id="388" creationId="{DF43A7FC-60DB-3C1D-5C95-9D4AAD554447}"/>
          </ac:inkMkLst>
        </pc:inkChg>
        <pc:inkChg chg="add del mod">
          <ac:chgData name="Kokchun Giang" userId="67e2125d-ec8c-4323-9653-9824a2ad815f" providerId="ADAL" clId="{10EEDAB3-2DB0-BA4D-8CC6-6424E46A9142}" dt="2024-01-13T12:40:20.227" v="329"/>
          <ac:inkMkLst>
            <pc:docMk/>
            <pc:sldMk cId="4207668247" sldId="323"/>
            <ac:inkMk id="389" creationId="{EF1B76CA-1F52-8626-D5DE-8D56D7E8EAE9}"/>
          </ac:inkMkLst>
        </pc:inkChg>
        <pc:inkChg chg="add del mod">
          <ac:chgData name="Kokchun Giang" userId="67e2125d-ec8c-4323-9653-9824a2ad815f" providerId="ADAL" clId="{10EEDAB3-2DB0-BA4D-8CC6-6424E46A9142}" dt="2024-01-13T12:40:20.226" v="328"/>
          <ac:inkMkLst>
            <pc:docMk/>
            <pc:sldMk cId="4207668247" sldId="323"/>
            <ac:inkMk id="390" creationId="{C166D120-A8D4-7342-AF38-2C089DB40D67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3" creationId="{1D8E6607-2B8F-A3DF-617B-565D2168ED3D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4" creationId="{AF555018-5F1A-6205-2715-1712FE9B5344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5" creationId="{DA86FB0D-39A0-3042-99AC-612BCC5A5ED3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6" creationId="{CB18AC93-720E-5666-C482-CCB65AADF548}"/>
          </ac:inkMkLst>
        </pc:inkChg>
        <pc:inkChg chg="add mod">
          <ac:chgData name="Kokchun Giang" userId="67e2125d-ec8c-4323-9653-9824a2ad815f" providerId="ADAL" clId="{10EEDAB3-2DB0-BA4D-8CC6-6424E46A9142}" dt="2024-01-13T12:40:26.849" v="340"/>
          <ac:inkMkLst>
            <pc:docMk/>
            <pc:sldMk cId="4207668247" sldId="323"/>
            <ac:inkMk id="397" creationId="{99FE43DB-A070-0411-1C46-4D3AA3C63D78}"/>
          </ac:inkMkLst>
        </pc:inkChg>
        <pc:inkChg chg="add del">
          <ac:chgData name="Kokchun Giang" userId="67e2125d-ec8c-4323-9653-9824a2ad815f" providerId="ADAL" clId="{10EEDAB3-2DB0-BA4D-8CC6-6424E46A9142}" dt="2024-01-13T15:23:32.660" v="2867"/>
          <ac:inkMkLst>
            <pc:docMk/>
            <pc:sldMk cId="4207668247" sldId="323"/>
            <ac:inkMk id="398" creationId="{D5E660D3-91A4-A490-7F34-06824F4C9D3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0" creationId="{AC3FCA31-5CDA-70A9-8906-9E70E79BCEE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1" creationId="{21290274-34EC-1EA8-BEA9-A696C52970E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2" creationId="{34BCFE68-15D4-0607-E929-14F4324206F6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3" creationId="{2C5316A1-A3BB-31D3-A6EC-546F4F2526CE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4" creationId="{54722F84-4978-92D9-7A34-57BA635CB94C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5" creationId="{E2DEE586-D819-8C3B-BA70-80E3B06D467A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6" creationId="{95C702A7-68FA-F019-7E06-C06C7B07FB29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7" creationId="{3F5FC41F-7F6A-4343-B267-8221D65E8D0F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8" creationId="{D5693A56-0C6E-1E31-BA4E-C70242C3E764}"/>
          </ac:inkMkLst>
        </pc:inkChg>
        <pc:inkChg chg="add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09" creationId="{47883FB1-9608-9712-56A3-ED7FBEB10BA8}"/>
          </ac:inkMkLst>
        </pc:inkChg>
        <pc:inkChg chg="add del mod">
          <ac:chgData name="Kokchun Giang" userId="67e2125d-ec8c-4323-9653-9824a2ad815f" providerId="ADAL" clId="{10EEDAB3-2DB0-BA4D-8CC6-6424E46A9142}" dt="2024-01-13T15:23:33.876" v="2868"/>
          <ac:inkMkLst>
            <pc:docMk/>
            <pc:sldMk cId="4207668247" sldId="323"/>
            <ac:inkMk id="411" creationId="{A4C8A3AA-56F3-E5B9-2CFC-E8FC8A70D874}"/>
          </ac:inkMkLst>
        </pc:inkChg>
        <pc:inkChg chg="add del mod">
          <ac:chgData name="Kokchun Giang" userId="67e2125d-ec8c-4323-9653-9824a2ad815f" providerId="ADAL" clId="{10EEDAB3-2DB0-BA4D-8CC6-6424E46A9142}" dt="2024-01-13T15:23:34.907" v="2869"/>
          <ac:inkMkLst>
            <pc:docMk/>
            <pc:sldMk cId="4207668247" sldId="323"/>
            <ac:inkMk id="412" creationId="{BA333D4E-335F-E6F1-6E07-0E0E60D8EBA2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4" creationId="{FA388F9F-0FB7-0AF7-C924-79BD8DD79081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5" creationId="{25085B43-31AC-3133-B732-23821DFFC55D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6" creationId="{BD68A5D7-B105-10E0-6D9E-A64DAEB5CE49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7" creationId="{1900143F-599E-9B03-3D6E-428209E80AA6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8" creationId="{3647B1C2-AB20-F9E7-D88A-4AC9C232BD8C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19" creationId="{DCC60A66-B036-5161-C791-1E042940F957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0" creationId="{FBECD8AE-77C3-D974-3202-59A25A2100D3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1" creationId="{1C808505-8A06-0B48-D8D5-C1DA704D243E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2" creationId="{077380DF-2E84-0565-BD61-F3894DEE5858}"/>
          </ac:inkMkLst>
        </pc:inkChg>
        <pc:inkChg chg="add mod">
          <ac:chgData name="Kokchun Giang" userId="67e2125d-ec8c-4323-9653-9824a2ad815f" providerId="ADAL" clId="{10EEDAB3-2DB0-BA4D-8CC6-6424E46A9142}" dt="2024-01-13T12:41:14.808" v="376"/>
          <ac:inkMkLst>
            <pc:docMk/>
            <pc:sldMk cId="4207668247" sldId="323"/>
            <ac:inkMk id="423" creationId="{7C5F52DD-6630-3A8B-9974-C0D1B63D507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6" creationId="{DD3F7A28-B1A0-1EB0-B394-D522FB1A12CA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7" creationId="{77BAB484-2111-91A4-81BD-BF73B19B48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8" creationId="{BB5DCD94-8A7A-661C-000B-85246059CE8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29" creationId="{46C13D57-9ACB-3B99-A86E-8B87C7A5D54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0" creationId="{A8522D46-DBDC-A23E-63E1-B53B07FC2851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1" creationId="{2CB79992-0BD5-B542-51BA-7F45F6CAEC8F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2" creationId="{E9A7FF5C-59CB-47BD-543A-0A105CBF53F8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3" creationId="{3EA895E2-EBF9-6929-1E0A-01F1D27BB9C0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4" creationId="{B6830E60-D919-9F5C-6CD9-B090C65870F9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5" creationId="{D2B45941-A89B-6773-2F52-54C0296DDB2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6" creationId="{7B09C795-291C-DFF5-F9D1-D7C8A0757163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7" creationId="{ED4425FA-48C5-622F-F80E-EE1D4C561B95}"/>
          </ac:inkMkLst>
        </pc:inkChg>
        <pc:inkChg chg="add mod">
          <ac:chgData name="Kokchun Giang" userId="67e2125d-ec8c-4323-9653-9824a2ad815f" providerId="ADAL" clId="{10EEDAB3-2DB0-BA4D-8CC6-6424E46A9142}" dt="2024-01-13T12:41:19.813" v="390"/>
          <ac:inkMkLst>
            <pc:docMk/>
            <pc:sldMk cId="4207668247" sldId="323"/>
            <ac:inkMk id="438" creationId="{12F78D65-D3BC-53E5-7338-FE2AE0F3C6A8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2" creationId="{26477EC1-2982-EDD2-C23C-9319710F1695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3" creationId="{93E040D6-1E37-4F2A-2DF9-54EE5DD6DEF0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4" creationId="{11B886ED-27D0-D407-0AD2-0494D498465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5" creationId="{5E0553BC-E1B9-5358-1522-2B824E8F03B7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6" creationId="{D4672907-17DD-EED8-8F8D-79FAA3219C9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7" creationId="{309CD91F-742E-24CF-4FEA-26604CF8352C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8" creationId="{29759F8F-5844-8032-2706-7FDB76AFF1D1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49" creationId="{D27712D2-DF14-A9FB-BE7E-9BCDAF4778DE}"/>
          </ac:inkMkLst>
        </pc:inkChg>
        <pc:inkChg chg="add mod">
          <ac:chgData name="Kokchun Giang" userId="67e2125d-ec8c-4323-9653-9824a2ad815f" providerId="ADAL" clId="{10EEDAB3-2DB0-BA4D-8CC6-6424E46A9142}" dt="2024-01-13T12:41:24.227" v="400"/>
          <ac:inkMkLst>
            <pc:docMk/>
            <pc:sldMk cId="4207668247" sldId="323"/>
            <ac:inkMk id="450" creationId="{7CF1072D-8F52-8340-32CF-A22608426732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2" creationId="{C9B7C776-474C-C744-458C-66F8657A74F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3" creationId="{40E64229-7D32-F69D-6126-0E7E75E226BA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4" creationId="{BB416FEC-B0F9-2D7D-7CA0-079D3096A945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5" creationId="{4DA4BAD0-C60C-E09B-F710-4C5A070030D0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6" creationId="{12F4694B-CEAA-9763-1D19-18151DE12314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7" creationId="{90997BF3-CFA6-D20D-ED36-B231AA3A1F01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8" creationId="{77FC883B-E761-3876-18A7-508E7D3862EE}"/>
          </ac:inkMkLst>
        </pc:inkChg>
        <pc:inkChg chg="add mod">
          <ac:chgData name="Kokchun Giang" userId="67e2125d-ec8c-4323-9653-9824a2ad815f" providerId="ADAL" clId="{10EEDAB3-2DB0-BA4D-8CC6-6424E46A9142}" dt="2024-01-13T12:41:27.659" v="409"/>
          <ac:inkMkLst>
            <pc:docMk/>
            <pc:sldMk cId="4207668247" sldId="323"/>
            <ac:inkMk id="459" creationId="{B4665D0D-5A76-3B2E-9374-221124B3D86E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61" creationId="{12DC9188-52FA-71F5-C732-FBE9F86DDB40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2" creationId="{5B427F49-46A2-AB93-5E7A-96DA82AAB5C5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3" creationId="{E4B4DED3-9D82-03A4-3831-47DA753F022D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4" creationId="{66948D66-80AE-EB4D-CDD1-B7222A76F8A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5" creationId="{F5455A6B-B6F8-B6B0-F247-FF5748B7F441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6" creationId="{FACE38E3-FA0F-3745-37E8-1BE646D5689C}"/>
          </ac:inkMkLst>
        </pc:inkChg>
        <pc:inkChg chg="add mod">
          <ac:chgData name="Kokchun Giang" userId="67e2125d-ec8c-4323-9653-9824a2ad815f" providerId="ADAL" clId="{10EEDAB3-2DB0-BA4D-8CC6-6424E46A9142}" dt="2024-01-13T12:41:35.122" v="417"/>
          <ac:inkMkLst>
            <pc:docMk/>
            <pc:sldMk cId="4207668247" sldId="323"/>
            <ac:inkMk id="467" creationId="{F644B8C5-D818-5D47-0F0D-3C6D0CB213A7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0" creationId="{72C35BB0-A77E-1A26-FC4F-3850E136D032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1" creationId="{02185478-418B-D835-7D6C-6CF31832D02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2" creationId="{5B080127-D001-6EB7-50FC-50EFA2A8CEF3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3" creationId="{3B499AC1-6FE6-CFE4-8419-1B003DA94BB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4" creationId="{CB6D1B40-EB1C-2C7C-1F65-545CA07D96B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5" creationId="{9EF0D530-80D2-D2C9-C1E5-7405F7B336D8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6" creationId="{DFA079D8-0D55-0204-F0B3-0EB9C0D1F4B6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7" creationId="{B68FE78E-A490-80E8-D02C-8BB5826F9E3B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8" creationId="{B1DFAB90-C5ED-C39B-384C-629528601329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79" creationId="{2474F290-9135-9FBB-E639-3951F89B6B65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0" creationId="{13098DB7-AF01-D716-B164-3B51B268CBDF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1" creationId="{8A94C125-1FF9-336A-57F1-17B3CC1E0470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2" creationId="{DD600BF1-3D79-3BA4-CC59-B599B12BC0CC}"/>
          </ac:inkMkLst>
        </pc:inkChg>
        <pc:inkChg chg="add mod">
          <ac:chgData name="Kokchun Giang" userId="67e2125d-ec8c-4323-9653-9824a2ad815f" providerId="ADAL" clId="{10EEDAB3-2DB0-BA4D-8CC6-6424E46A9142}" dt="2024-01-13T12:41:41.516" v="432"/>
          <ac:inkMkLst>
            <pc:docMk/>
            <pc:sldMk cId="4207668247" sldId="323"/>
            <ac:inkMk id="483" creationId="{55A8797D-625C-8475-7BA7-5FCCBC1BED04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6" creationId="{77BBD3C2-11E8-345F-A3D3-03C0D5875E26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7" creationId="{7A0D964E-0D7D-4490-C718-36067A47B1C8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8" creationId="{95E6459C-CF27-7B10-40D5-66D3C33F3D1B}"/>
          </ac:inkMkLst>
        </pc:inkChg>
        <pc:inkChg chg="add mod">
          <ac:chgData name="Kokchun Giang" userId="67e2125d-ec8c-4323-9653-9824a2ad815f" providerId="ADAL" clId="{10EEDAB3-2DB0-BA4D-8CC6-6424E46A9142}" dt="2024-01-13T15:24:36.659" v="2877" actId="164"/>
          <ac:inkMkLst>
            <pc:docMk/>
            <pc:sldMk cId="4207668247" sldId="323"/>
            <ac:inkMk id="489" creationId="{8BD74016-E5AC-D141-BC14-BCBEF5C472ED}"/>
          </ac:inkMkLst>
        </pc:inkChg>
        <pc:inkChg chg="add del mod">
          <ac:chgData name="Kokchun Giang" userId="67e2125d-ec8c-4323-9653-9824a2ad815f" providerId="ADAL" clId="{10EEDAB3-2DB0-BA4D-8CC6-6424E46A9142}" dt="2024-01-13T12:41:46.074" v="440"/>
          <ac:inkMkLst>
            <pc:docMk/>
            <pc:sldMk cId="4207668247" sldId="323"/>
            <ac:inkMk id="490" creationId="{040A4037-D8E9-2E9F-2370-DED9F2756718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2" creationId="{8C9D7A5A-816C-60A3-EAAC-7EE7EFD59BD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3" creationId="{824333E1-1012-F359-BB7F-35E6A7B0821C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4" creationId="{3EF79C70-A363-423B-3219-85D098D70CE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5" creationId="{9B5A56DA-104D-DD7B-8F33-C9EA51C7A337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6" creationId="{2A3FFF51-72AB-DE9E-A6A2-5AAA17B69FC5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7" creationId="{44E0257A-DD7F-C593-F277-071A22075240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8" creationId="{35B34672-D528-A2D8-17BD-8E274C860AAA}"/>
          </ac:inkMkLst>
        </pc:inkChg>
        <pc:inkChg chg="add mod">
          <ac:chgData name="Kokchun Giang" userId="67e2125d-ec8c-4323-9653-9824a2ad815f" providerId="ADAL" clId="{10EEDAB3-2DB0-BA4D-8CC6-6424E46A9142}" dt="2024-01-13T12:42:53.944" v="449"/>
          <ac:inkMkLst>
            <pc:docMk/>
            <pc:sldMk cId="4207668247" sldId="323"/>
            <ac:inkMk id="499" creationId="{AF035E9A-216A-775B-738A-E526C75F7B78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1" creationId="{ED57D804-2EBD-509C-3F0A-B855E4B78B4D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2" creationId="{2BC569C5-E1BC-F85D-6782-4AA5B614C917}"/>
          </ac:inkMkLst>
        </pc:inkChg>
        <pc:inkChg chg="add mod">
          <ac:chgData name="Kokchun Giang" userId="67e2125d-ec8c-4323-9653-9824a2ad815f" providerId="ADAL" clId="{10EEDAB3-2DB0-BA4D-8CC6-6424E46A9142}" dt="2024-01-13T12:42:56.715" v="453"/>
          <ac:inkMkLst>
            <pc:docMk/>
            <pc:sldMk cId="4207668247" sldId="323"/>
            <ac:inkMk id="503" creationId="{5266CD0F-A564-E9FF-7FE8-27CEC97B26F1}"/>
          </ac:inkMkLst>
        </pc:inkChg>
        <pc:inkChg chg="add mod">
          <ac:chgData name="Kokchun Giang" userId="67e2125d-ec8c-4323-9653-9824a2ad815f" providerId="ADAL" clId="{10EEDAB3-2DB0-BA4D-8CC6-6424E46A9142}" dt="2024-01-13T15:25:03.826" v="2882" actId="164"/>
          <ac:inkMkLst>
            <pc:docMk/>
            <pc:sldMk cId="4207668247" sldId="323"/>
            <ac:inkMk id="505" creationId="{09F82067-1C7B-15A1-4D25-5E6EE378E574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6" creationId="{B2EDD898-23D1-CB14-1479-B91D37B40D4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7" creationId="{98C4A9F3-93D8-5B69-21B5-C1D32C7DF9A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8" creationId="{F153688B-491E-6A91-B9BA-CD5471CE9521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09" creationId="{ACAA181F-C7E1-37E8-3134-EEE115A7DF1F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0" creationId="{91B0D05D-F653-2ECA-DC97-D98124CAD87D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1" creationId="{4170A9E6-E3FE-C8EA-F454-EF6A0AFCA07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2" creationId="{5F7D66A9-CF94-74F0-C23F-77F815F9FE0C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3" creationId="{021496E1-45E2-255A-EAD8-ED4A99EC2C99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4" creationId="{D182DEFB-0898-6175-B264-DA327B4951D7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5" creationId="{890039FA-3153-BEFA-DA2D-CB3073B002C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6" creationId="{2B3235EF-55E1-AFA9-B224-66AC5985A992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7" creationId="{479A5B67-3271-C1AB-9E6A-9DAEF131AB2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8" creationId="{5023CEEF-E284-80DA-9B51-53873ABBFD3E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19" creationId="{34333D42-2768-74A2-AA61-E8156B2CAF53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0" creationId="{F8C20478-BCC3-9942-2E01-6356112935CB}"/>
          </ac:inkMkLst>
        </pc:inkChg>
        <pc:inkChg chg="add mod">
          <ac:chgData name="Kokchun Giang" userId="67e2125d-ec8c-4323-9653-9824a2ad815f" providerId="ADAL" clId="{10EEDAB3-2DB0-BA4D-8CC6-6424E46A9142}" dt="2024-01-13T12:43:04.773" v="471"/>
          <ac:inkMkLst>
            <pc:docMk/>
            <pc:sldMk cId="4207668247" sldId="323"/>
            <ac:inkMk id="521" creationId="{AA4CB063-094C-E7D0-FD12-33D13E3C958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4" creationId="{723BB97E-5B53-E22E-57F4-A35E1BF08B04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5" creationId="{6C14BF4A-0EA1-70BE-4A30-853288C0E379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6" creationId="{619A3B2C-E6A7-5960-0EBA-124028BE80B6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7" creationId="{4997451E-26BE-99D0-FFA6-7C6CD3D5A2BC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8" creationId="{BA38F500-0ACB-8A15-CDAB-D6F06C044AB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29" creationId="{9E000A48-7170-2A25-DA82-FEE09060934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0" creationId="{E63C119F-1AF6-FFB9-6070-7B05E0A53630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1" creationId="{77005367-6A9A-5040-6722-F41845CE5C08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2" creationId="{80756863-BEAF-9B1E-D408-CB2C88D6447E}"/>
          </ac:inkMkLst>
        </pc:inkChg>
        <pc:inkChg chg="add mod">
          <ac:chgData name="Kokchun Giang" userId="67e2125d-ec8c-4323-9653-9824a2ad815f" providerId="ADAL" clId="{10EEDAB3-2DB0-BA4D-8CC6-6424E46A9142}" dt="2024-01-13T12:43:09.812" v="483"/>
          <ac:inkMkLst>
            <pc:docMk/>
            <pc:sldMk cId="4207668247" sldId="323"/>
            <ac:inkMk id="534" creationId="{55B58444-FF89-718D-AEB6-1F3F46FDC9F8}"/>
          </ac:inkMkLst>
        </pc:inkChg>
        <pc:inkChg chg="add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6" creationId="{41106157-D005-10F6-DCD7-E59B3B7C40B0}"/>
          </ac:inkMkLst>
        </pc:inkChg>
        <pc:inkChg chg="add del mod">
          <ac:chgData name="Kokchun Giang" userId="67e2125d-ec8c-4323-9653-9824a2ad815f" providerId="ADAL" clId="{10EEDAB3-2DB0-BA4D-8CC6-6424E46A9142}" dt="2024-01-13T12:43:19" v="488"/>
          <ac:inkMkLst>
            <pc:docMk/>
            <pc:sldMk cId="4207668247" sldId="323"/>
            <ac:inkMk id="537" creationId="{9B2AE5D7-9C62-DCB1-C874-B31F486290CC}"/>
          </ac:inkMkLst>
        </pc:inkChg>
        <pc:cxnChg chg="add mod">
          <ac:chgData name="Kokchun Giang" userId="67e2125d-ec8c-4323-9653-9824a2ad815f" providerId="ADAL" clId="{10EEDAB3-2DB0-BA4D-8CC6-6424E46A9142}" dt="2024-01-13T12:39:56.497" v="319" actId="1076"/>
          <ac:cxnSpMkLst>
            <pc:docMk/>
            <pc:sldMk cId="4207668247" sldId="323"/>
            <ac:cxnSpMk id="392" creationId="{B2E2E143-5B8D-F970-4683-CE044061BD33}"/>
          </ac:cxnSpMkLst>
        </pc:cxnChg>
      </pc:sldChg>
      <pc:sldChg chg="addSp delSp modSp mod delAnim modAnim modNotesTx">
        <pc:chgData name="Kokchun Giang" userId="67e2125d-ec8c-4323-9653-9824a2ad815f" providerId="ADAL" clId="{10EEDAB3-2DB0-BA4D-8CC6-6424E46A9142}" dt="2024-01-13T15:26:12.414" v="2896"/>
        <pc:sldMkLst>
          <pc:docMk/>
          <pc:sldMk cId="3373492746" sldId="324"/>
        </pc:sldMkLst>
        <pc:spChg chg="mod">
          <ac:chgData name="Kokchun Giang" userId="67e2125d-ec8c-4323-9653-9824a2ad815f" providerId="ADAL" clId="{10EEDAB3-2DB0-BA4D-8CC6-6424E46A9142}" dt="2024-01-13T12:50:28.935" v="747" actId="20577"/>
          <ac:spMkLst>
            <pc:docMk/>
            <pc:sldMk cId="3373492746" sldId="324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2" creationId="{3E5F6630-00CD-7394-9AD5-EBAF06AA26DE}"/>
          </ac:grpSpMkLst>
        </pc:grpChg>
        <pc:grpChg chg="add 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" creationId="{A0D2B893-8F4E-C6B6-5AD1-DD08FF76FC8E}"/>
          </ac:grpSpMkLst>
        </pc:grpChg>
        <pc:grpChg chg="add 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" creationId="{2E645219-353D-FCB3-DDED-B83943C58F38}"/>
          </ac:grpSpMkLst>
        </pc:grpChg>
        <pc:grpChg chg="add 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5" creationId="{31732810-DEDB-22AF-3557-A9725548F841}"/>
          </ac:grpSpMkLst>
        </pc:grpChg>
        <pc:grpChg chg="add 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6" creationId="{DA8003E0-6D4E-9A64-9871-73A0B3EB4895}"/>
          </ac:grpSpMkLst>
        </pc:grpChg>
        <pc:grpChg chg="add 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7" creationId="{169D2F9A-9F61-E07C-8D3C-9D9C86A04857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8" creationId="{97B7B85B-B7EC-D9B7-CB6C-64B4AB3151E5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8" creationId="{6335FA0D-0D2C-3DE6-3362-85DD37521F6D}"/>
          </ac:grpSpMkLst>
        </pc:grpChg>
        <pc:grpChg chg="mod">
          <ac:chgData name="Kokchun Giang" userId="67e2125d-ec8c-4323-9653-9824a2ad815f" providerId="ADAL" clId="{10EEDAB3-2DB0-BA4D-8CC6-6424E46A9142}" dt="2024-01-13T12:44:49.423" v="561"/>
          <ac:grpSpMkLst>
            <pc:docMk/>
            <pc:sldMk cId="3373492746" sldId="324"/>
            <ac:grpSpMk id="80" creationId="{9F2382A7-8E85-5CE0-E2EE-755F8552E269}"/>
          </ac:grpSpMkLst>
        </pc:grpChg>
        <pc:grpChg chg="del">
          <ac:chgData name="Kokchun Giang" userId="67e2125d-ec8c-4323-9653-9824a2ad815f" providerId="ADAL" clId="{10EEDAB3-2DB0-BA4D-8CC6-6424E46A9142}" dt="2024-01-13T12:44:14.511" v="549" actId="478"/>
          <ac:grpSpMkLst>
            <pc:docMk/>
            <pc:sldMk cId="3373492746" sldId="324"/>
            <ac:grpSpMk id="125" creationId="{62E741E7-E374-FDD2-25C1-6F0295F3EE00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126" creationId="{0878087D-C8E3-25E2-19EA-0BA71B485E5C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62" creationId="{4DFA26AA-4168-6038-8721-EB36EBFEDC12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194" creationId="{1B008787-031B-311E-A98E-00A28D7F911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205" creationId="{AC2202BF-6FFE-0359-BF59-C70337F21A22}"/>
          </ac:grpSpMkLst>
        </pc:grpChg>
        <pc:grpChg chg="del mod">
          <ac:chgData name="Kokchun Giang" userId="67e2125d-ec8c-4323-9653-9824a2ad815f" providerId="ADAL" clId="{10EEDAB3-2DB0-BA4D-8CC6-6424E46A9142}" dt="2024-01-13T12:45:24.355" v="605"/>
          <ac:grpSpMkLst>
            <pc:docMk/>
            <pc:sldMk cId="3373492746" sldId="324"/>
            <ac:grpSpMk id="224" creationId="{B7AA2E6B-3143-E846-6D59-A93AEFC63F74}"/>
          </ac:grpSpMkLst>
        </pc:grpChg>
        <pc:grpChg chg="mod">
          <ac:chgData name="Kokchun Giang" userId="67e2125d-ec8c-4323-9653-9824a2ad815f" providerId="ADAL" clId="{10EEDAB3-2DB0-BA4D-8CC6-6424E46A9142}" dt="2024-01-13T12:45:13.077" v="592"/>
          <ac:grpSpMkLst>
            <pc:docMk/>
            <pc:sldMk cId="3373492746" sldId="324"/>
            <ac:grpSpMk id="299" creationId="{25B43EA2-43CB-3C9C-6BF1-DF2B7601C207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03" creationId="{9037D08B-CC04-BE76-6A5F-D9F9B35C597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24" creationId="{DE79741F-CF61-42FA-C241-240A1F079A6E}"/>
          </ac:grpSpMkLst>
        </pc:grpChg>
        <pc:grpChg chg="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56" creationId="{0EE2C4A1-D1D9-7110-39D4-C3AAE2DE0F8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59" creationId="{C9A83906-9E0A-660B-106C-8795028CE8CE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0" creationId="{0B96A7C5-55DB-AD1F-47C1-EC6260C757A1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1" creationId="{A28C579F-2764-A43D-B731-5A687249F248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2" creationId="{ECC79281-9419-1C79-BA99-A20741B493E9}"/>
          </ac:grpSpMkLst>
        </pc:grpChg>
        <pc:grpChg chg="del">
          <ac:chgData name="Kokchun Giang" userId="67e2125d-ec8c-4323-9653-9824a2ad815f" providerId="ADAL" clId="{10EEDAB3-2DB0-BA4D-8CC6-6424E46A9142}" dt="2024-01-13T12:44:29.706" v="550" actId="478"/>
          <ac:grpSpMkLst>
            <pc:docMk/>
            <pc:sldMk cId="3373492746" sldId="324"/>
            <ac:grpSpMk id="363" creationId="{95C268B3-962B-F8B7-A224-76F0A497970B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4" creationId="{7E0C5CB0-3BA8-D055-4DFC-302437B01B9A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5" creationId="{53136457-D0E5-2D99-2044-84FFBCE3B6E0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6" creationId="{2261090A-5E39-92B4-0076-548762F7B45E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7" creationId="{20CC9C8F-E0BE-AB62-2B20-88C97658965F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8" creationId="{4C53BDCA-3AC4-FCC7-9FFF-A93CB5F1EB36}"/>
          </ac:grpSpMkLst>
        </pc:grpChg>
        <pc:grpChg chg="del">
          <ac:chgData name="Kokchun Giang" userId="67e2125d-ec8c-4323-9653-9824a2ad815f" providerId="ADAL" clId="{10EEDAB3-2DB0-BA4D-8CC6-6424E46A9142}" dt="2024-01-13T12:44:32.970" v="551" actId="478"/>
          <ac:grpSpMkLst>
            <pc:docMk/>
            <pc:sldMk cId="3373492746" sldId="324"/>
            <ac:grpSpMk id="369" creationId="{1840F909-A2C9-F3F7-1996-E4D658C14B13}"/>
          </ac:grpSpMkLst>
        </pc:grpChg>
        <pc:grpChg chg="add del mod">
          <ac:chgData name="Kokchun Giang" userId="67e2125d-ec8c-4323-9653-9824a2ad815f" providerId="ADAL" clId="{10EEDAB3-2DB0-BA4D-8CC6-6424E46A9142}" dt="2024-01-13T12:45:35.018" v="613"/>
          <ac:grpSpMkLst>
            <pc:docMk/>
            <pc:sldMk cId="3373492746" sldId="324"/>
            <ac:grpSpMk id="370" creationId="{46CBDE98-8EE0-451E-C926-7B30EEA9901C}"/>
          </ac:grpSpMkLst>
        </pc:grpChg>
        <pc:grpChg chg="mod">
          <ac:chgData name="Kokchun Giang" userId="67e2125d-ec8c-4323-9653-9824a2ad815f" providerId="ADAL" clId="{10EEDAB3-2DB0-BA4D-8CC6-6424E46A9142}" dt="2024-01-13T12:45:28.011" v="611"/>
          <ac:grpSpMkLst>
            <pc:docMk/>
            <pc:sldMk cId="3373492746" sldId="324"/>
            <ac:grpSpMk id="373" creationId="{4FFD5F7A-EF11-52E2-704C-16A924A6F0B1}"/>
          </ac:grpSpMkLst>
        </pc:grpChg>
        <pc:grpChg chg="mod">
          <ac:chgData name="Kokchun Giang" userId="67e2125d-ec8c-4323-9653-9824a2ad815f" providerId="ADAL" clId="{10EEDAB3-2DB0-BA4D-8CC6-6424E46A9142}" dt="2024-01-13T15:25:19.138" v="2885" actId="164"/>
          <ac:grpSpMkLst>
            <pc:docMk/>
            <pc:sldMk cId="3373492746" sldId="324"/>
            <ac:grpSpMk id="375" creationId="{295AB655-9006-ADC4-1A09-28831245AC05}"/>
          </ac:grpSpMkLst>
        </pc:grpChg>
        <pc:grpChg chg="del mod">
          <ac:chgData name="Kokchun Giang" userId="67e2125d-ec8c-4323-9653-9824a2ad815f" providerId="ADAL" clId="{10EEDAB3-2DB0-BA4D-8CC6-6424E46A9142}" dt="2024-01-13T12:45:49.844" v="623"/>
          <ac:grpSpMkLst>
            <pc:docMk/>
            <pc:sldMk cId="3373492746" sldId="324"/>
            <ac:grpSpMk id="383" creationId="{12C0B307-2010-ED0C-3498-57355F4914CB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2:45:52.522" v="631"/>
          <ac:grpSpMkLst>
            <pc:docMk/>
            <pc:sldMk cId="3373492746" sldId="324"/>
            <ac:grpSpMk id="390" creationId="{0C78D75E-5B50-D51E-135E-AA1A8A39C8C2}"/>
          </ac:grpSpMkLst>
        </pc:grpChg>
        <pc:grpChg chg="mod">
          <ac:chgData name="Kokchun Giang" userId="67e2125d-ec8c-4323-9653-9824a2ad815f" providerId="ADAL" clId="{10EEDAB3-2DB0-BA4D-8CC6-6424E46A9142}" dt="2024-01-13T15:25:25.639" v="2887" actId="164"/>
          <ac:grpSpMkLst>
            <pc:docMk/>
            <pc:sldMk cId="3373492746" sldId="324"/>
            <ac:grpSpMk id="396" creationId="{9063BAAB-358E-6660-8589-FEC88DC5F5BB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4" creationId="{2F34D8CF-A523-EC7E-CF85-73FFDB107580}"/>
          </ac:grpSpMkLst>
        </pc:grpChg>
        <pc:grpChg chg="del mod">
          <ac:chgData name="Kokchun Giang" userId="67e2125d-ec8c-4323-9653-9824a2ad815f" providerId="ADAL" clId="{10EEDAB3-2DB0-BA4D-8CC6-6424E46A9142}" dt="2024-01-13T12:46:12.751" v="657"/>
          <ac:grpSpMkLst>
            <pc:docMk/>
            <pc:sldMk cId="3373492746" sldId="324"/>
            <ac:grpSpMk id="408" creationId="{C294B1AB-F7B3-E723-7841-EA4C1EB1778B}"/>
          </ac:grpSpMkLst>
        </pc:grpChg>
        <pc:grpChg chg="del mod">
          <ac:chgData name="Kokchun Giang" userId="67e2125d-ec8c-4323-9653-9824a2ad815f" providerId="ADAL" clId="{10EEDAB3-2DB0-BA4D-8CC6-6424E46A9142}" dt="2024-01-13T12:46:14.427" v="659"/>
          <ac:grpSpMkLst>
            <pc:docMk/>
            <pc:sldMk cId="3373492746" sldId="324"/>
            <ac:grpSpMk id="416" creationId="{19539BA5-DFEC-3D3F-5D73-0C4ACCC66BB3}"/>
          </ac:grpSpMkLst>
        </pc:grpChg>
        <pc:grpChg chg="del mod">
          <ac:chgData name="Kokchun Giang" userId="67e2125d-ec8c-4323-9653-9824a2ad815f" providerId="ADAL" clId="{10EEDAB3-2DB0-BA4D-8CC6-6424E46A9142}" dt="2024-01-13T12:46:16.880" v="662"/>
          <ac:grpSpMkLst>
            <pc:docMk/>
            <pc:sldMk cId="3373492746" sldId="324"/>
            <ac:grpSpMk id="418" creationId="{7335F0F2-C86C-BB71-3D9A-6F158418F486}"/>
          </ac:grpSpMkLst>
        </pc:grpChg>
        <pc:grpChg chg="mod">
          <ac:chgData name="Kokchun Giang" userId="67e2125d-ec8c-4323-9653-9824a2ad815f" providerId="ADAL" clId="{10EEDAB3-2DB0-BA4D-8CC6-6424E46A9142}" dt="2024-01-13T15:25:35.857" v="2889" actId="164"/>
          <ac:grpSpMkLst>
            <pc:docMk/>
            <pc:sldMk cId="3373492746" sldId="324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25:44.766" v="2891" actId="164"/>
          <ac:grpSpMkLst>
            <pc:docMk/>
            <pc:sldMk cId="3373492746" sldId="324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5" creationId="{B91763C4-754E-8D01-FCDB-B803386AFA12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58" creationId="{81B1954F-CB7A-6602-5E29-5CE76D54BFC5}"/>
          </ac:grpSpMkLst>
        </pc:grpChg>
        <pc:grpChg chg="mod">
          <ac:chgData name="Kokchun Giang" userId="67e2125d-ec8c-4323-9653-9824a2ad815f" providerId="ADAL" clId="{10EEDAB3-2DB0-BA4D-8CC6-6424E46A9142}" dt="2024-01-13T15:26:01.472" v="2893" actId="164"/>
          <ac:grpSpMkLst>
            <pc:docMk/>
            <pc:sldMk cId="3373492746" sldId="324"/>
            <ac:grpSpMk id="462" creationId="{161BDB15-5B58-FC21-DCF0-2E478AE4704E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78" creationId="{5886A7DC-631D-F071-ADC2-EB76F53A7236}"/>
          </ac:grpSpMkLst>
        </pc:grpChg>
        <pc:grpChg chg="mod">
          <ac:chgData name="Kokchun Giang" userId="67e2125d-ec8c-4323-9653-9824a2ad815f" providerId="ADAL" clId="{10EEDAB3-2DB0-BA4D-8CC6-6424E46A9142}" dt="2024-01-13T12:47:53.231" v="727"/>
          <ac:grpSpMkLst>
            <pc:docMk/>
            <pc:sldMk cId="3373492746" sldId="324"/>
            <ac:grpSpMk id="482" creationId="{050DF568-3AE4-0278-FBAF-A2327152FA9D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1" creationId="{A80FD581-66D6-99C2-C6AF-E57E6726D38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492" creationId="{0A750191-CFEB-43C7-9EAE-E9B0981ED7A1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2" creationId="{0A094B8C-CD2B-3FD3-721A-0513628DA8AA}"/>
          </ac:grpSpMkLst>
        </pc:grpChg>
        <pc:grpChg chg="mod">
          <ac:chgData name="Kokchun Giang" userId="67e2125d-ec8c-4323-9653-9824a2ad815f" providerId="ADAL" clId="{10EEDAB3-2DB0-BA4D-8CC6-6424E46A9142}" dt="2024-01-13T15:26:10.581" v="2895" actId="164"/>
          <ac:grpSpMkLst>
            <pc:docMk/>
            <pc:sldMk cId="3373492746" sldId="324"/>
            <ac:grpSpMk id="503" creationId="{B2AF0F3B-A0F1-372D-FF89-964380B35D37}"/>
          </ac:grpSpMkLst>
        </pc:grpChg>
        <pc:inkChg chg="add del mod">
          <ac:chgData name="Kokchun Giang" userId="67e2125d-ec8c-4323-9653-9824a2ad815f" providerId="ADAL" clId="{10EEDAB3-2DB0-BA4D-8CC6-6424E46A9142}" dt="2024-01-13T12:44:51.125" v="565" actId="9405"/>
          <ac:inkMkLst>
            <pc:docMk/>
            <pc:sldMk cId="3373492746" sldId="324"/>
            <ac:inkMk id="23" creationId="{5E81F326-2487-71EB-4EB3-5E44AB9DE986}"/>
          </ac:inkMkLst>
        </pc:inkChg>
        <pc:inkChg chg="add del mod">
          <ac:chgData name="Kokchun Giang" userId="67e2125d-ec8c-4323-9653-9824a2ad815f" providerId="ADAL" clId="{10EEDAB3-2DB0-BA4D-8CC6-6424E46A9142}" dt="2024-01-13T12:44:50.618" v="564" actId="9405"/>
          <ac:inkMkLst>
            <pc:docMk/>
            <pc:sldMk cId="3373492746" sldId="324"/>
            <ac:inkMk id="49" creationId="{E8C002F9-9D84-446E-A399-923D979C5D83}"/>
          </ac:inkMkLst>
        </pc:inkChg>
        <pc:inkChg chg="add del mod">
          <ac:chgData name="Kokchun Giang" userId="67e2125d-ec8c-4323-9653-9824a2ad815f" providerId="ADAL" clId="{10EEDAB3-2DB0-BA4D-8CC6-6424E46A9142}" dt="2024-01-13T12:44:50.154" v="563" actId="9405"/>
          <ac:inkMkLst>
            <pc:docMk/>
            <pc:sldMk cId="3373492746" sldId="324"/>
            <ac:inkMk id="77" creationId="{9DD0CFF1-827F-4A79-4DEE-23D9EC7E0199}"/>
          </ac:inkMkLst>
        </pc:inkChg>
        <pc:inkChg chg="add del mod">
          <ac:chgData name="Kokchun Giang" userId="67e2125d-ec8c-4323-9653-9824a2ad815f" providerId="ADAL" clId="{10EEDAB3-2DB0-BA4D-8CC6-6424E46A9142}" dt="2024-01-13T12:44:49.795" v="562" actId="9405"/>
          <ac:inkMkLst>
            <pc:docMk/>
            <pc:sldMk cId="3373492746" sldId="324"/>
            <ac:inkMk id="78" creationId="{1AE2A0BE-CD4A-91D0-C841-8DA92C46783F}"/>
          </ac:inkMkLst>
        </pc:inkChg>
        <pc:inkChg chg="add del mod">
          <ac:chgData name="Kokchun Giang" userId="67e2125d-ec8c-4323-9653-9824a2ad815f" providerId="ADAL" clId="{10EEDAB3-2DB0-BA4D-8CC6-6424E46A9142}" dt="2024-01-13T12:44:49.423" v="561"/>
          <ac:inkMkLst>
            <pc:docMk/>
            <pc:sldMk cId="3373492746" sldId="324"/>
            <ac:inkMk id="79" creationId="{581C47BD-3470-CBE6-A2C5-067AB7E5A13D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1" creationId="{1F3BB616-3AEC-716C-3974-F2BE8FA944C2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3" creationId="{ACAA8E7C-10D0-7BED-695B-1CF2F25E0D8F}"/>
          </ac:inkMkLst>
        </pc:inkChg>
        <pc:inkChg chg="add mod">
          <ac:chgData name="Kokchun Giang" userId="67e2125d-ec8c-4323-9653-9824a2ad815f" providerId="ADAL" clId="{10EEDAB3-2DB0-BA4D-8CC6-6424E46A9142}" dt="2024-01-13T12:44:52.891" v="569"/>
          <ac:inkMkLst>
            <pc:docMk/>
            <pc:sldMk cId="3373492746" sldId="324"/>
            <ac:inkMk id="104" creationId="{F16E9946-7756-04DA-7AB2-A92969FD4880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28" creationId="{72924EDD-EC38-A446-4743-34E7041CAFAF}"/>
          </ac:inkMkLst>
        </pc:inkChg>
        <pc:inkChg chg="del">
          <ac:chgData name="Kokchun Giang" userId="67e2125d-ec8c-4323-9653-9824a2ad815f" providerId="ADAL" clId="{10EEDAB3-2DB0-BA4D-8CC6-6424E46A9142}" dt="2024-01-13T12:44:41.176" v="553" actId="478"/>
          <ac:inkMkLst>
            <pc:docMk/>
            <pc:sldMk cId="3373492746" sldId="324"/>
            <ac:inkMk id="129" creationId="{6E8A0CB6-3F7A-E471-A257-A30C6BFF41CC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142" creationId="{F70B764E-38E9-3B4A-149E-DFD5E6B0960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147" creationId="{7DDFD4E7-A2E7-AAD9-448C-D72BA34C19A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0" creationId="{C90E6022-6CAC-CA99-C5B0-A1AAC0C8642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1" creationId="{D5259C6C-7F32-E387-9553-702E860D59F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2" creationId="{324AFB5D-AD48-FDAE-E50B-320EC64CC2DA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3" creationId="{9C11B9A7-B82A-85D5-B3DC-D35F9F9BBE08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4" creationId="{70E4EB5F-2A05-7694-2146-38903750B0CF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06" creationId="{C26B5ECD-AA1C-9AA0-2E79-1099E8F525A1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4" creationId="{B4B8FA49-AA67-7FAC-8454-E9401F3881B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6" creationId="{9C01056C-BE31-4CF0-B0BA-6EF901CE5982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19" creationId="{37E6A54E-8D0B-BF12-FFEE-A9AE51AC0A9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0" creationId="{7AE1F29D-BA8A-0190-F7E9-9213F61A944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1" creationId="{1579C529-DCA2-DC10-11DB-39036E4091F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2" creationId="{F436E558-2B86-0FAD-B163-96557300A1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3" creationId="{14FAAAE4-5BA1-13B3-4DE7-0F98572433DE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225" creationId="{9A29698F-7EF3-4D2A-1863-7E4D61795FC8}"/>
          </ac:inkMkLst>
        </pc:inkChg>
        <pc:inkChg chg="add del mod">
          <ac:chgData name="Kokchun Giang" userId="67e2125d-ec8c-4323-9653-9824a2ad815f" providerId="ADAL" clId="{10EEDAB3-2DB0-BA4D-8CC6-6424E46A9142}" dt="2024-01-13T12:45:13.077" v="592"/>
          <ac:inkMkLst>
            <pc:docMk/>
            <pc:sldMk cId="3373492746" sldId="324"/>
            <ac:inkMk id="246" creationId="{707596E9-B1F0-1224-79E0-FABB97C4D6DD}"/>
          </ac:inkMkLst>
        </pc:inkChg>
        <pc:inkChg chg="del">
          <ac:chgData name="Kokchun Giang" userId="67e2125d-ec8c-4323-9653-9824a2ad815f" providerId="ADAL" clId="{10EEDAB3-2DB0-BA4D-8CC6-6424E46A9142}" dt="2024-01-13T12:44:32.970" v="551" actId="478"/>
          <ac:inkMkLst>
            <pc:docMk/>
            <pc:sldMk cId="3373492746" sldId="324"/>
            <ac:inkMk id="284" creationId="{ADFF5BE9-87EF-02ED-D656-FEEEB430CB30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0" creationId="{BAD1C65B-9E8D-46C8-93F2-51424D0093E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1" creationId="{E8A09A27-EF25-294C-19FB-CCB8CA113C2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2" creationId="{B314F417-CBD4-5739-BAA9-C988162F00C5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4" creationId="{EB21CD68-5A7B-97E5-8796-85D3963DE58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5" creationId="{369096D9-C52A-E46F-B58D-568BF3935C0D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6" creationId="{93B2C3FE-C014-08C5-6CC1-E392B8FC8996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7" creationId="{8180F98D-D4C0-1D1B-9D82-95BF342EF0D7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08" creationId="{7F5E6122-6623-9EEE-BC54-9F9DBFF1CF3C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22" creationId="{D01F2ACC-E6C5-B275-8319-7775945B4CF6}"/>
          </ac:inkMkLst>
        </pc:inkChg>
        <pc:inkChg chg="add mod">
          <ac:chgData name="Kokchun Giang" userId="67e2125d-ec8c-4323-9653-9824a2ad815f" providerId="ADAL" clId="{10EEDAB3-2DB0-BA4D-8CC6-6424E46A9142}" dt="2024-01-13T15:25:19.138" v="2885" actId="164"/>
          <ac:inkMkLst>
            <pc:docMk/>
            <pc:sldMk cId="3373492746" sldId="324"/>
            <ac:inkMk id="357" creationId="{7E0C1F9A-23FF-6538-5313-C936B1EDA007}"/>
          </ac:inkMkLst>
        </pc:inkChg>
        <pc:inkChg chg="add del mod">
          <ac:chgData name="Kokchun Giang" userId="67e2125d-ec8c-4323-9653-9824a2ad815f" providerId="ADAL" clId="{10EEDAB3-2DB0-BA4D-8CC6-6424E46A9142}" dt="2024-01-13T12:45:28.011" v="611"/>
          <ac:inkMkLst>
            <pc:docMk/>
            <pc:sldMk cId="3373492746" sldId="324"/>
            <ac:inkMk id="371" creationId="{F0806782-C9E2-BC75-BAC5-A48548EE2869}"/>
          </ac:inkMkLst>
        </pc:inkChg>
        <pc:inkChg chg="add del">
          <ac:chgData name="Kokchun Giang" userId="67e2125d-ec8c-4323-9653-9824a2ad815f" providerId="ADAL" clId="{10EEDAB3-2DB0-BA4D-8CC6-6424E46A9142}" dt="2024-01-13T12:45:27.511" v="608" actId="9405"/>
          <ac:inkMkLst>
            <pc:docMk/>
            <pc:sldMk cId="3373492746" sldId="324"/>
            <ac:inkMk id="372" creationId="{8F80D497-76CB-8D8D-3C7A-F993838B8F1B}"/>
          </ac:inkMkLst>
        </pc:inkChg>
        <pc:inkChg chg="add mod">
          <ac:chgData name="Kokchun Giang" userId="67e2125d-ec8c-4323-9653-9824a2ad815f" providerId="ADAL" clId="{10EEDAB3-2DB0-BA4D-8CC6-6424E46A9142}" dt="2024-01-13T12:45:35.018" v="613"/>
          <ac:inkMkLst>
            <pc:docMk/>
            <pc:sldMk cId="3373492746" sldId="324"/>
            <ac:inkMk id="374" creationId="{C05F9D48-4B65-D3BF-0C30-BFF2BCE3A308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6" creationId="{F8C1748B-6462-9ED7-EF40-502C0C70A18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7" creationId="{A72A1240-B6B5-96D2-B667-40C1E8ED4F1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8" creationId="{5BB9B193-387C-96AE-DA71-C5565647908B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79" creationId="{6590F611-BF0D-90CC-BC86-058E56D25D6A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0" creationId="{E5D3B049-39DB-A42C-8D37-23D7BEB19C6E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1" creationId="{D5738405-F63A-07B5-74CF-7048053042A7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2" creationId="{2578CD2D-B846-CB81-6239-90B94DCEB8E5}"/>
          </ac:inkMkLst>
        </pc:inkChg>
        <pc:inkChg chg="add mod">
          <ac:chgData name="Kokchun Giang" userId="67e2125d-ec8c-4323-9653-9824a2ad815f" providerId="ADAL" clId="{10EEDAB3-2DB0-BA4D-8CC6-6424E46A9142}" dt="2024-01-13T12:45:49.844" v="623"/>
          <ac:inkMkLst>
            <pc:docMk/>
            <pc:sldMk cId="3373492746" sldId="324"/>
            <ac:inkMk id="384" creationId="{59950684-9EEA-13F4-8848-6AC47CCE435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6" creationId="{B6BD5EDC-D465-793A-601C-574682AE753F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87" creationId="{BBD54E99-33D4-83AA-0D41-4B481CAE63D6}"/>
          </ac:inkMkLst>
        </pc:inkChg>
        <pc:inkChg chg="add del mod">
          <ac:chgData name="Kokchun Giang" userId="67e2125d-ec8c-4323-9653-9824a2ad815f" providerId="ADAL" clId="{10EEDAB3-2DB0-BA4D-8CC6-6424E46A9142}" dt="2024-01-13T12:45:52.522" v="631"/>
          <ac:inkMkLst>
            <pc:docMk/>
            <pc:sldMk cId="3373492746" sldId="324"/>
            <ac:inkMk id="388" creationId="{A81FEC62-CFCD-1F97-EAB2-9F22844577E5}"/>
          </ac:inkMkLst>
        </pc:inkChg>
        <pc:inkChg chg="add del">
          <ac:chgData name="Kokchun Giang" userId="67e2125d-ec8c-4323-9653-9824a2ad815f" providerId="ADAL" clId="{10EEDAB3-2DB0-BA4D-8CC6-6424E46A9142}" dt="2024-01-13T12:45:52.049" v="628" actId="9405"/>
          <ac:inkMkLst>
            <pc:docMk/>
            <pc:sldMk cId="3373492746" sldId="324"/>
            <ac:inkMk id="389" creationId="{C20C9240-4550-AEA1-BC16-7C3F57578A06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1" creationId="{8645B605-5BF7-374C-6339-21B4583863D5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2" creationId="{C1B066B8-AE6D-8442-0AAD-1359936E222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3" creationId="{1744DF42-8C8F-6B30-8C7D-8CED65D0546E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4" creationId="{CA237981-1EA4-82BA-A1D9-0D0302886944}"/>
          </ac:inkMkLst>
        </pc:inkChg>
        <pc:inkChg chg="add mod">
          <ac:chgData name="Kokchun Giang" userId="67e2125d-ec8c-4323-9653-9824a2ad815f" providerId="ADAL" clId="{10EEDAB3-2DB0-BA4D-8CC6-6424E46A9142}" dt="2024-01-13T12:45:55.952" v="637"/>
          <ac:inkMkLst>
            <pc:docMk/>
            <pc:sldMk cId="3373492746" sldId="324"/>
            <ac:inkMk id="395" creationId="{1E2ABFB5-FF57-1DB2-22F1-FF4E8DBFABFB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7" creationId="{C202CDD6-1680-3DAC-45FE-8ADD2AC9A04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8" creationId="{53BB1862-1DCC-987E-7648-7244BB92360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399" creationId="{6F89EF8B-76E0-EDF8-02C1-87CF98DE748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0" creationId="{E1D93400-93FE-63A8-86E8-EF17E764EC3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1" creationId="{BD2EEFC6-23E4-6813-F9EE-16EC0A0AE55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2" creationId="{B5B701F1-D974-DDE9-2E4D-9A0EBCB2828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3" creationId="{164B03CC-8B40-CD65-92BD-F1CFD6279792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5" creationId="{798DEDBB-F0E0-8B3F-5D2B-905F40C6098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6" creationId="{F34FD7CE-7FBF-95EF-4616-ED194172C3A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7" creationId="{85CF7F93-39FB-09C8-AF6E-FBCFBAC7411C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09" creationId="{7885BAF8-4216-A0CD-DAC5-ABADA18836B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0" creationId="{E6A3438C-4A62-1EFE-53FB-16F5B74726F4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1" creationId="{9240F1F4-AFF1-A3EF-1541-3E3258D053D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2" creationId="{11416877-4603-98B9-2944-0D31E4FD191F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3" creationId="{BA99D7D7-6AB4-C1A6-6751-4EA347F40BB6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4" creationId="{752FE71B-F252-FC35-0D7D-FA915F366470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5" creationId="{A53A194A-DE77-D234-37B1-540ADC78E53D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7" creationId="{20087D9C-0802-C0C6-E859-6A3E12C8B3EA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19" creationId="{ACCDD2B3-4D9A-D8AE-53CD-6E02635D5273}"/>
          </ac:inkMkLst>
        </pc:inkChg>
        <pc:inkChg chg="add mod">
          <ac:chgData name="Kokchun Giang" userId="67e2125d-ec8c-4323-9653-9824a2ad815f" providerId="ADAL" clId="{10EEDAB3-2DB0-BA4D-8CC6-6424E46A9142}" dt="2024-01-13T12:46:16.880" v="662"/>
          <ac:inkMkLst>
            <pc:docMk/>
            <pc:sldMk cId="3373492746" sldId="324"/>
            <ac:inkMk id="420" creationId="{AA3EDAB5-22C7-76E5-EA88-4B773AF8B72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2" creationId="{2B2DDE4B-FB5D-220C-80FE-9EA45E4412D6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3" creationId="{75426B72-00FF-8C03-3CCD-5C598A5D9761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4" creationId="{94FDBEA5-B449-586A-760A-F4CC99476603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5" creationId="{FEA8BD2F-B671-8AB3-9064-7BD10EE8EC4D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25:35.857" v="2889" actId="164"/>
          <ac:inkMkLst>
            <pc:docMk/>
            <pc:sldMk cId="3373492746" sldId="324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25:44.766" v="2891" actId="164"/>
          <ac:inkMkLst>
            <pc:docMk/>
            <pc:sldMk cId="3373492746" sldId="324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2" creationId="{2DD3ADAB-EC9E-9445-3166-D79D0DFA6A3D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3" creationId="{2ACAA224-12B6-6D38-260A-E34F7F21A77B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4" creationId="{479E87A4-9E76-3CF8-1470-1C534DD51CD2}"/>
          </ac:inkMkLst>
        </pc:inkChg>
        <pc:inkChg chg="add mod">
          <ac:chgData name="Kokchun Giang" userId="67e2125d-ec8c-4323-9653-9824a2ad815f" providerId="ADAL" clId="{10EEDAB3-2DB0-BA4D-8CC6-6424E46A9142}" dt="2024-01-13T12:46:45.195" v="678"/>
          <ac:inkMkLst>
            <pc:docMk/>
            <pc:sldMk cId="3373492746" sldId="324"/>
            <ac:inkMk id="435" creationId="{D7443A9D-879C-00E1-6C62-9FF6FC78E27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7" creationId="{E1C7E6D9-6527-4345-F521-EE1A49EB4005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8" creationId="{07B948E3-F690-38DA-177F-E80F3D27F281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39" creationId="{EC70BC27-F817-4E38-F61E-CA8C6B9379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0" creationId="{C4464B83-55F6-9606-2F12-EB883EA8B880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1" creationId="{1F147002-8B99-009A-2B85-A3E8C895A3B4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2" creationId="{25C5B071-395C-EF50-A233-0D732DB86D33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3" creationId="{0BD73525-3AD6-A94D-B247-A2206DF8E029}"/>
          </ac:inkMkLst>
        </pc:inkChg>
        <pc:inkChg chg="add mod">
          <ac:chgData name="Kokchun Giang" userId="67e2125d-ec8c-4323-9653-9824a2ad815f" providerId="ADAL" clId="{10EEDAB3-2DB0-BA4D-8CC6-6424E46A9142}" dt="2024-01-13T12:46:49.135" v="687"/>
          <ac:inkMkLst>
            <pc:docMk/>
            <pc:sldMk cId="3373492746" sldId="324"/>
            <ac:inkMk id="444" creationId="{93C4BC99-A3CF-9CD5-E9E4-51079CCF9E60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6" creationId="{4F5927E5-4B7A-D8F0-34DD-7F44541CCC9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7" creationId="{46E5BDBD-9B48-5F22-1B22-50483B61367A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8" creationId="{52156E1F-E457-D80C-035F-B0E05AD385F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49" creationId="{F6A10744-B669-DD14-633C-C964C5D3EC82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0" creationId="{5B96A72F-290D-70D1-617C-346618ED07EF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1" creationId="{83B5FEFB-690C-1F3B-A8CA-F1C18F541647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2" creationId="{60646777-061D-7B72-9123-7B16689FBD5E}"/>
          </ac:inkMkLst>
        </pc:inkChg>
        <pc:inkChg chg="add mod">
          <ac:chgData name="Kokchun Giang" userId="67e2125d-ec8c-4323-9653-9824a2ad815f" providerId="ADAL" clId="{10EEDAB3-2DB0-BA4D-8CC6-6424E46A9142}" dt="2024-01-13T12:47:00.176" v="697"/>
          <ac:inkMkLst>
            <pc:docMk/>
            <pc:sldMk cId="3373492746" sldId="324"/>
            <ac:inkMk id="453" creationId="{2DE1345C-6079-37C8-32A1-88747D46E64C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4" creationId="{8A0BE80A-CC6F-40D5-FE5E-8B958363EB78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6" creationId="{615EDB79-E8B4-B6C3-FF05-D89BFB09810B}"/>
          </ac:inkMkLst>
        </pc:inkChg>
        <pc:inkChg chg="add mod">
          <ac:chgData name="Kokchun Giang" userId="67e2125d-ec8c-4323-9653-9824a2ad815f" providerId="ADAL" clId="{10EEDAB3-2DB0-BA4D-8CC6-6424E46A9142}" dt="2024-01-13T12:47:02.056" v="700"/>
          <ac:inkMkLst>
            <pc:docMk/>
            <pc:sldMk cId="3373492746" sldId="324"/>
            <ac:inkMk id="457" creationId="{54D34FC4-B489-8202-FF6B-614C154C2AC2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59" creationId="{3D3AF437-1A29-21A6-2FB1-FE42C56AAB2F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0" creationId="{A029A6B3-E482-A51F-D6C0-5939DF32120E}"/>
          </ac:inkMkLst>
        </pc:inkChg>
        <pc:inkChg chg="add mod">
          <ac:chgData name="Kokchun Giang" userId="67e2125d-ec8c-4323-9653-9824a2ad815f" providerId="ADAL" clId="{10EEDAB3-2DB0-BA4D-8CC6-6424E46A9142}" dt="2024-01-13T12:47:05.446" v="704"/>
          <ac:inkMkLst>
            <pc:docMk/>
            <pc:sldMk cId="3373492746" sldId="324"/>
            <ac:inkMk id="461" creationId="{36D57D58-BE5F-3320-CB26-55EB9E774C07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3" creationId="{132B1EC7-8234-8892-F022-88A9352D5343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4" creationId="{D8210BA1-6E4C-35DD-50B6-A46A6BBD0150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5" creationId="{047EACD8-3B93-B61B-E00E-ED81F31E6969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6" creationId="{84A57748-3D55-032A-F694-2F9B99E521BE}"/>
          </ac:inkMkLst>
        </pc:inkChg>
        <pc:inkChg chg="add mod">
          <ac:chgData name="Kokchun Giang" userId="67e2125d-ec8c-4323-9653-9824a2ad815f" providerId="ADAL" clId="{10EEDAB3-2DB0-BA4D-8CC6-6424E46A9142}" dt="2024-01-13T15:26:01.472" v="2893" actId="164"/>
          <ac:inkMkLst>
            <pc:docMk/>
            <pc:sldMk cId="3373492746" sldId="324"/>
            <ac:inkMk id="467" creationId="{1A316319-1542-1D9C-AB6D-12ED554A76C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8" creationId="{5610BEAC-C83D-C0F8-3F90-3AF597266C9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69" creationId="{1B90A355-B79F-CC9C-1012-94BF37D15A72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0" creationId="{60D05DBA-6B0F-675B-0AFB-95C05F166AE9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1" creationId="{F1EA14DB-599F-9FA8-8D94-865A96334E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2" creationId="{69291CAA-E883-3EFC-A487-C6890BC1DA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3" creationId="{06EFFE8C-7D9A-A1CD-AB9C-78E3533091E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4" creationId="{E3D43081-7887-6201-BC14-57B1603FA94E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5" creationId="{E2535710-63FB-B4A6-0BB9-AD2F3B2326A6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6" creationId="{D820D890-5B47-812C-51D1-90335ACCCF5B}"/>
          </ac:inkMkLst>
        </pc:inkChg>
        <pc:inkChg chg="add mod">
          <ac:chgData name="Kokchun Giang" userId="67e2125d-ec8c-4323-9653-9824a2ad815f" providerId="ADAL" clId="{10EEDAB3-2DB0-BA4D-8CC6-6424E46A9142}" dt="2024-01-13T12:47:31.879" v="720"/>
          <ac:inkMkLst>
            <pc:docMk/>
            <pc:sldMk cId="3373492746" sldId="324"/>
            <ac:inkMk id="477" creationId="{140D8B3D-C1D9-FA33-9552-4B13FF657FC1}"/>
          </ac:inkMkLst>
        </pc:inkChg>
        <pc:inkChg chg="add mod">
          <ac:chgData name="Kokchun Giang" userId="67e2125d-ec8c-4323-9653-9824a2ad815f" providerId="ADAL" clId="{10EEDAB3-2DB0-BA4D-8CC6-6424E46A9142}" dt="2024-01-13T15:26:10.581" v="2895" actId="164"/>
          <ac:inkMkLst>
            <pc:docMk/>
            <pc:sldMk cId="3373492746" sldId="324"/>
            <ac:inkMk id="479" creationId="{159AA81C-4A40-3991-C66F-AADCA532746B}"/>
          </ac:inkMkLst>
        </pc:inkChg>
        <pc:inkChg chg="add del mod">
          <ac:chgData name="Kokchun Giang" userId="67e2125d-ec8c-4323-9653-9824a2ad815f" providerId="ADAL" clId="{10EEDAB3-2DB0-BA4D-8CC6-6424E46A9142}" dt="2024-01-13T12:47:53.231" v="727"/>
          <ac:inkMkLst>
            <pc:docMk/>
            <pc:sldMk cId="3373492746" sldId="324"/>
            <ac:inkMk id="480" creationId="{9F708449-17E3-E854-FBF4-440F4BB23BF3}"/>
          </ac:inkMkLst>
        </pc:inkChg>
        <pc:inkChg chg="add del">
          <ac:chgData name="Kokchun Giang" userId="67e2125d-ec8c-4323-9653-9824a2ad815f" providerId="ADAL" clId="{10EEDAB3-2DB0-BA4D-8CC6-6424E46A9142}" dt="2024-01-13T12:47:52.888" v="724" actId="9405"/>
          <ac:inkMkLst>
            <pc:docMk/>
            <pc:sldMk cId="3373492746" sldId="324"/>
            <ac:inkMk id="481" creationId="{DBCDEFB9-376B-8455-AA7F-86B9CDAF1DC2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3" creationId="{BC17F201-9CE9-4716-F11C-7740EF7981F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4" creationId="{0EB2D722-170E-1218-3B8D-76AC23BF51D1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5" creationId="{B3D9FB3F-DCF5-3F1E-123F-606184EBDE4F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6" creationId="{71DDA0EF-8360-1E90-DB75-7E23E2D10AD6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7" creationId="{774B148E-E499-75D5-406B-300FF437C45E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8" creationId="{D9E196A7-6E02-A5B8-43F4-ECE1B17C0303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89" creationId="{049AEF08-314C-C356-CE2D-37E395ACD730}"/>
          </ac:inkMkLst>
        </pc:inkChg>
        <pc:inkChg chg="add mod">
          <ac:chgData name="Kokchun Giang" userId="67e2125d-ec8c-4323-9653-9824a2ad815f" providerId="ADAL" clId="{10EEDAB3-2DB0-BA4D-8CC6-6424E46A9142}" dt="2024-01-13T12:47:59.984" v="736"/>
          <ac:inkMkLst>
            <pc:docMk/>
            <pc:sldMk cId="3373492746" sldId="324"/>
            <ac:inkMk id="490" creationId="{D0537E41-3967-3D12-419F-1A688FC5782E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3" creationId="{F8D2ED07-A141-884E-9F5B-5CB1C5EEB256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4" creationId="{41512428-9721-7DCE-AB64-BD43B92969F7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5" creationId="{9A5595E4-4946-F743-CDE4-AE670A5515B5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6" creationId="{47E3A4EE-89CC-7CE0-A67D-D82B342F621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7" creationId="{967BD61F-4E05-AA43-AAA6-20C123BF5ACC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8" creationId="{4114E9B5-9CC5-A452-2145-4E3B8A503811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499" creationId="{90A65DE6-2597-E43F-4782-43100E221363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0" creationId="{E6B667FD-1605-6956-0319-F857780BF820}"/>
          </ac:inkMkLst>
        </pc:inkChg>
        <pc:inkChg chg="add mod">
          <ac:chgData name="Kokchun Giang" userId="67e2125d-ec8c-4323-9653-9824a2ad815f" providerId="ADAL" clId="{10EEDAB3-2DB0-BA4D-8CC6-6424E46A9142}" dt="2024-01-13T12:48:04.477" v="746"/>
          <ac:inkMkLst>
            <pc:docMk/>
            <pc:sldMk cId="3373492746" sldId="324"/>
            <ac:inkMk id="501" creationId="{39691055-0DBE-9835-DA60-1B74323C9C69}"/>
          </ac:inkMkLst>
        </pc:inkChg>
        <pc:cxnChg chg="del">
          <ac:chgData name="Kokchun Giang" userId="67e2125d-ec8c-4323-9653-9824a2ad815f" providerId="ADAL" clId="{10EEDAB3-2DB0-BA4D-8CC6-6424E46A9142}" dt="2024-01-13T12:44:34.925" v="552" actId="478"/>
          <ac:cxnSpMkLst>
            <pc:docMk/>
            <pc:sldMk cId="3373492746" sldId="324"/>
            <ac:cxnSpMk id="269" creationId="{A7B3C584-9CF9-166A-981E-20992AABA2AB}"/>
          </ac:cxnSpMkLst>
        </pc:cxnChg>
        <pc:cxnChg chg="add mod">
          <ac:chgData name="Kokchun Giang" userId="67e2125d-ec8c-4323-9653-9824a2ad815f" providerId="ADAL" clId="{10EEDAB3-2DB0-BA4D-8CC6-6424E46A9142}" dt="2024-01-13T12:51:55.390" v="748"/>
          <ac:cxnSpMkLst>
            <pc:docMk/>
            <pc:sldMk cId="3373492746" sldId="324"/>
            <ac:cxnSpMk id="504" creationId="{1732BAE6-9E53-761C-2BFE-F36E08C8839A}"/>
          </ac:cxnSpMkLst>
        </pc:cxnChg>
      </pc:sldChg>
      <pc:sldChg chg="del">
        <pc:chgData name="Kokchun Giang" userId="67e2125d-ec8c-4323-9653-9824a2ad815f" providerId="ADAL" clId="{10EEDAB3-2DB0-BA4D-8CC6-6424E46A9142}" dt="2024-01-13T14:23:00.937" v="2571" actId="2696"/>
        <pc:sldMkLst>
          <pc:docMk/>
          <pc:sldMk cId="2586129892" sldId="325"/>
        </pc:sldMkLst>
      </pc:sldChg>
      <pc:sldChg chg="del">
        <pc:chgData name="Kokchun Giang" userId="67e2125d-ec8c-4323-9653-9824a2ad815f" providerId="ADAL" clId="{10EEDAB3-2DB0-BA4D-8CC6-6424E46A9142}" dt="2024-01-13T14:23:02.045" v="2572" actId="2696"/>
        <pc:sldMkLst>
          <pc:docMk/>
          <pc:sldMk cId="668039235" sldId="326"/>
        </pc:sldMkLst>
      </pc:sldChg>
      <pc:sldChg chg="del">
        <pc:chgData name="Kokchun Giang" userId="67e2125d-ec8c-4323-9653-9824a2ad815f" providerId="ADAL" clId="{10EEDAB3-2DB0-BA4D-8CC6-6424E46A9142}" dt="2024-01-13T14:23:03.057" v="2573" actId="2696"/>
        <pc:sldMkLst>
          <pc:docMk/>
          <pc:sldMk cId="3357012314" sldId="327"/>
        </pc:sldMkLst>
      </pc:sldChg>
      <pc:sldChg chg="addSp delSp modSp add mod modAnim modNotesTx">
        <pc:chgData name="Kokchun Giang" userId="67e2125d-ec8c-4323-9653-9824a2ad815f" providerId="ADAL" clId="{10EEDAB3-2DB0-BA4D-8CC6-6424E46A9142}" dt="2024-01-13T15:30:58.591" v="2931"/>
        <pc:sldMkLst>
          <pc:docMk/>
          <pc:sldMk cId="744054261" sldId="328"/>
        </pc:sldMkLst>
        <pc:spChg chg="mod">
          <ac:chgData name="Kokchun Giang" userId="67e2125d-ec8c-4323-9653-9824a2ad815f" providerId="ADAL" clId="{10EEDAB3-2DB0-BA4D-8CC6-6424E46A9142}" dt="2024-01-13T14:05:21.237" v="1382" actId="2711"/>
          <ac:spMkLst>
            <pc:docMk/>
            <pc:sldMk cId="744054261" sldId="328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3:53:35.954" v="911" actId="1076"/>
          <ac:grpSpMkLst>
            <pc:docMk/>
            <pc:sldMk cId="744054261" sldId="328"/>
            <ac:grpSpMk id="2" creationId="{8D56E9CA-8C6F-3014-AACC-BFD5D3278352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6" creationId="{58B56413-743E-A5DB-A45C-8EEE81F8C619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13" creationId="{0982BF3D-CFD3-B218-B3C4-AB686750E2CB}"/>
          </ac:grpSpMkLst>
        </pc:grpChg>
        <pc:grpChg chg="add 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14" creationId="{2257CC18-195C-1209-DA4F-5FD11048C43F}"/>
          </ac:grpSpMkLst>
        </pc:grpChg>
        <pc:grpChg chg="mod">
          <ac:chgData name="Kokchun Giang" userId="67e2125d-ec8c-4323-9653-9824a2ad815f" providerId="ADAL" clId="{10EEDAB3-2DB0-BA4D-8CC6-6424E46A9142}" dt="2024-01-13T13:52:12.817" v="876"/>
          <ac:grpSpMkLst>
            <pc:docMk/>
            <pc:sldMk cId="744054261" sldId="328"/>
            <ac:grpSpMk id="18" creationId="{DB8C4839-B09C-7C83-C673-29CF511C255E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20" creationId="{78CE9E8F-35AB-13C5-54DB-D0A785507CE7}"/>
          </ac:grpSpMkLst>
        </pc:grpChg>
        <pc:grpChg chg="mod">
          <ac:chgData name="Kokchun Giang" userId="67e2125d-ec8c-4323-9653-9824a2ad815f" providerId="ADAL" clId="{10EEDAB3-2DB0-BA4D-8CC6-6424E46A9142}" dt="2024-01-13T13:52:06.011" v="869"/>
          <ac:grpSpMkLst>
            <pc:docMk/>
            <pc:sldMk cId="744054261" sldId="328"/>
            <ac:grpSpMk id="25" creationId="{1EC11324-B0E1-17DE-10C4-5A89991B42FC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38" creationId="{6D5D4F6E-F7B9-ADD1-4B75-8C2885E43881}"/>
          </ac:grpSpMkLst>
        </pc:grpChg>
        <pc:grpChg chg="mod">
          <ac:chgData name="Kokchun Giang" userId="67e2125d-ec8c-4323-9653-9824a2ad815f" providerId="ADAL" clId="{10EEDAB3-2DB0-BA4D-8CC6-6424E46A9142}" dt="2024-01-13T15:26:24.673" v="2897" actId="164"/>
          <ac:grpSpMkLst>
            <pc:docMk/>
            <pc:sldMk cId="744054261" sldId="328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3:54:07.913" v="927"/>
          <ac:grpSpMkLst>
            <pc:docMk/>
            <pc:sldMk cId="744054261" sldId="328"/>
            <ac:grpSpMk id="49" creationId="{180FD991-987E-5166-188F-03B8132607E1}"/>
          </ac:grpSpMkLst>
        </pc:grpChg>
        <pc:grpChg chg="add 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49" creationId="{1DD70874-CE3C-F7D4-5DC2-96B50AFF0A46}"/>
          </ac:grpSpMkLst>
        </pc:grpChg>
        <pc:grpChg chg="del mod">
          <ac:chgData name="Kokchun Giang" userId="67e2125d-ec8c-4323-9653-9824a2ad815f" providerId="ADAL" clId="{10EEDAB3-2DB0-BA4D-8CC6-6424E46A9142}" dt="2024-01-13T13:54:24.368" v="948"/>
          <ac:grpSpMkLst>
            <pc:docMk/>
            <pc:sldMk cId="744054261" sldId="328"/>
            <ac:grpSpMk id="51" creationId="{3634021C-EC4C-6423-FE4C-9CF156B9A2EE}"/>
          </ac:grpSpMkLst>
        </pc:grpChg>
        <pc:grpChg chg="add 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51" creationId="{FB254732-3F38-4B46-94DB-348743E0B9AC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60" creationId="{50A6E89E-6B21-6357-8AEE-7FF1FE1AA151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72" creationId="{6569500A-A0B8-284E-F51B-EF91C1BED375}"/>
          </ac:grpSpMkLst>
        </pc:grpChg>
        <pc:grpChg chg="add mod">
          <ac:chgData name="Kokchun Giang" userId="67e2125d-ec8c-4323-9653-9824a2ad815f" providerId="ADAL" clId="{10EEDAB3-2DB0-BA4D-8CC6-6424E46A9142}" dt="2024-01-13T15:28:28.010" v="2914" actId="1076"/>
          <ac:grpSpMkLst>
            <pc:docMk/>
            <pc:sldMk cId="744054261" sldId="328"/>
            <ac:grpSpMk id="76" creationId="{4BCFF0C9-363F-4661-6F6B-3021765EB9DA}"/>
          </ac:grpSpMkLst>
        </pc:grpChg>
        <pc:grpChg chg="add 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77" creationId="{FD3E3A6D-7DC5-C4EB-1D4C-5C7465980A67}"/>
          </ac:grpSpMkLst>
        </pc:grpChg>
        <pc:grpChg chg="add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78" creationId="{FD456393-6DD6-AA04-4E63-78DC64E3D452}"/>
          </ac:grpSpMkLst>
        </pc:grpChg>
        <pc:grpChg chg="mod">
          <ac:chgData name="Kokchun Giang" userId="67e2125d-ec8c-4323-9653-9824a2ad815f" providerId="ADAL" clId="{10EEDAB3-2DB0-BA4D-8CC6-6424E46A9142}" dt="2024-01-13T13:54:39.936" v="967"/>
          <ac:grpSpMkLst>
            <pc:docMk/>
            <pc:sldMk cId="744054261" sldId="328"/>
            <ac:grpSpMk id="79" creationId="{283C3AEA-6434-7977-025B-085FAF3ECAE6}"/>
          </ac:grpSpMkLst>
        </pc:grpChg>
        <pc:grpChg chg="add 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79" creationId="{A987F6A7-1650-7C64-4AA2-52015760910C}"/>
          </ac:grpSpMkLst>
        </pc:grpChg>
        <pc:grpChg chg="add mod">
          <ac:chgData name="Kokchun Giang" userId="67e2125d-ec8c-4323-9653-9824a2ad815f" providerId="ADAL" clId="{10EEDAB3-2DB0-BA4D-8CC6-6424E46A9142}" dt="2024-01-13T15:30:46.749" v="2927" actId="164"/>
          <ac:grpSpMkLst>
            <pc:docMk/>
            <pc:sldMk cId="744054261" sldId="328"/>
            <ac:grpSpMk id="80" creationId="{1E91447C-456D-7FEB-BE90-A9C1409904B4}"/>
          </ac:grpSpMkLst>
        </pc:grpChg>
        <pc:grpChg chg="add 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81" creationId="{9743D675-29BE-CB30-3904-A2822212FCBB}"/>
          </ac:grpSpMkLst>
        </pc:grpChg>
        <pc:grpChg chg="add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82" creationId="{7C7716DD-F1FA-BD98-31F1-4852E57B6D60}"/>
          </ac:grpSpMkLst>
        </pc:grpChg>
        <pc:grpChg chg="mod">
          <ac:chgData name="Kokchun Giang" userId="67e2125d-ec8c-4323-9653-9824a2ad815f" providerId="ADAL" clId="{10EEDAB3-2DB0-BA4D-8CC6-6424E46A9142}" dt="2024-01-13T13:54:39.280" v="963"/>
          <ac:grpSpMkLst>
            <pc:docMk/>
            <pc:sldMk cId="744054261" sldId="328"/>
            <ac:grpSpMk id="84" creationId="{C891F01D-F2AC-A6F5-CB55-82D0499DB9F7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87" creationId="{432548ED-602C-10C2-D9BF-06717065C7EC}"/>
          </ac:grpSpMkLst>
        </pc:grpChg>
        <pc:grpChg chg="del mod">
          <ac:chgData name="Kokchun Giang" userId="67e2125d-ec8c-4323-9653-9824a2ad815f" providerId="ADAL" clId="{10EEDAB3-2DB0-BA4D-8CC6-6424E46A9142}" dt="2024-01-13T13:54:53.451" v="982"/>
          <ac:grpSpMkLst>
            <pc:docMk/>
            <pc:sldMk cId="744054261" sldId="328"/>
            <ac:grpSpMk id="95" creationId="{F12C462E-350B-8F08-1323-1DDB18523ED6}"/>
          </ac:grpSpMkLst>
        </pc:grpChg>
        <pc:grpChg chg="mod">
          <ac:chgData name="Kokchun Giang" userId="67e2125d-ec8c-4323-9653-9824a2ad815f" providerId="ADAL" clId="{10EEDAB3-2DB0-BA4D-8CC6-6424E46A9142}" dt="2024-01-13T15:27:04.922" v="2900" actId="164"/>
          <ac:grpSpMkLst>
            <pc:docMk/>
            <pc:sldMk cId="744054261" sldId="328"/>
            <ac:grpSpMk id="97" creationId="{E2D3C3B4-DD5C-5682-9948-91F1E7C3468C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07" creationId="{3A749F36-0AC1-4E93-2162-1537C2B48376}"/>
          </ac:grpSpMkLst>
        </pc:grpChg>
        <pc:grpChg chg="mod">
          <ac:chgData name="Kokchun Giang" userId="67e2125d-ec8c-4323-9653-9824a2ad815f" providerId="ADAL" clId="{10EEDAB3-2DB0-BA4D-8CC6-6424E46A9142}" dt="2024-01-13T15:27:25.879" v="2902" actId="164"/>
          <ac:grpSpMkLst>
            <pc:docMk/>
            <pc:sldMk cId="744054261" sldId="328"/>
            <ac:grpSpMk id="116" creationId="{AFDCA17A-CA5B-9C98-0FB4-7EB55447FAA1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126" creationId="{0878087D-C8E3-25E2-19EA-0BA71B485E5C}"/>
          </ac:grpSpMkLst>
        </pc:grpChg>
        <pc:grpChg chg="mod">
          <ac:chgData name="Kokchun Giang" userId="67e2125d-ec8c-4323-9653-9824a2ad815f" providerId="ADAL" clId="{10EEDAB3-2DB0-BA4D-8CC6-6424E46A9142}" dt="2024-01-13T13:56:32.545" v="1014"/>
          <ac:grpSpMkLst>
            <pc:docMk/>
            <pc:sldMk cId="744054261" sldId="328"/>
            <ac:grpSpMk id="127" creationId="{EECAD085-EB7F-696C-3A5E-C887DC69D122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4" creationId="{E6090ACA-4E14-6C46-4F89-AC5B0CA0BA5B}"/>
          </ac:grpSpMkLst>
        </pc:grpChg>
        <pc:grpChg chg="del mod">
          <ac:chgData name="Kokchun Giang" userId="67e2125d-ec8c-4323-9653-9824a2ad815f" providerId="ADAL" clId="{10EEDAB3-2DB0-BA4D-8CC6-6424E46A9142}" dt="2024-01-13T13:56:52.737" v="1045"/>
          <ac:grpSpMkLst>
            <pc:docMk/>
            <pc:sldMk cId="744054261" sldId="328"/>
            <ac:grpSpMk id="137" creationId="{A14A4DC3-180D-5746-EBA8-4E630E1F6216}"/>
          </ac:grpSpMkLst>
        </pc:grpChg>
        <pc:grpChg chg="mod">
          <ac:chgData name="Kokchun Giang" userId="67e2125d-ec8c-4323-9653-9824a2ad815f" providerId="ADAL" clId="{10EEDAB3-2DB0-BA4D-8CC6-6424E46A9142}" dt="2024-01-13T15:27:53.268" v="2907" actId="164"/>
          <ac:grpSpMkLst>
            <pc:docMk/>
            <pc:sldMk cId="744054261" sldId="328"/>
            <ac:grpSpMk id="151" creationId="{6521396A-EA21-BE53-C1E2-58C1209D2A87}"/>
          </ac:grpSpMkLst>
        </pc:grpChg>
        <pc:grpChg chg="del mod">
          <ac:chgData name="Kokchun Giang" userId="67e2125d-ec8c-4323-9653-9824a2ad815f" providerId="ADAL" clId="{10EEDAB3-2DB0-BA4D-8CC6-6424E46A9142}" dt="2024-01-13T13:57:13.968" v="1068"/>
          <ac:grpSpMkLst>
            <pc:docMk/>
            <pc:sldMk cId="744054261" sldId="328"/>
            <ac:grpSpMk id="164" creationId="{471A2E6E-26E3-0BFE-02B2-D9906D058B7F}"/>
          </ac:grpSpMkLst>
        </pc:grpChg>
        <pc:grpChg chg="del mod">
          <ac:chgData name="Kokchun Giang" userId="67e2125d-ec8c-4323-9653-9824a2ad815f" providerId="ADAL" clId="{10EEDAB3-2DB0-BA4D-8CC6-6424E46A9142}" dt="2024-01-13T15:28:10.683" v="2911" actId="478"/>
          <ac:grpSpMkLst>
            <pc:docMk/>
            <pc:sldMk cId="744054261" sldId="328"/>
            <ac:grpSpMk id="173" creationId="{7AFD7003-D2BE-1C5E-D64B-5735F00EA106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4" creationId="{4A5BEC13-E16E-3E4F-0B1E-54A65169CDBB}"/>
          </ac:grpSpMkLst>
        </pc:grpChg>
        <pc:grpChg chg="mod">
          <ac:chgData name="Kokchun Giang" userId="67e2125d-ec8c-4323-9653-9824a2ad815f" providerId="ADAL" clId="{10EEDAB3-2DB0-BA4D-8CC6-6424E46A9142}" dt="2024-01-13T15:27:36.741" v="2904" actId="164"/>
          <ac:grpSpMkLst>
            <pc:docMk/>
            <pc:sldMk cId="744054261" sldId="328"/>
            <ac:grpSpMk id="175" creationId="{9BD019EE-A8ED-40B5-B783-E896BBC9B08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8" creationId="{932C5C9A-06BA-26EA-4AC0-27B2043F3D50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89" creationId="{D39C79AE-5C3C-579D-08D4-E722BCE7E89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7" creationId="{D8869EA1-9704-3F2A-A902-666FDF4E0AB1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198" creationId="{F1D7E055-9097-CEE9-8479-FB8055CA4ED3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6" creationId="{035C30A0-BB13-AC4C-D8B1-4C4D3B4CB02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07" creationId="{ED57573B-4059-7BDD-FA88-C4964509F4D3}"/>
          </ac:grpSpMkLst>
        </pc:grpChg>
        <pc:grpChg chg="del mod">
          <ac:chgData name="Kokchun Giang" userId="67e2125d-ec8c-4323-9653-9824a2ad815f" providerId="ADAL" clId="{10EEDAB3-2DB0-BA4D-8CC6-6424E46A9142}" dt="2024-01-13T13:58:13.364" v="1122"/>
          <ac:grpSpMkLst>
            <pc:docMk/>
            <pc:sldMk cId="744054261" sldId="328"/>
            <ac:grpSpMk id="230" creationId="{83BEEB5F-D7E8-F79F-59DE-9E4561A69A7F}"/>
          </ac:grpSpMkLst>
        </pc:grpChg>
        <pc:grpChg chg="del mod">
          <ac:chgData name="Kokchun Giang" userId="67e2125d-ec8c-4323-9653-9824a2ad815f" providerId="ADAL" clId="{10EEDAB3-2DB0-BA4D-8CC6-6424E46A9142}" dt="2024-01-13T13:58:16.684" v="1124"/>
          <ac:grpSpMkLst>
            <pc:docMk/>
            <pc:sldMk cId="744054261" sldId="328"/>
            <ac:grpSpMk id="231" creationId="{76FB37DA-6FFC-2309-56EE-D29B9D4B47BA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2" creationId="{81B83FEA-3357-5F49-422A-0165F711B90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3" creationId="{23C4185A-D1D1-7538-7E54-185CC1F0B59F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4" creationId="{9334830E-C0D7-45C9-399A-A97045CBCA2E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5" creationId="{5DC0AEE7-F493-528E-7667-7011BF7EDF8B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7" creationId="{2532B878-C410-2608-C5C6-CAED0E354AE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39" creationId="{31BBA110-20EE-862A-7155-2F544AB9EA5C}"/>
          </ac:grpSpMkLst>
        </pc:grpChg>
        <pc:grpChg chg="mod">
          <ac:chgData name="Kokchun Giang" userId="67e2125d-ec8c-4323-9653-9824a2ad815f" providerId="ADAL" clId="{10EEDAB3-2DB0-BA4D-8CC6-6424E46A9142}" dt="2024-01-13T13:58:19.984" v="1134"/>
          <ac:grpSpMkLst>
            <pc:docMk/>
            <pc:sldMk cId="744054261" sldId="328"/>
            <ac:grpSpMk id="247" creationId="{41D2C445-2C81-66AE-2EBF-130E73312556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49" creationId="{F1EA76B2-DBB2-733B-B9CE-951D359075F4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8" creationId="{EB11367C-2D17-A839-8F7E-991375EDC57D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59" creationId="{0AEF5C6A-D25B-2648-10C9-584DA48BC735}"/>
          </ac:grpSpMkLst>
        </pc:grpChg>
        <pc:grpChg chg="del mod">
          <ac:chgData name="Kokchun Giang" userId="67e2125d-ec8c-4323-9653-9824a2ad815f" providerId="ADAL" clId="{10EEDAB3-2DB0-BA4D-8CC6-6424E46A9142}" dt="2024-01-13T13:58:35.579" v="1162"/>
          <ac:grpSpMkLst>
            <pc:docMk/>
            <pc:sldMk cId="744054261" sldId="328"/>
            <ac:grpSpMk id="273" creationId="{4EFE4465-E8DE-E8E6-B73F-4E571C8DB39F}"/>
          </ac:grpSpMkLst>
        </pc:grpChg>
        <pc:grpChg chg="del mod">
          <ac:chgData name="Kokchun Giang" userId="67e2125d-ec8c-4323-9653-9824a2ad815f" providerId="ADAL" clId="{10EEDAB3-2DB0-BA4D-8CC6-6424E46A9142}" dt="2024-01-13T13:58:37.433" v="1166"/>
          <ac:grpSpMkLst>
            <pc:docMk/>
            <pc:sldMk cId="744054261" sldId="328"/>
            <ac:grpSpMk id="275" creationId="{1B889481-154A-0BF6-DD8C-1C6F28898F35}"/>
          </ac:grpSpMkLst>
        </pc:grpChg>
        <pc:grpChg chg="mod">
          <ac:chgData name="Kokchun Giang" userId="67e2125d-ec8c-4323-9653-9824a2ad815f" providerId="ADAL" clId="{10EEDAB3-2DB0-BA4D-8CC6-6424E46A9142}" dt="2024-01-13T15:28:57.824" v="2916" actId="164"/>
          <ac:grpSpMkLst>
            <pc:docMk/>
            <pc:sldMk cId="744054261" sldId="328"/>
            <ac:grpSpMk id="279" creationId="{07EF7598-2488-0E2C-6F48-8AB0EBC903C5}"/>
          </ac:grpSpMkLst>
        </pc:grpChg>
        <pc:grpChg chg="del mod">
          <ac:chgData name="Kokchun Giang" userId="67e2125d-ec8c-4323-9653-9824a2ad815f" providerId="ADAL" clId="{10EEDAB3-2DB0-BA4D-8CC6-6424E46A9142}" dt="2024-01-13T14:01:11.185" v="1177"/>
          <ac:grpSpMkLst>
            <pc:docMk/>
            <pc:sldMk cId="744054261" sldId="328"/>
            <ac:grpSpMk id="283" creationId="{42229909-757F-6A62-951A-F48AF1788820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89" creationId="{3AC47D12-DC71-F10D-F268-4B3FC0A94016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296" creationId="{6DA56660-CA13-D415-E455-75F3C9B32E5A}"/>
          </ac:grpSpMkLst>
        </pc:grpChg>
        <pc:grpChg chg="del mod">
          <ac:chgData name="Kokchun Giang" userId="67e2125d-ec8c-4323-9653-9824a2ad815f" providerId="ADAL" clId="{10EEDAB3-2DB0-BA4D-8CC6-6424E46A9142}" dt="2024-01-13T14:01:24.763" v="1193"/>
          <ac:grpSpMkLst>
            <pc:docMk/>
            <pc:sldMk cId="744054261" sldId="328"/>
            <ac:grpSpMk id="302" creationId="{41476646-726F-E2A3-A494-F7107D20A744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05" creationId="{3623D569-7A5A-F331-10D6-3C0E0AD20B62}"/>
          </ac:grpSpMkLst>
        </pc:grpChg>
        <pc:grpChg chg="add del 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1:38.411" v="1212"/>
          <ac:grpSpMkLst>
            <pc:docMk/>
            <pc:sldMk cId="744054261" sldId="328"/>
            <ac:grpSpMk id="322" creationId="{7EF4CBB9-B36E-B334-96AF-B3CBB585BC91}"/>
          </ac:grpSpMkLst>
        </pc:grpChg>
        <pc:grpChg chg="del mod">
          <ac:chgData name="Kokchun Giang" userId="67e2125d-ec8c-4323-9653-9824a2ad815f" providerId="ADAL" clId="{10EEDAB3-2DB0-BA4D-8CC6-6424E46A9142}" dt="2024-01-13T14:01:43.762" v="1226"/>
          <ac:grpSpMkLst>
            <pc:docMk/>
            <pc:sldMk cId="744054261" sldId="328"/>
            <ac:grpSpMk id="325" creationId="{CD91FACC-6E59-0DCA-5A66-DC138DEA1908}"/>
          </ac:grpSpMkLst>
        </pc:grpChg>
        <pc:grpChg chg="del mod">
          <ac:chgData name="Kokchun Giang" userId="67e2125d-ec8c-4323-9653-9824a2ad815f" providerId="ADAL" clId="{10EEDAB3-2DB0-BA4D-8CC6-6424E46A9142}" dt="2024-01-13T14:01:45.922" v="1231"/>
          <ac:grpSpMkLst>
            <pc:docMk/>
            <pc:sldMk cId="744054261" sldId="328"/>
            <ac:grpSpMk id="327" creationId="{311E7690-408D-397B-E2F4-A4160CC712DF}"/>
          </ac:grpSpMkLst>
        </pc:grpChg>
        <pc:grpChg chg="del mod">
          <ac:chgData name="Kokchun Giang" userId="67e2125d-ec8c-4323-9653-9824a2ad815f" providerId="ADAL" clId="{10EEDAB3-2DB0-BA4D-8CC6-6424E46A9142}" dt="2024-01-13T14:01:48.337" v="1235"/>
          <ac:grpSpMkLst>
            <pc:docMk/>
            <pc:sldMk cId="744054261" sldId="328"/>
            <ac:grpSpMk id="332" creationId="{F3D93D50-41DF-1D33-2DB3-E5DA884406F3}"/>
          </ac:grpSpMkLst>
        </pc:grpChg>
        <pc:grpChg chg="mod">
          <ac:chgData name="Kokchun Giang" userId="67e2125d-ec8c-4323-9653-9824a2ad815f" providerId="ADAL" clId="{10EEDAB3-2DB0-BA4D-8CC6-6424E46A9142}" dt="2024-01-13T15:30:23.949" v="2921" actId="164"/>
          <ac:grpSpMkLst>
            <pc:docMk/>
            <pc:sldMk cId="744054261" sldId="328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4" creationId="{644D05BD-74A3-5C83-EB77-AB6024179F3E}"/>
          </ac:grpSpMkLst>
        </pc:grpChg>
        <pc:grpChg chg="mod">
          <ac:chgData name="Kokchun Giang" userId="67e2125d-ec8c-4323-9653-9824a2ad815f" providerId="ADAL" clId="{10EEDAB3-2DB0-BA4D-8CC6-6424E46A9142}" dt="2024-01-13T14:02:31.473" v="1245"/>
          <ac:grpSpMkLst>
            <pc:docMk/>
            <pc:sldMk cId="744054261" sldId="328"/>
            <ac:grpSpMk id="345" creationId="{6637AA81-32FF-4846-9ECD-C66AFD72E8F0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8" creationId="{D0041E76-845B-6A56-79F2-7C1A0B0BA154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59" creationId="{156B4720-4F89-D17A-D0E9-3558FE715E83}"/>
          </ac:grpSpMkLst>
        </pc:grpChg>
        <pc:grpChg chg="del mod">
          <ac:chgData name="Kokchun Giang" userId="67e2125d-ec8c-4323-9653-9824a2ad815f" providerId="ADAL" clId="{10EEDAB3-2DB0-BA4D-8CC6-6424E46A9142}" dt="2024-01-13T14:02:43.911" v="1268"/>
          <ac:grpSpMkLst>
            <pc:docMk/>
            <pc:sldMk cId="744054261" sldId="328"/>
            <ac:grpSpMk id="362" creationId="{B7F97AC3-0744-297B-EEE3-97E00935B921}"/>
          </ac:grpSpMkLst>
        </pc:grpChg>
        <pc:grpChg chg="add del mod">
          <ac:chgData name="Kokchun Giang" userId="67e2125d-ec8c-4323-9653-9824a2ad815f" providerId="ADAL" clId="{10EEDAB3-2DB0-BA4D-8CC6-6424E46A9142}" dt="2024-01-13T14:02:57.713" v="1286"/>
          <ac:grpSpMkLst>
            <pc:docMk/>
            <pc:sldMk cId="744054261" sldId="328"/>
            <ac:grpSpMk id="364" creationId="{743BAFED-B5E4-B9CF-04BE-39790E38C3C9}"/>
          </ac:grpSpMkLst>
        </pc:grpChg>
        <pc:grpChg chg="add del mod">
          <ac:chgData name="Kokchun Giang" userId="67e2125d-ec8c-4323-9653-9824a2ad815f" providerId="ADAL" clId="{10EEDAB3-2DB0-BA4D-8CC6-6424E46A9142}" dt="2024-01-13T14:02:55.655" v="1284"/>
          <ac:grpSpMkLst>
            <pc:docMk/>
            <pc:sldMk cId="744054261" sldId="328"/>
            <ac:grpSpMk id="369" creationId="{1BFA5337-B8F7-696C-8AD5-FDD8F022CF55}"/>
          </ac:grpSpMkLst>
        </pc:grpChg>
        <pc:grpChg chg="mod">
          <ac:chgData name="Kokchun Giang" userId="67e2125d-ec8c-4323-9653-9824a2ad815f" providerId="ADAL" clId="{10EEDAB3-2DB0-BA4D-8CC6-6424E46A9142}" dt="2024-01-13T14:02:55.434" v="1282"/>
          <ac:grpSpMkLst>
            <pc:docMk/>
            <pc:sldMk cId="744054261" sldId="328"/>
            <ac:grpSpMk id="371" creationId="{ED78A018-D697-2950-B1A4-528D2B569884}"/>
          </ac:grpSpMkLst>
        </pc:grpChg>
        <pc:grpChg chg="mod">
          <ac:chgData name="Kokchun Giang" userId="67e2125d-ec8c-4323-9653-9824a2ad815f" providerId="ADAL" clId="{10EEDAB3-2DB0-BA4D-8CC6-6424E46A9142}" dt="2024-01-13T14:02:55.200" v="1280"/>
          <ac:grpSpMkLst>
            <pc:docMk/>
            <pc:sldMk cId="744054261" sldId="328"/>
            <ac:grpSpMk id="373" creationId="{769E9157-601A-9EF3-111B-617858459BB6}"/>
          </ac:grpSpMkLst>
        </pc:grpChg>
        <pc:grpChg chg="mod">
          <ac:chgData name="Kokchun Giang" userId="67e2125d-ec8c-4323-9653-9824a2ad815f" providerId="ADAL" clId="{10EEDAB3-2DB0-BA4D-8CC6-6424E46A9142}" dt="2024-01-13T15:30:34.441" v="2924" actId="164"/>
          <ac:grpSpMkLst>
            <pc:docMk/>
            <pc:sldMk cId="744054261" sldId="328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75" creationId="{295AB655-9006-ADC4-1A09-28831245AC05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85" creationId="{AB45B9DA-42CF-022C-5458-9173C2FAC5BC}"/>
          </ac:grpSpMkLst>
        </pc:grpChg>
        <pc:grpChg chg="mod">
          <ac:chgData name="Kokchun Giang" userId="67e2125d-ec8c-4323-9653-9824a2ad815f" providerId="ADAL" clId="{10EEDAB3-2DB0-BA4D-8CC6-6424E46A9142}" dt="2024-01-13T14:03:30.974" v="1303"/>
          <ac:grpSpMkLst>
            <pc:docMk/>
            <pc:sldMk cId="744054261" sldId="328"/>
            <ac:grpSpMk id="390" creationId="{6FBADD5A-6682-E57E-7775-3F919CBC477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396" creationId="{9063BAAB-358E-6660-8589-FEC88DC5F5BB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398" creationId="{2D53917E-5AA0-C26A-AE1C-4F50C673476F}"/>
          </ac:grpSpMkLst>
        </pc:grpChg>
        <pc:grpChg chg="mod">
          <ac:chgData name="Kokchun Giang" userId="67e2125d-ec8c-4323-9653-9824a2ad815f" providerId="ADAL" clId="{10EEDAB3-2DB0-BA4D-8CC6-6424E46A9142}" dt="2024-01-13T15:30:50.807" v="2928" actId="164"/>
          <ac:grpSpMkLst>
            <pc:docMk/>
            <pc:sldMk cId="744054261" sldId="328"/>
            <ac:grpSpMk id="401" creationId="{74A7A02F-097F-5D74-7A56-6F3A635D479C}"/>
          </ac:grpSpMkLst>
        </pc:grpChg>
        <pc:grpChg chg="del mod">
          <ac:chgData name="Kokchun Giang" userId="67e2125d-ec8c-4323-9653-9824a2ad815f" providerId="ADAL" clId="{10EEDAB3-2DB0-BA4D-8CC6-6424E46A9142}" dt="2024-01-13T14:03:49.575" v="1321"/>
          <ac:grpSpMkLst>
            <pc:docMk/>
            <pc:sldMk cId="744054261" sldId="328"/>
            <ac:grpSpMk id="404" creationId="{83289AAE-10D7-D9D8-8435-837A1C8B4969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07" creationId="{F5F8C07C-87C6-BC4C-1C64-5CA135BE2AAE}"/>
          </ac:grpSpMkLst>
        </pc:grpChg>
        <pc:grpChg chg="del mod">
          <ac:chgData name="Kokchun Giang" userId="67e2125d-ec8c-4323-9653-9824a2ad815f" providerId="ADAL" clId="{10EEDAB3-2DB0-BA4D-8CC6-6424E46A9142}" dt="2024-01-13T14:04:20.007" v="1364"/>
          <ac:grpSpMkLst>
            <pc:docMk/>
            <pc:sldMk cId="744054261" sldId="328"/>
            <ac:grpSpMk id="410" creationId="{7E507B68-C8C1-D9D7-4CAF-DCEB56252960}"/>
          </ac:grpSpMkLst>
        </pc:grpChg>
        <pc:grpChg chg="add del 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15" creationId="{EC53F87D-CDF7-2A58-1E3C-9E68D6693E2F}"/>
          </ac:grpSpMkLst>
        </pc:grpChg>
        <pc:grpChg chg="del">
          <ac:chgData name="Kokchun Giang" userId="67e2125d-ec8c-4323-9653-9824a2ad815f" providerId="ADAL" clId="{10EEDAB3-2DB0-BA4D-8CC6-6424E46A9142}" dt="2024-01-13T12:52:04.788" v="750" actId="478"/>
          <ac:grpSpMkLst>
            <pc:docMk/>
            <pc:sldMk cId="744054261" sldId="328"/>
            <ac:grpSpMk id="421" creationId="{032687ED-8AC3-7AF5-3079-1640A82E6FFD}"/>
          </ac:grpSpMkLst>
        </pc:grpChg>
        <pc:grpChg chg="mod">
          <ac:chgData name="Kokchun Giang" userId="67e2125d-ec8c-4323-9653-9824a2ad815f" providerId="ADAL" clId="{10EEDAB3-2DB0-BA4D-8CC6-6424E46A9142}" dt="2024-01-13T14:04:03.872" v="1342"/>
          <ac:grpSpMkLst>
            <pc:docMk/>
            <pc:sldMk cId="744054261" sldId="328"/>
            <ac:grpSpMk id="425" creationId="{FBA3E6F9-AE38-D91B-FDE1-0618A5894AB2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30" creationId="{6DFE5F96-9CF5-205F-E223-193191486107}"/>
          </ac:grpSpMkLst>
        </pc:grpChg>
        <pc:grpChg chg="del mod">
          <ac:chgData name="Kokchun Giang" userId="67e2125d-ec8c-4323-9653-9824a2ad815f" providerId="ADAL" clId="{10EEDAB3-2DB0-BA4D-8CC6-6424E46A9142}" dt="2024-01-13T14:04:18.219" v="1362"/>
          <ac:grpSpMkLst>
            <pc:docMk/>
            <pc:sldMk cId="744054261" sldId="328"/>
            <ac:grpSpMk id="435" creationId="{9F8D6279-00F0-1161-B3A3-FEE81BFBC554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36" creationId="{61871B16-80B7-0FF1-4862-2C59F9B3C108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45" creationId="{6E34E746-E9D6-E3C6-35BF-E2BC94F6EF3B}"/>
          </ac:grpSpMkLst>
        </pc:grpChg>
        <pc:grpChg chg="mod">
          <ac:chgData name="Kokchun Giang" userId="67e2125d-ec8c-4323-9653-9824a2ad815f" providerId="ADAL" clId="{10EEDAB3-2DB0-BA4D-8CC6-6424E46A9142}" dt="2024-01-13T15:30:57.247" v="2930" actId="164"/>
          <ac:grpSpMkLst>
            <pc:docMk/>
            <pc:sldMk cId="744054261" sldId="328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4:04:50.772" v="1369"/>
          <ac:grpSpMkLst>
            <pc:docMk/>
            <pc:sldMk cId="744054261" sldId="328"/>
            <ac:grpSpMk id="449" creationId="{98308F53-E32D-F161-393D-2CBA6DB10D9C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5" creationId="{B91763C4-754E-8D01-FCDB-B803386AFA12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58" creationId="{81B1954F-CB7A-6602-5E29-5CE76D54BFC5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62" creationId="{161BDB15-5B58-FC21-DCF0-2E478AE4704E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78" creationId="{5886A7DC-631D-F071-ADC2-EB76F53A7236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1" creationId="{A80FD581-66D6-99C2-C6AF-E57E6726D38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492" creationId="{0A750191-CFEB-43C7-9EAE-E9B0981ED7A1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2" creationId="{0A094B8C-CD2B-3FD3-721A-0513628DA8AA}"/>
          </ac:grpSpMkLst>
        </pc:grpChg>
        <pc:grpChg chg="del">
          <ac:chgData name="Kokchun Giang" userId="67e2125d-ec8c-4323-9653-9824a2ad815f" providerId="ADAL" clId="{10EEDAB3-2DB0-BA4D-8CC6-6424E46A9142}" dt="2024-01-13T12:52:07.290" v="751" actId="478"/>
          <ac:grpSpMkLst>
            <pc:docMk/>
            <pc:sldMk cId="744054261" sldId="328"/>
            <ac:grpSpMk id="503" creationId="{B2AF0F3B-A0F1-372D-FF89-964380B35D37}"/>
          </ac:grpSpMkLst>
        </pc:grpChg>
        <pc:inkChg chg="add del">
          <ac:chgData name="Kokchun Giang" userId="67e2125d-ec8c-4323-9653-9824a2ad815f" providerId="ADAL" clId="{10EEDAB3-2DB0-BA4D-8CC6-6424E46A9142}" dt="2024-01-13T13:51:47.266" v="844" actId="9405"/>
          <ac:inkMkLst>
            <pc:docMk/>
            <pc:sldMk cId="744054261" sldId="328"/>
            <ac:inkMk id="2" creationId="{C4CE77D6-43C9-0B41-A5CC-32B52918436F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3" creationId="{F249BD69-76C3-0D4B-98BB-747D801C186B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4" creationId="{1215E8FD-3D01-D1A5-785D-9640692B9AD5}"/>
          </ac:inkMkLst>
        </pc:inkChg>
        <pc:inkChg chg="add mod">
          <ac:chgData name="Kokchun Giang" userId="67e2125d-ec8c-4323-9653-9824a2ad815f" providerId="ADAL" clId="{10EEDAB3-2DB0-BA4D-8CC6-6424E46A9142}" dt="2024-01-13T13:51:50.581" v="848"/>
          <ac:inkMkLst>
            <pc:docMk/>
            <pc:sldMk cId="744054261" sldId="328"/>
            <ac:inkMk id="5" creationId="{437C1945-D392-171F-24EF-1AE7098B4092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7" creationId="{302D1227-9968-E0ED-B5EB-DFD4B6ACC035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8" creationId="{8D3A45A6-17ED-064D-097D-ACFBBF4E1FCD}"/>
          </ac:inkMkLst>
        </pc:inkChg>
        <pc:inkChg chg="add mod">
          <ac:chgData name="Kokchun Giang" userId="67e2125d-ec8c-4323-9653-9824a2ad815f" providerId="ADAL" clId="{10EEDAB3-2DB0-BA4D-8CC6-6424E46A9142}" dt="2024-01-13T13:51:53.446" v="852"/>
          <ac:inkMkLst>
            <pc:docMk/>
            <pc:sldMk cId="744054261" sldId="328"/>
            <ac:inkMk id="9" creationId="{1FA7FBDB-F3E0-91D7-D27C-0F1FCEA18373}"/>
          </ac:inkMkLst>
        </pc:inkChg>
        <pc:inkChg chg="add del mod">
          <ac:chgData name="Kokchun Giang" userId="67e2125d-ec8c-4323-9653-9824a2ad815f" providerId="ADAL" clId="{10EEDAB3-2DB0-BA4D-8CC6-6424E46A9142}" dt="2024-01-13T13:52:15.091" v="882" actId="9405"/>
          <ac:inkMkLst>
            <pc:docMk/>
            <pc:sldMk cId="744054261" sldId="328"/>
            <ac:inkMk id="11" creationId="{B6683361-B6DC-7E81-A02E-5B22AF2F6A51}"/>
          </ac:inkMkLst>
        </pc:inkChg>
        <pc:inkChg chg="add del mod">
          <ac:chgData name="Kokchun Giang" userId="67e2125d-ec8c-4323-9653-9824a2ad815f" providerId="ADAL" clId="{10EEDAB3-2DB0-BA4D-8CC6-6424E46A9142}" dt="2024-01-13T13:52:14.630" v="881" actId="9405"/>
          <ac:inkMkLst>
            <pc:docMk/>
            <pc:sldMk cId="744054261" sldId="328"/>
            <ac:inkMk id="12" creationId="{DC7ED591-5871-9833-F5B2-EFEF28A8A82A}"/>
          </ac:inkMkLst>
        </pc:inkChg>
        <pc:inkChg chg="add del mod">
          <ac:chgData name="Kokchun Giang" userId="67e2125d-ec8c-4323-9653-9824a2ad815f" providerId="ADAL" clId="{10EEDAB3-2DB0-BA4D-8CC6-6424E46A9142}" dt="2024-01-13T13:52:14.262" v="880" actId="9405"/>
          <ac:inkMkLst>
            <pc:docMk/>
            <pc:sldMk cId="744054261" sldId="328"/>
            <ac:inkMk id="13" creationId="{43AEC5A5-EE89-F1AF-E145-C73B7505C590}"/>
          </ac:inkMkLst>
        </pc:inkChg>
        <pc:inkChg chg="add del mod">
          <ac:chgData name="Kokchun Giang" userId="67e2125d-ec8c-4323-9653-9824a2ad815f" providerId="ADAL" clId="{10EEDAB3-2DB0-BA4D-8CC6-6424E46A9142}" dt="2024-01-13T13:52:13.748" v="879" actId="9405"/>
          <ac:inkMkLst>
            <pc:docMk/>
            <pc:sldMk cId="744054261" sldId="328"/>
            <ac:inkMk id="14" creationId="{E30EEC60-6D5D-D74E-C215-088E5EEC396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5" creationId="{5697AADD-A79B-084B-B25B-D738CCA7B362}"/>
          </ac:inkMkLst>
        </pc:inkChg>
        <pc:inkChg chg="add del mod">
          <ac:chgData name="Kokchun Giang" userId="67e2125d-ec8c-4323-9653-9824a2ad815f" providerId="ADAL" clId="{10EEDAB3-2DB0-BA4D-8CC6-6424E46A9142}" dt="2024-01-13T13:52:13.646" v="878" actId="9405"/>
          <ac:inkMkLst>
            <pc:docMk/>
            <pc:sldMk cId="744054261" sldId="328"/>
            <ac:inkMk id="15" creationId="{E7F62DC5-E0C4-6ECA-5F1F-4F9B5874F7A5}"/>
          </ac:inkMkLst>
        </pc:inkChg>
        <pc:inkChg chg="add del mod">
          <ac:chgData name="Kokchun Giang" userId="67e2125d-ec8c-4323-9653-9824a2ad815f" providerId="ADAL" clId="{10EEDAB3-2DB0-BA4D-8CC6-6424E46A9142}" dt="2024-01-13T13:52:13.204" v="877" actId="9405"/>
          <ac:inkMkLst>
            <pc:docMk/>
            <pc:sldMk cId="744054261" sldId="328"/>
            <ac:inkMk id="16" creationId="{5CC652E0-93DF-98FA-A880-F707CD61CB2C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6" creationId="{E71BA220-68CC-0FCB-BCDF-D178589F438D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7" creationId="{1C6E00F6-8112-6D27-8717-24042D465629}"/>
          </ac:inkMkLst>
        </pc:inkChg>
        <pc:inkChg chg="add del mod">
          <ac:chgData name="Kokchun Giang" userId="67e2125d-ec8c-4323-9653-9824a2ad815f" providerId="ADAL" clId="{10EEDAB3-2DB0-BA4D-8CC6-6424E46A9142}" dt="2024-01-13T13:52:12.817" v="876"/>
          <ac:inkMkLst>
            <pc:docMk/>
            <pc:sldMk cId="744054261" sldId="328"/>
            <ac:inkMk id="17" creationId="{F9BA7236-E77B-8FF2-270F-EE2C3502A703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8" creationId="{0907DE02-48C3-76C5-38B1-C0861CE5CE89}"/>
          </ac:inkMkLst>
        </pc:inkChg>
        <pc:inkChg chg="add mod">
          <ac:chgData name="Kokchun Giang" userId="67e2125d-ec8c-4323-9653-9824a2ad815f" providerId="ADAL" clId="{10EEDAB3-2DB0-BA4D-8CC6-6424E46A9142}" dt="2024-01-13T13:53:58.111" v="917"/>
          <ac:inkMkLst>
            <pc:docMk/>
            <pc:sldMk cId="744054261" sldId="328"/>
            <ac:inkMk id="19" creationId="{C76906A7-22F1-C2F0-B977-F473FD873B48}"/>
          </ac:inkMkLst>
        </pc:inkChg>
        <pc:inkChg chg="add del mod">
          <ac:chgData name="Kokchun Giang" userId="67e2125d-ec8c-4323-9653-9824a2ad815f" providerId="ADAL" clId="{10EEDAB3-2DB0-BA4D-8CC6-6424E46A9142}" dt="2024-01-13T13:52:09.316" v="874" actId="9405"/>
          <ac:inkMkLst>
            <pc:docMk/>
            <pc:sldMk cId="744054261" sldId="328"/>
            <ac:inkMk id="19" creationId="{CD48CBCD-7669-5D4F-52F2-125C2EC3845B}"/>
          </ac:inkMkLst>
        </pc:inkChg>
        <pc:inkChg chg="add del mod">
          <ac:chgData name="Kokchun Giang" userId="67e2125d-ec8c-4323-9653-9824a2ad815f" providerId="ADAL" clId="{10EEDAB3-2DB0-BA4D-8CC6-6424E46A9142}" dt="2024-01-13T13:52:08.172" v="873" actId="9405"/>
          <ac:inkMkLst>
            <pc:docMk/>
            <pc:sldMk cId="744054261" sldId="328"/>
            <ac:inkMk id="20" creationId="{6296F4C0-517A-B4F4-AA09-F4B9819BB6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1" creationId="{AB43371F-7FA9-4E40-E4AC-5C3B82DD7FD2}"/>
          </ac:inkMkLst>
        </pc:inkChg>
        <pc:inkChg chg="add del mod">
          <ac:chgData name="Kokchun Giang" userId="67e2125d-ec8c-4323-9653-9824a2ad815f" providerId="ADAL" clId="{10EEDAB3-2DB0-BA4D-8CC6-6424E46A9142}" dt="2024-01-13T13:52:07.500" v="872" actId="9405"/>
          <ac:inkMkLst>
            <pc:docMk/>
            <pc:sldMk cId="744054261" sldId="328"/>
            <ac:inkMk id="21" creationId="{DC97B5EC-3880-41E1-8764-135BDEE29135}"/>
          </ac:inkMkLst>
        </pc:inkChg>
        <pc:inkChg chg="add del mod">
          <ac:chgData name="Kokchun Giang" userId="67e2125d-ec8c-4323-9653-9824a2ad815f" providerId="ADAL" clId="{10EEDAB3-2DB0-BA4D-8CC6-6424E46A9142}" dt="2024-01-13T13:52:06.974" v="871" actId="9405"/>
          <ac:inkMkLst>
            <pc:docMk/>
            <pc:sldMk cId="744054261" sldId="328"/>
            <ac:inkMk id="22" creationId="{03E1EF36-CE4E-C947-44EE-A19E70307C9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2" creationId="{3C5E4572-0A70-8A17-A706-31DAE677EA38}"/>
          </ac:inkMkLst>
        </pc:inkChg>
        <pc:inkChg chg="add del mod">
          <ac:chgData name="Kokchun Giang" userId="67e2125d-ec8c-4323-9653-9824a2ad815f" providerId="ADAL" clId="{10EEDAB3-2DB0-BA4D-8CC6-6424E46A9142}" dt="2024-01-13T13:52:06.416" v="870" actId="9405"/>
          <ac:inkMkLst>
            <pc:docMk/>
            <pc:sldMk cId="744054261" sldId="328"/>
            <ac:inkMk id="23" creationId="{BDB77843-5745-4CD6-7073-33C088FBD04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3" creationId="{C8999FD9-B490-8B80-186C-5989E182182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4" creationId="{E2651CCB-5644-0404-0A53-BD741E7520FF}"/>
          </ac:inkMkLst>
        </pc:inkChg>
        <pc:inkChg chg="add del mod">
          <ac:chgData name="Kokchun Giang" userId="67e2125d-ec8c-4323-9653-9824a2ad815f" providerId="ADAL" clId="{10EEDAB3-2DB0-BA4D-8CC6-6424E46A9142}" dt="2024-01-13T13:52:06.011" v="869"/>
          <ac:inkMkLst>
            <pc:docMk/>
            <pc:sldMk cId="744054261" sldId="328"/>
            <ac:inkMk id="24" creationId="{F2005DD0-FAAE-97E5-DF5D-0619C8A809A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25" creationId="{2D154694-9C75-B63E-D015-6265F5D1D9A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6" creationId="{E1818E0A-FA3B-F410-4CF3-CF7F48021E6C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7" creationId="{C605F9E4-A845-9EB3-31A0-FEFC29208668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29" creationId="{329309F5-8916-174D-8391-A9E345BCDA82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0" creationId="{48C14C99-675E-D962-4C43-5FECD99B061B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1" creationId="{8991E73E-8FCF-A2A4-1A89-51529408A7CD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2" creationId="{CF5E509E-173B-A919-8638-8670D36A57A1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3" creationId="{D03F94AA-D7C1-E079-C544-55D32E0A897E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4" creationId="{17E33852-9C59-D901-2431-7141EEE53D45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5" creationId="{7E6F1CBC-3D98-1E6F-066F-2CC00D720837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6" creationId="{27196E0C-6594-F0E9-25C4-07C094DC9F4F}"/>
          </ac:inkMkLst>
        </pc:inkChg>
        <pc:inkChg chg="add mod">
          <ac:chgData name="Kokchun Giang" userId="67e2125d-ec8c-4323-9653-9824a2ad815f" providerId="ADAL" clId="{10EEDAB3-2DB0-BA4D-8CC6-6424E46A9142}" dt="2024-01-13T13:52:21.254" v="894"/>
          <ac:inkMkLst>
            <pc:docMk/>
            <pc:sldMk cId="744054261" sldId="328"/>
            <ac:inkMk id="37" creationId="{BA06F44D-710D-106E-C552-DB537C67EA28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39" creationId="{55052A32-5456-44BA-3735-AD92F3926F3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0" creationId="{5007C5A2-71C0-E7AF-0626-559AF9A2FB8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1" creationId="{9CACE4D8-CBDE-5B48-819E-628F59DF5659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2" creationId="{900897A7-DF73-A244-74AB-1C4DA245AF92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3" creationId="{438B2B55-AAEF-D000-0F9D-9B91618BCB2C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4" creationId="{08857929-491A-DEBF-A1FA-988A93AA57CA}"/>
          </ac:inkMkLst>
        </pc:inkChg>
        <pc:inkChg chg="add mod">
          <ac:chgData name="Kokchun Giang" userId="67e2125d-ec8c-4323-9653-9824a2ad815f" providerId="ADAL" clId="{10EEDAB3-2DB0-BA4D-8CC6-6424E46A9142}" dt="2024-01-13T13:52:25.211" v="902"/>
          <ac:inkMkLst>
            <pc:docMk/>
            <pc:sldMk cId="744054261" sldId="328"/>
            <ac:inkMk id="45" creationId="{886908F0-C639-64EB-6011-51DA8BF0941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7" creationId="{58E78CAA-3807-0D89-A49F-34D9BFA7616F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48" creationId="{ED0F1FCC-1E5A-F95D-38BC-7424E1F97F5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50" creationId="{0285480F-1822-7871-6108-B82E8A54F1ED}"/>
          </ac:inkMkLst>
        </pc:inkChg>
        <pc:inkChg chg="add del">
          <ac:chgData name="Kokchun Giang" userId="67e2125d-ec8c-4323-9653-9824a2ad815f" providerId="ADAL" clId="{10EEDAB3-2DB0-BA4D-8CC6-6424E46A9142}" dt="2024-01-13T15:28:02.598" v="2909" actId="478"/>
          <ac:inkMkLst>
            <pc:docMk/>
            <pc:sldMk cId="744054261" sldId="328"/>
            <ac:inkMk id="52" creationId="{D7839A29-EB19-63F0-B209-BEE9664F75D9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3" creationId="{7ABBDE09-3D26-F4A0-ADB5-0EBEC22FCA6B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4" creationId="{9681790C-C9C0-B138-2B2A-A583CDD6A3E1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5" creationId="{EE557411-78F1-F8C7-96DA-CE7EBAF95665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6" creationId="{79196D64-63D9-B9E2-3258-9F7BFFC442D2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7" creationId="{0F67541E-43A2-BB4B-0E61-5D6811F7A143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8" creationId="{B98EE57F-4F9C-205E-4F17-B31ACB45F12A}"/>
          </ac:inkMkLst>
        </pc:inkChg>
        <pc:inkChg chg="add mod">
          <ac:chgData name="Kokchun Giang" userId="67e2125d-ec8c-4323-9653-9824a2ad815f" providerId="ADAL" clId="{10EEDAB3-2DB0-BA4D-8CC6-6424E46A9142}" dt="2024-01-13T13:54:18.981" v="936"/>
          <ac:inkMkLst>
            <pc:docMk/>
            <pc:sldMk cId="744054261" sldId="328"/>
            <ac:inkMk id="59" creationId="{6A4FC0DC-977A-1B23-AE50-D34386D6022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1" creationId="{1F061B85-1765-763D-DAD0-8D00D66105E1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2" creationId="{48C86422-3082-542C-B01F-7795436CC37B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3" creationId="{5BA2F2E1-5EBD-FAC5-67B6-DD71D74659C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4" creationId="{A2C431CC-93A9-1E32-50A6-CC6C449C9D78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5" creationId="{389C0F89-0D31-5E1D-4790-F772D338B92D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6" creationId="{CEEBA367-7953-EF69-B401-3C7831740340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7" creationId="{02573652-9AB3-5805-F638-BB8F7F3C4D1A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8" creationId="{6F5A85CD-9139-65BF-BC85-F55A35AFD3BC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69" creationId="{F8357833-6F33-E7E2-2AD5-C08120233B85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0" creationId="{C152E6C2-18E1-CA9A-82CD-4339D68FF4E2}"/>
          </ac:inkMkLst>
        </pc:inkChg>
        <pc:inkChg chg="add mod">
          <ac:chgData name="Kokchun Giang" userId="67e2125d-ec8c-4323-9653-9824a2ad815f" providerId="ADAL" clId="{10EEDAB3-2DB0-BA4D-8CC6-6424E46A9142}" dt="2024-01-13T13:54:24.368" v="948"/>
          <ac:inkMkLst>
            <pc:docMk/>
            <pc:sldMk cId="744054261" sldId="328"/>
            <ac:inkMk id="71" creationId="{8CE0D0A6-82D8-82B6-E42A-DD5092344B7D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3" creationId="{23B9B765-AFF8-A61A-B764-85EFDB79056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4" creationId="{E05F19D9-881F-A278-06A9-F44167148C6E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75" creationId="{40C71D6D-203A-348E-7B79-7E82DCAEFB38}"/>
          </ac:inkMkLst>
        </pc:inkChg>
        <pc:inkChg chg="add del mod">
          <ac:chgData name="Kokchun Giang" userId="67e2125d-ec8c-4323-9653-9824a2ad815f" providerId="ADAL" clId="{10EEDAB3-2DB0-BA4D-8CC6-6424E46A9142}" dt="2024-01-13T13:54:40.684" v="969" actId="9405"/>
          <ac:inkMkLst>
            <pc:docMk/>
            <pc:sldMk cId="744054261" sldId="328"/>
            <ac:inkMk id="76" creationId="{924C82D2-CEF4-7E9C-DCCB-547EBAD2F918}"/>
          </ac:inkMkLst>
        </pc:inkChg>
        <pc:inkChg chg="add del mod">
          <ac:chgData name="Kokchun Giang" userId="67e2125d-ec8c-4323-9653-9824a2ad815f" providerId="ADAL" clId="{10EEDAB3-2DB0-BA4D-8CC6-6424E46A9142}" dt="2024-01-13T13:54:40.276" v="968" actId="9405"/>
          <ac:inkMkLst>
            <pc:docMk/>
            <pc:sldMk cId="744054261" sldId="328"/>
            <ac:inkMk id="77" creationId="{9FC92442-2B6D-7603-D44C-8BAF508D6D90}"/>
          </ac:inkMkLst>
        </pc:inkChg>
        <pc:inkChg chg="add del mod">
          <ac:chgData name="Kokchun Giang" userId="67e2125d-ec8c-4323-9653-9824a2ad815f" providerId="ADAL" clId="{10EEDAB3-2DB0-BA4D-8CC6-6424E46A9142}" dt="2024-01-13T13:54:39.936" v="967"/>
          <ac:inkMkLst>
            <pc:docMk/>
            <pc:sldMk cId="744054261" sldId="328"/>
            <ac:inkMk id="78" creationId="{2F4C68F3-D4CA-985E-C9B9-754F4BF3B226}"/>
          </ac:inkMkLst>
        </pc:inkChg>
        <pc:inkChg chg="add del mod">
          <ac:chgData name="Kokchun Giang" userId="67e2125d-ec8c-4323-9653-9824a2ad815f" providerId="ADAL" clId="{10EEDAB3-2DB0-BA4D-8CC6-6424E46A9142}" dt="2024-01-13T13:54:39.700" v="965" actId="9405"/>
          <ac:inkMkLst>
            <pc:docMk/>
            <pc:sldMk cId="744054261" sldId="328"/>
            <ac:inkMk id="80" creationId="{70FFF4DA-26B1-6626-AA47-BA6BF58A07B1}"/>
          </ac:inkMkLst>
        </pc:inkChg>
        <pc:inkChg chg="add del mod">
          <ac:chgData name="Kokchun Giang" userId="67e2125d-ec8c-4323-9653-9824a2ad815f" providerId="ADAL" clId="{10EEDAB3-2DB0-BA4D-8CC6-6424E46A9142}" dt="2024-01-13T13:54:39.500" v="964" actId="9405"/>
          <ac:inkMkLst>
            <pc:docMk/>
            <pc:sldMk cId="744054261" sldId="328"/>
            <ac:inkMk id="81" creationId="{B36C44F9-D9D7-959D-B918-97384F2B7BC3}"/>
          </ac:inkMkLst>
        </pc:inkChg>
        <pc:inkChg chg="add del mod">
          <ac:chgData name="Kokchun Giang" userId="67e2125d-ec8c-4323-9653-9824a2ad815f" providerId="ADAL" clId="{10EEDAB3-2DB0-BA4D-8CC6-6424E46A9142}" dt="2024-01-13T13:54:39.280" v="963"/>
          <ac:inkMkLst>
            <pc:docMk/>
            <pc:sldMk cId="744054261" sldId="328"/>
            <ac:inkMk id="82" creationId="{BB0A344E-24E2-97EC-48FF-972EEE3BD83B}"/>
          </ac:inkMkLst>
        </pc:inkChg>
        <pc:inkChg chg="add del">
          <ac:chgData name="Kokchun Giang" userId="67e2125d-ec8c-4323-9653-9824a2ad815f" providerId="ADAL" clId="{10EEDAB3-2DB0-BA4D-8CC6-6424E46A9142}" dt="2024-01-13T13:54:39.003" v="960" actId="9405"/>
          <ac:inkMkLst>
            <pc:docMk/>
            <pc:sldMk cId="744054261" sldId="328"/>
            <ac:inkMk id="83" creationId="{DB8097D8-000E-EAFC-562D-B60E991456CE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5" creationId="{320C95EA-970A-78B7-BC60-7606D81E348F}"/>
          </ac:inkMkLst>
        </pc:inkChg>
        <pc:inkChg chg="add mod">
          <ac:chgData name="Kokchun Giang" userId="67e2125d-ec8c-4323-9653-9824a2ad815f" providerId="ADAL" clId="{10EEDAB3-2DB0-BA4D-8CC6-6424E46A9142}" dt="2024-01-13T13:54:43.398" v="972"/>
          <ac:inkMkLst>
            <pc:docMk/>
            <pc:sldMk cId="744054261" sldId="328"/>
            <ac:inkMk id="86" creationId="{35BAEEA2-AE75-E09F-F03E-B729B442C514}"/>
          </ac:inkMkLst>
        </pc:inkChg>
        <pc:inkChg chg="add mod">
          <ac:chgData name="Kokchun Giang" userId="67e2125d-ec8c-4323-9653-9824a2ad815f" providerId="ADAL" clId="{10EEDAB3-2DB0-BA4D-8CC6-6424E46A9142}" dt="2024-01-13T15:27:04.922" v="2900" actId="164"/>
          <ac:inkMkLst>
            <pc:docMk/>
            <pc:sldMk cId="744054261" sldId="328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89" creationId="{410FAE94-9F80-AC11-0B0E-4B1CE18C5AE0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0" creationId="{56AFD5BB-24C5-5405-52D5-0D86768A0E1F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1" creationId="{282B2071-35A3-93A7-7948-E87394928222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2" creationId="{72E7867E-7603-E421-A7FC-D7A890F22164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3" creationId="{67761458-DE5F-54F3-8EC2-4B2E3B05792D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4" creationId="{DB1F645A-A3C5-02A0-DDCF-FD6E4CD60FA5}"/>
          </ac:inkMkLst>
        </pc:inkChg>
        <pc:inkChg chg="add mod">
          <ac:chgData name="Kokchun Giang" userId="67e2125d-ec8c-4323-9653-9824a2ad815f" providerId="ADAL" clId="{10EEDAB3-2DB0-BA4D-8CC6-6424E46A9142}" dt="2024-01-13T13:54:53.451" v="982"/>
          <ac:inkMkLst>
            <pc:docMk/>
            <pc:sldMk cId="744054261" sldId="328"/>
            <ac:inkMk id="96" creationId="{170787D8-C6C4-DA1D-1DFF-ACDF9183163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8" creationId="{523AF5F8-ED11-D409-6C74-E1626FC37B55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99" creationId="{59BA5092-E2DA-8A69-D8FA-5C07A0692947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0" creationId="{A2666DAB-5405-9606-E66D-78291E801393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1" creationId="{99C2CF94-29A8-FC46-7F68-B9B46C9388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3" creationId="{018F3B12-A3BB-3B23-54F0-29AE99A4AD30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4" creationId="{8DC3744E-9022-57E1-7387-3C3BF9E49CB1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5" creationId="{5B1A2647-E5BE-6377-C819-7510A330D4DE}"/>
          </ac:inkMkLst>
        </pc:inkChg>
        <pc:inkChg chg="add mod">
          <ac:chgData name="Kokchun Giang" userId="67e2125d-ec8c-4323-9653-9824a2ad815f" providerId="ADAL" clId="{10EEDAB3-2DB0-BA4D-8CC6-6424E46A9142}" dt="2024-01-13T13:55:05.808" v="991"/>
          <ac:inkMkLst>
            <pc:docMk/>
            <pc:sldMk cId="744054261" sldId="328"/>
            <ac:inkMk id="106" creationId="{676BA212-F5E0-4AAC-F75B-3A5A540A5440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8" creationId="{C3B28079-B6FE-255B-99CC-96B659DC2A66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09" creationId="{13F5EC76-6FD8-4924-F6EC-4F2146A04D79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0" creationId="{CED1DFD9-03F9-556E-8594-45A6DBB103CD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1" creationId="{13EEC86C-3BB2-D1A7-883F-45ADD8C16052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2" creationId="{211E7885-8927-DFDA-F1E7-0149570306F8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3" creationId="{079F1584-5C61-373F-B8CD-6029DB18621B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4" creationId="{29F5E7C5-8381-90DE-499D-B6B2BB8D87E5}"/>
          </ac:inkMkLst>
        </pc:inkChg>
        <pc:inkChg chg="add mod">
          <ac:chgData name="Kokchun Giang" userId="67e2125d-ec8c-4323-9653-9824a2ad815f" providerId="ADAL" clId="{10EEDAB3-2DB0-BA4D-8CC6-6424E46A9142}" dt="2024-01-13T13:55:13.261" v="1000"/>
          <ac:inkMkLst>
            <pc:docMk/>
            <pc:sldMk cId="744054261" sldId="328"/>
            <ac:inkMk id="115" creationId="{92AF19BB-12E4-AE32-9F12-C8FA456E2584}"/>
          </ac:inkMkLst>
        </pc:inkChg>
        <pc:inkChg chg="add mod">
          <ac:chgData name="Kokchun Giang" userId="67e2125d-ec8c-4323-9653-9824a2ad815f" providerId="ADAL" clId="{10EEDAB3-2DB0-BA4D-8CC6-6424E46A9142}" dt="2024-01-13T15:29:33.220" v="2918" actId="1076"/>
          <ac:inkMkLst>
            <pc:docMk/>
            <pc:sldMk cId="744054261" sldId="328"/>
            <ac:inkMk id="117" creationId="{116F4E42-BCA1-F23A-5B81-591645FF554A}"/>
          </ac:inkMkLst>
        </pc:inkChg>
        <pc:inkChg chg="add del mod">
          <ac:chgData name="Kokchun Giang" userId="67e2125d-ec8c-4323-9653-9824a2ad815f" providerId="ADAL" clId="{10EEDAB3-2DB0-BA4D-8CC6-6424E46A9142}" dt="2024-01-13T13:56:34.119" v="1021" actId="9405"/>
          <ac:inkMkLst>
            <pc:docMk/>
            <pc:sldMk cId="744054261" sldId="328"/>
            <ac:inkMk id="118" creationId="{E1A65111-7339-528F-B2C4-B1D66DDC4EBB}"/>
          </ac:inkMkLst>
        </pc:inkChg>
        <pc:inkChg chg="add del mod">
          <ac:chgData name="Kokchun Giang" userId="67e2125d-ec8c-4323-9653-9824a2ad815f" providerId="ADAL" clId="{10EEDAB3-2DB0-BA4D-8CC6-6424E46A9142}" dt="2024-01-13T13:56:33.727" v="1020" actId="9405"/>
          <ac:inkMkLst>
            <pc:docMk/>
            <pc:sldMk cId="744054261" sldId="328"/>
            <ac:inkMk id="119" creationId="{1EF7A442-FDB0-47DD-9EE2-F8AB36C1F448}"/>
          </ac:inkMkLst>
        </pc:inkChg>
        <pc:inkChg chg="add del mod">
          <ac:chgData name="Kokchun Giang" userId="67e2125d-ec8c-4323-9653-9824a2ad815f" providerId="ADAL" clId="{10EEDAB3-2DB0-BA4D-8CC6-6424E46A9142}" dt="2024-01-13T13:56:33.527" v="1019" actId="9405"/>
          <ac:inkMkLst>
            <pc:docMk/>
            <pc:sldMk cId="744054261" sldId="328"/>
            <ac:inkMk id="120" creationId="{AF474A09-62B3-33FC-19EE-3CEF4D503120}"/>
          </ac:inkMkLst>
        </pc:inkChg>
        <pc:inkChg chg="add del mod">
          <ac:chgData name="Kokchun Giang" userId="67e2125d-ec8c-4323-9653-9824a2ad815f" providerId="ADAL" clId="{10EEDAB3-2DB0-BA4D-8CC6-6424E46A9142}" dt="2024-01-13T13:56:33.328" v="1018" actId="9405"/>
          <ac:inkMkLst>
            <pc:docMk/>
            <pc:sldMk cId="744054261" sldId="328"/>
            <ac:inkMk id="121" creationId="{387F0F8F-5B0D-FD89-FEAE-AE3DE68B04F3}"/>
          </ac:inkMkLst>
        </pc:inkChg>
        <pc:inkChg chg="add del mod">
          <ac:chgData name="Kokchun Giang" userId="67e2125d-ec8c-4323-9653-9824a2ad815f" providerId="ADAL" clId="{10EEDAB3-2DB0-BA4D-8CC6-6424E46A9142}" dt="2024-01-13T13:56:33.136" v="1017" actId="9405"/>
          <ac:inkMkLst>
            <pc:docMk/>
            <pc:sldMk cId="744054261" sldId="328"/>
            <ac:inkMk id="122" creationId="{C5EB7435-83F1-2271-60E4-33EDE670C160}"/>
          </ac:inkMkLst>
        </pc:inkChg>
        <pc:inkChg chg="add del mod">
          <ac:chgData name="Kokchun Giang" userId="67e2125d-ec8c-4323-9653-9824a2ad815f" providerId="ADAL" clId="{10EEDAB3-2DB0-BA4D-8CC6-6424E46A9142}" dt="2024-01-13T13:56:32.946" v="1016" actId="9405"/>
          <ac:inkMkLst>
            <pc:docMk/>
            <pc:sldMk cId="744054261" sldId="328"/>
            <ac:inkMk id="123" creationId="{3E4B24B2-C612-3DF7-ED2B-87417F92C98E}"/>
          </ac:inkMkLst>
        </pc:inkChg>
        <pc:inkChg chg="add del mod">
          <ac:chgData name="Kokchun Giang" userId="67e2125d-ec8c-4323-9653-9824a2ad815f" providerId="ADAL" clId="{10EEDAB3-2DB0-BA4D-8CC6-6424E46A9142}" dt="2024-01-13T13:56:32.736" v="1015" actId="9405"/>
          <ac:inkMkLst>
            <pc:docMk/>
            <pc:sldMk cId="744054261" sldId="328"/>
            <ac:inkMk id="124" creationId="{58EDDD54-6271-112E-7996-7E967CD544AF}"/>
          </ac:inkMkLst>
        </pc:inkChg>
        <pc:inkChg chg="add del mod">
          <ac:chgData name="Kokchun Giang" userId="67e2125d-ec8c-4323-9653-9824a2ad815f" providerId="ADAL" clId="{10EEDAB3-2DB0-BA4D-8CC6-6424E46A9142}" dt="2024-01-13T13:56:32.545" v="1014"/>
          <ac:inkMkLst>
            <pc:docMk/>
            <pc:sldMk cId="744054261" sldId="328"/>
            <ac:inkMk id="125" creationId="{ACD81723-B52F-9B5A-0011-56B663A3C3F9}"/>
          </ac:inkMkLst>
        </pc:inkChg>
        <pc:inkChg chg="add del">
          <ac:chgData name="Kokchun Giang" userId="67e2125d-ec8c-4323-9653-9824a2ad815f" providerId="ADAL" clId="{10EEDAB3-2DB0-BA4D-8CC6-6424E46A9142}" dt="2024-01-13T13:56:32.144" v="1011" actId="9405"/>
          <ac:inkMkLst>
            <pc:docMk/>
            <pc:sldMk cId="744054261" sldId="328"/>
            <ac:inkMk id="126" creationId="{0A408C1C-2021-6FA3-0BB5-CDDCBC5D791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127" creationId="{17F12DB7-C780-528E-A965-AEAC04CE9FF2}"/>
          </ac:inkMkLst>
        </pc:inkChg>
        <pc:inkChg chg="add mod">
          <ac:chgData name="Kokchun Giang" userId="67e2125d-ec8c-4323-9653-9824a2ad815f" providerId="ADAL" clId="{10EEDAB3-2DB0-BA4D-8CC6-6424E46A9142}" dt="2024-01-13T15:27:53.268" v="2907" actId="164"/>
          <ac:inkMkLst>
            <pc:docMk/>
            <pc:sldMk cId="744054261" sldId="328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29" creationId="{3B2FD4EF-06A3-D85B-BCD6-939C2CDF52C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0" creationId="{25820F99-BF84-02BB-5210-AC8606C0B468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1" creationId="{850C2032-C66A-0F0E-201E-C4504725827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2" creationId="{7C88D281-A55E-2123-CE52-441A05E38220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3" creationId="{C11EE1FD-EA5A-CD0A-4355-B2A6E49341B1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5" creationId="{5FA4A7E2-E2D1-B615-3356-98743440FEA9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6" creationId="{4470483B-CA6E-6E57-FB9F-C42BFCC9762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8" creationId="{E55BDE5A-D4BA-2000-35BA-B5C90EBA20CC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39" creationId="{4618AEB4-5196-CD83-48C0-58CDB6CD9E73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0" creationId="{DC50C8F5-00B5-061A-000D-A6288CA55224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1" creationId="{1AAFBEF4-F485-6758-13F1-EED9AB4AFE3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2" creationId="{8B05DB7E-2ED4-05A8-586E-36FBAE90EA35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3" creationId="{4C6675AB-1E73-AA67-BC00-BEA2BCFCAB0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4" creationId="{478CB76E-F272-70DE-B800-8B9AE4FC20CB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5" creationId="{DA466ED3-6078-E6FA-D240-A30A2FEA778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6" creationId="{12C42A29-D421-3C45-7A98-0D8AE5222EEF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7" creationId="{BD4D3D2A-EF21-0C62-43FD-099C35F3C37D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8" creationId="{53842763-1972-F69C-9D47-898B65F4850A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49" creationId="{2FCC5475-DCC3-11CD-380C-8F003B466AEE}"/>
          </ac:inkMkLst>
        </pc:inkChg>
        <pc:inkChg chg="add mod">
          <ac:chgData name="Kokchun Giang" userId="67e2125d-ec8c-4323-9653-9824a2ad815f" providerId="ADAL" clId="{10EEDAB3-2DB0-BA4D-8CC6-6424E46A9142}" dt="2024-01-13T13:56:52.737" v="1045"/>
          <ac:inkMkLst>
            <pc:docMk/>
            <pc:sldMk cId="744054261" sldId="328"/>
            <ac:inkMk id="150" creationId="{9D229F06-F02A-3430-F667-E37213E44B5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2" creationId="{E0A5446B-9835-63F4-F214-0822CAD0DD6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3" creationId="{A6AE4F06-5EF0-52EA-8671-067F22BE5E0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4" creationId="{FC714DD5-19A6-E5F5-2560-A6426BDED278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5" creationId="{67A99FFB-A17E-DB00-8230-B80FC24D0253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6" creationId="{2D03198A-67EB-D184-E8F4-2394A0C1F4FF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7" creationId="{95B9E45E-0E8D-725A-CA28-B595647C2B4C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8" creationId="{6BC79CEA-FA5A-3551-3529-EEA96EF1D9F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59" creationId="{2F2E22FE-4150-155B-EDED-B4A605A7AA4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0" creationId="{32A4CEF2-C0CC-6B0C-AD5A-7DA5B0BE5CA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1" creationId="{17B12099-9F34-5B50-1FA4-0FE576311F9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2" creationId="{CCFA5834-7AC8-C27B-48F2-2BB9BD22C6AA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3" creationId="{F0AEE607-CAAC-FBF4-1FC8-C0A62D318721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5" creationId="{D07E38BF-BA2D-F906-EED1-CE391719C01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6" creationId="{8C62AF1B-C104-1461-96E8-62B985FDB1EE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7" creationId="{766AD41B-F346-2412-4FE2-85CEB0ACA66B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8" creationId="{75F0D662-E1B2-BEEF-AD95-EF34B970B257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69" creationId="{F971A5D7-F4EA-70DC-E24E-110F9F02C76F}"/>
          </ac:inkMkLst>
        </pc:inkChg>
        <pc:inkChg chg="add del">
          <ac:chgData name="Kokchun Giang" userId="67e2125d-ec8c-4323-9653-9824a2ad815f" providerId="ADAL" clId="{10EEDAB3-2DB0-BA4D-8CC6-6424E46A9142}" dt="2024-01-13T15:28:33.444" v="2915" actId="478"/>
          <ac:inkMkLst>
            <pc:docMk/>
            <pc:sldMk cId="744054261" sldId="328"/>
            <ac:inkMk id="170" creationId="{98D2165F-5CF9-9D5B-CC0A-E146F0D89765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1" creationId="{CB5E85D1-12DD-8238-C0E4-96A28CC427C9}"/>
          </ac:inkMkLst>
        </pc:inkChg>
        <pc:inkChg chg="add mod">
          <ac:chgData name="Kokchun Giang" userId="67e2125d-ec8c-4323-9653-9824a2ad815f" providerId="ADAL" clId="{10EEDAB3-2DB0-BA4D-8CC6-6424E46A9142}" dt="2024-01-13T13:57:13.968" v="1068"/>
          <ac:inkMkLst>
            <pc:docMk/>
            <pc:sldMk cId="744054261" sldId="328"/>
            <ac:inkMk id="172" creationId="{846E571F-0C7B-E284-FC37-15D06DFF770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6" creationId="{FAE6586E-A4EA-68E8-9A05-7E002B5CE07D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7" creationId="{247A9C27-A4BD-663D-62E4-0BAEE5F4D34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8" creationId="{74817BE0-6042-AD68-C362-5B40BC85FC81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79" creationId="{62F183A6-31D2-6CB5-DD29-3B5D7D50ED40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0" creationId="{DA04CD70-33F7-0632-BBD6-6B3645A88AF7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1" creationId="{82DF8F50-0FC0-2CD1-7B0A-73A6A6FD7DE6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2" creationId="{ADF1FBB2-1946-F151-711D-5E43498CA41A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3" creationId="{CAE059EF-A0E4-AD5F-E858-22A1B3B21FE4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4" creationId="{E13827B2-25C3-126A-300F-58682D6BAB68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5" creationId="{36EE3B3E-F9DA-790D-C7C1-D6F1F73AC0F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6" creationId="{60D0D3BB-EE71-4B1A-54D6-0A5494A623C3}"/>
          </ac:inkMkLst>
        </pc:inkChg>
        <pc:inkChg chg="add mod">
          <ac:chgData name="Kokchun Giang" userId="67e2125d-ec8c-4323-9653-9824a2ad815f" providerId="ADAL" clId="{10EEDAB3-2DB0-BA4D-8CC6-6424E46A9142}" dt="2024-01-13T13:57:37.633" v="1081"/>
          <ac:inkMkLst>
            <pc:docMk/>
            <pc:sldMk cId="744054261" sldId="328"/>
            <ac:inkMk id="187" creationId="{D2E5976F-27CA-519D-9934-D13C0CE636C1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0" creationId="{B59D1A4A-67F2-9636-89CF-605316E9FBE5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1" creationId="{B70473C0-74C6-98C2-7B6C-9492734001D8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2" creationId="{117045E6-BD68-B587-279B-DC9614A8BC73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3" creationId="{1DF5D2BF-2D95-4331-89F8-F2D0578BF04B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4" creationId="{C9DDD9E6-9B48-F9B9-9302-1770FAEBA33E}"/>
          </ac:inkMkLst>
        </pc:inkChg>
        <pc:inkChg chg="add mod">
          <ac:chgData name="Kokchun Giang" userId="67e2125d-ec8c-4323-9653-9824a2ad815f" providerId="ADAL" clId="{10EEDAB3-2DB0-BA4D-8CC6-6424E46A9142}" dt="2024-01-13T13:57:45.169" v="1089"/>
          <ac:inkMkLst>
            <pc:docMk/>
            <pc:sldMk cId="744054261" sldId="328"/>
            <ac:inkMk id="195" creationId="{2CB9D527-5A7C-9A0C-5749-62291317505C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6" creationId="{A0B5A1D6-AD7F-9C91-1BCF-6519FD33DF13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199" creationId="{359AE220-B3F8-4D5E-65EB-554037613EE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0" creationId="{DFA62C24-D243-D013-04C0-277F8B75E3C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1" creationId="{5A37F811-E84E-D14F-E35A-1AE338D956AB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2" creationId="{4080B42C-772B-DCF7-3997-DB26654D3968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3" creationId="{7DA2F7AE-DB1D-56FC-E042-9316991E6590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4" creationId="{948470C9-CB56-28DF-B79D-BA58B7DC8314}"/>
          </ac:inkMkLst>
        </pc:inkChg>
        <pc:inkChg chg="add mod">
          <ac:chgData name="Kokchun Giang" userId="67e2125d-ec8c-4323-9653-9824a2ad815f" providerId="ADAL" clId="{10EEDAB3-2DB0-BA4D-8CC6-6424E46A9142}" dt="2024-01-13T13:57:48.838" v="1097"/>
          <ac:inkMkLst>
            <pc:docMk/>
            <pc:sldMk cId="744054261" sldId="328"/>
            <ac:inkMk id="205" creationId="{51F9F99E-2FE9-9CEA-BC10-1C657BF69EC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8" creationId="{4AF58931-AE1E-4411-F67D-9597B4C58F1E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09" creationId="{2E776BDE-6FCB-C44E-E3EF-B70B4562774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0" creationId="{B5D389A3-DCB7-B4D3-0BA3-BEF46970D350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1" creationId="{793C54A6-C69E-7389-1B42-B4D126100C4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2" creationId="{21A64400-E5B2-1C63-7656-A97BCB0CECB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3" creationId="{27FFAF67-6892-5D2A-249C-AAA4B58B886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4" creationId="{0AD94486-BC4E-C7D8-30A2-960D7E37F0A1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5" creationId="{506009ED-EC76-C6EE-4222-70D74CB4BB5B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6" creationId="{B813DCFE-8E61-38C1-7160-1F9019FF6A47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7" creationId="{C36FD68C-52A7-9425-9AD2-1839ADA24CD9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8" creationId="{F29730B7-27DB-70AF-7767-22869EEEB23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19" creationId="{120F6FA8-5739-65A7-2113-2CCC1DE0D186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0" creationId="{0FF938A2-EE56-FC1A-EE5A-35F3A03E1A6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1" creationId="{00A90785-F8B2-CDC0-3D3F-E9459598C13C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2" creationId="{AB8A6384-3E60-CBD4-1981-7B3E5DED46FA}"/>
          </ac:inkMkLst>
        </pc:inkChg>
        <pc:inkChg chg="add mod">
          <ac:chgData name="Kokchun Giang" userId="67e2125d-ec8c-4323-9653-9824a2ad815f" providerId="ADAL" clId="{10EEDAB3-2DB0-BA4D-8CC6-6424E46A9142}" dt="2024-01-13T13:58:12.686" v="1120"/>
          <ac:inkMkLst>
            <pc:docMk/>
            <pc:sldMk cId="744054261" sldId="328"/>
            <ac:inkMk id="223" creationId="{70D40866-0C2F-80CD-150C-D50E768A59F3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5" creationId="{66BB9D10-E423-451B-4802-5BC8426FD45F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6" creationId="{66523843-F2A1-58F1-E92F-75C1313EE7E6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27" creationId="{AC4B0429-7A95-890E-EB04-8B2AE7337DD8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8" creationId="{F063C89A-03A8-C233-1D0A-8005FCEC23E1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29" creationId="{3A7EDB1E-05F8-779F-36BF-08AA39FEBC0C}"/>
          </ac:inkMkLst>
        </pc:inkChg>
        <pc:inkChg chg="add mod">
          <ac:chgData name="Kokchun Giang" userId="67e2125d-ec8c-4323-9653-9824a2ad815f" providerId="ADAL" clId="{10EEDAB3-2DB0-BA4D-8CC6-6424E46A9142}" dt="2024-01-13T13:58:13.364" v="1122"/>
          <ac:inkMkLst>
            <pc:docMk/>
            <pc:sldMk cId="744054261" sldId="328"/>
            <ac:inkMk id="236" creationId="{07688F4A-97A8-4ACD-A665-94D0D39B49A9}"/>
          </ac:inkMkLst>
        </pc:inkChg>
        <pc:inkChg chg="add mod">
          <ac:chgData name="Kokchun Giang" userId="67e2125d-ec8c-4323-9653-9824a2ad815f" providerId="ADAL" clId="{10EEDAB3-2DB0-BA4D-8CC6-6424E46A9142}" dt="2024-01-13T13:58:16.684" v="1124"/>
          <ac:inkMkLst>
            <pc:docMk/>
            <pc:sldMk cId="744054261" sldId="328"/>
            <ac:inkMk id="238" creationId="{4DF7679A-63E0-A2C4-6519-A392E641B074}"/>
          </ac:inkMkLst>
        </pc:inkChg>
        <pc:inkChg chg="add mod">
          <ac:chgData name="Kokchun Giang" userId="67e2125d-ec8c-4323-9653-9824a2ad815f" providerId="ADAL" clId="{10EEDAB3-2DB0-BA4D-8CC6-6424E46A9142}" dt="2024-01-13T15:28:57.824" v="2916" actId="164"/>
          <ac:inkMkLst>
            <pc:docMk/>
            <pc:sldMk cId="744054261" sldId="328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1" creationId="{0FFFE1CE-477E-DE7C-F91F-5635B406BDD3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2" creationId="{674BCE6A-8445-E521-4B93-948EE5BE86BE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3" creationId="{C0D5CDC6-79EE-BCC3-9279-491E1AEC67FC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4" creationId="{F5FB83B6-361E-D70D-C681-DD6D65AC6548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5" creationId="{9736144C-91C5-ADC2-2207-0C64A8411AFA}"/>
          </ac:inkMkLst>
        </pc:inkChg>
        <pc:inkChg chg="add del mod">
          <ac:chgData name="Kokchun Giang" userId="67e2125d-ec8c-4323-9653-9824a2ad815f" providerId="ADAL" clId="{10EEDAB3-2DB0-BA4D-8CC6-6424E46A9142}" dt="2024-01-13T13:58:19.984" v="1134"/>
          <ac:inkMkLst>
            <pc:docMk/>
            <pc:sldMk cId="744054261" sldId="328"/>
            <ac:inkMk id="246" creationId="{62742200-A66B-94D3-0493-A3CF4B4AA91D}"/>
          </ac:inkMkLst>
        </pc:inkChg>
        <pc:inkChg chg="add mod">
          <ac:chgData name="Kokchun Giang" userId="67e2125d-ec8c-4323-9653-9824a2ad815f" providerId="ADAL" clId="{10EEDAB3-2DB0-BA4D-8CC6-6424E46A9142}" dt="2024-01-13T13:58:21.288" v="1136"/>
          <ac:inkMkLst>
            <pc:docMk/>
            <pc:sldMk cId="744054261" sldId="328"/>
            <ac:inkMk id="248" creationId="{012A5F08-D9F0-C29F-FD80-2F19EA38692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0" creationId="{9A30AF23-BD1C-76D3-67A1-E22C7F1EF3B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1" creationId="{75348921-5351-C3FB-9507-C6C8960BCA7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2" creationId="{B960F8FC-7759-2415-36FD-263CB18CC5AC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3" creationId="{4CC79FE2-3E17-6F87-E81E-4B10D71928E6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4" creationId="{4FDD81B4-9711-A7A1-FB53-B21A00F2DEEE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5" creationId="{6D7075DC-C8A4-C92D-126D-C083BB894208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6" creationId="{62B2FA24-021B-63B7-99CE-80EF22AD94CD}"/>
          </ac:inkMkLst>
        </pc:inkChg>
        <pc:inkChg chg="add mod">
          <ac:chgData name="Kokchun Giang" userId="67e2125d-ec8c-4323-9653-9824a2ad815f" providerId="ADAL" clId="{10EEDAB3-2DB0-BA4D-8CC6-6424E46A9142}" dt="2024-01-13T13:58:25.249" v="1145"/>
          <ac:inkMkLst>
            <pc:docMk/>
            <pc:sldMk cId="744054261" sldId="328"/>
            <ac:inkMk id="257" creationId="{3A6A314B-B43B-9D50-DFDC-FA22C9A4F08E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0" creationId="{E1A45CE2-FA7D-1037-E3AF-A1469939B567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1" creationId="{FD1011A8-F8C5-F956-C699-6BBCDF1C803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2" creationId="{37C66351-F3A7-D2FC-A648-D130CC765B8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3" creationId="{80DADA47-F45C-E8B3-EC0A-7BB0C7BF08AA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4" creationId="{3BC0EA3B-411E-1E52-A353-BB5A8F4544FC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5" creationId="{8B5FA379-056B-04AA-8C0A-D02BE37CA636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6" creationId="{2B9D27A8-650E-DDEE-E46A-89760D900A6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7" creationId="{AAEDB383-6A1E-2039-301B-FDB19373A3A0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8" creationId="{45B07A17-A65C-3FA9-8E6C-83018DB97EA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69" creationId="{E3FA5E40-C8E9-DE1A-E68C-2481D2F8C515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0" creationId="{A8C7E3E5-31BF-943E-5235-349EF4CE8B0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1" creationId="{9B4303CA-23C8-5E8B-31C2-C85CF3A5E067}"/>
          </ac:inkMkLst>
        </pc:inkChg>
        <pc:inkChg chg="add del">
          <ac:chgData name="Kokchun Giang" userId="67e2125d-ec8c-4323-9653-9824a2ad815f" providerId="ADAL" clId="{10EEDAB3-2DB0-BA4D-8CC6-6424E46A9142}" dt="2024-01-13T13:58:33.197" v="1159" actId="9405"/>
          <ac:inkMkLst>
            <pc:docMk/>
            <pc:sldMk cId="744054261" sldId="328"/>
            <ac:inkMk id="272" creationId="{9F30AE15-3DCA-6F1D-6E3B-120B2CEE580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4" creationId="{075F91A5-23AB-F46E-82E5-E9074E1C75D4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6" creationId="{A31E3204-9D81-F0B6-7A67-5453851EFC3B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7" creationId="{53A792F8-764B-901B-AAC2-FD1305AD528F}"/>
          </ac:inkMkLst>
        </pc:inkChg>
        <pc:inkChg chg="add mod">
          <ac:chgData name="Kokchun Giang" userId="67e2125d-ec8c-4323-9653-9824a2ad815f" providerId="ADAL" clId="{10EEDAB3-2DB0-BA4D-8CC6-6424E46A9142}" dt="2024-01-13T13:58:37.433" v="1166"/>
          <ac:inkMkLst>
            <pc:docMk/>
            <pc:sldMk cId="744054261" sldId="328"/>
            <ac:inkMk id="278" creationId="{84EF51CC-FA47-4476-CF2A-7C0278649509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1" creationId="{254B4EEB-9F51-EA90-D942-EBC31FE0463C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2" creationId="{CA2BA734-0C83-B8CF-A1F6-4121CE3A997F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4" creationId="{8A87431B-6CF5-2D25-6457-03918D1461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5" creationId="{0A96D973-6885-EB52-26A1-C736A3522562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6" creationId="{A0855E53-7CC0-4B6C-9E15-A2B185E3F631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7" creationId="{10D5F38E-EB07-E8DD-CA48-AB2578C0DDE4}"/>
          </ac:inkMkLst>
        </pc:inkChg>
        <pc:inkChg chg="add mod">
          <ac:chgData name="Kokchun Giang" userId="67e2125d-ec8c-4323-9653-9824a2ad815f" providerId="ADAL" clId="{10EEDAB3-2DB0-BA4D-8CC6-6424E46A9142}" dt="2024-01-13T14:01:11.185" v="1177"/>
          <ac:inkMkLst>
            <pc:docMk/>
            <pc:sldMk cId="744054261" sldId="328"/>
            <ac:inkMk id="288" creationId="{A3D0572A-F020-FA45-DCE7-41B438677A5A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0" creationId="{E9F3B44E-1ABF-E328-1A07-B053DB4566A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1" creationId="{5A118EB3-1A62-D3B0-5C4F-EC7CE54553C0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2" creationId="{73442BF8-976C-22DF-029B-1D73F7D3EFC1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3" creationId="{F1EB4572-87D8-5457-32DF-712F55C597FE}"/>
          </ac:inkMkLst>
        </pc:inkChg>
        <pc:inkChg chg="add mod">
          <ac:chgData name="Kokchun Giang" userId="67e2125d-ec8c-4323-9653-9824a2ad815f" providerId="ADAL" clId="{10EEDAB3-2DB0-BA4D-8CC6-6424E46A9142}" dt="2024-01-13T14:01:18.654" v="1184"/>
          <ac:inkMkLst>
            <pc:docMk/>
            <pc:sldMk cId="744054261" sldId="328"/>
            <ac:inkMk id="294" creationId="{0A9A1C74-D0AA-EC61-D92A-22D5248C54E4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295" creationId="{7C1FC702-C43F-C675-4EF3-320940B1EAD4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7" creationId="{6DBAE978-18B9-2695-EA9E-A375B7A26E09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8" creationId="{EBCC02D2-4746-F4FF-D065-CE09B19B46CA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299" creationId="{A7A004F9-2946-CEEB-B26F-7F3595FB631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0" creationId="{EA36DBA7-5E8B-D20A-3BCF-25F31A3F0042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1" creationId="{067AD0F6-5066-213F-B72A-A9EE50B81C2D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3" creationId="{286A94AA-B6E7-AEC7-7DA4-820FF7967523}"/>
          </ac:inkMkLst>
        </pc:inkChg>
        <pc:inkChg chg="add mod">
          <ac:chgData name="Kokchun Giang" userId="67e2125d-ec8c-4323-9653-9824a2ad815f" providerId="ADAL" clId="{10EEDAB3-2DB0-BA4D-8CC6-6424E46A9142}" dt="2024-01-13T14:01:24.763" v="1193"/>
          <ac:inkMkLst>
            <pc:docMk/>
            <pc:sldMk cId="744054261" sldId="328"/>
            <ac:inkMk id="304" creationId="{B88D134A-58F4-3B57-AF88-EBC08449DD41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06" creationId="{41E36F5B-C63D-02C6-9BFA-31B3646EE184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7" creationId="{54AFE81F-E46F-BEE3-C8C5-6E65BBF28C09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8" creationId="{3098887E-9BEB-5FB3-C0D4-069970B6C932}"/>
          </ac:inkMkLst>
        </pc:inkChg>
        <pc:inkChg chg="add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09" creationId="{99001FEB-4283-DA07-38E2-58097F99362D}"/>
          </ac:inkMkLst>
        </pc:inkChg>
        <pc:inkChg chg="add mod">
          <ac:chgData name="Kokchun Giang" userId="67e2125d-ec8c-4323-9653-9824a2ad815f" providerId="ADAL" clId="{10EEDAB3-2DB0-BA4D-8CC6-6424E46A9142}" dt="2024-01-13T15:30:23.949" v="2921" actId="164"/>
          <ac:inkMkLst>
            <pc:docMk/>
            <pc:sldMk cId="744054261" sldId="328"/>
            <ac:inkMk id="311" creationId="{52F26885-94D1-309D-852A-AF15F9350B98}"/>
          </ac:inkMkLst>
        </pc:inkChg>
        <pc:inkChg chg="add del mod">
          <ac:chgData name="Kokchun Giang" userId="67e2125d-ec8c-4323-9653-9824a2ad815f" providerId="ADAL" clId="{10EEDAB3-2DB0-BA4D-8CC6-6424E46A9142}" dt="2024-01-13T14:01:40.959" v="1221" actId="9405"/>
          <ac:inkMkLst>
            <pc:docMk/>
            <pc:sldMk cId="744054261" sldId="328"/>
            <ac:inkMk id="312" creationId="{D0C3F380-E241-0D5B-008F-DB4AA6442BB4}"/>
          </ac:inkMkLst>
        </pc:inkChg>
        <pc:inkChg chg="add del mod">
          <ac:chgData name="Kokchun Giang" userId="67e2125d-ec8c-4323-9653-9824a2ad815f" providerId="ADAL" clId="{10EEDAB3-2DB0-BA4D-8CC6-6424E46A9142}" dt="2024-01-13T14:01:40.416" v="1220" actId="9405"/>
          <ac:inkMkLst>
            <pc:docMk/>
            <pc:sldMk cId="744054261" sldId="328"/>
            <ac:inkMk id="313" creationId="{AA06AD45-AEB5-05A9-7BED-E6637D2F4689}"/>
          </ac:inkMkLst>
        </pc:inkChg>
        <pc:inkChg chg="add del mod">
          <ac:chgData name="Kokchun Giang" userId="67e2125d-ec8c-4323-9653-9824a2ad815f" providerId="ADAL" clId="{10EEDAB3-2DB0-BA4D-8CC6-6424E46A9142}" dt="2024-01-13T14:01:40.074" v="1219" actId="9405"/>
          <ac:inkMkLst>
            <pc:docMk/>
            <pc:sldMk cId="744054261" sldId="328"/>
            <ac:inkMk id="314" creationId="{06A607A5-22A3-9948-51F4-5A991CEF2E8B}"/>
          </ac:inkMkLst>
        </pc:inkChg>
        <pc:inkChg chg="add del mod">
          <ac:chgData name="Kokchun Giang" userId="67e2125d-ec8c-4323-9653-9824a2ad815f" providerId="ADAL" clId="{10EEDAB3-2DB0-BA4D-8CC6-6424E46A9142}" dt="2024-01-13T14:01:39.713" v="1218" actId="9405"/>
          <ac:inkMkLst>
            <pc:docMk/>
            <pc:sldMk cId="744054261" sldId="328"/>
            <ac:inkMk id="315" creationId="{4305CB68-F0E3-8E11-B811-899C2975F256}"/>
          </ac:inkMkLst>
        </pc:inkChg>
        <pc:inkChg chg="add del mod">
          <ac:chgData name="Kokchun Giang" userId="67e2125d-ec8c-4323-9653-9824a2ad815f" providerId="ADAL" clId="{10EEDAB3-2DB0-BA4D-8CC6-6424E46A9142}" dt="2024-01-13T14:01:39.487" v="1217" actId="9405"/>
          <ac:inkMkLst>
            <pc:docMk/>
            <pc:sldMk cId="744054261" sldId="328"/>
            <ac:inkMk id="316" creationId="{5A0B824F-B232-D70D-2C01-9EE2474920D0}"/>
          </ac:inkMkLst>
        </pc:inkChg>
        <pc:inkChg chg="add del mod">
          <ac:chgData name="Kokchun Giang" userId="67e2125d-ec8c-4323-9653-9824a2ad815f" providerId="ADAL" clId="{10EEDAB3-2DB0-BA4D-8CC6-6424E46A9142}" dt="2024-01-13T14:01:39.225" v="1216" actId="9405"/>
          <ac:inkMkLst>
            <pc:docMk/>
            <pc:sldMk cId="744054261" sldId="328"/>
            <ac:inkMk id="317" creationId="{249B428C-BCD4-ABB6-B10D-E401204038E2}"/>
          </ac:inkMkLst>
        </pc:inkChg>
        <pc:inkChg chg="add del mod">
          <ac:chgData name="Kokchun Giang" userId="67e2125d-ec8c-4323-9653-9824a2ad815f" providerId="ADAL" clId="{10EEDAB3-2DB0-BA4D-8CC6-6424E46A9142}" dt="2024-01-13T14:01:38.983" v="1215" actId="9405"/>
          <ac:inkMkLst>
            <pc:docMk/>
            <pc:sldMk cId="744054261" sldId="328"/>
            <ac:inkMk id="318" creationId="{364E3063-D6E0-56EA-73D7-BDAFC10EFCD9}"/>
          </ac:inkMkLst>
        </pc:inkChg>
        <pc:inkChg chg="add del mod">
          <ac:chgData name="Kokchun Giang" userId="67e2125d-ec8c-4323-9653-9824a2ad815f" providerId="ADAL" clId="{10EEDAB3-2DB0-BA4D-8CC6-6424E46A9142}" dt="2024-01-13T14:01:38.820" v="1214" actId="9405"/>
          <ac:inkMkLst>
            <pc:docMk/>
            <pc:sldMk cId="744054261" sldId="328"/>
            <ac:inkMk id="319" creationId="{F4D58FA8-3A6F-D995-EAC4-C351BF9AC449}"/>
          </ac:inkMkLst>
        </pc:inkChg>
        <pc:inkChg chg="add del mod">
          <ac:chgData name="Kokchun Giang" userId="67e2125d-ec8c-4323-9653-9824a2ad815f" providerId="ADAL" clId="{10EEDAB3-2DB0-BA4D-8CC6-6424E46A9142}" dt="2024-01-13T14:01:38.600" v="1213" actId="9405"/>
          <ac:inkMkLst>
            <pc:docMk/>
            <pc:sldMk cId="744054261" sldId="328"/>
            <ac:inkMk id="320" creationId="{31BF6315-319B-C6CA-2A95-2C7C8337CE9A}"/>
          </ac:inkMkLst>
        </pc:inkChg>
        <pc:inkChg chg="add del mod">
          <ac:chgData name="Kokchun Giang" userId="67e2125d-ec8c-4323-9653-9824a2ad815f" providerId="ADAL" clId="{10EEDAB3-2DB0-BA4D-8CC6-6424E46A9142}" dt="2024-01-13T14:01:38.411" v="1212"/>
          <ac:inkMkLst>
            <pc:docMk/>
            <pc:sldMk cId="744054261" sldId="328"/>
            <ac:inkMk id="321" creationId="{142F24D3-C442-BC01-12FB-1D8EF5D8274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3" creationId="{1C1B3ABB-6E74-4A2C-34F4-FD0E8152D7AA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4" creationId="{23D0BC77-793E-59F8-BC81-078144663069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6" creationId="{A21FC407-0558-BC0B-E756-80046ECABDB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8" creationId="{ABB2869A-7DAA-2813-A86E-98F6694C3250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29" creationId="{E08E564C-ED2C-BC06-7E6E-FCA462E4FCAF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0" creationId="{D16169D1-CAC9-473A-6745-B058B24FF11E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1" creationId="{4853F83F-36AE-A28E-E5B9-B53A7D6E7C5C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3" creationId="{3B58D2F1-CDF4-1E64-813B-C493DF283E08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4" creationId="{A4DFD582-07E4-E49C-3420-264DEB3DA38B}"/>
          </ac:inkMkLst>
        </pc:inkChg>
        <pc:inkChg chg="add mod">
          <ac:chgData name="Kokchun Giang" userId="67e2125d-ec8c-4323-9653-9824a2ad815f" providerId="ADAL" clId="{10EEDAB3-2DB0-BA4D-8CC6-6424E46A9142}" dt="2024-01-13T14:01:48.337" v="1235"/>
          <ac:inkMkLst>
            <pc:docMk/>
            <pc:sldMk cId="744054261" sldId="328"/>
            <ac:inkMk id="335" creationId="{2144C6E2-925C-DA4E-A1F4-350C82DF2041}"/>
          </ac:inkMkLst>
        </pc:inkChg>
        <pc:inkChg chg="add">
          <ac:chgData name="Kokchun Giang" userId="67e2125d-ec8c-4323-9653-9824a2ad815f" providerId="ADAL" clId="{10EEDAB3-2DB0-BA4D-8CC6-6424E46A9142}" dt="2024-01-13T14:02:02.411" v="1236" actId="9405"/>
          <ac:inkMkLst>
            <pc:docMk/>
            <pc:sldMk cId="744054261" sldId="328"/>
            <ac:inkMk id="337" creationId="{5373C939-B683-BB0E-F28F-FBDE274616E6}"/>
          </ac:inkMkLst>
        </pc:inkChg>
        <pc:inkChg chg="add del mod">
          <ac:chgData name="Kokchun Giang" userId="67e2125d-ec8c-4323-9653-9824a2ad815f" providerId="ADAL" clId="{10EEDAB3-2DB0-BA4D-8CC6-6424E46A9142}" dt="2024-01-13T14:02:33.078" v="1250" actId="9405"/>
          <ac:inkMkLst>
            <pc:docMk/>
            <pc:sldMk cId="744054261" sldId="328"/>
            <ac:inkMk id="338" creationId="{A841A69C-A2AE-403D-F817-801653B7D9DE}"/>
          </ac:inkMkLst>
        </pc:inkChg>
        <pc:inkChg chg="add del mod">
          <ac:chgData name="Kokchun Giang" userId="67e2125d-ec8c-4323-9653-9824a2ad815f" providerId="ADAL" clId="{10EEDAB3-2DB0-BA4D-8CC6-6424E46A9142}" dt="2024-01-13T14:02:32.639" v="1249" actId="9405"/>
          <ac:inkMkLst>
            <pc:docMk/>
            <pc:sldMk cId="744054261" sldId="328"/>
            <ac:inkMk id="339" creationId="{B0964489-9805-E9E0-A350-19D4462C085F}"/>
          </ac:inkMkLst>
        </pc:inkChg>
        <pc:inkChg chg="add del mod">
          <ac:chgData name="Kokchun Giang" userId="67e2125d-ec8c-4323-9653-9824a2ad815f" providerId="ADAL" clId="{10EEDAB3-2DB0-BA4D-8CC6-6424E46A9142}" dt="2024-01-13T14:02:32.070" v="1248" actId="9405"/>
          <ac:inkMkLst>
            <pc:docMk/>
            <pc:sldMk cId="744054261" sldId="328"/>
            <ac:inkMk id="340" creationId="{D482CB59-753F-E38F-B70A-BBA75CB08764}"/>
          </ac:inkMkLst>
        </pc:inkChg>
        <pc:inkChg chg="add del mod">
          <ac:chgData name="Kokchun Giang" userId="67e2125d-ec8c-4323-9653-9824a2ad815f" providerId="ADAL" clId="{10EEDAB3-2DB0-BA4D-8CC6-6424E46A9142}" dt="2024-01-13T14:02:31.879" v="1247" actId="9405"/>
          <ac:inkMkLst>
            <pc:docMk/>
            <pc:sldMk cId="744054261" sldId="328"/>
            <ac:inkMk id="341" creationId="{FA7873CD-5D67-0529-A39F-A31118145579}"/>
          </ac:inkMkLst>
        </pc:inkChg>
        <pc:inkChg chg="add del mod">
          <ac:chgData name="Kokchun Giang" userId="67e2125d-ec8c-4323-9653-9824a2ad815f" providerId="ADAL" clId="{10EEDAB3-2DB0-BA4D-8CC6-6424E46A9142}" dt="2024-01-13T14:02:31.673" v="1246" actId="9405"/>
          <ac:inkMkLst>
            <pc:docMk/>
            <pc:sldMk cId="744054261" sldId="328"/>
            <ac:inkMk id="342" creationId="{CE8375DE-0C38-C644-3680-D916460440A3}"/>
          </ac:inkMkLst>
        </pc:inkChg>
        <pc:inkChg chg="add del mod">
          <ac:chgData name="Kokchun Giang" userId="67e2125d-ec8c-4323-9653-9824a2ad815f" providerId="ADAL" clId="{10EEDAB3-2DB0-BA4D-8CC6-6424E46A9142}" dt="2024-01-13T14:02:31.473" v="1245"/>
          <ac:inkMkLst>
            <pc:docMk/>
            <pc:sldMk cId="744054261" sldId="328"/>
            <ac:inkMk id="343" creationId="{413EB494-A87B-C7B3-E4E3-328525CC464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6" creationId="{2C54F077-2B1A-7594-86BD-9373C1B4A1B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7" creationId="{554D64F9-F265-C7D3-F070-1F204E621B1A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8" creationId="{8D18ADE3-9BCA-6F68-0BD3-F5F7A95FC614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49" creationId="{66B79A42-2033-47D5-6251-06745CB5C19F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0" creationId="{F9072A38-BAB8-8DED-276A-ABA64E941C33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1" creationId="{BB2DD2BC-F0AA-5837-5876-84D1C69DE1A2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2" creationId="{7B9CD494-09FD-181A-09B0-71D3A9F54D11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3" creationId="{97D89F03-939D-8E2B-ED1D-6F24182C70B8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4" creationId="{864003FA-70CA-AD10-83FC-C3E34FC87760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5" creationId="{28ACD5B8-A206-0B08-B622-186408C8B8DE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6" creationId="{5A19C1CB-BA79-AA1D-679D-DC998EBE580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357" creationId="{7E0C1F9A-23FF-6538-5313-C936B1EDA007}"/>
          </ac:inkMkLst>
        </pc:inkChg>
        <pc:inkChg chg="add mod">
          <ac:chgData name="Kokchun Giang" userId="67e2125d-ec8c-4323-9653-9824a2ad815f" providerId="ADAL" clId="{10EEDAB3-2DB0-BA4D-8CC6-6424E46A9142}" dt="2024-01-13T14:02:41.190" v="1263"/>
          <ac:inkMkLst>
            <pc:docMk/>
            <pc:sldMk cId="744054261" sldId="328"/>
            <ac:inkMk id="357" creationId="{B98021E3-1EBB-84D8-6154-73128A412A89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0" creationId="{3CD8BB5F-EB38-659C-3C2F-458FBFAB7B0A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1" creationId="{58364EEA-B576-376B-2702-01558E6703A2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63" creationId="{477AE652-25ED-D3FC-075F-95EAFCBB6C43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5" creationId="{BDB7AA4D-8ADD-3F55-8AE0-6B47B6EE3B31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66" creationId="{BC022495-6B32-5476-9B54-F5152EFC437A}"/>
          </ac:inkMkLst>
        </pc:inkChg>
        <pc:inkChg chg="add del">
          <ac:chgData name="Kokchun Giang" userId="67e2125d-ec8c-4323-9653-9824a2ad815f" providerId="ADAL" clId="{10EEDAB3-2DB0-BA4D-8CC6-6424E46A9142}" dt="2024-01-13T14:02:49.589" v="1272" actId="9405"/>
          <ac:inkMkLst>
            <pc:docMk/>
            <pc:sldMk cId="744054261" sldId="328"/>
            <ac:inkMk id="367" creationId="{5C3B3C14-02F5-ABD1-1641-81DFC103F571}"/>
          </ac:inkMkLst>
        </pc:inkChg>
        <pc:inkChg chg="add del mod">
          <ac:chgData name="Kokchun Giang" userId="67e2125d-ec8c-4323-9653-9824a2ad815f" providerId="ADAL" clId="{10EEDAB3-2DB0-BA4D-8CC6-6424E46A9142}" dt="2024-01-13T14:02:55.655" v="1284"/>
          <ac:inkMkLst>
            <pc:docMk/>
            <pc:sldMk cId="744054261" sldId="328"/>
            <ac:inkMk id="368" creationId="{4CD71F69-B1FD-336C-A852-113B23D0A4FE}"/>
          </ac:inkMkLst>
        </pc:inkChg>
        <pc:inkChg chg="add del mod">
          <ac:chgData name="Kokchun Giang" userId="67e2125d-ec8c-4323-9653-9824a2ad815f" providerId="ADAL" clId="{10EEDAB3-2DB0-BA4D-8CC6-6424E46A9142}" dt="2024-01-13T14:02:55.434" v="1282"/>
          <ac:inkMkLst>
            <pc:docMk/>
            <pc:sldMk cId="744054261" sldId="328"/>
            <ac:inkMk id="370" creationId="{CC2C4FC1-D467-8E8F-999F-2200E564EDC9}"/>
          </ac:inkMkLst>
        </pc:inkChg>
        <pc:inkChg chg="add del mod">
          <ac:chgData name="Kokchun Giang" userId="67e2125d-ec8c-4323-9653-9824a2ad815f" providerId="ADAL" clId="{10EEDAB3-2DB0-BA4D-8CC6-6424E46A9142}" dt="2024-01-13T14:02:55.200" v="1280"/>
          <ac:inkMkLst>
            <pc:docMk/>
            <pc:sldMk cId="744054261" sldId="328"/>
            <ac:inkMk id="372" creationId="{521EDA8E-843C-A2ED-49B9-39E026AF96A6}"/>
          </ac:inkMkLst>
        </pc:inkChg>
        <pc:inkChg chg="add mod">
          <ac:chgData name="Kokchun Giang" userId="67e2125d-ec8c-4323-9653-9824a2ad815f" providerId="ADAL" clId="{10EEDAB3-2DB0-BA4D-8CC6-6424E46A9142}" dt="2024-01-13T14:02:57.713" v="1286"/>
          <ac:inkMkLst>
            <pc:docMk/>
            <pc:sldMk cId="744054261" sldId="328"/>
            <ac:inkMk id="374" creationId="{E92B31A9-5427-22B0-146F-95CC47D97786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6" creationId="{D08EE010-8B09-6A50-7C05-E2B4C4F0C2BB}"/>
          </ac:inkMkLst>
        </pc:inkChg>
        <pc:inkChg chg="add mod">
          <ac:chgData name="Kokchun Giang" userId="67e2125d-ec8c-4323-9653-9824a2ad815f" providerId="ADAL" clId="{10EEDAB3-2DB0-BA4D-8CC6-6424E46A9142}" dt="2024-01-13T15:30:34.441" v="2924" actId="164"/>
          <ac:inkMkLst>
            <pc:docMk/>
            <pc:sldMk cId="744054261" sldId="328"/>
            <ac:inkMk id="377" creationId="{9DAE37D8-F532-6A0B-F870-7657FC64346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8" creationId="{8FF7C389-17AB-EAEF-0E2A-D0C9B07DDDE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79" creationId="{A72670EE-003F-18C4-B403-CDCA54AEC3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0" creationId="{D23DD318-8A62-77CB-FDA8-51C11C9AC77A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1" creationId="{8E7DE7F5-7A4E-0462-E2F3-1BDE408069B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2" creationId="{9349EC3B-45D5-F588-BCC1-28600CE5643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3" creationId="{52087264-CE92-48AE-B0A1-C7CBC41B8D8D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4" creationId="{F427C740-3054-E736-C1C7-1D0ADD35B8D0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5" creationId="{2AAED80B-B8B2-8E48-6107-14E7762D5CD8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6" creationId="{DFCA5D38-B461-B403-6397-8B7DEEB6E5F9}"/>
          </ac:inkMkLst>
        </pc:inkChg>
        <pc:inkChg chg="add mod">
          <ac:chgData name="Kokchun Giang" userId="67e2125d-ec8c-4323-9653-9824a2ad815f" providerId="ADAL" clId="{10EEDAB3-2DB0-BA4D-8CC6-6424E46A9142}" dt="2024-01-13T15:30:50.807" v="2928" actId="164"/>
          <ac:inkMkLst>
            <pc:docMk/>
            <pc:sldMk cId="744054261" sldId="328"/>
            <ac:inkMk id="387" creationId="{2454582C-75AC-0E31-4394-9440BC33F335}"/>
          </ac:inkMkLst>
        </pc:inkChg>
        <pc:inkChg chg="add del mod">
          <ac:chgData name="Kokchun Giang" userId="67e2125d-ec8c-4323-9653-9824a2ad815f" providerId="ADAL" clId="{10EEDAB3-2DB0-BA4D-8CC6-6424E46A9142}" dt="2024-01-13T14:03:31.532" v="1304" actId="9405"/>
          <ac:inkMkLst>
            <pc:docMk/>
            <pc:sldMk cId="744054261" sldId="328"/>
            <ac:inkMk id="388" creationId="{653CD52B-F519-E194-E86A-21716F8EAEA6}"/>
          </ac:inkMkLst>
        </pc:inkChg>
        <pc:inkChg chg="add del mod">
          <ac:chgData name="Kokchun Giang" userId="67e2125d-ec8c-4323-9653-9824a2ad815f" providerId="ADAL" clId="{10EEDAB3-2DB0-BA4D-8CC6-6424E46A9142}" dt="2024-01-13T14:03:30.974" v="1303"/>
          <ac:inkMkLst>
            <pc:docMk/>
            <pc:sldMk cId="744054261" sldId="328"/>
            <ac:inkMk id="389" creationId="{80C875B6-5021-95DE-2136-1900BCA18E2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1" creationId="{3CA2623A-DE13-DEC7-C806-90BA6AD5AEA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2" creationId="{E6E32ACC-AF62-D2DE-B45F-06EB8959702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3" creationId="{40203C74-4EE6-900A-6F55-59D4FCFBEAA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4" creationId="{F5B06E4D-5FBD-3B1B-9624-2F659D3DF47E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5" creationId="{0D95736D-C1D3-E4AD-1EFD-873DCD1118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6" creationId="{ABC48E16-C9F7-D8F8-EDA9-B43976FFEE1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7" creationId="{DAD3BA66-C721-48F7-EB98-6EC0A3F421C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399" creationId="{B415FCFF-6611-84CC-8861-4555B7089D5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0" creationId="{588693CD-B04B-150E-98E4-1D089196745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2" creationId="{0BE84416-8158-20DC-17F3-2CA78170FE2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3" creationId="{D7E791C8-824A-923A-3E6F-519E7FA83F2C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5" creationId="{9E5502AD-E098-41BD-4211-DDF165D0AD01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6" creationId="{65B1B75C-3DC5-5A91-3ECE-03B3D3E417D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8" creationId="{A9862B30-CC74-96B5-C31F-EE9735E9021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09" creationId="{F8B3C118-06F4-ECE9-5DF1-A84F838317F9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1" creationId="{ABF84B23-52AA-11F3-3C9E-900CD651359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2" creationId="{5D161680-54C0-3491-8FC5-DFB8AB39C730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3" creationId="{71A7E574-15A2-1247-D4D6-D96A440116C6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14" creationId="{AA7619A6-F4AB-E205-A72A-795320486948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6" creationId="{50D8D6D6-F4F7-46C4-5D31-C0B3E7456393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7" creationId="{32AF4850-AD2C-B73E-8C95-C3A8F75F056C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8" creationId="{3F04B659-0281-3C26-692E-1A5BB310B95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19" creationId="{942E34D6-F149-439A-C0E7-7AE83C1DE3C6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0" creationId="{DA403C79-5893-A428-FCEC-3FEEB08D47ED}"/>
          </ac:inkMkLst>
        </pc:inkChg>
        <pc:inkChg chg="add mod">
          <ac:chgData name="Kokchun Giang" userId="67e2125d-ec8c-4323-9653-9824a2ad815f" providerId="ADAL" clId="{10EEDAB3-2DB0-BA4D-8CC6-6424E46A9142}" dt="2024-01-13T15:30:57.247" v="2930" actId="164"/>
          <ac:inkMkLst>
            <pc:docMk/>
            <pc:sldMk cId="744054261" sldId="328"/>
            <ac:inkMk id="421" creationId="{BB32ED89-5336-B347-5526-F09CEE8E8E6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2" creationId="{2B2DDE4B-FB5D-220C-80FE-9EA45E4412D6}"/>
          </ac:inkMkLst>
        </pc:inkChg>
        <pc:inkChg chg="add del mod">
          <ac:chgData name="Kokchun Giang" userId="67e2125d-ec8c-4323-9653-9824a2ad815f" providerId="ADAL" clId="{10EEDAB3-2DB0-BA4D-8CC6-6424E46A9142}" dt="2024-01-13T14:04:04.579" v="1343" actId="9405"/>
          <ac:inkMkLst>
            <pc:docMk/>
            <pc:sldMk cId="744054261" sldId="328"/>
            <ac:inkMk id="422" creationId="{A6377765-936D-73A2-4545-279E8AA31035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3" creationId="{75426B72-00FF-8C03-3CCD-5C598A5D9761}"/>
          </ac:inkMkLst>
        </pc:inkChg>
        <pc:inkChg chg="add del mod">
          <ac:chgData name="Kokchun Giang" userId="67e2125d-ec8c-4323-9653-9824a2ad815f" providerId="ADAL" clId="{10EEDAB3-2DB0-BA4D-8CC6-6424E46A9142}" dt="2024-01-13T14:04:03.872" v="1342"/>
          <ac:inkMkLst>
            <pc:docMk/>
            <pc:sldMk cId="744054261" sldId="328"/>
            <ac:inkMk id="423" creationId="{B8DB29DC-822C-64FF-02A4-806B278FC403}"/>
          </ac:inkMkLst>
        </pc:inkChg>
        <pc:inkChg chg="add del">
          <ac:chgData name="Kokchun Giang" userId="67e2125d-ec8c-4323-9653-9824a2ad815f" providerId="ADAL" clId="{10EEDAB3-2DB0-BA4D-8CC6-6424E46A9142}" dt="2024-01-13T14:04:03.564" v="1339" actId="9405"/>
          <ac:inkMkLst>
            <pc:docMk/>
            <pc:sldMk cId="744054261" sldId="328"/>
            <ac:inkMk id="424" creationId="{6CE95A0D-B6E6-0AF1-A83D-156433798296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4" creationId="{94FDBEA5-B449-586A-760A-F4CC99476603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5" creationId="{FEA8BD2F-B671-8AB3-9064-7BD10EE8EC4D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6" creationId="{56F038B0-D276-904F-FE2A-FDB46CA4EB5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6" creationId="{8E650792-41A6-CFF2-02DB-1AD262A23750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7" creationId="{1B336D7E-E8E2-2183-EE88-6CE2A7E9F1A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7" creationId="{323A0296-3628-D3BB-B11A-2866918FB127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8" creationId="{9DC3B175-4B4D-64F9-382F-2041C8CB1B3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8" creationId="{AA3F3D72-761B-92D0-4E97-DBCB73140178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29" creationId="{6A577B74-E969-81A1-FAF5-45840014280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29" creationId="{72BBBF02-9418-47A5-4CA6-535CCB81A4CF}"/>
          </ac:inkMkLst>
        </pc:inkChg>
        <pc:inkChg chg="del">
          <ac:chgData name="Kokchun Giang" userId="67e2125d-ec8c-4323-9653-9824a2ad815f" providerId="ADAL" clId="{10EEDAB3-2DB0-BA4D-8CC6-6424E46A9142}" dt="2024-01-13T12:52:04.788" v="750" actId="478"/>
          <ac:inkMkLst>
            <pc:docMk/>
            <pc:sldMk cId="744054261" sldId="328"/>
            <ac:inkMk id="430" creationId="{138745EC-B661-7621-1EDF-A47F36703AB2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1" creationId="{82891CC8-FCD3-11DA-0B59-8EEED9C3B29D}"/>
          </ac:inkMkLst>
        </pc:inkChg>
        <pc:inkChg chg="del">
          <ac:chgData name="Kokchun Giang" userId="67e2125d-ec8c-4323-9653-9824a2ad815f" providerId="ADAL" clId="{10EEDAB3-2DB0-BA4D-8CC6-6424E46A9142}" dt="2024-01-13T12:52:08.448" v="752" actId="478"/>
          <ac:inkMkLst>
            <pc:docMk/>
            <pc:sldMk cId="744054261" sldId="328"/>
            <ac:inkMk id="431" creationId="{C66F511D-848D-DF97-A44F-ED37DDF36DA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2" creationId="{C7ABE41A-D8DA-14BE-5316-48C982847648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3" creationId="{551DDB82-D067-51A1-8E40-EB57E7F4C6C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4" creationId="{A9AF2CE4-509A-C889-C012-984B3E6E1CC7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6" creationId="{5A1D3A06-2CD2-4AD1-511A-B02F2A134ACB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7" creationId="{76D7BF42-BDE7-79EE-0F5D-A7F44209E46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8" creationId="{475F2BF3-5019-8ECC-69F5-1E5E2C2C45AA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39" creationId="{3F214E89-72F0-5175-1718-B3B031D849B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0" creationId="{8F94525E-79A4-47B6-2456-A5EA47BCEAED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1" creationId="{091E813E-1A29-5C7A-A280-1DE2441EAE05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2" creationId="{37B61D8E-18B5-8E4C-D0F0-E5AD435261DF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3" creationId="{B84B2589-CCF9-2B3A-F66B-FFA4115218C4}"/>
          </ac:inkMkLst>
        </pc:inkChg>
        <pc:inkChg chg="add mod">
          <ac:chgData name="Kokchun Giang" userId="67e2125d-ec8c-4323-9653-9824a2ad815f" providerId="ADAL" clId="{10EEDAB3-2DB0-BA4D-8CC6-6424E46A9142}" dt="2024-01-13T15:30:46.749" v="2927" actId="164"/>
          <ac:inkMkLst>
            <pc:docMk/>
            <pc:sldMk cId="744054261" sldId="328"/>
            <ac:inkMk id="445" creationId="{7152DEBD-30D4-0133-61FE-B09CCD769DE3}"/>
          </ac:inkMkLst>
        </pc:inkChg>
        <pc:inkChg chg="add del mod">
          <ac:chgData name="Kokchun Giang" userId="67e2125d-ec8c-4323-9653-9824a2ad815f" providerId="ADAL" clId="{10EEDAB3-2DB0-BA4D-8CC6-6424E46A9142}" dt="2024-01-13T14:04:51.093" v="1370" actId="9405"/>
          <ac:inkMkLst>
            <pc:docMk/>
            <pc:sldMk cId="744054261" sldId="328"/>
            <ac:inkMk id="447" creationId="{EFAA3804-D415-C688-DEDB-1F48EF1A3659}"/>
          </ac:inkMkLst>
        </pc:inkChg>
        <pc:inkChg chg="add del mod">
          <ac:chgData name="Kokchun Giang" userId="67e2125d-ec8c-4323-9653-9824a2ad815f" providerId="ADAL" clId="{10EEDAB3-2DB0-BA4D-8CC6-6424E46A9142}" dt="2024-01-13T14:04:50.772" v="1369"/>
          <ac:inkMkLst>
            <pc:docMk/>
            <pc:sldMk cId="744054261" sldId="328"/>
            <ac:inkMk id="448" creationId="{014D50C8-B3B0-8C5F-7CAB-FD002FD0EABA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3" creationId="{132B1EC7-8234-8892-F022-88A9352D5343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4" creationId="{D8210BA1-6E4C-35DD-50B6-A46A6BBD0150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5" creationId="{047EACD8-3B93-B61B-E00E-ED81F31E696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6" creationId="{84A57748-3D55-032A-F694-2F9B99E521BE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67" creationId="{1A316319-1542-1D9C-AB6D-12ED554A76C9}"/>
          </ac:inkMkLst>
        </pc:inkChg>
        <pc:inkChg chg="del">
          <ac:chgData name="Kokchun Giang" userId="67e2125d-ec8c-4323-9653-9824a2ad815f" providerId="ADAL" clId="{10EEDAB3-2DB0-BA4D-8CC6-6424E46A9142}" dt="2024-01-13T12:52:07.290" v="751" actId="478"/>
          <ac:inkMkLst>
            <pc:docMk/>
            <pc:sldMk cId="744054261" sldId="328"/>
            <ac:inkMk id="479" creationId="{159AA81C-4A40-3991-C66F-AADCA532746B}"/>
          </ac:inkMkLst>
        </pc:inkChg>
        <pc:cxnChg chg="mod">
          <ac:chgData name="Kokchun Giang" userId="67e2125d-ec8c-4323-9653-9824a2ad815f" providerId="ADAL" clId="{10EEDAB3-2DB0-BA4D-8CC6-6424E46A9142}" dt="2024-01-13T13:53:31.333" v="909" actId="1076"/>
          <ac:cxnSpMkLst>
            <pc:docMk/>
            <pc:sldMk cId="744054261" sldId="328"/>
            <ac:cxnSpMk id="11" creationId="{28FE6B8E-8EF2-1C7B-E415-67CA4159BBFB}"/>
          </ac:cxnSpMkLst>
        </pc:cxnChg>
        <pc:cxnChg chg="mod">
          <ac:chgData name="Kokchun Giang" userId="67e2125d-ec8c-4323-9653-9824a2ad815f" providerId="ADAL" clId="{10EEDAB3-2DB0-BA4D-8CC6-6424E46A9142}" dt="2024-01-13T13:53:28.698" v="907" actId="14100"/>
          <ac:cxnSpMkLst>
            <pc:docMk/>
            <pc:sldMk cId="744054261" sldId="328"/>
            <ac:cxnSpMk id="12" creationId="{612E35A1-B658-A0E0-3DCF-0717569D94EF}"/>
          </ac:cxnSpMkLst>
        </pc:cxnChg>
        <pc:cxnChg chg="add mod">
          <ac:chgData name="Kokchun Giang" userId="67e2125d-ec8c-4323-9653-9824a2ad815f" providerId="ADAL" clId="{10EEDAB3-2DB0-BA4D-8CC6-6424E46A9142}" dt="2024-01-13T13:59:23.412" v="1168" actId="1076"/>
          <ac:cxnSpMkLst>
            <pc:docMk/>
            <pc:sldMk cId="744054261" sldId="328"/>
            <ac:cxnSpMk id="280" creationId="{E15CD59C-BBD7-D831-4CF8-502B208028A9}"/>
          </ac:cxnSpMkLst>
        </pc:cxnChg>
      </pc:sldChg>
      <pc:sldChg chg="addSp delSp modSp add mod delAnim modAnim modNotesTx">
        <pc:chgData name="Kokchun Giang" userId="67e2125d-ec8c-4323-9653-9824a2ad815f" providerId="ADAL" clId="{10EEDAB3-2DB0-BA4D-8CC6-6424E46A9142}" dt="2024-01-13T15:33:28.429" v="2964"/>
        <pc:sldMkLst>
          <pc:docMk/>
          <pc:sldMk cId="3137551220" sldId="329"/>
        </pc:sldMkLst>
        <pc:spChg chg="mod">
          <ac:chgData name="Kokchun Giang" userId="67e2125d-ec8c-4323-9653-9824a2ad815f" providerId="ADAL" clId="{10EEDAB3-2DB0-BA4D-8CC6-6424E46A9142}" dt="2024-01-13T14:06:26.660" v="1425" actId="2711"/>
          <ac:spMkLst>
            <pc:docMk/>
            <pc:sldMk cId="3137551220" sldId="329"/>
            <ac:spMk id="28" creationId="{7E8C0D03-019A-279A-6AD5-A5E7BD2580DB}"/>
          </ac:spMkLst>
        </pc:s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" creationId="{8D56E9CA-8C6F-3014-AACC-BFD5D3278352}"/>
          </ac:grpSpMkLst>
        </pc:grpChg>
        <pc:grpChg chg="add 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2" creationId="{C52D8CB5-6EFE-BAB7-0AE5-B3FD18B1740A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" creationId="{58B56413-743E-A5DB-A45C-8EEE81F8C619}"/>
          </ac:grpSpMkLst>
        </pc:grpChg>
        <pc:grpChg chg="add 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7" creationId="{D4829399-8E81-00B0-A196-973CD5F30241}"/>
          </ac:grpSpMkLst>
        </pc:grpChg>
        <pc:grpChg chg="add 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8" creationId="{F05DD42B-12CE-7B85-DE19-AF8478427354}"/>
          </ac:grpSpMkLst>
        </pc:grpChg>
        <pc:grpChg chg="add 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9" creationId="{0948E606-9320-0F64-F267-94246C1FDA1D}"/>
          </ac:grpSpMkLst>
        </pc:grpChg>
        <pc:grpChg chg="add 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10" creationId="{69AB4709-712B-9E42-00A1-19656834CEDE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" creationId="{925D1EC6-7509-C1C6-30B3-5208AD5B96CA}"/>
          </ac:grpSpMkLst>
        </pc:grpChg>
        <pc:grpChg chg="add 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11" creationId="{689F66EA-18B2-0869-32EA-19C84E1DF3D0}"/>
          </ac:grpSpMkLst>
        </pc:grpChg>
        <pc:grpChg chg="add 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12" creationId="{9F7C08F2-1F23-35F1-AEDD-488C0244EC99}"/>
          </ac:grpSpMkLst>
        </pc:grpChg>
        <pc:grpChg chg="add 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13" creationId="{2B3E0EDA-FA69-7636-DF73-6CC09E5F1A05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15" creationId="{EA325902-5534-CE95-AC85-EEB70F0161FB}"/>
          </ac:grpSpMkLst>
        </pc:grpChg>
        <pc:grpChg chg="add 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16" creationId="{6C4254F9-041A-EB58-587B-8794CC165FE1}"/>
          </ac:grpSpMkLst>
        </pc:grpChg>
        <pc:grpChg chg="add 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17" creationId="{703E6C8A-ED19-F1B0-AC52-6B642D2A7C3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20" creationId="{78CE9E8F-35AB-13C5-54DB-D0A785507CE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38" creationId="{6D5D4F6E-F7B9-ADD1-4B75-8C2885E4388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46" creationId="{9D51CFAE-E945-6F9D-3948-3D5463C530E6}"/>
          </ac:grpSpMkLst>
        </pc:grpChg>
        <pc:grpChg chg="del mod">
          <ac:chgData name="Kokchun Giang" userId="67e2125d-ec8c-4323-9653-9824a2ad815f" providerId="ADAL" clId="{10EEDAB3-2DB0-BA4D-8CC6-6424E46A9142}" dt="2024-01-13T14:07:17.002" v="1438"/>
          <ac:grpSpMkLst>
            <pc:docMk/>
            <pc:sldMk cId="3137551220" sldId="329"/>
            <ac:grpSpMk id="51" creationId="{E1E832CA-52B3-3A23-BCBB-DB5CC9E6C7B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60" creationId="{50A6E89E-6B21-6357-8AEE-7FF1FE1AA151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72" creationId="{6569500A-A0B8-284E-F51B-EF91C1BED375}"/>
          </ac:grpSpMkLst>
        </pc:grpChg>
        <pc:grpChg chg="del mod">
          <ac:chgData name="Kokchun Giang" userId="67e2125d-ec8c-4323-9653-9824a2ad815f" providerId="ADAL" clId="{10EEDAB3-2DB0-BA4D-8CC6-6424E46A9142}" dt="2024-01-13T14:07:18.839" v="1441"/>
          <ac:grpSpMkLst>
            <pc:docMk/>
            <pc:sldMk cId="3137551220" sldId="329"/>
            <ac:grpSpMk id="77" creationId="{3527698F-F06A-6395-4F2B-4513C4698F29}"/>
          </ac:grpSpMkLst>
        </pc:grpChg>
        <pc:grpChg chg="del mod">
          <ac:chgData name="Kokchun Giang" userId="67e2125d-ec8c-4323-9653-9824a2ad815f" providerId="ADAL" clId="{10EEDAB3-2DB0-BA4D-8CC6-6424E46A9142}" dt="2024-01-13T14:07:19.875" v="1443"/>
          <ac:grpSpMkLst>
            <pc:docMk/>
            <pc:sldMk cId="3137551220" sldId="329"/>
            <ac:grpSpMk id="80" creationId="{99E1A225-BEF9-56F8-4E62-DC20DEFCE207}"/>
          </ac:grpSpMkLst>
        </pc:grpChg>
        <pc:grpChg chg="del mod">
          <ac:chgData name="Kokchun Giang" userId="67e2125d-ec8c-4323-9653-9824a2ad815f" providerId="ADAL" clId="{10EEDAB3-2DB0-BA4D-8CC6-6424E46A9142}" dt="2024-01-13T14:07:21.976" v="1445"/>
          <ac:grpSpMkLst>
            <pc:docMk/>
            <pc:sldMk cId="3137551220" sldId="329"/>
            <ac:grpSpMk id="82" creationId="{1DA3DA39-F9BC-C359-6881-DFBDAFA80D6F}"/>
          </ac:grpSpMkLst>
        </pc:grpChg>
        <pc:grpChg chg="del mod">
          <ac:chgData name="Kokchun Giang" userId="67e2125d-ec8c-4323-9653-9824a2ad815f" providerId="ADAL" clId="{10EEDAB3-2DB0-BA4D-8CC6-6424E46A9142}" dt="2024-01-13T14:07:23.797" v="1448"/>
          <ac:grpSpMkLst>
            <pc:docMk/>
            <pc:sldMk cId="3137551220" sldId="329"/>
            <ac:grpSpMk id="84" creationId="{D4084A0D-857E-61A7-2053-E94832C62968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87" creationId="{432548ED-602C-10C2-D9BF-06717065C7E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97" creationId="{E2D3C3B4-DD5C-5682-9948-91F1E7C3468C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07" creationId="{3A749F36-0AC1-4E93-2162-1537C2B4837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16" creationId="{AFDCA17A-CA5B-9C98-0FB4-7EB55447FAA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19" creationId="{EEF9574C-F5A3-2146-AB74-5993F8CBB18F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127" creationId="{395C2DF9-594C-32CC-D670-E381628C6919}"/>
          </ac:grpSpMkLst>
        </pc:grpChg>
        <pc:grpChg chg="del">
          <ac:chgData name="Kokchun Giang" userId="67e2125d-ec8c-4323-9653-9824a2ad815f" providerId="ADAL" clId="{10EEDAB3-2DB0-BA4D-8CC6-6424E46A9142}" dt="2024-01-13T14:06:48.505" v="1431" actId="478"/>
          <ac:grpSpMkLst>
            <pc:docMk/>
            <pc:sldMk cId="3137551220" sldId="329"/>
            <ac:grpSpMk id="151" creationId="{6521396A-EA21-BE53-C1E2-58C1209D2A87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3" creationId="{7AFD7003-D2BE-1C5E-D64B-5735F00EA106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4" creationId="{4A5BEC13-E16E-3E4F-0B1E-54A65169CDBB}"/>
          </ac:grpSpMkLst>
        </pc:grpChg>
        <pc:grpChg chg="del">
          <ac:chgData name="Kokchun Giang" userId="67e2125d-ec8c-4323-9653-9824a2ad815f" providerId="ADAL" clId="{10EEDAB3-2DB0-BA4D-8CC6-6424E46A9142}" dt="2024-01-13T14:06:45.364" v="1430" actId="478"/>
          <ac:grpSpMkLst>
            <pc:docMk/>
            <pc:sldMk cId="3137551220" sldId="329"/>
            <ac:grpSpMk id="175" creationId="{9BD019EE-A8ED-40B5-B783-E896BBC9B08A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8" creationId="{932C5C9A-06BA-26EA-4AC0-27B2043F3D50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89" creationId="{D39C79AE-5C3C-579D-08D4-E722BCE7E893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197" creationId="{D8869EA1-9704-3F2A-A902-666FDF4E0AB1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198" creationId="{F1D7E055-9097-CEE9-8479-FB8055CA4E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6" creationId="{035C30A0-BB13-AC4C-D8B1-4C4D3B4CB02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07" creationId="{ED57573B-4059-7BDD-FA88-C4964509F4D3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2" creationId="{81B83FEA-3357-5F49-422A-0165F711B90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3" creationId="{23C4185A-D1D1-7538-7E54-185CC1F0B59F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4" creationId="{9334830E-C0D7-45C9-399A-A97045CBCA2E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35" creationId="{5DC0AEE7-F493-528E-7667-7011BF7EDF8B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7" creationId="{2532B878-C410-2608-C5C6-CAED0E354AE5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39" creationId="{31BBA110-20EE-862A-7155-2F544AB9EA5C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49" creationId="{F1EA76B2-DBB2-733B-B9CE-951D359075F4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58" creationId="{EB11367C-2D17-A839-8F7E-991375EDC57D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59" creationId="{0AEF5C6A-D25B-2648-10C9-584DA48BC735}"/>
          </ac:grpSpMkLst>
        </pc:grpChg>
        <pc:grpChg chg="del">
          <ac:chgData name="Kokchun Giang" userId="67e2125d-ec8c-4323-9653-9824a2ad815f" providerId="ADAL" clId="{10EEDAB3-2DB0-BA4D-8CC6-6424E46A9142}" dt="2024-01-13T14:06:40.912" v="1428" actId="478"/>
          <ac:grpSpMkLst>
            <pc:docMk/>
            <pc:sldMk cId="3137551220" sldId="329"/>
            <ac:grpSpMk id="279" creationId="{07EF7598-2488-0E2C-6F48-8AB0EBC903C5}"/>
          </ac:grpSpMkLst>
        </pc:grpChg>
        <pc:grpChg chg="del">
          <ac:chgData name="Kokchun Giang" userId="67e2125d-ec8c-4323-9653-9824a2ad815f" providerId="ADAL" clId="{10EEDAB3-2DB0-BA4D-8CC6-6424E46A9142}" dt="2024-01-13T14:06:42.305" v="1429" actId="478"/>
          <ac:grpSpMkLst>
            <pc:docMk/>
            <pc:sldMk cId="3137551220" sldId="329"/>
            <ac:grpSpMk id="289" creationId="{3AC47D12-DC71-F10D-F268-4B3FC0A9401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296" creationId="{6DA56660-CA13-D415-E455-75F3C9B32E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02" creationId="{38606AB0-0797-1884-6322-84AECE099926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05" creationId="{3623D569-7A5A-F331-10D6-3C0E0AD20B62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10" creationId="{8C7F5601-8B51-2E30-F478-3C061537DA41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16" creationId="{4C8F242E-E2DB-FFFA-81BB-9FE4242CBD5A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20" creationId="{C1E00B32-50E6-8748-A1FB-5FFD27D7B424}"/>
          </ac:grpSpMkLst>
        </pc:grpChg>
        <pc:grpChg chg="mod">
          <ac:chgData name="Kokchun Giang" userId="67e2125d-ec8c-4323-9653-9824a2ad815f" providerId="ADAL" clId="{10EEDAB3-2DB0-BA4D-8CC6-6424E46A9142}" dt="2024-01-13T14:08:16.737" v="1492" actId="164"/>
          <ac:grpSpMkLst>
            <pc:docMk/>
            <pc:sldMk cId="3137551220" sldId="329"/>
            <ac:grpSpMk id="332" creationId="{6970D930-6A5C-7B6D-49F7-97E49464BE69}"/>
          </ac:grpSpMkLst>
        </pc:grpChg>
        <pc:grpChg chg="del">
          <ac:chgData name="Kokchun Giang" userId="67e2125d-ec8c-4323-9653-9824a2ad815f" providerId="ADAL" clId="{10EEDAB3-2DB0-BA4D-8CC6-6424E46A9142}" dt="2024-01-13T14:06:33.570" v="1427" actId="478"/>
          <ac:grpSpMkLst>
            <pc:docMk/>
            <pc:sldMk cId="3137551220" sldId="329"/>
            <ac:grpSpMk id="336" creationId="{F7896284-D0E2-22C2-7E2F-B07DCBC3C4ED}"/>
          </ac:grpSpMkLst>
        </pc:grpChg>
        <pc:grpChg chg="mod">
          <ac:chgData name="Kokchun Giang" userId="67e2125d-ec8c-4323-9653-9824a2ad815f" providerId="ADAL" clId="{10EEDAB3-2DB0-BA4D-8CC6-6424E46A9142}" dt="2024-01-13T14:08:05.518" v="1491"/>
          <ac:grpSpMkLst>
            <pc:docMk/>
            <pc:sldMk cId="3137551220" sldId="329"/>
            <ac:grpSpMk id="344" creationId="{EA546BDB-5E95-3E04-BB25-C70AB9C51A05}"/>
          </ac:grpSpMkLst>
        </pc:grpChg>
        <pc:grpChg chg="add 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8" creationId="{D0041E76-845B-6A56-79F2-7C1A0B0BA154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59" creationId="{156B4720-4F89-D17A-D0E9-3558FE715E83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75" creationId="{1028B69C-357D-3FC3-6D03-2C063CBD8AE6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398" creationId="{2D53917E-5AA0-C26A-AE1C-4F50C673476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1" creationId="{74A7A02F-097F-5D74-7A56-6F3A635D479C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07" creationId="{F5F8C07C-87C6-BC4C-1C64-5CA135BE2AAE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15" creationId="{EC53F87D-CDF7-2A58-1E3C-9E68D6693E2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2" creationId="{8DEE15A6-CDB8-E938-C3CA-34697B727313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30" creationId="{6DFE5F96-9CF5-205F-E223-193191486107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4" creationId="{89490098-EBE5-AC2A-6FB5-3F8AE834B94F}"/>
          </ac:grpSpMkLst>
        </pc:grpChg>
        <pc:grpChg chg="del">
          <ac:chgData name="Kokchun Giang" userId="67e2125d-ec8c-4323-9653-9824a2ad815f" providerId="ADAL" clId="{10EEDAB3-2DB0-BA4D-8CC6-6424E46A9142}" dt="2024-01-13T14:06:30.685" v="1426" actId="478"/>
          <ac:grpSpMkLst>
            <pc:docMk/>
            <pc:sldMk cId="3137551220" sldId="329"/>
            <ac:grpSpMk id="446" creationId="{45A17CEA-37A1-E34D-9EAC-0B8E6732BA0F}"/>
          </ac:grpSpMkLst>
        </pc:grpChg>
        <pc:grpChg chg="mod">
          <ac:chgData name="Kokchun Giang" userId="67e2125d-ec8c-4323-9653-9824a2ad815f" providerId="ADAL" clId="{10EEDAB3-2DB0-BA4D-8CC6-6424E46A9142}" dt="2024-01-13T15:31:06.221" v="2932" actId="164"/>
          <ac:grpSpMkLst>
            <pc:docMk/>
            <pc:sldMk cId="3137551220" sldId="329"/>
            <ac:grpSpMk id="451" creationId="{246F418A-360D-C771-BE05-2B22C938B1B1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1" creationId="{C22E6217-841C-748A-AB78-71A836162597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64" creationId="{E9144AC6-0BBC-9A41-50E7-BF28A8799404}"/>
          </ac:grpSpMkLst>
        </pc:grpChg>
        <pc:grpChg chg="del mod">
          <ac:chgData name="Kokchun Giang" userId="67e2125d-ec8c-4323-9653-9824a2ad815f" providerId="ADAL" clId="{10EEDAB3-2DB0-BA4D-8CC6-6424E46A9142}" dt="2024-01-13T14:09:35.229" v="1548"/>
          <ac:grpSpMkLst>
            <pc:docMk/>
            <pc:sldMk cId="3137551220" sldId="329"/>
            <ac:grpSpMk id="473" creationId="{E9BDDC49-D76D-C0FA-C995-21D693A3F76F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0" creationId="{BA334C43-7429-8C01-584B-39D43440CF3C}"/>
          </ac:grpSpMkLst>
        </pc:grpChg>
        <pc:grpChg chg="mod">
          <ac:chgData name="Kokchun Giang" userId="67e2125d-ec8c-4323-9653-9824a2ad815f" providerId="ADAL" clId="{10EEDAB3-2DB0-BA4D-8CC6-6424E46A9142}" dt="2024-01-13T15:31:39.237" v="2939" actId="164"/>
          <ac:grpSpMkLst>
            <pc:docMk/>
            <pc:sldMk cId="3137551220" sldId="329"/>
            <ac:grpSpMk id="485" creationId="{24C2B882-0D10-6D14-846A-C6C488AA884A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497" creationId="{2333C0DC-8FEF-C833-BACA-3140AB407D3D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04" creationId="{47091483-E78D-2188-2652-DDA7E4BB06E0}"/>
          </ac:grpSpMkLst>
        </pc:grpChg>
        <pc:grpChg chg="add del mod">
          <ac:chgData name="Kokchun Giang" userId="67e2125d-ec8c-4323-9653-9824a2ad815f" providerId="ADAL" clId="{10EEDAB3-2DB0-BA4D-8CC6-6424E46A9142}" dt="2024-01-13T14:10:25.266" v="1600"/>
          <ac:grpSpMkLst>
            <pc:docMk/>
            <pc:sldMk cId="3137551220" sldId="329"/>
            <ac:grpSpMk id="516" creationId="{D8FF479D-7699-7D80-2904-945EB48A5599}"/>
          </ac:grpSpMkLst>
        </pc:grpChg>
        <pc:grpChg chg="mod">
          <ac:chgData name="Kokchun Giang" userId="67e2125d-ec8c-4323-9653-9824a2ad815f" providerId="ADAL" clId="{10EEDAB3-2DB0-BA4D-8CC6-6424E46A9142}" dt="2024-01-13T14:10:21.732" v="1594"/>
          <ac:grpSpMkLst>
            <pc:docMk/>
            <pc:sldMk cId="3137551220" sldId="329"/>
            <ac:grpSpMk id="524" creationId="{43ABBCD6-73B8-CC32-4332-FE06836ED670}"/>
          </ac:grpSpMkLst>
        </pc:grpChg>
        <pc:grpChg chg="mod">
          <ac:chgData name="Kokchun Giang" userId="67e2125d-ec8c-4323-9653-9824a2ad815f" providerId="ADAL" clId="{10EEDAB3-2DB0-BA4D-8CC6-6424E46A9142}" dt="2024-01-13T15:31:54.585" v="2943" actId="164"/>
          <ac:grpSpMkLst>
            <pc:docMk/>
            <pc:sldMk cId="3137551220" sldId="329"/>
            <ac:grpSpMk id="529" creationId="{B767002A-5901-EFD6-2325-6D54EA927946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37" creationId="{C8FD16CB-D19A-2364-360D-B2CA99C82CD7}"/>
          </ac:grpSpMkLst>
        </pc:grpChg>
        <pc:grpChg chg="del mod">
          <ac:chgData name="Kokchun Giang" userId="67e2125d-ec8c-4323-9653-9824a2ad815f" providerId="ADAL" clId="{10EEDAB3-2DB0-BA4D-8CC6-6424E46A9142}" dt="2024-01-13T14:10:56.618" v="1617"/>
          <ac:grpSpMkLst>
            <pc:docMk/>
            <pc:sldMk cId="3137551220" sldId="329"/>
            <ac:grpSpMk id="543" creationId="{EBC7C5A1-6114-DED8-990A-11BD756B09F1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44" creationId="{849215A1-0523-31DF-0805-E8603F70B2E1}"/>
          </ac:grpSpMkLst>
        </pc:grpChg>
        <pc:grpChg chg="del mod">
          <ac:chgData name="Kokchun Giang" userId="67e2125d-ec8c-4323-9653-9824a2ad815f" providerId="ADAL" clId="{10EEDAB3-2DB0-BA4D-8CC6-6424E46A9142}" dt="2024-01-13T14:10:57.367" v="1619"/>
          <ac:grpSpMkLst>
            <pc:docMk/>
            <pc:sldMk cId="3137551220" sldId="329"/>
            <ac:grpSpMk id="547" creationId="{CE2F7196-1E3F-6727-C848-0F3F3DD96FEA}"/>
          </ac:grpSpMkLst>
        </pc:grpChg>
        <pc:grpChg chg="del mod">
          <ac:chgData name="Kokchun Giang" userId="67e2125d-ec8c-4323-9653-9824a2ad815f" providerId="ADAL" clId="{10EEDAB3-2DB0-BA4D-8CC6-6424E46A9142}" dt="2024-01-13T14:10:58.230" v="1621"/>
          <ac:grpSpMkLst>
            <pc:docMk/>
            <pc:sldMk cId="3137551220" sldId="329"/>
            <ac:grpSpMk id="549" creationId="{FB338067-DE79-9A89-E1AB-045C0B83DB62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51" creationId="{D6A9E99D-9E17-D1CD-7810-2809D971E802}"/>
          </ac:grpSpMkLst>
        </pc:grpChg>
        <pc:grpChg chg="add del mod">
          <ac:chgData name="Kokchun Giang" userId="67e2125d-ec8c-4323-9653-9824a2ad815f" providerId="ADAL" clId="{10EEDAB3-2DB0-BA4D-8CC6-6424E46A9142}" dt="2024-01-13T14:11:15.691" v="1649"/>
          <ac:grpSpMkLst>
            <pc:docMk/>
            <pc:sldMk cId="3137551220" sldId="329"/>
            <ac:grpSpMk id="561" creationId="{F33B693D-76F2-B337-834B-5D9F2E37DF86}"/>
          </ac:grpSpMkLst>
        </pc:grpChg>
        <pc:grpChg chg="mod">
          <ac:chgData name="Kokchun Giang" userId="67e2125d-ec8c-4323-9653-9824a2ad815f" providerId="ADAL" clId="{10EEDAB3-2DB0-BA4D-8CC6-6424E46A9142}" dt="2024-01-13T14:11:12.297" v="1643"/>
          <ac:grpSpMkLst>
            <pc:docMk/>
            <pc:sldMk cId="3137551220" sldId="329"/>
            <ac:grpSpMk id="569" creationId="{C236CDF8-F61D-5E11-27DC-B5D29AC50387}"/>
          </ac:grpSpMkLst>
        </pc:grpChg>
        <pc:grpChg chg="mod">
          <ac:chgData name="Kokchun Giang" userId="67e2125d-ec8c-4323-9653-9824a2ad815f" providerId="ADAL" clId="{10EEDAB3-2DB0-BA4D-8CC6-6424E46A9142}" dt="2024-01-13T15:32:15.867" v="2949" actId="164"/>
          <ac:grpSpMkLst>
            <pc:docMk/>
            <pc:sldMk cId="3137551220" sldId="329"/>
            <ac:grpSpMk id="575" creationId="{5A99AAE6-D4C4-4650-07B1-1A8D76B90C6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0" creationId="{AC37242D-A4E0-6EDF-B817-B2AD17C9A848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583" creationId="{453E72A4-5E81-36B7-0124-9D6D9257CDCE}"/>
          </ac:grpSpMkLst>
        </pc:grpChg>
        <pc:grpChg chg="del mod">
          <ac:chgData name="Kokchun Giang" userId="67e2125d-ec8c-4323-9653-9824a2ad815f" providerId="ADAL" clId="{10EEDAB3-2DB0-BA4D-8CC6-6424E46A9142}" dt="2024-01-13T14:11:36.565" v="1668"/>
          <ac:grpSpMkLst>
            <pc:docMk/>
            <pc:sldMk cId="3137551220" sldId="329"/>
            <ac:grpSpMk id="589" creationId="{A978B3B2-D8CC-1982-042A-4555FE3ACDB9}"/>
          </ac:grpSpMkLst>
        </pc:grpChg>
        <pc:grpChg chg="del mod">
          <ac:chgData name="Kokchun Giang" userId="67e2125d-ec8c-4323-9653-9824a2ad815f" providerId="ADAL" clId="{10EEDAB3-2DB0-BA4D-8CC6-6424E46A9142}" dt="2024-01-13T14:11:38.182" v="1670"/>
          <ac:grpSpMkLst>
            <pc:docMk/>
            <pc:sldMk cId="3137551220" sldId="329"/>
            <ac:grpSpMk id="594" creationId="{E5A51355-0CBD-CCA9-0064-CF900259CF1B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596" creationId="{2FDE7AAB-80B8-D462-875D-BCC62586C08E}"/>
          </ac:grpSpMkLst>
        </pc:grpChg>
        <pc:grpChg chg="del mod">
          <ac:chgData name="Kokchun Giang" userId="67e2125d-ec8c-4323-9653-9824a2ad815f" providerId="ADAL" clId="{10EEDAB3-2DB0-BA4D-8CC6-6424E46A9142}" dt="2024-01-13T14:11:51.810" v="1683"/>
          <ac:grpSpMkLst>
            <pc:docMk/>
            <pc:sldMk cId="3137551220" sldId="329"/>
            <ac:grpSpMk id="606" creationId="{FCBF95C9-5C6B-9F7A-8E0F-9AF8A8F720D2}"/>
          </ac:grpSpMkLst>
        </pc:grpChg>
        <pc:grpChg chg="mod">
          <ac:chgData name="Kokchun Giang" userId="67e2125d-ec8c-4323-9653-9824a2ad815f" providerId="ADAL" clId="{10EEDAB3-2DB0-BA4D-8CC6-6424E46A9142}" dt="2024-01-13T14:17:42.452" v="2159" actId="164"/>
          <ac:grpSpMkLst>
            <pc:docMk/>
            <pc:sldMk cId="3137551220" sldId="329"/>
            <ac:grpSpMk id="608" creationId="{3F3A5849-9143-4D3B-8791-EE4FD48C2760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4" creationId="{99C5C320-52CA-874D-E4DE-01B216F2C5F4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25" creationId="{0ABC0C29-A121-476A-E239-00F1BC59C4A7}"/>
          </ac:grpSpMkLst>
        </pc:grpChg>
        <pc:grpChg chg="del mod">
          <ac:chgData name="Kokchun Giang" userId="67e2125d-ec8c-4323-9653-9824a2ad815f" providerId="ADAL" clId="{10EEDAB3-2DB0-BA4D-8CC6-6424E46A9142}" dt="2024-01-13T14:12:35.100" v="1710"/>
          <ac:grpSpMkLst>
            <pc:docMk/>
            <pc:sldMk cId="3137551220" sldId="329"/>
            <ac:grpSpMk id="631" creationId="{3FE70F62-7590-AA1E-5189-E7FBBB512FF6}"/>
          </ac:grpSpMkLst>
        </pc:grpChg>
        <pc:grpChg chg="mod">
          <ac:chgData name="Kokchun Giang" userId="67e2125d-ec8c-4323-9653-9824a2ad815f" providerId="ADAL" clId="{10EEDAB3-2DB0-BA4D-8CC6-6424E46A9142}" dt="2024-01-13T15:31:47.035" v="2941" actId="164"/>
          <ac:grpSpMkLst>
            <pc:docMk/>
            <pc:sldMk cId="3137551220" sldId="329"/>
            <ac:grpSpMk id="635" creationId="{D0648BA5-3876-EE6F-8175-00EE5EB6F72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1" creationId="{2453E170-13CE-2EF6-B26A-DA3D4A14E7C9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45" creationId="{2924A00D-EFA7-E278-1D78-10C92A608DB7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0" creationId="{5E3AE9C0-772E-D137-AFE1-DB1F4AC05FA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51" creationId="{2E50F777-0BAF-60B6-BFFA-884A2E5959D8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3" creationId="{BEA74F5B-DF05-0D51-F642-F6C8EF48468E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64" creationId="{B8A36093-DAD4-7509-B2EA-A4B48130D52F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69" creationId="{9B66922F-9795-6C46-C86F-116CCEC98EAF}"/>
          </ac:grpSpMkLst>
        </pc:grpChg>
        <pc:grpChg chg="mod">
          <ac:chgData name="Kokchun Giang" userId="67e2125d-ec8c-4323-9653-9824a2ad815f" providerId="ADAL" clId="{10EEDAB3-2DB0-BA4D-8CC6-6424E46A9142}" dt="2024-01-13T14:13:13.308" v="1750"/>
          <ac:grpSpMkLst>
            <pc:docMk/>
            <pc:sldMk cId="3137551220" sldId="329"/>
            <ac:grpSpMk id="675" creationId="{666B5048-B6C3-F7C1-4E44-B8BD3023CA85}"/>
          </ac:grpSpMkLst>
        </pc:grpChg>
        <pc:grpChg chg="del mod">
          <ac:chgData name="Kokchun Giang" userId="67e2125d-ec8c-4323-9653-9824a2ad815f" providerId="ADAL" clId="{10EEDAB3-2DB0-BA4D-8CC6-6424E46A9142}" dt="2024-01-13T14:13:18.233" v="1758"/>
          <ac:grpSpMkLst>
            <pc:docMk/>
            <pc:sldMk cId="3137551220" sldId="329"/>
            <ac:grpSpMk id="679" creationId="{7F571063-4C46-1E33-EE1F-EB4B872DFA00}"/>
          </ac:grpSpMkLst>
        </pc:grpChg>
        <pc:grpChg chg="mod">
          <ac:chgData name="Kokchun Giang" userId="67e2125d-ec8c-4323-9653-9824a2ad815f" providerId="ADAL" clId="{10EEDAB3-2DB0-BA4D-8CC6-6424E46A9142}" dt="2024-01-13T15:32:05.141" v="2945" actId="164"/>
          <ac:grpSpMkLst>
            <pc:docMk/>
            <pc:sldMk cId="3137551220" sldId="329"/>
            <ac:grpSpMk id="681" creationId="{C7925577-FAFF-0B40-CC83-E2390100C0C4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686" creationId="{DAC6A95A-81F0-A4B7-0BC6-7B33E158EFF6}"/>
          </ac:grpSpMkLst>
        </pc:grpChg>
        <pc:grpChg chg="mod">
          <ac:chgData name="Kokchun Giang" userId="67e2125d-ec8c-4323-9653-9824a2ad815f" providerId="ADAL" clId="{10EEDAB3-2DB0-BA4D-8CC6-6424E46A9142}" dt="2024-01-13T14:13:28.532" v="1773"/>
          <ac:grpSpMkLst>
            <pc:docMk/>
            <pc:sldMk cId="3137551220" sldId="329"/>
            <ac:grpSpMk id="692" creationId="{64BCE8AD-78D4-A6C4-0AEB-EECC64E307A9}"/>
          </ac:grpSpMkLst>
        </pc:grpChg>
        <pc:grpChg chg="mod">
          <ac:chgData name="Kokchun Giang" userId="67e2125d-ec8c-4323-9653-9824a2ad815f" providerId="ADAL" clId="{10EEDAB3-2DB0-BA4D-8CC6-6424E46A9142}" dt="2024-01-13T15:32:10.023" v="2947" actId="164"/>
          <ac:grpSpMkLst>
            <pc:docMk/>
            <pc:sldMk cId="3137551220" sldId="329"/>
            <ac:grpSpMk id="702" creationId="{DA629DDF-BBB4-BFA9-3135-B5E6D80D7BDF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2" creationId="{67114681-6D8B-C4BF-B4F1-939E984545D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16" creationId="{7C5E3682-992B-D5F8-45E9-DC7F6FA7E894}"/>
          </ac:grpSpMkLst>
        </pc:grpChg>
        <pc:grpChg chg="add mod">
          <ac:chgData name="Kokchun Giang" userId="67e2125d-ec8c-4323-9653-9824a2ad815f" providerId="ADAL" clId="{10EEDAB3-2DB0-BA4D-8CC6-6424E46A9142}" dt="2024-01-13T15:32:30.992" v="2953" actId="164"/>
          <ac:grpSpMkLst>
            <pc:docMk/>
            <pc:sldMk cId="3137551220" sldId="329"/>
            <ac:grpSpMk id="717" creationId="{A7FC279D-600E-7735-EC82-2ED806A9969A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4" creationId="{46873D4E-A62C-F23E-C4FC-039B5580CAC1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28" creationId="{89952036-BF2D-8F98-04ED-3ED491F1ABB0}"/>
          </ac:grpSpMkLst>
        </pc:grpChg>
        <pc:grpChg chg="del mod">
          <ac:chgData name="Kokchun Giang" userId="67e2125d-ec8c-4323-9653-9824a2ad815f" providerId="ADAL" clId="{10EEDAB3-2DB0-BA4D-8CC6-6424E46A9142}" dt="2024-01-13T14:18:01.329" v="2177"/>
          <ac:grpSpMkLst>
            <pc:docMk/>
            <pc:sldMk cId="3137551220" sldId="329"/>
            <ac:grpSpMk id="732" creationId="{909B41D9-D209-EF32-6872-A79044EACC90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35" creationId="{077ED28E-740C-6A92-BF89-365426629768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0" creationId="{9E281D9F-58D8-807E-9F37-4D31DE989445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49" creationId="{F8EDFEC7-F4A1-42E5-DF02-9EF3ADD75E6D}"/>
          </ac:grpSpMkLst>
        </pc:grpChg>
        <pc:grpChg chg="del mod">
          <ac:chgData name="Kokchun Giang" userId="67e2125d-ec8c-4323-9653-9824a2ad815f" providerId="ADAL" clId="{10EEDAB3-2DB0-BA4D-8CC6-6424E46A9142}" dt="2024-01-13T14:18:26.086" v="2204"/>
          <ac:grpSpMkLst>
            <pc:docMk/>
            <pc:sldMk cId="3137551220" sldId="329"/>
            <ac:grpSpMk id="756" creationId="{9B54CC7E-FA5E-F433-C765-1723E8C67F6E}"/>
          </ac:grpSpMkLst>
        </pc:grpChg>
        <pc:grpChg chg="mod">
          <ac:chgData name="Kokchun Giang" userId="67e2125d-ec8c-4323-9653-9824a2ad815f" providerId="ADAL" clId="{10EEDAB3-2DB0-BA4D-8CC6-6424E46A9142}" dt="2024-01-13T15:32:25.183" v="2951" actId="164"/>
          <ac:grpSpMkLst>
            <pc:docMk/>
            <pc:sldMk cId="3137551220" sldId="329"/>
            <ac:grpSpMk id="762" creationId="{5B21FA7B-3F9D-230A-C585-311C54BA75C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3" creationId="{6EE06C39-3898-80D6-5E2A-042CB3EA0D92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4" creationId="{9B8EDCA8-00CB-5B0B-552C-0D8871CCD4EE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78" creationId="{61CD52EC-8733-F58F-8726-36F49FB2BCA6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7" creationId="{2CC028CF-0102-5FE9-DFD9-90D7F971512F}"/>
          </ac:grpSpMkLst>
        </pc:grpChg>
        <pc:grpChg chg="mod">
          <ac:chgData name="Kokchun Giang" userId="67e2125d-ec8c-4323-9653-9824a2ad815f" providerId="ADAL" clId="{10EEDAB3-2DB0-BA4D-8CC6-6424E46A9142}" dt="2024-01-13T15:32:37.170" v="2955" actId="164"/>
          <ac:grpSpMkLst>
            <pc:docMk/>
            <pc:sldMk cId="3137551220" sldId="329"/>
            <ac:grpSpMk id="788" creationId="{F85A2AE5-3F05-8903-E117-2D957B667F4F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6" creationId="{B0E41D1F-7781-5CC2-AEA5-4E38E404660E}"/>
          </ac:grpSpMkLst>
        </pc:grpChg>
        <pc:grpChg chg="mod">
          <ac:chgData name="Kokchun Giang" userId="67e2125d-ec8c-4323-9653-9824a2ad815f" providerId="ADAL" clId="{10EEDAB3-2DB0-BA4D-8CC6-6424E46A9142}" dt="2024-01-13T14:20:04.843" v="2247" actId="1076"/>
          <ac:grpSpMkLst>
            <pc:docMk/>
            <pc:sldMk cId="3137551220" sldId="329"/>
            <ac:grpSpMk id="807" creationId="{D1A8EAAC-BEE9-A639-A047-DB44E2DFC81B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0" creationId="{79E2E2D4-9AB9-96FB-8010-DAD8DCDE44C6}"/>
          </ac:grpSpMkLst>
        </pc:grpChg>
        <pc:grpChg chg="mod">
          <ac:chgData name="Kokchun Giang" userId="67e2125d-ec8c-4323-9653-9824a2ad815f" providerId="ADAL" clId="{10EEDAB3-2DB0-BA4D-8CC6-6424E46A9142}" dt="2024-01-13T15:32:52.912" v="2959" actId="164"/>
          <ac:grpSpMkLst>
            <pc:docMk/>
            <pc:sldMk cId="3137551220" sldId="329"/>
            <ac:grpSpMk id="821" creationId="{0EC810FE-19C7-9FEA-58D4-30199F513347}"/>
          </ac:grpSpMkLst>
        </pc:grpChg>
        <pc:inkChg chg="add mod">
          <ac:chgData name="Kokchun Giang" userId="67e2125d-ec8c-4323-9653-9824a2ad815f" providerId="ADAL" clId="{10EEDAB3-2DB0-BA4D-8CC6-6424E46A9142}" dt="2024-01-13T15:31:39.237" v="2939" actId="164"/>
          <ac:inkMkLst>
            <pc:docMk/>
            <pc:sldMk cId="3137551220" sldId="329"/>
            <ac:inkMk id="3" creationId="{181272F5-7363-5433-EB58-F7F8F8641D12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4" creationId="{5F3B94C9-1009-7071-E85E-6BC56413190D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" creationId="{20DD7B04-94BA-B544-A491-C340EF94B348}"/>
          </ac:inkMkLst>
        </pc:inkChg>
        <pc:inkChg chg="add mod">
          <ac:chgData name="Kokchun Giang" userId="67e2125d-ec8c-4323-9653-9824a2ad815f" providerId="ADAL" clId="{10EEDAB3-2DB0-BA4D-8CC6-6424E46A9142}" dt="2024-01-13T15:32:30.992" v="2953" actId="164"/>
          <ac:inkMkLst>
            <pc:docMk/>
            <pc:sldMk cId="3137551220" sldId="329"/>
            <ac:inkMk id="6" creationId="{19FAA369-8439-81AD-3A58-3FF77C789B29}"/>
          </ac:inkMkLst>
        </pc:inkChg>
        <pc:inkChg chg="add del">
          <ac:chgData name="Kokchun Giang" userId="67e2125d-ec8c-4323-9653-9824a2ad815f" providerId="ADAL" clId="{10EEDAB3-2DB0-BA4D-8CC6-6424E46A9142}" dt="2024-01-13T14:07:11.381" v="1433" actId="9405"/>
          <ac:inkMkLst>
            <pc:docMk/>
            <pc:sldMk cId="3137551220" sldId="329"/>
            <ac:inkMk id="13" creationId="{F6DC7695-CE7D-0901-618B-D4571875FB5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4" creationId="{D229DC88-4968-7F8D-CE0C-EFCB44F3588F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49" creationId="{6DF07AD1-DF2E-1884-AD81-A6C66CD1DBCD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52" creationId="{D7839A29-EB19-63F0-B209-BEE9664F75D9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3" creationId="{23B9B765-AFF8-A61A-B764-85EFDB79056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4" creationId="{E05F19D9-881F-A278-06A9-F44167148C6E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75" creationId="{40C71D6D-203A-348E-7B79-7E82DCAEFB38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6" creationId="{01D6E6BA-3A72-6445-976B-4E5FC1B55F7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8" creationId="{2D5DAA29-2B0C-233F-CF6C-16A25DF8FCC7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79" creationId="{127A5BCD-9343-2417-8C3E-FF1F82129EA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1" creationId="{FA6D536A-EC6A-A430-6C13-A8DCE391132B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83" creationId="{ED87A538-F626-86F2-7564-E650DA12AA15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88" creationId="{34C276A1-9348-2BA7-1F89-BC571C46F36E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95" creationId="{B2E6F0C7-F46F-70B4-FA03-F35A3EC56C77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17" creationId="{116F4E42-BCA1-F23A-5B81-591645FF554A}"/>
          </ac:inkMkLst>
        </pc:inkChg>
        <pc:inkChg chg="add mod">
          <ac:chgData name="Kokchun Giang" userId="67e2125d-ec8c-4323-9653-9824a2ad815f" providerId="ADAL" clId="{10EEDAB3-2DB0-BA4D-8CC6-6424E46A9142}" dt="2024-01-13T14:07:23.797" v="1448"/>
          <ac:inkMkLst>
            <pc:docMk/>
            <pc:sldMk cId="3137551220" sldId="329"/>
            <ac:inkMk id="118" creationId="{86189C02-3F14-A8AE-36E6-97BADB6696E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0" creationId="{1E70DEA3-8CCD-996F-E067-7C6963088997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1" creationId="{BF4C1856-40A2-5E62-873C-8BC6E481E7C2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2" creationId="{055128FC-9803-5E13-F230-F55F8E5F789F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3" creationId="{3D54E5F5-BB04-7369-30EB-897042B4631E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4" creationId="{26C938A5-AAD4-10C3-8401-D702040E40D5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5" creationId="{DBF5A402-F8A6-DFA7-AB8D-714CC2C87D04}"/>
          </ac:inkMkLst>
        </pc:inkChg>
        <pc:inkChg chg="add mod">
          <ac:chgData name="Kokchun Giang" userId="67e2125d-ec8c-4323-9653-9824a2ad815f" providerId="ADAL" clId="{10EEDAB3-2DB0-BA4D-8CC6-6424E46A9142}" dt="2024-01-13T14:07:33.672" v="1456"/>
          <ac:inkMkLst>
            <pc:docMk/>
            <pc:sldMk cId="3137551220" sldId="329"/>
            <ac:inkMk id="126" creationId="{12B0FC1D-0ED5-539E-15F7-D9BDDA955BB4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28" creationId="{EAF1A641-E57D-EF05-F61E-5351BEDBDA1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4" creationId="{44ACF898-A3A9-1CC8-AE93-5E75B6172F7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37" creationId="{68CA8274-CE44-13C6-E978-E32C81554B65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164" creationId="{C5E8CD32-6D0E-890A-9DBB-95345EC04488}"/>
          </ac:inkMkLst>
        </pc:inkChg>
        <pc:inkChg chg="del">
          <ac:chgData name="Kokchun Giang" userId="67e2125d-ec8c-4323-9653-9824a2ad815f" providerId="ADAL" clId="{10EEDAB3-2DB0-BA4D-8CC6-6424E46A9142}" dt="2024-01-13T14:06:45.364" v="1430" actId="478"/>
          <ac:inkMkLst>
            <pc:docMk/>
            <pc:sldMk cId="3137551220" sldId="329"/>
            <ac:inkMk id="170" creationId="{98D2165F-5CF9-9D5B-CC0A-E146F0D89765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224" creationId="{DA9640A6-7CD1-2222-54DD-D3FB6CA9861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0" creationId="{0E3B715F-8AAC-E0B6-902D-CA47D2908649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31" creationId="{1409EB3D-A52C-AC2A-BD12-DE5477EBDA41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40" creationId="{D2ED3A33-FD58-A7FD-187F-59E32D9ADFF0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6" creationId="{32EC8E92-C9C0-5B94-EF09-F06786C25E43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47" creationId="{6A3E2836-352D-C2A1-F676-195875432DF6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2" creationId="{A405CE75-0DB9-BE32-148E-E178A16D365A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3" creationId="{AC9FFFA3-AC8A-1A2B-401B-2A1C05E3852C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75" creationId="{926EAFCE-FFA8-7029-9F42-BCE442EE619D}"/>
          </ac:inkMkLst>
        </pc:inkChg>
        <pc:inkChg chg="add mod">
          <ac:chgData name="Kokchun Giang" userId="67e2125d-ec8c-4323-9653-9824a2ad815f" providerId="ADAL" clId="{10EEDAB3-2DB0-BA4D-8CC6-6424E46A9142}" dt="2024-01-13T14:07:40.416" v="1468"/>
          <ac:inkMkLst>
            <pc:docMk/>
            <pc:sldMk cId="3137551220" sldId="329"/>
            <ac:inkMk id="283" creationId="{27F8BEAD-D3E9-E8F2-286D-58B6495E917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0" creationId="{E9F3B44E-1ABF-E328-1A07-B053DB4566AD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1" creationId="{5A118EB3-1A62-D3B0-5C4F-EC7CE54553C0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295" creationId="{7C1FC702-C43F-C675-4EF3-320940B1EAD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06" creationId="{41E36F5B-C63D-02C6-9BFA-31B3646EE184}"/>
          </ac:inkMkLst>
        </pc:inkChg>
        <pc:inkChg chg="del">
          <ac:chgData name="Kokchun Giang" userId="67e2125d-ec8c-4323-9653-9824a2ad815f" providerId="ADAL" clId="{10EEDAB3-2DB0-BA4D-8CC6-6424E46A9142}" dt="2024-01-13T14:06:33.570" v="1427" actId="478"/>
          <ac:inkMkLst>
            <pc:docMk/>
            <pc:sldMk cId="3137551220" sldId="329"/>
            <ac:inkMk id="311" creationId="{52F26885-94D1-309D-852A-AF15F9350B98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2" creationId="{980ABED0-8717-8818-9351-8741E3CB19F9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3" creationId="{BB9769F3-E0C6-C0FE-649B-54982100655F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4" creationId="{86E79290-17AC-5791-70B3-37AB5CA55906}"/>
          </ac:inkMkLst>
        </pc:inkChg>
        <pc:inkChg chg="add mod">
          <ac:chgData name="Kokchun Giang" userId="67e2125d-ec8c-4323-9653-9824a2ad815f" providerId="ADAL" clId="{10EEDAB3-2DB0-BA4D-8CC6-6424E46A9142}" dt="2024-01-13T14:07:45.868" v="1473"/>
          <ac:inkMkLst>
            <pc:docMk/>
            <pc:sldMk cId="3137551220" sldId="329"/>
            <ac:inkMk id="315" creationId="{2A982E08-D44D-E46D-D7D5-E8EBDC087B06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7" creationId="{D5677F42-8656-E74A-AF5B-2A67A8BA8F32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8" creationId="{2413E8BB-CEB9-959A-F827-39C774D5FC14}"/>
          </ac:inkMkLst>
        </pc:inkChg>
        <pc:inkChg chg="add mod">
          <ac:chgData name="Kokchun Giang" userId="67e2125d-ec8c-4323-9653-9824a2ad815f" providerId="ADAL" clId="{10EEDAB3-2DB0-BA4D-8CC6-6424E46A9142}" dt="2024-01-13T14:07:48.271" v="1477"/>
          <ac:inkMkLst>
            <pc:docMk/>
            <pc:sldMk cId="3137551220" sldId="329"/>
            <ac:inkMk id="319" creationId="{64C8F2E1-CCCC-9262-52BF-E2DC02A92AEB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1" creationId="{4DC5A77F-971E-2614-35A6-D7DC76E02A24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2" creationId="{5112180A-AC30-14FC-A091-A5C81FBBCD8E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5" creationId="{DCD1B582-DB7F-4174-3E36-F4C8BE557C07}"/>
          </ac:inkMkLst>
        </pc:inkChg>
        <pc:inkChg chg="add mod">
          <ac:chgData name="Kokchun Giang" userId="67e2125d-ec8c-4323-9653-9824a2ad815f" providerId="ADAL" clId="{10EEDAB3-2DB0-BA4D-8CC6-6424E46A9142}" dt="2024-01-13T14:07:57.252" v="1482"/>
          <ac:inkMkLst>
            <pc:docMk/>
            <pc:sldMk cId="3137551220" sldId="329"/>
            <ac:inkMk id="327" creationId="{D8DF0E83-3ED0-C8DB-DFE8-67A6152E7AEB}"/>
          </ac:inkMkLst>
        </pc:inkChg>
        <pc:inkChg chg="del">
          <ac:chgData name="Kokchun Giang" userId="67e2125d-ec8c-4323-9653-9824a2ad815f" providerId="ADAL" clId="{10EEDAB3-2DB0-BA4D-8CC6-6424E46A9142}" dt="2024-01-13T14:06:40.912" v="1428" actId="478"/>
          <ac:inkMkLst>
            <pc:docMk/>
            <pc:sldMk cId="3137551220" sldId="329"/>
            <ac:inkMk id="337" creationId="{5373C939-B683-BB0E-F28F-FBDE274616E6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8" creationId="{0363B43C-31BB-6955-A31B-64E2AECD2083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39" creationId="{8B7E5AFE-32E5-85AA-470B-F7227E91CC92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0" creationId="{8AEB8483-1C77-0660-2874-A91239BEC860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1" creationId="{9EB2F89F-7677-C037-9DB2-AF2719406A3F}"/>
          </ac:inkMkLst>
        </pc:inkChg>
        <pc:inkChg chg="add mod">
          <ac:chgData name="Kokchun Giang" userId="67e2125d-ec8c-4323-9653-9824a2ad815f" providerId="ADAL" clId="{10EEDAB3-2DB0-BA4D-8CC6-6424E46A9142}" dt="2024-01-13T14:08:16.737" v="1492" actId="164"/>
          <ac:inkMkLst>
            <pc:docMk/>
            <pc:sldMk cId="3137551220" sldId="329"/>
            <ac:inkMk id="342" creationId="{469C8BFC-2DC9-9F3D-E753-C7507904E9F7}"/>
          </ac:inkMkLst>
        </pc:inkChg>
        <pc:inkChg chg="add del mod">
          <ac:chgData name="Kokchun Giang" userId="67e2125d-ec8c-4323-9653-9824a2ad815f" providerId="ADAL" clId="{10EEDAB3-2DB0-BA4D-8CC6-6424E46A9142}" dt="2024-01-13T14:08:05.518" v="1491"/>
          <ac:inkMkLst>
            <pc:docMk/>
            <pc:sldMk cId="3137551220" sldId="329"/>
            <ac:inkMk id="343" creationId="{7B8DB64B-6491-4F95-471A-E97E9374B3B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2" creationId="{40CDB747-01B2-C169-23BF-5E8668AD6357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4" creationId="{A0747F46-160B-7ECE-E36F-FF1910FDEB2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5" creationId="{BDB7AA4D-8ADD-3F55-8AE0-6B47B6EE3B31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66" creationId="{BC022495-6B32-5476-9B54-F5152EFC437A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7" creationId="{1C53DBB6-35FC-FAA3-32E5-2298774328DC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368" creationId="{48D3A853-48A1-02DA-BA76-B58D481AE16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69" creationId="{6C3ADFC7-A239-BEEE-7B0C-89018C02228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0" creationId="{8AC2047F-D0C1-FDB8-171C-FBD62E6D18E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1" creationId="{AA507D84-D23C-CBC8-24B9-A83332E0B9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2" creationId="{748BDFEF-3D35-A596-9DA4-C6C67B196973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73" creationId="{FAD47F57-7200-846D-F8F2-A960D80D56E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6" creationId="{D08EE010-8B09-6A50-7C05-E2B4C4F0C2BB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7" creationId="{9DAE37D8-F532-6A0B-F870-7657FC64346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8" creationId="{8FF7C389-17AB-EAEF-0E2A-D0C9B07DDD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79" creationId="{A72670EE-003F-18C4-B403-CDCA54AEC3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0" creationId="{D23DD318-8A62-77CB-FDA8-51C11C9AC77A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1" creationId="{8E7DE7F5-7A4E-0462-E2F3-1BDE408069B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2" creationId="{9349EC3B-45D5-F588-BCC1-28600CE5643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3" creationId="{52087264-CE92-48AE-B0A1-C7CBC41B8D8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4" creationId="{F427C740-3054-E736-C1C7-1D0ADD35B8D0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5" creationId="{2AAED80B-B8B2-8E48-6107-14E7762D5CD8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6" creationId="{DFCA5D38-B461-B403-6397-8B7DEEB6E5F9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387" creationId="{2454582C-75AC-0E31-4394-9440BC33F335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8" creationId="{A3FD0CB4-2240-BB7C-FC8A-5E275FDD3006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89" creationId="{E334D5E0-51E4-1F54-8F9E-4CBF1388A591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390" creationId="{5E287D29-6F07-E3A6-B4D8-CEC9ED5DE0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04" creationId="{5B3FF582-D0DF-C89E-5440-2FCF38314AD4}"/>
          </ac:inkMkLst>
        </pc:inkChg>
        <pc:inkChg chg="add mod">
          <ac:chgData name="Kokchun Giang" userId="67e2125d-ec8c-4323-9653-9824a2ad815f" providerId="ADAL" clId="{10EEDAB3-2DB0-BA4D-8CC6-6424E46A9142}" dt="2024-01-13T14:08:35.754" v="1509"/>
          <ac:inkMkLst>
            <pc:docMk/>
            <pc:sldMk cId="3137551220" sldId="329"/>
            <ac:inkMk id="410" creationId="{F75946B3-A03E-AB39-2FCC-6D17F18D81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6" creationId="{50D8D6D6-F4F7-46C4-5D31-C0B3E7456393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7" creationId="{32AF4850-AD2C-B73E-8C95-C3A8F75F056C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8" creationId="{3F04B659-0281-3C26-692E-1A5BB310B95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19" creationId="{942E34D6-F149-439A-C0E7-7AE83C1DE3C6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0" creationId="{DA403C79-5893-A428-FCEC-3FEEB08D47ED}"/>
          </ac:inkMkLst>
        </pc:inkChg>
        <pc:inkChg chg="del">
          <ac:chgData name="Kokchun Giang" userId="67e2125d-ec8c-4323-9653-9824a2ad815f" providerId="ADAL" clId="{10EEDAB3-2DB0-BA4D-8CC6-6424E46A9142}" dt="2024-01-13T14:06:30.685" v="1426" actId="478"/>
          <ac:inkMkLst>
            <pc:docMk/>
            <pc:sldMk cId="3137551220" sldId="329"/>
            <ac:inkMk id="421" creationId="{BB32ED89-5336-B347-5526-F09CEE8E8E67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4" creationId="{BBE961CC-044D-DB5B-99DE-E49ADE10BD6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25" creationId="{64FF7ACD-451A-042A-507D-0B4A86EEA81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35" creationId="{6896D94A-BB90-A0D6-9A01-B51C5E1F74F4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7" creationId="{DD982666-7EF0-7052-BA88-F2A5725BA48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8" creationId="{AD5FCC5F-62FD-77D7-88D6-F7D0DB721A0D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49" creationId="{784BDF8F-96D0-6ED7-8A7A-E8894D7FCB23}"/>
          </ac:inkMkLst>
        </pc:inkChg>
        <pc:inkChg chg="add mod">
          <ac:chgData name="Kokchun Giang" userId="67e2125d-ec8c-4323-9653-9824a2ad815f" providerId="ADAL" clId="{10EEDAB3-2DB0-BA4D-8CC6-6424E46A9142}" dt="2024-01-13T14:08:38.971" v="1517"/>
          <ac:inkMkLst>
            <pc:docMk/>
            <pc:sldMk cId="3137551220" sldId="329"/>
            <ac:inkMk id="450" creationId="{F4921733-4928-CD1D-5516-BE3A59480F13}"/>
          </ac:inkMkLst>
        </pc:inkChg>
        <pc:inkChg chg="add del">
          <ac:chgData name="Kokchun Giang" userId="67e2125d-ec8c-4323-9653-9824a2ad815f" providerId="ADAL" clId="{10EEDAB3-2DB0-BA4D-8CC6-6424E46A9142}" dt="2024-01-13T14:08:44.734" v="1519" actId="9405"/>
          <ac:inkMkLst>
            <pc:docMk/>
            <pc:sldMk cId="3137551220" sldId="329"/>
            <ac:inkMk id="452" creationId="{5256B95C-83F9-4F7B-3B9D-4677BE8ABE21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3" creationId="{08B9A004-542E-582A-076C-713E2A75BF92}"/>
          </ac:inkMkLst>
        </pc:inkChg>
        <pc:inkChg chg="add mod">
          <ac:chgData name="Kokchun Giang" userId="67e2125d-ec8c-4323-9653-9824a2ad815f" providerId="ADAL" clId="{10EEDAB3-2DB0-BA4D-8CC6-6424E46A9142}" dt="2024-01-13T15:31:06.221" v="2932" actId="164"/>
          <ac:inkMkLst>
            <pc:docMk/>
            <pc:sldMk cId="3137551220" sldId="329"/>
            <ac:inkMk id="454" creationId="{851C0E12-4C55-0DCD-378D-2673043F4B1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5" creationId="{EFD43FBA-9C9C-2BAE-76F0-6A61C8BB915E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6" creationId="{FAC14B41-1AB3-1897-3C30-4E05556F8AF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7" creationId="{C31707FC-B1C9-13DC-5251-CF6871E0B08D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8" creationId="{610A1E70-24DF-252F-3052-6375D8B78510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59" creationId="{AF58D4DD-E12C-2758-8E7E-CD91D967E516}"/>
          </ac:inkMkLst>
        </pc:inkChg>
        <pc:inkChg chg="add mod">
          <ac:chgData name="Kokchun Giang" userId="67e2125d-ec8c-4323-9653-9824a2ad815f" providerId="ADAL" clId="{10EEDAB3-2DB0-BA4D-8CC6-6424E46A9142}" dt="2024-01-13T14:09:23.488" v="1529"/>
          <ac:inkMkLst>
            <pc:docMk/>
            <pc:sldMk cId="3137551220" sldId="329"/>
            <ac:inkMk id="460" creationId="{05D17C4E-11A3-CBB2-DB6B-DDA1FD1B685D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2" creationId="{3696523A-341B-845B-D7EE-92DADC5F4711}"/>
          </ac:inkMkLst>
        </pc:inkChg>
        <pc:inkChg chg="add mod">
          <ac:chgData name="Kokchun Giang" userId="67e2125d-ec8c-4323-9653-9824a2ad815f" providerId="ADAL" clId="{10EEDAB3-2DB0-BA4D-8CC6-6424E46A9142}" dt="2024-01-13T14:09:24.781" v="1532"/>
          <ac:inkMkLst>
            <pc:docMk/>
            <pc:sldMk cId="3137551220" sldId="329"/>
            <ac:inkMk id="463" creationId="{ADE94D75-61DB-57BB-E548-EA7C379D207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5" creationId="{BE76B02B-4A97-0322-A07F-5684429FB8E7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6" creationId="{0CF4A531-6202-798C-62EB-9EFD12849828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7" creationId="{F5A387ED-EB7A-0FE1-A867-7D38BB5CAA89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8" creationId="{DCB624F0-9825-57C5-701B-E757EF97ABE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69" creationId="{E6C9E8AE-9716-3C40-DC38-1776ED0A63A1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0" creationId="{5B085B71-3EF5-C7BC-881E-A82356BA20DD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1" creationId="{DB0189C3-801A-598D-B696-BEB298300C4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2" creationId="{4E440072-89DA-C3C5-E636-255482E425C4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4" creationId="{E7E87BC6-2E52-9FA2-38A2-8F997C5A567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5" creationId="{7B9475D8-CF91-6C1A-7F32-C60282D56172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6" creationId="{4C0659A6-C6A6-7F0A-89B6-4312B25D6F9F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7" creationId="{2DEF0B99-4B52-C1FC-5191-390D476F1756}"/>
          </ac:inkMkLst>
        </pc:inkChg>
        <pc:inkChg chg="add mod">
          <ac:chgData name="Kokchun Giang" userId="67e2125d-ec8c-4323-9653-9824a2ad815f" providerId="ADAL" clId="{10EEDAB3-2DB0-BA4D-8CC6-6424E46A9142}" dt="2024-01-13T14:09:35.229" v="1548"/>
          <ac:inkMkLst>
            <pc:docMk/>
            <pc:sldMk cId="3137551220" sldId="329"/>
            <ac:inkMk id="478" creationId="{35D57E67-BA5E-23C4-9D0B-BC364D263E23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79" creationId="{12191604-EC78-A005-B0A7-CCD787ADF02D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1" creationId="{8B471870-A7D8-3AF0-AB38-22287B43657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2" creationId="{A8387C74-32E4-5D2C-9902-AF332D19D617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3" creationId="{27BD2064-7981-766F-E361-F9A38AC678AA}"/>
          </ac:inkMkLst>
        </pc:inkChg>
        <pc:inkChg chg="add mod">
          <ac:chgData name="Kokchun Giang" userId="67e2125d-ec8c-4323-9653-9824a2ad815f" providerId="ADAL" clId="{10EEDAB3-2DB0-BA4D-8CC6-6424E46A9142}" dt="2024-01-13T14:09:38.580" v="1553"/>
          <ac:inkMkLst>
            <pc:docMk/>
            <pc:sldMk cId="3137551220" sldId="329"/>
            <ac:inkMk id="484" creationId="{13D2A651-8AD7-6762-71C3-3A08AA1C302E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6" creationId="{E4CBDA45-AFB2-BB6E-2DAC-81A356CB0B51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7" creationId="{F8981828-682B-BE30-8E69-6D00E10B6D8A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8" creationId="{ABFE792E-A377-C926-DD2B-8D5A6F684B44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89" creationId="{72580573-EB5D-467D-BC47-0C1CAD8F3E55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0" creationId="{2EC8B9E8-A08C-C62C-B151-7D3B6D4CF35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1" creationId="{0D7B746C-4F6C-2117-0C57-46E398842C42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2" creationId="{4272A66D-C3D8-1110-2813-C0582C7030BB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3" creationId="{60C5DB0F-AC53-1762-C37D-42B9B57F37E6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4" creationId="{81A75729-FDF1-BEA2-1ECD-4C16BAFE82E7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5" creationId="{262877E6-87C5-F98C-AE58-831CAC7423D3}"/>
          </ac:inkMkLst>
        </pc:inkChg>
        <pc:inkChg chg="add mod">
          <ac:chgData name="Kokchun Giang" userId="67e2125d-ec8c-4323-9653-9824a2ad815f" providerId="ADAL" clId="{10EEDAB3-2DB0-BA4D-8CC6-6424E46A9142}" dt="2024-01-13T14:09:56.918" v="1565"/>
          <ac:inkMkLst>
            <pc:docMk/>
            <pc:sldMk cId="3137551220" sldId="329"/>
            <ac:inkMk id="496" creationId="{D2233E44-AF89-C3ED-3962-8CE4F6E64C4A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8" creationId="{69383D52-1F50-1C8D-0B1C-0C5B260BEA3F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499" creationId="{F89745D4-3502-D191-A1E7-8E47DCE9F8C0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0" creationId="{8D48B96F-CBB9-1F2F-52DA-6071FC0BEAF1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1" creationId="{6D0D4EE0-8027-3CD4-3719-0D3793836905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2" creationId="{179517BA-2534-8AAF-F711-79DD90F0AA76}"/>
          </ac:inkMkLst>
        </pc:inkChg>
        <pc:inkChg chg="add mod">
          <ac:chgData name="Kokchun Giang" userId="67e2125d-ec8c-4323-9653-9824a2ad815f" providerId="ADAL" clId="{10EEDAB3-2DB0-BA4D-8CC6-6424E46A9142}" dt="2024-01-13T14:10:02.623" v="1572"/>
          <ac:inkMkLst>
            <pc:docMk/>
            <pc:sldMk cId="3137551220" sldId="329"/>
            <ac:inkMk id="503" creationId="{CFF7FBB8-5DBC-039D-A486-FE13C7982B0E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05" creationId="{7C837A75-115C-6E15-D5FB-59BE9D900D0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6" creationId="{264455B2-12BB-65BB-A1DC-C429E36791FE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7" creationId="{A85B1456-4C4B-3AEC-4627-EC9A8BE7632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8" creationId="{C89C3D6A-367E-FFA0-0773-E86F05BE08F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09" creationId="{67F7627F-4F54-D2B9-B025-6855F84B2A8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0" creationId="{1CD2E2B2-6986-AC31-28FB-31C7C1C685FB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1" creationId="{F6520385-F887-031F-B35E-BA25D25BD657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2" creationId="{822AD20D-0709-7360-4897-39F62A01B3B8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3" creationId="{A7E31BA1-E67B-B9BF-89D8-BBCE2C171F9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4" creationId="{2B3302C8-2A81-F600-2B0C-9FE5247851F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5" creationId="{4A620BA6-7A87-A451-697F-F28DB161868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7" creationId="{92938AA1-A749-5365-CE0F-212042EA18E9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8" creationId="{CEEFDD55-BDCE-1E1B-EE77-F2F3DDBA3DD5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19" creationId="{7A52EA4E-67B0-62E2-6646-5CBE2F8511EA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0" creationId="{EFF94B46-CDF6-FF0B-0959-5919CB4AB5CC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1" creationId="{2B39BF59-C826-F7E3-662B-170CA63787F7}"/>
          </ac:inkMkLst>
        </pc:inkChg>
        <pc:inkChg chg="add del mod">
          <ac:chgData name="Kokchun Giang" userId="67e2125d-ec8c-4323-9653-9824a2ad815f" providerId="ADAL" clId="{10EEDAB3-2DB0-BA4D-8CC6-6424E46A9142}" dt="2024-01-13T14:10:22.031" v="1595" actId="9405"/>
          <ac:inkMkLst>
            <pc:docMk/>
            <pc:sldMk cId="3137551220" sldId="329"/>
            <ac:inkMk id="522" creationId="{42FB02A5-37D3-06A8-9F91-9ED653205904}"/>
          </ac:inkMkLst>
        </pc:inkChg>
        <pc:inkChg chg="add del mod">
          <ac:chgData name="Kokchun Giang" userId="67e2125d-ec8c-4323-9653-9824a2ad815f" providerId="ADAL" clId="{10EEDAB3-2DB0-BA4D-8CC6-6424E46A9142}" dt="2024-01-13T14:10:21.732" v="1594"/>
          <ac:inkMkLst>
            <pc:docMk/>
            <pc:sldMk cId="3137551220" sldId="329"/>
            <ac:inkMk id="523" creationId="{E9C953EA-B562-7BD5-4C22-5BBAF2C6E40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5" creationId="{0BC23924-05F0-5EC6-5F53-ECE6AE6A94D0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6" creationId="{857076B6-629B-1757-E45B-84BBBCF46AAD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7" creationId="{7C6FFA9C-EB40-F8AA-AC2F-6ABB38CA8C73}"/>
          </ac:inkMkLst>
        </pc:inkChg>
        <pc:inkChg chg="add mod">
          <ac:chgData name="Kokchun Giang" userId="67e2125d-ec8c-4323-9653-9824a2ad815f" providerId="ADAL" clId="{10EEDAB3-2DB0-BA4D-8CC6-6424E46A9142}" dt="2024-01-13T14:10:25.266" v="1600"/>
          <ac:inkMkLst>
            <pc:docMk/>
            <pc:sldMk cId="3137551220" sldId="329"/>
            <ac:inkMk id="528" creationId="{427395DD-9EA7-6FC8-06C1-C4AC7E377E65}"/>
          </ac:inkMkLst>
        </pc:inkChg>
        <pc:inkChg chg="add mod">
          <ac:chgData name="Kokchun Giang" userId="67e2125d-ec8c-4323-9653-9824a2ad815f" providerId="ADAL" clId="{10EEDAB3-2DB0-BA4D-8CC6-6424E46A9142}" dt="2024-01-13T15:31:54.585" v="2943" actId="164"/>
          <ac:inkMkLst>
            <pc:docMk/>
            <pc:sldMk cId="3137551220" sldId="329"/>
            <ac:inkMk id="530" creationId="{6E9F3E57-8FBC-2DD8-8637-A44121F0B3B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1" creationId="{38D78E15-0333-2889-BC89-27F29D8060F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2" creationId="{882DC3C4-5BB4-67BD-AA76-21561737F58D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3" creationId="{9B517D0A-B371-BF0B-10CB-BF6B53FE8E7F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4" creationId="{AA3C4C38-5D05-7DD2-890C-87F280C82C9C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5" creationId="{6AD8A1FA-00AC-E4A6-5EF0-FD2560BE6CAA}"/>
          </ac:inkMkLst>
        </pc:inkChg>
        <pc:inkChg chg="add mod">
          <ac:chgData name="Kokchun Giang" userId="67e2125d-ec8c-4323-9653-9824a2ad815f" providerId="ADAL" clId="{10EEDAB3-2DB0-BA4D-8CC6-6424E46A9142}" dt="2024-01-13T14:10:39.384" v="1608"/>
          <ac:inkMkLst>
            <pc:docMk/>
            <pc:sldMk cId="3137551220" sldId="329"/>
            <ac:inkMk id="536" creationId="{13AD6D70-7F2A-FAD4-2FE6-45F17D1556CA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8" creationId="{FED1F038-992A-E0CE-5A13-3BE0A604B92F}"/>
          </ac:inkMkLst>
        </pc:inkChg>
        <pc:inkChg chg="add mod">
          <ac:chgData name="Kokchun Giang" userId="67e2125d-ec8c-4323-9653-9824a2ad815f" providerId="ADAL" clId="{10EEDAB3-2DB0-BA4D-8CC6-6424E46A9142}" dt="2024-01-13T14:10:54.294" v="1614"/>
          <ac:inkMkLst>
            <pc:docMk/>
            <pc:sldMk cId="3137551220" sldId="329"/>
            <ac:inkMk id="539" creationId="{2C1F7098-F540-4D8A-027A-3C4435460BD3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0" creationId="{DEC27FAD-4306-22A8-FBCD-7426AF62993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1" creationId="{CF3A9CFF-BFB8-6080-DC67-0AE119288C6B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2" creationId="{4ABB8EC3-8556-0CF0-9F33-A1BFF0294AD2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5" creationId="{0AEFA941-AEE9-1996-6D3C-C15EC374A475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6" creationId="{369BAD68-9BCA-D4DC-38F7-7BAF10A0B530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48" creationId="{41F911CA-459B-F1D0-A5C7-B546BE589C0E}"/>
          </ac:inkMkLst>
        </pc:inkChg>
        <pc:inkChg chg="add mod">
          <ac:chgData name="Kokchun Giang" userId="67e2125d-ec8c-4323-9653-9824a2ad815f" providerId="ADAL" clId="{10EEDAB3-2DB0-BA4D-8CC6-6424E46A9142}" dt="2024-01-13T14:10:58.230" v="1621"/>
          <ac:inkMkLst>
            <pc:docMk/>
            <pc:sldMk cId="3137551220" sldId="329"/>
            <ac:inkMk id="550" creationId="{1BA6A9D4-87A0-0958-110A-4F6AC666B960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52" creationId="{A7C61C3B-220A-62F4-5778-CEDC27EF240F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3" creationId="{28273E0E-8CD8-B71B-EB50-FDA6A41B7E6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4" creationId="{41138352-DD74-5B01-9CD4-FA2ED48C3E3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5" creationId="{31B09A03-B76D-948D-59BB-C19EE6FA2232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6" creationId="{92C6BB04-493E-AC06-5E2E-2283263F1FD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7" creationId="{11C9016E-A019-43C2-2590-4B418E8C9C19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8" creationId="{1F3FC626-8953-D6AF-7983-3F3D23D76FA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59" creationId="{EBA4C82D-5A08-82FA-ECFA-5155DF47EF7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0" creationId="{E48D65CC-F9BC-9B36-ABD6-1ACBA3C45D0E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2" creationId="{164016AF-D530-DF14-26D5-03AF98474FA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3" creationId="{8959992A-5368-22F6-EAFA-EC76C0424D46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4" creationId="{AFEC9B70-DE70-5A47-A85E-C3BF6A354FCB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5" creationId="{E5D4B3CC-6792-69E1-A383-264642F3EC07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66" creationId="{6084F0A6-A415-D4AA-8A96-A519A2E1A9F7}"/>
          </ac:inkMkLst>
        </pc:inkChg>
        <pc:inkChg chg="add del mod">
          <ac:chgData name="Kokchun Giang" userId="67e2125d-ec8c-4323-9653-9824a2ad815f" providerId="ADAL" clId="{10EEDAB3-2DB0-BA4D-8CC6-6424E46A9142}" dt="2024-01-13T14:11:12.662" v="1644" actId="9405"/>
          <ac:inkMkLst>
            <pc:docMk/>
            <pc:sldMk cId="3137551220" sldId="329"/>
            <ac:inkMk id="567" creationId="{3AB69F38-7923-E70B-77DB-9C9E5349E1DE}"/>
          </ac:inkMkLst>
        </pc:inkChg>
        <pc:inkChg chg="add del mod">
          <ac:chgData name="Kokchun Giang" userId="67e2125d-ec8c-4323-9653-9824a2ad815f" providerId="ADAL" clId="{10EEDAB3-2DB0-BA4D-8CC6-6424E46A9142}" dt="2024-01-13T14:11:12.297" v="1643"/>
          <ac:inkMkLst>
            <pc:docMk/>
            <pc:sldMk cId="3137551220" sldId="329"/>
            <ac:inkMk id="568" creationId="{022A43A9-FC2D-90D3-5B50-DE72FFBE1A8E}"/>
          </ac:inkMkLst>
        </pc:inkChg>
        <pc:inkChg chg="add del">
          <ac:chgData name="Kokchun Giang" userId="67e2125d-ec8c-4323-9653-9824a2ad815f" providerId="ADAL" clId="{10EEDAB3-2DB0-BA4D-8CC6-6424E46A9142}" dt="2024-01-13T14:11:11.950" v="1641" actId="9405"/>
          <ac:inkMkLst>
            <pc:docMk/>
            <pc:sldMk cId="3137551220" sldId="329"/>
            <ac:inkMk id="570" creationId="{B0FA2A0B-B070-DAB0-1F32-4E1C067B3984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1" creationId="{2E67F4FD-163C-4316-4262-3F9798C7880A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2" creationId="{C6CCC2DF-9BBB-79A5-EEB0-53B09512D65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3" creationId="{7283A82B-2E52-0D2C-36DB-D9EAF35DF10D}"/>
          </ac:inkMkLst>
        </pc:inkChg>
        <pc:inkChg chg="add mod">
          <ac:chgData name="Kokchun Giang" userId="67e2125d-ec8c-4323-9653-9824a2ad815f" providerId="ADAL" clId="{10EEDAB3-2DB0-BA4D-8CC6-6424E46A9142}" dt="2024-01-13T14:11:15.691" v="1649"/>
          <ac:inkMkLst>
            <pc:docMk/>
            <pc:sldMk cId="3137551220" sldId="329"/>
            <ac:inkMk id="574" creationId="{25716124-A178-D6F3-049C-DCEAE58A9DBC}"/>
          </ac:inkMkLst>
        </pc:inkChg>
        <pc:inkChg chg="add mod">
          <ac:chgData name="Kokchun Giang" userId="67e2125d-ec8c-4323-9653-9824a2ad815f" providerId="ADAL" clId="{10EEDAB3-2DB0-BA4D-8CC6-6424E46A9142}" dt="2024-01-13T15:32:15.867" v="2949" actId="164"/>
          <ac:inkMkLst>
            <pc:docMk/>
            <pc:sldMk cId="3137551220" sldId="329"/>
            <ac:inkMk id="576" creationId="{3C6F1C16-015B-CEFE-8198-964D906A8019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7" creationId="{CA9FC97A-38D9-E603-858A-8C5F03ADC73C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8" creationId="{D3CCB80F-248B-F2EF-4EAD-F55F7849AF18}"/>
          </ac:inkMkLst>
        </pc:inkChg>
        <pc:inkChg chg="add mod">
          <ac:chgData name="Kokchun Giang" userId="67e2125d-ec8c-4323-9653-9824a2ad815f" providerId="ADAL" clId="{10EEDAB3-2DB0-BA4D-8CC6-6424E46A9142}" dt="2024-01-13T14:11:24.958" v="1654"/>
          <ac:inkMkLst>
            <pc:docMk/>
            <pc:sldMk cId="3137551220" sldId="329"/>
            <ac:inkMk id="579" creationId="{9A1E02AC-FC47-7974-7814-195A46C45B3C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1" creationId="{4C3B9D52-01D5-5460-3AAE-9C245A50B455}"/>
          </ac:inkMkLst>
        </pc:inkChg>
        <pc:inkChg chg="add mod">
          <ac:chgData name="Kokchun Giang" userId="67e2125d-ec8c-4323-9653-9824a2ad815f" providerId="ADAL" clId="{10EEDAB3-2DB0-BA4D-8CC6-6424E46A9142}" dt="2024-01-13T14:11:28.052" v="1657"/>
          <ac:inkMkLst>
            <pc:docMk/>
            <pc:sldMk cId="3137551220" sldId="329"/>
            <ac:inkMk id="582" creationId="{1F17AF45-55E1-3054-907D-EACCB54E7200}"/>
          </ac:inkMkLst>
        </pc:inkChg>
        <pc:inkChg chg="add del">
          <ac:chgData name="Kokchun Giang" userId="67e2125d-ec8c-4323-9653-9824a2ad815f" providerId="ADAL" clId="{10EEDAB3-2DB0-BA4D-8CC6-6424E46A9142}" dt="2024-01-13T14:11:48.239" v="1681"/>
          <ac:inkMkLst>
            <pc:docMk/>
            <pc:sldMk cId="3137551220" sldId="329"/>
            <ac:inkMk id="584" creationId="{8183726C-F320-1316-61D5-0DB468E20A4D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5" creationId="{CFE2A35F-04E8-090C-3C06-7B5F8F8ACF96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6" creationId="{6C200C6B-44F1-BEE7-76DF-C9BB210D2F4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7" creationId="{319729A6-7229-59B9-B583-8F5034EACF1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88" creationId="{2AF8D81C-E8D9-3602-07CB-F66C01F4DD70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0" creationId="{0C237E23-F1DB-326C-06A5-7D57D0EA6F5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1" creationId="{D8E80C79-FD90-9746-464A-47569139D8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2" creationId="{753FDE5D-144A-AE4F-B6F8-E81A7D18C5C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3" creationId="{0AF2B3C8-065F-B051-7A3A-EA81D3C411A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5" creationId="{B4A68875-2AEA-6F74-66A9-4B4FA7BC69AB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7" creationId="{278E0A78-4327-A329-1486-EAE9AD66C077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8" creationId="{C7E32D81-2818-1616-CB47-8D4736159BB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599" creationId="{05C76078-8CD8-B5BC-E69F-D2ABC51E6DD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0" creationId="{629E895D-CE61-D37D-93E3-A196B39FF4C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1" creationId="{C73F53D7-4523-3E91-39AF-C1E95395AA49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2" creationId="{FCC2AF36-E295-7418-0FDD-9CD3660D7D1C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3" creationId="{274DD8B1-DE92-C471-264B-6727DC05D188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4" creationId="{F289BC0B-49F3-5CD0-0F06-099C6C1E07A5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5" creationId="{43423176-62CD-7F6E-5237-99B4A7FAD09F}"/>
          </ac:inkMkLst>
        </pc:inkChg>
        <pc:inkChg chg="add mod">
          <ac:chgData name="Kokchun Giang" userId="67e2125d-ec8c-4323-9653-9824a2ad815f" providerId="ADAL" clId="{10EEDAB3-2DB0-BA4D-8CC6-6424E46A9142}" dt="2024-01-13T14:11:51.810" v="1683"/>
          <ac:inkMkLst>
            <pc:docMk/>
            <pc:sldMk cId="3137551220" sldId="329"/>
            <ac:inkMk id="607" creationId="{F3DA8E1D-DBE9-A099-8FFD-776B9055B827}"/>
          </ac:inkMkLst>
        </pc:inkChg>
        <pc:inkChg chg="add mod">
          <ac:chgData name="Kokchun Giang" userId="67e2125d-ec8c-4323-9653-9824a2ad815f" providerId="ADAL" clId="{10EEDAB3-2DB0-BA4D-8CC6-6424E46A9142}" dt="2024-01-13T15:31:47.035" v="2941" actId="164"/>
          <ac:inkMkLst>
            <pc:docMk/>
            <pc:sldMk cId="3137551220" sldId="329"/>
            <ac:inkMk id="609" creationId="{895D5388-2290-EE6A-2FD1-79FD6706A9A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0" creationId="{EEB34893-25E1-3682-AE5B-B3CC71B1F40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1" creationId="{A0F0F9CA-400A-A853-38BC-2CE92B251B1C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2" creationId="{B60EBFA2-6F9B-BB79-53C6-86CE40B1CA1E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3" creationId="{9D942FA7-CA11-8283-83D0-73B8FBFA552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4" creationId="{972AE71F-ED7E-8480-5129-370F5D746C01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5" creationId="{5AE91703-F20C-0BF6-EBAE-A1CAD74F819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6" creationId="{99BB607D-6956-16B2-0CD9-E3E2D6C397A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7" creationId="{D5544B62-4184-7D10-1584-4BE19A6960E8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8" creationId="{8A411A93-9437-A8E6-90AB-DAC3BA92E523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19" creationId="{F2BD1BFA-2941-6BCC-81F9-1CC41C0DA1A2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0" creationId="{FCD6395A-E101-0CB9-66BB-DC3A015AD316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1" creationId="{EE332689-6AC9-5E9F-E948-E72F156E318F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2" creationId="{F452E26A-82F8-5CCF-9CDA-F52AA125721B}"/>
          </ac:inkMkLst>
        </pc:inkChg>
        <pc:inkChg chg="add mod">
          <ac:chgData name="Kokchun Giang" userId="67e2125d-ec8c-4323-9653-9824a2ad815f" providerId="ADAL" clId="{10EEDAB3-2DB0-BA4D-8CC6-6424E46A9142}" dt="2024-01-13T14:12:28.538" v="1700"/>
          <ac:inkMkLst>
            <pc:docMk/>
            <pc:sldMk cId="3137551220" sldId="329"/>
            <ac:inkMk id="623" creationId="{061559D3-F73B-44AF-A0BE-841FE72EDC2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6" creationId="{CDAAD5E0-1739-F7AA-B979-72ADA35B87A8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7" creationId="{91778380-4D3A-2E3C-731F-2CAE1E52F66A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8" creationId="{60AEEFCB-F132-1050-1735-11C213CAEF05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29" creationId="{50621682-592D-1FA5-D6BF-9C0913E59260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0" creationId="{1250C4FA-E3CD-1A11-FE06-BE5272261483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2" creationId="{747D4828-60D7-9C93-E974-4695FA9DF9CC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3" creationId="{D7300BD9-4FC9-5FE5-0ABC-BB299D07ADD9}"/>
          </ac:inkMkLst>
        </pc:inkChg>
        <pc:inkChg chg="add mod">
          <ac:chgData name="Kokchun Giang" userId="67e2125d-ec8c-4323-9653-9824a2ad815f" providerId="ADAL" clId="{10EEDAB3-2DB0-BA4D-8CC6-6424E46A9142}" dt="2024-01-13T14:12:35.100" v="1710"/>
          <ac:inkMkLst>
            <pc:docMk/>
            <pc:sldMk cId="3137551220" sldId="329"/>
            <ac:inkMk id="634" creationId="{F684A8E8-E5D5-E44E-C82C-5C89280A54C7}"/>
          </ac:inkMkLst>
        </pc:inkChg>
        <pc:inkChg chg="add mod">
          <ac:chgData name="Kokchun Giang" userId="67e2125d-ec8c-4323-9653-9824a2ad815f" providerId="ADAL" clId="{10EEDAB3-2DB0-BA4D-8CC6-6424E46A9142}" dt="2024-01-13T15:32:05.141" v="2945" actId="164"/>
          <ac:inkMkLst>
            <pc:docMk/>
            <pc:sldMk cId="3137551220" sldId="329"/>
            <ac:inkMk id="636" creationId="{56F97D4F-08D9-78F0-011D-E6FB7DF4DB65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7" creationId="{C83DE025-0CA6-0C18-C608-F713CEDF24B8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8" creationId="{C7010448-EA7C-14E2-05B3-6D8BE1E1636F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39" creationId="{A07AA2E1-C0AA-2CBC-5845-54027E60064B}"/>
          </ac:inkMkLst>
        </pc:inkChg>
        <pc:inkChg chg="add mod">
          <ac:chgData name="Kokchun Giang" userId="67e2125d-ec8c-4323-9653-9824a2ad815f" providerId="ADAL" clId="{10EEDAB3-2DB0-BA4D-8CC6-6424E46A9142}" dt="2024-01-13T14:12:49.213" v="1716"/>
          <ac:inkMkLst>
            <pc:docMk/>
            <pc:sldMk cId="3137551220" sldId="329"/>
            <ac:inkMk id="640" creationId="{3AA40549-4C70-2ECD-58C5-95BA1F29A174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2" creationId="{300BD183-07B7-8F0F-5855-FF6275FA2C53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3" creationId="{3ECA030B-D5C1-3605-6F1C-55833448B385}"/>
          </ac:inkMkLst>
        </pc:inkChg>
        <pc:inkChg chg="add mod">
          <ac:chgData name="Kokchun Giang" userId="67e2125d-ec8c-4323-9653-9824a2ad815f" providerId="ADAL" clId="{10EEDAB3-2DB0-BA4D-8CC6-6424E46A9142}" dt="2024-01-13T14:12:51.198" v="1720"/>
          <ac:inkMkLst>
            <pc:docMk/>
            <pc:sldMk cId="3137551220" sldId="329"/>
            <ac:inkMk id="644" creationId="{7F164C5F-93D8-0136-EAC1-612A5BE2E2AA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6" creationId="{39AB6A75-FB0F-8A28-3A4A-7F9C4D7728FE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7" creationId="{A125E966-C96D-4AF3-751B-7067EE545EFC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8" creationId="{CE885B1C-4595-8D58-8949-A0029C3AC668}"/>
          </ac:inkMkLst>
        </pc:inkChg>
        <pc:inkChg chg="add mod">
          <ac:chgData name="Kokchun Giang" userId="67e2125d-ec8c-4323-9653-9824a2ad815f" providerId="ADAL" clId="{10EEDAB3-2DB0-BA4D-8CC6-6424E46A9142}" dt="2024-01-13T14:13:01.808" v="1725"/>
          <ac:inkMkLst>
            <pc:docMk/>
            <pc:sldMk cId="3137551220" sldId="329"/>
            <ac:inkMk id="649" creationId="{1E8D283C-DBCF-2842-546F-021EF61D571B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2" creationId="{E58581EB-88F9-900C-9989-6BA5B9A91A08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3" creationId="{4C2A7061-E324-1504-C45A-5384CF122395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4" creationId="{F82DEA53-3A4A-11DD-A04F-EECF1D656969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5" creationId="{32E5B655-F617-83F9-6D17-486DEA5271AA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6" creationId="{F83D114A-15A8-AF93-ECB6-92825EE8ED22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7" creationId="{3B8772F4-7644-82DD-14C8-61DB39B49D24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8" creationId="{9A2E3AAF-AE64-DDC8-F26C-4224F75AD83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59" creationId="{39174B41-157D-AFF8-9780-F8B018D32BC3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0" creationId="{31A44FE1-29F4-4FC1-AF07-CD900697B80D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1" creationId="{B3363C57-A540-4644-4D5F-5968A89CC0FC}"/>
          </ac:inkMkLst>
        </pc:inkChg>
        <pc:inkChg chg="add mod">
          <ac:chgData name="Kokchun Giang" userId="67e2125d-ec8c-4323-9653-9824a2ad815f" providerId="ADAL" clId="{10EEDAB3-2DB0-BA4D-8CC6-6424E46A9142}" dt="2024-01-13T14:13:06.831" v="1737"/>
          <ac:inkMkLst>
            <pc:docMk/>
            <pc:sldMk cId="3137551220" sldId="329"/>
            <ac:inkMk id="662" creationId="{FA82BC69-AAE4-DE07-9826-5370863E4809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5" creationId="{A3764A7E-9C98-E3D3-CD3F-B88D5DF3D89C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6" creationId="{9FA2C737-E50A-A08E-F837-38335E00F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7" creationId="{CD585691-6966-4731-6047-9A02E387226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68" creationId="{4055272B-C807-A479-973C-B1162441789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0" creationId="{77FCB164-BCF1-EC2E-86DA-8B14C8353E87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1" creationId="{DAEA3860-9811-502B-ED6D-293939A25BE7}"/>
          </ac:inkMkLst>
        </pc:inkChg>
        <pc:inkChg chg="add del mod">
          <ac:chgData name="Kokchun Giang" userId="67e2125d-ec8c-4323-9653-9824a2ad815f" providerId="ADAL" clId="{10EEDAB3-2DB0-BA4D-8CC6-6424E46A9142}" dt="2024-01-13T14:13:13.957" v="1752" actId="9405"/>
          <ac:inkMkLst>
            <pc:docMk/>
            <pc:sldMk cId="3137551220" sldId="329"/>
            <ac:inkMk id="672" creationId="{C969430D-576C-91E8-D175-F84854E51A6E}"/>
          </ac:inkMkLst>
        </pc:inkChg>
        <pc:inkChg chg="add del mod">
          <ac:chgData name="Kokchun Giang" userId="67e2125d-ec8c-4323-9653-9824a2ad815f" providerId="ADAL" clId="{10EEDAB3-2DB0-BA4D-8CC6-6424E46A9142}" dt="2024-01-13T14:13:13.602" v="1751" actId="9405"/>
          <ac:inkMkLst>
            <pc:docMk/>
            <pc:sldMk cId="3137551220" sldId="329"/>
            <ac:inkMk id="673" creationId="{A4F61982-4D02-475A-7FB8-F0EBA3437219}"/>
          </ac:inkMkLst>
        </pc:inkChg>
        <pc:inkChg chg="add del mod">
          <ac:chgData name="Kokchun Giang" userId="67e2125d-ec8c-4323-9653-9824a2ad815f" providerId="ADAL" clId="{10EEDAB3-2DB0-BA4D-8CC6-6424E46A9142}" dt="2024-01-13T14:13:13.308" v="1750"/>
          <ac:inkMkLst>
            <pc:docMk/>
            <pc:sldMk cId="3137551220" sldId="329"/>
            <ac:inkMk id="674" creationId="{03D3EFBF-F5EB-3AE6-1948-18F3A0A2CB43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6" creationId="{5DE022D9-2441-BCEE-2FC5-0CB2E9932755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7" creationId="{66E07F1C-F338-F144-E305-FF886433546D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78" creationId="{0B86F2AD-A8A5-F289-E5EC-4D7C8DE62FE0}"/>
          </ac:inkMkLst>
        </pc:inkChg>
        <pc:inkChg chg="add mod">
          <ac:chgData name="Kokchun Giang" userId="67e2125d-ec8c-4323-9653-9824a2ad815f" providerId="ADAL" clId="{10EEDAB3-2DB0-BA4D-8CC6-6424E46A9142}" dt="2024-01-13T14:13:18.233" v="1758"/>
          <ac:inkMkLst>
            <pc:docMk/>
            <pc:sldMk cId="3137551220" sldId="329"/>
            <ac:inkMk id="680" creationId="{A4F872DA-6F3E-1F61-0F8F-83FAD85FBBCD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2" creationId="{094966D2-F39B-9CC0-F2E3-11EDADE7ADEF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3" creationId="{8212A651-1851-5EF3-CE05-929B9F1853BE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4" creationId="{19BE2D15-6B58-173C-5264-C33D0A5E740A}"/>
          </ac:inkMkLst>
        </pc:inkChg>
        <pc:inkChg chg="add mod">
          <ac:chgData name="Kokchun Giang" userId="67e2125d-ec8c-4323-9653-9824a2ad815f" providerId="ADAL" clId="{10EEDAB3-2DB0-BA4D-8CC6-6424E46A9142}" dt="2024-01-13T14:13:24.469" v="1763"/>
          <ac:inkMkLst>
            <pc:docMk/>
            <pc:sldMk cId="3137551220" sldId="329"/>
            <ac:inkMk id="685" creationId="{277921F9-EFCD-2687-FDA6-89013607C704}"/>
          </ac:inkMkLst>
        </pc:inkChg>
        <pc:inkChg chg="add del mod">
          <ac:chgData name="Kokchun Giang" userId="67e2125d-ec8c-4323-9653-9824a2ad815f" providerId="ADAL" clId="{10EEDAB3-2DB0-BA4D-8CC6-6424E46A9142}" dt="2024-01-13T14:13:29.218" v="1775" actId="9405"/>
          <ac:inkMkLst>
            <pc:docMk/>
            <pc:sldMk cId="3137551220" sldId="329"/>
            <ac:inkMk id="687" creationId="{70143E16-F065-98E0-FC1B-E96076911EB5}"/>
          </ac:inkMkLst>
        </pc:inkChg>
        <pc:inkChg chg="add del mod">
          <ac:chgData name="Kokchun Giang" userId="67e2125d-ec8c-4323-9653-9824a2ad815f" providerId="ADAL" clId="{10EEDAB3-2DB0-BA4D-8CC6-6424E46A9142}" dt="2024-01-13T14:13:28.804" v="1774" actId="9405"/>
          <ac:inkMkLst>
            <pc:docMk/>
            <pc:sldMk cId="3137551220" sldId="329"/>
            <ac:inkMk id="688" creationId="{564EDF15-8F43-7B0D-DE16-D5531C87DBE9}"/>
          </ac:inkMkLst>
        </pc:inkChg>
        <pc:inkChg chg="add del mod">
          <ac:chgData name="Kokchun Giang" userId="67e2125d-ec8c-4323-9653-9824a2ad815f" providerId="ADAL" clId="{10EEDAB3-2DB0-BA4D-8CC6-6424E46A9142}" dt="2024-01-13T14:13:28.532" v="1773"/>
          <ac:inkMkLst>
            <pc:docMk/>
            <pc:sldMk cId="3137551220" sldId="329"/>
            <ac:inkMk id="689" creationId="{716DC7CE-9451-C285-45B7-D2EAD7EFBB1A}"/>
          </ac:inkMkLst>
        </pc:inkChg>
        <pc:inkChg chg="add del">
          <ac:chgData name="Kokchun Giang" userId="67e2125d-ec8c-4323-9653-9824a2ad815f" providerId="ADAL" clId="{10EEDAB3-2DB0-BA4D-8CC6-6424E46A9142}" dt="2024-01-13T14:13:28.316" v="1770" actId="9405"/>
          <ac:inkMkLst>
            <pc:docMk/>
            <pc:sldMk cId="3137551220" sldId="329"/>
            <ac:inkMk id="690" creationId="{EC21BA0B-4387-AF39-633B-3E0D72CDB7F9}"/>
          </ac:inkMkLst>
        </pc:inkChg>
        <pc:inkChg chg="add del">
          <ac:chgData name="Kokchun Giang" userId="67e2125d-ec8c-4323-9653-9824a2ad815f" providerId="ADAL" clId="{10EEDAB3-2DB0-BA4D-8CC6-6424E46A9142}" dt="2024-01-13T14:13:28.084" v="1769" actId="9405"/>
          <ac:inkMkLst>
            <pc:docMk/>
            <pc:sldMk cId="3137551220" sldId="329"/>
            <ac:inkMk id="691" creationId="{31AA21B9-7513-CE73-C8F0-7A9E5D12E50E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3" creationId="{21723F5E-2FF1-CD37-9070-A0046D1A367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4" creationId="{01A651D1-DBE3-7B85-300B-CF4E7C5191A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5" creationId="{64EC61D3-765C-947B-8223-1E74FC51402A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6" creationId="{AFF82B97-EB3B-42E2-574E-385E03630B14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7" creationId="{7C43278B-E2A5-7734-79F6-9A5373E489A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8" creationId="{14985585-FE71-BCBA-068C-DDB383C45EA5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699" creationId="{F1B8311C-45BA-EC91-5617-233C80B13DCD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0" creationId="{4E2180C4-F4AE-E060-3257-1BB0F5B7D987}"/>
          </ac:inkMkLst>
        </pc:inkChg>
        <pc:inkChg chg="add mod">
          <ac:chgData name="Kokchun Giang" userId="67e2125d-ec8c-4323-9653-9824a2ad815f" providerId="ADAL" clId="{10EEDAB3-2DB0-BA4D-8CC6-6424E46A9142}" dt="2024-01-13T14:13:34.085" v="1785"/>
          <ac:inkMkLst>
            <pc:docMk/>
            <pc:sldMk cId="3137551220" sldId="329"/>
            <ac:inkMk id="701" creationId="{1AF7790B-84FB-1824-B0CD-DE55B8A727D0}"/>
          </ac:inkMkLst>
        </pc:inkChg>
        <pc:inkChg chg="add mod">
          <ac:chgData name="Kokchun Giang" userId="67e2125d-ec8c-4323-9653-9824a2ad815f" providerId="ADAL" clId="{10EEDAB3-2DB0-BA4D-8CC6-6424E46A9142}" dt="2024-01-13T15:32:25.183" v="2951" actId="164"/>
          <ac:inkMkLst>
            <pc:docMk/>
            <pc:sldMk cId="3137551220" sldId="329"/>
            <ac:inkMk id="703" creationId="{A5A7732C-CBF1-DC37-6B3D-8B59223AEE3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4" creationId="{6297BDD9-F171-A359-9229-53E08AD6303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5" creationId="{A0411F93-125A-A266-270A-F900AC8ADFC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6" creationId="{939CBBED-30C6-206B-CDC2-8A4E9386A442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7" creationId="{BBAFD4DB-2AF8-CB71-019B-EB83FD7D498D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8" creationId="{BB3ACCCF-3159-62B0-0174-8822E0A7A8AA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09" creationId="{F5B61A13-8BBA-B038-9B84-511DFB2BE6E6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0" creationId="{C0664F77-69E6-D0A8-AB52-AD0D98E1C541}"/>
          </ac:inkMkLst>
        </pc:inkChg>
        <pc:inkChg chg="add mod">
          <ac:chgData name="Kokchun Giang" userId="67e2125d-ec8c-4323-9653-9824a2ad815f" providerId="ADAL" clId="{10EEDAB3-2DB0-BA4D-8CC6-6424E46A9142}" dt="2024-01-13T14:17:28.464" v="2153"/>
          <ac:inkMkLst>
            <pc:docMk/>
            <pc:sldMk cId="3137551220" sldId="329"/>
            <ac:inkMk id="711" creationId="{07A84A29-96E2-9472-98B0-753FB7120B92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3" creationId="{5B81EB7F-68DA-6EFE-F583-A5203DFB3188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4" creationId="{5F57F14F-AA6F-2524-C0D5-3859D8301B74}"/>
          </ac:inkMkLst>
        </pc:inkChg>
        <pc:inkChg chg="add mod">
          <ac:chgData name="Kokchun Giang" userId="67e2125d-ec8c-4323-9653-9824a2ad815f" providerId="ADAL" clId="{10EEDAB3-2DB0-BA4D-8CC6-6424E46A9142}" dt="2024-01-13T14:17:35.796" v="2157"/>
          <ac:inkMkLst>
            <pc:docMk/>
            <pc:sldMk cId="3137551220" sldId="329"/>
            <ac:inkMk id="715" creationId="{954B549E-990D-BC09-443D-FE7C0A698BF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8" creationId="{51F16232-1A78-8DB1-52FE-F40E9851083C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19" creationId="{8754D85B-7913-5350-50FC-226164219F47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0" creationId="{E3244A15-BF6B-678B-1E2C-37F8B5F1BD79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1" creationId="{238A11CA-22E4-C801-A82D-954A0E0F8EDB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2" creationId="{4CC20120-2036-0CE4-5AB3-E2A31C22AD1F}"/>
          </ac:inkMkLst>
        </pc:inkChg>
        <pc:inkChg chg="add mod">
          <ac:chgData name="Kokchun Giang" userId="67e2125d-ec8c-4323-9653-9824a2ad815f" providerId="ADAL" clId="{10EEDAB3-2DB0-BA4D-8CC6-6424E46A9142}" dt="2024-01-13T14:17:49.226" v="2166"/>
          <ac:inkMkLst>
            <pc:docMk/>
            <pc:sldMk cId="3137551220" sldId="329"/>
            <ac:inkMk id="723" creationId="{A930C1D2-C7EE-B403-7AE9-3593B86FC7AE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5" creationId="{238143C9-4689-C599-E928-906667638F97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6" creationId="{583D4058-14FB-91FE-52A6-B2E8FF2D2EEB}"/>
          </ac:inkMkLst>
        </pc:inkChg>
        <pc:inkChg chg="add mod">
          <ac:chgData name="Kokchun Giang" userId="67e2125d-ec8c-4323-9653-9824a2ad815f" providerId="ADAL" clId="{10EEDAB3-2DB0-BA4D-8CC6-6424E46A9142}" dt="2024-01-13T14:17:53.413" v="2170"/>
          <ac:inkMkLst>
            <pc:docMk/>
            <pc:sldMk cId="3137551220" sldId="329"/>
            <ac:inkMk id="727" creationId="{68288243-79C4-9EE1-41D0-BA7A98AB57E6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29" creationId="{C0822234-3402-2E23-0F02-9E060459AB4E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0" creationId="{D60F1913-C7FD-6D04-5A1F-58C17AB33763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1" creationId="{F8414802-8D0F-3CD2-7640-0E21AEB7A84D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3" creationId="{56D6C15C-8E7A-2F5C-F94E-7FDB7A72039C}"/>
          </ac:inkMkLst>
        </pc:inkChg>
        <pc:inkChg chg="add mod">
          <ac:chgData name="Kokchun Giang" userId="67e2125d-ec8c-4323-9653-9824a2ad815f" providerId="ADAL" clId="{10EEDAB3-2DB0-BA4D-8CC6-6424E46A9142}" dt="2024-01-13T14:18:01.329" v="2177"/>
          <ac:inkMkLst>
            <pc:docMk/>
            <pc:sldMk cId="3137551220" sldId="329"/>
            <ac:inkMk id="734" creationId="{BDC2C5B0-89D5-26ED-6AEB-87805632112E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6" creationId="{B81CD05D-29EE-511B-39C5-52AEC591B136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7" creationId="{86D55A58-B49D-7F73-1133-494BD40B06F9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8" creationId="{C66D62BA-B89B-7F04-36AF-317DAA2EF7C8}"/>
          </ac:inkMkLst>
        </pc:inkChg>
        <pc:inkChg chg="add mod">
          <ac:chgData name="Kokchun Giang" userId="67e2125d-ec8c-4323-9653-9824a2ad815f" providerId="ADAL" clId="{10EEDAB3-2DB0-BA4D-8CC6-6424E46A9142}" dt="2024-01-13T14:18:05.776" v="2182"/>
          <ac:inkMkLst>
            <pc:docMk/>
            <pc:sldMk cId="3137551220" sldId="329"/>
            <ac:inkMk id="739" creationId="{070E6384-C0D0-225E-6958-0258BD75D76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1" creationId="{15932B43-F971-548E-70A8-6004C6B7618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2" creationId="{88990A63-2BF3-CBA4-06FC-4779CD8F24B6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3" creationId="{6DF10A2C-F7B7-6544-E442-C6CF49398B1F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4" creationId="{F4D8DE5F-AD57-129B-70D4-448D6B438BE3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5" creationId="{588EE4D8-5783-EB21-5809-D4F0E9BA55B7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6" creationId="{A8583A45-6520-7374-B116-E816B3CC5FD5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7" creationId="{6F4E1A3E-AD4A-766B-6F2C-139E689AD1C8}"/>
          </ac:inkMkLst>
        </pc:inkChg>
        <pc:inkChg chg="add mod">
          <ac:chgData name="Kokchun Giang" userId="67e2125d-ec8c-4323-9653-9824a2ad815f" providerId="ADAL" clId="{10EEDAB3-2DB0-BA4D-8CC6-6424E46A9142}" dt="2024-01-13T14:18:12.525" v="2191"/>
          <ac:inkMkLst>
            <pc:docMk/>
            <pc:sldMk cId="3137551220" sldId="329"/>
            <ac:inkMk id="748" creationId="{D7B605A8-F945-DB46-B0C5-47AFFA71549F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0" creationId="{6ECDEDF4-4FD6-4772-F9A4-18475D4C7D7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1" creationId="{926EB53D-1EC4-A69B-C10F-CF1EAFB22348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2" creationId="{16724DEA-83A4-829E-C8E8-E31FD4E609B1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3" creationId="{8D935486-76CE-7ED7-FB91-BF354AE6B0F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4" creationId="{D914B087-2D83-2694-792D-3E562A5E5F94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5" creationId="{3F38EF40-DB25-52CE-544D-1C999CF774CB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7" creationId="{ADB76A21-6BC1-9056-8F82-12F3A31512BD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8" creationId="{D51C9C5A-50EB-06FE-AAB1-C90BF183BC86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59" creationId="{42DCA43C-633A-5795-C28B-EE5C55E16F1C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0" creationId="{1379724D-B29D-B1E9-4EB3-B7868FBD64F3}"/>
          </ac:inkMkLst>
        </pc:inkChg>
        <pc:inkChg chg="add mod">
          <ac:chgData name="Kokchun Giang" userId="67e2125d-ec8c-4323-9653-9824a2ad815f" providerId="ADAL" clId="{10EEDAB3-2DB0-BA4D-8CC6-6424E46A9142}" dt="2024-01-13T14:18:26.086" v="2204"/>
          <ac:inkMkLst>
            <pc:docMk/>
            <pc:sldMk cId="3137551220" sldId="329"/>
            <ac:inkMk id="761" creationId="{CEA59B64-4C91-9441-AA81-A4080C8F6B7C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3" creationId="{C138EEB3-9B0D-7ACA-82EE-F89E009C225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4" creationId="{D9995E2D-C4C6-1ED1-9741-7B1419719346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5" creationId="{A82F8C5C-67E8-9410-59E4-4D4CA4B3B14D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6" creationId="{9DC1B9B9-1FD8-4080-E535-ECB1D7BD9274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7" creationId="{3801C28E-E13F-3B44-1DA3-CF883B27224E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8" creationId="{138BDEA0-CE58-4663-3065-D42E15193362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69" creationId="{948CAC6D-2E39-EB61-BBCB-5FBED62EB9BF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0" creationId="{EBE85FDF-7EF4-B3BA-CB75-3EC7297FB5A0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1" creationId="{4A601AD1-280D-55E7-7FD8-1BA4E1ED6A7B}"/>
          </ac:inkMkLst>
        </pc:inkChg>
        <pc:inkChg chg="add mod">
          <ac:chgData name="Kokchun Giang" userId="67e2125d-ec8c-4323-9653-9824a2ad815f" providerId="ADAL" clId="{10EEDAB3-2DB0-BA4D-8CC6-6424E46A9142}" dt="2024-01-13T14:18:45.428" v="2215"/>
          <ac:inkMkLst>
            <pc:docMk/>
            <pc:sldMk cId="3137551220" sldId="329"/>
            <ac:inkMk id="772" creationId="{1F4757E4-46D2-69FC-92D6-04BC84545843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5" creationId="{E23FE8EE-1BF5-47A8-B96F-6976D0CA768E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6" creationId="{4A063C59-C349-FC5D-E24D-53D86E180EEB}"/>
          </ac:inkMkLst>
        </pc:inkChg>
        <pc:inkChg chg="add mod">
          <ac:chgData name="Kokchun Giang" userId="67e2125d-ec8c-4323-9653-9824a2ad815f" providerId="ADAL" clId="{10EEDAB3-2DB0-BA4D-8CC6-6424E46A9142}" dt="2024-01-13T14:18:48.190" v="2219"/>
          <ac:inkMkLst>
            <pc:docMk/>
            <pc:sldMk cId="3137551220" sldId="329"/>
            <ac:inkMk id="777" creationId="{73E6AE7F-602B-BC23-F45B-D0390130A0FD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79" creationId="{1E9B69F1-F8FA-EFFE-BF44-2659D968F420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0" creationId="{A9F8F37C-E4D3-B9BA-3ED8-452FA4D976F7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1" creationId="{C5439077-2D8F-21B7-B6A9-D13F7793D8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2" creationId="{B39301FE-1B9A-8423-5C81-2BD462DBE719}"/>
          </ac:inkMkLst>
        </pc:inkChg>
        <pc:inkChg chg="add mod">
          <ac:chgData name="Kokchun Giang" userId="67e2125d-ec8c-4323-9653-9824a2ad815f" providerId="ADAL" clId="{10EEDAB3-2DB0-BA4D-8CC6-6424E46A9142}" dt="2024-01-13T15:32:37.170" v="2955" actId="164"/>
          <ac:inkMkLst>
            <pc:docMk/>
            <pc:sldMk cId="3137551220" sldId="329"/>
            <ac:inkMk id="783" creationId="{DD886225-BF38-C91A-B0F3-12F47500BFCF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4" creationId="{6940890C-2804-5AB6-6D9B-D43BFCF3C5AE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5" creationId="{CDEC2295-B120-048F-686F-61EBE561F074}"/>
          </ac:inkMkLst>
        </pc:inkChg>
        <pc:inkChg chg="add mod">
          <ac:chgData name="Kokchun Giang" userId="67e2125d-ec8c-4323-9653-9824a2ad815f" providerId="ADAL" clId="{10EEDAB3-2DB0-BA4D-8CC6-6424E46A9142}" dt="2024-01-13T14:18:54.523" v="2228"/>
          <ac:inkMkLst>
            <pc:docMk/>
            <pc:sldMk cId="3137551220" sldId="329"/>
            <ac:inkMk id="786" creationId="{CE31A800-3F01-95CF-EAE3-BAB38A65B6C7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89" creationId="{09C11EA7-557B-E0FD-1ED5-32A4B5B115C5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0" creationId="{658051D3-9AFE-29E9-5F50-3A295333643F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1" creationId="{F9E4FB59-1DA7-DADF-6907-E1DA70B96C86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2" creationId="{81E6C40C-8381-F43E-001F-EA492F094FC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3" creationId="{1D81CFAE-F8B5-EF4E-3C0E-654C60298B2A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4" creationId="{C70941BC-8677-8564-640C-90F23874412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5" creationId="{196AA0A5-B771-D6F9-1482-D5A3C458122D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6" creationId="{2B06599C-5B13-F97A-65B0-3D128B34F34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7" creationId="{6636E4EE-380D-BD84-AD3F-06CA9A5FAA82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8" creationId="{AABB17B7-EED2-D383-A943-798494F506E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799" creationId="{6F50447A-6767-05DA-47BB-205C4B444444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0" creationId="{3F50C26D-C091-B4BE-3336-20B0AF4FA531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1" creationId="{05F78EB6-7F00-06A8-31D8-4A71A124197E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2" creationId="{CEC3D3CC-5093-7787-9C54-08B6CABBBB8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3" creationId="{A66B53A4-A25E-ACA8-AE22-148EAFCD7ADC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4" creationId="{80BA192C-4632-0C82-53A8-6CE1783318E9}"/>
          </ac:inkMkLst>
        </pc:inkChg>
        <pc:inkChg chg="add mod">
          <ac:chgData name="Kokchun Giang" userId="67e2125d-ec8c-4323-9653-9824a2ad815f" providerId="ADAL" clId="{10EEDAB3-2DB0-BA4D-8CC6-6424E46A9142}" dt="2024-01-13T14:19:03.427" v="2246"/>
          <ac:inkMkLst>
            <pc:docMk/>
            <pc:sldMk cId="3137551220" sldId="329"/>
            <ac:inkMk id="805" creationId="{68FCCE3F-C479-3CD3-6A69-C620D2928247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8" creationId="{1B460066-F015-97AB-C8D2-E242B3F0EA3F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09" creationId="{DC4C1520-15AD-5B7E-1B20-4E86EE18C93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0" creationId="{1E995F36-9E04-AF3B-7DD9-ADC1AA7E0B0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1" creationId="{680F168F-50FE-DF63-D493-2EDBCB531826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2" creationId="{47C84855-81DE-583E-556D-DAF56C527C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3" creationId="{241CB367-1B44-A338-D4DF-F46F3B51C243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4" creationId="{AE3591EE-A756-2B33-9962-F48AEFB02F91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5" creationId="{5C910964-A69B-ED2E-AED0-4D22E4A411EB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6" creationId="{9501A0A4-7099-8DFF-A6F2-85A6412A0EA5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7" creationId="{5AF4A804-7AF8-E4A9-87AB-22C6BB02BAE9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8" creationId="{E28D5337-A6CD-28F6-35EB-2436E806B682}"/>
          </ac:inkMkLst>
        </pc:inkChg>
        <pc:inkChg chg="add mod">
          <ac:chgData name="Kokchun Giang" userId="67e2125d-ec8c-4323-9653-9824a2ad815f" providerId="ADAL" clId="{10EEDAB3-2DB0-BA4D-8CC6-6424E46A9142}" dt="2024-01-13T14:20:16.853" v="2260"/>
          <ac:inkMkLst>
            <pc:docMk/>
            <pc:sldMk cId="3137551220" sldId="329"/>
            <ac:inkMk id="819" creationId="{BB5FBEDA-CF59-5E33-6B3E-F5692B732395}"/>
          </ac:inkMkLst>
        </pc:ink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102" creationId="{6AFD82E3-9FC6-202C-CCC6-3BD139B203D7}"/>
          </ac:cxnSpMkLst>
        </pc:cxnChg>
        <pc:cxnChg chg="mod">
          <ac:chgData name="Kokchun Giang" userId="67e2125d-ec8c-4323-9653-9824a2ad815f" providerId="ADAL" clId="{10EEDAB3-2DB0-BA4D-8CC6-6424E46A9142}" dt="2024-01-13T14:20:04.843" v="2247" actId="1076"/>
          <ac:cxnSpMkLst>
            <pc:docMk/>
            <pc:sldMk cId="3137551220" sldId="329"/>
            <ac:cxnSpMk id="280" creationId="{E15CD59C-BBD7-D831-4CF8-502B208028A9}"/>
          </ac:cxnSpMkLst>
        </pc:cxnChg>
      </pc:sldChg>
      <pc:sldChg chg="addSp delSp modSp add mod modAnim modNotesTx">
        <pc:chgData name="Kokchun Giang" userId="67e2125d-ec8c-4323-9653-9824a2ad815f" providerId="ADAL" clId="{10EEDAB3-2DB0-BA4D-8CC6-6424E46A9142}" dt="2024-01-13T15:36:33.360" v="2986"/>
        <pc:sldMkLst>
          <pc:docMk/>
          <pc:sldMk cId="736019928" sldId="330"/>
        </pc:sldMkLst>
        <pc:spChg chg="mod">
          <ac:chgData name="Kokchun Giang" userId="67e2125d-ec8c-4323-9653-9824a2ad815f" providerId="ADAL" clId="{10EEDAB3-2DB0-BA4D-8CC6-6424E46A9142}" dt="2024-01-13T14:23:58.324" v="2645" actId="20577"/>
          <ac:spMkLst>
            <pc:docMk/>
            <pc:sldMk cId="736019928" sldId="330"/>
            <ac:spMk id="28" creationId="{7E8C0D03-019A-279A-6AD5-A5E7BD2580DB}"/>
          </ac:spMkLst>
        </pc:spChg>
        <pc:grpChg chg="add 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" creationId="{9B314EA8-250E-6990-A7B8-3650F6BEC51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3" creationId="{EA239DF7-F001-E3D2-2999-F65A62AB7253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4" creationId="{90A6C218-15CA-9179-5278-A0E27816BE74}"/>
          </ac:grpSpMkLst>
        </pc:grpChg>
        <pc:grpChg chg="mod">
          <ac:chgData name="Kokchun Giang" userId="67e2125d-ec8c-4323-9653-9824a2ad815f" providerId="ADAL" clId="{10EEDAB3-2DB0-BA4D-8CC6-6424E46A9142}" dt="2024-01-13T14:24:46.175" v="2662"/>
          <ac:grpSpMkLst>
            <pc:docMk/>
            <pc:sldMk cId="736019928" sldId="330"/>
            <ac:grpSpMk id="5" creationId="{3799037B-FD2A-1764-3A0C-905D2ADA7640}"/>
          </ac:grpSpMkLst>
        </pc:grpChg>
        <pc:grpChg chg="add 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5" creationId="{D960D2AD-0041-B42A-A271-568AC945CA2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12" creationId="{4342DFE3-B7E8-46CB-6561-34ED03017E94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14" creationId="{6DDD85AE-088E-D598-290C-851485837800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20" creationId="{93AAE242-3FE2-F3E9-3075-38B1FA31B23A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33" creationId="{C779328F-C3EF-4715-6B52-B78158D85E56}"/>
          </ac:grpSpMkLst>
        </pc:grpChg>
        <pc:grpChg chg="del mod">
          <ac:chgData name="Kokchun Giang" userId="67e2125d-ec8c-4323-9653-9824a2ad815f" providerId="ADAL" clId="{10EEDAB3-2DB0-BA4D-8CC6-6424E46A9142}" dt="2024-01-13T14:25:08.254" v="2706"/>
          <ac:grpSpMkLst>
            <pc:docMk/>
            <pc:sldMk cId="736019928" sldId="330"/>
            <ac:grpSpMk id="38" creationId="{234ACA94-4C86-A3F5-A69D-B6A3A2B0ADF2}"/>
          </ac:grpSpMkLst>
        </pc:grpChg>
        <pc:grpChg chg="add 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38" creationId="{AEEC0919-F5BC-F4A6-DDAC-0BD76C8AF15D}"/>
          </ac:grpSpMkLst>
        </pc:grpChg>
        <pc:grpChg chg="add mod">
          <ac:chgData name="Kokchun Giang" userId="67e2125d-ec8c-4323-9653-9824a2ad815f" providerId="ADAL" clId="{10EEDAB3-2DB0-BA4D-8CC6-6424E46A9142}" dt="2024-01-13T15:36:19.162" v="2984" actId="164"/>
          <ac:grpSpMkLst>
            <pc:docMk/>
            <pc:sldMk cId="736019928" sldId="330"/>
            <ac:grpSpMk id="47" creationId="{3496B0FC-16F1-8030-45A2-ADA78724FFE7}"/>
          </ac:grpSpMkLst>
        </pc:grpChg>
        <pc:grpChg chg="mod">
          <ac:chgData name="Kokchun Giang" userId="67e2125d-ec8c-4323-9653-9824a2ad815f" providerId="ADAL" clId="{10EEDAB3-2DB0-BA4D-8CC6-6424E46A9142}" dt="2024-01-13T15:33:56.468" v="2965" actId="164"/>
          <ac:grpSpMkLst>
            <pc:docMk/>
            <pc:sldMk cId="736019928" sldId="330"/>
            <ac:grpSpMk id="48" creationId="{534F14E7-7889-B5D4-BE38-2D8EC56038A1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59" creationId="{ADA7804D-FEAE-2A91-16AF-F993EDFBADBC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3" creationId="{11942690-B4E8-FEAA-D092-2915E86806E0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67" creationId="{A32CE50B-5336-AA3F-B250-F6536D31181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71" creationId="{5CF556B5-92CA-06A8-D7A7-6F30ED084D24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75" creationId="{1E24C787-1F74-4FA1-DDF9-4D939A75852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84" creationId="{2498EB9E-B466-45A4-0A10-51FE9450B2DE}"/>
          </ac:grpSpMkLst>
        </pc:grpChg>
        <pc:grpChg chg="del mod">
          <ac:chgData name="Kokchun Giang" userId="67e2125d-ec8c-4323-9653-9824a2ad815f" providerId="ADAL" clId="{10EEDAB3-2DB0-BA4D-8CC6-6424E46A9142}" dt="2024-01-13T14:25:45.844" v="2741"/>
          <ac:grpSpMkLst>
            <pc:docMk/>
            <pc:sldMk cId="736019928" sldId="330"/>
            <ac:grpSpMk id="87" creationId="{7759A429-3A32-56DA-0777-01158A2E71F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89" creationId="{51498C4E-E4CC-D4D5-1CB6-1172B358E870}"/>
          </ac:grpSpMkLst>
        </pc:grpChg>
        <pc:grpChg chg="del mod">
          <ac:chgData name="Kokchun Giang" userId="67e2125d-ec8c-4323-9653-9824a2ad815f" providerId="ADAL" clId="{10EEDAB3-2DB0-BA4D-8CC6-6424E46A9142}" dt="2024-01-13T14:25:50.176" v="2747"/>
          <ac:grpSpMkLst>
            <pc:docMk/>
            <pc:sldMk cId="736019928" sldId="330"/>
            <ac:grpSpMk id="93" creationId="{8ECDA8A4-CD4B-E449-1BDB-7FED302922FA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96" creationId="{606F7D17-9F94-8057-48A0-F55AE5DFC64E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0" creationId="{9179C125-AA77-0C17-3507-AB04F9AFA107}"/>
          </ac:grpSpMkLst>
        </pc:grpChg>
        <pc:grpChg chg="del mod">
          <ac:chgData name="Kokchun Giang" userId="67e2125d-ec8c-4323-9653-9824a2ad815f" providerId="ADAL" clId="{10EEDAB3-2DB0-BA4D-8CC6-6424E46A9142}" dt="2024-01-13T14:25:59.896" v="2761"/>
          <ac:grpSpMkLst>
            <pc:docMk/>
            <pc:sldMk cId="736019928" sldId="330"/>
            <ac:grpSpMk id="109" creationId="{16007E0C-7E41-EFFE-2F97-E3091127DFF7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11" creationId="{E29701FE-00B8-E0FA-1338-715651494AD1}"/>
          </ac:grpSpMkLst>
        </pc:grpChg>
        <pc:grpChg chg="mod">
          <ac:chgData name="Kokchun Giang" userId="67e2125d-ec8c-4323-9653-9824a2ad815f" providerId="ADAL" clId="{10EEDAB3-2DB0-BA4D-8CC6-6424E46A9142}" dt="2024-01-13T14:28:27.757" v="2839" actId="164"/>
          <ac:grpSpMkLst>
            <pc:docMk/>
            <pc:sldMk cId="736019928" sldId="330"/>
            <ac:grpSpMk id="129" creationId="{C339FB92-31F0-46C7-4216-F0DE0B820745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42" creationId="{B68E7A58-C9D7-CE11-4AD3-1FEEF65B3982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6" creationId="{228368BC-528B-F639-CB89-77C8D9553D83}"/>
          </ac:grpSpMkLst>
        </pc:grpChg>
        <pc:grpChg chg="mod">
          <ac:chgData name="Kokchun Giang" userId="67e2125d-ec8c-4323-9653-9824a2ad815f" providerId="ADAL" clId="{10EEDAB3-2DB0-BA4D-8CC6-6424E46A9142}" dt="2024-01-13T15:35:16.525" v="2972" actId="164"/>
          <ac:grpSpMkLst>
            <pc:docMk/>
            <pc:sldMk cId="736019928" sldId="330"/>
            <ac:grpSpMk id="167" creationId="{526EA904-B146-C01F-1A13-2D9103F9B56F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8" creationId="{0CA5462D-56D9-BBBC-070A-C13A482CA7FC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69" creationId="{D5A24DCB-1938-E943-A752-6588F2D01238}"/>
          </ac:grpSpMkLst>
        </pc:grpChg>
        <pc:grpChg chg="mod">
          <ac:chgData name="Kokchun Giang" userId="67e2125d-ec8c-4323-9653-9824a2ad815f" providerId="ADAL" clId="{10EEDAB3-2DB0-BA4D-8CC6-6424E46A9142}" dt="2024-01-13T15:34:41.668" v="2968" actId="164"/>
          <ac:grpSpMkLst>
            <pc:docMk/>
            <pc:sldMk cId="736019928" sldId="330"/>
            <ac:grpSpMk id="170" creationId="{B4CD74FA-0D96-3532-8562-38BE5C03D21E}"/>
          </ac:grpSpMkLst>
        </pc:grpChg>
        <pc:grpChg chg="mod">
          <ac:chgData name="Kokchun Giang" userId="67e2125d-ec8c-4323-9653-9824a2ad815f" providerId="ADAL" clId="{10EEDAB3-2DB0-BA4D-8CC6-6424E46A9142}" dt="2024-01-13T15:35:35.259" v="2975" actId="164"/>
          <ac:grpSpMkLst>
            <pc:docMk/>
            <pc:sldMk cId="736019928" sldId="330"/>
            <ac:grpSpMk id="176" creationId="{27CD2ED6-1A6A-D71E-6FC7-4BBA9FF53B81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3" creationId="{9A07AF01-7707-4C19-2871-88D5FA5E90CA}"/>
          </ac:grpSpMkLst>
        </pc:grpChg>
        <pc:grpChg chg="mod">
          <ac:chgData name="Kokchun Giang" userId="67e2125d-ec8c-4323-9653-9824a2ad815f" providerId="ADAL" clId="{10EEDAB3-2DB0-BA4D-8CC6-6424E46A9142}" dt="2024-01-13T14:28:38.908" v="2841" actId="164"/>
          <ac:grpSpMkLst>
            <pc:docMk/>
            <pc:sldMk cId="736019928" sldId="330"/>
            <ac:grpSpMk id="198" creationId="{F5DBB049-2565-5686-A0CE-7C0B597287A1}"/>
          </ac:grpSpMkLst>
        </pc:grpChg>
        <pc:grpChg chg="add mod">
          <ac:chgData name="Kokchun Giang" userId="67e2125d-ec8c-4323-9653-9824a2ad815f" providerId="ADAL" clId="{10EEDAB3-2DB0-BA4D-8CC6-6424E46A9142}" dt="2024-01-13T15:35:00.322" v="2970" actId="164"/>
          <ac:grpSpMkLst>
            <pc:docMk/>
            <pc:sldMk cId="736019928" sldId="330"/>
            <ac:grpSpMk id="199" creationId="{57C79D15-42BA-EE4E-EC3B-ED8BE80EE36D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00" creationId="{C2B6FE8F-6566-6A55-4161-B1559C850A48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08" creationId="{B4F31CC2-46AE-E91C-E906-B39EEE8F84E3}"/>
          </ac:grpSpMkLst>
        </pc:grpChg>
        <pc:grpChg chg="mod">
          <ac:chgData name="Kokchun Giang" userId="67e2125d-ec8c-4323-9653-9824a2ad815f" providerId="ADAL" clId="{10EEDAB3-2DB0-BA4D-8CC6-6424E46A9142}" dt="2024-01-13T15:36:07.020" v="2982" actId="164"/>
          <ac:grpSpMkLst>
            <pc:docMk/>
            <pc:sldMk cId="736019928" sldId="330"/>
            <ac:grpSpMk id="211" creationId="{5BDCF639-0894-4C1E-3F16-93E6B5524276}"/>
          </ac:grpSpMkLst>
        </pc:grpChg>
        <pc:grpChg chg="add mod">
          <ac:chgData name="Kokchun Giang" userId="67e2125d-ec8c-4323-9653-9824a2ad815f" providerId="ADAL" clId="{10EEDAB3-2DB0-BA4D-8CC6-6424E46A9142}" dt="2024-01-13T14:29:26.650" v="2856" actId="164"/>
          <ac:grpSpMkLst>
            <pc:docMk/>
            <pc:sldMk cId="736019928" sldId="330"/>
            <ac:grpSpMk id="214" creationId="{BCE21403-51AD-8732-10B7-C32C57A72F4A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345" creationId="{BC147FF4-1943-43EE-470E-2BBA4A5865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2" creationId="{8DEE15A6-CDB8-E938-C3CA-34697B727313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23" creationId="{AB7F12E8-846B-8DD4-690C-8E860B1AD727}"/>
          </ac:grpSpMkLst>
        </pc:grpChg>
        <pc:grpChg chg="del">
          <ac:chgData name="Kokchun Giang" userId="67e2125d-ec8c-4323-9653-9824a2ad815f" providerId="ADAL" clId="{10EEDAB3-2DB0-BA4D-8CC6-6424E46A9142}" dt="2024-01-13T14:24:01.556" v="2646" actId="478"/>
          <ac:grpSpMkLst>
            <pc:docMk/>
            <pc:sldMk cId="736019928" sldId="330"/>
            <ac:grpSpMk id="451" creationId="{246F418A-360D-C771-BE05-2B22C938B1B1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61" creationId="{C22E6217-841C-748A-AB78-71A836162597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64" creationId="{E9144AC6-0BBC-9A41-50E7-BF28A8799404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480" creationId="{BA334C43-7429-8C01-584B-39D43440CF3C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485" creationId="{24C2B882-0D10-6D14-846A-C6C488AA884A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497" creationId="{2333C0DC-8FEF-C833-BACA-3140AB407D3D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04" creationId="{47091483-E78D-2188-2652-DDA7E4BB06E0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529" creationId="{B767002A-5901-EFD6-2325-6D54EA927946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37" creationId="{C8FD16CB-D19A-2364-360D-B2CA99C82CD7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544" creationId="{849215A1-0523-31DF-0805-E8603F70B2E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51" creationId="{D6A9E99D-9E17-D1CD-7810-2809D971E802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575" creationId="{5A99AAE6-D4C4-4650-07B1-1A8D76B90C68}"/>
          </ac:grpSpMkLst>
        </pc:grpChg>
        <pc:grpChg chg="add 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624" creationId="{99C5C320-52CA-874D-E4DE-01B216F2C5F4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25" creationId="{0ABC0C29-A121-476A-E239-00F1BC59C4A7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35" creationId="{D0648BA5-3876-EE6F-8175-00EE5EB6F729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41" creationId="{2453E170-13CE-2EF6-B26A-DA3D4A14E7C9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45" creationId="{2924A00D-EFA7-E278-1D78-10C92A608DB7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50" creationId="{5E3AE9C0-772E-D137-AFE1-DB1F4AC05FAE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51" creationId="{2E50F777-0BAF-60B6-BFFA-884A2E5959D8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663" creationId="{BEA74F5B-DF05-0D51-F642-F6C8EF48468E}"/>
          </ac:grpSpMkLst>
        </pc:grpChg>
        <pc:grpChg chg="add del">
          <ac:chgData name="Kokchun Giang" userId="67e2125d-ec8c-4323-9653-9824a2ad815f" providerId="ADAL" clId="{10EEDAB3-2DB0-BA4D-8CC6-6424E46A9142}" dt="2024-01-13T14:24:17.701" v="2651" actId="478"/>
          <ac:grpSpMkLst>
            <pc:docMk/>
            <pc:sldMk cId="736019928" sldId="330"/>
            <ac:grpSpMk id="664" creationId="{B8A36093-DAD4-7509-B2EA-A4B48130D52F}"/>
          </ac:grpSpMkLst>
        </pc:grpChg>
        <pc:grpChg chg="add 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681" creationId="{C7925577-FAFF-0B40-CC83-E2390100C0C4}"/>
          </ac:grpSpMkLst>
        </pc:grpChg>
        <pc:grpChg chg="add del">
          <ac:chgData name="Kokchun Giang" userId="67e2125d-ec8c-4323-9653-9824a2ad815f" providerId="ADAL" clId="{10EEDAB3-2DB0-BA4D-8CC6-6424E46A9142}" dt="2024-01-13T14:24:19.326" v="2652" actId="478"/>
          <ac:grpSpMkLst>
            <pc:docMk/>
            <pc:sldMk cId="736019928" sldId="330"/>
            <ac:grpSpMk id="686" creationId="{DAC6A95A-81F0-A4B7-0BC6-7B33E158EFF6}"/>
          </ac:grpSpMkLst>
        </pc:grpChg>
        <pc:grpChg chg="add del">
          <ac:chgData name="Kokchun Giang" userId="67e2125d-ec8c-4323-9653-9824a2ad815f" providerId="ADAL" clId="{10EEDAB3-2DB0-BA4D-8CC6-6424E46A9142}" dt="2024-01-13T14:24:12.676" v="2649" actId="478"/>
          <ac:grpSpMkLst>
            <pc:docMk/>
            <pc:sldMk cId="736019928" sldId="330"/>
            <ac:grpSpMk id="702" creationId="{DA629DDF-BBB4-BFA9-3135-B5E6D80D7BDF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12" creationId="{67114681-6D8B-C4BF-B4F1-939E984545D1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16" creationId="{7C5E3682-992B-D5F8-45E9-DC7F6FA7E894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17" creationId="{A7FC279D-600E-7735-EC82-2ED806A9969A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4" creationId="{46873D4E-A62C-F23E-C4FC-039B5580CAC1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28" creationId="{89952036-BF2D-8F98-04ED-3ED491F1ABB0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35" creationId="{077ED28E-740C-6A92-BF89-365426629768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40" creationId="{9E281D9F-58D8-807E-9F37-4D31DE989445}"/>
          </ac:grpSpMkLst>
        </pc:grpChg>
        <pc:grpChg chg="del">
          <ac:chgData name="Kokchun Giang" userId="67e2125d-ec8c-4323-9653-9824a2ad815f" providerId="ADAL" clId="{10EEDAB3-2DB0-BA4D-8CC6-6424E46A9142}" dt="2024-01-13T14:24:22.734" v="2653" actId="478"/>
          <ac:grpSpMkLst>
            <pc:docMk/>
            <pc:sldMk cId="736019928" sldId="330"/>
            <ac:grpSpMk id="749" creationId="{F8EDFEC7-F4A1-42E5-DF02-9EF3ADD75E6D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62" creationId="{5B21FA7B-3F9D-230A-C585-311C54BA75C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3" creationId="{6EE06C39-3898-80D6-5E2A-042CB3EA0D92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774" creationId="{9B8EDCA8-00CB-5B0B-552C-0D8871CCD4EE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78" creationId="{61CD52EC-8733-F58F-8726-36F49FB2BCA6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787" creationId="{2CC028CF-0102-5FE9-DFD9-90D7F971512F}"/>
          </ac:grpSpMkLst>
        </pc:grpChg>
        <pc:grpChg chg="del">
          <ac:chgData name="Kokchun Giang" userId="67e2125d-ec8c-4323-9653-9824a2ad815f" providerId="ADAL" clId="{10EEDAB3-2DB0-BA4D-8CC6-6424E46A9142}" dt="2024-01-13T14:24:14.731" v="2650" actId="478"/>
          <ac:grpSpMkLst>
            <pc:docMk/>
            <pc:sldMk cId="736019928" sldId="330"/>
            <ac:grpSpMk id="788" creationId="{F85A2AE5-3F05-8903-E117-2D957B667F4F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06" creationId="{B0E41D1F-7781-5CC2-AEA5-4E38E404660E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07" creationId="{D1A8EAAC-BEE9-A639-A047-DB44E2DFC81B}"/>
          </ac:grpSpMkLst>
        </pc:grpChg>
        <pc:grpChg chg="del">
          <ac:chgData name="Kokchun Giang" userId="67e2125d-ec8c-4323-9653-9824a2ad815f" providerId="ADAL" clId="{10EEDAB3-2DB0-BA4D-8CC6-6424E46A9142}" dt="2024-01-13T14:24:24.890" v="2654" actId="478"/>
          <ac:grpSpMkLst>
            <pc:docMk/>
            <pc:sldMk cId="736019928" sldId="330"/>
            <ac:grpSpMk id="820" creationId="{79E2E2D4-9AB9-96FB-8010-DAD8DCDE44C6}"/>
          </ac:grpSpMkLst>
        </pc:grpChg>
        <pc:grpChg chg="del">
          <ac:chgData name="Kokchun Giang" userId="67e2125d-ec8c-4323-9653-9824a2ad815f" providerId="ADAL" clId="{10EEDAB3-2DB0-BA4D-8CC6-6424E46A9142}" dt="2024-01-13T14:24:27.246" v="2655" actId="478"/>
          <ac:grpSpMkLst>
            <pc:docMk/>
            <pc:sldMk cId="736019928" sldId="330"/>
            <ac:grpSpMk id="821" creationId="{0EC810FE-19C7-9FEA-58D4-30199F513347}"/>
          </ac:grpSpMkLst>
        </pc:grpChg>
        <pc:inkChg chg="add del">
          <ac:chgData name="Kokchun Giang" userId="67e2125d-ec8c-4323-9653-9824a2ad815f" providerId="ADAL" clId="{10EEDAB3-2DB0-BA4D-8CC6-6424E46A9142}" dt="2024-01-13T14:24:46.982" v="2664" actId="9405"/>
          <ac:inkMkLst>
            <pc:docMk/>
            <pc:sldMk cId="736019928" sldId="330"/>
            <ac:inkMk id="2" creationId="{F02EE399-3C6A-10D2-BCA9-F6A548518BDE}"/>
          </ac:inkMkLst>
        </pc:inkChg>
        <pc:inkChg chg="add del mod">
          <ac:chgData name="Kokchun Giang" userId="67e2125d-ec8c-4323-9653-9824a2ad815f" providerId="ADAL" clId="{10EEDAB3-2DB0-BA4D-8CC6-6424E46A9142}" dt="2024-01-13T14:24:46.591" v="2663" actId="9405"/>
          <ac:inkMkLst>
            <pc:docMk/>
            <pc:sldMk cId="736019928" sldId="330"/>
            <ac:inkMk id="3" creationId="{5CEF448C-BB29-F7AB-DFD8-052DB2E19693}"/>
          </ac:inkMkLst>
        </pc:inkChg>
        <pc:inkChg chg="add del mod">
          <ac:chgData name="Kokchun Giang" userId="67e2125d-ec8c-4323-9653-9824a2ad815f" providerId="ADAL" clId="{10EEDAB3-2DB0-BA4D-8CC6-6424E46A9142}" dt="2024-01-13T14:24:46.175" v="2662"/>
          <ac:inkMkLst>
            <pc:docMk/>
            <pc:sldMk cId="736019928" sldId="330"/>
            <ac:inkMk id="4" creationId="{2FAE7495-46E2-33A8-A017-A52C05AFF6E3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6" creationId="{E48B1285-AD70-917F-8054-6ACF39B928F4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7" creationId="{A7CF0BDF-86C3-BC6A-70CA-CABB3AB08719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8" creationId="{63C1C85D-91CF-864E-AF6F-F9726B942E62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9" creationId="{DF48661D-C1C9-36F0-2D99-CCAA7376D4E1}"/>
          </ac:inkMkLst>
        </pc:inkChg>
        <pc:inkChg chg="add mod">
          <ac:chgData name="Kokchun Giang" userId="67e2125d-ec8c-4323-9653-9824a2ad815f" providerId="ADAL" clId="{10EEDAB3-2DB0-BA4D-8CC6-6424E46A9142}" dt="2024-01-13T14:24:49.596" v="2671"/>
          <ac:inkMkLst>
            <pc:docMk/>
            <pc:sldMk cId="736019928" sldId="330"/>
            <ac:inkMk id="10" creationId="{33B458A6-5B1B-B378-A59F-2439E8B5E0E1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1" creationId="{872D9E03-C651-AA49-5DB3-15DF85340E5B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3" creationId="{F490B119-CFFB-709B-14E3-EB17353056D4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5" creationId="{F3DC1E80-6778-7C5F-B3AB-69405D108DCC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6" creationId="{0D859D96-85D7-FF12-431E-28A575065590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7" creationId="{F048B9C3-0FAE-819C-4A74-83933F6D3177}"/>
          </ac:inkMkLst>
        </pc:inkChg>
        <pc:inkChg chg="add mod">
          <ac:chgData name="Kokchun Giang" userId="67e2125d-ec8c-4323-9653-9824a2ad815f" providerId="ADAL" clId="{10EEDAB3-2DB0-BA4D-8CC6-6424E46A9142}" dt="2024-01-13T14:24:53.045" v="2678"/>
          <ac:inkMkLst>
            <pc:docMk/>
            <pc:sldMk cId="736019928" sldId="330"/>
            <ac:inkMk id="18" creationId="{CA6E9111-6464-C3A0-4E2B-E02A6798D5AB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19" creationId="{BB765E42-CAD9-8467-C57C-51A65A69ADE0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1" creationId="{E95522E8-AAEF-C195-1567-346751CA4577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2" creationId="{31F220A6-EB47-DCE8-0B83-1A49A000EFF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3" creationId="{022BDA5A-3708-E627-569A-1CCA9D326F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4" creationId="{D3599533-5A9B-06C2-F14D-3AFA8C90F9F5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5" creationId="{CD967B82-A920-3DB7-00D4-38AF0B56B944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6" creationId="{9A576853-0D8C-3E6D-0B0A-FCF719738BAB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7" creationId="{1264CA40-B7B3-8B8D-59DE-C088F0373F9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29" creationId="{01BE2D0F-428B-4135-6CE9-F65BCDA2A6C8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0" creationId="{192D3130-026A-41A5-EEBE-72CC7CEF1A76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1" creationId="{38877105-6A8B-8FC3-C2B3-BF42362CCC4D}"/>
          </ac:inkMkLst>
        </pc:inkChg>
        <pc:inkChg chg="add mod">
          <ac:chgData name="Kokchun Giang" userId="67e2125d-ec8c-4323-9653-9824a2ad815f" providerId="ADAL" clId="{10EEDAB3-2DB0-BA4D-8CC6-6424E46A9142}" dt="2024-01-13T14:24:57.958" v="2690"/>
          <ac:inkMkLst>
            <pc:docMk/>
            <pc:sldMk cId="736019928" sldId="330"/>
            <ac:inkMk id="32" creationId="{534CCD34-4E1D-95A3-2B2D-E85EED261383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34" creationId="{7D4140E7-F0C1-F4EC-405E-DDA118262F87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5" creationId="{D4A7824C-9050-219F-DD92-D0CD19EEBEB8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6" creationId="{DF13CBBF-D3C5-13EB-69AE-ADF8E0DBCB5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7" creationId="{C7B60EA3-9497-698B-CA6F-587A4A0A0ADD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39" creationId="{0FFC72A3-1863-6020-E879-6B8FBA6ED1A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0" creationId="{06E674D5-D49A-83F9-2BA6-423D570115B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1" creationId="{13154CD8-62CF-A933-ADE7-A7CAF7EDF72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2" creationId="{BB5460F9-A838-2417-121B-FB806BB726CC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3" creationId="{0F2E8FF7-CAAF-682C-298E-243F935632F3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4" creationId="{9F92D05E-1D79-A45B-2AF1-47E6437BCFC1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5" creationId="{D14D8F06-ABDD-33E8-7953-183BB61ED792}"/>
          </ac:inkMkLst>
        </pc:inkChg>
        <pc:inkChg chg="add mod">
          <ac:chgData name="Kokchun Giang" userId="67e2125d-ec8c-4323-9653-9824a2ad815f" providerId="ADAL" clId="{10EEDAB3-2DB0-BA4D-8CC6-6424E46A9142}" dt="2024-01-13T14:25:08.254" v="2706"/>
          <ac:inkMkLst>
            <pc:docMk/>
            <pc:sldMk cId="736019928" sldId="330"/>
            <ac:inkMk id="46" creationId="{3A295BB2-B51F-A219-671A-65217CE65A15}"/>
          </ac:inkMkLst>
        </pc:inkChg>
        <pc:inkChg chg="add del">
          <ac:chgData name="Kokchun Giang" userId="67e2125d-ec8c-4323-9653-9824a2ad815f" providerId="ADAL" clId="{10EEDAB3-2DB0-BA4D-8CC6-6424E46A9142}" dt="2024-01-13T14:25:07.981" v="2705" actId="9405"/>
          <ac:inkMkLst>
            <pc:docMk/>
            <pc:sldMk cId="736019928" sldId="330"/>
            <ac:inkMk id="47" creationId="{3EA2BAAA-4E27-32B2-DBC9-7F8B005A99FC}"/>
          </ac:inkMkLst>
        </pc:inkChg>
        <pc:inkChg chg="add mod">
          <ac:chgData name="Kokchun Giang" userId="67e2125d-ec8c-4323-9653-9824a2ad815f" providerId="ADAL" clId="{10EEDAB3-2DB0-BA4D-8CC6-6424E46A9142}" dt="2024-01-13T15:33:56.468" v="2965" actId="164"/>
          <ac:inkMkLst>
            <pc:docMk/>
            <pc:sldMk cId="736019928" sldId="330"/>
            <ac:inkMk id="50" creationId="{3639FD86-DEBA-7A9B-9CB0-F70118F3B191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1" creationId="{1F45CF33-88EC-03C1-9886-4C3A7797FCA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2" creationId="{E0958533-8A85-93B2-E991-711D61E4D5EA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53" creationId="{B2817C19-132F-56B1-668B-191747577E0D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4" creationId="{3A966FE5-0644-1FDF-B5E5-49D50EF549B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5" creationId="{66A83F32-BECB-CDE0-B52F-F71BC31BEB09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6" creationId="{65208474-8E78-4623-B01C-95C77C27FD81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7" creationId="{457CFB15-BFED-4CBD-4897-7DECEA8B2B9E}"/>
          </ac:inkMkLst>
        </pc:inkChg>
        <pc:inkChg chg="add mod">
          <ac:chgData name="Kokchun Giang" userId="67e2125d-ec8c-4323-9653-9824a2ad815f" providerId="ADAL" clId="{10EEDAB3-2DB0-BA4D-8CC6-6424E46A9142}" dt="2024-01-13T14:25:29.527" v="2716"/>
          <ac:inkMkLst>
            <pc:docMk/>
            <pc:sldMk cId="736019928" sldId="330"/>
            <ac:inkMk id="58" creationId="{A0FC808F-043B-4B9E-28F0-8784A97E97D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0" creationId="{AAA94601-AED9-7B21-C33D-C313BCBDB4D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1" creationId="{3D3BEAD0-934A-4012-9EB5-E6489AEE5A34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2" creationId="{2AD77A8C-8E72-B77D-D847-B3D75324CE4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4" creationId="{C05142E0-DB13-FAA2-79C6-C0929468D82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5" creationId="{30A1FF48-D14B-DE5B-E0EC-6E4A9D71D36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66" creationId="{3A1F8752-14A6-CF37-88B6-2F0869C0CDFB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8" creationId="{82A16D0B-CBCA-F787-A2D7-10615A8F5AA1}"/>
          </ac:inkMkLst>
        </pc:inkChg>
        <pc:inkChg chg="add mod">
          <ac:chgData name="Kokchun Giang" userId="67e2125d-ec8c-4323-9653-9824a2ad815f" providerId="ADAL" clId="{10EEDAB3-2DB0-BA4D-8CC6-6424E46A9142}" dt="2024-01-13T14:25:37.206" v="2728"/>
          <ac:inkMkLst>
            <pc:docMk/>
            <pc:sldMk cId="736019928" sldId="330"/>
            <ac:inkMk id="69" creationId="{006BF70E-9179-D07C-A041-2CCF406C3EFD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70" creationId="{FED608FB-A4FD-6FE9-D008-C127DBA93D8B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2" creationId="{46C236EF-D5F8-5ADC-E45B-181C4F119F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3" creationId="{4EE251EB-5D7B-4EDA-0275-479CCC44C02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4" creationId="{56B982AB-E379-E795-3E4B-447820E5D8F1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77" creationId="{10C704C9-6D80-77BC-A4EF-06E0BE55951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0" creationId="{3845C6A5-F9A0-0DB0-F4E1-4FCACF487632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82" creationId="{6034DC8C-E580-CF90-7622-24AA85BB3994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5" creationId="{538A06CF-9293-C6A5-E3B9-236CB9517C47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6" creationId="{BC101ACB-56B1-DEBF-1A0D-9A4235F92F2F}"/>
          </ac:inkMkLst>
        </pc:inkChg>
        <pc:inkChg chg="add mod">
          <ac:chgData name="Kokchun Giang" userId="67e2125d-ec8c-4323-9653-9824a2ad815f" providerId="ADAL" clId="{10EEDAB3-2DB0-BA4D-8CC6-6424E46A9142}" dt="2024-01-13T14:25:45.844" v="2741"/>
          <ac:inkMkLst>
            <pc:docMk/>
            <pc:sldMk cId="736019928" sldId="330"/>
            <ac:inkMk id="88" creationId="{3CE3571A-3B9C-C9EF-4E81-ABA640848ED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0" creationId="{C5AF0C43-7F73-943A-4742-668871CE26F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1" creationId="{C687541A-AEF4-E031-1A55-6090E33E9327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2" creationId="{B590A23A-8308-60D4-FEA9-B8F16648BA7A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4" creationId="{4B43540C-4AD5-26BE-6C12-3E9387AFD53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7" creationId="{9007E587-5C64-C108-2B1A-1891FEB000A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8" creationId="{FCC1BC7B-B3BE-1273-31E4-8379EF6D05D3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99" creationId="{03992291-15A3-9C67-BDF7-E9163C51DE06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01" creationId="{C2E67F88-B433-7477-C1BA-BAC48E4505D8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3" creationId="{F5AEF22C-C293-92A2-59EF-F916C7B3B9CC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4" creationId="{B7C80E33-E584-A917-2115-5D86ECDBB81E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5" creationId="{1852C913-8299-DE3A-0557-F0D24782EEE6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6" creationId="{B5488584-6C1F-2C10-D9C1-A259694D7785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7" creationId="{050BB576-1464-ACFA-D9C6-7FEA47F93D19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08" creationId="{57DAAFD6-A096-B601-D6B4-C17A2FDAF1CF}"/>
          </ac:inkMkLst>
        </pc:inkChg>
        <pc:inkChg chg="add mod">
          <ac:chgData name="Kokchun Giang" userId="67e2125d-ec8c-4323-9653-9824a2ad815f" providerId="ADAL" clId="{10EEDAB3-2DB0-BA4D-8CC6-6424E46A9142}" dt="2024-01-13T14:25:59.896" v="2761"/>
          <ac:inkMkLst>
            <pc:docMk/>
            <pc:sldMk cId="736019928" sldId="330"/>
            <ac:inkMk id="110" creationId="{9265067A-C36E-8961-CC4C-4AEC4DE7D406}"/>
          </ac:inkMkLst>
        </pc:inkChg>
        <pc:inkChg chg="add mod">
          <ac:chgData name="Kokchun Giang" userId="67e2125d-ec8c-4323-9653-9824a2ad815f" providerId="ADAL" clId="{10EEDAB3-2DB0-BA4D-8CC6-6424E46A9142}" dt="2024-01-13T15:35:00.322" v="2970" actId="164"/>
          <ac:inkMkLst>
            <pc:docMk/>
            <pc:sldMk cId="736019928" sldId="330"/>
            <ac:inkMk id="112" creationId="{C4EB806D-1F87-3D57-934A-22A27BD06883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3" creationId="{663E0B1B-80F3-3A2E-ED2A-916E46DBB07A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4" creationId="{48A06A50-C33C-D2DE-1C9C-85DABE1BDBFD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5" creationId="{7B8E7A1C-00FB-A343-1A05-9EF3BC754FDC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6" creationId="{974754B6-6AF2-6346-F065-2BF041B8D969}"/>
          </ac:inkMkLst>
        </pc:inkChg>
        <pc:inkChg chg="add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17" creationId="{ECF9BE53-F061-370D-3A5C-BCDC343BEB7B}"/>
          </ac:inkMkLst>
        </pc:inkChg>
        <pc:inkChg chg="add del mod">
          <ac:chgData name="Kokchun Giang" userId="67e2125d-ec8c-4323-9653-9824a2ad815f" providerId="ADAL" clId="{10EEDAB3-2DB0-BA4D-8CC6-6424E46A9142}" dt="2024-01-13T14:26:16.976" v="2770"/>
          <ac:inkMkLst>
            <pc:docMk/>
            <pc:sldMk cId="736019928" sldId="330"/>
            <ac:inkMk id="128" creationId="{F32F6F88-27EE-2A31-4F1B-9B6E4281AAC3}"/>
          </ac:inkMkLst>
        </pc:inkChg>
        <pc:inkChg chg="add mod">
          <ac:chgData name="Kokchun Giang" userId="67e2125d-ec8c-4323-9653-9824a2ad815f" providerId="ADAL" clId="{10EEDAB3-2DB0-BA4D-8CC6-6424E46A9142}" dt="2024-01-13T14:28:27.757" v="2839" actId="164"/>
          <ac:inkMkLst>
            <pc:docMk/>
            <pc:sldMk cId="736019928" sldId="330"/>
            <ac:inkMk id="130" creationId="{A4ADB93A-2D94-3083-38EC-51C2DFD3E71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1" creationId="{C1C3D903-86D9-0016-FB0C-BA83D5BFADE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2" creationId="{5F008215-456F-8EC5-18A4-4233AA5892CE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3" creationId="{6FCE8E9E-CF8D-3273-6B14-30D78CF68F70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5" creationId="{3160886B-C4C0-EFAD-5B74-D114B81582F4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6" creationId="{04688FF6-C6FD-C516-A549-53E9E9AEE297}"/>
          </ac:inkMkLst>
        </pc:inkChg>
        <pc:inkChg chg="add mod">
          <ac:chgData name="Kokchun Giang" userId="67e2125d-ec8c-4323-9653-9824a2ad815f" providerId="ADAL" clId="{10EEDAB3-2DB0-BA4D-8CC6-6424E46A9142}" dt="2024-01-13T14:26:25.539" v="2781"/>
          <ac:inkMkLst>
            <pc:docMk/>
            <pc:sldMk cId="736019928" sldId="330"/>
            <ac:inkMk id="138" creationId="{A2D95050-DBD5-A35A-41D7-BDA17940243C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39" creationId="{B217EBD8-9837-163D-3A33-C1F54D15B998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40" creationId="{2771319C-D7CD-C963-EC81-CAE1E900EA4A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1" creationId="{5D8725A2-B2F0-4942-87CA-38BCA695D11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3" creationId="{70D71A0F-1B84-3EE6-896A-3D194D6AE96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4" creationId="{B209B94B-51B4-5659-74FE-1B6003BAEFE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5" creationId="{253C64B8-8CD2-52F4-AEBB-D8EA7DF1F85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6" creationId="{B877EA0E-ABAA-9D25-BA02-E499AF2F2B3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7" creationId="{5B842625-9627-9188-7350-D073ED67D3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8" creationId="{4673F7ED-EF87-8610-DF59-DE2E56A669B3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49" creationId="{9D9D7A38-AD2E-B3B7-A6B0-02F413A8924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0" creationId="{5EFB6511-36E0-DC59-B695-268467A20752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1" creationId="{569E6E7B-B7DD-E7EF-3347-82D22B6D61BD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2" creationId="{94D8CEDC-84EE-5D6E-C73E-2257FD5B3548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3" creationId="{C8B8606C-8560-1DE3-28AD-68E411D49696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4" creationId="{C028CEB6-8D39-5521-3EE3-ECD8745414D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5" creationId="{79EB3B12-340D-96B6-6BB6-AF8E0C8A5F4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6" creationId="{BF2A90B8-0758-4510-7129-EFDD688CA38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7" creationId="{D983F259-37F4-970B-5EFB-58C6B55E0697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8" creationId="{9C5DCE81-3C74-0A24-7DBA-8BCF8447D09C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59" creationId="{9656016F-119B-BCE3-EEDB-2E36D2CB24B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0" creationId="{EB966CE2-A0B4-4295-9E51-409226BC713F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1" creationId="{479CB3CF-2016-5D6C-5CDA-F6BBFB74E78F}"/>
          </ac:inkMkLst>
        </pc:inkChg>
        <pc:inkChg chg="add mod">
          <ac:chgData name="Kokchun Giang" userId="67e2125d-ec8c-4323-9653-9824a2ad815f" providerId="ADAL" clId="{10EEDAB3-2DB0-BA4D-8CC6-6424E46A9142}" dt="2024-01-13T15:34:41.668" v="2968" actId="164"/>
          <ac:inkMkLst>
            <pc:docMk/>
            <pc:sldMk cId="736019928" sldId="330"/>
            <ac:inkMk id="162" creationId="{0FCAF3AD-FDBC-E089-CC16-46263A318E65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3" creationId="{A9C53D6C-B1E5-6D04-4F7D-D99ECE3D291E}"/>
          </ac:inkMkLst>
        </pc:inkChg>
        <pc:inkChg chg="add mod">
          <ac:chgData name="Kokchun Giang" userId="67e2125d-ec8c-4323-9653-9824a2ad815f" providerId="ADAL" clId="{10EEDAB3-2DB0-BA4D-8CC6-6424E46A9142}" dt="2024-01-13T14:26:31.866" v="2804"/>
          <ac:inkMkLst>
            <pc:docMk/>
            <pc:sldMk cId="736019928" sldId="330"/>
            <ac:inkMk id="165" creationId="{BAE1D91A-DFEB-6F2C-FF8E-2972C8CB9616}"/>
          </ac:inkMkLst>
        </pc:inkChg>
        <pc:inkChg chg="add mod">
          <ac:chgData name="Kokchun Giang" userId="67e2125d-ec8c-4323-9653-9824a2ad815f" providerId="ADAL" clId="{10EEDAB3-2DB0-BA4D-8CC6-6424E46A9142}" dt="2024-01-13T15:35:35.259" v="2975" actId="164"/>
          <ac:inkMkLst>
            <pc:docMk/>
            <pc:sldMk cId="736019928" sldId="330"/>
            <ac:inkMk id="171" creationId="{AC131F33-C836-C26F-CD61-73F883486A78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2" creationId="{40D3E9F5-BDDD-8766-98A1-6A61071EDFC7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3" creationId="{BB6DE04C-82E5-3DB1-B6E9-A090CD2E8615}"/>
          </ac:inkMkLst>
        </pc:inkChg>
        <pc:inkChg chg="add mod">
          <ac:chgData name="Kokchun Giang" userId="67e2125d-ec8c-4323-9653-9824a2ad815f" providerId="ADAL" clId="{10EEDAB3-2DB0-BA4D-8CC6-6424E46A9142}" dt="2024-01-13T14:26:43.719" v="2810"/>
          <ac:inkMkLst>
            <pc:docMk/>
            <pc:sldMk cId="736019928" sldId="330"/>
            <ac:inkMk id="174" creationId="{750DA22A-89EA-C26A-F01B-68E2906FBC12}"/>
          </ac:inkMkLst>
        </pc:inkChg>
        <pc:inkChg chg="add mod">
          <ac:chgData name="Kokchun Giang" userId="67e2125d-ec8c-4323-9653-9824a2ad815f" providerId="ADAL" clId="{10EEDAB3-2DB0-BA4D-8CC6-6424E46A9142}" dt="2024-01-13T15:36:19.162" v="2984" actId="164"/>
          <ac:inkMkLst>
            <pc:docMk/>
            <pc:sldMk cId="736019928" sldId="330"/>
            <ac:inkMk id="175" creationId="{27BBDA90-5424-E4D1-AC43-35571A5F698E}"/>
          </ac:inkMkLst>
        </pc:inkChg>
        <pc:inkChg chg="add del">
          <ac:chgData name="Kokchun Giang" userId="67e2125d-ec8c-4323-9653-9824a2ad815f" providerId="ADAL" clId="{10EEDAB3-2DB0-BA4D-8CC6-6424E46A9142}" dt="2024-01-13T14:26:57.521" v="2812" actId="9405"/>
          <ac:inkMkLst>
            <pc:docMk/>
            <pc:sldMk cId="736019928" sldId="330"/>
            <ac:inkMk id="177" creationId="{3F9FCB9F-B1A6-EC60-34AD-9F8C38CF7939}"/>
          </ac:inkMkLst>
        </pc:inkChg>
        <pc:inkChg chg="add">
          <ac:chgData name="Kokchun Giang" userId="67e2125d-ec8c-4323-9653-9824a2ad815f" providerId="ADAL" clId="{10EEDAB3-2DB0-BA4D-8CC6-6424E46A9142}" dt="2024-01-13T14:27:08.910" v="2813" actId="9405"/>
          <ac:inkMkLst>
            <pc:docMk/>
            <pc:sldMk cId="736019928" sldId="330"/>
            <ac:inkMk id="178" creationId="{041B0FF4-6DF1-5015-DF96-A3E9599956C6}"/>
          </ac:inkMkLst>
        </pc:inkChg>
        <pc:inkChg chg="add">
          <ac:chgData name="Kokchun Giang" userId="67e2125d-ec8c-4323-9653-9824a2ad815f" providerId="ADAL" clId="{10EEDAB3-2DB0-BA4D-8CC6-6424E46A9142}" dt="2024-01-13T14:27:11.015" v="2814" actId="9405"/>
          <ac:inkMkLst>
            <pc:docMk/>
            <pc:sldMk cId="736019928" sldId="330"/>
            <ac:inkMk id="179" creationId="{E1EC1460-CC37-B5B2-3DBF-F9255ACFF46A}"/>
          </ac:inkMkLst>
        </pc:inkChg>
        <pc:inkChg chg="add">
          <ac:chgData name="Kokchun Giang" userId="67e2125d-ec8c-4323-9653-9824a2ad815f" providerId="ADAL" clId="{10EEDAB3-2DB0-BA4D-8CC6-6424E46A9142}" dt="2024-01-13T14:27:14.067" v="2815" actId="9405"/>
          <ac:inkMkLst>
            <pc:docMk/>
            <pc:sldMk cId="736019928" sldId="330"/>
            <ac:inkMk id="180" creationId="{AB587BB7-1483-CECA-E4E4-7229BDD03CDB}"/>
          </ac:inkMkLst>
        </pc:inkChg>
        <pc:inkChg chg="add">
          <ac:chgData name="Kokchun Giang" userId="67e2125d-ec8c-4323-9653-9824a2ad815f" providerId="ADAL" clId="{10EEDAB3-2DB0-BA4D-8CC6-6424E46A9142}" dt="2024-01-13T14:27:16.571" v="2816" actId="9405"/>
          <ac:inkMkLst>
            <pc:docMk/>
            <pc:sldMk cId="736019928" sldId="330"/>
            <ac:inkMk id="181" creationId="{298EA9EF-7758-5FA1-B668-AE57D23070AD}"/>
          </ac:inkMkLst>
        </pc:inkChg>
        <pc:inkChg chg="add del">
          <ac:chgData name="Kokchun Giang" userId="67e2125d-ec8c-4323-9653-9824a2ad815f" providerId="ADAL" clId="{10EEDAB3-2DB0-BA4D-8CC6-6424E46A9142}" dt="2024-01-13T14:27:28.239" v="2818" actId="9405"/>
          <ac:inkMkLst>
            <pc:docMk/>
            <pc:sldMk cId="736019928" sldId="330"/>
            <ac:inkMk id="182" creationId="{759026FC-4B0E-56CF-50FB-CCC833C1DE8F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3" creationId="{3932AF86-CC7F-3E2C-B6C0-8C80CDAD9C88}"/>
          </ac:inkMkLst>
        </pc:inkChg>
        <pc:inkChg chg="add mod">
          <ac:chgData name="Kokchun Giang" userId="67e2125d-ec8c-4323-9653-9824a2ad815f" providerId="ADAL" clId="{10EEDAB3-2DB0-BA4D-8CC6-6424E46A9142}" dt="2024-01-13T14:28:38.908" v="2841" actId="164"/>
          <ac:inkMkLst>
            <pc:docMk/>
            <pc:sldMk cId="736019928" sldId="330"/>
            <ac:inkMk id="184" creationId="{7D840C02-FD34-9D2A-3F61-FA1B104DE43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5" creationId="{D37C94F6-6148-8E8D-4B1E-F5CB057529B8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6" creationId="{4697134D-6F3A-1AEC-A2EA-894DADC76A77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7" creationId="{47164C5E-FF4F-E790-F1EF-5E0CECA66C93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8" creationId="{EDFA0E5D-5BC6-0273-E136-B7C983EF5BE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89" creationId="{15B565A3-2DB4-DC32-1663-C042E9ACE9DD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0" creationId="{F94CC2C0-314F-A94D-92EB-F157243BA93E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1" creationId="{B895673D-5CE9-B8A1-FB45-D7D3505C87CF}"/>
          </ac:inkMkLst>
        </pc:inkChg>
        <pc:inkChg chg="add mod">
          <ac:chgData name="Kokchun Giang" userId="67e2125d-ec8c-4323-9653-9824a2ad815f" providerId="ADAL" clId="{10EEDAB3-2DB0-BA4D-8CC6-6424E46A9142}" dt="2024-01-13T14:27:44.964" v="2829"/>
          <ac:inkMkLst>
            <pc:docMk/>
            <pc:sldMk cId="736019928" sldId="330"/>
            <ac:inkMk id="192" creationId="{AF86034A-2D90-CBEB-CAFC-E0C0E4D1BA36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4" creationId="{36289E50-3594-BA08-02CD-81BADDF3457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5" creationId="{49E68C10-B06F-F278-E52D-01BA86C4ABBB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6" creationId="{34478190-E49E-C2AB-FED6-1B68D84681F2}"/>
          </ac:inkMkLst>
        </pc:inkChg>
        <pc:inkChg chg="add mod">
          <ac:chgData name="Kokchun Giang" userId="67e2125d-ec8c-4323-9653-9824a2ad815f" providerId="ADAL" clId="{10EEDAB3-2DB0-BA4D-8CC6-6424E46A9142}" dt="2024-01-13T14:28:02.134" v="2834"/>
          <ac:inkMkLst>
            <pc:docMk/>
            <pc:sldMk cId="736019928" sldId="330"/>
            <ac:inkMk id="197" creationId="{B6831B2D-116C-C0E9-92CE-E111E95DA13F}"/>
          </ac:inkMkLst>
        </pc:inkChg>
        <pc:inkChg chg="add">
          <ac:chgData name="Kokchun Giang" userId="67e2125d-ec8c-4323-9653-9824a2ad815f" providerId="ADAL" clId="{10EEDAB3-2DB0-BA4D-8CC6-6424E46A9142}" dt="2024-01-13T14:28:53.461" v="2843" actId="9405"/>
          <ac:inkMkLst>
            <pc:docMk/>
            <pc:sldMk cId="736019928" sldId="330"/>
            <ac:inkMk id="201" creationId="{0E670315-BE35-1D09-308D-BE18E879135C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02" creationId="{8E7366BA-551C-3AA4-9F14-B404281B9A73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3" creationId="{089BE45B-C3C5-B99E-C9DE-6AD9CCFB434C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4" creationId="{0D53A882-D66B-5356-FD97-C6E0487633CB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5" creationId="{7E157ED3-08E5-BD62-B400-99FD5100FB80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6" creationId="{CB7C0C90-6207-42C0-4CBB-3E5997ADBCAD}"/>
          </ac:inkMkLst>
        </pc:inkChg>
        <pc:inkChg chg="add mod">
          <ac:chgData name="Kokchun Giang" userId="67e2125d-ec8c-4323-9653-9824a2ad815f" providerId="ADAL" clId="{10EEDAB3-2DB0-BA4D-8CC6-6424E46A9142}" dt="2024-01-13T14:29:12.466" v="2850"/>
          <ac:inkMkLst>
            <pc:docMk/>
            <pc:sldMk cId="736019928" sldId="330"/>
            <ac:inkMk id="207" creationId="{1B1EE595-4924-255A-7CBB-5DB8DC5F431B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09" creationId="{261BDAED-F993-2873-8085-ADE2404848E3}"/>
          </ac:inkMkLst>
        </pc:inkChg>
        <pc:inkChg chg="add mod">
          <ac:chgData name="Kokchun Giang" userId="67e2125d-ec8c-4323-9653-9824a2ad815f" providerId="ADAL" clId="{10EEDAB3-2DB0-BA4D-8CC6-6424E46A9142}" dt="2024-01-13T14:29:17.500" v="2853"/>
          <ac:inkMkLst>
            <pc:docMk/>
            <pc:sldMk cId="736019928" sldId="330"/>
            <ac:inkMk id="210" creationId="{5DDD0BA5-7242-AEE7-AD0B-A2EA97040C54}"/>
          </ac:inkMkLst>
        </pc:inkChg>
        <pc:inkChg chg="add mod">
          <ac:chgData name="Kokchun Giang" userId="67e2125d-ec8c-4323-9653-9824a2ad815f" providerId="ADAL" clId="{10EEDAB3-2DB0-BA4D-8CC6-6424E46A9142}" dt="2024-01-13T14:29:26.650" v="2856" actId="164"/>
          <ac:inkMkLst>
            <pc:docMk/>
            <pc:sldMk cId="736019928" sldId="330"/>
            <ac:inkMk id="212" creationId="{E46EC089-F859-242C-767F-4AD42DE1B005}"/>
          </ac:inkMkLst>
        </pc:inkChg>
        <pc:inkChg chg="add mod">
          <ac:chgData name="Kokchun Giang" userId="67e2125d-ec8c-4323-9653-9824a2ad815f" providerId="ADAL" clId="{10EEDAB3-2DB0-BA4D-8CC6-6424E46A9142}" dt="2024-01-13T15:36:07.020" v="2982" actId="164"/>
          <ac:inkMkLst>
            <pc:docMk/>
            <pc:sldMk cId="736019928" sldId="330"/>
            <ac:inkMk id="213" creationId="{D213C8CB-4497-4A01-3E8B-B11B48A21C3B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368" creationId="{48D3A853-48A1-02DA-BA76-B58D481AE163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3" creationId="{08B9A004-542E-582A-076C-713E2A75BF92}"/>
          </ac:inkMkLst>
        </pc:inkChg>
        <pc:inkChg chg="del">
          <ac:chgData name="Kokchun Giang" userId="67e2125d-ec8c-4323-9653-9824a2ad815f" providerId="ADAL" clId="{10EEDAB3-2DB0-BA4D-8CC6-6424E46A9142}" dt="2024-01-13T14:24:01.556" v="2646" actId="478"/>
          <ac:inkMkLst>
            <pc:docMk/>
            <pc:sldMk cId="736019928" sldId="330"/>
            <ac:inkMk id="454" creationId="{851C0E12-4C55-0DCD-378D-2673043F4B1D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05" creationId="{7C837A75-115C-6E15-D5FB-59BE9D900D07}"/>
          </ac:inkMkLst>
        </pc:inkChg>
        <pc:inkChg chg="add del">
          <ac:chgData name="Kokchun Giang" userId="67e2125d-ec8c-4323-9653-9824a2ad815f" providerId="ADAL" clId="{10EEDAB3-2DB0-BA4D-8CC6-6424E46A9142}" dt="2024-01-13T14:24:12.676" v="2649" actId="478"/>
          <ac:inkMkLst>
            <pc:docMk/>
            <pc:sldMk cId="736019928" sldId="330"/>
            <ac:inkMk id="530" creationId="{6E9F3E57-8FBC-2DD8-8637-A44121F0B3BC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52" creationId="{A7C61C3B-220A-62F4-5778-CEDC27EF240F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576" creationId="{3C6F1C16-015B-CEFE-8198-964D906A8019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09" creationId="{895D5388-2290-EE6A-2FD1-79FD6706A9A1}"/>
          </ac:inkMkLst>
        </pc:inkChg>
        <pc:inkChg chg="add del">
          <ac:chgData name="Kokchun Giang" userId="67e2125d-ec8c-4323-9653-9824a2ad815f" providerId="ADAL" clId="{10EEDAB3-2DB0-BA4D-8CC6-6424E46A9142}" dt="2024-01-13T14:24:17.701" v="2651" actId="478"/>
          <ac:inkMkLst>
            <pc:docMk/>
            <pc:sldMk cId="736019928" sldId="330"/>
            <ac:inkMk id="636" creationId="{56F97D4F-08D9-78F0-011D-E6FB7DF4DB65}"/>
          </ac:inkMkLst>
        </pc:inkChg>
        <pc:inkChg chg="del">
          <ac:chgData name="Kokchun Giang" userId="67e2125d-ec8c-4323-9653-9824a2ad815f" providerId="ADAL" clId="{10EEDAB3-2DB0-BA4D-8CC6-6424E46A9142}" dt="2024-01-13T14:24:22.734" v="2653" actId="478"/>
          <ac:inkMkLst>
            <pc:docMk/>
            <pc:sldMk cId="736019928" sldId="330"/>
            <ac:inkMk id="703" creationId="{A5A7732C-CBF1-DC37-6B3D-8B59223AEE36}"/>
          </ac:inkMkLst>
        </pc:inkChg>
        <pc:inkChg chg="del">
          <ac:chgData name="Kokchun Giang" userId="67e2125d-ec8c-4323-9653-9824a2ad815f" providerId="ADAL" clId="{10EEDAB3-2DB0-BA4D-8CC6-6424E46A9142}" dt="2024-01-13T14:24:24.890" v="2654" actId="478"/>
          <ac:inkMkLst>
            <pc:docMk/>
            <pc:sldMk cId="736019928" sldId="330"/>
            <ac:inkMk id="783" creationId="{DD886225-BF38-C91A-B0F3-12F47500BFCF}"/>
          </ac:inkMkLst>
        </pc:inkChg>
        <pc:cxnChg chg="add del">
          <ac:chgData name="Kokchun Giang" userId="67e2125d-ec8c-4323-9653-9824a2ad815f" providerId="ADAL" clId="{10EEDAB3-2DB0-BA4D-8CC6-6424E46A9142}" dt="2024-01-13T14:24:08.573" v="2648" actId="478"/>
          <ac:cxnSpMkLst>
            <pc:docMk/>
            <pc:sldMk cId="736019928" sldId="330"/>
            <ac:cxnSpMk id="280" creationId="{E15CD59C-BBD7-D831-4CF8-502B208028A9}"/>
          </ac:cxnSpMkLst>
        </pc:cxnChg>
      </pc:sldChg>
    </pc:docChg>
  </pc:docChgLst>
  <pc:docChgLst>
    <pc:chgData name="Kokchun Giang" userId="67e2125d-ec8c-4323-9653-9824a2ad815f" providerId="ADAL" clId="{A9578775-FFB1-924C-BD6D-781E886F9944}"/>
    <pc:docChg chg="undo custSel delSld modSld">
      <pc:chgData name="Kokchun Giang" userId="67e2125d-ec8c-4323-9653-9824a2ad815f" providerId="ADAL" clId="{A9578775-FFB1-924C-BD6D-781E886F9944}" dt="2024-01-14T10:50:21.926" v="541"/>
      <pc:docMkLst>
        <pc:docMk/>
      </pc:docMkLst>
      <pc:sldChg chg="addSp delSp modSp mod">
        <pc:chgData name="Kokchun Giang" userId="67e2125d-ec8c-4323-9653-9824a2ad815f" providerId="ADAL" clId="{A9578775-FFB1-924C-BD6D-781E886F9944}" dt="2024-01-13T15:58:33.934" v="126" actId="1076"/>
        <pc:sldMkLst>
          <pc:docMk/>
          <pc:sldMk cId="2807130090" sldId="256"/>
        </pc:sldMkLst>
        <pc:spChg chg="mod">
          <ac:chgData name="Kokchun Giang" userId="67e2125d-ec8c-4323-9653-9824a2ad815f" providerId="ADAL" clId="{A9578775-FFB1-924C-BD6D-781E886F9944}" dt="2024-01-13T15:58:09.783" v="119" actId="20577"/>
          <ac:spMkLst>
            <pc:docMk/>
            <pc:sldMk cId="2807130090" sldId="256"/>
            <ac:spMk id="4" creationId="{A491F632-0683-CE4A-A015-93F47CEEB6DE}"/>
          </ac:spMkLst>
        </pc:spChg>
        <pc:picChg chg="del">
          <ac:chgData name="Kokchun Giang" userId="67e2125d-ec8c-4323-9653-9824a2ad815f" providerId="ADAL" clId="{A9578775-FFB1-924C-BD6D-781E886F9944}" dt="2024-01-13T15:58:11.845" v="120" actId="478"/>
          <ac:picMkLst>
            <pc:docMk/>
            <pc:sldMk cId="2807130090" sldId="256"/>
            <ac:picMk id="2" creationId="{2C0E8B3E-0CB5-400D-DE59-1409E4E974FF}"/>
          </ac:picMkLst>
        </pc:picChg>
        <pc:picChg chg="add mod">
          <ac:chgData name="Kokchun Giang" userId="67e2125d-ec8c-4323-9653-9824a2ad815f" providerId="ADAL" clId="{A9578775-FFB1-924C-BD6D-781E886F9944}" dt="2024-01-13T15:58:33.934" v="126" actId="1076"/>
          <ac:picMkLst>
            <pc:docMk/>
            <pc:sldMk cId="2807130090" sldId="256"/>
            <ac:picMk id="1026" creationId="{308D1A49-77C7-3AD0-D3E5-709147F1FA65}"/>
          </ac:picMkLst>
        </pc:picChg>
      </pc:sldChg>
      <pc:sldChg chg="del">
        <pc:chgData name="Kokchun Giang" userId="67e2125d-ec8c-4323-9653-9824a2ad815f" providerId="ADAL" clId="{A9578775-FFB1-924C-BD6D-781E886F9944}" dt="2024-01-13T16:00:29.065" v="195" actId="2696"/>
        <pc:sldMkLst>
          <pc:docMk/>
          <pc:sldMk cId="4207668247" sldId="323"/>
        </pc:sldMkLst>
      </pc:sldChg>
      <pc:sldChg chg="addSp delSp modSp mod modAnim">
        <pc:chgData name="Kokchun Giang" userId="67e2125d-ec8c-4323-9653-9824a2ad815f" providerId="ADAL" clId="{A9578775-FFB1-924C-BD6D-781E886F9944}" dt="2024-01-14T10:50:21.926" v="541"/>
        <pc:sldMkLst>
          <pc:docMk/>
          <pc:sldMk cId="2303502608" sldId="331"/>
        </pc:sldMkLst>
        <pc:spChg chg="mod">
          <ac:chgData name="Kokchun Giang" userId="67e2125d-ec8c-4323-9653-9824a2ad815f" providerId="ADAL" clId="{A9578775-FFB1-924C-BD6D-781E886F9944}" dt="2024-01-13T15:59:58.032" v="194" actId="20577"/>
          <ac:spMkLst>
            <pc:docMk/>
            <pc:sldMk cId="2303502608" sldId="331"/>
            <ac:spMk id="28" creationId="{7E8C0D03-019A-279A-6AD5-A5E7BD2580DB}"/>
          </ac:spMkLst>
        </pc:spChg>
        <pc:grpChg chg="del mod">
          <ac:chgData name="Kokchun Giang" userId="67e2125d-ec8c-4323-9653-9824a2ad815f" providerId="ADAL" clId="{A9578775-FFB1-924C-BD6D-781E886F9944}" dt="2024-01-14T10:42:36.595" v="203"/>
          <ac:grpSpMkLst>
            <pc:docMk/>
            <pc:sldMk cId="2303502608" sldId="331"/>
            <ac:grpSpMk id="5" creationId="{CE262C3D-DE35-9D73-E0C5-BF502CB3645E}"/>
          </ac:grpSpMkLst>
        </pc:grpChg>
        <pc:grpChg chg="del mod">
          <ac:chgData name="Kokchun Giang" userId="67e2125d-ec8c-4323-9653-9824a2ad815f" providerId="ADAL" clId="{A9578775-FFB1-924C-BD6D-781E886F9944}" dt="2024-01-14T10:42:39.050" v="206"/>
          <ac:grpSpMkLst>
            <pc:docMk/>
            <pc:sldMk cId="2303502608" sldId="331"/>
            <ac:grpSpMk id="7" creationId="{E79F4607-A807-4125-2D35-B9862FEC6E3B}"/>
          </ac:grpSpMkLst>
        </pc:grpChg>
        <pc:grpChg chg="del mod">
          <ac:chgData name="Kokchun Giang" userId="67e2125d-ec8c-4323-9653-9824a2ad815f" providerId="ADAL" clId="{A9578775-FFB1-924C-BD6D-781E886F9944}" dt="2024-01-14T10:42:44.234" v="211"/>
          <ac:grpSpMkLst>
            <pc:docMk/>
            <pc:sldMk cId="2303502608" sldId="331"/>
            <ac:grpSpMk id="10" creationId="{094ED2FC-D9E7-6A4E-B9AF-643DD936F2D7}"/>
          </ac:grpSpMkLst>
        </pc:grpChg>
        <pc:grpChg chg="del mod">
          <ac:chgData name="Kokchun Giang" userId="67e2125d-ec8c-4323-9653-9824a2ad815f" providerId="ADAL" clId="{A9578775-FFB1-924C-BD6D-781E886F9944}" dt="2024-01-14T10:42:46.893" v="217"/>
          <ac:grpSpMkLst>
            <pc:docMk/>
            <pc:sldMk cId="2303502608" sldId="331"/>
            <ac:grpSpMk id="15" creationId="{EC8A1B44-3788-C58E-9A1F-F617BFA55D94}"/>
          </ac:grpSpMkLst>
        </pc:grpChg>
        <pc:grpChg chg="del mod">
          <ac:chgData name="Kokchun Giang" userId="67e2125d-ec8c-4323-9653-9824a2ad815f" providerId="ADAL" clId="{A9578775-FFB1-924C-BD6D-781E886F9944}" dt="2024-01-14T10:42:52.611" v="224"/>
          <ac:grpSpMkLst>
            <pc:docMk/>
            <pc:sldMk cId="2303502608" sldId="331"/>
            <ac:grpSpMk id="21" creationId="{DC3C75C7-CD9D-B40B-29DB-375155D37C63}"/>
          </ac:grpSpMkLst>
        </pc:grpChg>
        <pc:grpChg chg="del mod">
          <ac:chgData name="Kokchun Giang" userId="67e2125d-ec8c-4323-9653-9824a2ad815f" providerId="ADAL" clId="{A9578775-FFB1-924C-BD6D-781E886F9944}" dt="2024-01-14T10:42:54.633" v="226"/>
          <ac:grpSpMkLst>
            <pc:docMk/>
            <pc:sldMk cId="2303502608" sldId="331"/>
            <ac:grpSpMk id="29" creationId="{F99579D3-369B-E0F1-1FCD-DE4ED87AEB1E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1" creationId="{2405F29F-B18A-DFE1-910D-F4E4B5485E8E}"/>
          </ac:grpSpMkLst>
        </pc:grpChg>
        <pc:grpChg chg="del mod">
          <ac:chgData name="Kokchun Giang" userId="67e2125d-ec8c-4323-9653-9824a2ad815f" providerId="ADAL" clId="{A9578775-FFB1-924C-BD6D-781E886F9944}" dt="2024-01-14T10:43:09.925" v="240"/>
          <ac:grpSpMkLst>
            <pc:docMk/>
            <pc:sldMk cId="2303502608" sldId="331"/>
            <ac:grpSpMk id="37" creationId="{A61F9264-7FEA-329B-E4C3-1BE36B55B950}"/>
          </ac:grpSpMkLst>
        </pc:grpChg>
        <pc:grpChg chg="del mod">
          <ac:chgData name="Kokchun Giang" userId="67e2125d-ec8c-4323-9653-9824a2ad815f" providerId="ADAL" clId="{A9578775-FFB1-924C-BD6D-781E886F9944}" dt="2024-01-14T10:43:23.414" v="251"/>
          <ac:grpSpMkLst>
            <pc:docMk/>
            <pc:sldMk cId="2303502608" sldId="331"/>
            <ac:grpSpMk id="45" creationId="{2ADCC700-2152-7A49-FB94-79DC067B4687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55" creationId="{D3A4877F-F20E-DDFB-150E-9F8ECC0B334C}"/>
          </ac:grpSpMkLst>
        </pc:grpChg>
        <pc:grpChg chg="mod">
          <ac:chgData name="Kokchun Giang" userId="67e2125d-ec8c-4323-9653-9824a2ad815f" providerId="ADAL" clId="{A9578775-FFB1-924C-BD6D-781E886F9944}" dt="2024-01-14T10:43:29.038" v="257"/>
          <ac:grpSpMkLst>
            <pc:docMk/>
            <pc:sldMk cId="2303502608" sldId="331"/>
            <ac:grpSpMk id="59" creationId="{19E4AF29-57CE-1737-7011-2D268BEE8688}"/>
          </ac:grpSpMkLst>
        </pc:grpChg>
        <pc:grpChg chg="del mod">
          <ac:chgData name="Kokchun Giang" userId="67e2125d-ec8c-4323-9653-9824a2ad815f" providerId="ADAL" clId="{A9578775-FFB1-924C-BD6D-781E886F9944}" dt="2024-01-14T10:43:38.984" v="269"/>
          <ac:grpSpMkLst>
            <pc:docMk/>
            <pc:sldMk cId="2303502608" sldId="331"/>
            <ac:grpSpMk id="387" creationId="{0A5D0DC8-A869-43DD-64A6-85E320E2C8A1}"/>
          </ac:grpSpMkLst>
        </pc:grpChg>
        <pc:grpChg chg="del mod">
          <ac:chgData name="Kokchun Giang" userId="67e2125d-ec8c-4323-9653-9824a2ad815f" providerId="ADAL" clId="{A9578775-FFB1-924C-BD6D-781E886F9944}" dt="2024-01-14T10:43:39.703" v="271"/>
          <ac:grpSpMkLst>
            <pc:docMk/>
            <pc:sldMk cId="2303502608" sldId="331"/>
            <ac:grpSpMk id="389" creationId="{AF49F882-4175-AC57-C79F-2C931350A0CF}"/>
          </ac:grpSpMkLst>
        </pc:grpChg>
        <pc:grpChg chg="del mod">
          <ac:chgData name="Kokchun Giang" userId="67e2125d-ec8c-4323-9653-9824a2ad815f" providerId="ADAL" clId="{A9578775-FFB1-924C-BD6D-781E886F9944}" dt="2024-01-14T10:43:49.243" v="273"/>
          <ac:grpSpMkLst>
            <pc:docMk/>
            <pc:sldMk cId="2303502608" sldId="331"/>
            <ac:grpSpMk id="391" creationId="{B4E26D31-0987-1029-73F3-C717F0F79474}"/>
          </ac:grpSpMkLst>
        </pc:grpChg>
        <pc:grpChg chg="del mod">
          <ac:chgData name="Kokchun Giang" userId="67e2125d-ec8c-4323-9653-9824a2ad815f" providerId="ADAL" clId="{A9578775-FFB1-924C-BD6D-781E886F9944}" dt="2024-01-14T10:43:53.476" v="282"/>
          <ac:grpSpMkLst>
            <pc:docMk/>
            <pc:sldMk cId="2303502608" sldId="331"/>
            <ac:grpSpMk id="394" creationId="{57726E96-37B0-54A3-DDA3-813A33F2B83D}"/>
          </ac:grpSpMkLst>
        </pc:grpChg>
        <pc:grpChg chg="del mod">
          <ac:chgData name="Kokchun Giang" userId="67e2125d-ec8c-4323-9653-9824a2ad815f" providerId="ADAL" clId="{A9578775-FFB1-924C-BD6D-781E886F9944}" dt="2024-01-14T10:47:56.809" v="516" actId="165"/>
          <ac:grpSpMkLst>
            <pc:docMk/>
            <pc:sldMk cId="2303502608" sldId="331"/>
            <ac:grpSpMk id="403" creationId="{745A9D61-533A-BCFA-2413-F62FAE687B92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14" creationId="{355A3BD5-4860-A10B-B959-A3F23DE8D77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5" creationId="{7F6C976B-E6A7-AE3A-8D2F-8C1EDD0C5C15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26" creationId="{22628862-73DE-05DE-6148-78A61BB66E17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5" creationId="{7DE52202-C1FA-5F27-DC3E-1E48E9F86BDA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39" creationId="{4F7C875B-71CE-CBF4-700D-980A01AF9E36}"/>
          </ac:grpSpMkLst>
        </pc:grpChg>
        <pc:grpChg chg="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449" creationId="{5C2D51A2-88CD-E9A3-B941-300AE0077D3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59" creationId="{B457BE1A-1892-0B47-F609-9C3C13EF869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60" creationId="{88CC8ACE-5A58-0BCB-2AA2-F6D25A096EAB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2" creationId="{47DDF80C-6DD4-C8F5-D102-672475012A19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3" creationId="{1FBC20A5-73FA-22EB-9AC7-57A58F2C9652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79" creationId="{989AA876-E6BB-3856-D33A-EA881AB9572E}"/>
          </ac:grpSpMkLst>
        </pc:grpChg>
        <pc:grpChg chg="del mod">
          <ac:chgData name="Kokchun Giang" userId="67e2125d-ec8c-4323-9653-9824a2ad815f" providerId="ADAL" clId="{A9578775-FFB1-924C-BD6D-781E886F9944}" dt="2024-01-14T10:45:02.931" v="364"/>
          <ac:grpSpMkLst>
            <pc:docMk/>
            <pc:sldMk cId="2303502608" sldId="331"/>
            <ac:grpSpMk id="481" creationId="{C97346FD-8203-652B-28E9-5BCDCBBB02FF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8" creationId="{318F2C74-9269-4B22-8C8D-03B07E74D5C4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89" creationId="{E1CDF94E-96DC-F813-B3E0-312C541B8FB3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490" creationId="{43E82CD6-1143-5FC0-7898-BC9B0E079CFE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2" creationId="{A6615AB1-3EA1-371E-4A63-ABBF3F4C0A9A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3" creationId="{74823CA3-99C8-0071-F008-C453551945CD}"/>
          </ac:grpSpMkLst>
        </pc:grpChg>
        <pc:grpChg chg="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504" creationId="{94415CC5-2CA1-F4C9-34C3-59C23FE73EDC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4" creationId="{643CAA12-9DC0-4638-EFD9-8F0DCA666B47}"/>
          </ac:grpSpMkLst>
        </pc:grpChg>
        <pc:grpChg chg="del mod">
          <ac:chgData name="Kokchun Giang" userId="67e2125d-ec8c-4323-9653-9824a2ad815f" providerId="ADAL" clId="{A9578775-FFB1-924C-BD6D-781E886F9944}" dt="2024-01-14T10:45:21.424" v="388"/>
          <ac:grpSpMkLst>
            <pc:docMk/>
            <pc:sldMk cId="2303502608" sldId="331"/>
            <ac:grpSpMk id="515" creationId="{E6299496-9B6C-12DE-8154-0657931BE168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17" creationId="{3E532F0E-0837-B231-9538-53EBAB72A154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0" creationId="{9B14B5E9-0968-3081-63FC-824F27C11B03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25" creationId="{7A01A290-A747-A89C-CBDD-D0E51C127A2B}"/>
          </ac:grpSpMkLst>
        </pc:grpChg>
        <pc:grpChg chg="del mod">
          <ac:chgData name="Kokchun Giang" userId="67e2125d-ec8c-4323-9653-9824a2ad815f" providerId="ADAL" clId="{A9578775-FFB1-924C-BD6D-781E886F9944}" dt="2024-01-14T10:45:54.963" v="407"/>
          <ac:grpSpMkLst>
            <pc:docMk/>
            <pc:sldMk cId="2303502608" sldId="331"/>
            <ac:grpSpMk id="530" creationId="{CAC32958-F6DD-EA0C-7E18-1AED5D2BB011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36" creationId="{972999E7-5AA2-FC5D-2C0F-F73340E7FF11}"/>
          </ac:grpSpMkLst>
        </pc:grpChg>
        <pc:grpChg chg="del mod">
          <ac:chgData name="Kokchun Giang" userId="67e2125d-ec8c-4323-9653-9824a2ad815f" providerId="ADAL" clId="{A9578775-FFB1-924C-BD6D-781E886F9944}" dt="2024-01-14T10:46:04.365" v="420"/>
          <ac:grpSpMkLst>
            <pc:docMk/>
            <pc:sldMk cId="2303502608" sldId="331"/>
            <ac:grpSpMk id="539" creationId="{5C1B367A-A1E8-B4EC-0F3D-461FFC1ACB3F}"/>
          </ac:grpSpMkLst>
        </pc:grpChg>
        <pc:grpChg chg="mod">
          <ac:chgData name="Kokchun Giang" userId="67e2125d-ec8c-4323-9653-9824a2ad815f" providerId="ADAL" clId="{A9578775-FFB1-924C-BD6D-781E886F9944}" dt="2024-01-14T10:47:40.201" v="513" actId="1076"/>
          <ac:grpSpMkLst>
            <pc:docMk/>
            <pc:sldMk cId="2303502608" sldId="331"/>
            <ac:grpSpMk id="549" creationId="{4471E43F-189A-34E8-0C79-916FD250491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4" creationId="{C59CA23F-F40D-701C-F7F7-3F4FABC78C1E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65" creationId="{AD910524-1FA6-E912-329D-A9B839751141}"/>
          </ac:grpSpMkLst>
        </pc:grpChg>
        <pc:grpChg chg="mod">
          <ac:chgData name="Kokchun Giang" userId="67e2125d-ec8c-4323-9653-9824a2ad815f" providerId="ADAL" clId="{A9578775-FFB1-924C-BD6D-781E886F9944}" dt="2024-01-14T10:46:19.898" v="440"/>
          <ac:grpSpMkLst>
            <pc:docMk/>
            <pc:sldMk cId="2303502608" sldId="331"/>
            <ac:grpSpMk id="568" creationId="{69E19AC8-FBBC-B415-7111-12D221C5B584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72" creationId="{DE84719E-8418-F5B5-AF7B-A50E0736FDEF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4" creationId="{D3492C5B-34C7-4D34-CA0E-8FF2489D4903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85" creationId="{F5371BAA-9594-95B7-D5BF-CC3B1B335BAC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597" creationId="{C89EBFEB-63B6-1E39-102D-8E4322AD1449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07" creationId="{5F72DB64-46B9-1712-A77D-9AE72DAF1772}"/>
          </ac:grpSpMkLst>
        </pc:grpChg>
        <pc:grpChg chg="del mod">
          <ac:chgData name="Kokchun Giang" userId="67e2125d-ec8c-4323-9653-9824a2ad815f" providerId="ADAL" clId="{A9578775-FFB1-924C-BD6D-781E886F9944}" dt="2024-01-14T10:46:50.957" v="490"/>
          <ac:grpSpMkLst>
            <pc:docMk/>
            <pc:sldMk cId="2303502608" sldId="331"/>
            <ac:grpSpMk id="616" creationId="{002ED5EE-5F1F-36A5-37E4-46B3531D2F78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7" creationId="{D1CFF79D-1659-D2AB-2E1A-58848868758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19" creationId="{F682DF9A-1180-857F-DCC4-C7ACAF31F055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29" creationId="{D070E214-5551-93FE-F97C-802530E3E15B}"/>
          </ac:grpSpMkLst>
        </pc:grpChg>
        <pc:grpChg chg="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1" creationId="{66325192-4C94-ADF2-7CEE-89453088377D}"/>
          </ac:grpSpMkLst>
        </pc:grpChg>
        <pc:grpChg chg="add mod">
          <ac:chgData name="Kokchun Giang" userId="67e2125d-ec8c-4323-9653-9824a2ad815f" providerId="ADAL" clId="{A9578775-FFB1-924C-BD6D-781E886F9944}" dt="2024-01-14T10:48:02.747" v="517" actId="164"/>
          <ac:grpSpMkLst>
            <pc:docMk/>
            <pc:sldMk cId="2303502608" sldId="331"/>
            <ac:grpSpMk id="642" creationId="{394AFA69-A47D-1BBE-FA37-5D5217AC59AD}"/>
          </ac:grpSpMkLst>
        </pc:grpChg>
        <pc:grpChg chg="add mod">
          <ac:chgData name="Kokchun Giang" userId="67e2125d-ec8c-4323-9653-9824a2ad815f" providerId="ADAL" clId="{A9578775-FFB1-924C-BD6D-781E886F9944}" dt="2024-01-14T10:48:21.450" v="520" actId="164"/>
          <ac:grpSpMkLst>
            <pc:docMk/>
            <pc:sldMk cId="2303502608" sldId="331"/>
            <ac:grpSpMk id="643" creationId="{4657C4C4-044A-C4A5-3622-28032575F88B}"/>
          </ac:grpSpMkLst>
        </pc:grpChg>
        <pc:grpChg chg="add mod">
          <ac:chgData name="Kokchun Giang" userId="67e2125d-ec8c-4323-9653-9824a2ad815f" providerId="ADAL" clId="{A9578775-FFB1-924C-BD6D-781E886F9944}" dt="2024-01-14T10:48:29.167" v="522" actId="164"/>
          <ac:grpSpMkLst>
            <pc:docMk/>
            <pc:sldMk cId="2303502608" sldId="331"/>
            <ac:grpSpMk id="644" creationId="{D13C14AA-7FD3-1DA6-1911-23B39CA395E7}"/>
          </ac:grpSpMkLst>
        </pc:grpChg>
        <pc:grpChg chg="add mod">
          <ac:chgData name="Kokchun Giang" userId="67e2125d-ec8c-4323-9653-9824a2ad815f" providerId="ADAL" clId="{A9578775-FFB1-924C-BD6D-781E886F9944}" dt="2024-01-14T10:48:36.269" v="524" actId="164"/>
          <ac:grpSpMkLst>
            <pc:docMk/>
            <pc:sldMk cId="2303502608" sldId="331"/>
            <ac:grpSpMk id="645" creationId="{853A5E85-0305-52D2-2292-72C7A5DBB0C3}"/>
          </ac:grpSpMkLst>
        </pc:grpChg>
        <pc:grpChg chg="add mod">
          <ac:chgData name="Kokchun Giang" userId="67e2125d-ec8c-4323-9653-9824a2ad815f" providerId="ADAL" clId="{A9578775-FFB1-924C-BD6D-781E886F9944}" dt="2024-01-14T10:48:43.353" v="526" actId="164"/>
          <ac:grpSpMkLst>
            <pc:docMk/>
            <pc:sldMk cId="2303502608" sldId="331"/>
            <ac:grpSpMk id="646" creationId="{68BC283F-07E0-726E-5290-2BB4AE1688F7}"/>
          </ac:grpSpMkLst>
        </pc:grpChg>
        <pc:grpChg chg="add mod">
          <ac:chgData name="Kokchun Giang" userId="67e2125d-ec8c-4323-9653-9824a2ad815f" providerId="ADAL" clId="{A9578775-FFB1-924C-BD6D-781E886F9944}" dt="2024-01-14T10:48:50.663" v="528" actId="164"/>
          <ac:grpSpMkLst>
            <pc:docMk/>
            <pc:sldMk cId="2303502608" sldId="331"/>
            <ac:grpSpMk id="647" creationId="{1146D225-BF9B-7ED5-B897-D74F49453016}"/>
          </ac:grpSpMkLst>
        </pc:grpChg>
        <pc:grpChg chg="add mod">
          <ac:chgData name="Kokchun Giang" userId="67e2125d-ec8c-4323-9653-9824a2ad815f" providerId="ADAL" clId="{A9578775-FFB1-924C-BD6D-781E886F9944}" dt="2024-01-14T10:48:59.323" v="530" actId="164"/>
          <ac:grpSpMkLst>
            <pc:docMk/>
            <pc:sldMk cId="2303502608" sldId="331"/>
            <ac:grpSpMk id="648" creationId="{2B0FADD0-4CCC-2F82-4143-6D37DC1D41FB}"/>
          </ac:grpSpMkLst>
        </pc:grpChg>
        <pc:grpChg chg="add mod">
          <ac:chgData name="Kokchun Giang" userId="67e2125d-ec8c-4323-9653-9824a2ad815f" providerId="ADAL" clId="{A9578775-FFB1-924C-BD6D-781E886F9944}" dt="2024-01-14T10:49:44.614" v="535" actId="164"/>
          <ac:grpSpMkLst>
            <pc:docMk/>
            <pc:sldMk cId="2303502608" sldId="331"/>
            <ac:grpSpMk id="649" creationId="{68223F43-420D-3556-8EFA-C4CBEA3F9D7A}"/>
          </ac:grpSpMkLst>
        </pc:grp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3" creationId="{749361A1-1D58-C3C8-B57D-E3F1D0BFA902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4" creationId="{C9196AF7-9B8B-621B-5FB9-090EFE6A399D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6" creationId="{A5488EF9-3363-ED59-D66B-797FFF903C7A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8" creationId="{A3ECFE24-6282-6396-6241-FE5B1095BCA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9" creationId="{4A2092BF-F59D-CE2E-CD34-8C9FBC2B7891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1" creationId="{B0D6F4A2-53E8-DEE0-6FF1-63E18DD653D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2" creationId="{3ACBE72F-AC70-E2CB-2F60-AC53C5F8FB4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3" creationId="{B8BCCA69-5301-FF72-B69D-2E6C4A92A9CC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4" creationId="{40BBFA5B-AFEE-A37B-1CDA-C210A44510A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6" creationId="{7D2C67D3-553B-C528-8132-B8461A6BD0EF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7" creationId="{A1248981-600A-A932-7028-0661703E557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8" creationId="{FB876A70-F27D-7FC7-1425-940D9EE5313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19" creationId="{1A2A9F2E-423C-AC40-FBF5-34CD72C90B1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0" creationId="{88FB85C7-DB41-451A-8051-408B945B08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2" creationId="{EF812638-B878-5EE8-CE3B-A8263DB2AC98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3" creationId="{EA2C807D-8FE7-0685-AD1C-414083BAC707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4" creationId="{3F8B431E-C077-51C0-C34B-678A70613F25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5" creationId="{90E56760-72F7-6030-7B0E-DBE291165F13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6" creationId="{57707D35-F6EF-9B62-205E-01F87EAD697E}"/>
          </ac:inkMkLst>
        </pc:inkChg>
        <pc:inkChg chg="add mod topLvl">
          <ac:chgData name="Kokchun Giang" userId="67e2125d-ec8c-4323-9653-9824a2ad815f" providerId="ADAL" clId="{A9578775-FFB1-924C-BD6D-781E886F9944}" dt="2024-01-14T10:48:02.747" v="517" actId="164"/>
          <ac:inkMkLst>
            <pc:docMk/>
            <pc:sldMk cId="2303502608" sldId="331"/>
            <ac:inkMk id="27" creationId="{FA50F274-0802-265E-AD05-00C5EA9A75A7}"/>
          </ac:inkMkLst>
        </pc:inkChg>
        <pc:inkChg chg="add mod topLvl">
          <ac:chgData name="Kokchun Giang" userId="67e2125d-ec8c-4323-9653-9824a2ad815f" providerId="ADAL" clId="{A9578775-FFB1-924C-BD6D-781E886F9944}" dt="2024-01-14T10:47:56.809" v="516" actId="165"/>
          <ac:inkMkLst>
            <pc:docMk/>
            <pc:sldMk cId="2303502608" sldId="331"/>
            <ac:inkMk id="30" creationId="{EC130061-E7F3-3FF6-8F7C-8AD56B650155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2" creationId="{7EB7DFCB-3FC7-C9D7-EC9F-C1FDDE98A29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3" creationId="{70FC6FE6-74F2-17F3-7DDA-6070C8242E61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4" creationId="{2E3B811E-E349-CD53-F5BA-32004E56D30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5" creationId="{79814DFA-3DE9-1406-27D7-716C43E6CF7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6" creationId="{8B62B193-5036-5029-059E-48713532068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8" creationId="{2442A3D2-CE7E-B147-C35D-5E2CC41C647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39" creationId="{7F12647F-6CE5-8EF1-3509-87A14BDAFB42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0" creationId="{0739FED1-BC89-BC86-ED47-0FD52395F933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1" creationId="{A92BCB8B-AD9D-729E-09F5-65AB4105087E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2" creationId="{0A0A9BC0-8A6C-2A4F-9121-FFABD8F5451D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3" creationId="{1AA157A7-162E-B144-2D8C-04374CFD52A4}"/>
          </ac:inkMkLst>
        </pc:inkChg>
        <pc:inkChg chg="add mod topLvl">
          <ac:chgData name="Kokchun Giang" userId="67e2125d-ec8c-4323-9653-9824a2ad815f" providerId="ADAL" clId="{A9578775-FFB1-924C-BD6D-781E886F9944}" dt="2024-01-14T10:48:21.450" v="520" actId="164"/>
          <ac:inkMkLst>
            <pc:docMk/>
            <pc:sldMk cId="2303502608" sldId="331"/>
            <ac:inkMk id="44" creationId="{1A636631-6171-27C3-6A74-C9A05D17CD5D}"/>
          </ac:inkMkLst>
        </pc:inkChg>
        <pc:inkChg chg="add del">
          <ac:chgData name="Kokchun Giang" userId="67e2125d-ec8c-4323-9653-9824a2ad815f" providerId="ADAL" clId="{A9578775-FFB1-924C-BD6D-781E886F9944}" dt="2024-01-14T10:43:19.063" v="242" actId="9405"/>
          <ac:inkMkLst>
            <pc:docMk/>
            <pc:sldMk cId="2303502608" sldId="331"/>
            <ac:inkMk id="46" creationId="{5F0E30E2-BA30-8C34-5E46-04F84D3F96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7" creationId="{DB3B8A52-3049-F494-DFFB-103CEEF013A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8" creationId="{DE087BE7-4E1F-71F7-B29A-2CFBB7649F6B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49" creationId="{AD7B39FE-6646-FE5F-1F32-34600964EF1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0" creationId="{96BFA62D-84C7-67AE-0AE4-C67371A76224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1" creationId="{0391B6A8-4D10-D1EB-BC14-62F8E286F6C1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2" creationId="{509E1B38-21BC-3896-3349-EAE79766FA6D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3" creationId="{F277BB8D-3B1D-8904-AEBC-B16BF8D41076}"/>
          </ac:inkMkLst>
        </pc:inkChg>
        <pc:inkChg chg="add mod topLvl">
          <ac:chgData name="Kokchun Giang" userId="67e2125d-ec8c-4323-9653-9824a2ad815f" providerId="ADAL" clId="{A9578775-FFB1-924C-BD6D-781E886F9944}" dt="2024-01-14T10:48:29.167" v="522" actId="164"/>
          <ac:inkMkLst>
            <pc:docMk/>
            <pc:sldMk cId="2303502608" sldId="331"/>
            <ac:inkMk id="54" creationId="{80702BEE-C285-6DEE-80C5-0A035DB9C692}"/>
          </ac:inkMkLst>
        </pc:inkChg>
        <pc:inkChg chg="add del mod">
          <ac:chgData name="Kokchun Giang" userId="67e2125d-ec8c-4323-9653-9824a2ad815f" providerId="ADAL" clId="{A9578775-FFB1-924C-BD6D-781E886F9944}" dt="2024-01-14T10:43:30.081" v="259" actId="9405"/>
          <ac:inkMkLst>
            <pc:docMk/>
            <pc:sldMk cId="2303502608" sldId="331"/>
            <ac:inkMk id="56" creationId="{B1F8B39E-26AD-A7D8-A3FC-2DE046B482E2}"/>
          </ac:inkMkLst>
        </pc:inkChg>
        <pc:inkChg chg="add del mod">
          <ac:chgData name="Kokchun Giang" userId="67e2125d-ec8c-4323-9653-9824a2ad815f" providerId="ADAL" clId="{A9578775-FFB1-924C-BD6D-781E886F9944}" dt="2024-01-14T10:43:29.497" v="258" actId="9405"/>
          <ac:inkMkLst>
            <pc:docMk/>
            <pc:sldMk cId="2303502608" sldId="331"/>
            <ac:inkMk id="57" creationId="{A549352B-A6CB-7A2B-BC0E-A1BDFDAC123D}"/>
          </ac:inkMkLst>
        </pc:inkChg>
        <pc:inkChg chg="add del mod">
          <ac:chgData name="Kokchun Giang" userId="67e2125d-ec8c-4323-9653-9824a2ad815f" providerId="ADAL" clId="{A9578775-FFB1-924C-BD6D-781E886F9944}" dt="2024-01-14T10:43:29.038" v="257"/>
          <ac:inkMkLst>
            <pc:docMk/>
            <pc:sldMk cId="2303502608" sldId="331"/>
            <ac:inkMk id="58" creationId="{71903C14-32D7-A5D4-0955-8B73329934A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0" creationId="{96049D41-36F0-C09C-793D-9CB3C28251C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1" creationId="{EB996207-02AD-D64D-E4B1-86535DFA3AF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2" creationId="{7766D7E5-F5E9-50C6-D399-F96621443D7F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63" creationId="{DB0627CC-1991-EDB7-AC14-F02AE87461AD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4" creationId="{FEF6CE01-762A-67B6-54C9-BB19F77CE206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5" creationId="{DE531B5F-47D1-65C5-2570-C39C32DFDECB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6" creationId="{ABF0DC7E-92C6-E76D-7A88-8D001D4E5F38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88" creationId="{8086F1B1-3869-F9D5-CA80-35C7827FD20C}"/>
          </ac:inkMkLst>
        </pc:inkChg>
        <pc:inkChg chg="add mod topLvl">
          <ac:chgData name="Kokchun Giang" userId="67e2125d-ec8c-4323-9653-9824a2ad815f" providerId="ADAL" clId="{A9578775-FFB1-924C-BD6D-781E886F9944}" dt="2024-01-14T10:48:36.269" v="524" actId="164"/>
          <ac:inkMkLst>
            <pc:docMk/>
            <pc:sldMk cId="2303502608" sldId="331"/>
            <ac:inkMk id="390" creationId="{A1E10470-F728-71E8-C433-0036DB7BCD78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3" creationId="{F46C3DCE-FA6B-64A2-0550-54D3E0E976B5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5" creationId="{B9780018-D3C4-4A69-5564-B41F7069025B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6" creationId="{66F0E5B3-B444-0A13-CB3C-09665776B86E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7" creationId="{E9FE90CB-116B-C404-1A84-822FCF2800A4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8" creationId="{61FF93C6-43F7-4875-1A75-21A50884B3C0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399" creationId="{47A2EE90-00E9-2384-34A0-9C8B2C9D218C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0" creationId="{60C1EBAB-26D8-1D49-FD2D-18CB2B76B23D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1" creationId="{F158AFF7-C8E0-2564-B9F1-86F26B920C59}"/>
          </ac:inkMkLst>
        </pc:inkChg>
        <pc:inkChg chg="add mod topLvl">
          <ac:chgData name="Kokchun Giang" userId="67e2125d-ec8c-4323-9653-9824a2ad815f" providerId="ADAL" clId="{A9578775-FFB1-924C-BD6D-781E886F9944}" dt="2024-01-14T10:48:43.353" v="526" actId="164"/>
          <ac:inkMkLst>
            <pc:docMk/>
            <pc:sldMk cId="2303502608" sldId="331"/>
            <ac:inkMk id="402" creationId="{FA74CEFA-F09B-8192-2FB1-83C4E01D4236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04" creationId="{EE58D4BF-26A0-A153-D54E-B9FD7911778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5" creationId="{7423CF94-F672-0955-553F-A259F7AB6B5D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6" creationId="{D8BE1BEA-EE00-0B70-6E30-24268656BD8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7" creationId="{6AFBBDCB-001A-D090-30F6-5D078D7EAF4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8" creationId="{4B48494F-472C-4756-B4DE-B342FC603AC1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09" creationId="{665FACC9-58BF-0305-A950-D00A4F708CA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0" creationId="{CF9DB0AE-1AA0-5909-B960-ED8360B08F5F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1" creationId="{1C993AB3-FB0E-CCA2-3314-02DAC2831D18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2" creationId="{F1B3346D-6815-2EB3-611D-9C8A2B2DDA96}"/>
          </ac:inkMkLst>
        </pc:inkChg>
        <pc:inkChg chg="add mod">
          <ac:chgData name="Kokchun Giang" userId="67e2125d-ec8c-4323-9653-9824a2ad815f" providerId="ADAL" clId="{A9578775-FFB1-924C-BD6D-781E886F9944}" dt="2024-01-14T10:44:11.431" v="293"/>
          <ac:inkMkLst>
            <pc:docMk/>
            <pc:sldMk cId="2303502608" sldId="331"/>
            <ac:inkMk id="413" creationId="{D6901F34-7C7F-0C99-0547-CA18CB6CA764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5" creationId="{A75F46BE-26DE-11CC-7EDC-71119DD6C4E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6" creationId="{605C9B9E-F274-987F-2DA0-42180A5534C6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7" creationId="{F0CE3403-9496-B7DE-1331-DFDED89F583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8" creationId="{3FBA6A3D-79F8-B8EA-F817-27463C62BDA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19" creationId="{313E9E28-9E49-32A4-378A-36F1FF63215E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0" creationId="{5FCC152B-5E65-9912-BFBD-042A7E74EAEF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1" creationId="{7A2757D3-FCD7-57B6-5D87-19915D249F7A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2" creationId="{35903846-6D85-02B9-3958-BFE6E603F4BC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3" creationId="{47CBAD7E-7D85-6173-761D-DAF14666E34D}"/>
          </ac:inkMkLst>
        </pc:inkChg>
        <pc:inkChg chg="add mod">
          <ac:chgData name="Kokchun Giang" userId="67e2125d-ec8c-4323-9653-9824a2ad815f" providerId="ADAL" clId="{A9578775-FFB1-924C-BD6D-781E886F9944}" dt="2024-01-14T10:44:16.377" v="304"/>
          <ac:inkMkLst>
            <pc:docMk/>
            <pc:sldMk cId="2303502608" sldId="331"/>
            <ac:inkMk id="424" creationId="{2928CA58-C620-95EB-445F-35312E2C9B82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7" creationId="{161E15E1-A4FE-ABFD-637E-E10895FF458B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8" creationId="{995909E4-42B2-651F-7AFD-4672D1CEBD5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29" creationId="{1EB05F9F-E7BB-9357-016B-164999D422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0" creationId="{034230FA-4458-EB94-C603-35BA4A454E76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1" creationId="{6CE2A7B0-E89C-85DD-EAF7-164C1577618F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2" creationId="{DDF45A3A-0D28-6DC3-EDC2-A6275CC25D37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3" creationId="{735E236B-75F6-39AA-CE13-A0DF182F9C28}"/>
          </ac:inkMkLst>
        </pc:inkChg>
        <pc:inkChg chg="add mod">
          <ac:chgData name="Kokchun Giang" userId="67e2125d-ec8c-4323-9653-9824a2ad815f" providerId="ADAL" clId="{A9578775-FFB1-924C-BD6D-781E886F9944}" dt="2024-01-14T10:44:23.284" v="313"/>
          <ac:inkMkLst>
            <pc:docMk/>
            <pc:sldMk cId="2303502608" sldId="331"/>
            <ac:inkMk id="434" creationId="{F395071D-0FFC-7E2D-B357-54DF3843A7E8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6" creationId="{882660E7-F3DC-F626-FC36-6CA9E0677F93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7" creationId="{7AA26DE8-7E25-CED4-08D3-86C33AEBBDFC}"/>
          </ac:inkMkLst>
        </pc:inkChg>
        <pc:inkChg chg="add mod">
          <ac:chgData name="Kokchun Giang" userId="67e2125d-ec8c-4323-9653-9824a2ad815f" providerId="ADAL" clId="{A9578775-FFB1-924C-BD6D-781E886F9944}" dt="2024-01-14T10:44:24.481" v="317"/>
          <ac:inkMkLst>
            <pc:docMk/>
            <pc:sldMk cId="2303502608" sldId="331"/>
            <ac:inkMk id="438" creationId="{F31D1C5C-5E1E-9186-0213-511482375560}"/>
          </ac:inkMkLst>
        </pc:inkChg>
        <pc:inkChg chg="add mod">
          <ac:chgData name="Kokchun Giang" userId="67e2125d-ec8c-4323-9653-9824a2ad815f" providerId="ADAL" clId="{A9578775-FFB1-924C-BD6D-781E886F9944}" dt="2024-01-14T10:48:50.663" v="528" actId="164"/>
          <ac:inkMkLst>
            <pc:docMk/>
            <pc:sldMk cId="2303502608" sldId="331"/>
            <ac:inkMk id="440" creationId="{44694FC2-3A10-B7BA-E23E-6FB66FAEF00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1" creationId="{6EC18380-4A0A-213C-E091-A672E95B4B7B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2" creationId="{3DE9ED1A-A609-5149-0283-A1A23AFF5695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3" creationId="{EE406E90-00F3-82CB-F29A-42AB2371EB7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4" creationId="{025CCD26-75DD-0D24-E00E-28F63A6C0248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5" creationId="{74ADF0D2-4AF3-8C95-E154-397E38A54D13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6" creationId="{E5A3585C-4F1D-16C9-0AE0-F683B5CAF07E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7" creationId="{06A91EEC-84C4-EF37-83B6-A492D84DE44A}"/>
          </ac:inkMkLst>
        </pc:inkChg>
        <pc:inkChg chg="add mod">
          <ac:chgData name="Kokchun Giang" userId="67e2125d-ec8c-4323-9653-9824a2ad815f" providerId="ADAL" clId="{A9578775-FFB1-924C-BD6D-781E886F9944}" dt="2024-01-14T10:44:28.297" v="327"/>
          <ac:inkMkLst>
            <pc:docMk/>
            <pc:sldMk cId="2303502608" sldId="331"/>
            <ac:inkMk id="448" creationId="{CF6E8B72-AFEE-0CAC-B100-513339DD27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0" creationId="{E2EA6727-CEA8-D2AD-7F2D-B10B3B25858C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1" creationId="{DFF39AF6-512A-9F5F-6E35-1CCC989846F2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2" creationId="{F847503C-6DFA-B113-DEEF-9D03D0AF3969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3" creationId="{321D19C1-7345-14E3-D0BC-6373A1561E87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4" creationId="{89427E3E-69D0-BA45-2A7C-B13220C270A4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5" creationId="{2427B28D-5913-ED78-88EE-D83C387F3B3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6" creationId="{528903EE-3B36-7D34-C7A6-7263873440C5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7" creationId="{114B6BB8-3362-B3D2-8373-F047DB35FEC6}"/>
          </ac:inkMkLst>
        </pc:inkChg>
        <pc:inkChg chg="add mod">
          <ac:chgData name="Kokchun Giang" userId="67e2125d-ec8c-4323-9653-9824a2ad815f" providerId="ADAL" clId="{A9578775-FFB1-924C-BD6D-781E886F9944}" dt="2024-01-14T10:44:41.317" v="337"/>
          <ac:inkMkLst>
            <pc:docMk/>
            <pc:sldMk cId="2303502608" sldId="331"/>
            <ac:inkMk id="458" creationId="{FEED3EAC-F3EF-087B-0F0D-D014DFA1B347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1" creationId="{D33CB502-00BF-1A43-A826-A65B2E680109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2" creationId="{0A3A3152-55F9-E7DE-F640-1510D6D50B3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3" creationId="{362F5E0C-6348-F465-C829-4738F61952C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4" creationId="{9148B449-01E9-AA3D-F504-EA1D38C117E4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5" creationId="{348FCC60-289D-899E-516C-CAEE802B741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6" creationId="{81F94E90-95AE-700D-077D-68031E87D813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7" creationId="{E7264BEE-2637-289C-036E-71BAA63413D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8" creationId="{6D3FDDCC-7BC7-C4C2-4406-A91586275BF2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69" creationId="{FD4656E5-15E4-9824-FCE0-BD304BA0F26D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0" creationId="{A4B0C52D-3B71-7853-302F-9391AA0E9138}"/>
          </ac:inkMkLst>
        </pc:inkChg>
        <pc:inkChg chg="add mod">
          <ac:chgData name="Kokchun Giang" userId="67e2125d-ec8c-4323-9653-9824a2ad815f" providerId="ADAL" clId="{A9578775-FFB1-924C-BD6D-781E886F9944}" dt="2024-01-14T10:44:49.245" v="349"/>
          <ac:inkMkLst>
            <pc:docMk/>
            <pc:sldMk cId="2303502608" sldId="331"/>
            <ac:inkMk id="471" creationId="{B69A79B3-ABA7-1AB6-B84A-16EBC23814DE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4" creationId="{5D5B463C-BC27-225E-AD38-FA79863ED980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5" creationId="{39A3C7C2-C560-A421-7C30-A676F6FD17A6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6" creationId="{EC5B5579-826A-8CA9-AAAB-10CA5842CE83}"/>
          </ac:inkMkLst>
        </pc:inkChg>
        <pc:inkChg chg="add mod">
          <ac:chgData name="Kokchun Giang" userId="67e2125d-ec8c-4323-9653-9824a2ad815f" providerId="ADAL" clId="{A9578775-FFB1-924C-BD6D-781E886F9944}" dt="2024-01-14T10:44:56.521" v="355"/>
          <ac:inkMkLst>
            <pc:docMk/>
            <pc:sldMk cId="2303502608" sldId="331"/>
            <ac:inkMk id="477" creationId="{6538DDED-6E95-C560-8F2F-C232A8085804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78" creationId="{7BB11C70-5D6C-EB92-674F-76BA1CAD10F8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0" creationId="{A38F0966-7064-3657-FD2F-AEF0DF1F6165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2" creationId="{79E3832B-44DF-0E06-4EDC-2B7333441789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3" creationId="{CBF7762F-E790-EACA-DCBC-4DA971F980F1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4" creationId="{19D1829F-70D2-C683-4ED3-BCDFEBF7785A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5" creationId="{28BB2506-E5F4-9CC0-0712-AED421C59DA2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6" creationId="{1070364C-2827-7D65-04FD-EB605AD28F5E}"/>
          </ac:inkMkLst>
        </pc:inkChg>
        <pc:inkChg chg="add mod">
          <ac:chgData name="Kokchun Giang" userId="67e2125d-ec8c-4323-9653-9824a2ad815f" providerId="ADAL" clId="{A9578775-FFB1-924C-BD6D-781E886F9944}" dt="2024-01-14T10:45:02.931" v="364"/>
          <ac:inkMkLst>
            <pc:docMk/>
            <pc:sldMk cId="2303502608" sldId="331"/>
            <ac:inkMk id="487" creationId="{056576C8-C605-C46A-998C-EE5C7FD24F81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1" creationId="{A077D156-469F-1609-A648-F5F67D4AB7A7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2" creationId="{92AFC5CE-8D55-F786-D929-453DC3B401E2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3" creationId="{E11E9F71-8AF3-9363-7977-87438664A26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4" creationId="{7EC14873-A6EB-ECB5-358E-5CDF3A9B7E53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5" creationId="{C594B063-7157-5E2C-C92C-D717E57CAA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6" creationId="{E63747A8-7B61-FFFF-B1AB-CAD7E3C87D9D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7" creationId="{6C2BA598-0F08-FFF1-0E15-F85B291359B6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8" creationId="{8720BDFD-090F-D100-F02F-33451A0F92F8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499" creationId="{1571195D-216F-2194-E080-0B743DAFBD95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0" creationId="{AFBDE49B-ECD6-C501-0CFA-BF94B33CE88B}"/>
          </ac:inkMkLst>
        </pc:inkChg>
        <pc:inkChg chg="add mod">
          <ac:chgData name="Kokchun Giang" userId="67e2125d-ec8c-4323-9653-9824a2ad815f" providerId="ADAL" clId="{A9578775-FFB1-924C-BD6D-781E886F9944}" dt="2024-01-14T10:45:07.969" v="376"/>
          <ac:inkMkLst>
            <pc:docMk/>
            <pc:sldMk cId="2303502608" sldId="331"/>
            <ac:inkMk id="501" creationId="{DA1FBE3E-AD4E-8402-B31A-2C129726568D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5" creationId="{23BD11A3-8DF9-5C8C-3575-A65345F33AE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6" creationId="{51CFF54C-5018-ADA3-CEA2-F829479743C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7" creationId="{A3A5D649-D6EE-D709-0CE0-D4C69E9E228F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8" creationId="{7ADC6661-10A9-6643-5ECA-07614D67A1C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09" creationId="{31533A47-DD27-FD94-D710-6DB4C6076534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0" creationId="{F191835E-66DB-961E-8948-05426FB17EA6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1" creationId="{4CD59DFE-B290-84BD-9B8D-2DD8820EFB3B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2" creationId="{118CE736-D7B0-6FC0-600A-F646DD32077E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3" creationId="{E34158A2-6E46-BA70-6CEC-60E83AF13C35}"/>
          </ac:inkMkLst>
        </pc:inkChg>
        <pc:inkChg chg="add mod">
          <ac:chgData name="Kokchun Giang" userId="67e2125d-ec8c-4323-9653-9824a2ad815f" providerId="ADAL" clId="{A9578775-FFB1-924C-BD6D-781E886F9944}" dt="2024-01-14T10:45:21.424" v="388"/>
          <ac:inkMkLst>
            <pc:docMk/>
            <pc:sldMk cId="2303502608" sldId="331"/>
            <ac:inkMk id="516" creationId="{EA3CFED8-73F2-BD71-8DA7-4EFB81D5F0D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8" creationId="{D1D441A0-5C1B-8A45-6720-C2708AABF27D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19" creationId="{5AFE7B1B-E97A-E62F-9652-2A5B701BD65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1" creationId="{6BB8EB0E-DD89-B7A8-E196-F9171E0D503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2" creationId="{CE421885-B925-B496-7225-19CA43CDDF7A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3" creationId="{A9805317-1AB1-7F4C-CF2F-A75DC2E73D3E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4" creationId="{B5F1893E-5B01-6F50-5B9F-E587D06DC656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6" creationId="{A8D9DB88-04FF-9F47-BA6D-779E671A5388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7" creationId="{A766B00F-9684-4A60-C005-4306A071C3A7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8" creationId="{C1697379-5A37-4309-C244-F7D89A03204B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29" creationId="{F6C3FAE7-909A-A930-8F19-1BAADC6560F3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1" creationId="{17E6C145-FDD0-896A-05C0-2BF0F86AA85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2" creationId="{FEEB7791-3AC2-0DD1-B90F-39A16AE5034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3" creationId="{EBD5BB5D-165C-F1CE-AAFC-8720CF905B85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4" creationId="{D2353478-08B3-2C63-9C06-F5975B61030F}"/>
          </ac:inkMkLst>
        </pc:inkChg>
        <pc:inkChg chg="add mod">
          <ac:chgData name="Kokchun Giang" userId="67e2125d-ec8c-4323-9653-9824a2ad815f" providerId="ADAL" clId="{A9578775-FFB1-924C-BD6D-781E886F9944}" dt="2024-01-14T10:45:54.963" v="407"/>
          <ac:inkMkLst>
            <pc:docMk/>
            <pc:sldMk cId="2303502608" sldId="331"/>
            <ac:inkMk id="535" creationId="{0E8A033F-3E39-0C0C-F2F1-39C311AD087C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7" creationId="{5AF87989-22B3-4516-1B1B-5AF313D2A2F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38" creationId="{A33A78FC-A6FD-9710-C6B7-924B805AD5A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0" creationId="{B394FBE5-6E80-3EFB-2FDE-88820180A534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1" creationId="{723EE784-9A7F-7A68-5D0E-64C5616B5121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2" creationId="{AD219F3F-1ADF-E9F1-3D5B-BC3FC53C3CF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3" creationId="{4C3FA91C-8200-C6C3-1B44-8F4DA84D6048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4" creationId="{AB39291C-AD53-8595-6D7C-11C34357A3D9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5" creationId="{A8EB3F44-A4E1-1407-A062-BAF06B685DED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6" creationId="{1DA53679-E85F-4DBB-69FB-C79CD15C6B6F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7" creationId="{0D8D1F9B-FCC2-1DBB-B895-E2144C958323}"/>
          </ac:inkMkLst>
        </pc:inkChg>
        <pc:inkChg chg="add mod">
          <ac:chgData name="Kokchun Giang" userId="67e2125d-ec8c-4323-9653-9824a2ad815f" providerId="ADAL" clId="{A9578775-FFB1-924C-BD6D-781E886F9944}" dt="2024-01-14T10:46:04.365" v="420"/>
          <ac:inkMkLst>
            <pc:docMk/>
            <pc:sldMk cId="2303502608" sldId="331"/>
            <ac:inkMk id="548" creationId="{E14F3301-5450-7EA9-35BF-DC3A6F3483B1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50" creationId="{146B5D74-4624-C549-FF20-E231554F5AC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1" creationId="{A784B42E-D46E-32E8-8CA0-01B534619B0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2" creationId="{E012AA95-568B-A40C-2B2B-ADEBD06004AB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3" creationId="{4B9237E6-291E-D293-15E4-742657A1F46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4" creationId="{38DC8084-2791-18C8-F59C-3D024347E3A4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5" creationId="{0902E317-846A-93DD-2680-50F34555AEFD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6" creationId="{47C836C7-0564-4D11-F936-A391D88A73AE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7" creationId="{37C5C36C-C34D-0A9B-372F-BC661C140411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8" creationId="{6EBCEDCC-7579-D2CD-1564-A41EF265E81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59" creationId="{04982139-2680-71A4-1ACC-9F84D74A6520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0" creationId="{B2D03D15-1F56-64E7-23DA-6BCB7EEECB62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1" creationId="{25731690-99A5-C776-7956-1E3F111F473F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2" creationId="{F11E0BD2-AFB9-1278-0A6A-2F60FC72A7E8}"/>
          </ac:inkMkLst>
        </pc:inkChg>
        <pc:inkChg chg="add mod">
          <ac:chgData name="Kokchun Giang" userId="67e2125d-ec8c-4323-9653-9824a2ad815f" providerId="ADAL" clId="{A9578775-FFB1-924C-BD6D-781E886F9944}" dt="2024-01-14T10:46:17.217" v="435"/>
          <ac:inkMkLst>
            <pc:docMk/>
            <pc:sldMk cId="2303502608" sldId="331"/>
            <ac:inkMk id="563" creationId="{44F9FBAF-8C83-9052-A967-A81D5126A32D}"/>
          </ac:inkMkLst>
        </pc:inkChg>
        <pc:inkChg chg="add del mod">
          <ac:chgData name="Kokchun Giang" userId="67e2125d-ec8c-4323-9653-9824a2ad815f" providerId="ADAL" clId="{A9578775-FFB1-924C-BD6D-781E886F9944}" dt="2024-01-14T10:46:20.548" v="441" actId="9405"/>
          <ac:inkMkLst>
            <pc:docMk/>
            <pc:sldMk cId="2303502608" sldId="331"/>
            <ac:inkMk id="566" creationId="{B08B3AE9-A2B1-95BF-8A3C-E5CFFCB669E3}"/>
          </ac:inkMkLst>
        </pc:inkChg>
        <pc:inkChg chg="add del mod">
          <ac:chgData name="Kokchun Giang" userId="67e2125d-ec8c-4323-9653-9824a2ad815f" providerId="ADAL" clId="{A9578775-FFB1-924C-BD6D-781E886F9944}" dt="2024-01-14T10:46:19.898" v="440"/>
          <ac:inkMkLst>
            <pc:docMk/>
            <pc:sldMk cId="2303502608" sldId="331"/>
            <ac:inkMk id="567" creationId="{41D41E09-4F34-7FF3-8C54-AF20A39D7931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69" creationId="{FBA7F225-CDD1-8DB9-3AA7-0578F4A65D32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0" creationId="{023E796F-6F6A-E717-2EB8-5B451DE55B94}"/>
          </ac:inkMkLst>
        </pc:inkChg>
        <pc:inkChg chg="add mod">
          <ac:chgData name="Kokchun Giang" userId="67e2125d-ec8c-4323-9653-9824a2ad815f" providerId="ADAL" clId="{A9578775-FFB1-924C-BD6D-781E886F9944}" dt="2024-01-14T10:46:26.588" v="445"/>
          <ac:inkMkLst>
            <pc:docMk/>
            <pc:sldMk cId="2303502608" sldId="331"/>
            <ac:inkMk id="571" creationId="{21A31C3E-C299-1C9A-6749-98B6C4496D7E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3" creationId="{C2546BFC-D9A3-812A-88D9-75666617504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4" creationId="{2F6A5EE2-4A59-7A0D-7800-BD435C4A1470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5" creationId="{432CC89E-7E51-DC2C-3F13-D84FFB3711A6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6" creationId="{182A1110-22E6-738D-2ACD-710562AECCC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7" creationId="{9288707D-0403-D4FE-7FF4-BC813F60779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8" creationId="{291E300C-6776-B957-24C4-DA00F4FB4E0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79" creationId="{77443360-B684-1D63-31E6-2B114F35C74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0" creationId="{727E67B0-B242-4F03-B591-474EBEC13662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1" creationId="{956EA98C-E476-E4D8-1453-3CF4A6E92063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2" creationId="{B6ED1CEB-7A00-D461-A389-A54292531039}"/>
          </ac:inkMkLst>
        </pc:inkChg>
        <pc:inkChg chg="add mod">
          <ac:chgData name="Kokchun Giang" userId="67e2125d-ec8c-4323-9653-9824a2ad815f" providerId="ADAL" clId="{A9578775-FFB1-924C-BD6D-781E886F9944}" dt="2024-01-14T10:46:32.315" v="457"/>
          <ac:inkMkLst>
            <pc:docMk/>
            <pc:sldMk cId="2303502608" sldId="331"/>
            <ac:inkMk id="583" creationId="{B12CD2B9-1603-B730-9D31-ECAA28564F6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6" creationId="{0C014D11-DD9C-E9EB-2589-7A13E5CCF4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7" creationId="{849C28E8-E30A-0F73-BEF7-A366DC2FAE3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8" creationId="{B070958C-6D61-AC2C-D809-CB7761B6FADB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89" creationId="{2A6AF99A-1493-7025-99AC-72CD3620EB71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0" creationId="{398A9206-76AF-B0C5-E019-78C1FFA3E02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1" creationId="{B7C19DE8-3EFF-EF9C-4D7E-054350345475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2" creationId="{5F3041DF-9603-98D9-5D7D-6A0138332AE9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3" creationId="{105245AF-919F-67F1-105A-F40EF538DC7C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4" creationId="{AE9E9DBC-2C29-C5BF-9D9C-1365A660D3EE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5" creationId="{CF80D187-34E6-8F44-3D18-BB637050B613}"/>
          </ac:inkMkLst>
        </pc:inkChg>
        <pc:inkChg chg="add mod">
          <ac:chgData name="Kokchun Giang" userId="67e2125d-ec8c-4323-9653-9824a2ad815f" providerId="ADAL" clId="{A9578775-FFB1-924C-BD6D-781E886F9944}" dt="2024-01-14T10:46:38.754" v="469"/>
          <ac:inkMkLst>
            <pc:docMk/>
            <pc:sldMk cId="2303502608" sldId="331"/>
            <ac:inkMk id="596" creationId="{BB5DDD91-4FBB-91FD-18EE-D9F46D892E0E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598" creationId="{A54CA5C1-DC4E-4B44-856D-48AC46612CBA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599" creationId="{19F8C5B9-D4EE-14AB-0439-3AA3D53F6C83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0" creationId="{DBDED964-88EA-45E3-733B-FA9A93BA9BF9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1" creationId="{8123B998-F95B-4EFC-1A91-C5E57F48AF67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2" creationId="{78147D0B-221A-1FA1-9E00-ADCCE19B8ACE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3" creationId="{29442EA9-D4FB-B501-E09B-B0CE7A48E1CB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4" creationId="{BD9C600B-1C58-2A20-5922-E27EADFE5AB1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5" creationId="{93AAADC9-DE68-A3CE-B9BB-98A9E6007AE4}"/>
          </ac:inkMkLst>
        </pc:inkChg>
        <pc:inkChg chg="add mod">
          <ac:chgData name="Kokchun Giang" userId="67e2125d-ec8c-4323-9653-9824a2ad815f" providerId="ADAL" clId="{A9578775-FFB1-924C-BD6D-781E886F9944}" dt="2024-01-14T10:46:46.296" v="479"/>
          <ac:inkMkLst>
            <pc:docMk/>
            <pc:sldMk cId="2303502608" sldId="331"/>
            <ac:inkMk id="606" creationId="{E1D48402-D6ED-E75C-038B-66A7477DA614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08" creationId="{FD2EBBFA-2F5E-98FE-567C-2CD99E8C1A29}"/>
          </ac:inkMkLst>
        </pc:inkChg>
        <pc:inkChg chg="add mod">
          <ac:chgData name="Kokchun Giang" userId="67e2125d-ec8c-4323-9653-9824a2ad815f" providerId="ADAL" clId="{A9578775-FFB1-924C-BD6D-781E886F9944}" dt="2024-01-14T10:49:44.614" v="535" actId="164"/>
          <ac:inkMkLst>
            <pc:docMk/>
            <pc:sldMk cId="2303502608" sldId="331"/>
            <ac:inkMk id="609" creationId="{8483CC74-3BBB-DD47-8E2F-E22DD1C89FAB}"/>
          </ac:inkMkLst>
        </pc:inkChg>
        <pc:inkChg chg="add mod">
          <ac:chgData name="Kokchun Giang" userId="67e2125d-ec8c-4323-9653-9824a2ad815f" providerId="ADAL" clId="{A9578775-FFB1-924C-BD6D-781E886F9944}" dt="2024-01-14T10:46:50.186" v="488"/>
          <ac:inkMkLst>
            <pc:docMk/>
            <pc:sldMk cId="2303502608" sldId="331"/>
            <ac:inkMk id="610" creationId="{1F33EDAF-21CE-04E7-C5A5-F7428CCA8F97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1" creationId="{5403F946-8168-A4C6-AC73-900938B0E72F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2" creationId="{81AC396E-DD6B-697E-29E0-80A23829232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3" creationId="{8C37EFE3-5CAD-3C94-28A3-107C40724C42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4" creationId="{0FB86A3D-70B5-8FA4-6CC7-456A3616A4E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5" creationId="{C5BEF84D-C171-CE8F-490D-29205F6CE8AE}"/>
          </ac:inkMkLst>
        </pc:inkChg>
        <pc:inkChg chg="add mod">
          <ac:chgData name="Kokchun Giang" userId="67e2125d-ec8c-4323-9653-9824a2ad815f" providerId="ADAL" clId="{A9578775-FFB1-924C-BD6D-781E886F9944}" dt="2024-01-14T10:46:50.957" v="490"/>
          <ac:inkMkLst>
            <pc:docMk/>
            <pc:sldMk cId="2303502608" sldId="331"/>
            <ac:inkMk id="618" creationId="{13ADEFE5-82B3-64A4-4C27-9142E3B9C4D3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0" creationId="{E2DED3ED-B1D7-74E8-8935-6FA9D779DEF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1" creationId="{A00DF9BD-8459-A5F1-AD9E-000D5B6C4FC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2" creationId="{D06260A6-A6A8-E1D2-F932-C794543F0B76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3" creationId="{7A49CF95-E0F7-54C4-4F6B-BDEE2CF6A8D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4" creationId="{EB9E83A3-1225-B838-491B-98761868577A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5" creationId="{45B1C5EE-9846-D5B2-BE21-2230B081F0E4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6" creationId="{6CF343D7-0860-7A79-2A4A-B590A8F8EF67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7" creationId="{D84D8AB4-9CD3-794E-CC27-644A4BAD360C}"/>
          </ac:inkMkLst>
        </pc:inkChg>
        <pc:inkChg chg="add mod">
          <ac:chgData name="Kokchun Giang" userId="67e2125d-ec8c-4323-9653-9824a2ad815f" providerId="ADAL" clId="{A9578775-FFB1-924C-BD6D-781E886F9944}" dt="2024-01-14T10:46:55.195" v="500"/>
          <ac:inkMkLst>
            <pc:docMk/>
            <pc:sldMk cId="2303502608" sldId="331"/>
            <ac:inkMk id="628" creationId="{8C561D1D-BD39-8D9C-94D0-FF2D92C5A89E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0" creationId="{91A1899B-F7CC-5F64-21A7-39D306C2CEF4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1" creationId="{23FA3DC9-4B69-AD1E-79E6-C62E299C6D16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2" creationId="{55A59111-929C-45D4-7E31-CDCDA3B6BAC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3" creationId="{3CD4A5E1-0C89-05E3-5D45-43E5ACED81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4" creationId="{8357D76A-261E-3A5C-93B2-E84D4A7FBFF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5" creationId="{2EB2550D-97ED-027C-B057-EED6844D0D70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6" creationId="{E4CE0671-46CE-ACAD-BAA4-CE87A139654C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7" creationId="{B94360E2-0217-E9CE-15E3-08E3FF4BFA1F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8" creationId="{12406B1C-47D6-CB4F-99AC-7042715BA29A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39" creationId="{FBA0F10E-9587-2B88-EF45-3C7AA3082691}"/>
          </ac:inkMkLst>
        </pc:inkChg>
        <pc:inkChg chg="add mod">
          <ac:chgData name="Kokchun Giang" userId="67e2125d-ec8c-4323-9653-9824a2ad815f" providerId="ADAL" clId="{A9578775-FFB1-924C-BD6D-781E886F9944}" dt="2024-01-14T10:46:58.819" v="512"/>
          <ac:inkMkLst>
            <pc:docMk/>
            <pc:sldMk cId="2303502608" sldId="331"/>
            <ac:inkMk id="640" creationId="{25BF7341-2380-5255-2DB2-AEE314910BAA}"/>
          </ac:inkMkLst>
        </pc:inkChg>
        <pc:cxnChg chg="add 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A9578775-FFB1-924C-BD6D-781E886F9944}" dt="2024-01-14T10:47:40.201" v="5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3CB27E0A-25FF-7049-B7BC-7C48A23EE6D3}"/>
    <pc:docChg chg="undo custSel addSld delSld modSld sldOrd">
      <pc:chgData name="Kokchun Giang" userId="67e2125d-ec8c-4323-9653-9824a2ad815f" providerId="ADAL" clId="{3CB27E0A-25FF-7049-B7BC-7C48A23EE6D3}" dt="2024-01-13T15:55:55.168" v="445" actId="2696"/>
      <pc:docMkLst>
        <pc:docMk/>
      </pc:docMkLst>
      <pc:sldChg chg="addSp delSp modSp mod">
        <pc:chgData name="Kokchun Giang" userId="67e2125d-ec8c-4323-9653-9824a2ad815f" providerId="ADAL" clId="{3CB27E0A-25FF-7049-B7BC-7C48A23EE6D3}" dt="2024-01-13T15:42:25.097" v="139" actId="1076"/>
        <pc:sldMkLst>
          <pc:docMk/>
          <pc:sldMk cId="2807130090" sldId="256"/>
        </pc:sldMkLst>
        <pc:spChg chg="mod">
          <ac:chgData name="Kokchun Giang" userId="67e2125d-ec8c-4323-9653-9824a2ad815f" providerId="ADAL" clId="{3CB27E0A-25FF-7049-B7BC-7C48A23EE6D3}" dt="2024-01-13T15:40:31.927" v="135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3CB27E0A-25FF-7049-B7BC-7C48A23EE6D3}" dt="2024-01-13T15:42:25.097" v="139" actId="1076"/>
          <ac:picMkLst>
            <pc:docMk/>
            <pc:sldMk cId="2807130090" sldId="256"/>
            <ac:picMk id="2" creationId="{2C0E8B3E-0CB5-400D-DE59-1409E4E974FF}"/>
          </ac:picMkLst>
        </pc:picChg>
        <pc:picChg chg="del">
          <ac:chgData name="Kokchun Giang" userId="67e2125d-ec8c-4323-9653-9824a2ad815f" providerId="ADAL" clId="{3CB27E0A-25FF-7049-B7BC-7C48A23EE6D3}" dt="2024-01-13T15:39:23.319" v="0" actId="478"/>
          <ac:picMkLst>
            <pc:docMk/>
            <pc:sldMk cId="2807130090" sldId="256"/>
            <ac:picMk id="1026" creationId="{99256CB0-0537-23E9-9E18-6FCF2F704D62}"/>
          </ac:picMkLst>
        </pc:picChg>
      </pc:sldChg>
      <pc:sldChg chg="delSp modSp mod delAnim">
        <pc:chgData name="Kokchun Giang" userId="67e2125d-ec8c-4323-9653-9824a2ad815f" providerId="ADAL" clId="{3CB27E0A-25FF-7049-B7BC-7C48A23EE6D3}" dt="2024-01-13T15:48:48.724" v="315" actId="478"/>
        <pc:sldMkLst>
          <pc:docMk/>
          <pc:sldMk cId="4207668247" sldId="323"/>
        </pc:sldMkLst>
        <pc:spChg chg="mod">
          <ac:chgData name="Kokchun Giang" userId="67e2125d-ec8c-4323-9653-9824a2ad815f" providerId="ADAL" clId="{3CB27E0A-25FF-7049-B7BC-7C48A23EE6D3}" dt="2024-01-13T15:48:27.059" v="309" actId="20577"/>
          <ac:spMkLst>
            <pc:docMk/>
            <pc:sldMk cId="4207668247" sldId="323"/>
            <ac:spMk id="28" creationId="{7E8C0D03-019A-279A-6AD5-A5E7BD2580DB}"/>
          </ac:spMkLst>
        </pc:s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48.724" v="315" actId="478"/>
          <ac:grpSpMkLst>
            <pc:docMk/>
            <pc:sldMk cId="4207668247" sldId="323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45.228" v="314" actId="478"/>
          <ac:grpSpMkLst>
            <pc:docMk/>
            <pc:sldMk cId="4207668247" sldId="323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48.724" v="315" actId="478"/>
          <ac:inkMkLst>
            <pc:docMk/>
            <pc:sldMk cId="4207668247" sldId="323"/>
            <ac:inkMk id="536" creationId="{41106157-D005-10F6-DCD7-E59B3B7C40B0}"/>
          </ac:inkMkLst>
        </pc:inkChg>
      </pc:sldChg>
      <pc:sldChg chg="del">
        <pc:chgData name="Kokchun Giang" userId="67e2125d-ec8c-4323-9653-9824a2ad815f" providerId="ADAL" clId="{3CB27E0A-25FF-7049-B7BC-7C48A23EE6D3}" dt="2024-01-13T15:47:45.721" v="190" actId="2696"/>
        <pc:sldMkLst>
          <pc:docMk/>
          <pc:sldMk cId="3373492746" sldId="324"/>
        </pc:sldMkLst>
      </pc:sldChg>
      <pc:sldChg chg="del">
        <pc:chgData name="Kokchun Giang" userId="67e2125d-ec8c-4323-9653-9824a2ad815f" providerId="ADAL" clId="{3CB27E0A-25FF-7049-B7BC-7C48A23EE6D3}" dt="2024-01-13T15:47:46.173" v="191" actId="2696"/>
        <pc:sldMkLst>
          <pc:docMk/>
          <pc:sldMk cId="744054261" sldId="328"/>
        </pc:sldMkLst>
      </pc:sldChg>
      <pc:sldChg chg="del">
        <pc:chgData name="Kokchun Giang" userId="67e2125d-ec8c-4323-9653-9824a2ad815f" providerId="ADAL" clId="{3CB27E0A-25FF-7049-B7BC-7C48A23EE6D3}" dt="2024-01-13T15:47:46.838" v="192" actId="2696"/>
        <pc:sldMkLst>
          <pc:docMk/>
          <pc:sldMk cId="3137551220" sldId="329"/>
        </pc:sldMkLst>
      </pc:sldChg>
      <pc:sldChg chg="del">
        <pc:chgData name="Kokchun Giang" userId="67e2125d-ec8c-4323-9653-9824a2ad815f" providerId="ADAL" clId="{3CB27E0A-25FF-7049-B7BC-7C48A23EE6D3}" dt="2024-01-13T15:47:47.203" v="193" actId="2696"/>
        <pc:sldMkLst>
          <pc:docMk/>
          <pc:sldMk cId="736019928" sldId="330"/>
        </pc:sldMkLst>
      </pc:sldChg>
      <pc:sldChg chg="delSp add mod ord delAnim">
        <pc:chgData name="Kokchun Giang" userId="67e2125d-ec8c-4323-9653-9824a2ad815f" providerId="ADAL" clId="{3CB27E0A-25FF-7049-B7BC-7C48A23EE6D3}" dt="2024-01-13T15:48:41.249" v="313" actId="478"/>
        <pc:sldMkLst>
          <pc:docMk/>
          <pc:sldMk cId="2303502608" sldId="331"/>
        </pc:sldMkLst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" creationId="{B0397586-C5B5-D537-0244-32F98EEC374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5" creationId="{FC112F18-420A-7178-2056-65A06FEE86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6" creationId="{CA593F4B-50FB-D2D8-A99B-63C1393DEC6A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7" creationId="{B283ED39-9059-E0C9-C53F-B0B44FA17B5E}"/>
          </ac:grpSpMkLst>
        </pc:grpChg>
        <pc:grpChg chg="del">
          <ac:chgData name="Kokchun Giang" userId="67e2125d-ec8c-4323-9653-9824a2ad815f" providerId="ADAL" clId="{3CB27E0A-25FF-7049-B7BC-7C48A23EE6D3}" dt="2024-01-13T15:48:41.249" v="313" actId="478"/>
          <ac:grpSpMkLst>
            <pc:docMk/>
            <pc:sldMk cId="2303502608" sldId="331"/>
            <ac:grpSpMk id="8" creationId="{C25C5813-DD6C-28B3-64E6-B3A8536B1AD2}"/>
          </ac:grpSpMkLst>
        </pc:grpChg>
        <pc:grpChg chg="del">
          <ac:chgData name="Kokchun Giang" userId="67e2125d-ec8c-4323-9653-9824a2ad815f" providerId="ADAL" clId="{3CB27E0A-25FF-7049-B7BC-7C48A23EE6D3}" dt="2024-01-13T15:48:37.900" v="312" actId="478"/>
          <ac:grpSpMkLst>
            <pc:docMk/>
            <pc:sldMk cId="2303502608" sldId="331"/>
            <ac:grpSpMk id="10" creationId="{AAF1A9B8-8CC4-D480-2C84-CC4FC8F2FDC3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150" creationId="{8EE46824-986C-0981-4BF5-543922400F75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296" creationId="{8911E5BD-2B71-37C7-05C5-00AF8B787057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341" creationId="{53644DB6-371A-A12A-E22E-735751D3654A}"/>
          </ac:grpSpMkLst>
        </pc:grpChg>
        <pc:grpChg chg="del">
          <ac:chgData name="Kokchun Giang" userId="67e2125d-ec8c-4323-9653-9824a2ad815f" providerId="ADAL" clId="{3CB27E0A-25FF-7049-B7BC-7C48A23EE6D3}" dt="2024-01-13T15:48:35.280" v="311" actId="478"/>
          <ac:grpSpMkLst>
            <pc:docMk/>
            <pc:sldMk cId="2303502608" sldId="331"/>
            <ac:grpSpMk id="413" creationId="{C9FC476B-11FF-B911-4163-A8246BFA3C5C}"/>
          </ac:grpSpMkLst>
        </pc:grpChg>
        <pc:inkChg chg="del">
          <ac:chgData name="Kokchun Giang" userId="67e2125d-ec8c-4323-9653-9824a2ad815f" providerId="ADAL" clId="{3CB27E0A-25FF-7049-B7BC-7C48A23EE6D3}" dt="2024-01-13T15:48:37.900" v="312" actId="478"/>
          <ac:inkMkLst>
            <pc:docMk/>
            <pc:sldMk cId="2303502608" sldId="331"/>
            <ac:inkMk id="536" creationId="{41106157-D005-10F6-DCD7-E59B3B7C40B0}"/>
          </ac:inkMkLst>
        </pc:inkChg>
      </pc:sldChg>
      <pc:sldChg chg="modSp add del mod">
        <pc:chgData name="Kokchun Giang" userId="67e2125d-ec8c-4323-9653-9824a2ad815f" providerId="ADAL" clId="{3CB27E0A-25FF-7049-B7BC-7C48A23EE6D3}" dt="2024-01-13T15:55:55.168" v="445" actId="2696"/>
        <pc:sldMkLst>
          <pc:docMk/>
          <pc:sldMk cId="2169140347" sldId="332"/>
        </pc:sldMkLst>
        <pc:spChg chg="mod">
          <ac:chgData name="Kokchun Giang" userId="67e2125d-ec8c-4323-9653-9824a2ad815f" providerId="ADAL" clId="{3CB27E0A-25FF-7049-B7BC-7C48A23EE6D3}" dt="2024-01-13T15:55:52.497" v="444" actId="20577"/>
          <ac:spMkLst>
            <pc:docMk/>
            <pc:sldMk cId="2169140347" sldId="332"/>
            <ac:spMk id="28" creationId="{7E8C0D03-019A-279A-6AD5-A5E7BD2580DB}"/>
          </ac:spMkLst>
        </pc:spChg>
      </pc:sldChg>
    </pc:docChg>
  </pc:docChgLst>
  <pc:docChgLst>
    <pc:chgData name="Kokchun Giang" userId="67e2125d-ec8c-4323-9653-9824a2ad815f" providerId="ADAL" clId="{921897F3-359D-1445-86D7-2193B5F6F394}"/>
    <pc:docChg chg="undo custSel modSld">
      <pc:chgData name="Kokchun Giang" userId="67e2125d-ec8c-4323-9653-9824a2ad815f" providerId="ADAL" clId="{921897F3-359D-1445-86D7-2193B5F6F394}" dt="2024-01-14T12:32:09.088" v="932"/>
      <pc:docMkLst>
        <pc:docMk/>
      </pc:docMkLst>
      <pc:sldChg chg="addSp delSp modSp mod">
        <pc:chgData name="Kokchun Giang" userId="67e2125d-ec8c-4323-9653-9824a2ad815f" providerId="ADAL" clId="{921897F3-359D-1445-86D7-2193B5F6F394}" dt="2024-01-14T12:14:19.144" v="127" actId="1076"/>
        <pc:sldMkLst>
          <pc:docMk/>
          <pc:sldMk cId="2807130090" sldId="256"/>
        </pc:sldMkLst>
        <pc:spChg chg="mod">
          <ac:chgData name="Kokchun Giang" userId="67e2125d-ec8c-4323-9653-9824a2ad815f" providerId="ADAL" clId="{921897F3-359D-1445-86D7-2193B5F6F394}" dt="2024-01-14T12:14:03.696" v="126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921897F3-359D-1445-86D7-2193B5F6F394}" dt="2024-01-14T12:14:19.144" v="127" actId="1076"/>
          <ac:picMkLst>
            <pc:docMk/>
            <pc:sldMk cId="2807130090" sldId="256"/>
            <ac:picMk id="2" creationId="{653C555F-AE57-6A7D-2AB3-E54AB21BCF4B}"/>
          </ac:picMkLst>
        </pc:picChg>
        <pc:picChg chg="del">
          <ac:chgData name="Kokchun Giang" userId="67e2125d-ec8c-4323-9653-9824a2ad815f" providerId="ADAL" clId="{921897F3-359D-1445-86D7-2193B5F6F394}" dt="2024-01-14T12:13:12.036" v="0" actId="478"/>
          <ac:picMkLst>
            <pc:docMk/>
            <pc:sldMk cId="2807130090" sldId="256"/>
            <ac:picMk id="1026" creationId="{308D1A49-77C7-3AD0-D3E5-709147F1FA65}"/>
          </ac:picMkLst>
        </pc:picChg>
      </pc:sldChg>
      <pc:sldChg chg="addSp delSp modSp mod delAnim modAnim">
        <pc:chgData name="Kokchun Giang" userId="67e2125d-ec8c-4323-9653-9824a2ad815f" providerId="ADAL" clId="{921897F3-359D-1445-86D7-2193B5F6F394}" dt="2024-01-14T12:32:09.088" v="932"/>
        <pc:sldMkLst>
          <pc:docMk/>
          <pc:sldMk cId="2303502608" sldId="331"/>
        </pc:sldMkLst>
        <pc:spChg chg="mod">
          <ac:chgData name="Kokchun Giang" userId="67e2125d-ec8c-4323-9653-9824a2ad815f" providerId="ADAL" clId="{921897F3-359D-1445-86D7-2193B5F6F394}" dt="2024-01-14T12:18:37.479" v="250" actId="14100"/>
          <ac:spMkLst>
            <pc:docMk/>
            <pc:sldMk cId="2303502608" sldId="331"/>
            <ac:spMk id="28" creationId="{7E8C0D03-019A-279A-6AD5-A5E7BD2580DB}"/>
          </ac:spMkLst>
        </pc:s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17" creationId="{3E532F0E-0837-B231-9538-53EBAB72A154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25" creationId="{0D0A9AB7-DDC6-EB8E-14C7-02211004670F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530" creationId="{AF26F6E3-42A6-BD46-A81A-D1A20D9C060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36" creationId="{972999E7-5AA2-FC5D-2C0F-F73340E7FF11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549" creationId="{4471E43F-189A-34E8-0C79-916FD250491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2" creationId="{394AFA69-A47D-1BBE-FA37-5D5217AC59AD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3" creationId="{4657C4C4-044A-C4A5-3622-28032575F88B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4" creationId="{D13C14AA-7FD3-1DA6-1911-23B39CA395E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5" creationId="{853A5E85-0305-52D2-2292-72C7A5DBB0C3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6" creationId="{68BC283F-07E0-726E-5290-2BB4AE1688F7}"/>
          </ac:grpSpMkLst>
        </pc:grpChg>
        <pc:grpChg chg="del">
          <ac:chgData name="Kokchun Giang" userId="67e2125d-ec8c-4323-9653-9824a2ad815f" providerId="ADAL" clId="{921897F3-359D-1445-86D7-2193B5F6F394}" dt="2024-01-14T12:17:05.652" v="128" actId="478"/>
          <ac:grpSpMkLst>
            <pc:docMk/>
            <pc:sldMk cId="2303502608" sldId="331"/>
            <ac:grpSpMk id="647" creationId="{1146D225-BF9B-7ED5-B897-D74F49453016}"/>
          </ac:grpSpMkLst>
        </pc:grpChg>
        <pc:grpChg chg="del">
          <ac:chgData name="Kokchun Giang" userId="67e2125d-ec8c-4323-9653-9824a2ad815f" providerId="ADAL" clId="{921897F3-359D-1445-86D7-2193B5F6F394}" dt="2024-01-14T12:17:09.851" v="129" actId="478"/>
          <ac:grpSpMkLst>
            <pc:docMk/>
            <pc:sldMk cId="2303502608" sldId="331"/>
            <ac:grpSpMk id="648" creationId="{2B0FADD0-4CCC-2F82-4143-6D37DC1D41FB}"/>
          </ac:grpSpMkLst>
        </pc:grpChg>
        <pc:grpChg chg="del">
          <ac:chgData name="Kokchun Giang" userId="67e2125d-ec8c-4323-9653-9824a2ad815f" providerId="ADAL" clId="{921897F3-359D-1445-86D7-2193B5F6F394}" dt="2024-01-14T12:17:11.768" v="130" actId="478"/>
          <ac:grpSpMkLst>
            <pc:docMk/>
            <pc:sldMk cId="2303502608" sldId="331"/>
            <ac:grpSpMk id="649" creationId="{68223F43-420D-3556-8EFA-C4CBEA3F9D7A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4" creationId="{A755A803-E0EA-A2B9-B99F-5C09DCF51DA3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5" creationId="{DA98CE70-DD71-F146-0923-CA8E2DAF2BC5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56" creationId="{46E86D01-F215-2335-8F86-ECA721146CAE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0" creationId="{5FE77F4E-6A58-8DDA-7F94-55D54F6CD4A8}"/>
          </ac:grpSpMkLst>
        </pc:grpChg>
        <pc:grpChg chg="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671" creationId="{5D459BC7-6020-43A8-A2F2-A4B970ACF578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76" creationId="{3D3945C6-B49A-AC2D-C703-AF6BF9B8277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3" creationId="{F9C14908-CD34-1CD6-F1F8-B8ED53CE006F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689" creationId="{852B6125-2E3B-BE09-ED24-E51853008682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0" creationId="{56C0FFD4-E7DF-ADFF-46CB-2F88441536F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5" creationId="{2AA56012-C3F4-665D-A307-307748A7B0BB}"/>
          </ac:grpSpMkLst>
        </pc:grpChg>
        <pc:grpChg chg="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709" creationId="{35C817C6-17A2-E128-A783-0945809A495C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14" creationId="{A0BEF5F9-3D9F-1B2C-614D-2DD3FA218A7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3" creationId="{BF648DB1-3F5E-A1A4-0797-F3841EA6516B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24" creationId="{0E3B0A8C-772C-B1C0-4D2A-60FA1FF4037D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3" creationId="{1CC7896C-9187-62CB-B4B5-4234EACC5123}"/>
          </ac:grpSpMkLst>
        </pc:grpChg>
        <pc:grpChg chg="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734" creationId="{11EACF37-A80A-E2E0-59E6-44620D89CC9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48" creationId="{6F52111C-EDD3-D565-DEAC-BE7D40EFC7CB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55" creationId="{3C54F88D-A53E-0600-4C34-80ABB8C54E89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8" creationId="{4ED23961-73B7-D932-E35F-1F1ABC0CF804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69" creationId="{9B198AC3-3666-9472-2D7D-71B68F8652C6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81" creationId="{32B5E38D-64A5-BEBF-F48E-72E6FAEB37FE}"/>
          </ac:grpSpMkLst>
        </pc:grpChg>
        <pc:grpChg chg="del 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793" creationId="{9EEFA1F1-4D8B-4073-839E-136BE81573F2}"/>
          </ac:grpSpMkLst>
        </pc:grpChg>
        <pc:grpChg chg="mod">
          <ac:chgData name="Kokchun Giang" userId="67e2125d-ec8c-4323-9653-9824a2ad815f" providerId="ADAL" clId="{921897F3-359D-1445-86D7-2193B5F6F394}" dt="2024-01-14T12:21:37.146" v="430"/>
          <ac:grpSpMkLst>
            <pc:docMk/>
            <pc:sldMk cId="2303502608" sldId="331"/>
            <ac:grpSpMk id="802" creationId="{1D3CCE38-07C2-BF20-AD6C-18809CCB40D9}"/>
          </ac:grpSpMkLst>
        </pc:grpChg>
        <pc:grpChg chg="mod">
          <ac:chgData name="Kokchun Giang" userId="67e2125d-ec8c-4323-9653-9824a2ad815f" providerId="ADAL" clId="{921897F3-359D-1445-86D7-2193B5F6F394}" dt="2024-01-14T12:22:10.496" v="474"/>
          <ac:grpSpMkLst>
            <pc:docMk/>
            <pc:sldMk cId="2303502608" sldId="331"/>
            <ac:grpSpMk id="806" creationId="{76BFDDA1-AAAA-757A-5B9D-29077D5DA4B7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6" creationId="{BB2B5B18-0380-D508-B135-6B177B699964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7" creationId="{29D14E3A-819C-F434-3B67-0EB6C8293C8D}"/>
          </ac:grpSpMkLst>
        </pc:grpChg>
        <pc:grpChg chg="mod">
          <ac:chgData name="Kokchun Giang" userId="67e2125d-ec8c-4323-9653-9824a2ad815f" providerId="ADAL" clId="{921897F3-359D-1445-86D7-2193B5F6F394}" dt="2024-01-14T12:22:08.485" v="464"/>
          <ac:grpSpMkLst>
            <pc:docMk/>
            <pc:sldMk cId="2303502608" sldId="331"/>
            <ac:grpSpMk id="818" creationId="{DB05B9CC-12BA-369B-FBB0-EC55299C31B1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7" creationId="{AFB4E580-4E24-FD5A-A7D0-54084078B5E8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8" creationId="{9AD61645-B666-677A-3306-F457739898EB}"/>
          </ac:grpSpMkLst>
        </pc:grpChg>
        <pc:grpChg chg="mod">
          <ac:chgData name="Kokchun Giang" userId="67e2125d-ec8c-4323-9653-9824a2ad815f" providerId="ADAL" clId="{921897F3-359D-1445-86D7-2193B5F6F394}" dt="2024-01-14T12:22:06.805" v="455"/>
          <ac:grpSpMkLst>
            <pc:docMk/>
            <pc:sldMk cId="2303502608" sldId="331"/>
            <ac:grpSpMk id="829" creationId="{EABE2AC3-478B-A1F6-94F6-A092C20B176D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42" creationId="{031ECBE7-A095-8C1A-6267-5BB44559DDC8}"/>
          </ac:grpSpMkLst>
        </pc:grpChg>
        <pc:grpChg chg="del mod">
          <ac:chgData name="Kokchun Giang" userId="67e2125d-ec8c-4323-9653-9824a2ad815f" providerId="ADAL" clId="{921897F3-359D-1445-86D7-2193B5F6F394}" dt="2024-01-14T12:23:11.366" v="496"/>
          <ac:grpSpMkLst>
            <pc:docMk/>
            <pc:sldMk cId="2303502608" sldId="331"/>
            <ac:grpSpMk id="846" creationId="{71569110-726D-1193-1236-8209DD97FB6F}"/>
          </ac:grpSpMkLst>
        </pc:grpChg>
        <pc:grpChg chg="del mod">
          <ac:chgData name="Kokchun Giang" userId="67e2125d-ec8c-4323-9653-9824a2ad815f" providerId="ADAL" clId="{921897F3-359D-1445-86D7-2193B5F6F394}" dt="2024-01-14T12:23:11.997" v="498"/>
          <ac:grpSpMkLst>
            <pc:docMk/>
            <pc:sldMk cId="2303502608" sldId="331"/>
            <ac:grpSpMk id="848" creationId="{02831196-85C5-ACC1-F386-FF5CFDDF8254}"/>
          </ac:grpSpMkLst>
        </pc:grpChg>
        <pc:grpChg chg="del mod">
          <ac:chgData name="Kokchun Giang" userId="67e2125d-ec8c-4323-9653-9824a2ad815f" providerId="ADAL" clId="{921897F3-359D-1445-86D7-2193B5F6F394}" dt="2024-01-14T12:23:14.769" v="500"/>
          <ac:grpSpMkLst>
            <pc:docMk/>
            <pc:sldMk cId="2303502608" sldId="331"/>
            <ac:grpSpMk id="850" creationId="{6E3A8BD4-C24F-7193-CACF-BD9E8FB50E99}"/>
          </ac:grpSpMkLst>
        </pc:grpChg>
        <pc:grpChg chg="del mod">
          <ac:chgData name="Kokchun Giang" userId="67e2125d-ec8c-4323-9653-9824a2ad815f" providerId="ADAL" clId="{921897F3-359D-1445-86D7-2193B5F6F394}" dt="2024-01-14T12:23:36.811" v="509"/>
          <ac:grpSpMkLst>
            <pc:docMk/>
            <pc:sldMk cId="2303502608" sldId="331"/>
            <ac:grpSpMk id="852" creationId="{2140A9AE-AF28-5503-4BF0-6284D0764324}"/>
          </ac:grpSpMkLst>
        </pc:grpChg>
        <pc:grpChg chg="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1" creationId="{88D23D85-DC2B-EA4B-F00D-87C5E0C258F1}"/>
          </ac:grpSpMkLst>
        </pc:grpChg>
        <pc:grpChg chg="del mod">
          <ac:chgData name="Kokchun Giang" userId="67e2125d-ec8c-4323-9653-9824a2ad815f" providerId="ADAL" clId="{921897F3-359D-1445-86D7-2193B5F6F394}" dt="2024-01-14T12:23:51.333" v="516"/>
          <ac:grpSpMkLst>
            <pc:docMk/>
            <pc:sldMk cId="2303502608" sldId="331"/>
            <ac:grpSpMk id="866" creationId="{4CC68674-31AD-50EF-3639-6853472CA6F5}"/>
          </ac:grpSpMkLst>
        </pc:grpChg>
        <pc:grpChg chg="add del mod">
          <ac:chgData name="Kokchun Giang" userId="67e2125d-ec8c-4323-9653-9824a2ad815f" providerId="ADAL" clId="{921897F3-359D-1445-86D7-2193B5F6F394}" dt="2024-01-14T12:24:08.865" v="538"/>
          <ac:grpSpMkLst>
            <pc:docMk/>
            <pc:sldMk cId="2303502608" sldId="331"/>
            <ac:grpSpMk id="868" creationId="{9DC984F2-5D67-FF36-1149-E79B2E49451D}"/>
          </ac:grpSpMkLst>
        </pc:grpChg>
        <pc:grpChg chg="mod">
          <ac:chgData name="Kokchun Giang" userId="67e2125d-ec8c-4323-9653-9824a2ad815f" providerId="ADAL" clId="{921897F3-359D-1445-86D7-2193B5F6F394}" dt="2024-01-14T12:23:57.721" v="521"/>
          <ac:grpSpMkLst>
            <pc:docMk/>
            <pc:sldMk cId="2303502608" sldId="331"/>
            <ac:grpSpMk id="871" creationId="{FCFEF430-65E2-CA52-E872-8707A10AC6A7}"/>
          </ac:grpSpMkLst>
        </pc:grpChg>
        <pc:grpChg chg="del mod">
          <ac:chgData name="Kokchun Giang" userId="67e2125d-ec8c-4323-9653-9824a2ad815f" providerId="ADAL" clId="{921897F3-359D-1445-86D7-2193B5F6F394}" dt="2024-01-14T12:24:09.926" v="540"/>
          <ac:grpSpMkLst>
            <pc:docMk/>
            <pc:sldMk cId="2303502608" sldId="331"/>
            <ac:grpSpMk id="887" creationId="{E188263E-69CE-5708-E414-7D87EEC2AECB}"/>
          </ac:grpSpMkLst>
        </pc:grpChg>
        <pc:grpChg chg="del mod">
          <ac:chgData name="Kokchun Giang" userId="67e2125d-ec8c-4323-9653-9824a2ad815f" providerId="ADAL" clId="{921897F3-359D-1445-86D7-2193B5F6F394}" dt="2024-01-14T12:24:43.103" v="572"/>
          <ac:grpSpMkLst>
            <pc:docMk/>
            <pc:sldMk cId="2303502608" sldId="331"/>
            <ac:grpSpMk id="889" creationId="{8A14745D-9893-4B2A-C0EE-E598626E8580}"/>
          </ac:grpSpMkLst>
        </pc:grpChg>
        <pc:grpChg chg="mod">
          <ac:chgData name="Kokchun Giang" userId="67e2125d-ec8c-4323-9653-9824a2ad815f" providerId="ADAL" clId="{921897F3-359D-1445-86D7-2193B5F6F394}" dt="2024-01-14T12:24:38.411" v="567"/>
          <ac:grpSpMkLst>
            <pc:docMk/>
            <pc:sldMk cId="2303502608" sldId="331"/>
            <ac:grpSpMk id="892" creationId="{20B71D3E-87BB-9860-6ACA-7504B0452F91}"/>
          </ac:grpSpMkLst>
        </pc:grpChg>
        <pc:grpChg chg="mod">
          <ac:chgData name="Kokchun Giang" userId="67e2125d-ec8c-4323-9653-9824a2ad815f" providerId="ADAL" clId="{921897F3-359D-1445-86D7-2193B5F6F394}" dt="2024-01-14T12:24:35.527" v="556"/>
          <ac:grpSpMkLst>
            <pc:docMk/>
            <pc:sldMk cId="2303502608" sldId="331"/>
            <ac:grpSpMk id="903" creationId="{F8764138-8B07-945C-1A6D-BAF9C2CD26D6}"/>
          </ac:grpSpMkLst>
        </pc:grpChg>
        <pc:grpChg chg="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07" creationId="{15C33887-F40B-059F-7B83-7F972F152602}"/>
          </ac:grpSpMkLst>
        </pc:grpChg>
        <pc:grpChg chg="mod">
          <ac:chgData name="Kokchun Giang" userId="67e2125d-ec8c-4323-9653-9824a2ad815f" providerId="ADAL" clId="{921897F3-359D-1445-86D7-2193B5F6F394}" dt="2024-01-14T12:24:46.026" v="577"/>
          <ac:grpSpMkLst>
            <pc:docMk/>
            <pc:sldMk cId="2303502608" sldId="331"/>
            <ac:grpSpMk id="910" creationId="{80E1F1A1-C44F-764A-D4B9-012226757255}"/>
          </ac:grpSpMkLst>
        </pc:grpChg>
        <pc:grpChg chg="add mod">
          <ac:chgData name="Kokchun Giang" userId="67e2125d-ec8c-4323-9653-9824a2ad815f" providerId="ADAL" clId="{921897F3-359D-1445-86D7-2193B5F6F394}" dt="2024-01-14T12:25:06.167" v="607"/>
          <ac:grpSpMkLst>
            <pc:docMk/>
            <pc:sldMk cId="2303502608" sldId="331"/>
            <ac:grpSpMk id="911" creationId="{889E9641-AF50-FF18-80EE-2939BC019AA4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912" creationId="{DD077BA0-889A-CF4D-03AA-46F0BF065249}"/>
          </ac:grpSpMkLst>
        </pc:grpChg>
        <pc:grpChg chg="mod">
          <ac:chgData name="Kokchun Giang" userId="67e2125d-ec8c-4323-9653-9824a2ad815f" providerId="ADAL" clId="{921897F3-359D-1445-86D7-2193B5F6F394}" dt="2024-01-14T12:25:19.664" v="611"/>
          <ac:grpSpMkLst>
            <pc:docMk/>
            <pc:sldMk cId="2303502608" sldId="331"/>
            <ac:grpSpMk id="939" creationId="{7126419B-AFB8-2EED-8587-BEDA7198A5FC}"/>
          </ac:grpSpMkLst>
        </pc:grpChg>
        <pc:grpChg chg="mod">
          <ac:chgData name="Kokchun Giang" userId="67e2125d-ec8c-4323-9653-9824a2ad815f" providerId="ADAL" clId="{921897F3-359D-1445-86D7-2193B5F6F394}" dt="2024-01-14T12:25:25.533" v="617"/>
          <ac:grpSpMkLst>
            <pc:docMk/>
            <pc:sldMk cId="2303502608" sldId="331"/>
            <ac:grpSpMk id="952" creationId="{C33101FC-87CF-303B-794B-C19872FE629D}"/>
          </ac:grpSpMkLst>
        </pc:grpChg>
        <pc:grpChg chg="del mod">
          <ac:chgData name="Kokchun Giang" userId="67e2125d-ec8c-4323-9653-9824a2ad815f" providerId="ADAL" clId="{921897F3-359D-1445-86D7-2193B5F6F394}" dt="2024-01-14T12:25:45.894" v="625"/>
          <ac:grpSpMkLst>
            <pc:docMk/>
            <pc:sldMk cId="2303502608" sldId="331"/>
            <ac:grpSpMk id="956" creationId="{A38383D1-9765-D9B1-3DD8-3526B5B91B5A}"/>
          </ac:grpSpMkLst>
        </pc:grpChg>
        <pc:grpChg chg="del mod">
          <ac:chgData name="Kokchun Giang" userId="67e2125d-ec8c-4323-9653-9824a2ad815f" providerId="ADAL" clId="{921897F3-359D-1445-86D7-2193B5F6F394}" dt="2024-01-14T12:25:47.442" v="627"/>
          <ac:grpSpMkLst>
            <pc:docMk/>
            <pc:sldMk cId="2303502608" sldId="331"/>
            <ac:grpSpMk id="960" creationId="{D45970A3-C520-A0DC-384E-4B9D7DAA16B8}"/>
          </ac:grpSpMkLst>
        </pc:grpChg>
        <pc:grpChg chg="del mod">
          <ac:chgData name="Kokchun Giang" userId="67e2125d-ec8c-4323-9653-9824a2ad815f" providerId="ADAL" clId="{921897F3-359D-1445-86D7-2193B5F6F394}" dt="2024-01-14T12:25:48.153" v="629"/>
          <ac:grpSpMkLst>
            <pc:docMk/>
            <pc:sldMk cId="2303502608" sldId="331"/>
            <ac:grpSpMk id="962" creationId="{4405B246-E87B-3A28-4F0F-7B5D435CBFB3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4" creationId="{7FE227AD-BEF9-6ADD-4032-161E17C77E46}"/>
          </ac:grpSpMkLst>
        </pc:grpChg>
        <pc:grpChg chg="add 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67" creationId="{21FC13A9-4439-5088-CD9E-03879E98AB0F}"/>
          </ac:grpSpMkLst>
        </pc:grpChg>
        <pc:grpChg chg="add del mod">
          <ac:chgData name="Kokchun Giang" userId="67e2125d-ec8c-4323-9653-9824a2ad815f" providerId="ADAL" clId="{921897F3-359D-1445-86D7-2193B5F6F394}" dt="2024-01-14T12:26:31.420" v="652"/>
          <ac:grpSpMkLst>
            <pc:docMk/>
            <pc:sldMk cId="2303502608" sldId="331"/>
            <ac:grpSpMk id="969" creationId="{96B412BB-0D14-325B-2267-1EE4F6CA2479}"/>
          </ac:grpSpMkLst>
        </pc:grpChg>
        <pc:grpChg chg="add del mod">
          <ac:chgData name="Kokchun Giang" userId="67e2125d-ec8c-4323-9653-9824a2ad815f" providerId="ADAL" clId="{921897F3-359D-1445-86D7-2193B5F6F394}" dt="2024-01-14T12:26:31.092" v="650"/>
          <ac:grpSpMkLst>
            <pc:docMk/>
            <pc:sldMk cId="2303502608" sldId="331"/>
            <ac:grpSpMk id="971" creationId="{E933E8A8-AB19-01D5-7B02-F9FFC3744210}"/>
          </ac:grpSpMkLst>
        </pc:grpChg>
        <pc:grpChg chg="mod">
          <ac:chgData name="Kokchun Giang" userId="67e2125d-ec8c-4323-9653-9824a2ad815f" providerId="ADAL" clId="{921897F3-359D-1445-86D7-2193B5F6F394}" dt="2024-01-14T12:26:28.737" v="644"/>
          <ac:grpSpMkLst>
            <pc:docMk/>
            <pc:sldMk cId="2303502608" sldId="331"/>
            <ac:grpSpMk id="977" creationId="{91F9E8A2-751C-F9F5-321D-BD414348E711}"/>
          </ac:grpSpMkLst>
        </pc:grpChg>
        <pc:grpChg chg="del mod">
          <ac:chgData name="Kokchun Giang" userId="67e2125d-ec8c-4323-9653-9824a2ad815f" providerId="ADAL" clId="{921897F3-359D-1445-86D7-2193B5F6F394}" dt="2024-01-14T12:26:40.331" v="668"/>
          <ac:grpSpMkLst>
            <pc:docMk/>
            <pc:sldMk cId="2303502608" sldId="331"/>
            <ac:grpSpMk id="985" creationId="{E47A2967-D45F-F09B-493C-E75199B58441}"/>
          </ac:grpSpMkLst>
        </pc:grpChg>
        <pc:grpChg chg="del mod">
          <ac:chgData name="Kokchun Giang" userId="67e2125d-ec8c-4323-9653-9824a2ad815f" providerId="ADAL" clId="{921897F3-359D-1445-86D7-2193B5F6F394}" dt="2024-01-14T12:26:43.210" v="670"/>
          <ac:grpSpMkLst>
            <pc:docMk/>
            <pc:sldMk cId="2303502608" sldId="331"/>
            <ac:grpSpMk id="993" creationId="{2A57C379-01FD-452B-0E6E-954B839645FB}"/>
          </ac:grpSpMkLst>
        </pc:grpChg>
        <pc:grpChg chg="del mod">
          <ac:chgData name="Kokchun Giang" userId="67e2125d-ec8c-4323-9653-9824a2ad815f" providerId="ADAL" clId="{921897F3-359D-1445-86D7-2193B5F6F394}" dt="2024-01-14T12:26:44.398" v="672"/>
          <ac:grpSpMkLst>
            <pc:docMk/>
            <pc:sldMk cId="2303502608" sldId="331"/>
            <ac:grpSpMk id="995" creationId="{7F722918-A690-CE63-2182-F050B0F7159E}"/>
          </ac:grpSpMkLst>
        </pc:grpChg>
        <pc:grpChg chg="del mod">
          <ac:chgData name="Kokchun Giang" userId="67e2125d-ec8c-4323-9653-9824a2ad815f" providerId="ADAL" clId="{921897F3-359D-1445-86D7-2193B5F6F394}" dt="2024-01-14T12:26:46.784" v="674"/>
          <ac:grpSpMkLst>
            <pc:docMk/>
            <pc:sldMk cId="2303502608" sldId="331"/>
            <ac:grpSpMk id="997" creationId="{2C7C41FA-4868-9770-6136-9D9E564EDD7B}"/>
          </ac:grpSpMkLst>
        </pc:grpChg>
        <pc:grpChg chg="del mod">
          <ac:chgData name="Kokchun Giang" userId="67e2125d-ec8c-4323-9653-9824a2ad815f" providerId="ADAL" clId="{921897F3-359D-1445-86D7-2193B5F6F394}" dt="2024-01-14T12:26:48.922" v="676"/>
          <ac:grpSpMkLst>
            <pc:docMk/>
            <pc:sldMk cId="2303502608" sldId="331"/>
            <ac:grpSpMk id="999" creationId="{4A31C31A-109E-4AEF-CE8D-61F132331095}"/>
          </ac:grpSpMkLst>
        </pc:grpChg>
        <pc:grpChg chg="del mod">
          <ac:chgData name="Kokchun Giang" userId="67e2125d-ec8c-4323-9653-9824a2ad815f" providerId="ADAL" clId="{921897F3-359D-1445-86D7-2193B5F6F394}" dt="2024-01-14T12:26:59.918" v="689"/>
          <ac:grpSpMkLst>
            <pc:docMk/>
            <pc:sldMk cId="2303502608" sldId="331"/>
            <ac:grpSpMk id="1001" creationId="{1324C330-3C33-E506-1C2F-04D0430ED0D5}"/>
          </ac:grpSpMkLst>
        </pc:grpChg>
        <pc:grpChg chg="del 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14" creationId="{226369B0-764E-BB6A-7397-CFAF2CCD6189}"/>
          </ac:grpSpMkLst>
        </pc:grpChg>
        <pc:grpChg chg="mod">
          <ac:chgData name="Kokchun Giang" userId="67e2125d-ec8c-4323-9653-9824a2ad815f" providerId="ADAL" clId="{921897F3-359D-1445-86D7-2193B5F6F394}" dt="2024-01-14T12:27:08.988" v="700"/>
          <ac:grpSpMkLst>
            <pc:docMk/>
            <pc:sldMk cId="2303502608" sldId="331"/>
            <ac:grpSpMk id="1025" creationId="{C1E00A59-B481-429E-EEE4-8FFDC32271C2}"/>
          </ac:grpSpMkLst>
        </pc:grpChg>
        <pc:grpChg chg="mod">
          <ac:chgData name="Kokchun Giang" userId="67e2125d-ec8c-4323-9653-9824a2ad815f" providerId="ADAL" clId="{921897F3-359D-1445-86D7-2193B5F6F394}" dt="2024-01-14T12:27:27.128" v="707"/>
          <ac:grpSpMkLst>
            <pc:docMk/>
            <pc:sldMk cId="2303502608" sldId="331"/>
            <ac:grpSpMk id="1032" creationId="{11997E55-BA3C-2A73-EBEA-AE1D2769B846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1" creationId="{1BCDC90A-9E2A-380C-B4D0-5EF9B3C66D8F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2" creationId="{B67DE3A9-FEFA-2DBC-D1F5-B7D6C1CC9245}"/>
          </ac:grpSpMkLst>
        </pc:grpChg>
        <pc:grpChg chg="mod">
          <ac:chgData name="Kokchun Giang" userId="67e2125d-ec8c-4323-9653-9824a2ad815f" providerId="ADAL" clId="{921897F3-359D-1445-86D7-2193B5F6F394}" dt="2024-01-14T12:27:37.130" v="718"/>
          <ac:grpSpMkLst>
            <pc:docMk/>
            <pc:sldMk cId="2303502608" sldId="331"/>
            <ac:grpSpMk id="1043" creationId="{C23E76AF-D838-8BCB-9EFA-312CEB11E7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5" creationId="{CCE7449E-AB1C-462C-49DE-A5E915D71890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59" creationId="{ED8F997B-3089-D01E-EAAA-770B819DC2C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068" creationId="{C72E6996-FC7D-849D-918E-253B9D3068E0}"/>
          </ac:grpSpMkLst>
        </pc:grpChg>
        <pc:grpChg chg="mod">
          <ac:chgData name="Kokchun Giang" userId="67e2125d-ec8c-4323-9653-9824a2ad815f" providerId="ADAL" clId="{921897F3-359D-1445-86D7-2193B5F6F394}" dt="2024-01-14T12:28:04.784" v="750"/>
          <ac:grpSpMkLst>
            <pc:docMk/>
            <pc:sldMk cId="2303502608" sldId="331"/>
            <ac:grpSpMk id="1072" creationId="{219BD28B-1007-F9A1-DAD8-A153E1A61A4E}"/>
          </ac:grpSpMkLst>
        </pc:grpChg>
        <pc:grpChg chg="del mod">
          <ac:chgData name="Kokchun Giang" userId="67e2125d-ec8c-4323-9653-9824a2ad815f" providerId="ADAL" clId="{921897F3-359D-1445-86D7-2193B5F6F394}" dt="2024-01-14T12:28:39.025" v="814"/>
          <ac:grpSpMkLst>
            <pc:docMk/>
            <pc:sldMk cId="2303502608" sldId="331"/>
            <ac:grpSpMk id="1076" creationId="{51F755C5-AF41-B0D4-7BB2-9916F9DC0017}"/>
          </ac:grpSpMkLst>
        </pc:grpChg>
        <pc:grpChg chg="add del 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0" creationId="{7255F997-3D6F-E62C-0A40-D19A2A764B64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1" creationId="{A8721E0C-E609-09A3-45D9-AFF2BB5BF2C2}"/>
          </ac:grpSpMkLst>
        </pc:grpChg>
        <pc:grpChg chg="mod">
          <ac:chgData name="Kokchun Giang" userId="67e2125d-ec8c-4323-9653-9824a2ad815f" providerId="ADAL" clId="{921897F3-359D-1445-86D7-2193B5F6F394}" dt="2024-01-14T12:28:33.888" v="804"/>
          <ac:grpSpMkLst>
            <pc:docMk/>
            <pc:sldMk cId="2303502608" sldId="331"/>
            <ac:grpSpMk id="1092" creationId="{79991EB8-C56F-5161-40B3-1787453B66EE}"/>
          </ac:grpSpMkLst>
        </pc:grpChg>
        <pc:grpChg chg="mod">
          <ac:chgData name="Kokchun Giang" userId="67e2125d-ec8c-4323-9653-9824a2ad815f" providerId="ADAL" clId="{921897F3-359D-1445-86D7-2193B5F6F394}" dt="2024-01-14T12:28:33.268" v="801"/>
          <ac:grpSpMkLst>
            <pc:docMk/>
            <pc:sldMk cId="2303502608" sldId="331"/>
            <ac:grpSpMk id="1095" creationId="{6B525E60-9FA7-C147-EC51-0DE4952DB413}"/>
          </ac:grpSpMkLst>
        </pc:grpChg>
        <pc:grpChg chg="mod">
          <ac:chgData name="Kokchun Giang" userId="67e2125d-ec8c-4323-9653-9824a2ad815f" providerId="ADAL" clId="{921897F3-359D-1445-86D7-2193B5F6F394}" dt="2024-01-14T12:28:32.166" v="796"/>
          <ac:grpSpMkLst>
            <pc:docMk/>
            <pc:sldMk cId="2303502608" sldId="331"/>
            <ac:grpSpMk id="1100" creationId="{AB82FDF2-3D87-576B-C40F-25BB71EA1A34}"/>
          </ac:grpSpMkLst>
        </pc:grpChg>
        <pc:grpChg chg="mod">
          <ac:chgData name="Kokchun Giang" userId="67e2125d-ec8c-4323-9653-9824a2ad815f" providerId="ADAL" clId="{921897F3-359D-1445-86D7-2193B5F6F394}" dt="2024-01-14T12:28:28.274" v="788"/>
          <ac:grpSpMkLst>
            <pc:docMk/>
            <pc:sldMk cId="2303502608" sldId="331"/>
            <ac:grpSpMk id="1108" creationId="{3508C818-4342-B6F4-B1ED-12F7E0B676D6}"/>
          </ac:grpSpMkLst>
        </pc:grpChg>
        <pc:grpChg chg="mod">
          <ac:chgData name="Kokchun Giang" userId="67e2125d-ec8c-4323-9653-9824a2ad815f" providerId="ADAL" clId="{921897F3-359D-1445-86D7-2193B5F6F394}" dt="2024-01-14T12:28:43.599" v="828"/>
          <ac:grpSpMkLst>
            <pc:docMk/>
            <pc:sldMk cId="2303502608" sldId="331"/>
            <ac:grpSpMk id="1115" creationId="{184953BD-4080-7B15-FF72-E3505F939E14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28" creationId="{F29DADCA-0F09-FF51-9AB0-143817576D6A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3" creationId="{6010829D-1554-C391-7210-22A4354611C8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37" creationId="{7B16581B-9234-E15F-E892-E20D65A511B7}"/>
          </ac:grpSpMkLst>
        </pc:grpChg>
        <pc:grpChg chg="mod">
          <ac:chgData name="Kokchun Giang" userId="67e2125d-ec8c-4323-9653-9824a2ad815f" providerId="ADAL" clId="{921897F3-359D-1445-86D7-2193B5F6F394}" dt="2024-01-14T12:29:00.020" v="862"/>
          <ac:grpSpMkLst>
            <pc:docMk/>
            <pc:sldMk cId="2303502608" sldId="331"/>
            <ac:grpSpMk id="1141" creationId="{5002B25E-68D5-EDB9-E6A3-B9E7C1465D5B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48" creationId="{98FABF86-6297-995F-0DF7-F3EC5EAA08A4}"/>
          </ac:grpSpMkLst>
        </pc:grpChg>
        <pc:grpChg chg="mod">
          <ac:chgData name="Kokchun Giang" userId="67e2125d-ec8c-4323-9653-9824a2ad815f" providerId="ADAL" clId="{921897F3-359D-1445-86D7-2193B5F6F394}" dt="2024-01-14T12:29:06.521" v="878"/>
          <ac:grpSpMkLst>
            <pc:docMk/>
            <pc:sldMk cId="2303502608" sldId="331"/>
            <ac:grpSpMk id="1154" creationId="{DC328104-9450-53C7-0BDF-D32FF95DFCC2}"/>
          </ac:grpSpMkLst>
        </pc:grpChg>
        <pc:grpChg chg="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65" creationId="{C135ABD1-9863-EF0A-33C7-31F0E0BD3E75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8" creationId="{0633F84E-E389-7B45-BFBE-41AA9C1AAD2E}"/>
          </ac:grpSpMkLst>
        </pc:grpChg>
        <pc:grpChg chg="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79" creationId="{AB63DCBB-5510-1C8F-27CE-18D9A6B6C53C}"/>
          </ac:grpSpMkLst>
        </pc:grpChg>
        <pc:grpChg chg="add mod">
          <ac:chgData name="Kokchun Giang" userId="67e2125d-ec8c-4323-9653-9824a2ad815f" providerId="ADAL" clId="{921897F3-359D-1445-86D7-2193B5F6F394}" dt="2024-01-14T12:29:52.679" v="903" actId="164"/>
          <ac:grpSpMkLst>
            <pc:docMk/>
            <pc:sldMk cId="2303502608" sldId="331"/>
            <ac:grpSpMk id="1180" creationId="{86BE86ED-D4A5-1146-4DB3-61F3FBD1AD73}"/>
          </ac:grpSpMkLst>
        </pc:grpChg>
        <pc:grpChg chg="add mod">
          <ac:chgData name="Kokchun Giang" userId="67e2125d-ec8c-4323-9653-9824a2ad815f" providerId="ADAL" clId="{921897F3-359D-1445-86D7-2193B5F6F394}" dt="2024-01-14T12:30:01.521" v="905" actId="164"/>
          <ac:grpSpMkLst>
            <pc:docMk/>
            <pc:sldMk cId="2303502608" sldId="331"/>
            <ac:grpSpMk id="1181" creationId="{75A5E2C8-BC75-4E93-9709-9E455E5CDF6C}"/>
          </ac:grpSpMkLst>
        </pc:grpChg>
        <pc:grpChg chg="add mod">
          <ac:chgData name="Kokchun Giang" userId="67e2125d-ec8c-4323-9653-9824a2ad815f" providerId="ADAL" clId="{921897F3-359D-1445-86D7-2193B5F6F394}" dt="2024-01-14T12:30:06.919" v="907" actId="164"/>
          <ac:grpSpMkLst>
            <pc:docMk/>
            <pc:sldMk cId="2303502608" sldId="331"/>
            <ac:grpSpMk id="1182" creationId="{BA2F354C-1461-F9E6-005B-35BD079CD083}"/>
          </ac:grpSpMkLst>
        </pc:grpChg>
        <pc:grpChg chg="add mod">
          <ac:chgData name="Kokchun Giang" userId="67e2125d-ec8c-4323-9653-9824a2ad815f" providerId="ADAL" clId="{921897F3-359D-1445-86D7-2193B5F6F394}" dt="2024-01-14T12:30:19.441" v="910" actId="164"/>
          <ac:grpSpMkLst>
            <pc:docMk/>
            <pc:sldMk cId="2303502608" sldId="331"/>
            <ac:grpSpMk id="1183" creationId="{07E2F2AC-98B7-C24D-8AFC-97284533DE15}"/>
          </ac:grpSpMkLst>
        </pc:grpChg>
        <pc:grpChg chg="add mod">
          <ac:chgData name="Kokchun Giang" userId="67e2125d-ec8c-4323-9653-9824a2ad815f" providerId="ADAL" clId="{921897F3-359D-1445-86D7-2193B5F6F394}" dt="2024-01-14T12:30:45.098" v="916" actId="164"/>
          <ac:grpSpMkLst>
            <pc:docMk/>
            <pc:sldMk cId="2303502608" sldId="331"/>
            <ac:grpSpMk id="1184" creationId="{891FE3F7-B07D-1627-4747-2D17FF92419B}"/>
          </ac:grpSpMkLst>
        </pc:grpChg>
        <pc:grpChg chg="add mod">
          <ac:chgData name="Kokchun Giang" userId="67e2125d-ec8c-4323-9653-9824a2ad815f" providerId="ADAL" clId="{921897F3-359D-1445-86D7-2193B5F6F394}" dt="2024-01-14T12:31:00.272" v="920" actId="164"/>
          <ac:grpSpMkLst>
            <pc:docMk/>
            <pc:sldMk cId="2303502608" sldId="331"/>
            <ac:grpSpMk id="1185" creationId="{C77D534F-9EE1-B73C-D7AD-BA6D84B8252D}"/>
          </ac:grpSpMkLst>
        </pc:grpChg>
        <pc:grpChg chg="add mod">
          <ac:chgData name="Kokchun Giang" userId="67e2125d-ec8c-4323-9653-9824a2ad815f" providerId="ADAL" clId="{921897F3-359D-1445-86D7-2193B5F6F394}" dt="2024-01-14T12:31:14.556" v="923" actId="164"/>
          <ac:grpSpMkLst>
            <pc:docMk/>
            <pc:sldMk cId="2303502608" sldId="331"/>
            <ac:grpSpMk id="1186" creationId="{36FD1336-54DC-5836-5532-B80196FA34FA}"/>
          </ac:grpSpMkLst>
        </pc:grpChg>
        <pc:grpChg chg="add mod">
          <ac:chgData name="Kokchun Giang" userId="67e2125d-ec8c-4323-9653-9824a2ad815f" providerId="ADAL" clId="{921897F3-359D-1445-86D7-2193B5F6F394}" dt="2024-01-14T12:31:20.362" v="925" actId="164"/>
          <ac:grpSpMkLst>
            <pc:docMk/>
            <pc:sldMk cId="2303502608" sldId="331"/>
            <ac:grpSpMk id="1187" creationId="{1501F5A4-CD77-E70E-33CD-CE26C9F566C2}"/>
          </ac:grpSpMkLst>
        </pc:grp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" creationId="{96EA5EB8-EF8D-1368-C774-2F550E9386E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7" creationId="{661BBA0D-E6D4-5F37-5F4B-F800E6CA2F0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0" creationId="{A229DA7D-AA1A-5326-50B5-73B911A842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15" creationId="{1E0606F3-6C64-2747-CF46-D6C66664F481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1" creationId="{7889803B-FCEE-314A-74C0-905A0F9028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29" creationId="{8CF37C8B-A464-5F2D-864C-578A35C9E9DA}"/>
          </ac:inkMkLst>
        </pc:inkChg>
        <pc:inkChg chg="del">
          <ac:chgData name="Kokchun Giang" userId="67e2125d-ec8c-4323-9653-9824a2ad815f" providerId="ADAL" clId="{921897F3-359D-1445-86D7-2193B5F6F394}" dt="2024-01-14T12:17:05.652" v="128" actId="478"/>
          <ac:inkMkLst>
            <pc:docMk/>
            <pc:sldMk cId="2303502608" sldId="331"/>
            <ac:inkMk id="30" creationId="{EC130061-E7F3-3FF6-8F7C-8AD56B65015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1" creationId="{92B8730C-FC60-0278-5E7A-557D381F373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37" creationId="{015FAFD5-9386-E822-6C5C-CD4BDC2364E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5" creationId="{A4BEC1C8-84DF-819D-335F-B874D7DE5103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6" creationId="{87E4CC89-A9BF-9FAA-3D07-70803C1C8B2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5" creationId="{45ECB14C-616A-0FEB-2A61-70E0A35D386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6" creationId="{923F40B7-B9A8-F351-1D9C-01FC8FAA055D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7" creationId="{86020268-77F3-646F-3469-4F546345EBAB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8" creationId="{22110F2B-F117-2A82-9CC7-53F7EE6A4A67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9" creationId="{9DE4C197-A0F2-2664-557F-5C694AF28584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7" creationId="{13B6C207-B917-9B2E-8446-FDD990CD2501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89" creationId="{81693355-5AE1-07E7-CE9E-332AE1FBC92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1" creationId="{2057FD81-D3CD-1943-E56C-943DAF551F1E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394" creationId="{74A6EEDC-FFF3-7FEB-05C7-667703282C95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403" creationId="{88E4DDCC-6EEA-5067-674B-C6176C01FE99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481" creationId="{842BD223-1230-7E61-2F10-CCB525D5F9E6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4" creationId="{1105BBAB-7B95-87C9-BFCB-EFC1501F31D5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15" creationId="{EC714037-A125-8BE0-1820-B48DF62C891E}"/>
          </ac:inkMkLst>
        </pc:inkChg>
        <pc:inkChg chg="add mod">
          <ac:chgData name="Kokchun Giang" userId="67e2125d-ec8c-4323-9653-9824a2ad815f" providerId="ADAL" clId="{921897F3-359D-1445-86D7-2193B5F6F394}" dt="2024-01-14T12:19:29.347" v="270"/>
          <ac:inkMkLst>
            <pc:docMk/>
            <pc:sldMk cId="2303502608" sldId="331"/>
            <ac:inkMk id="520" creationId="{CE5049DA-12E9-9598-B497-A1AFF5A6E6C7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39" creationId="{A71EF33D-23BA-8BCB-88ED-750B9A8CEEDA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6" creationId="{7B9E080F-B285-6C0B-463A-AB2A4AD1138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7" creationId="{921F8584-566B-C9A4-003B-1D33BE701990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568" creationId="{61B5170E-DE0F-BC68-0F9D-F5CC18E2E36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16" creationId="{3898734E-21CB-A631-BFB8-F9BFF88CF73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0" creationId="{33AF6B21-D1CA-014A-34EB-C51D8AF2B716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1" creationId="{2D90849E-5DA5-9F11-D5C1-A0EFC2C2F549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2" creationId="{F9C355C9-20E5-8934-9CFD-624148495783}"/>
          </ac:inkMkLst>
        </pc:inkChg>
        <pc:inkChg chg="add mod">
          <ac:chgData name="Kokchun Giang" userId="67e2125d-ec8c-4323-9653-9824a2ad815f" providerId="ADAL" clId="{921897F3-359D-1445-86D7-2193B5F6F394}" dt="2024-01-14T12:19:40.153" v="280"/>
          <ac:inkMkLst>
            <pc:docMk/>
            <pc:sldMk cId="2303502608" sldId="331"/>
            <ac:inkMk id="653" creationId="{94F49EF2-404B-A308-1742-DEA72F7D6621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7" creationId="{B213FBDC-E51F-BD4F-9CDB-BA1284D84D7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8" creationId="{BBED1D8B-9B48-48C8-9EC5-1C610ACDEFD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59" creationId="{8CDCB856-0751-8924-9E25-E76255CAA11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0" creationId="{0E91AF91-AF4C-017D-BEBE-784E1E7F3612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1" creationId="{C430191F-C3DB-BE6B-371F-05EE53BFE14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2" creationId="{AFC67B87-2ACD-514C-044D-75CD62B0ABD3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3" creationId="{E4272BFD-BE50-D608-6B04-AED25D57D0A8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4" creationId="{68892823-9ED8-5E5E-9D42-0D2DD870E40A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5" creationId="{5F42FD14-0EA5-719A-B6A7-6E2EB4E5C6BE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6" creationId="{3FC88F58-74C5-EC41-F4D7-1A04F62D6C59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7" creationId="{17648653-A20C-5970-985C-AABACF87CE87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8" creationId="{1E27836C-E71A-6691-A5CC-FB1EE49A638D}"/>
          </ac:inkMkLst>
        </pc:inkChg>
        <pc:inkChg chg="add mod">
          <ac:chgData name="Kokchun Giang" userId="67e2125d-ec8c-4323-9653-9824a2ad815f" providerId="ADAL" clId="{921897F3-359D-1445-86D7-2193B5F6F394}" dt="2024-01-14T12:19:47.163" v="294"/>
          <ac:inkMkLst>
            <pc:docMk/>
            <pc:sldMk cId="2303502608" sldId="331"/>
            <ac:inkMk id="669" creationId="{0A7454F0-9723-6E0F-D81D-2F3DD8E7BB53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2" creationId="{AA0BA4BA-4CEF-13F2-731A-1250BE63B799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3" creationId="{D63B69C8-AFD7-59A9-26B6-D8C40188A4B5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4" creationId="{3E6E5A6D-7981-BA62-95DC-61F35EABC151}"/>
          </ac:inkMkLst>
        </pc:inkChg>
        <pc:inkChg chg="add mod">
          <ac:chgData name="Kokchun Giang" userId="67e2125d-ec8c-4323-9653-9824a2ad815f" providerId="ADAL" clId="{921897F3-359D-1445-86D7-2193B5F6F394}" dt="2024-01-14T12:19:52.828" v="299"/>
          <ac:inkMkLst>
            <pc:docMk/>
            <pc:sldMk cId="2303502608" sldId="331"/>
            <ac:inkMk id="675" creationId="{535CB522-BC9F-57D7-4F9D-37E3FAA3DC8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7" creationId="{CF094FA5-F470-6B86-42D7-3ADAE2C89792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8" creationId="{E9B2FD64-321B-7352-83AD-049AE6675B57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79" creationId="{8BB721D4-DBD5-630D-6A3A-89346EFB076A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0" creationId="{AE819917-DFC4-8E29-4FB5-4770C636EF64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1" creationId="{27BDD377-3EC1-DFE0-4A73-2670205AB238}"/>
          </ac:inkMkLst>
        </pc:inkChg>
        <pc:inkChg chg="add mod">
          <ac:chgData name="Kokchun Giang" userId="67e2125d-ec8c-4323-9653-9824a2ad815f" providerId="ADAL" clId="{921897F3-359D-1445-86D7-2193B5F6F394}" dt="2024-01-14T12:19:57.053" v="306"/>
          <ac:inkMkLst>
            <pc:docMk/>
            <pc:sldMk cId="2303502608" sldId="331"/>
            <ac:inkMk id="682" creationId="{BDF1E351-ADC3-3BB7-E286-243C34E379DF}"/>
          </ac:inkMkLst>
        </pc:inkChg>
        <pc:inkChg chg="add del">
          <ac:chgData name="Kokchun Giang" userId="67e2125d-ec8c-4323-9653-9824a2ad815f" providerId="ADAL" clId="{921897F3-359D-1445-86D7-2193B5F6F394}" dt="2024-01-14T12:20:01.663" v="310" actId="9405"/>
          <ac:inkMkLst>
            <pc:docMk/>
            <pc:sldMk cId="2303502608" sldId="331"/>
            <ac:inkMk id="684" creationId="{4E47C026-712F-EF64-08F6-F016B98F4181}"/>
          </ac:inkMkLst>
        </pc:inkChg>
        <pc:inkChg chg="add del">
          <ac:chgData name="Kokchun Giang" userId="67e2125d-ec8c-4323-9653-9824a2ad815f" providerId="ADAL" clId="{921897F3-359D-1445-86D7-2193B5F6F394}" dt="2024-01-14T12:20:01.216" v="309" actId="9405"/>
          <ac:inkMkLst>
            <pc:docMk/>
            <pc:sldMk cId="2303502608" sldId="331"/>
            <ac:inkMk id="685" creationId="{C499631F-C281-E4BA-0B94-ECCDD89737D1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6" creationId="{FE040234-AA96-98B9-A82D-FC6B2C700A15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7" creationId="{151C9B0B-4CA3-BA9F-9C3E-30B17BE44EC7}"/>
          </ac:inkMkLst>
        </pc:inkChg>
        <pc:inkChg chg="add mod">
          <ac:chgData name="Kokchun Giang" userId="67e2125d-ec8c-4323-9653-9824a2ad815f" providerId="ADAL" clId="{921897F3-359D-1445-86D7-2193B5F6F394}" dt="2024-01-14T12:20:16.458" v="314"/>
          <ac:inkMkLst>
            <pc:docMk/>
            <pc:sldMk cId="2303502608" sldId="331"/>
            <ac:inkMk id="688" creationId="{594B6D69-4C0C-DACA-1B0E-81636B8FAD9F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0" creationId="{390C4B27-65BF-5DEF-BA7F-891CCE12AE69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1" creationId="{61A7692D-27C3-C09C-7ACF-4EE91FB2C51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2" creationId="{255C5741-B191-B036-6B98-1E6D581EE2F5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3" creationId="{157D7A20-7BEA-3D06-CC56-17D4F947CAF4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4" creationId="{7E1A343E-A3C0-9197-6E4B-70DE503A6E51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5" creationId="{0BACECF4-A37E-68C4-5AFA-7A411CD75FBC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6" creationId="{E740A28B-5207-F023-0A77-F2449B437267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7" creationId="{7AB16262-3859-7D0E-40FE-CD41642DC6FE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8" creationId="{B9F0CA6E-DE74-031B-67B5-B887923599DA}"/>
          </ac:inkMkLst>
        </pc:inkChg>
        <pc:inkChg chg="add mod">
          <ac:chgData name="Kokchun Giang" userId="67e2125d-ec8c-4323-9653-9824a2ad815f" providerId="ADAL" clId="{921897F3-359D-1445-86D7-2193B5F6F394}" dt="2024-01-14T12:20:26.850" v="325"/>
          <ac:inkMkLst>
            <pc:docMk/>
            <pc:sldMk cId="2303502608" sldId="331"/>
            <ac:inkMk id="699" creationId="{46AF66EC-0586-5C32-E372-1C2919E0353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1" creationId="{F5C211B6-B088-358D-EDE5-ABD1805FB943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2" creationId="{9ECB1D86-39B3-9172-5141-648F39CB2ADB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3" creationId="{E7FF8BD0-5F9F-A9BD-BABA-32B62383AFD8}"/>
          </ac:inkMkLst>
        </pc:inkChg>
        <pc:inkChg chg="add mod">
          <ac:chgData name="Kokchun Giang" userId="67e2125d-ec8c-4323-9653-9824a2ad815f" providerId="ADAL" clId="{921897F3-359D-1445-86D7-2193B5F6F394}" dt="2024-01-14T12:20:34.090" v="335"/>
          <ac:inkMkLst>
            <pc:docMk/>
            <pc:sldMk cId="2303502608" sldId="331"/>
            <ac:inkMk id="704" creationId="{FDAD9846-DB25-6855-E252-E8CD54798E30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6" creationId="{374961EB-1A01-594A-2974-828E5CB38192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7" creationId="{F9D1ADDD-FFDA-4DC7-49AD-26DEC22F811A}"/>
          </ac:inkMkLst>
        </pc:inkChg>
        <pc:inkChg chg="add mod">
          <ac:chgData name="Kokchun Giang" userId="67e2125d-ec8c-4323-9653-9824a2ad815f" providerId="ADAL" clId="{921897F3-359D-1445-86D7-2193B5F6F394}" dt="2024-01-14T12:20:36.298" v="339"/>
          <ac:inkMkLst>
            <pc:docMk/>
            <pc:sldMk cId="2303502608" sldId="331"/>
            <ac:inkMk id="708" creationId="{A8416D88-6CA0-0792-94FF-33FBEF2E0E71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0" creationId="{A670FDAB-52B4-694A-968D-A8591899A92D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1" creationId="{5AAE5EC8-6D29-7F03-A9DE-A4377A500B05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2" creationId="{5D89DF64-0727-2784-8C3F-B5B004F34AE4}"/>
          </ac:inkMkLst>
        </pc:inkChg>
        <pc:inkChg chg="add mod">
          <ac:chgData name="Kokchun Giang" userId="67e2125d-ec8c-4323-9653-9824a2ad815f" providerId="ADAL" clId="{921897F3-359D-1445-86D7-2193B5F6F394}" dt="2024-01-14T12:20:44.277" v="344"/>
          <ac:inkMkLst>
            <pc:docMk/>
            <pc:sldMk cId="2303502608" sldId="331"/>
            <ac:inkMk id="713" creationId="{F098B1B8-4AE3-6162-5E39-78AEE579B333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5" creationId="{78275D86-53C1-71ED-18E3-CD330BC6463F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6" creationId="{C63B902B-FC71-C1E5-969D-2AC0FFBF986A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7" creationId="{C4987485-F670-BDFD-75BE-AD78138B43E6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8" creationId="{C6A06462-2EC9-8265-0AEE-013C20F7F74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19" creationId="{D6F27024-D183-B583-D6CD-552AB7E41D79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0" creationId="{F152DB05-D699-B322-E47C-85241CAA670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1" creationId="{29B0868A-DB3C-D268-AA90-FB48D6CCA1AD}"/>
          </ac:inkMkLst>
        </pc:inkChg>
        <pc:inkChg chg="add mod">
          <ac:chgData name="Kokchun Giang" userId="67e2125d-ec8c-4323-9653-9824a2ad815f" providerId="ADAL" clId="{921897F3-359D-1445-86D7-2193B5F6F394}" dt="2024-01-14T12:20:48.239" v="353"/>
          <ac:inkMkLst>
            <pc:docMk/>
            <pc:sldMk cId="2303502608" sldId="331"/>
            <ac:inkMk id="722" creationId="{C8465D4A-9F29-68DE-C836-758934DF088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5" creationId="{ED6ED996-425B-AA2B-BB48-77F03B05F291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6" creationId="{DFC61E16-5211-8301-71FA-DB3A4DE2D10E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7" creationId="{2E57EF68-CBBE-DE00-28D8-7233D1E0E5C3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28" creationId="{6DBAE869-0272-F1A1-30B8-5B79E7E4479C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29" creationId="{464254DE-696D-EF05-FC84-586620B8BEDB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0" creationId="{7506B4F8-78EA-CB3B-3246-02ECF921378D}"/>
          </ac:inkMkLst>
        </pc:inkChg>
        <pc:inkChg chg="add mod">
          <ac:chgData name="Kokchun Giang" userId="67e2125d-ec8c-4323-9653-9824a2ad815f" providerId="ADAL" clId="{921897F3-359D-1445-86D7-2193B5F6F394}" dt="2024-01-14T12:20:52.804" v="362"/>
          <ac:inkMkLst>
            <pc:docMk/>
            <pc:sldMk cId="2303502608" sldId="331"/>
            <ac:inkMk id="731" creationId="{E250B50F-DB9E-B8E2-2E5B-6ACE521C017F}"/>
          </ac:inkMkLst>
        </pc:inkChg>
        <pc:inkChg chg="add mod">
          <ac:chgData name="Kokchun Giang" userId="67e2125d-ec8c-4323-9653-9824a2ad815f" providerId="ADAL" clId="{921897F3-359D-1445-86D7-2193B5F6F394}" dt="2024-01-14T12:30:06.919" v="907" actId="164"/>
          <ac:inkMkLst>
            <pc:docMk/>
            <pc:sldMk cId="2303502608" sldId="331"/>
            <ac:inkMk id="732" creationId="{D953EAA5-0291-A192-B62B-9BDD422946C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5" creationId="{CCF5C9C0-CE96-AF99-120F-D2AB36E3241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6" creationId="{C7DEC8F4-9F7F-FE71-36E0-DF3D95E59FF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7" creationId="{AF23B392-B709-1FE7-6DFB-198CEFE3CE7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8" creationId="{F84D399C-EAD9-13B7-0E21-25A1E45DB65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39" creationId="{EF15C2DD-5D7C-96A6-D0B8-B059819B328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0" creationId="{E7A71B96-EA6C-C260-9D15-463911D734E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1" creationId="{5494BB00-B1A0-4F43-7F88-F536C6E2765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2" creationId="{6862C2FC-B2B5-72A3-0473-D402B4F2179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3" creationId="{2EB12322-563F-418C-AD21-E6E2CBCBB2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4" creationId="{326A34A7-43C2-B702-1462-796523FF705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5" creationId="{B34F74AF-C0C5-E6AB-E6FB-E2C4F54347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6" creationId="{76AF119F-D049-6197-7B9E-77BD3A3E62F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47" creationId="{E6A45583-525C-F9EB-8F35-EE3E773939F7}"/>
          </ac:inkMkLst>
        </pc:inkChg>
        <pc:inkChg chg="add del">
          <ac:chgData name="Kokchun Giang" userId="67e2125d-ec8c-4323-9653-9824a2ad815f" providerId="ADAL" clId="{921897F3-359D-1445-86D7-2193B5F6F394}" dt="2024-01-14T12:21:08.354" v="378" actId="9405"/>
          <ac:inkMkLst>
            <pc:docMk/>
            <pc:sldMk cId="2303502608" sldId="331"/>
            <ac:inkMk id="749" creationId="{2F9161A8-FF27-AD90-D0FF-0FDFEA1FA5E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0" creationId="{5E28A866-53CE-7983-601E-606AC1AF2A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1" creationId="{099C610C-D9A3-25AB-B958-0C1ACCED3EC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2" creationId="{63E0A0F0-2246-DC2B-EDEE-6AD2ED303EB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3" creationId="{5369CB73-64F7-7792-0908-C0936DE6A33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4" creationId="{CB0F6CE8-F124-C741-50A9-004369E59A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6" creationId="{50064DBE-1B37-1432-7933-E3F486E03E0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7" creationId="{55242B99-4F6A-623C-9562-C0F01DCBA02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8" creationId="{8C18D5A5-889C-4C2A-4C3E-A038E8E117A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59" creationId="{2321F035-06AF-3709-4771-392CDA8107C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0" creationId="{7572EDFF-7BAB-73D8-9AEC-50F4BD1D31A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1" creationId="{0EC37F3A-E027-D568-D9F7-A7D8576FC85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2" creationId="{459AD3C4-E16E-32C2-5A6C-6B37D8BA331C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3" creationId="{96FDE290-1D92-5E44-780C-9D5C69616DD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4" creationId="{B6650048-7A31-B933-F707-323067D0EE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5" creationId="{AC2C7991-8453-67AF-6C33-FB9633ABD811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6" creationId="{14556457-045D-FDAA-F7E7-CDD567D1E66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67" creationId="{F0AC8545-1B4F-6D4F-CBE7-0FB6783D97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0" creationId="{8F22A3B1-5112-5A13-855A-D7ED7667C6E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1" creationId="{7FB73249-DD54-205B-4682-F19294F54FB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2" creationId="{D6F98B96-4F34-F2CF-1C29-75DF85E2CC7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3" creationId="{B222763F-32F0-CDF1-7680-4F31F88C3ED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4" creationId="{9ED8C17B-1E4E-2983-35F0-FE2A6C5488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5" creationId="{83A178C3-413D-E5AE-4FF1-2C44994051C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6" creationId="{A30F8492-38E4-7D7A-8D78-0B46B5E7F04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7" creationId="{9949E671-6E38-C95A-3E9F-4FE908D02A47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8" creationId="{EF7134DC-BD79-A44D-C0F9-0277C75B31A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79" creationId="{2C7C067C-9BE1-8F09-23C7-B5BB5E32E5D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0" creationId="{1652F44D-9899-13E1-1AB2-86D59E80246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2" creationId="{660FD0B5-B620-0712-D52F-D034057F61F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3" creationId="{07E241BE-211A-0D2A-1419-C1A07B05DB82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4" creationId="{954688B2-DFD7-F2DE-69BF-5F450970A08F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5" creationId="{D3338566-2735-423A-83A9-6FCB43E0133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6" creationId="{637B95D2-3357-3D15-97E2-CAC80D1813E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7" creationId="{FB0DB3C6-24DE-44B5-0945-9202587BA54B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8" creationId="{B4F9E36F-8224-BCFF-710E-1C21206432D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89" creationId="{376FE50D-9EEE-AABA-789C-0CF59A2B984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0" creationId="{0A63483D-EE66-E496-A794-9CF018841790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1" creationId="{EE35CABA-58A4-3F40-F7F5-FE8473EAD144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2" creationId="{5097EC57-BF3F-BE91-F951-1D577F5AE7E9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4" creationId="{FCF99AA2-BE02-9922-9E13-24AA2F212EEE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5" creationId="{0B7479D4-B254-EA84-920F-532BFB3B185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6" creationId="{D3601F2B-D066-A59F-C55E-64569B50B028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7" creationId="{4E172AE4-228F-BB82-D9AD-363D5B6D59E6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8" creationId="{70BA9704-9E05-5AE9-11EE-20D55D4FAE9A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799" creationId="{92AE8CDD-7997-7648-D395-199A9DA2E39D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0" creationId="{D9B65D43-3910-A263-8ADC-80E2198FE8F3}"/>
          </ac:inkMkLst>
        </pc:inkChg>
        <pc:inkChg chg="add mod">
          <ac:chgData name="Kokchun Giang" userId="67e2125d-ec8c-4323-9653-9824a2ad815f" providerId="ADAL" clId="{921897F3-359D-1445-86D7-2193B5F6F394}" dt="2024-01-14T12:21:37.146" v="430"/>
          <ac:inkMkLst>
            <pc:docMk/>
            <pc:sldMk cId="2303502608" sldId="331"/>
            <ac:inkMk id="801" creationId="{72E0FE6F-9BBD-BB6E-5B87-A91A17DEBACA}"/>
          </ac:inkMkLst>
        </pc:inkChg>
        <pc:inkChg chg="add del mod">
          <ac:chgData name="Kokchun Giang" userId="67e2125d-ec8c-4323-9653-9824a2ad815f" providerId="ADAL" clId="{921897F3-359D-1445-86D7-2193B5F6F394}" dt="2024-01-14T12:22:11.215" v="476" actId="9405"/>
          <ac:inkMkLst>
            <pc:docMk/>
            <pc:sldMk cId="2303502608" sldId="331"/>
            <ac:inkMk id="803" creationId="{C6156C09-F2FE-127C-E9FF-A8C8764959C9}"/>
          </ac:inkMkLst>
        </pc:inkChg>
        <pc:inkChg chg="add del mod">
          <ac:chgData name="Kokchun Giang" userId="67e2125d-ec8c-4323-9653-9824a2ad815f" providerId="ADAL" clId="{921897F3-359D-1445-86D7-2193B5F6F394}" dt="2024-01-14T12:22:10.825" v="475" actId="9405"/>
          <ac:inkMkLst>
            <pc:docMk/>
            <pc:sldMk cId="2303502608" sldId="331"/>
            <ac:inkMk id="804" creationId="{2974C88F-5136-E395-7D87-498056A09686}"/>
          </ac:inkMkLst>
        </pc:inkChg>
        <pc:inkChg chg="add del mod">
          <ac:chgData name="Kokchun Giang" userId="67e2125d-ec8c-4323-9653-9824a2ad815f" providerId="ADAL" clId="{921897F3-359D-1445-86D7-2193B5F6F394}" dt="2024-01-14T12:22:10.496" v="474"/>
          <ac:inkMkLst>
            <pc:docMk/>
            <pc:sldMk cId="2303502608" sldId="331"/>
            <ac:inkMk id="805" creationId="{0C0D20D5-85E7-E137-7390-42009085D1F7}"/>
          </ac:inkMkLst>
        </pc:inkChg>
        <pc:inkChg chg="add del mod">
          <ac:chgData name="Kokchun Giang" userId="67e2125d-ec8c-4323-9653-9824a2ad815f" providerId="ADAL" clId="{921897F3-359D-1445-86D7-2193B5F6F394}" dt="2024-01-14T12:22:10.266" v="472" actId="9405"/>
          <ac:inkMkLst>
            <pc:docMk/>
            <pc:sldMk cId="2303502608" sldId="331"/>
            <ac:inkMk id="807" creationId="{73B13318-00E6-2DE6-AA15-5DD085A06E0A}"/>
          </ac:inkMkLst>
        </pc:inkChg>
        <pc:inkChg chg="add del mod">
          <ac:chgData name="Kokchun Giang" userId="67e2125d-ec8c-4323-9653-9824a2ad815f" providerId="ADAL" clId="{921897F3-359D-1445-86D7-2193B5F6F394}" dt="2024-01-14T12:22:10.067" v="471" actId="9405"/>
          <ac:inkMkLst>
            <pc:docMk/>
            <pc:sldMk cId="2303502608" sldId="331"/>
            <ac:inkMk id="808" creationId="{733BC4D1-324E-E39E-1301-4D0744F91513}"/>
          </ac:inkMkLst>
        </pc:inkChg>
        <pc:inkChg chg="add del mod">
          <ac:chgData name="Kokchun Giang" userId="67e2125d-ec8c-4323-9653-9824a2ad815f" providerId="ADAL" clId="{921897F3-359D-1445-86D7-2193B5F6F394}" dt="2024-01-14T12:22:09.853" v="470" actId="9405"/>
          <ac:inkMkLst>
            <pc:docMk/>
            <pc:sldMk cId="2303502608" sldId="331"/>
            <ac:inkMk id="809" creationId="{D96F42EB-4E11-1C67-582C-F9BBCB961E7A}"/>
          </ac:inkMkLst>
        </pc:inkChg>
        <pc:inkChg chg="add del mod">
          <ac:chgData name="Kokchun Giang" userId="67e2125d-ec8c-4323-9653-9824a2ad815f" providerId="ADAL" clId="{921897F3-359D-1445-86D7-2193B5F6F394}" dt="2024-01-14T12:22:09.637" v="469" actId="9405"/>
          <ac:inkMkLst>
            <pc:docMk/>
            <pc:sldMk cId="2303502608" sldId="331"/>
            <ac:inkMk id="810" creationId="{54A1694F-6BAF-DDD7-3E7D-23503BED8A72}"/>
          </ac:inkMkLst>
        </pc:inkChg>
        <pc:inkChg chg="add del mod">
          <ac:chgData name="Kokchun Giang" userId="67e2125d-ec8c-4323-9653-9824a2ad815f" providerId="ADAL" clId="{921897F3-359D-1445-86D7-2193B5F6F394}" dt="2024-01-14T12:22:09.415" v="468" actId="9405"/>
          <ac:inkMkLst>
            <pc:docMk/>
            <pc:sldMk cId="2303502608" sldId="331"/>
            <ac:inkMk id="811" creationId="{088644DE-5C0B-F8D3-1205-F48FB8B2B21D}"/>
          </ac:inkMkLst>
        </pc:inkChg>
        <pc:inkChg chg="add del mod">
          <ac:chgData name="Kokchun Giang" userId="67e2125d-ec8c-4323-9653-9824a2ad815f" providerId="ADAL" clId="{921897F3-359D-1445-86D7-2193B5F6F394}" dt="2024-01-14T12:22:09.194" v="467" actId="9405"/>
          <ac:inkMkLst>
            <pc:docMk/>
            <pc:sldMk cId="2303502608" sldId="331"/>
            <ac:inkMk id="812" creationId="{C252D8E8-323E-9177-99CF-0FA73E7F11BA}"/>
          </ac:inkMkLst>
        </pc:inkChg>
        <pc:inkChg chg="add del mod">
          <ac:chgData name="Kokchun Giang" userId="67e2125d-ec8c-4323-9653-9824a2ad815f" providerId="ADAL" clId="{921897F3-359D-1445-86D7-2193B5F6F394}" dt="2024-01-14T12:22:09.014" v="466" actId="9405"/>
          <ac:inkMkLst>
            <pc:docMk/>
            <pc:sldMk cId="2303502608" sldId="331"/>
            <ac:inkMk id="813" creationId="{5FAC486C-A619-BB90-B518-E4836F24EED9}"/>
          </ac:inkMkLst>
        </pc:inkChg>
        <pc:inkChg chg="add del mod">
          <ac:chgData name="Kokchun Giang" userId="67e2125d-ec8c-4323-9653-9824a2ad815f" providerId="ADAL" clId="{921897F3-359D-1445-86D7-2193B5F6F394}" dt="2024-01-14T12:22:08.752" v="465" actId="9405"/>
          <ac:inkMkLst>
            <pc:docMk/>
            <pc:sldMk cId="2303502608" sldId="331"/>
            <ac:inkMk id="814" creationId="{7076A04F-C07D-5E83-7977-BAF4ADDAC904}"/>
          </ac:inkMkLst>
        </pc:inkChg>
        <pc:inkChg chg="add del mod">
          <ac:chgData name="Kokchun Giang" userId="67e2125d-ec8c-4323-9653-9824a2ad815f" providerId="ADAL" clId="{921897F3-359D-1445-86D7-2193B5F6F394}" dt="2024-01-14T12:22:08.485" v="464"/>
          <ac:inkMkLst>
            <pc:docMk/>
            <pc:sldMk cId="2303502608" sldId="331"/>
            <ac:inkMk id="815" creationId="{8371E5DC-4371-F1E0-734B-489C6C00C684}"/>
          </ac:inkMkLst>
        </pc:inkChg>
        <pc:inkChg chg="add del mod">
          <ac:chgData name="Kokchun Giang" userId="67e2125d-ec8c-4323-9653-9824a2ad815f" providerId="ADAL" clId="{921897F3-359D-1445-86D7-2193B5F6F394}" dt="2024-01-14T12:22:08.283" v="462" actId="9405"/>
          <ac:inkMkLst>
            <pc:docMk/>
            <pc:sldMk cId="2303502608" sldId="331"/>
            <ac:inkMk id="819" creationId="{68999711-7116-C1E8-D2AA-383526D58DB2}"/>
          </ac:inkMkLst>
        </pc:inkChg>
        <pc:inkChg chg="add del mod">
          <ac:chgData name="Kokchun Giang" userId="67e2125d-ec8c-4323-9653-9824a2ad815f" providerId="ADAL" clId="{921897F3-359D-1445-86D7-2193B5F6F394}" dt="2024-01-14T12:22:08.133" v="461" actId="9405"/>
          <ac:inkMkLst>
            <pc:docMk/>
            <pc:sldMk cId="2303502608" sldId="331"/>
            <ac:inkMk id="820" creationId="{0DAC1C7B-429F-43E9-90E2-C3530E0BB95E}"/>
          </ac:inkMkLst>
        </pc:inkChg>
        <pc:inkChg chg="add del mod">
          <ac:chgData name="Kokchun Giang" userId="67e2125d-ec8c-4323-9653-9824a2ad815f" providerId="ADAL" clId="{921897F3-359D-1445-86D7-2193B5F6F394}" dt="2024-01-14T12:22:07.874" v="460" actId="9405"/>
          <ac:inkMkLst>
            <pc:docMk/>
            <pc:sldMk cId="2303502608" sldId="331"/>
            <ac:inkMk id="821" creationId="{B6DE2F26-8A5D-FF77-8CBD-5C50E3B5D179}"/>
          </ac:inkMkLst>
        </pc:inkChg>
        <pc:inkChg chg="add del mod">
          <ac:chgData name="Kokchun Giang" userId="67e2125d-ec8c-4323-9653-9824a2ad815f" providerId="ADAL" clId="{921897F3-359D-1445-86D7-2193B5F6F394}" dt="2024-01-14T12:22:07.658" v="459" actId="9405"/>
          <ac:inkMkLst>
            <pc:docMk/>
            <pc:sldMk cId="2303502608" sldId="331"/>
            <ac:inkMk id="822" creationId="{BEDF9A6A-5B41-0968-513F-2F3F42011B72}"/>
          </ac:inkMkLst>
        </pc:inkChg>
        <pc:inkChg chg="add del mod">
          <ac:chgData name="Kokchun Giang" userId="67e2125d-ec8c-4323-9653-9824a2ad815f" providerId="ADAL" clId="{921897F3-359D-1445-86D7-2193B5F6F394}" dt="2024-01-14T12:22:07.441" v="458" actId="9405"/>
          <ac:inkMkLst>
            <pc:docMk/>
            <pc:sldMk cId="2303502608" sldId="331"/>
            <ac:inkMk id="823" creationId="{87ED90A9-4AA1-BBB5-6AF8-DA36A5B69685}"/>
          </ac:inkMkLst>
        </pc:inkChg>
        <pc:inkChg chg="add del mod">
          <ac:chgData name="Kokchun Giang" userId="67e2125d-ec8c-4323-9653-9824a2ad815f" providerId="ADAL" clId="{921897F3-359D-1445-86D7-2193B5F6F394}" dt="2024-01-14T12:22:07.245" v="457" actId="9405"/>
          <ac:inkMkLst>
            <pc:docMk/>
            <pc:sldMk cId="2303502608" sldId="331"/>
            <ac:inkMk id="824" creationId="{1C71F1D2-663E-4E8B-0AD6-EE18DB17E66F}"/>
          </ac:inkMkLst>
        </pc:inkChg>
        <pc:inkChg chg="add del mod">
          <ac:chgData name="Kokchun Giang" userId="67e2125d-ec8c-4323-9653-9824a2ad815f" providerId="ADAL" clId="{921897F3-359D-1445-86D7-2193B5F6F394}" dt="2024-01-14T12:22:07.050" v="456" actId="9405"/>
          <ac:inkMkLst>
            <pc:docMk/>
            <pc:sldMk cId="2303502608" sldId="331"/>
            <ac:inkMk id="825" creationId="{DF61DDD9-9CC4-B2A6-5B36-1080F0341928}"/>
          </ac:inkMkLst>
        </pc:inkChg>
        <pc:inkChg chg="add del mod">
          <ac:chgData name="Kokchun Giang" userId="67e2125d-ec8c-4323-9653-9824a2ad815f" providerId="ADAL" clId="{921897F3-359D-1445-86D7-2193B5F6F394}" dt="2024-01-14T12:22:06.805" v="455"/>
          <ac:inkMkLst>
            <pc:docMk/>
            <pc:sldMk cId="2303502608" sldId="331"/>
            <ac:inkMk id="826" creationId="{D1A74C19-9742-17C8-E1E7-567B5A20A965}"/>
          </ac:inkMkLst>
        </pc:inkChg>
        <pc:inkChg chg="add del">
          <ac:chgData name="Kokchun Giang" userId="67e2125d-ec8c-4323-9653-9824a2ad815f" providerId="ADAL" clId="{921897F3-359D-1445-86D7-2193B5F6F394}" dt="2024-01-14T12:22:54.859" v="478" actId="9405"/>
          <ac:inkMkLst>
            <pc:docMk/>
            <pc:sldMk cId="2303502608" sldId="331"/>
            <ac:inkMk id="830" creationId="{4025B3D0-3556-ECBF-C0AE-B3A30AF7E7B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1" creationId="{DEBFFFB6-65A9-365E-1B62-03329E04C6D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2" creationId="{71F6B0CC-3C31-261A-F15C-65312B230B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3" creationId="{16FA2126-6CF8-D66E-D9E7-1F274B855FEB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4" creationId="{4E5F0DBE-CA0E-A471-4F85-C7B5CB5126E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5" creationId="{E3CE6265-40A7-558E-E042-871894A55175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6" creationId="{656FE990-ED21-CF72-07CC-702F100560A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7" creationId="{9FA3633C-C627-8214-9F7F-8F40BAD08836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8" creationId="{AE8C6D3D-FC59-A1B2-7758-382942039C74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39" creationId="{3CFAC84D-3864-7259-44EE-FEFF5D817C21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0" creationId="{A57DBDCC-00CB-CE4F-3E40-EBE417F41DC2}"/>
          </ac:inkMkLst>
        </pc:inkChg>
        <pc:inkChg chg="add mod">
          <ac:chgData name="Kokchun Giang" userId="67e2125d-ec8c-4323-9653-9824a2ad815f" providerId="ADAL" clId="{921897F3-359D-1445-86D7-2193B5F6F394}" dt="2024-01-14T12:30:19.441" v="910" actId="164"/>
          <ac:inkMkLst>
            <pc:docMk/>
            <pc:sldMk cId="2303502608" sldId="331"/>
            <ac:inkMk id="841" creationId="{D2C0B35B-F13B-3541-0CF9-53880268B20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3" creationId="{C998C27F-A09C-F363-6D65-FF9EDBE0DF28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4" creationId="{FDF93061-3A75-A857-7ABA-2BB02A25C07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5" creationId="{8987BAB6-8EA8-7DEE-3C05-C432723DD729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7" creationId="{B3E78504-A176-3058-AD75-E6C6D2DC58B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49" creationId="{87490935-46C9-DAE9-39FB-F90FD422803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1" creationId="{5CDDB489-6B25-22E7-84C9-48BB45B5F19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3" creationId="{BAE44FDB-62C0-9FCC-4BDC-12543F39F36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4" creationId="{70DF9B53-F74B-17B4-0727-9A8F17A1AC3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5" creationId="{A2326105-1924-B17A-DA9D-DA19FC2381C1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6" creationId="{413B25A1-9A6C-5C33-B2DB-54CDCE1E3A4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7" creationId="{FE2E4B2E-97A1-C9AA-A27A-CC9A6647A40A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8" creationId="{642F5E02-9C5C-9355-5D27-9C7D4235AA26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59" creationId="{34E3B304-523F-3768-17B9-019686C68BFC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0" creationId="{4B3D27D5-8C39-B93B-4B5A-A32BCF3AC643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2" creationId="{523C3F6E-51E8-8D85-F0C9-944DA12B5067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3" creationId="{07AC2CF2-5BAF-E65F-6AF2-B68BEC1075E0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4" creationId="{99351088-03FB-591D-3753-96F36709AD05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5" creationId="{170ACDC1-6455-3D2F-933B-1BA22739DC7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67" creationId="{BFB0725C-C5B4-6904-1DA3-EEB7067A26EB}"/>
          </ac:inkMkLst>
        </pc:inkChg>
        <pc:inkChg chg="add del mod">
          <ac:chgData name="Kokchun Giang" userId="67e2125d-ec8c-4323-9653-9824a2ad815f" providerId="ADAL" clId="{921897F3-359D-1445-86D7-2193B5F6F394}" dt="2024-01-14T12:23:58.179" v="522" actId="9405"/>
          <ac:inkMkLst>
            <pc:docMk/>
            <pc:sldMk cId="2303502608" sldId="331"/>
            <ac:inkMk id="869" creationId="{D7AA18BD-8BBC-5388-6474-DF4CF6E13FA5}"/>
          </ac:inkMkLst>
        </pc:inkChg>
        <pc:inkChg chg="add del mod">
          <ac:chgData name="Kokchun Giang" userId="67e2125d-ec8c-4323-9653-9824a2ad815f" providerId="ADAL" clId="{921897F3-359D-1445-86D7-2193B5F6F394}" dt="2024-01-14T12:23:57.721" v="521"/>
          <ac:inkMkLst>
            <pc:docMk/>
            <pc:sldMk cId="2303502608" sldId="331"/>
            <ac:inkMk id="870" creationId="{3189F31D-E165-0CF5-B0FD-83ADE07A7590}"/>
          </ac:inkMkLst>
        </pc:inkChg>
        <pc:inkChg chg="add del mod">
          <ac:chgData name="Kokchun Giang" userId="67e2125d-ec8c-4323-9653-9824a2ad815f" providerId="ADAL" clId="{921897F3-359D-1445-86D7-2193B5F6F394}" dt="2024-01-14T12:25:06.163" v="600"/>
          <ac:inkMkLst>
            <pc:docMk/>
            <pc:sldMk cId="2303502608" sldId="331"/>
            <ac:inkMk id="872" creationId="{32DEC038-F168-F3A4-D957-F948FF2864CC}"/>
          </ac:inkMkLst>
        </pc:inkChg>
        <pc:inkChg chg="add del mod">
          <ac:chgData name="Kokchun Giang" userId="67e2125d-ec8c-4323-9653-9824a2ad815f" providerId="ADAL" clId="{921897F3-359D-1445-86D7-2193B5F6F394}" dt="2024-01-14T12:25:06.158" v="592"/>
          <ac:inkMkLst>
            <pc:docMk/>
            <pc:sldMk cId="2303502608" sldId="331"/>
            <ac:inkMk id="873" creationId="{DB58B556-5C08-7A00-DF67-4AB3119F7893}"/>
          </ac:inkMkLst>
        </pc:inkChg>
        <pc:inkChg chg="add del mod">
          <ac:chgData name="Kokchun Giang" userId="67e2125d-ec8c-4323-9653-9824a2ad815f" providerId="ADAL" clId="{921897F3-359D-1445-86D7-2193B5F6F394}" dt="2024-01-14T12:25:06.162" v="599"/>
          <ac:inkMkLst>
            <pc:docMk/>
            <pc:sldMk cId="2303502608" sldId="331"/>
            <ac:inkMk id="874" creationId="{8240DBE0-4197-F029-26C6-FAF787AF2270}"/>
          </ac:inkMkLst>
        </pc:inkChg>
        <pc:inkChg chg="add del mod">
          <ac:chgData name="Kokchun Giang" userId="67e2125d-ec8c-4323-9653-9824a2ad815f" providerId="ADAL" clId="{921897F3-359D-1445-86D7-2193B5F6F394}" dt="2024-01-14T12:25:06.165" v="605"/>
          <ac:inkMkLst>
            <pc:docMk/>
            <pc:sldMk cId="2303502608" sldId="331"/>
            <ac:inkMk id="875" creationId="{3DEC9314-9578-AE1E-D891-9C526FD90B05}"/>
          </ac:inkMkLst>
        </pc:inkChg>
        <pc:inkChg chg="add del mod">
          <ac:chgData name="Kokchun Giang" userId="67e2125d-ec8c-4323-9653-9824a2ad815f" providerId="ADAL" clId="{921897F3-359D-1445-86D7-2193B5F6F394}" dt="2024-01-14T12:25:06.165" v="604"/>
          <ac:inkMkLst>
            <pc:docMk/>
            <pc:sldMk cId="2303502608" sldId="331"/>
            <ac:inkMk id="876" creationId="{50EC754C-C85D-779B-57CF-CBEAB975B556}"/>
          </ac:inkMkLst>
        </pc:inkChg>
        <pc:inkChg chg="add del mod">
          <ac:chgData name="Kokchun Giang" userId="67e2125d-ec8c-4323-9653-9824a2ad815f" providerId="ADAL" clId="{921897F3-359D-1445-86D7-2193B5F6F394}" dt="2024-01-14T12:25:06.161" v="597"/>
          <ac:inkMkLst>
            <pc:docMk/>
            <pc:sldMk cId="2303502608" sldId="331"/>
            <ac:inkMk id="877" creationId="{36CEB693-1F08-06E2-A369-AE8CE4E54366}"/>
          </ac:inkMkLst>
        </pc:inkChg>
        <pc:inkChg chg="add del mod">
          <ac:chgData name="Kokchun Giang" userId="67e2125d-ec8c-4323-9653-9824a2ad815f" providerId="ADAL" clId="{921897F3-359D-1445-86D7-2193B5F6F394}" dt="2024-01-14T12:25:06.163" v="601"/>
          <ac:inkMkLst>
            <pc:docMk/>
            <pc:sldMk cId="2303502608" sldId="331"/>
            <ac:inkMk id="878" creationId="{A372A64A-EBB3-4E3F-77B4-0E55AB82912D}"/>
          </ac:inkMkLst>
        </pc:inkChg>
        <pc:inkChg chg="add del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879" creationId="{786B2A46-4B22-8C9D-36CB-A0E08016364A}"/>
          </ac:inkMkLst>
        </pc:inkChg>
        <pc:inkChg chg="add del mod">
          <ac:chgData name="Kokchun Giang" userId="67e2125d-ec8c-4323-9653-9824a2ad815f" providerId="ADAL" clId="{921897F3-359D-1445-86D7-2193B5F6F394}" dt="2024-01-14T12:25:06.160" v="595"/>
          <ac:inkMkLst>
            <pc:docMk/>
            <pc:sldMk cId="2303502608" sldId="331"/>
            <ac:inkMk id="880" creationId="{617A8F5A-D1B7-DDD9-FBC6-FD707912AC23}"/>
          </ac:inkMkLst>
        </pc:inkChg>
        <pc:inkChg chg="add del mod">
          <ac:chgData name="Kokchun Giang" userId="67e2125d-ec8c-4323-9653-9824a2ad815f" providerId="ADAL" clId="{921897F3-359D-1445-86D7-2193B5F6F394}" dt="2024-01-14T12:25:06.166" v="606"/>
          <ac:inkMkLst>
            <pc:docMk/>
            <pc:sldMk cId="2303502608" sldId="331"/>
            <ac:inkMk id="881" creationId="{7EE83CD4-EF5F-BA67-EA82-A1D524662756}"/>
          </ac:inkMkLst>
        </pc:inkChg>
        <pc:inkChg chg="add del mod">
          <ac:chgData name="Kokchun Giang" userId="67e2125d-ec8c-4323-9653-9824a2ad815f" providerId="ADAL" clId="{921897F3-359D-1445-86D7-2193B5F6F394}" dt="2024-01-14T12:25:06.159" v="594"/>
          <ac:inkMkLst>
            <pc:docMk/>
            <pc:sldMk cId="2303502608" sldId="331"/>
            <ac:inkMk id="882" creationId="{6EBF7A5A-5701-3745-0492-A015BE1F705E}"/>
          </ac:inkMkLst>
        </pc:inkChg>
        <pc:inkChg chg="add del mod">
          <ac:chgData name="Kokchun Giang" userId="67e2125d-ec8c-4323-9653-9824a2ad815f" providerId="ADAL" clId="{921897F3-359D-1445-86D7-2193B5F6F394}" dt="2024-01-14T12:25:06.159" v="593"/>
          <ac:inkMkLst>
            <pc:docMk/>
            <pc:sldMk cId="2303502608" sldId="331"/>
            <ac:inkMk id="883" creationId="{25D30D40-5BBC-FC3C-4EB9-E69AC9B3C1AB}"/>
          </ac:inkMkLst>
        </pc:inkChg>
        <pc:inkChg chg="add del mod">
          <ac:chgData name="Kokchun Giang" userId="67e2125d-ec8c-4323-9653-9824a2ad815f" providerId="ADAL" clId="{921897F3-359D-1445-86D7-2193B5F6F394}" dt="2024-01-14T12:25:06.164" v="603"/>
          <ac:inkMkLst>
            <pc:docMk/>
            <pc:sldMk cId="2303502608" sldId="331"/>
            <ac:inkMk id="884" creationId="{3DA60058-CBAE-DFB4-CD4B-C1C4A7AE45A7}"/>
          </ac:inkMkLst>
        </pc:inkChg>
        <pc:inkChg chg="add del mod">
          <ac:chgData name="Kokchun Giang" userId="67e2125d-ec8c-4323-9653-9824a2ad815f" providerId="ADAL" clId="{921897F3-359D-1445-86D7-2193B5F6F394}" dt="2024-01-14T12:25:06.164" v="602"/>
          <ac:inkMkLst>
            <pc:docMk/>
            <pc:sldMk cId="2303502608" sldId="331"/>
            <ac:inkMk id="885" creationId="{A75BB08C-C61E-4976-DCD7-52EF41F7839C}"/>
          </ac:inkMkLst>
        </pc:inkChg>
        <pc:inkChg chg="add del mod">
          <ac:chgData name="Kokchun Giang" userId="67e2125d-ec8c-4323-9653-9824a2ad815f" providerId="ADAL" clId="{921897F3-359D-1445-86D7-2193B5F6F394}" dt="2024-01-14T12:25:06.160" v="596"/>
          <ac:inkMkLst>
            <pc:docMk/>
            <pc:sldMk cId="2303502608" sldId="331"/>
            <ac:inkMk id="886" creationId="{EE9EB220-2FC4-DCBB-E560-2AF4D5376C0C}"/>
          </ac:inkMkLst>
        </pc:inkChg>
        <pc:inkChg chg="add del mod">
          <ac:chgData name="Kokchun Giang" userId="67e2125d-ec8c-4323-9653-9824a2ad815f" providerId="ADAL" clId="{921897F3-359D-1445-86D7-2193B5F6F394}" dt="2024-01-14T12:25:06.162" v="598"/>
          <ac:inkMkLst>
            <pc:docMk/>
            <pc:sldMk cId="2303502608" sldId="331"/>
            <ac:inkMk id="888" creationId="{0CC91A56-5CB1-0EF3-9914-9F5BE571D29C}"/>
          </ac:inkMkLst>
        </pc:inkChg>
        <pc:inkChg chg="add del mod">
          <ac:chgData name="Kokchun Giang" userId="67e2125d-ec8c-4323-9653-9824a2ad815f" providerId="ADAL" clId="{921897F3-359D-1445-86D7-2193B5F6F394}" dt="2024-01-14T12:24:38.807" v="568" actId="9405"/>
          <ac:inkMkLst>
            <pc:docMk/>
            <pc:sldMk cId="2303502608" sldId="331"/>
            <ac:inkMk id="890" creationId="{0A9664A7-8F89-1C86-A58F-96DB10A55107}"/>
          </ac:inkMkLst>
        </pc:inkChg>
        <pc:inkChg chg="add del mod">
          <ac:chgData name="Kokchun Giang" userId="67e2125d-ec8c-4323-9653-9824a2ad815f" providerId="ADAL" clId="{921897F3-359D-1445-86D7-2193B5F6F394}" dt="2024-01-14T12:24:38.411" v="567"/>
          <ac:inkMkLst>
            <pc:docMk/>
            <pc:sldMk cId="2303502608" sldId="331"/>
            <ac:inkMk id="891" creationId="{AC6049E9-6AE1-E72F-2E40-2913D9B1EC47}"/>
          </ac:inkMkLst>
        </pc:inkChg>
        <pc:inkChg chg="add del mod">
          <ac:chgData name="Kokchun Giang" userId="67e2125d-ec8c-4323-9653-9824a2ad815f" providerId="ADAL" clId="{921897F3-359D-1445-86D7-2193B5F6F394}" dt="2024-01-14T12:24:38.073" v="565" actId="9405"/>
          <ac:inkMkLst>
            <pc:docMk/>
            <pc:sldMk cId="2303502608" sldId="331"/>
            <ac:inkMk id="893" creationId="{2672DBD0-B37B-CF75-50C4-16858C50177C}"/>
          </ac:inkMkLst>
        </pc:inkChg>
        <pc:inkChg chg="add del mod">
          <ac:chgData name="Kokchun Giang" userId="67e2125d-ec8c-4323-9653-9824a2ad815f" providerId="ADAL" clId="{921897F3-359D-1445-86D7-2193B5F6F394}" dt="2024-01-14T12:24:37.787" v="564" actId="9405"/>
          <ac:inkMkLst>
            <pc:docMk/>
            <pc:sldMk cId="2303502608" sldId="331"/>
            <ac:inkMk id="894" creationId="{C8A6E78E-CA18-3555-4453-96265CD2D1E0}"/>
          </ac:inkMkLst>
        </pc:inkChg>
        <pc:inkChg chg="add del mod">
          <ac:chgData name="Kokchun Giang" userId="67e2125d-ec8c-4323-9653-9824a2ad815f" providerId="ADAL" clId="{921897F3-359D-1445-86D7-2193B5F6F394}" dt="2024-01-14T12:24:37.488" v="563" actId="9405"/>
          <ac:inkMkLst>
            <pc:docMk/>
            <pc:sldMk cId="2303502608" sldId="331"/>
            <ac:inkMk id="895" creationId="{109E419F-250B-CD9D-CBEC-11DDA326B922}"/>
          </ac:inkMkLst>
        </pc:inkChg>
        <pc:inkChg chg="add del mod">
          <ac:chgData name="Kokchun Giang" userId="67e2125d-ec8c-4323-9653-9824a2ad815f" providerId="ADAL" clId="{921897F3-359D-1445-86D7-2193B5F6F394}" dt="2024-01-14T12:24:37.188" v="562" actId="9405"/>
          <ac:inkMkLst>
            <pc:docMk/>
            <pc:sldMk cId="2303502608" sldId="331"/>
            <ac:inkMk id="896" creationId="{3D6A4B9D-0B64-6EFC-B485-5416738B294A}"/>
          </ac:inkMkLst>
        </pc:inkChg>
        <pc:inkChg chg="add del mod">
          <ac:chgData name="Kokchun Giang" userId="67e2125d-ec8c-4323-9653-9824a2ad815f" providerId="ADAL" clId="{921897F3-359D-1445-86D7-2193B5F6F394}" dt="2024-01-14T12:24:36.876" v="561" actId="9405"/>
          <ac:inkMkLst>
            <pc:docMk/>
            <pc:sldMk cId="2303502608" sldId="331"/>
            <ac:inkMk id="897" creationId="{7989A0D9-21D1-16AB-CA93-9A80E823B705}"/>
          </ac:inkMkLst>
        </pc:inkChg>
        <pc:inkChg chg="add del mod">
          <ac:chgData name="Kokchun Giang" userId="67e2125d-ec8c-4323-9653-9824a2ad815f" providerId="ADAL" clId="{921897F3-359D-1445-86D7-2193B5F6F394}" dt="2024-01-14T12:24:36.597" v="560" actId="9405"/>
          <ac:inkMkLst>
            <pc:docMk/>
            <pc:sldMk cId="2303502608" sldId="331"/>
            <ac:inkMk id="898" creationId="{1E4C04E5-9DCC-A71C-35B4-DCC3BEEDFC20}"/>
          </ac:inkMkLst>
        </pc:inkChg>
        <pc:inkChg chg="add del mod">
          <ac:chgData name="Kokchun Giang" userId="67e2125d-ec8c-4323-9653-9824a2ad815f" providerId="ADAL" clId="{921897F3-359D-1445-86D7-2193B5F6F394}" dt="2024-01-14T12:24:36.366" v="559" actId="9405"/>
          <ac:inkMkLst>
            <pc:docMk/>
            <pc:sldMk cId="2303502608" sldId="331"/>
            <ac:inkMk id="899" creationId="{2B72A994-112E-961D-6C61-94773774EE58}"/>
          </ac:inkMkLst>
        </pc:inkChg>
        <pc:inkChg chg="add del mod">
          <ac:chgData name="Kokchun Giang" userId="67e2125d-ec8c-4323-9653-9824a2ad815f" providerId="ADAL" clId="{921897F3-359D-1445-86D7-2193B5F6F394}" dt="2024-01-14T12:24:36.094" v="558" actId="9405"/>
          <ac:inkMkLst>
            <pc:docMk/>
            <pc:sldMk cId="2303502608" sldId="331"/>
            <ac:inkMk id="900" creationId="{0449EABB-5B1D-7ACD-B7AC-E20232438C2D}"/>
          </ac:inkMkLst>
        </pc:inkChg>
        <pc:inkChg chg="add del mod">
          <ac:chgData name="Kokchun Giang" userId="67e2125d-ec8c-4323-9653-9824a2ad815f" providerId="ADAL" clId="{921897F3-359D-1445-86D7-2193B5F6F394}" dt="2024-01-14T12:24:35.809" v="557" actId="9405"/>
          <ac:inkMkLst>
            <pc:docMk/>
            <pc:sldMk cId="2303502608" sldId="331"/>
            <ac:inkMk id="901" creationId="{3BC5406C-AB92-09B0-8656-BD5C8E4C5C98}"/>
          </ac:inkMkLst>
        </pc:inkChg>
        <pc:inkChg chg="add del mod">
          <ac:chgData name="Kokchun Giang" userId="67e2125d-ec8c-4323-9653-9824a2ad815f" providerId="ADAL" clId="{921897F3-359D-1445-86D7-2193B5F6F394}" dt="2024-01-14T12:24:35.527" v="556"/>
          <ac:inkMkLst>
            <pc:docMk/>
            <pc:sldMk cId="2303502608" sldId="331"/>
            <ac:inkMk id="902" creationId="{18F9D018-307C-15EB-0CF2-D16F74D2EDBF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4" creationId="{10628D99-DF5D-AA1C-B64A-8D20EE360F8D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5" creationId="{EAF0CBA5-5649-F5B7-8436-D2CF3FD8848B}"/>
          </ac:inkMkLst>
        </pc:inkChg>
        <pc:inkChg chg="add mod">
          <ac:chgData name="Kokchun Giang" userId="67e2125d-ec8c-4323-9653-9824a2ad815f" providerId="ADAL" clId="{921897F3-359D-1445-86D7-2193B5F6F394}" dt="2024-01-14T12:25:06.167" v="607"/>
          <ac:inkMkLst>
            <pc:docMk/>
            <pc:sldMk cId="2303502608" sldId="331"/>
            <ac:inkMk id="906" creationId="{A7040C38-4D33-0F0D-BEC8-C8C8562F8D51}"/>
          </ac:inkMkLst>
        </pc:inkChg>
        <pc:inkChg chg="add del mod">
          <ac:chgData name="Kokchun Giang" userId="67e2125d-ec8c-4323-9653-9824a2ad815f" providerId="ADAL" clId="{921897F3-359D-1445-86D7-2193B5F6F394}" dt="2024-01-14T12:24:46.459" v="578" actId="9405"/>
          <ac:inkMkLst>
            <pc:docMk/>
            <pc:sldMk cId="2303502608" sldId="331"/>
            <ac:inkMk id="908" creationId="{0A91774C-9EAB-C71F-9262-20FFD0B38F87}"/>
          </ac:inkMkLst>
        </pc:inkChg>
        <pc:inkChg chg="add del mod">
          <ac:chgData name="Kokchun Giang" userId="67e2125d-ec8c-4323-9653-9824a2ad815f" providerId="ADAL" clId="{921897F3-359D-1445-86D7-2193B5F6F394}" dt="2024-01-14T12:24:46.026" v="577"/>
          <ac:inkMkLst>
            <pc:docMk/>
            <pc:sldMk cId="2303502608" sldId="331"/>
            <ac:inkMk id="909" creationId="{AA9DAA69-229E-5A2D-3CD5-1A9A0A3E5E4E}"/>
          </ac:inkMkLst>
        </pc:inkChg>
        <pc:inkChg chg="del mod">
          <ac:chgData name="Kokchun Giang" userId="67e2125d-ec8c-4323-9653-9824a2ad815f" providerId="ADAL" clId="{921897F3-359D-1445-86D7-2193B5F6F394}" dt="2024-01-14T12:25:19.663" v="610"/>
          <ac:inkMkLst>
            <pc:docMk/>
            <pc:sldMk cId="2303502608" sldId="331"/>
            <ac:inkMk id="913" creationId="{94E95573-6568-8B3D-0CA6-1912B1F31B80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4" creationId="{4DC62FE5-0110-5FDE-F390-079F7D354434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5" creationId="{F7E411C2-66BE-FAF5-5DA2-F0080E14BDC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6" creationId="{42D63A40-DA87-79B2-0200-09259C3CAD9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7" creationId="{F5D8A3CD-B874-4A4A-6C1B-3CE6E9A814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8" creationId="{3ECC3C9D-1103-3810-02AD-469B1EC931A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19" creationId="{192B65ED-5B49-45A1-7739-C6962CE5790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0" creationId="{BD2A8212-2682-D09C-4506-C7260697D822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1" creationId="{68098B7E-954E-2917-DAFF-516AAF3AF73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2" creationId="{4D918A29-A6C2-73A9-3738-18B0489185F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3" creationId="{071CB3A8-1752-B828-EBA7-BC82080526E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4" creationId="{D25D8BB3-E6B1-5062-1CF8-E987F944506B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5" creationId="{A2F95615-A2D0-7656-3BB2-57246752D66D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6" creationId="{39A26CE6-B08B-964E-8113-3DED37636126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27" creationId="{71CD2487-C796-E16B-C1A2-AE632A72FFD3}"/>
          </ac:inkMkLst>
        </pc:inkChg>
        <pc:inkChg chg="del mod">
          <ac:chgData name="Kokchun Giang" userId="67e2125d-ec8c-4323-9653-9824a2ad815f" providerId="ADAL" clId="{921897F3-359D-1445-86D7-2193B5F6F394}" dt="2024-01-14T12:25:02.981" v="591"/>
          <ac:inkMkLst>
            <pc:docMk/>
            <pc:sldMk cId="2303502608" sldId="331"/>
            <ac:inkMk id="928" creationId="{76366733-02E9-6703-D86F-9ECF3ED731CC}"/>
          </ac:inkMkLst>
        </pc:inkChg>
        <pc:inkChg chg="del mod">
          <ac:chgData name="Kokchun Giang" userId="67e2125d-ec8c-4323-9653-9824a2ad815f" providerId="ADAL" clId="{921897F3-359D-1445-86D7-2193B5F6F394}" dt="2024-01-14T12:25:02.977" v="584"/>
          <ac:inkMkLst>
            <pc:docMk/>
            <pc:sldMk cId="2303502608" sldId="331"/>
            <ac:inkMk id="929" creationId="{9F4CC607-042B-1B49-9987-5DD52B67A082}"/>
          </ac:inkMkLst>
        </pc:inkChg>
        <pc:inkChg chg="del mod">
          <ac:chgData name="Kokchun Giang" userId="67e2125d-ec8c-4323-9653-9824a2ad815f" providerId="ADAL" clId="{921897F3-359D-1445-86D7-2193B5F6F394}" dt="2024-01-14T12:25:02.976" v="583"/>
          <ac:inkMkLst>
            <pc:docMk/>
            <pc:sldMk cId="2303502608" sldId="331"/>
            <ac:inkMk id="930" creationId="{A4DE66FF-0761-1E3D-B158-2A4FE04D1232}"/>
          </ac:inkMkLst>
        </pc:inkChg>
        <pc:inkChg chg="del mod">
          <ac:chgData name="Kokchun Giang" userId="67e2125d-ec8c-4323-9653-9824a2ad815f" providerId="ADAL" clId="{921897F3-359D-1445-86D7-2193B5F6F394}" dt="2024-01-14T12:25:02.978" v="586"/>
          <ac:inkMkLst>
            <pc:docMk/>
            <pc:sldMk cId="2303502608" sldId="331"/>
            <ac:inkMk id="931" creationId="{5D0D9714-971B-F574-3D6D-8ADDBF813BCC}"/>
          </ac:inkMkLst>
        </pc:inkChg>
        <pc:inkChg chg="del mod">
          <ac:chgData name="Kokchun Giang" userId="67e2125d-ec8c-4323-9653-9824a2ad815f" providerId="ADAL" clId="{921897F3-359D-1445-86D7-2193B5F6F394}" dt="2024-01-14T12:25:02.978" v="587"/>
          <ac:inkMkLst>
            <pc:docMk/>
            <pc:sldMk cId="2303502608" sldId="331"/>
            <ac:inkMk id="932" creationId="{00231364-555C-31CC-9FEB-734DA6A4C18B}"/>
          </ac:inkMkLst>
        </pc:inkChg>
        <pc:inkChg chg="del mod">
          <ac:chgData name="Kokchun Giang" userId="67e2125d-ec8c-4323-9653-9824a2ad815f" providerId="ADAL" clId="{921897F3-359D-1445-86D7-2193B5F6F394}" dt="2024-01-14T12:25:02.980" v="590"/>
          <ac:inkMkLst>
            <pc:docMk/>
            <pc:sldMk cId="2303502608" sldId="331"/>
            <ac:inkMk id="933" creationId="{E19FF6DD-B588-184E-A085-57F11828672D}"/>
          </ac:inkMkLst>
        </pc:inkChg>
        <pc:inkChg chg="del mod">
          <ac:chgData name="Kokchun Giang" userId="67e2125d-ec8c-4323-9653-9824a2ad815f" providerId="ADAL" clId="{921897F3-359D-1445-86D7-2193B5F6F394}" dt="2024-01-14T12:25:02.979" v="588"/>
          <ac:inkMkLst>
            <pc:docMk/>
            <pc:sldMk cId="2303502608" sldId="331"/>
            <ac:inkMk id="934" creationId="{F0F1079C-8F68-3FD2-A0C9-2670B8B9BC5E}"/>
          </ac:inkMkLst>
        </pc:inkChg>
        <pc:inkChg chg="del mod">
          <ac:chgData name="Kokchun Giang" userId="67e2125d-ec8c-4323-9653-9824a2ad815f" providerId="ADAL" clId="{921897F3-359D-1445-86D7-2193B5F6F394}" dt="2024-01-14T12:25:02.980" v="589"/>
          <ac:inkMkLst>
            <pc:docMk/>
            <pc:sldMk cId="2303502608" sldId="331"/>
            <ac:inkMk id="935" creationId="{EB2B9358-FC38-47D4-2B4F-5CD5C452ACB9}"/>
          </ac:inkMkLst>
        </pc:inkChg>
        <pc:inkChg chg="del mod">
          <ac:chgData name="Kokchun Giang" userId="67e2125d-ec8c-4323-9653-9824a2ad815f" providerId="ADAL" clId="{921897F3-359D-1445-86D7-2193B5F6F394}" dt="2024-01-14T12:25:02.974" v="581"/>
          <ac:inkMkLst>
            <pc:docMk/>
            <pc:sldMk cId="2303502608" sldId="331"/>
            <ac:inkMk id="936" creationId="{8BCA5112-068A-97DC-D127-4CFD49060BD3}"/>
          </ac:inkMkLst>
        </pc:inkChg>
        <pc:inkChg chg="del mod">
          <ac:chgData name="Kokchun Giang" userId="67e2125d-ec8c-4323-9653-9824a2ad815f" providerId="ADAL" clId="{921897F3-359D-1445-86D7-2193B5F6F394}" dt="2024-01-14T12:25:02.975" v="582"/>
          <ac:inkMkLst>
            <pc:docMk/>
            <pc:sldMk cId="2303502608" sldId="331"/>
            <ac:inkMk id="937" creationId="{A91AA350-9941-A82F-4FC6-60AAC1A6D8B4}"/>
          </ac:inkMkLst>
        </pc:inkChg>
        <pc:inkChg chg="del mod">
          <ac:chgData name="Kokchun Giang" userId="67e2125d-ec8c-4323-9653-9824a2ad815f" providerId="ADAL" clId="{921897F3-359D-1445-86D7-2193B5F6F394}" dt="2024-01-14T12:25:02.977" v="585"/>
          <ac:inkMkLst>
            <pc:docMk/>
            <pc:sldMk cId="2303502608" sldId="331"/>
            <ac:inkMk id="938" creationId="{15AA0F35-56E1-1A3C-57B5-5172ECB3FDEF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0" creationId="{3F9F70BF-42EF-8236-6D30-82ED23BA53C1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1" creationId="{0D4A88ED-2A77-FCC8-EEEF-30CFE6A8F2B9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2" creationId="{32544436-620C-0CFD-73B4-1E07FFCE7983}"/>
          </ac:inkMkLst>
        </pc:inkChg>
        <pc:inkChg chg="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3" creationId="{EF8186FA-9EEB-E1D7-F4A4-BF492E06598B}"/>
          </ac:inkMkLst>
        </pc:inkChg>
        <pc:inkChg chg="del mod">
          <ac:chgData name="Kokchun Giang" userId="67e2125d-ec8c-4323-9653-9824a2ad815f" providerId="ADAL" clId="{921897F3-359D-1445-86D7-2193B5F6F394}" dt="2024-01-14T12:25:11.792" v="608" actId="478"/>
          <ac:inkMkLst>
            <pc:docMk/>
            <pc:sldMk cId="2303502608" sldId="331"/>
            <ac:inkMk id="944" creationId="{A4D146FB-B4C3-1B9F-A7FA-2A25C2A8FDE2}"/>
          </ac:inkMkLst>
        </pc:inkChg>
        <pc:inkChg chg="del mod">
          <ac:chgData name="Kokchun Giang" userId="67e2125d-ec8c-4323-9653-9824a2ad815f" providerId="ADAL" clId="{921897F3-359D-1445-86D7-2193B5F6F394}" dt="2024-01-14T12:25:14.516" v="609" actId="478"/>
          <ac:inkMkLst>
            <pc:docMk/>
            <pc:sldMk cId="2303502608" sldId="331"/>
            <ac:inkMk id="945" creationId="{967710CF-F7D7-08F5-99D7-342DFE8CFC5B}"/>
          </ac:inkMkLst>
        </pc:inkChg>
        <pc:inkChg chg="del mod">
          <ac:chgData name="Kokchun Giang" userId="67e2125d-ec8c-4323-9653-9824a2ad815f" providerId="ADAL" clId="{921897F3-359D-1445-86D7-2193B5F6F394}" dt="2024-01-14T12:25:19.664" v="611"/>
          <ac:inkMkLst>
            <pc:docMk/>
            <pc:sldMk cId="2303502608" sldId="331"/>
            <ac:inkMk id="946" creationId="{605BF43E-95DF-E0C0-2A11-D6F1029DC397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47" creationId="{85C81C62-36A8-ADA9-9336-FA145CB9CD3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8" creationId="{22185369-336D-10EC-31AB-50D499604311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49" creationId="{5586EECD-EB88-993F-EE59-5375A65BA52F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0" creationId="{BA77E862-6796-C1EB-1459-6C12AF8577AB}"/>
          </ac:inkMkLst>
        </pc:inkChg>
        <pc:inkChg chg="add mod">
          <ac:chgData name="Kokchun Giang" userId="67e2125d-ec8c-4323-9653-9824a2ad815f" providerId="ADAL" clId="{921897F3-359D-1445-86D7-2193B5F6F394}" dt="2024-01-14T12:25:25.533" v="617"/>
          <ac:inkMkLst>
            <pc:docMk/>
            <pc:sldMk cId="2303502608" sldId="331"/>
            <ac:inkMk id="951" creationId="{E39B3F21-04CC-CAF5-C78C-E2AB26507633}"/>
          </ac:inkMkLst>
        </pc:inkChg>
        <pc:inkChg chg="add mod">
          <ac:chgData name="Kokchun Giang" userId="67e2125d-ec8c-4323-9653-9824a2ad815f" providerId="ADAL" clId="{921897F3-359D-1445-86D7-2193B5F6F394}" dt="2024-01-14T12:30:45.098" v="916" actId="164"/>
          <ac:inkMkLst>
            <pc:docMk/>
            <pc:sldMk cId="2303502608" sldId="331"/>
            <ac:inkMk id="953" creationId="{39E769B1-9D72-0106-0E54-D68AAA3EBA79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4" creationId="{249F7AEB-948D-6908-A03D-EFA78C655EC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5" creationId="{BEC4A8E3-54C3-6502-9330-6AE59667274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7" creationId="{776791C7-A6E8-9711-B3D4-5F80034E2B5E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8" creationId="{1A90C336-D705-F0CF-C497-6FD54ECAB84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59" creationId="{BA0C1A96-74D0-25EE-B05E-CD0D2CAD54EB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1" creationId="{1ACF5FA8-9867-21FF-D8C4-4C787F47236C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3" creationId="{79EC32D8-D27E-1098-A9D7-F775C4777CCD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965" creationId="{9FEC784A-ACE0-5372-36A1-C171FFA231B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66" creationId="{37886ADA-3D73-16BD-DD43-32CA876AACD9}"/>
          </ac:inkMkLst>
        </pc:inkChg>
        <pc:inkChg chg="add del mod">
          <ac:chgData name="Kokchun Giang" userId="67e2125d-ec8c-4323-9653-9824a2ad815f" providerId="ADAL" clId="{921897F3-359D-1445-86D7-2193B5F6F394}" dt="2024-01-14T12:26:31.420" v="652"/>
          <ac:inkMkLst>
            <pc:docMk/>
            <pc:sldMk cId="2303502608" sldId="331"/>
            <ac:inkMk id="968" creationId="{F8AA1008-B64D-07EA-FB40-117034BF3491}"/>
          </ac:inkMkLst>
        </pc:inkChg>
        <pc:inkChg chg="add del mod">
          <ac:chgData name="Kokchun Giang" userId="67e2125d-ec8c-4323-9653-9824a2ad815f" providerId="ADAL" clId="{921897F3-359D-1445-86D7-2193B5F6F394}" dt="2024-01-14T12:26:31.092" v="650"/>
          <ac:inkMkLst>
            <pc:docMk/>
            <pc:sldMk cId="2303502608" sldId="331"/>
            <ac:inkMk id="970" creationId="{6909F57A-98F6-3FCB-8B5A-F96B0A44A37E}"/>
          </ac:inkMkLst>
        </pc:inkChg>
        <pc:inkChg chg="add del mod">
          <ac:chgData name="Kokchun Giang" userId="67e2125d-ec8c-4323-9653-9824a2ad815f" providerId="ADAL" clId="{921897F3-359D-1445-86D7-2193B5F6F394}" dt="2024-01-14T12:26:30.806" v="648" actId="9405"/>
          <ac:inkMkLst>
            <pc:docMk/>
            <pc:sldMk cId="2303502608" sldId="331"/>
            <ac:inkMk id="972" creationId="{897ED5C6-49D6-697F-E87A-03C0C60D3917}"/>
          </ac:inkMkLst>
        </pc:inkChg>
        <pc:inkChg chg="add del mod">
          <ac:chgData name="Kokchun Giang" userId="67e2125d-ec8c-4323-9653-9824a2ad815f" providerId="ADAL" clId="{921897F3-359D-1445-86D7-2193B5F6F394}" dt="2024-01-14T12:26:30.540" v="647" actId="9405"/>
          <ac:inkMkLst>
            <pc:docMk/>
            <pc:sldMk cId="2303502608" sldId="331"/>
            <ac:inkMk id="973" creationId="{5F22CA47-8427-BFC5-940B-8BDDD86D281A}"/>
          </ac:inkMkLst>
        </pc:inkChg>
        <pc:inkChg chg="add del mod">
          <ac:chgData name="Kokchun Giang" userId="67e2125d-ec8c-4323-9653-9824a2ad815f" providerId="ADAL" clId="{921897F3-359D-1445-86D7-2193B5F6F394}" dt="2024-01-14T12:26:30.151" v="646" actId="9405"/>
          <ac:inkMkLst>
            <pc:docMk/>
            <pc:sldMk cId="2303502608" sldId="331"/>
            <ac:inkMk id="974" creationId="{4CEA6674-CB76-8F25-BC98-1F7A40FE0418}"/>
          </ac:inkMkLst>
        </pc:inkChg>
        <pc:inkChg chg="add del mod">
          <ac:chgData name="Kokchun Giang" userId="67e2125d-ec8c-4323-9653-9824a2ad815f" providerId="ADAL" clId="{921897F3-359D-1445-86D7-2193B5F6F394}" dt="2024-01-14T12:26:29.086" v="645" actId="9405"/>
          <ac:inkMkLst>
            <pc:docMk/>
            <pc:sldMk cId="2303502608" sldId="331"/>
            <ac:inkMk id="975" creationId="{16948E79-79AA-2471-F99F-7C602053ECF5}"/>
          </ac:inkMkLst>
        </pc:inkChg>
        <pc:inkChg chg="add del mod">
          <ac:chgData name="Kokchun Giang" userId="67e2125d-ec8c-4323-9653-9824a2ad815f" providerId="ADAL" clId="{921897F3-359D-1445-86D7-2193B5F6F394}" dt="2024-01-14T12:26:28.737" v="644"/>
          <ac:inkMkLst>
            <pc:docMk/>
            <pc:sldMk cId="2303502608" sldId="331"/>
            <ac:inkMk id="976" creationId="{09518AC4-9717-E3B9-1EA8-709ED88F3CD3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8" creationId="{9F4263CC-B2E4-D5C7-4DD9-637E92F1A74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79" creationId="{89E45CD0-5CF5-4B2F-67DE-AADBCF6F94B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0" creationId="{75EDBBB3-B997-44FD-FCD1-3899801C432A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1" creationId="{A9CC4829-8CF0-84A5-22BE-AF277D4E9E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2" creationId="{6FAA96A7-26D6-6A87-2C2E-F5CA5E064D0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3" creationId="{F22B5A39-FF95-DCC4-498A-40B38748B0DF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4" creationId="{EEB33660-F462-8B2C-0570-52D21958423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6" creationId="{6232DDB9-F1FA-CA55-7BD1-EE4D59B88A12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7" creationId="{111FF2F8-B2D1-A492-C2C5-3960195E2DD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8" creationId="{8E3CD544-67C6-401C-57FF-6E2161FDA99E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89" creationId="{DEEB2A2F-37B2-1B23-23FD-7552FC171C5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0" creationId="{F9E1657A-46A8-591A-97E6-76E232D916E1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1" creationId="{5D46676D-B819-4FC6-0F47-BAA631F594A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2" creationId="{2E98D6BA-9508-2FFE-0C7F-904061F904F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4" creationId="{D40D4D2D-B552-60DB-1EAD-A5F312806E76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6" creationId="{17CAB5FA-200A-6368-2B59-6985E9846CB0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998" creationId="{32331091-DB8C-54FE-C260-4B60106DE567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0" creationId="{ECCA7E45-94FB-CC07-8268-647FB46F0EBC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2" creationId="{1B8DE6C0-65B6-4B9C-C17D-8F26014B9D1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3" creationId="{AD916539-BF2B-037A-A453-7C59A26384C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4" creationId="{3951A158-2604-3C4F-1D40-5B4B2CB3B18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5" creationId="{6D39D0DD-C3A9-5ADF-19B7-533C3D62F0E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6" creationId="{B1453F94-BEB2-1EE7-AB9B-24B552BD61C4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7" creationId="{4F0A37A4-B155-2AB2-4062-5E6B71A684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8" creationId="{80926D82-711C-FF98-ECF5-B6588DE8DFED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09" creationId="{71704416-4774-C220-2499-53BB2554C498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0" creationId="{FC7AA920-72F8-DA4F-5339-B31A04B75C99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1" creationId="{18F7118C-2C9C-C3C7-5B4F-3852F9160EDB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2" creationId="{0D66163D-3438-6A1B-E2D2-392032F04955}"/>
          </ac:inkMkLst>
        </pc:inkChg>
        <pc:inkChg chg="add mod">
          <ac:chgData name="Kokchun Giang" userId="67e2125d-ec8c-4323-9653-9824a2ad815f" providerId="ADAL" clId="{921897F3-359D-1445-86D7-2193B5F6F394}" dt="2024-01-14T12:31:00.272" v="920" actId="164"/>
          <ac:inkMkLst>
            <pc:docMk/>
            <pc:sldMk cId="2303502608" sldId="331"/>
            <ac:inkMk id="1013" creationId="{A81F81D0-5B7B-7C8D-6C90-D5EDBDA6C737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5" creationId="{AAA868C7-9BA4-4DA5-042A-3C4E31E2B5B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6" creationId="{A15F4F0B-4FF5-C82B-4FED-27CED7C4ADB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7" creationId="{0730F707-124B-665B-5BF6-6A3C4AB9BEC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8" creationId="{27D79133-57CF-7E58-9F90-8DBFC4FC149C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19" creationId="{DA304E05-BC73-098F-4678-1BB8666ACF94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0" creationId="{BE9A88CA-F56F-5F9F-DF3D-E072BC465A66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1" creationId="{787DE1C8-D841-532D-54A1-5E09F3BAA2A0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2" creationId="{853DCA40-EDC8-F973-9FB8-2F2D829D83DD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3" creationId="{1E6C3F12-E85E-477E-2EA9-9ECCB87F50AF}"/>
          </ac:inkMkLst>
        </pc:inkChg>
        <pc:inkChg chg="add mod">
          <ac:chgData name="Kokchun Giang" userId="67e2125d-ec8c-4323-9653-9824a2ad815f" providerId="ADAL" clId="{921897F3-359D-1445-86D7-2193B5F6F394}" dt="2024-01-14T12:27:08.988" v="700"/>
          <ac:inkMkLst>
            <pc:docMk/>
            <pc:sldMk cId="2303502608" sldId="331"/>
            <ac:inkMk id="1024" creationId="{A1017C5B-28AE-1EBD-C9FD-42CC27C1D42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26" creationId="{E5157CB5-7753-74B8-2396-F9E7D11E99B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7" creationId="{2ABB5621-04E6-D0B7-CB86-21978425115F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8" creationId="{E219F12B-762F-0A4F-58AA-5FC75A778647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29" creationId="{C47518F0-F08F-C5E0-A2B4-A023C03350F3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0" creationId="{D53023BC-D284-C873-2346-465F538D3EE1}"/>
          </ac:inkMkLst>
        </pc:inkChg>
        <pc:inkChg chg="add mod">
          <ac:chgData name="Kokchun Giang" userId="67e2125d-ec8c-4323-9653-9824a2ad815f" providerId="ADAL" clId="{921897F3-359D-1445-86D7-2193B5F6F394}" dt="2024-01-14T12:27:27.128" v="707"/>
          <ac:inkMkLst>
            <pc:docMk/>
            <pc:sldMk cId="2303502608" sldId="331"/>
            <ac:inkMk id="1031" creationId="{ACE9135F-9375-1E93-E2E4-D6FD9DB05D29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3" creationId="{B133F736-39BC-8F8C-1F8E-12DCBE96B24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4" creationId="{2870F52D-4548-5B45-AAAA-CCFBE0FDC73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5" creationId="{45422805-B975-F0D7-183A-2CC0D0420981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6" creationId="{0F7F6421-7690-310D-8147-6DD1B0C3C525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7" creationId="{AE4E4B32-330F-7B70-4663-8766742D5E1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038" creationId="{8E746434-E22D-ABC4-3C06-444AAB4624BC}"/>
          </ac:inkMkLst>
        </pc:inkChg>
        <pc:inkChg chg="add del mod">
          <ac:chgData name="Kokchun Giang" userId="67e2125d-ec8c-4323-9653-9824a2ad815f" providerId="ADAL" clId="{921897F3-359D-1445-86D7-2193B5F6F394}" dt="2024-01-14T12:27:37.412" v="719" actId="9405"/>
          <ac:inkMkLst>
            <pc:docMk/>
            <pc:sldMk cId="2303502608" sldId="331"/>
            <ac:inkMk id="1039" creationId="{E678FF03-0078-225C-E7A9-636C859226FD}"/>
          </ac:inkMkLst>
        </pc:inkChg>
        <pc:inkChg chg="add del mod">
          <ac:chgData name="Kokchun Giang" userId="67e2125d-ec8c-4323-9653-9824a2ad815f" providerId="ADAL" clId="{921897F3-359D-1445-86D7-2193B5F6F394}" dt="2024-01-14T12:27:37.130" v="718"/>
          <ac:inkMkLst>
            <pc:docMk/>
            <pc:sldMk cId="2303502608" sldId="331"/>
            <ac:inkMk id="1040" creationId="{96ADF69C-8E2D-1DD2-EC46-F64CDDC63D75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4" creationId="{B7B4B89C-7E97-2ED5-CDAA-9D948998380E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5" creationId="{9F93D777-17BC-2E0A-F5B5-300E55B4D1AA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6" creationId="{166725C3-E4EC-07D4-2047-82C5BBBE8DC3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7" creationId="{5B9C2720-2CA2-FDA6-6FF3-EBD7FD88317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8" creationId="{7904CED9-C00B-4B5A-2D5F-359BA896CDB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49" creationId="{99A1E910-3214-DE4E-6153-01432F67E526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0" creationId="{98023600-442A-9090-8342-F660C70097EB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1" creationId="{ECBD9499-491E-2A93-70BB-5128D2F61002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2" creationId="{54170C71-A6CE-AAC6-A858-1CAE463BBD3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3" creationId="{C1D6431C-6C3F-1DBE-41B5-C69B894BF51F}"/>
          </ac:inkMkLst>
        </pc:inkChg>
        <pc:inkChg chg="add mod">
          <ac:chgData name="Kokchun Giang" userId="67e2125d-ec8c-4323-9653-9824a2ad815f" providerId="ADAL" clId="{921897F3-359D-1445-86D7-2193B5F6F394}" dt="2024-01-14T12:27:41.507" v="731"/>
          <ac:inkMkLst>
            <pc:docMk/>
            <pc:sldMk cId="2303502608" sldId="331"/>
            <ac:inkMk id="1054" creationId="{BEB86B80-74FB-7131-1947-B290AA651380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6" creationId="{63A3EFFE-7000-7599-76B2-46B4F776148F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7" creationId="{AAF7CCF7-3D4B-26CA-9166-51FC0C222557}"/>
          </ac:inkMkLst>
        </pc:inkChg>
        <pc:inkChg chg="add mod">
          <ac:chgData name="Kokchun Giang" userId="67e2125d-ec8c-4323-9653-9824a2ad815f" providerId="ADAL" clId="{921897F3-359D-1445-86D7-2193B5F6F394}" dt="2024-01-14T12:27:54.147" v="735"/>
          <ac:inkMkLst>
            <pc:docMk/>
            <pc:sldMk cId="2303502608" sldId="331"/>
            <ac:inkMk id="1058" creationId="{A33D4334-CB16-EAB8-E720-3C2D9D5531F8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0" creationId="{38C7DE20-0C66-3F75-5B44-F38B13A1221E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1" creationId="{62A1F70D-27F1-D541-4DD2-5E8117C0F0C7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2" creationId="{E3A0EEB1-2BD9-F209-7F77-6EC683597F7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3" creationId="{7E531219-AA3D-43B7-612F-A5B3ADD0F0C5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4" creationId="{D21BD0CF-26F4-501A-D236-4AF7902AD820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5" creationId="{605DE369-89EE-A04D-2547-5CF53CADE091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6" creationId="{46A74F84-F637-3E3E-6183-3DD6C7CCFD36}"/>
          </ac:inkMkLst>
        </pc:inkChg>
        <pc:inkChg chg="add mod">
          <ac:chgData name="Kokchun Giang" userId="67e2125d-ec8c-4323-9653-9824a2ad815f" providerId="ADAL" clId="{921897F3-359D-1445-86D7-2193B5F6F394}" dt="2024-01-14T12:27:58.443" v="744"/>
          <ac:inkMkLst>
            <pc:docMk/>
            <pc:sldMk cId="2303502608" sldId="331"/>
            <ac:inkMk id="1067" creationId="{8DF54780-B787-CB9D-B542-35FFBA053144}"/>
          </ac:inkMkLst>
        </pc:inkChg>
        <pc:inkChg chg="add del mod">
          <ac:chgData name="Kokchun Giang" userId="67e2125d-ec8c-4323-9653-9824a2ad815f" providerId="ADAL" clId="{921897F3-359D-1445-86D7-2193B5F6F394}" dt="2024-01-14T12:28:05.631" v="752" actId="9405"/>
          <ac:inkMkLst>
            <pc:docMk/>
            <pc:sldMk cId="2303502608" sldId="331"/>
            <ac:inkMk id="1069" creationId="{3DF7928E-5467-BBE2-9393-992B4A411876}"/>
          </ac:inkMkLst>
        </pc:inkChg>
        <pc:inkChg chg="add del mod">
          <ac:chgData name="Kokchun Giang" userId="67e2125d-ec8c-4323-9653-9824a2ad815f" providerId="ADAL" clId="{921897F3-359D-1445-86D7-2193B5F6F394}" dt="2024-01-14T12:28:05.083" v="751" actId="9405"/>
          <ac:inkMkLst>
            <pc:docMk/>
            <pc:sldMk cId="2303502608" sldId="331"/>
            <ac:inkMk id="1070" creationId="{F067EAE9-0588-25C6-3840-400DDC587EFE}"/>
          </ac:inkMkLst>
        </pc:inkChg>
        <pc:inkChg chg="add del mod">
          <ac:chgData name="Kokchun Giang" userId="67e2125d-ec8c-4323-9653-9824a2ad815f" providerId="ADAL" clId="{921897F3-359D-1445-86D7-2193B5F6F394}" dt="2024-01-14T12:28:04.784" v="750"/>
          <ac:inkMkLst>
            <pc:docMk/>
            <pc:sldMk cId="2303502608" sldId="331"/>
            <ac:inkMk id="1071" creationId="{2AEE894A-98F4-1737-C8B5-6DDE9BED59A1}"/>
          </ac:inkMkLst>
        </pc:inkChg>
        <pc:inkChg chg="add del mod">
          <ac:chgData name="Kokchun Giang" userId="67e2125d-ec8c-4323-9653-9824a2ad815f" providerId="ADAL" clId="{921897F3-359D-1445-86D7-2193B5F6F394}" dt="2024-01-14T12:28:39.025" v="814"/>
          <ac:inkMkLst>
            <pc:docMk/>
            <pc:sldMk cId="2303502608" sldId="331"/>
            <ac:inkMk id="1073" creationId="{8BC5EA14-0961-36D9-225F-E1EF1B23F594}"/>
          </ac:inkMkLst>
        </pc:inkChg>
        <pc:inkChg chg="add del mod">
          <ac:chgData name="Kokchun Giang" userId="67e2125d-ec8c-4323-9653-9824a2ad815f" providerId="ADAL" clId="{921897F3-359D-1445-86D7-2193B5F6F394}" dt="2024-01-14T12:28:39.027" v="817"/>
          <ac:inkMkLst>
            <pc:docMk/>
            <pc:sldMk cId="2303502608" sldId="331"/>
            <ac:inkMk id="1074" creationId="{83F91BCD-A1D8-97D2-C56D-8356357DB78F}"/>
          </ac:inkMkLst>
        </pc:inkChg>
        <pc:inkChg chg="add del mod">
          <ac:chgData name="Kokchun Giang" userId="67e2125d-ec8c-4323-9653-9824a2ad815f" providerId="ADAL" clId="{921897F3-359D-1445-86D7-2193B5F6F394}" dt="2024-01-14T12:28:39.021" v="811"/>
          <ac:inkMkLst>
            <pc:docMk/>
            <pc:sldMk cId="2303502608" sldId="331"/>
            <ac:inkMk id="1075" creationId="{2CE33A7B-7251-94A6-02D8-B75382BC3B8E}"/>
          </ac:inkMkLst>
        </pc:inkChg>
        <pc:inkChg chg="add del mod">
          <ac:chgData name="Kokchun Giang" userId="67e2125d-ec8c-4323-9653-9824a2ad815f" providerId="ADAL" clId="{921897F3-359D-1445-86D7-2193B5F6F394}" dt="2024-01-14T12:28:39.028" v="819"/>
          <ac:inkMkLst>
            <pc:docMk/>
            <pc:sldMk cId="2303502608" sldId="331"/>
            <ac:inkMk id="1077" creationId="{8779989D-95A8-FCEE-95FF-A1181CC62233}"/>
          </ac:inkMkLst>
        </pc:inkChg>
        <pc:inkChg chg="add del mod">
          <ac:chgData name="Kokchun Giang" userId="67e2125d-ec8c-4323-9653-9824a2ad815f" providerId="ADAL" clId="{921897F3-359D-1445-86D7-2193B5F6F394}" dt="2024-01-14T12:28:39.022" v="812"/>
          <ac:inkMkLst>
            <pc:docMk/>
            <pc:sldMk cId="2303502608" sldId="331"/>
            <ac:inkMk id="1078" creationId="{F1BE1911-2593-E07E-AC8D-A5DED8FB6B87}"/>
          </ac:inkMkLst>
        </pc:inkChg>
        <pc:inkChg chg="add del mod">
          <ac:chgData name="Kokchun Giang" userId="67e2125d-ec8c-4323-9653-9824a2ad815f" providerId="ADAL" clId="{921897F3-359D-1445-86D7-2193B5F6F394}" dt="2024-01-14T12:28:39.026" v="815"/>
          <ac:inkMkLst>
            <pc:docMk/>
            <pc:sldMk cId="2303502608" sldId="331"/>
            <ac:inkMk id="1079" creationId="{33EFED5C-9284-49CD-CBB1-C48263FF2248}"/>
          </ac:inkMkLst>
        </pc:inkChg>
        <pc:inkChg chg="add del mod">
          <ac:chgData name="Kokchun Giang" userId="67e2125d-ec8c-4323-9653-9824a2ad815f" providerId="ADAL" clId="{921897F3-359D-1445-86D7-2193B5F6F394}" dt="2024-01-14T12:28:39.028" v="818"/>
          <ac:inkMkLst>
            <pc:docMk/>
            <pc:sldMk cId="2303502608" sldId="331"/>
            <ac:inkMk id="1080" creationId="{45BC80B4-0968-8F0A-BC60-C73CB9BC8BAB}"/>
          </ac:inkMkLst>
        </pc:inkChg>
        <pc:inkChg chg="add del mod">
          <ac:chgData name="Kokchun Giang" userId="67e2125d-ec8c-4323-9653-9824a2ad815f" providerId="ADAL" clId="{921897F3-359D-1445-86D7-2193B5F6F394}" dt="2024-01-14T12:28:39.026" v="816"/>
          <ac:inkMkLst>
            <pc:docMk/>
            <pc:sldMk cId="2303502608" sldId="331"/>
            <ac:inkMk id="1081" creationId="{CF084A0D-9BD6-C7BC-6447-B2555439A58D}"/>
          </ac:inkMkLst>
        </pc:inkChg>
        <pc:inkChg chg="add del mod">
          <ac:chgData name="Kokchun Giang" userId="67e2125d-ec8c-4323-9653-9824a2ad815f" providerId="ADAL" clId="{921897F3-359D-1445-86D7-2193B5F6F394}" dt="2024-01-14T12:28:39.024" v="813"/>
          <ac:inkMkLst>
            <pc:docMk/>
            <pc:sldMk cId="2303502608" sldId="331"/>
            <ac:inkMk id="1082" creationId="{DEDE3E9C-2A6C-0956-E448-2E6CB423676F}"/>
          </ac:inkMkLst>
        </pc:inkChg>
        <pc:inkChg chg="add del mod">
          <ac:chgData name="Kokchun Giang" userId="67e2125d-ec8c-4323-9653-9824a2ad815f" providerId="ADAL" clId="{921897F3-359D-1445-86D7-2193B5F6F394}" dt="2024-01-14T12:28:34.379" v="810" actId="9405"/>
          <ac:inkMkLst>
            <pc:docMk/>
            <pc:sldMk cId="2303502608" sldId="331"/>
            <ac:inkMk id="1083" creationId="{AA39934C-B1B4-FE39-7361-D762A407CA65}"/>
          </ac:inkMkLst>
        </pc:inkChg>
        <pc:inkChg chg="add del mod">
          <ac:chgData name="Kokchun Giang" userId="67e2125d-ec8c-4323-9653-9824a2ad815f" providerId="ADAL" clId="{921897F3-359D-1445-86D7-2193B5F6F394}" dt="2024-01-14T12:28:34.297" v="809" actId="9405"/>
          <ac:inkMkLst>
            <pc:docMk/>
            <pc:sldMk cId="2303502608" sldId="331"/>
            <ac:inkMk id="1084" creationId="{42AE915D-2503-2E6E-214D-98466AA467CE}"/>
          </ac:inkMkLst>
        </pc:inkChg>
        <pc:inkChg chg="add del mod">
          <ac:chgData name="Kokchun Giang" userId="67e2125d-ec8c-4323-9653-9824a2ad815f" providerId="ADAL" clId="{921897F3-359D-1445-86D7-2193B5F6F394}" dt="2024-01-14T12:28:34.230" v="808" actId="9405"/>
          <ac:inkMkLst>
            <pc:docMk/>
            <pc:sldMk cId="2303502608" sldId="331"/>
            <ac:inkMk id="1085" creationId="{2A54F54B-4830-8839-BBC1-EA2765689E27}"/>
          </ac:inkMkLst>
        </pc:inkChg>
        <pc:inkChg chg="add del mod">
          <ac:chgData name="Kokchun Giang" userId="67e2125d-ec8c-4323-9653-9824a2ad815f" providerId="ADAL" clId="{921897F3-359D-1445-86D7-2193B5F6F394}" dt="2024-01-14T12:28:34.185" v="807" actId="9405"/>
          <ac:inkMkLst>
            <pc:docMk/>
            <pc:sldMk cId="2303502608" sldId="331"/>
            <ac:inkMk id="1086" creationId="{402D06F7-9770-1B3C-D87A-B941BA502ABA}"/>
          </ac:inkMkLst>
        </pc:inkChg>
        <pc:inkChg chg="add del mod">
          <ac:chgData name="Kokchun Giang" userId="67e2125d-ec8c-4323-9653-9824a2ad815f" providerId="ADAL" clId="{921897F3-359D-1445-86D7-2193B5F6F394}" dt="2024-01-14T12:28:34.048" v="806" actId="9405"/>
          <ac:inkMkLst>
            <pc:docMk/>
            <pc:sldMk cId="2303502608" sldId="331"/>
            <ac:inkMk id="1087" creationId="{20D2E427-C306-13FE-C244-7CAD63CC0BC1}"/>
          </ac:inkMkLst>
        </pc:inkChg>
        <pc:inkChg chg="add del mod">
          <ac:chgData name="Kokchun Giang" userId="67e2125d-ec8c-4323-9653-9824a2ad815f" providerId="ADAL" clId="{921897F3-359D-1445-86D7-2193B5F6F394}" dt="2024-01-14T12:28:33.964" v="805" actId="9405"/>
          <ac:inkMkLst>
            <pc:docMk/>
            <pc:sldMk cId="2303502608" sldId="331"/>
            <ac:inkMk id="1088" creationId="{068EEE27-6ADD-CF6B-F1D6-C5A7BF1CAFD1}"/>
          </ac:inkMkLst>
        </pc:inkChg>
        <pc:inkChg chg="add del mod">
          <ac:chgData name="Kokchun Giang" userId="67e2125d-ec8c-4323-9653-9824a2ad815f" providerId="ADAL" clId="{921897F3-359D-1445-86D7-2193B5F6F394}" dt="2024-01-14T12:28:33.888" v="804"/>
          <ac:inkMkLst>
            <pc:docMk/>
            <pc:sldMk cId="2303502608" sldId="331"/>
            <ac:inkMk id="1089" creationId="{3357D6F9-1B8E-953D-79ED-922A15B05C2D}"/>
          </ac:inkMkLst>
        </pc:inkChg>
        <pc:inkChg chg="add del mod">
          <ac:chgData name="Kokchun Giang" userId="67e2125d-ec8c-4323-9653-9824a2ad815f" providerId="ADAL" clId="{921897F3-359D-1445-86D7-2193B5F6F394}" dt="2024-01-14T12:28:33.768" v="802" actId="9405"/>
          <ac:inkMkLst>
            <pc:docMk/>
            <pc:sldMk cId="2303502608" sldId="331"/>
            <ac:inkMk id="1093" creationId="{4E1E16DC-E681-F120-E0EA-E7A63B92D9C9}"/>
          </ac:inkMkLst>
        </pc:inkChg>
        <pc:inkChg chg="add del mod">
          <ac:chgData name="Kokchun Giang" userId="67e2125d-ec8c-4323-9653-9824a2ad815f" providerId="ADAL" clId="{921897F3-359D-1445-86D7-2193B5F6F394}" dt="2024-01-14T12:28:33.268" v="801"/>
          <ac:inkMkLst>
            <pc:docMk/>
            <pc:sldMk cId="2303502608" sldId="331"/>
            <ac:inkMk id="1094" creationId="{7E1D4D90-921A-8EA6-132F-1FC7D274D933}"/>
          </ac:inkMkLst>
        </pc:inkChg>
        <pc:inkChg chg="add del mod">
          <ac:chgData name="Kokchun Giang" userId="67e2125d-ec8c-4323-9653-9824a2ad815f" providerId="ADAL" clId="{921897F3-359D-1445-86D7-2193B5F6F394}" dt="2024-01-14T12:28:32.960" v="799" actId="9405"/>
          <ac:inkMkLst>
            <pc:docMk/>
            <pc:sldMk cId="2303502608" sldId="331"/>
            <ac:inkMk id="1096" creationId="{C60BA0A0-3CE4-6D6B-5571-0E1CF2224997}"/>
          </ac:inkMkLst>
        </pc:inkChg>
        <pc:inkChg chg="add del mod">
          <ac:chgData name="Kokchun Giang" userId="67e2125d-ec8c-4323-9653-9824a2ad815f" providerId="ADAL" clId="{921897F3-359D-1445-86D7-2193B5F6F394}" dt="2024-01-14T12:28:32.772" v="798" actId="9405"/>
          <ac:inkMkLst>
            <pc:docMk/>
            <pc:sldMk cId="2303502608" sldId="331"/>
            <ac:inkMk id="1097" creationId="{34431EBC-9645-F08F-5343-225BC9B28357}"/>
          </ac:inkMkLst>
        </pc:inkChg>
        <pc:inkChg chg="add del mod">
          <ac:chgData name="Kokchun Giang" userId="67e2125d-ec8c-4323-9653-9824a2ad815f" providerId="ADAL" clId="{921897F3-359D-1445-86D7-2193B5F6F394}" dt="2024-01-14T12:28:32.517" v="797" actId="9405"/>
          <ac:inkMkLst>
            <pc:docMk/>
            <pc:sldMk cId="2303502608" sldId="331"/>
            <ac:inkMk id="1098" creationId="{203AE348-C68F-BD97-F5FD-58A1E22956B0}"/>
          </ac:inkMkLst>
        </pc:inkChg>
        <pc:inkChg chg="add del mod">
          <ac:chgData name="Kokchun Giang" userId="67e2125d-ec8c-4323-9653-9824a2ad815f" providerId="ADAL" clId="{921897F3-359D-1445-86D7-2193B5F6F394}" dt="2024-01-14T12:28:32.166" v="796"/>
          <ac:inkMkLst>
            <pc:docMk/>
            <pc:sldMk cId="2303502608" sldId="331"/>
            <ac:inkMk id="1099" creationId="{920336E1-CA17-82AC-D66A-DC49E965CFC9}"/>
          </ac:inkMkLst>
        </pc:inkChg>
        <pc:inkChg chg="add del mod">
          <ac:chgData name="Kokchun Giang" userId="67e2125d-ec8c-4323-9653-9824a2ad815f" providerId="ADAL" clId="{921897F3-359D-1445-86D7-2193B5F6F394}" dt="2024-01-14T12:28:29.675" v="794" actId="9405"/>
          <ac:inkMkLst>
            <pc:docMk/>
            <pc:sldMk cId="2303502608" sldId="331"/>
            <ac:inkMk id="1101" creationId="{32A9778F-8A07-3911-1F5E-77B7F1FE58C0}"/>
          </ac:inkMkLst>
        </pc:inkChg>
        <pc:inkChg chg="add del mod">
          <ac:chgData name="Kokchun Giang" userId="67e2125d-ec8c-4323-9653-9824a2ad815f" providerId="ADAL" clId="{921897F3-359D-1445-86D7-2193B5F6F394}" dt="2024-01-14T12:28:29.446" v="793" actId="9405"/>
          <ac:inkMkLst>
            <pc:docMk/>
            <pc:sldMk cId="2303502608" sldId="331"/>
            <ac:inkMk id="1102" creationId="{7A69AC83-F3C1-7197-FBE2-82C02409F02E}"/>
          </ac:inkMkLst>
        </pc:inkChg>
        <pc:inkChg chg="add del mod">
          <ac:chgData name="Kokchun Giang" userId="67e2125d-ec8c-4323-9653-9824a2ad815f" providerId="ADAL" clId="{921897F3-359D-1445-86D7-2193B5F6F394}" dt="2024-01-14T12:28:29.195" v="792" actId="9405"/>
          <ac:inkMkLst>
            <pc:docMk/>
            <pc:sldMk cId="2303502608" sldId="331"/>
            <ac:inkMk id="1103" creationId="{E992804B-10CF-1361-E4DC-F03F80E5A09E}"/>
          </ac:inkMkLst>
        </pc:inkChg>
        <pc:inkChg chg="add del mod">
          <ac:chgData name="Kokchun Giang" userId="67e2125d-ec8c-4323-9653-9824a2ad815f" providerId="ADAL" clId="{921897F3-359D-1445-86D7-2193B5F6F394}" dt="2024-01-14T12:28:28.932" v="791" actId="9405"/>
          <ac:inkMkLst>
            <pc:docMk/>
            <pc:sldMk cId="2303502608" sldId="331"/>
            <ac:inkMk id="1104" creationId="{829FCADC-7542-9CB1-33F8-AA1C03983224}"/>
          </ac:inkMkLst>
        </pc:inkChg>
        <pc:inkChg chg="add del mod">
          <ac:chgData name="Kokchun Giang" userId="67e2125d-ec8c-4323-9653-9824a2ad815f" providerId="ADAL" clId="{921897F3-359D-1445-86D7-2193B5F6F394}" dt="2024-01-14T12:28:28.722" v="790" actId="9405"/>
          <ac:inkMkLst>
            <pc:docMk/>
            <pc:sldMk cId="2303502608" sldId="331"/>
            <ac:inkMk id="1105" creationId="{E969B139-3426-DF3A-BB4A-70FEE4CA3992}"/>
          </ac:inkMkLst>
        </pc:inkChg>
        <pc:inkChg chg="add del mod">
          <ac:chgData name="Kokchun Giang" userId="67e2125d-ec8c-4323-9653-9824a2ad815f" providerId="ADAL" clId="{921897F3-359D-1445-86D7-2193B5F6F394}" dt="2024-01-14T12:28:28.519" v="789" actId="9405"/>
          <ac:inkMkLst>
            <pc:docMk/>
            <pc:sldMk cId="2303502608" sldId="331"/>
            <ac:inkMk id="1106" creationId="{7FCF5A0A-918F-77C7-E593-DC0697BB52F9}"/>
          </ac:inkMkLst>
        </pc:inkChg>
        <pc:inkChg chg="add del mod">
          <ac:chgData name="Kokchun Giang" userId="67e2125d-ec8c-4323-9653-9824a2ad815f" providerId="ADAL" clId="{921897F3-359D-1445-86D7-2193B5F6F394}" dt="2024-01-14T12:28:28.274" v="788"/>
          <ac:inkMkLst>
            <pc:docMk/>
            <pc:sldMk cId="2303502608" sldId="331"/>
            <ac:inkMk id="1107" creationId="{6884A804-F5E3-8494-5A8B-B68AFD5C7199}"/>
          </ac:inkMkLst>
        </pc:inkChg>
        <pc:inkChg chg="add del mod">
          <ac:chgData name="Kokchun Giang" userId="67e2125d-ec8c-4323-9653-9824a2ad815f" providerId="ADAL" clId="{921897F3-359D-1445-86D7-2193B5F6F394}" dt="2024-01-14T12:28:44.698" v="833" actId="9405"/>
          <ac:inkMkLst>
            <pc:docMk/>
            <pc:sldMk cId="2303502608" sldId="331"/>
            <ac:inkMk id="1109" creationId="{EA69E0D5-2520-E7B1-9761-8D31624D4A6B}"/>
          </ac:inkMkLst>
        </pc:inkChg>
        <pc:inkChg chg="add del mod">
          <ac:chgData name="Kokchun Giang" userId="67e2125d-ec8c-4323-9653-9824a2ad815f" providerId="ADAL" clId="{921897F3-359D-1445-86D7-2193B5F6F394}" dt="2024-01-14T12:28:44.488" v="832" actId="9405"/>
          <ac:inkMkLst>
            <pc:docMk/>
            <pc:sldMk cId="2303502608" sldId="331"/>
            <ac:inkMk id="1110" creationId="{342FAD8A-9270-977D-117A-6F56DADA7B1B}"/>
          </ac:inkMkLst>
        </pc:inkChg>
        <pc:inkChg chg="add del mod">
          <ac:chgData name="Kokchun Giang" userId="67e2125d-ec8c-4323-9653-9824a2ad815f" providerId="ADAL" clId="{921897F3-359D-1445-86D7-2193B5F6F394}" dt="2024-01-14T12:28:44.299" v="831" actId="9405"/>
          <ac:inkMkLst>
            <pc:docMk/>
            <pc:sldMk cId="2303502608" sldId="331"/>
            <ac:inkMk id="1111" creationId="{E0A1C1F7-AA85-6A7E-179C-85AF2DEFADA3}"/>
          </ac:inkMkLst>
        </pc:inkChg>
        <pc:inkChg chg="add del mod">
          <ac:chgData name="Kokchun Giang" userId="67e2125d-ec8c-4323-9653-9824a2ad815f" providerId="ADAL" clId="{921897F3-359D-1445-86D7-2193B5F6F394}" dt="2024-01-14T12:28:44.083" v="830" actId="9405"/>
          <ac:inkMkLst>
            <pc:docMk/>
            <pc:sldMk cId="2303502608" sldId="331"/>
            <ac:inkMk id="1112" creationId="{A837746A-99EF-5F7C-4184-C64B74FC9D81}"/>
          </ac:inkMkLst>
        </pc:inkChg>
        <pc:inkChg chg="add del mod">
          <ac:chgData name="Kokchun Giang" userId="67e2125d-ec8c-4323-9653-9824a2ad815f" providerId="ADAL" clId="{921897F3-359D-1445-86D7-2193B5F6F394}" dt="2024-01-14T12:28:43.874" v="829" actId="9405"/>
          <ac:inkMkLst>
            <pc:docMk/>
            <pc:sldMk cId="2303502608" sldId="331"/>
            <ac:inkMk id="1113" creationId="{CA02AB92-88C1-DA23-DD22-B5D8EA1FD813}"/>
          </ac:inkMkLst>
        </pc:inkChg>
        <pc:inkChg chg="add del mod">
          <ac:chgData name="Kokchun Giang" userId="67e2125d-ec8c-4323-9653-9824a2ad815f" providerId="ADAL" clId="{921897F3-359D-1445-86D7-2193B5F6F394}" dt="2024-01-14T12:28:43.599" v="828"/>
          <ac:inkMkLst>
            <pc:docMk/>
            <pc:sldMk cId="2303502608" sldId="331"/>
            <ac:inkMk id="1114" creationId="{FE81AAF1-95FB-F345-8909-75B721AA038D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6" creationId="{8E89A380-7428-080C-666F-72E7372F95D1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7" creationId="{60B63033-4AA3-383A-DB7C-BFC6F34C5062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8" creationId="{51E7AEDA-14E7-526E-4E4C-9BD4423C4AFA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19" creationId="{3E869517-AB99-A72C-F631-C558D92E7E1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0" creationId="{4B6603DE-13F8-391A-2328-B53DF19E4CF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1" creationId="{F3780BFB-B38B-753B-003E-5679F154FB2C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2" creationId="{4269E9DC-00C7-7E06-C055-92FA1389B1AE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3" creationId="{52FB7B18-480D-E516-6A5F-BF998FF5172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4" creationId="{A144773B-8336-4029-5FAA-79E218AFA947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5" creationId="{0A2CC307-0C3D-8351-FAB4-5B372017D420}"/>
          </ac:inkMkLst>
        </pc:inkChg>
        <pc:inkChg chg="add mod">
          <ac:chgData name="Kokchun Giang" userId="67e2125d-ec8c-4323-9653-9824a2ad815f" providerId="ADAL" clId="{921897F3-359D-1445-86D7-2193B5F6F394}" dt="2024-01-14T12:28:51.362" v="846"/>
          <ac:inkMkLst>
            <pc:docMk/>
            <pc:sldMk cId="2303502608" sldId="331"/>
            <ac:inkMk id="1126" creationId="{D3F464DE-ED49-C1BC-9D30-693C5E18C528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27" creationId="{C3980EFB-A0F1-AC61-5884-D7BF642FABBE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29" creationId="{DB7EAD80-D01B-FDB3-BBC0-8EFEE5D805C4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0" creationId="{688EE5A7-0858-0D2F-FA1E-C1CC2854A560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1" creationId="{D0CDACFC-A828-C31A-1A70-BD369DD97978}"/>
          </ac:inkMkLst>
        </pc:inkChg>
        <pc:inkChg chg="add mod">
          <ac:chgData name="Kokchun Giang" userId="67e2125d-ec8c-4323-9653-9824a2ad815f" providerId="ADAL" clId="{921897F3-359D-1445-86D7-2193B5F6F394}" dt="2024-01-14T12:28:54.084" v="851"/>
          <ac:inkMkLst>
            <pc:docMk/>
            <pc:sldMk cId="2303502608" sldId="331"/>
            <ac:inkMk id="1132" creationId="{3428D2EA-2E06-4097-3265-CA51B5919FC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4" creationId="{CF961155-6CDF-BA9F-3E26-B38AF4E4A755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5" creationId="{B8F81CD3-E869-DCD2-1554-EAA254E26670}"/>
          </ac:inkMkLst>
        </pc:inkChg>
        <pc:inkChg chg="add mod">
          <ac:chgData name="Kokchun Giang" userId="67e2125d-ec8c-4323-9653-9824a2ad815f" providerId="ADAL" clId="{921897F3-359D-1445-86D7-2193B5F6F394}" dt="2024-01-14T12:28:56.899" v="855"/>
          <ac:inkMkLst>
            <pc:docMk/>
            <pc:sldMk cId="2303502608" sldId="331"/>
            <ac:inkMk id="1136" creationId="{1E45EF67-700A-9E03-ACAD-36A8C1CBDA9C}"/>
          </ac:inkMkLst>
        </pc:inkChg>
        <pc:inkChg chg="add del mod">
          <ac:chgData name="Kokchun Giang" userId="67e2125d-ec8c-4323-9653-9824a2ad815f" providerId="ADAL" clId="{921897F3-359D-1445-86D7-2193B5F6F394}" dt="2024-01-14T12:29:00.334" v="863" actId="9405"/>
          <ac:inkMkLst>
            <pc:docMk/>
            <pc:sldMk cId="2303502608" sldId="331"/>
            <ac:inkMk id="1138" creationId="{BDB38DF3-AE68-E300-768E-F36997F08FF7}"/>
          </ac:inkMkLst>
        </pc:inkChg>
        <pc:inkChg chg="add del mod">
          <ac:chgData name="Kokchun Giang" userId="67e2125d-ec8c-4323-9653-9824a2ad815f" providerId="ADAL" clId="{921897F3-359D-1445-86D7-2193B5F6F394}" dt="2024-01-14T12:29:00.020" v="862"/>
          <ac:inkMkLst>
            <pc:docMk/>
            <pc:sldMk cId="2303502608" sldId="331"/>
            <ac:inkMk id="1139" creationId="{73A4FCED-D669-66E4-97A9-63A553AB60EE}"/>
          </ac:inkMkLst>
        </pc:inkChg>
        <pc:inkChg chg="add del">
          <ac:chgData name="Kokchun Giang" userId="67e2125d-ec8c-4323-9653-9824a2ad815f" providerId="ADAL" clId="{921897F3-359D-1445-86D7-2193B5F6F394}" dt="2024-01-14T12:28:59.758" v="859" actId="9405"/>
          <ac:inkMkLst>
            <pc:docMk/>
            <pc:sldMk cId="2303502608" sldId="331"/>
            <ac:inkMk id="1140" creationId="{D8842E61-4AC1-58E0-C537-AFD48C9018F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2" creationId="{8E4F74F2-0504-13D8-2680-81228A39B98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3" creationId="{B7DFBC29-FEC3-8B9B-36EB-C1DFD0BFCE0E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4" creationId="{D804FC25-BA80-446E-E164-6749ED0A9DD4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5" creationId="{AB9350F3-3700-4D16-AC10-59E9857A2C50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6" creationId="{7A7BA0FE-A90C-470E-74C8-E214BC966B89}"/>
          </ac:inkMkLst>
        </pc:inkChg>
        <pc:inkChg chg="add mod">
          <ac:chgData name="Kokchun Giang" userId="67e2125d-ec8c-4323-9653-9824a2ad815f" providerId="ADAL" clId="{921897F3-359D-1445-86D7-2193B5F6F394}" dt="2024-01-14T12:29:03.347" v="870"/>
          <ac:inkMkLst>
            <pc:docMk/>
            <pc:sldMk cId="2303502608" sldId="331"/>
            <ac:inkMk id="1147" creationId="{C7B8092B-E912-A83C-1D3D-5AF5FB048FCE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49" creationId="{640B4979-A950-9E82-A50B-B69688F289B6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0" creationId="{84A1411B-D543-B5D8-B9F7-E3CB97DA91BA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1" creationId="{B0800114-3908-79AA-DFB3-FFCE461A1BA3}"/>
          </ac:inkMkLst>
        </pc:inkChg>
        <pc:inkChg chg="add mod">
          <ac:chgData name="Kokchun Giang" userId="67e2125d-ec8c-4323-9653-9824a2ad815f" providerId="ADAL" clId="{921897F3-359D-1445-86D7-2193B5F6F394}" dt="2024-01-14T12:31:14.556" v="923" actId="164"/>
          <ac:inkMkLst>
            <pc:docMk/>
            <pc:sldMk cId="2303502608" sldId="331"/>
            <ac:inkMk id="1152" creationId="{0EBE62E2-1C05-09AB-AA06-30361E5E1B9F}"/>
          </ac:inkMkLst>
        </pc:inkChg>
        <pc:inkChg chg="add del mod">
          <ac:chgData name="Kokchun Giang" userId="67e2125d-ec8c-4323-9653-9824a2ad815f" providerId="ADAL" clId="{921897F3-359D-1445-86D7-2193B5F6F394}" dt="2024-01-14T12:29:06.521" v="878"/>
          <ac:inkMkLst>
            <pc:docMk/>
            <pc:sldMk cId="2303502608" sldId="331"/>
            <ac:inkMk id="1153" creationId="{DC4F9185-339C-1AB9-1314-88F6CBC4D4A7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5" creationId="{7A327C5E-3D00-E57E-2899-A3508533D13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6" creationId="{A8C4CF04-F4EF-0F81-800D-D128CFD0741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7" creationId="{CA806B34-C68F-3C3F-85E6-2AEEB22AB706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8" creationId="{6E8E20BA-6C00-7B1C-9864-055239D74F74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59" creationId="{23A8513E-AE3F-40C3-3EC8-A915697FC6C2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0" creationId="{4AC5C9CC-7872-53C2-7F67-488A5B086018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1" creationId="{55DFF48E-D752-E468-9476-087AE7BC2B55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2" creationId="{16772CA6-2431-2385-1F1D-090AE516A52B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3" creationId="{3084B1CB-A7E3-CBCF-90A4-4559BCF61E0A}"/>
          </ac:inkMkLst>
        </pc:inkChg>
        <pc:inkChg chg="add mod">
          <ac:chgData name="Kokchun Giang" userId="67e2125d-ec8c-4323-9653-9824a2ad815f" providerId="ADAL" clId="{921897F3-359D-1445-86D7-2193B5F6F394}" dt="2024-01-14T12:29:10.903" v="889"/>
          <ac:inkMkLst>
            <pc:docMk/>
            <pc:sldMk cId="2303502608" sldId="331"/>
            <ac:inkMk id="1164" creationId="{321248F4-DA51-E042-9CBC-99B5FFF9DAC6}"/>
          </ac:inkMkLst>
        </pc:inkChg>
        <pc:inkChg chg="add mod">
          <ac:chgData name="Kokchun Giang" userId="67e2125d-ec8c-4323-9653-9824a2ad815f" providerId="ADAL" clId="{921897F3-359D-1445-86D7-2193B5F6F394}" dt="2024-01-14T12:31:20.362" v="925" actId="164"/>
          <ac:inkMkLst>
            <pc:docMk/>
            <pc:sldMk cId="2303502608" sldId="331"/>
            <ac:inkMk id="1166" creationId="{99124757-5102-E834-4E65-B0EDC4827EE1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7" creationId="{B297C89A-F414-917A-FE11-998B514B836B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8" creationId="{4CA3DE40-2785-A167-BB8F-395FAC713C62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69" creationId="{E3EA400D-0BC5-1CB9-2E63-4FCEBB4BC76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0" creationId="{323186DC-2CE2-95B2-09AC-0ACC77D79DD4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1" creationId="{19FD4D19-E5FB-65B8-C24E-2F641B2CFDDC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2" creationId="{F41DD12C-1EF6-4EC6-223E-FF56980AA8EA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3" creationId="{2EAC846A-9BB7-F068-2D3D-B4ACBB9FB58F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4" creationId="{635D9AB7-E69D-4267-BB19-E13D192B1A36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5" creationId="{962EA5F2-3557-F2CC-9E16-41EDBD0A1880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6" creationId="{797788AA-B68F-3723-284E-0BA0D742EC63}"/>
          </ac:inkMkLst>
        </pc:inkChg>
        <pc:inkChg chg="add mod">
          <ac:chgData name="Kokchun Giang" userId="67e2125d-ec8c-4323-9653-9824a2ad815f" providerId="ADAL" clId="{921897F3-359D-1445-86D7-2193B5F6F394}" dt="2024-01-14T12:29:41.122" v="902"/>
          <ac:inkMkLst>
            <pc:docMk/>
            <pc:sldMk cId="2303502608" sldId="331"/>
            <ac:inkMk id="1177" creationId="{C8E4C495-3864-D290-7AA2-DCAF8062BDE2}"/>
          </ac:inkMkLst>
        </pc:inkChg>
        <pc:cxnChg chg="mod">
          <ac:chgData name="Kokchun Giang" userId="67e2125d-ec8c-4323-9653-9824a2ad815f" providerId="ADAL" clId="{921897F3-359D-1445-86D7-2193B5F6F394}" dt="2024-01-14T12:17:33.932" v="132" actId="1076"/>
          <ac:cxnSpMkLst>
            <pc:docMk/>
            <pc:sldMk cId="2303502608" sldId="331"/>
            <ac:cxnSpMk id="2" creationId="{09C5C255-EBFE-9512-7876-1C3FD6CC2027}"/>
          </ac:cxnSpMkLst>
        </pc:cxnChg>
        <pc:cxnChg chg="mod">
          <ac:chgData name="Kokchun Giang" userId="67e2125d-ec8c-4323-9653-9824a2ad815f" providerId="ADAL" clId="{921897F3-359D-1445-86D7-2193B5F6F394}" dt="2024-01-14T12:30:26.478" v="913" actId="1076"/>
          <ac:cxnSpMkLst>
            <pc:docMk/>
            <pc:sldMk cId="2303502608" sldId="331"/>
            <ac:cxnSpMk id="392" creationId="{B2E2E143-5B8D-F970-4683-CE044061BD33}"/>
          </ac:cxnSpMkLst>
        </pc:cxnChg>
      </pc:sldChg>
    </pc:docChg>
  </pc:docChgLst>
  <pc:docChgLst>
    <pc:chgData name="Kokchun Giang" userId="67e2125d-ec8c-4323-9653-9824a2ad815f" providerId="ADAL" clId="{DCC54989-7FD2-5047-809B-27BA7E8DEEE2}"/>
    <pc:docChg chg="undo custSel addSld delSld modSld">
      <pc:chgData name="Kokchun Giang" userId="67e2125d-ec8c-4323-9653-9824a2ad815f" providerId="ADAL" clId="{DCC54989-7FD2-5047-809B-27BA7E8DEEE2}" dt="2024-01-25T20:17:19.218" v="2257"/>
      <pc:docMkLst>
        <pc:docMk/>
      </pc:docMkLst>
      <pc:sldChg chg="addSp delSp modSp mod">
        <pc:chgData name="Kokchun Giang" userId="67e2125d-ec8c-4323-9653-9824a2ad815f" providerId="ADAL" clId="{DCC54989-7FD2-5047-809B-27BA7E8DEEE2}" dt="2024-01-25T17:43:05.952" v="161" actId="14100"/>
        <pc:sldMkLst>
          <pc:docMk/>
          <pc:sldMk cId="2807130090" sldId="256"/>
        </pc:sldMkLst>
        <pc:spChg chg="mod">
          <ac:chgData name="Kokchun Giang" userId="67e2125d-ec8c-4323-9653-9824a2ad815f" providerId="ADAL" clId="{DCC54989-7FD2-5047-809B-27BA7E8DEEE2}" dt="2024-01-25T17:41:47.924" v="149" actId="2057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DCC54989-7FD2-5047-809B-27BA7E8DEEE2}" dt="2024-01-25T17:43:05.952" v="161" actId="14100"/>
          <ac:picMkLst>
            <pc:docMk/>
            <pc:sldMk cId="2807130090" sldId="256"/>
            <ac:picMk id="1026" creationId="{643870C4-7F8D-2293-6E12-E4E618DF4CD6}"/>
          </ac:picMkLst>
        </pc:picChg>
        <pc:picChg chg="del">
          <ac:chgData name="Kokchun Giang" userId="67e2125d-ec8c-4323-9653-9824a2ad815f" providerId="ADAL" clId="{DCC54989-7FD2-5047-809B-27BA7E8DEEE2}" dt="2024-01-25T17:42:52.039" v="157" actId="478"/>
          <ac:picMkLst>
            <pc:docMk/>
            <pc:sldMk cId="2807130090" sldId="256"/>
            <ac:picMk id="1028" creationId="{741B562B-24FB-D56B-AAFE-B786A7662802}"/>
          </ac:picMkLst>
        </pc:picChg>
      </pc:sldChg>
      <pc:sldChg chg="addSp delSp modSp mod delAnim modAnim">
        <pc:chgData name="Kokchun Giang" userId="67e2125d-ec8c-4323-9653-9824a2ad815f" providerId="ADAL" clId="{DCC54989-7FD2-5047-809B-27BA7E8DEEE2}" dt="2024-01-25T20:17:19.218" v="2257"/>
        <pc:sldMkLst>
          <pc:docMk/>
          <pc:sldMk cId="2303502608" sldId="331"/>
        </pc:sldMkLst>
        <pc:spChg chg="mod">
          <ac:chgData name="Kokchun Giang" userId="67e2125d-ec8c-4323-9653-9824a2ad815f" providerId="ADAL" clId="{DCC54989-7FD2-5047-809B-27BA7E8DEEE2}" dt="2024-01-25T17:48:05.749" v="286" actId="14100"/>
          <ac:spMkLst>
            <pc:docMk/>
            <pc:sldMk cId="2303502608" sldId="331"/>
            <ac:spMk id="28" creationId="{7E8C0D03-019A-279A-6AD5-A5E7BD2580DB}"/>
          </ac:spMkLst>
        </pc:spChg>
        <pc:spChg chg="del">
          <ac:chgData name="Kokchun Giang" userId="67e2125d-ec8c-4323-9653-9824a2ad815f" providerId="ADAL" clId="{DCC54989-7FD2-5047-809B-27BA7E8DEEE2}" dt="2024-01-25T17:42:35.731" v="152" actId="478"/>
          <ac:spMkLst>
            <pc:docMk/>
            <pc:sldMk cId="2303502608" sldId="331"/>
            <ac:spMk id="516" creationId="{E581D562-278C-CB69-F080-C04DC2B602C7}"/>
          </ac:spMkLst>
        </pc:s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37" creationId="{D8CD7F62-9E00-C114-4DF9-C26977BFB98B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77" creationId="{7E979BAF-22CC-063A-1A24-993C3B6C1044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78" creationId="{081E90D3-64A8-1A38-B469-D674C7358A40}"/>
          </ac:grpSpMkLst>
        </pc:grpChg>
        <pc:grpChg chg="del">
          <ac:chgData name="Kokchun Giang" userId="67e2125d-ec8c-4323-9653-9824a2ad815f" providerId="ADAL" clId="{DCC54989-7FD2-5047-809B-27BA7E8DEEE2}" dt="2024-01-25T17:42:33.620" v="151" actId="478"/>
          <ac:grpSpMkLst>
            <pc:docMk/>
            <pc:sldMk cId="2303502608" sldId="331"/>
            <ac:grpSpMk id="479" creationId="{0F0C6CBD-095A-9BB2-6D18-54068F44199A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80" creationId="{585AD799-F391-7403-EEB9-240D07749BD6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483" creationId="{050F617E-2057-27B9-0BA0-36417753A9DA}"/>
          </ac:grpSpMkLst>
        </pc:grpChg>
        <pc:grpChg chg="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487" creationId="{05400334-2D39-DB4A-A5F7-334822219313}"/>
          </ac:grpSpMkLst>
        </pc:grpChg>
        <pc:grpChg chg="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488" creationId="{263541AB-96F9-E2CC-BE20-418AF60D0622}"/>
          </ac:grpSpMkLst>
        </pc:grpChg>
        <pc:grpChg chg="del mod">
          <ac:chgData name="Kokchun Giang" userId="67e2125d-ec8c-4323-9653-9824a2ad815f" providerId="ADAL" clId="{DCC54989-7FD2-5047-809B-27BA7E8DEEE2}" dt="2024-01-25T17:50:47.491" v="307"/>
          <ac:grpSpMkLst>
            <pc:docMk/>
            <pc:sldMk cId="2303502608" sldId="331"/>
            <ac:grpSpMk id="493" creationId="{4353F3E0-D87A-C513-0B93-39E3DC48C9EC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0" creationId="{DA930E97-DC89-5C42-59BA-2657B7F1E04E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3" creationId="{E8DDF0CB-37BC-5D76-C171-20198B2819A9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4" creationId="{85606CD8-5103-EF70-C7F9-B7BF3C809245}"/>
          </ac:grpSpMkLst>
        </pc:grpChg>
        <pc:grpChg chg="del">
          <ac:chgData name="Kokchun Giang" userId="67e2125d-ec8c-4323-9653-9824a2ad815f" providerId="ADAL" clId="{DCC54989-7FD2-5047-809B-27BA7E8DEEE2}" dt="2024-01-25T17:42:31.289" v="150" actId="478"/>
          <ac:grpSpMkLst>
            <pc:docMk/>
            <pc:sldMk cId="2303502608" sldId="331"/>
            <ac:grpSpMk id="515" creationId="{73CBE0EC-BB2E-3284-57EB-F3CD1FAE6668}"/>
          </ac:grpSpMkLst>
        </pc:grpChg>
        <pc:grpChg chg="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547" creationId="{BB0090BE-B770-21C7-3442-10B5D08041E9}"/>
          </ac:grpSpMkLst>
        </pc:grpChg>
        <pc:grpChg chg="mod">
          <ac:chgData name="Kokchun Giang" userId="67e2125d-ec8c-4323-9653-9824a2ad815f" providerId="ADAL" clId="{DCC54989-7FD2-5047-809B-27BA7E8DEEE2}" dt="2024-01-25T17:50:53.725" v="317"/>
          <ac:grpSpMkLst>
            <pc:docMk/>
            <pc:sldMk cId="2303502608" sldId="331"/>
            <ac:grpSpMk id="579" creationId="{F0C73BA4-E884-61C3-9E68-AB1D5AC6B1F3}"/>
          </ac:grpSpMkLst>
        </pc:grpChg>
        <pc:grpChg chg="mod">
          <ac:chgData name="Kokchun Giang" userId="67e2125d-ec8c-4323-9653-9824a2ad815f" providerId="ADAL" clId="{DCC54989-7FD2-5047-809B-27BA7E8DEEE2}" dt="2024-01-25T17:50:53.725" v="317"/>
          <ac:grpSpMkLst>
            <pc:docMk/>
            <pc:sldMk cId="2303502608" sldId="331"/>
            <ac:grpSpMk id="580" creationId="{E5C4AF58-F8E7-E98E-0914-BDCD68ABE4A1}"/>
          </ac:grpSpMkLst>
        </pc:grpChg>
        <pc:grpChg chg="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617" creationId="{C6B7878C-4A84-5FCC-CE2F-BE542B546D5B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623" creationId="{941AB588-C463-FDE5-6198-A42720AB29AE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649" creationId="{191C0D97-B5D4-BA9F-AD57-85C71D0AB955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784" creationId="{4B35ECE8-B523-CC17-046D-97A4465B237C}"/>
          </ac:grpSpMkLst>
        </pc:grpChg>
        <pc:grpChg chg="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785" creationId="{AD123B13-43B5-6E28-CCA0-8175088681E2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0" creationId="{9491FD81-0914-7BFF-0AE1-63CB5E480BB7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1" creationId="{2928BD2B-973A-0161-8976-53AB869B3F4F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2" creationId="{460532E1-3911-B8BB-370D-21BD7F414EBD}"/>
          </ac:grpSpMkLst>
        </pc:grpChg>
        <pc:grpChg chg="del">
          <ac:chgData name="Kokchun Giang" userId="67e2125d-ec8c-4323-9653-9824a2ad815f" providerId="ADAL" clId="{DCC54989-7FD2-5047-809B-27BA7E8DEEE2}" dt="2024-01-25T17:42:38.350" v="153" actId="478"/>
          <ac:grpSpMkLst>
            <pc:docMk/>
            <pc:sldMk cId="2303502608" sldId="331"/>
            <ac:grpSpMk id="793" creationId="{E8C21EE4-D88C-18A2-B1E1-C7E514040225}"/>
          </ac:grpSpMkLst>
        </pc:grpChg>
        <pc:grpChg chg="del">
          <ac:chgData name="Kokchun Giang" userId="67e2125d-ec8c-4323-9653-9824a2ad815f" providerId="ADAL" clId="{DCC54989-7FD2-5047-809B-27BA7E8DEEE2}" dt="2024-01-25T17:42:45.492" v="156" actId="478"/>
          <ac:grpSpMkLst>
            <pc:docMk/>
            <pc:sldMk cId="2303502608" sldId="331"/>
            <ac:grpSpMk id="794" creationId="{B01AC7AE-5C49-DE29-F729-B34E81CA0B3D}"/>
          </ac:grpSpMkLst>
        </pc:grpChg>
        <pc:grpChg chg="del">
          <ac:chgData name="Kokchun Giang" userId="67e2125d-ec8c-4323-9653-9824a2ad815f" providerId="ADAL" clId="{DCC54989-7FD2-5047-809B-27BA7E8DEEE2}" dt="2024-01-25T17:42:45.492" v="156" actId="478"/>
          <ac:grpSpMkLst>
            <pc:docMk/>
            <pc:sldMk cId="2303502608" sldId="331"/>
            <ac:grpSpMk id="795" creationId="{614691FE-B391-F224-0FD4-67183BAED134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7" creationId="{2BE90661-D8E2-C041-DBAB-61EAA69074D1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8" creationId="{350A1C36-05D4-FEA8-DE8B-D0C515F05AD8}"/>
          </ac:grpSpMkLst>
        </pc:grpChg>
        <pc:grpChg chg="mod">
          <ac:chgData name="Kokchun Giang" userId="67e2125d-ec8c-4323-9653-9824a2ad815f" providerId="ADAL" clId="{DCC54989-7FD2-5047-809B-27BA7E8DEEE2}" dt="2024-01-25T17:51:31.257" v="372"/>
          <ac:grpSpMkLst>
            <pc:docMk/>
            <pc:sldMk cId="2303502608" sldId="331"/>
            <ac:grpSpMk id="809" creationId="{48D53DF0-268B-F136-1A82-59FF26918FC8}"/>
          </ac:grpSpMkLst>
        </pc:grpChg>
        <pc:grpChg chg="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818" creationId="{06BCC809-57EF-1A97-977A-D5BBCB8536BB}"/>
          </ac:grpSpMkLst>
        </pc:grpChg>
        <pc:grpChg chg="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819" creationId="{C3C69143-77B3-BB2D-3FED-78E4734A331C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7" creationId="{C76A4BEF-F415-30E9-6C0F-B9EC85387BAE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8" creationId="{530C0733-427D-1C36-1AF4-EE0F90E26CB4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39" creationId="{5E97A514-85C4-A5F8-0337-5E6998B9B8B7}"/>
          </ac:grpSpMkLst>
        </pc:grpChg>
        <pc:grpChg chg="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845" creationId="{BE36C00D-C273-F0ED-F03F-F8CCE7610D8F}"/>
          </ac:grpSpMkLst>
        </pc:grpChg>
        <pc:grpChg chg="del mod">
          <ac:chgData name="Kokchun Giang" userId="67e2125d-ec8c-4323-9653-9824a2ad815f" providerId="ADAL" clId="{DCC54989-7FD2-5047-809B-27BA7E8DEEE2}" dt="2024-01-25T17:52:08.368" v="419"/>
          <ac:grpSpMkLst>
            <pc:docMk/>
            <pc:sldMk cId="2303502608" sldId="331"/>
            <ac:grpSpMk id="853" creationId="{238ED834-1664-398D-6151-22E3FF916F61}"/>
          </ac:grpSpMkLst>
        </pc:grpChg>
        <pc:grpChg chg="del mod">
          <ac:chgData name="Kokchun Giang" userId="67e2125d-ec8c-4323-9653-9824a2ad815f" providerId="ADAL" clId="{DCC54989-7FD2-5047-809B-27BA7E8DEEE2}" dt="2024-01-25T17:52:11.401" v="426"/>
          <ac:grpSpMkLst>
            <pc:docMk/>
            <pc:sldMk cId="2303502608" sldId="331"/>
            <ac:grpSpMk id="855" creationId="{14029E67-7EC9-49EA-B3F6-B114714E75EA}"/>
          </ac:grpSpMkLst>
        </pc:grpChg>
        <pc:grpChg chg="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862" creationId="{FBB338EB-0D30-AFAA-8B89-6C32C3F7BA11}"/>
          </ac:grpSpMkLst>
        </pc:grpChg>
        <pc:grpChg chg="mod">
          <ac:chgData name="Kokchun Giang" userId="67e2125d-ec8c-4323-9653-9824a2ad815f" providerId="ADAL" clId="{DCC54989-7FD2-5047-809B-27BA7E8DEEE2}" dt="2024-01-25T17:52:15.888" v="431"/>
          <ac:grpSpMkLst>
            <pc:docMk/>
            <pc:sldMk cId="2303502608" sldId="331"/>
            <ac:grpSpMk id="865" creationId="{F5220F47-40D0-EF49-8B18-5AF083D5DDA1}"/>
          </ac:grpSpMkLst>
        </pc:grpChg>
        <pc:grpChg chg="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879" creationId="{9ECF31D8-5777-83CC-01AE-9693D1DF68C0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889" creationId="{6920790D-22A5-481B-11F5-98B670DC3150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892" creationId="{848115DE-C554-B35C-474A-67A44FE89EC9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900" creationId="{5D91A447-B3E7-D063-55C7-12F6FDBFB78B}"/>
          </ac:grpSpMkLst>
        </pc:grpChg>
        <pc:grpChg chg="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903" creationId="{171FAFFA-C8CA-2A0C-04BA-3CB9FFC3CAE1}"/>
          </ac:grpSpMkLst>
        </pc:grpChg>
        <pc:grpChg chg="mod">
          <ac:chgData name="Kokchun Giang" userId="67e2125d-ec8c-4323-9653-9824a2ad815f" providerId="ADAL" clId="{DCC54989-7FD2-5047-809B-27BA7E8DEEE2}" dt="2024-01-25T18:02:39.676" v="862" actId="164"/>
          <ac:grpSpMkLst>
            <pc:docMk/>
            <pc:sldMk cId="2303502608" sldId="331"/>
            <ac:grpSpMk id="915" creationId="{5B226A96-1E2E-5C5A-5C62-B30A38889C5E}"/>
          </ac:grpSpMkLst>
        </pc:grpChg>
        <pc:grpChg chg="mod">
          <ac:chgData name="Kokchun Giang" userId="67e2125d-ec8c-4323-9653-9824a2ad815f" providerId="ADAL" clId="{DCC54989-7FD2-5047-809B-27BA7E8DEEE2}" dt="2024-01-25T18:02:39.676" v="862" actId="164"/>
          <ac:grpSpMkLst>
            <pc:docMk/>
            <pc:sldMk cId="2303502608" sldId="331"/>
            <ac:grpSpMk id="916" creationId="{6B4CDB76-A1BB-B33E-CCCF-1DB91608F600}"/>
          </ac:grpSpMkLst>
        </pc:grpChg>
        <pc:grpChg chg="mod">
          <ac:chgData name="Kokchun Giang" userId="67e2125d-ec8c-4323-9653-9824a2ad815f" providerId="ADAL" clId="{DCC54989-7FD2-5047-809B-27BA7E8DEEE2}" dt="2024-01-25T17:53:43.002" v="488"/>
          <ac:grpSpMkLst>
            <pc:docMk/>
            <pc:sldMk cId="2303502608" sldId="331"/>
            <ac:grpSpMk id="920" creationId="{ABE259AE-3D8C-B52F-D619-B3D04AFCD355}"/>
          </ac:grpSpMkLst>
        </pc:grpChg>
        <pc:grpChg chg="mod">
          <ac:chgData name="Kokchun Giang" userId="67e2125d-ec8c-4323-9653-9824a2ad815f" providerId="ADAL" clId="{DCC54989-7FD2-5047-809B-27BA7E8DEEE2}" dt="2024-01-25T18:02:33.313" v="861" actId="1076"/>
          <ac:grpSpMkLst>
            <pc:docMk/>
            <pc:sldMk cId="2303502608" sldId="331"/>
            <ac:grpSpMk id="927" creationId="{55F19EF0-859E-E389-46D4-28CFB8EA4327}"/>
          </ac:grpSpMkLst>
        </pc:grpChg>
        <pc:grpChg chg="del mod">
          <ac:chgData name="Kokchun Giang" userId="67e2125d-ec8c-4323-9653-9824a2ad815f" providerId="ADAL" clId="{DCC54989-7FD2-5047-809B-27BA7E8DEEE2}" dt="2024-01-25T17:55:01.118" v="537"/>
          <ac:grpSpMkLst>
            <pc:docMk/>
            <pc:sldMk cId="2303502608" sldId="331"/>
            <ac:grpSpMk id="936" creationId="{F624FB0F-2F40-3723-57EB-51582BE0AD0A}"/>
          </ac:grpSpMkLst>
        </pc:grpChg>
        <pc:grpChg chg="add del mod">
          <ac:chgData name="Kokchun Giang" userId="67e2125d-ec8c-4323-9653-9824a2ad815f" providerId="ADAL" clId="{DCC54989-7FD2-5047-809B-27BA7E8DEEE2}" dt="2024-01-25T17:55:01.120" v="542"/>
          <ac:grpSpMkLst>
            <pc:docMk/>
            <pc:sldMk cId="2303502608" sldId="331"/>
            <ac:grpSpMk id="937" creationId="{3316DC38-AC04-2ED9-D668-1446A36582FA}"/>
          </ac:grpSpMkLst>
        </pc:grpChg>
        <pc:grpChg chg="add del mod">
          <ac:chgData name="Kokchun Giang" userId="67e2125d-ec8c-4323-9653-9824a2ad815f" providerId="ADAL" clId="{DCC54989-7FD2-5047-809B-27BA7E8DEEE2}" dt="2024-01-25T17:55:01.119" v="541"/>
          <ac:grpSpMkLst>
            <pc:docMk/>
            <pc:sldMk cId="2303502608" sldId="331"/>
            <ac:grpSpMk id="942" creationId="{3DDE0028-08F9-F6A0-AA44-E06E4730F76B}"/>
          </ac:grpSpMkLst>
        </pc:grpChg>
        <pc:grpChg chg="mod">
          <ac:chgData name="Kokchun Giang" userId="67e2125d-ec8c-4323-9653-9824a2ad815f" providerId="ADAL" clId="{DCC54989-7FD2-5047-809B-27BA7E8DEEE2}" dt="2024-01-25T17:54:56.588" v="533"/>
          <ac:grpSpMkLst>
            <pc:docMk/>
            <pc:sldMk cId="2303502608" sldId="331"/>
            <ac:grpSpMk id="944" creationId="{CF921AD7-9532-B6D4-57E4-EB8906C9F02C}"/>
          </ac:grpSpMkLst>
        </pc:grpChg>
        <pc:grpChg chg="mod">
          <ac:chgData name="Kokchun Giang" userId="67e2125d-ec8c-4323-9653-9824a2ad815f" providerId="ADAL" clId="{DCC54989-7FD2-5047-809B-27BA7E8DEEE2}" dt="2024-01-25T17:54:55.752" v="528"/>
          <ac:grpSpMkLst>
            <pc:docMk/>
            <pc:sldMk cId="2303502608" sldId="331"/>
            <ac:grpSpMk id="949" creationId="{0C932FCB-0CD2-E377-85D7-7CB0372EC65F}"/>
          </ac:grpSpMkLst>
        </pc:grpChg>
        <pc:grpChg chg="add del mod">
          <ac:chgData name="Kokchun Giang" userId="67e2125d-ec8c-4323-9653-9824a2ad815f" providerId="ADAL" clId="{DCC54989-7FD2-5047-809B-27BA7E8DEEE2}" dt="2024-01-25T17:54:55.548" v="526"/>
          <ac:grpSpMkLst>
            <pc:docMk/>
            <pc:sldMk cId="2303502608" sldId="331"/>
            <ac:grpSpMk id="951" creationId="{9DC214EA-B142-7763-2BE9-553E04252F8C}"/>
          </ac:grpSpMkLst>
        </pc:grpChg>
        <pc:grpChg chg="mod">
          <ac:chgData name="Kokchun Giang" userId="67e2125d-ec8c-4323-9653-9824a2ad815f" providerId="ADAL" clId="{DCC54989-7FD2-5047-809B-27BA7E8DEEE2}" dt="2024-01-25T17:54:55.290" v="524"/>
          <ac:grpSpMkLst>
            <pc:docMk/>
            <pc:sldMk cId="2303502608" sldId="331"/>
            <ac:grpSpMk id="953" creationId="{220DFB54-0418-7B86-80D1-71294E984F71}"/>
          </ac:grpSpMkLst>
        </pc:grpChg>
        <pc:grpChg chg="del mod">
          <ac:chgData name="Kokchun Giang" userId="67e2125d-ec8c-4323-9653-9824a2ad815f" providerId="ADAL" clId="{DCC54989-7FD2-5047-809B-27BA7E8DEEE2}" dt="2024-01-25T17:55:29.939" v="572"/>
          <ac:grpSpMkLst>
            <pc:docMk/>
            <pc:sldMk cId="2303502608" sldId="331"/>
            <ac:grpSpMk id="959" creationId="{E0E4DA06-AE3D-B367-B978-9D57078E7DE1}"/>
          </ac:grpSpMkLst>
        </pc:grpChg>
        <pc:grpChg chg="del mod">
          <ac:chgData name="Kokchun Giang" userId="67e2125d-ec8c-4323-9653-9824a2ad815f" providerId="ADAL" clId="{DCC54989-7FD2-5047-809B-27BA7E8DEEE2}" dt="2024-01-25T17:55:29.940" v="573"/>
          <ac:grpSpMkLst>
            <pc:docMk/>
            <pc:sldMk cId="2303502608" sldId="331"/>
            <ac:grpSpMk id="969" creationId="{58D2B423-AA34-09DC-3A73-E9B44A6F1DE4}"/>
          </ac:grpSpMkLst>
        </pc:grpChg>
        <pc:grpChg chg="del mod">
          <ac:chgData name="Kokchun Giang" userId="67e2125d-ec8c-4323-9653-9824a2ad815f" providerId="ADAL" clId="{DCC54989-7FD2-5047-809B-27BA7E8DEEE2}" dt="2024-01-25T17:55:29.937" v="568"/>
          <ac:grpSpMkLst>
            <pc:docMk/>
            <pc:sldMk cId="2303502608" sldId="331"/>
            <ac:grpSpMk id="970" creationId="{7A2E016C-4CD9-8596-AE03-37BB8DB3DEC0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79" creationId="{53BF937C-1209-0FC5-0C1B-BD7F6524256F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0" creationId="{9FB9E86B-A8CD-200F-A3BC-4DF964BD3CA0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5" creationId="{F0A3B7CB-0A6B-DEDD-244B-310247F33C7D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88" creationId="{761251A4-5E0F-60DB-8D6C-E9E9D83D55EA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994" creationId="{A7C824B9-E214-C137-C45F-9604D6DB5CFB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008" creationId="{459A7E4F-7181-9F21-48BD-E6475AE3EF64}"/>
          </ac:grpSpMkLst>
        </pc:grpChg>
        <pc:grpChg chg="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009" creationId="{F68525BF-9959-56B1-3636-C6B616C56D49}"/>
          </ac:grpSpMkLst>
        </pc:grpChg>
        <pc:grpChg chg="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026" creationId="{5D393BD0-0EF9-4E71-F1CD-6E9FC179B383}"/>
          </ac:grpSpMkLst>
        </pc:grpChg>
        <pc:grpChg chg="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027" creationId="{23A8F124-B95B-83F0-C35A-1FA9F9343175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35" creationId="{C8ABCF18-1F75-791F-B8D9-D77D5EB17237}"/>
          </ac:grpSpMkLst>
        </pc:grpChg>
        <pc:grpChg chg="del mod">
          <ac:chgData name="Kokchun Giang" userId="67e2125d-ec8c-4323-9653-9824a2ad815f" providerId="ADAL" clId="{DCC54989-7FD2-5047-809B-27BA7E8DEEE2}" dt="2024-01-25T17:56:30.298" v="642"/>
          <ac:grpSpMkLst>
            <pc:docMk/>
            <pc:sldMk cId="2303502608" sldId="331"/>
            <ac:grpSpMk id="1038" creationId="{5FCB66EB-2A04-C4C4-FADE-76F9F030886F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40" creationId="{DE69EF09-5074-B764-0ADD-C548CCE7500F}"/>
          </ac:grpSpMkLst>
        </pc:grpChg>
        <pc:grpChg chg="mod">
          <ac:chgData name="Kokchun Giang" userId="67e2125d-ec8c-4323-9653-9824a2ad815f" providerId="ADAL" clId="{DCC54989-7FD2-5047-809B-27BA7E8DEEE2}" dt="2024-01-25T17:56:47.865" v="652" actId="164"/>
          <ac:grpSpMkLst>
            <pc:docMk/>
            <pc:sldMk cId="2303502608" sldId="331"/>
            <ac:grpSpMk id="1049" creationId="{1EA45EB9-D2FA-F683-00C7-995FCC86A05B}"/>
          </ac:grpSpMkLst>
        </pc:grpChg>
        <pc:grpChg chg="add 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50" creationId="{70A214DD-8F55-4D0E-2CC0-52D50F7A6CA7}"/>
          </ac:grpSpMkLst>
        </pc:grpChg>
        <pc:grpChg chg="del mod">
          <ac:chgData name="Kokchun Giang" userId="67e2125d-ec8c-4323-9653-9824a2ad815f" providerId="ADAL" clId="{DCC54989-7FD2-5047-809B-27BA7E8DEEE2}" dt="2024-01-25T17:57:08.440" v="665"/>
          <ac:grpSpMkLst>
            <pc:docMk/>
            <pc:sldMk cId="2303502608" sldId="331"/>
            <ac:grpSpMk id="1054" creationId="{561E0402-3C09-3333-0407-C45D80A26E43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62" creationId="{AFB52E07-DAE3-D07F-3232-0D05F5660B46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65" creationId="{F18337AC-FC86-13D0-6429-6969D1747117}"/>
          </ac:grpSpMkLst>
        </pc:grpChg>
        <pc:grpChg chg="del mod">
          <ac:chgData name="Kokchun Giang" userId="67e2125d-ec8c-4323-9653-9824a2ad815f" providerId="ADAL" clId="{DCC54989-7FD2-5047-809B-27BA7E8DEEE2}" dt="2024-01-25T17:57:14.883" v="678"/>
          <ac:grpSpMkLst>
            <pc:docMk/>
            <pc:sldMk cId="2303502608" sldId="331"/>
            <ac:grpSpMk id="1070" creationId="{59E13571-CC89-4785-CBF5-DFD96858F1C3}"/>
          </ac:grpSpMkLst>
        </pc:grpChg>
        <pc:grpChg chg="del mod">
          <ac:chgData name="Kokchun Giang" userId="67e2125d-ec8c-4323-9653-9824a2ad815f" providerId="ADAL" clId="{DCC54989-7FD2-5047-809B-27BA7E8DEEE2}" dt="2024-01-25T17:57:16.104" v="681"/>
          <ac:grpSpMkLst>
            <pc:docMk/>
            <pc:sldMk cId="2303502608" sldId="331"/>
            <ac:grpSpMk id="1075" creationId="{826A23BB-E359-D9BA-6575-98ECFE3A4B79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78" creationId="{178E400D-DB33-4C91-F26E-D58738F32CBF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081" creationId="{A912777D-95C0-E40E-7C72-C0686A2DE528}"/>
          </ac:grpSpMkLst>
        </pc:grpChg>
        <pc:grpChg chg="mod">
          <ac:chgData name="Kokchun Giang" userId="67e2125d-ec8c-4323-9653-9824a2ad815f" providerId="ADAL" clId="{DCC54989-7FD2-5047-809B-27BA7E8DEEE2}" dt="2024-01-25T17:57:26.130" v="693"/>
          <ac:grpSpMkLst>
            <pc:docMk/>
            <pc:sldMk cId="2303502608" sldId="331"/>
            <ac:grpSpMk id="1088" creationId="{BDAEF6CF-A548-F6DB-536B-D60BF8FEA910}"/>
          </ac:grpSpMkLst>
        </pc:grpChg>
        <pc:grpChg chg="del mod">
          <ac:chgData name="Kokchun Giang" userId="67e2125d-ec8c-4323-9653-9824a2ad815f" providerId="ADAL" clId="{DCC54989-7FD2-5047-809B-27BA7E8DEEE2}" dt="2024-01-25T17:57:40.447" v="713"/>
          <ac:grpSpMkLst>
            <pc:docMk/>
            <pc:sldMk cId="2303502608" sldId="331"/>
            <ac:grpSpMk id="1099" creationId="{CD843A5E-2C73-FE2F-1DDC-4C25B85963AD}"/>
          </ac:grpSpMkLst>
        </pc:grpChg>
        <pc:grpChg chg="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103" creationId="{8120E387-BC3A-2237-5898-ABDFD0CE4FC0}"/>
          </ac:grpSpMkLst>
        </pc:grpChg>
        <pc:grpChg chg="mod">
          <ac:chgData name="Kokchun Giang" userId="67e2125d-ec8c-4323-9653-9824a2ad815f" providerId="ADAL" clId="{DCC54989-7FD2-5047-809B-27BA7E8DEEE2}" dt="2024-01-25T17:58:46.120" v="722"/>
          <ac:grpSpMkLst>
            <pc:docMk/>
            <pc:sldMk cId="2303502608" sldId="331"/>
            <ac:grpSpMk id="1110" creationId="{1BEC7C59-37EC-7574-441D-C109328A10A2}"/>
          </ac:grpSpMkLst>
        </pc:grpChg>
        <pc:grpChg chg="mod">
          <ac:chgData name="Kokchun Giang" userId="67e2125d-ec8c-4323-9653-9824a2ad815f" providerId="ADAL" clId="{DCC54989-7FD2-5047-809B-27BA7E8DEEE2}" dt="2024-01-25T17:58:46.120" v="722"/>
          <ac:grpSpMkLst>
            <pc:docMk/>
            <pc:sldMk cId="2303502608" sldId="331"/>
            <ac:grpSpMk id="1111" creationId="{E447150C-EE6B-7E59-24B0-4293D9A0F41F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24" creationId="{579D02B0-2A77-1B09-A08D-C6EC37C9C54D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25" creationId="{6639D742-A978-0C5D-3227-197A04968473}"/>
          </ac:grpSpMkLst>
        </pc:grpChg>
        <pc:grpChg chg="del mod">
          <ac:chgData name="Kokchun Giang" userId="67e2125d-ec8c-4323-9653-9824a2ad815f" providerId="ADAL" clId="{DCC54989-7FD2-5047-809B-27BA7E8DEEE2}" dt="2024-01-25T17:58:59.267" v="748"/>
          <ac:grpSpMkLst>
            <pc:docMk/>
            <pc:sldMk cId="2303502608" sldId="331"/>
            <ac:grpSpMk id="1134" creationId="{427E0591-E629-5F9B-9E52-5BDF2B1756A9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36" creationId="{87FC3810-A43F-D1D8-D674-648DB3DD84D4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42" creationId="{EC41D25C-863D-D760-8F3B-732575424A76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0" creationId="{5F5319B3-2E42-5B1A-FC43-BC7A43E8E920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1" creationId="{33618BA7-36E2-D372-D3AF-57FD9077ED6C}"/>
          </ac:grpSpMkLst>
        </pc:grpChg>
        <pc:grpChg chg="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159" creationId="{3BAB8289-6FF5-E0C1-F0FA-39D164E00615}"/>
          </ac:grpSpMkLst>
        </pc:grpChg>
        <pc:grpChg chg="mod">
          <ac:chgData name="Kokchun Giang" userId="67e2125d-ec8c-4323-9653-9824a2ad815f" providerId="ADAL" clId="{DCC54989-7FD2-5047-809B-27BA7E8DEEE2}" dt="2024-01-25T18:01:46.560" v="851" actId="1076"/>
          <ac:grpSpMkLst>
            <pc:docMk/>
            <pc:sldMk cId="2303502608" sldId="331"/>
            <ac:grpSpMk id="1171" creationId="{BCD7548A-849C-1182-55DC-833E83E239C5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83" creationId="{6CD733FA-227D-CB6E-4A8C-8B0BAB55B101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84" creationId="{AD3C574A-9C19-B867-B231-EFC9C8FF422C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96" creationId="{F6DB8061-328E-045A-4B6D-74E40C77797D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197" creationId="{52D4CAD2-1F09-7CBF-03EB-0D6847C4212D}"/>
          </ac:grpSpMkLst>
        </pc:grpChg>
        <pc:grpChg chg="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203" creationId="{1BC9DDA0-0EF9-BE92-0010-3280EA27A45B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21" creationId="{C37F8580-352C-20FE-FC1F-BD1C929F7772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22" creationId="{AD83175F-9F7E-8F1F-E647-93C59C407A17}"/>
          </ac:grpSpMkLst>
        </pc:grpChg>
        <pc:grpChg chg="del mod">
          <ac:chgData name="Kokchun Giang" userId="67e2125d-ec8c-4323-9653-9824a2ad815f" providerId="ADAL" clId="{DCC54989-7FD2-5047-809B-27BA7E8DEEE2}" dt="2024-01-25T18:01:26.717" v="837"/>
          <ac:grpSpMkLst>
            <pc:docMk/>
            <pc:sldMk cId="2303502608" sldId="331"/>
            <ac:grpSpMk id="1223" creationId="{91B5F392-54E0-1BD9-215F-5551E7998F14}"/>
          </ac:grpSpMkLst>
        </pc:grpChg>
        <pc:grpChg chg="del mod">
          <ac:chgData name="Kokchun Giang" userId="67e2125d-ec8c-4323-9653-9824a2ad815f" providerId="ADAL" clId="{DCC54989-7FD2-5047-809B-27BA7E8DEEE2}" dt="2024-01-25T18:01:26.717" v="837"/>
          <ac:grpSpMkLst>
            <pc:docMk/>
            <pc:sldMk cId="2303502608" sldId="331"/>
            <ac:grpSpMk id="1224" creationId="{0A66B841-454F-E8D0-B115-083612D6E057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31" creationId="{7DF8BEBF-97D0-0DA9-6749-2932C8F1428A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32" creationId="{44B363EE-81CD-4981-7DF9-C409808F6D92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45" creationId="{93FF4455-7130-2925-8CDF-3DDE6DE3CC50}"/>
          </ac:grpSpMkLst>
        </pc:grpChg>
        <pc:grpChg chg="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254" creationId="{93DBC631-FC73-EC5E-B3CF-C2658F03501F}"/>
          </ac:grpSpMkLst>
        </pc:grpChg>
        <pc:grpChg chg="add mod">
          <ac:chgData name="Kokchun Giang" userId="67e2125d-ec8c-4323-9653-9824a2ad815f" providerId="ADAL" clId="{DCC54989-7FD2-5047-809B-27BA7E8DEEE2}" dt="2024-01-25T18:02:46.403" v="864" actId="164"/>
          <ac:grpSpMkLst>
            <pc:docMk/>
            <pc:sldMk cId="2303502608" sldId="331"/>
            <ac:grpSpMk id="1255" creationId="{E5514F1B-7CCF-51C3-F30F-87B98A483826}"/>
          </ac:grpSpMkLst>
        </pc:grpChg>
        <pc:grpChg chg="add mod">
          <ac:chgData name="Kokchun Giang" userId="67e2125d-ec8c-4323-9653-9824a2ad815f" providerId="ADAL" clId="{DCC54989-7FD2-5047-809B-27BA7E8DEEE2}" dt="2024-01-25T18:02:48.257" v="865" actId="1076"/>
          <ac:grpSpMkLst>
            <pc:docMk/>
            <pc:sldMk cId="2303502608" sldId="331"/>
            <ac:grpSpMk id="1256" creationId="{791734F2-99C6-36AF-78F2-C888515970F5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2" creationId="{3DFD5F6A-8815-9708-F472-219F8E0C7C07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3" creationId="{D1D519B4-DD4F-FF0D-D969-D8899D0DFFEA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74" creationId="{1E274601-16C7-F17F-CA2A-C194948868DD}"/>
          </ac:grpSpMkLst>
        </pc:grpChg>
        <pc:grpChg chg="del mod">
          <ac:chgData name="Kokchun Giang" userId="67e2125d-ec8c-4323-9653-9824a2ad815f" providerId="ADAL" clId="{DCC54989-7FD2-5047-809B-27BA7E8DEEE2}" dt="2024-01-25T18:03:06.866" v="893"/>
          <ac:grpSpMkLst>
            <pc:docMk/>
            <pc:sldMk cId="2303502608" sldId="331"/>
            <ac:grpSpMk id="1281" creationId="{C976088B-0C2E-ED1F-2C62-97E13963DC6F}"/>
          </ac:grpSpMkLst>
        </pc:grpChg>
        <pc:grpChg chg="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86" creationId="{7188BC9F-63F6-4780-D2F0-A460B7EE7C7E}"/>
          </ac:grpSpMkLst>
        </pc:grpChg>
        <pc:grpChg chg="add mod">
          <ac:chgData name="Kokchun Giang" userId="67e2125d-ec8c-4323-9653-9824a2ad815f" providerId="ADAL" clId="{DCC54989-7FD2-5047-809B-27BA7E8DEEE2}" dt="2024-01-25T20:10:13.889" v="2180" actId="164"/>
          <ac:grpSpMkLst>
            <pc:docMk/>
            <pc:sldMk cId="2303502608" sldId="331"/>
            <ac:grpSpMk id="1288" creationId="{89DE4184-C38E-96C3-6869-FAB9C597B41E}"/>
          </ac:grpSpMkLst>
        </pc:grpChg>
        <pc:grpChg chg="add mod">
          <ac:chgData name="Kokchun Giang" userId="67e2125d-ec8c-4323-9653-9824a2ad815f" providerId="ADAL" clId="{DCC54989-7FD2-5047-809B-27BA7E8DEEE2}" dt="2024-01-25T20:10:19.877" v="2181" actId="164"/>
          <ac:grpSpMkLst>
            <pc:docMk/>
            <pc:sldMk cId="2303502608" sldId="331"/>
            <ac:grpSpMk id="1289" creationId="{5688F862-711A-AE56-2F72-FC0388092A0F}"/>
          </ac:grpSpMkLst>
        </pc:grpChg>
        <pc:grpChg chg="add mod">
          <ac:chgData name="Kokchun Giang" userId="67e2125d-ec8c-4323-9653-9824a2ad815f" providerId="ADAL" clId="{DCC54989-7FD2-5047-809B-27BA7E8DEEE2}" dt="2024-01-25T20:10:23.266" v="2182" actId="164"/>
          <ac:grpSpMkLst>
            <pc:docMk/>
            <pc:sldMk cId="2303502608" sldId="331"/>
            <ac:grpSpMk id="1290" creationId="{6A4A45D1-18C3-3405-A806-4048A80343AD}"/>
          </ac:grpSpMkLst>
        </pc:grpChg>
        <pc:grpChg chg="add mod">
          <ac:chgData name="Kokchun Giang" userId="67e2125d-ec8c-4323-9653-9824a2ad815f" providerId="ADAL" clId="{DCC54989-7FD2-5047-809B-27BA7E8DEEE2}" dt="2024-01-25T20:10:25.779" v="2183" actId="164"/>
          <ac:grpSpMkLst>
            <pc:docMk/>
            <pc:sldMk cId="2303502608" sldId="331"/>
            <ac:grpSpMk id="1291" creationId="{BFA0BE4C-C7BB-02D5-1939-213D1B3F02D9}"/>
          </ac:grpSpMkLst>
        </pc:grpChg>
        <pc:grpChg chg="add mod">
          <ac:chgData name="Kokchun Giang" userId="67e2125d-ec8c-4323-9653-9824a2ad815f" providerId="ADAL" clId="{DCC54989-7FD2-5047-809B-27BA7E8DEEE2}" dt="2024-01-25T20:10:30.529" v="2184" actId="164"/>
          <ac:grpSpMkLst>
            <pc:docMk/>
            <pc:sldMk cId="2303502608" sldId="331"/>
            <ac:grpSpMk id="1292" creationId="{13ECB281-A0B0-14D7-D74A-580EF73A86FD}"/>
          </ac:grpSpMkLst>
        </pc:grpChg>
        <pc:grpChg chg="add mod">
          <ac:chgData name="Kokchun Giang" userId="67e2125d-ec8c-4323-9653-9824a2ad815f" providerId="ADAL" clId="{DCC54989-7FD2-5047-809B-27BA7E8DEEE2}" dt="2024-01-25T20:10:35.563" v="2185" actId="164"/>
          <ac:grpSpMkLst>
            <pc:docMk/>
            <pc:sldMk cId="2303502608" sldId="331"/>
            <ac:grpSpMk id="1293" creationId="{5C3A93CE-4290-C345-04A9-FD62D0D51C97}"/>
          </ac:grpSpMkLst>
        </pc:grpChg>
        <pc:grpChg chg="add mod">
          <ac:chgData name="Kokchun Giang" userId="67e2125d-ec8c-4323-9653-9824a2ad815f" providerId="ADAL" clId="{DCC54989-7FD2-5047-809B-27BA7E8DEEE2}" dt="2024-01-25T20:10:46.680" v="2186" actId="164"/>
          <ac:grpSpMkLst>
            <pc:docMk/>
            <pc:sldMk cId="2303502608" sldId="331"/>
            <ac:grpSpMk id="1294" creationId="{9C8559A3-B3E6-B4A0-01C1-74510C336DCC}"/>
          </ac:grpSpMkLst>
        </pc:grpChg>
        <pc:grpChg chg="add mod">
          <ac:chgData name="Kokchun Giang" userId="67e2125d-ec8c-4323-9653-9824a2ad815f" providerId="ADAL" clId="{DCC54989-7FD2-5047-809B-27BA7E8DEEE2}" dt="2024-01-25T20:10:50.336" v="2187" actId="164"/>
          <ac:grpSpMkLst>
            <pc:docMk/>
            <pc:sldMk cId="2303502608" sldId="331"/>
            <ac:grpSpMk id="1295" creationId="{5C32E2CA-4F60-5980-8867-3792C72546E7}"/>
          </ac:grpSpMkLst>
        </pc:grpChg>
        <pc:grpChg chg="add mod">
          <ac:chgData name="Kokchun Giang" userId="67e2125d-ec8c-4323-9653-9824a2ad815f" providerId="ADAL" clId="{DCC54989-7FD2-5047-809B-27BA7E8DEEE2}" dt="2024-01-25T20:10:55.299" v="2188" actId="164"/>
          <ac:grpSpMkLst>
            <pc:docMk/>
            <pc:sldMk cId="2303502608" sldId="331"/>
            <ac:grpSpMk id="1296" creationId="{54DA7CF2-A4A2-ED95-036B-5C6D53145500}"/>
          </ac:grpSpMkLst>
        </pc:grpChg>
        <pc:grpChg chg="add mod">
          <ac:chgData name="Kokchun Giang" userId="67e2125d-ec8c-4323-9653-9824a2ad815f" providerId="ADAL" clId="{DCC54989-7FD2-5047-809B-27BA7E8DEEE2}" dt="2024-01-25T20:11:02.367" v="2189" actId="164"/>
          <ac:grpSpMkLst>
            <pc:docMk/>
            <pc:sldMk cId="2303502608" sldId="331"/>
            <ac:grpSpMk id="1297" creationId="{BDF13368-3B0A-9FC1-5449-1AF53181B55A}"/>
          </ac:grpSpMkLst>
        </pc:grpChg>
        <pc:grpChg chg="add mod">
          <ac:chgData name="Kokchun Giang" userId="67e2125d-ec8c-4323-9653-9824a2ad815f" providerId="ADAL" clId="{DCC54989-7FD2-5047-809B-27BA7E8DEEE2}" dt="2024-01-25T20:11:08.101" v="2190" actId="164"/>
          <ac:grpSpMkLst>
            <pc:docMk/>
            <pc:sldMk cId="2303502608" sldId="331"/>
            <ac:grpSpMk id="1298" creationId="{AC8F9C59-E62C-E454-6D58-41493662C4FC}"/>
          </ac:grpSpMkLst>
        </pc:grpChg>
        <pc:grpChg chg="add mod">
          <ac:chgData name="Kokchun Giang" userId="67e2125d-ec8c-4323-9653-9824a2ad815f" providerId="ADAL" clId="{DCC54989-7FD2-5047-809B-27BA7E8DEEE2}" dt="2024-01-25T20:11:14.406" v="2191" actId="164"/>
          <ac:grpSpMkLst>
            <pc:docMk/>
            <pc:sldMk cId="2303502608" sldId="331"/>
            <ac:grpSpMk id="1299" creationId="{AABDEECB-6AFF-0E11-1722-D91AE1868AA2}"/>
          </ac:grpSpMkLst>
        </pc:grpChg>
        <pc:grpChg chg="add mod">
          <ac:chgData name="Kokchun Giang" userId="67e2125d-ec8c-4323-9653-9824a2ad815f" providerId="ADAL" clId="{DCC54989-7FD2-5047-809B-27BA7E8DEEE2}" dt="2024-01-25T20:11:19.094" v="2192" actId="164"/>
          <ac:grpSpMkLst>
            <pc:docMk/>
            <pc:sldMk cId="2303502608" sldId="331"/>
            <ac:grpSpMk id="1300" creationId="{F994D064-2DFA-01A1-8A3A-5F0CBA1DB5D7}"/>
          </ac:grpSpMkLst>
        </pc:grp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5" creationId="{C184E121-C617-AAE2-89EE-0762C894BA52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" creationId="{7BD5CABF-0DF7-4C87-9BDF-226C77900651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55" creationId="{3F95EC64-6696-8B00-A1B6-A54887C5BEE6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438" creationId="{80666FA2-C774-ACCB-D69C-0BBFE38A4DED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439" creationId="{7B010D74-9044-0A2D-F8B7-90ADC55B4F9F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3" creationId="{54225E41-C472-4068-9388-716D5351C3F4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4" creationId="{2FA556E7-D63C-DFF0-B60D-737EEA65F71F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5" creationId="{2760B868-F9D9-E970-B6D4-07D1EBDFC2BE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6" creationId="{CD1CD2FB-8AE1-0E8F-2D1E-EC2B7FC467D3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7" creationId="{E65BEB37-F610-E651-1C6C-E1A2783A3DFA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8" creationId="{7B8F1E22-CE60-74B4-875A-CE921B598366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69" creationId="{37465034-6DE6-F326-0159-634C6DC555C9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70" creationId="{291FE60C-AA81-72BC-D179-13C4723E0244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71" creationId="{656F71F8-0A83-8936-AF06-9A736AD52A30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4" creationId="{DEF4EFD0-8716-27AF-9F77-D617225B8416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5" creationId="{D9B4EDD7-8E97-E2EA-C0E2-50521F4DDB15}"/>
          </ac:inkMkLst>
        </pc:inkChg>
        <pc:inkChg chg="add mod">
          <ac:chgData name="Kokchun Giang" userId="67e2125d-ec8c-4323-9653-9824a2ad815f" providerId="ADAL" clId="{DCC54989-7FD2-5047-809B-27BA7E8DEEE2}" dt="2024-01-25T17:50:29.716" v="302"/>
          <ac:inkMkLst>
            <pc:docMk/>
            <pc:sldMk cId="2303502608" sldId="331"/>
            <ac:inkMk id="486" creationId="{55B6EC80-2E03-9248-27C5-983AF89F6478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489" creationId="{5E144D35-FADB-048A-ABC8-00B04A246A77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492" creationId="{D15AC38A-DC9B-C48D-E041-ED83E108FA55}"/>
          </ac:inkMkLst>
        </pc:inkChg>
        <pc:inkChg chg="add mod">
          <ac:chgData name="Kokchun Giang" userId="67e2125d-ec8c-4323-9653-9824a2ad815f" providerId="ADAL" clId="{DCC54989-7FD2-5047-809B-27BA7E8DEEE2}" dt="2024-01-25T17:50:47.491" v="307"/>
          <ac:inkMkLst>
            <pc:docMk/>
            <pc:sldMk cId="2303502608" sldId="331"/>
            <ac:inkMk id="529" creationId="{0051A9AA-D631-82A4-2CD0-5425575C33CE}"/>
          </ac:inkMkLst>
        </pc:inkChg>
        <pc:inkChg chg="add del mod">
          <ac:chgData name="Kokchun Giang" userId="67e2125d-ec8c-4323-9653-9824a2ad815f" providerId="ADAL" clId="{DCC54989-7FD2-5047-809B-27BA7E8DEEE2}" dt="2024-01-25T17:50:55.503" v="323" actId="9405"/>
          <ac:inkMkLst>
            <pc:docMk/>
            <pc:sldMk cId="2303502608" sldId="331"/>
            <ac:inkMk id="572" creationId="{369F8099-BA18-7547-E40D-C1DD57A7ED0E}"/>
          </ac:inkMkLst>
        </pc:inkChg>
        <pc:inkChg chg="add del mod">
          <ac:chgData name="Kokchun Giang" userId="67e2125d-ec8c-4323-9653-9824a2ad815f" providerId="ADAL" clId="{DCC54989-7FD2-5047-809B-27BA7E8DEEE2}" dt="2024-01-25T17:50:55.095" v="322" actId="9405"/>
          <ac:inkMkLst>
            <pc:docMk/>
            <pc:sldMk cId="2303502608" sldId="331"/>
            <ac:inkMk id="573" creationId="{D6D62C23-5072-7293-669A-7EF10B231C19}"/>
          </ac:inkMkLst>
        </pc:inkChg>
        <pc:inkChg chg="add del mod">
          <ac:chgData name="Kokchun Giang" userId="67e2125d-ec8c-4323-9653-9824a2ad815f" providerId="ADAL" clId="{DCC54989-7FD2-5047-809B-27BA7E8DEEE2}" dt="2024-01-25T17:50:54.833" v="321" actId="9405"/>
          <ac:inkMkLst>
            <pc:docMk/>
            <pc:sldMk cId="2303502608" sldId="331"/>
            <ac:inkMk id="574" creationId="{807B61DF-F597-4FE9-C824-C5AA4F6AE014}"/>
          </ac:inkMkLst>
        </pc:inkChg>
        <pc:inkChg chg="add del mod">
          <ac:chgData name="Kokchun Giang" userId="67e2125d-ec8c-4323-9653-9824a2ad815f" providerId="ADAL" clId="{DCC54989-7FD2-5047-809B-27BA7E8DEEE2}" dt="2024-01-25T17:50:54.600" v="320" actId="9405"/>
          <ac:inkMkLst>
            <pc:docMk/>
            <pc:sldMk cId="2303502608" sldId="331"/>
            <ac:inkMk id="575" creationId="{F7D1EA1A-D399-77DC-BEA1-F270C5170678}"/>
          </ac:inkMkLst>
        </pc:inkChg>
        <pc:inkChg chg="add del mod">
          <ac:chgData name="Kokchun Giang" userId="67e2125d-ec8c-4323-9653-9824a2ad815f" providerId="ADAL" clId="{DCC54989-7FD2-5047-809B-27BA7E8DEEE2}" dt="2024-01-25T17:50:54.262" v="319" actId="9405"/>
          <ac:inkMkLst>
            <pc:docMk/>
            <pc:sldMk cId="2303502608" sldId="331"/>
            <ac:inkMk id="576" creationId="{C22400CE-5CF1-F760-DF85-D7AF03CB519A}"/>
          </ac:inkMkLst>
        </pc:inkChg>
        <pc:inkChg chg="add del mod">
          <ac:chgData name="Kokchun Giang" userId="67e2125d-ec8c-4323-9653-9824a2ad815f" providerId="ADAL" clId="{DCC54989-7FD2-5047-809B-27BA7E8DEEE2}" dt="2024-01-25T17:50:53.968" v="318" actId="9405"/>
          <ac:inkMkLst>
            <pc:docMk/>
            <pc:sldMk cId="2303502608" sldId="331"/>
            <ac:inkMk id="577" creationId="{79459744-E2B4-8ED3-50DD-B91786EC791A}"/>
          </ac:inkMkLst>
        </pc:inkChg>
        <pc:inkChg chg="add del mod">
          <ac:chgData name="Kokchun Giang" userId="67e2125d-ec8c-4323-9653-9824a2ad815f" providerId="ADAL" clId="{DCC54989-7FD2-5047-809B-27BA7E8DEEE2}" dt="2024-01-25T17:50:53.725" v="317"/>
          <ac:inkMkLst>
            <pc:docMk/>
            <pc:sldMk cId="2303502608" sldId="331"/>
            <ac:inkMk id="578" creationId="{1DEC237E-9AE5-8D3A-D75A-73476BD33C4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1" creationId="{0B26BE0B-CA00-306C-AFE8-71BED787B786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2" creationId="{581CC03B-AD34-0485-4F6C-526165197D8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3" creationId="{94EE0630-A1BC-FFE5-96D8-FEAF0602168B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4" creationId="{7E6CB912-48C4-58DA-850D-0D39F933D8F9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5" creationId="{71B574F4-DF4D-0067-8D39-F045F90FC55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6" creationId="{3AB67960-5314-F59A-41E6-95EE5F8E261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7" creationId="{2379104D-6CE6-D1B9-12AF-EDA0EC15926A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8" creationId="{7F5C01ED-4168-F84B-205D-6B12AF564FF2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89" creationId="{331AF838-CC88-0007-4EE3-FF0BA7E683DD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0" creationId="{55099564-61AA-0406-4793-8795FF2B7B4E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1" creationId="{9780642B-5EBD-5FB0-64E4-246C843D23F6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2" creationId="{B40A9A84-3118-986D-1524-4D37643157C3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3" creationId="{625B2FB2-4FCB-94B3-9F09-0C653D4718DF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596" creationId="{C398E9B5-1BF9-9AD3-E764-947BF39F99AA}"/>
          </ac:inkMkLst>
        </pc:inkChg>
        <pc:inkChg chg="add mod">
          <ac:chgData name="Kokchun Giang" userId="67e2125d-ec8c-4323-9653-9824a2ad815f" providerId="ADAL" clId="{DCC54989-7FD2-5047-809B-27BA7E8DEEE2}" dt="2024-01-25T17:51:01.988" v="339"/>
          <ac:inkMkLst>
            <pc:docMk/>
            <pc:sldMk cId="2303502608" sldId="331"/>
            <ac:inkMk id="610" creationId="{A0A292EE-6319-550D-1C5B-59B7C46F1ECE}"/>
          </ac:inkMkLst>
        </pc:inkChg>
        <pc:inkChg chg="add mod">
          <ac:chgData name="Kokchun Giang" userId="67e2125d-ec8c-4323-9653-9824a2ad815f" providerId="ADAL" clId="{DCC54989-7FD2-5047-809B-27BA7E8DEEE2}" dt="2024-01-25T17:51:03.260" v="342"/>
          <ac:inkMkLst>
            <pc:docMk/>
            <pc:sldMk cId="2303502608" sldId="331"/>
            <ac:inkMk id="619" creationId="{D96DAB9F-EA92-57DF-C660-A50F5EF39DFF}"/>
          </ac:inkMkLst>
        </pc:inkChg>
        <pc:inkChg chg="add mod">
          <ac:chgData name="Kokchun Giang" userId="67e2125d-ec8c-4323-9653-9824a2ad815f" providerId="ADAL" clId="{DCC54989-7FD2-5047-809B-27BA7E8DEEE2}" dt="2024-01-25T17:51:03.260" v="342"/>
          <ac:inkMkLst>
            <pc:docMk/>
            <pc:sldMk cId="2303502608" sldId="331"/>
            <ac:inkMk id="621" creationId="{D03F0B9C-81C6-230C-19C5-3CBDBB0648CE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7" creationId="{BF43B935-B46B-2167-12B5-6375A0A2344B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8" creationId="{B3EE7F8A-85CD-47FA-6530-958CFB7F088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29" creationId="{83027A32-B0BA-73E9-8634-A19734C2822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0" creationId="{7A7B2120-1039-11BC-2E2C-5E5991B5A91C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1" creationId="{94FC57D6-8BDE-B351-5370-E67014D45890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2" creationId="{B08C05BC-9267-0E20-9035-F9417B04D296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3" creationId="{1DB80443-9D8E-A0CE-B9C3-56DD724F6EED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37" creationId="{0732FC60-1CFA-2842-4F7E-258CABF28917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2" creationId="{418651D2-FE8E-9D33-AA2C-DCE8AE2519CA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3" creationId="{F6507877-ACDE-52D1-CE87-EFFC6223945D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4" creationId="{40C012E0-F312-1DCC-D05C-D255805C4DF4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5" creationId="{5A6D7357-9A73-D072-4A02-95C6359D90A3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686" creationId="{0FB84BFB-7AF4-3C33-8F9F-91D485097924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737" creationId="{C2FDF780-E8BA-BE36-E6DE-91CEE16752D5}"/>
          </ac:inkMkLst>
        </pc:inkChg>
        <pc:inkChg chg="add mod">
          <ac:chgData name="Kokchun Giang" userId="67e2125d-ec8c-4323-9653-9824a2ad815f" providerId="ADAL" clId="{DCC54989-7FD2-5047-809B-27BA7E8DEEE2}" dt="2024-01-25T17:51:16.688" v="358"/>
          <ac:inkMkLst>
            <pc:docMk/>
            <pc:sldMk cId="2303502608" sldId="331"/>
            <ac:inkMk id="756" creationId="{AB369320-1DFF-46F6-1371-23B2BAE47DC7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6" creationId="{40B85EC3-17B1-ED82-3EA9-31518C140137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7" creationId="{B25255CE-D206-1E3C-E473-FA1B160CCD7F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8" creationId="{34DF3CB6-46AA-D455-3FDF-83D2979E1AE3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799" creationId="{59A8E446-4F6A-F1B4-3C5A-EE54A11CED60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0" creationId="{40860B2C-ECE7-8C5B-6C40-9C9495CA3B28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1" creationId="{08171F72-EC68-CEE5-B2DA-EE4F3E784291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2" creationId="{D5266575-8C01-25CB-5F30-2C0B327B5598}"/>
          </ac:inkMkLst>
        </pc:inkChg>
        <pc:inkChg chg="add mod">
          <ac:chgData name="Kokchun Giang" userId="67e2125d-ec8c-4323-9653-9824a2ad815f" providerId="ADAL" clId="{DCC54989-7FD2-5047-809B-27BA7E8DEEE2}" dt="2024-01-25T20:10:25.779" v="2183" actId="164"/>
          <ac:inkMkLst>
            <pc:docMk/>
            <pc:sldMk cId="2303502608" sldId="331"/>
            <ac:inkMk id="803" creationId="{62B4B24F-EA9F-AF7A-0B61-A1A9ACE3611C}"/>
          </ac:inkMkLst>
        </pc:inkChg>
        <pc:inkChg chg="add del mod">
          <ac:chgData name="Kokchun Giang" userId="67e2125d-ec8c-4323-9653-9824a2ad815f" providerId="ADAL" clId="{DCC54989-7FD2-5047-809B-27BA7E8DEEE2}" dt="2024-01-25T17:51:32.061" v="374" actId="9405"/>
          <ac:inkMkLst>
            <pc:docMk/>
            <pc:sldMk cId="2303502608" sldId="331"/>
            <ac:inkMk id="804" creationId="{D904EED5-6A1B-23BE-7236-F18608D99E3B}"/>
          </ac:inkMkLst>
        </pc:inkChg>
        <pc:inkChg chg="add del mod">
          <ac:chgData name="Kokchun Giang" userId="67e2125d-ec8c-4323-9653-9824a2ad815f" providerId="ADAL" clId="{DCC54989-7FD2-5047-809B-27BA7E8DEEE2}" dt="2024-01-25T17:51:31.539" v="373" actId="9405"/>
          <ac:inkMkLst>
            <pc:docMk/>
            <pc:sldMk cId="2303502608" sldId="331"/>
            <ac:inkMk id="805" creationId="{B059DD56-FEB2-A462-0506-016018EB477E}"/>
          </ac:inkMkLst>
        </pc:inkChg>
        <pc:inkChg chg="add del mod">
          <ac:chgData name="Kokchun Giang" userId="67e2125d-ec8c-4323-9653-9824a2ad815f" providerId="ADAL" clId="{DCC54989-7FD2-5047-809B-27BA7E8DEEE2}" dt="2024-01-25T17:51:31.257" v="372"/>
          <ac:inkMkLst>
            <pc:docMk/>
            <pc:sldMk cId="2303502608" sldId="331"/>
            <ac:inkMk id="806" creationId="{E8213FBC-7BC3-61CE-4B08-2B3CD26301D9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0" creationId="{7535D643-2A79-1929-3083-C85383B84065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1" creationId="{30606498-AC3B-6FFA-EB09-AD521444EA89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2" creationId="{10EE7AF9-48B5-5163-E0A5-9082A12962A6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3" creationId="{D97F593C-4C84-AFF2-F6DC-AAF7B8C7C078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4" creationId="{0F73C27F-D863-6418-741A-4DCF1BBACC9A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5" creationId="{DFE8A25A-EF82-2B51-DA4A-80CEF8584E0D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6" creationId="{077AC71F-7AAA-7E12-2CA8-DD633457AA51}"/>
          </ac:inkMkLst>
        </pc:inkChg>
        <pc:inkChg chg="add mod">
          <ac:chgData name="Kokchun Giang" userId="67e2125d-ec8c-4323-9653-9824a2ad815f" providerId="ADAL" clId="{DCC54989-7FD2-5047-809B-27BA7E8DEEE2}" dt="2024-01-25T17:51:35.905" v="383"/>
          <ac:inkMkLst>
            <pc:docMk/>
            <pc:sldMk cId="2303502608" sldId="331"/>
            <ac:inkMk id="817" creationId="{626825A4-2B50-0B19-A750-044B4858B15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0" creationId="{2FD9A06B-E389-2440-BEE1-21CF396E5C27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1" creationId="{E477FE90-9984-A9EC-1E68-B8F292C03009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2" creationId="{5F73CA45-CFF7-97FF-5F43-6B81E74367AF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3" creationId="{D71377CF-4069-4AAE-D467-38A16B6AF75C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4" creationId="{7173EE3F-ADBC-24FA-7933-935A9F80AA3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5" creationId="{29423DF2-68B4-67A6-42DA-71BF8B8DAF3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6" creationId="{A906CCAC-3F8E-68E3-13AB-8E6DF28AD3AA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7" creationId="{07C94903-116B-7474-75BE-EE0983152595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8" creationId="{F79031D8-7697-57CB-9812-8760B992ACEB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29" creationId="{F11BBC63-51DC-CF28-A03B-78A4C8AEAC17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0" creationId="{50313D44-4BC6-F177-5761-8C6636B55DE9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1" creationId="{0F267313-C1E1-DF77-D310-5E162F6A93E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2" creationId="{EB058877-25FA-7FA3-939F-2C2C9C7EF633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3" creationId="{3370BC6D-F631-38A2-77C0-52AE713A8BB1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4" creationId="{D65A7F5D-A641-DA7B-C281-1F51F5CBD0B4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5" creationId="{9D416584-DE5D-D125-B491-A619E38CA9C0}"/>
          </ac:inkMkLst>
        </pc:inkChg>
        <pc:inkChg chg="add mod">
          <ac:chgData name="Kokchun Giang" userId="67e2125d-ec8c-4323-9653-9824a2ad815f" providerId="ADAL" clId="{DCC54989-7FD2-5047-809B-27BA7E8DEEE2}" dt="2024-01-25T17:51:51.984" v="403"/>
          <ac:inkMkLst>
            <pc:docMk/>
            <pc:sldMk cId="2303502608" sldId="331"/>
            <ac:inkMk id="836" creationId="{C7DD38D3-2018-2E9F-77DF-7C385E0ED432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0" creationId="{DD0016A4-909E-2770-2D12-C22A83054164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1" creationId="{B5485CD1-00FD-9016-3433-0F157C524328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2" creationId="{E7FD9A55-0E19-5119-24FE-34C253A4D2A3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3" creationId="{87BC7A67-A703-CC3A-B72A-4B1138D3CA6B}"/>
          </ac:inkMkLst>
        </pc:inkChg>
        <pc:inkChg chg="add mod">
          <ac:chgData name="Kokchun Giang" userId="67e2125d-ec8c-4323-9653-9824a2ad815f" providerId="ADAL" clId="{DCC54989-7FD2-5047-809B-27BA7E8DEEE2}" dt="2024-01-25T17:51:58.444" v="409"/>
          <ac:inkMkLst>
            <pc:docMk/>
            <pc:sldMk cId="2303502608" sldId="331"/>
            <ac:inkMk id="844" creationId="{09E7CB6D-C8B6-24F8-1501-B09047053F3C}"/>
          </ac:inkMkLst>
        </pc:inkChg>
        <pc:inkChg chg="add mod">
          <ac:chgData name="Kokchun Giang" userId="67e2125d-ec8c-4323-9653-9824a2ad815f" providerId="ADAL" clId="{DCC54989-7FD2-5047-809B-27BA7E8DEEE2}" dt="2024-01-25T20:10:35.563" v="2185" actId="164"/>
          <ac:inkMkLst>
            <pc:docMk/>
            <pc:sldMk cId="2303502608" sldId="331"/>
            <ac:inkMk id="846" creationId="{BA80CB10-C88E-58E2-C24F-4DBCAA51BAB2}"/>
          </ac:inkMkLst>
        </pc:inkChg>
        <pc:inkChg chg="add mod">
          <ac:chgData name="Kokchun Giang" userId="67e2125d-ec8c-4323-9653-9824a2ad815f" providerId="ADAL" clId="{DCC54989-7FD2-5047-809B-27BA7E8DEEE2}" dt="2024-01-25T20:10:35.563" v="2185" actId="164"/>
          <ac:inkMkLst>
            <pc:docMk/>
            <pc:sldMk cId="2303502608" sldId="331"/>
            <ac:inkMk id="847" creationId="{5BDA8864-28E1-556F-5833-3129E203BF22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48" creationId="{86DF10E6-C5AE-E8A3-4E0A-392EBF1C2F7A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49" creationId="{7271127B-CABB-1134-07D1-AC41E5818B0F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0" creationId="{3649CE35-547B-EE6B-F7EE-F1E8959AEC43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1" creationId="{8EF001D1-5960-50EB-39B6-7BB8B4484E85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2" creationId="{594BDCF3-8929-DC84-D7A7-3AD907675CBA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4" creationId="{171E408D-9E6B-B6DB-3DEC-92B6914EDACE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6" creationId="{747D498C-E269-53C9-AC49-E9F5A055061F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7" creationId="{1236D147-3F31-A09E-67B6-F15AB76D8F36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8" creationId="{2B3EB281-1FA5-FDBA-1C6F-5D8239AF8D95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59" creationId="{0B0BA7D3-C9AA-C52A-1328-1FA8BBE1FD71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60" creationId="{4EFBACB9-A37A-B7BD-D21C-FA8DED4DFB3D}"/>
          </ac:inkMkLst>
        </pc:inkChg>
        <pc:inkChg chg="add mod">
          <ac:chgData name="Kokchun Giang" userId="67e2125d-ec8c-4323-9653-9824a2ad815f" providerId="ADAL" clId="{DCC54989-7FD2-5047-809B-27BA7E8DEEE2}" dt="2024-01-25T17:52:11.401" v="426"/>
          <ac:inkMkLst>
            <pc:docMk/>
            <pc:sldMk cId="2303502608" sldId="331"/>
            <ac:inkMk id="861" creationId="{D88DA101-DA39-8C5E-2AD0-45B659071465}"/>
          </ac:inkMkLst>
        </pc:inkChg>
        <pc:inkChg chg="add del mod">
          <ac:chgData name="Kokchun Giang" userId="67e2125d-ec8c-4323-9653-9824a2ad815f" providerId="ADAL" clId="{DCC54989-7FD2-5047-809B-27BA7E8DEEE2}" dt="2024-01-25T17:52:16.388" v="432" actId="9405"/>
          <ac:inkMkLst>
            <pc:docMk/>
            <pc:sldMk cId="2303502608" sldId="331"/>
            <ac:inkMk id="863" creationId="{44B783EE-F16A-B05C-24ED-CCB750ED76D1}"/>
          </ac:inkMkLst>
        </pc:inkChg>
        <pc:inkChg chg="add del mod">
          <ac:chgData name="Kokchun Giang" userId="67e2125d-ec8c-4323-9653-9824a2ad815f" providerId="ADAL" clId="{DCC54989-7FD2-5047-809B-27BA7E8DEEE2}" dt="2024-01-25T17:52:15.888" v="431"/>
          <ac:inkMkLst>
            <pc:docMk/>
            <pc:sldMk cId="2303502608" sldId="331"/>
            <ac:inkMk id="864" creationId="{DF516B75-BE79-706C-9879-79ADAA616F6E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6" creationId="{6F62D097-4CDE-5160-C21E-807E4FFECACC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7" creationId="{72BAE51A-6B2B-B54E-DBD7-9ADB60DAC683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8" creationId="{D32FDFFC-7F1A-A7A1-6EB9-0E5BDFCB6A14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69" creationId="{FE6BB0B7-E755-75EA-8F23-869BBF91C0F7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0" creationId="{9F17F757-8E56-7819-B2B0-2AC37B6769F6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1" creationId="{F9CD5518-7CC1-863D-187B-FB9C3DBD704F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2" creationId="{2BD980ED-AED5-8302-02DE-35F10649E1D5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3" creationId="{30AC67F6-59A4-288A-EB8D-69C7C266A55B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4" creationId="{5935565B-5697-2B2C-25CE-DF3209C1248C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5" creationId="{AC222C28-8B67-EF5A-AB34-C13C45E7203D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6" creationId="{ACA9A169-F03A-98BD-7608-39C89E1028E2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7" creationId="{82D24E8A-33D6-CCA7-1C1E-ECAE3572FE54}"/>
          </ac:inkMkLst>
        </pc:inkChg>
        <pc:inkChg chg="add mod">
          <ac:chgData name="Kokchun Giang" userId="67e2125d-ec8c-4323-9653-9824a2ad815f" providerId="ADAL" clId="{DCC54989-7FD2-5047-809B-27BA7E8DEEE2}" dt="2024-01-25T17:52:22.121" v="446"/>
          <ac:inkMkLst>
            <pc:docMk/>
            <pc:sldMk cId="2303502608" sldId="331"/>
            <ac:inkMk id="878" creationId="{07483E98-CA2F-4C28-6D12-17879DA457F2}"/>
          </ac:inkMkLst>
        </pc:inkChg>
        <pc:inkChg chg="add">
          <ac:chgData name="Kokchun Giang" userId="67e2125d-ec8c-4323-9653-9824a2ad815f" providerId="ADAL" clId="{DCC54989-7FD2-5047-809B-27BA7E8DEEE2}" dt="2024-01-25T17:52:30.785" v="447" actId="9405"/>
          <ac:inkMkLst>
            <pc:docMk/>
            <pc:sldMk cId="2303502608" sldId="331"/>
            <ac:inkMk id="880" creationId="{427C96C9-3374-48D0-8D95-2D1201AFD014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1" creationId="{302E44F9-FED7-1F5A-1A12-80E85454D8A4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2" creationId="{5C35A931-0BF6-9939-5088-E746D6E4CB35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3" creationId="{F846E206-0195-8751-5379-3594E7923C76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4" creationId="{DD887996-325D-4E3E-35B4-E20799C81A4B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5" creationId="{581DC476-7479-EE96-1275-9A1C70B6A6C3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6" creationId="{5324C66C-843C-B669-2A9D-8BA9C7453331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7" creationId="{2F6D24EB-F45D-037E-06C5-A7D8907094AE}"/>
          </ac:inkMkLst>
        </pc:inkChg>
        <pc:inkChg chg="add mod">
          <ac:chgData name="Kokchun Giang" userId="67e2125d-ec8c-4323-9653-9824a2ad815f" providerId="ADAL" clId="{DCC54989-7FD2-5047-809B-27BA7E8DEEE2}" dt="2024-01-25T17:52:57.264" v="456"/>
          <ac:inkMkLst>
            <pc:docMk/>
            <pc:sldMk cId="2303502608" sldId="331"/>
            <ac:inkMk id="888" creationId="{ECF7C588-3930-D529-8E94-6E854FD288D9}"/>
          </ac:inkMkLst>
        </pc:inkChg>
        <pc:inkChg chg="add mod">
          <ac:chgData name="Kokchun Giang" userId="67e2125d-ec8c-4323-9653-9824a2ad815f" providerId="ADAL" clId="{DCC54989-7FD2-5047-809B-27BA7E8DEEE2}" dt="2024-01-25T17:53:11.299" v="459"/>
          <ac:inkMkLst>
            <pc:docMk/>
            <pc:sldMk cId="2303502608" sldId="331"/>
            <ac:inkMk id="890" creationId="{65EECBD7-6E40-80B8-9E80-E3877F83368A}"/>
          </ac:inkMkLst>
        </pc:inkChg>
        <pc:inkChg chg="add mod">
          <ac:chgData name="Kokchun Giang" userId="67e2125d-ec8c-4323-9653-9824a2ad815f" providerId="ADAL" clId="{DCC54989-7FD2-5047-809B-27BA7E8DEEE2}" dt="2024-01-25T17:53:11.299" v="459"/>
          <ac:inkMkLst>
            <pc:docMk/>
            <pc:sldMk cId="2303502608" sldId="331"/>
            <ac:inkMk id="891" creationId="{3DA1C3C4-93EB-1416-FD7B-CAC1D26CCEC7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3" creationId="{6EAA4024-9878-14C2-DF53-2737B51598CD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4" creationId="{6E8CA88C-A850-6050-034F-5C0E815502EE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5" creationId="{7E9F3D85-F93A-F11E-EC2A-57D42E8A94C7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6" creationId="{F0711A9E-9DD3-01DD-5A23-870D1283DC36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7" creationId="{00C67B8D-7661-39FE-AC38-4C4A4303A991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8" creationId="{1839F493-6841-74D2-5C6D-5EE7C93E4430}"/>
          </ac:inkMkLst>
        </pc:inkChg>
        <pc:inkChg chg="add mod">
          <ac:chgData name="Kokchun Giang" userId="67e2125d-ec8c-4323-9653-9824a2ad815f" providerId="ADAL" clId="{DCC54989-7FD2-5047-809B-27BA7E8DEEE2}" dt="2024-01-25T17:53:18.509" v="467"/>
          <ac:inkMkLst>
            <pc:docMk/>
            <pc:sldMk cId="2303502608" sldId="331"/>
            <ac:inkMk id="899" creationId="{A0384FD5-BE08-954B-A162-AF5DA79660C5}"/>
          </ac:inkMkLst>
        </pc:inkChg>
        <pc:inkChg chg="add mod">
          <ac:chgData name="Kokchun Giang" userId="67e2125d-ec8c-4323-9653-9824a2ad815f" providerId="ADAL" clId="{DCC54989-7FD2-5047-809B-27BA7E8DEEE2}" dt="2024-01-25T17:53:22.420" v="470"/>
          <ac:inkMkLst>
            <pc:docMk/>
            <pc:sldMk cId="2303502608" sldId="331"/>
            <ac:inkMk id="901" creationId="{B8AACCCE-68AF-2DB3-100D-72946B7F7523}"/>
          </ac:inkMkLst>
        </pc:inkChg>
        <pc:inkChg chg="add mod">
          <ac:chgData name="Kokchun Giang" userId="67e2125d-ec8c-4323-9653-9824a2ad815f" providerId="ADAL" clId="{DCC54989-7FD2-5047-809B-27BA7E8DEEE2}" dt="2024-01-25T17:53:22.420" v="470"/>
          <ac:inkMkLst>
            <pc:docMk/>
            <pc:sldMk cId="2303502608" sldId="331"/>
            <ac:inkMk id="902" creationId="{95FA6A24-04A1-5370-02C0-23EB3AB4913A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4" creationId="{66D3D0F3-58E9-22BE-5E1B-42977F05E1BD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5" creationId="{A13CC575-F05E-02F3-B19A-5CB61269A81F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6" creationId="{91EA52C7-0208-4690-6C18-AFA7F933DA5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7" creationId="{FA984D60-4381-9BCF-4DCE-EBF7C182CAF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8" creationId="{4366BBED-F936-CFEE-7944-A0F4455A9168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09" creationId="{ED3C7B68-425A-1D85-672D-E02C6FC42473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0" creationId="{61042414-8808-1D2D-FF47-997782919BB3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1" creationId="{41356001-D5C3-3056-C775-AE3D49979E7F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2" creationId="{07F01D8F-A7D9-B49A-F40D-9D70E649AD31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3" creationId="{AD49DFAF-802C-E148-0A21-8E8305DC17D0}"/>
          </ac:inkMkLst>
        </pc:inkChg>
        <pc:inkChg chg="add mod">
          <ac:chgData name="Kokchun Giang" userId="67e2125d-ec8c-4323-9653-9824a2ad815f" providerId="ADAL" clId="{DCC54989-7FD2-5047-809B-27BA7E8DEEE2}" dt="2024-01-25T17:53:34.187" v="482"/>
          <ac:inkMkLst>
            <pc:docMk/>
            <pc:sldMk cId="2303502608" sldId="331"/>
            <ac:inkMk id="914" creationId="{88E271BB-A239-191F-8C4C-A615A0AE9B42}"/>
          </ac:inkMkLst>
        </pc:inkChg>
        <pc:inkChg chg="add del mod">
          <ac:chgData name="Kokchun Giang" userId="67e2125d-ec8c-4323-9653-9824a2ad815f" providerId="ADAL" clId="{DCC54989-7FD2-5047-809B-27BA7E8DEEE2}" dt="2024-01-25T17:53:43.745" v="490" actId="9405"/>
          <ac:inkMkLst>
            <pc:docMk/>
            <pc:sldMk cId="2303502608" sldId="331"/>
            <ac:inkMk id="917" creationId="{F6A422FF-45B3-3A35-5D45-2EAF446890E9}"/>
          </ac:inkMkLst>
        </pc:inkChg>
        <pc:inkChg chg="add del mod">
          <ac:chgData name="Kokchun Giang" userId="67e2125d-ec8c-4323-9653-9824a2ad815f" providerId="ADAL" clId="{DCC54989-7FD2-5047-809B-27BA7E8DEEE2}" dt="2024-01-25T17:53:43.327" v="489" actId="9405"/>
          <ac:inkMkLst>
            <pc:docMk/>
            <pc:sldMk cId="2303502608" sldId="331"/>
            <ac:inkMk id="918" creationId="{D6233D71-0047-12CD-04DC-B180D3F510E8}"/>
          </ac:inkMkLst>
        </pc:inkChg>
        <pc:inkChg chg="add del mod">
          <ac:chgData name="Kokchun Giang" userId="67e2125d-ec8c-4323-9653-9824a2ad815f" providerId="ADAL" clId="{DCC54989-7FD2-5047-809B-27BA7E8DEEE2}" dt="2024-01-25T17:53:43.002" v="488"/>
          <ac:inkMkLst>
            <pc:docMk/>
            <pc:sldMk cId="2303502608" sldId="331"/>
            <ac:inkMk id="919" creationId="{E660510E-453A-D46E-7892-1A0898832BBE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1" creationId="{FFBA7972-B589-0E2E-0D5C-1124D7ACBE57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2" creationId="{91BC9587-CE26-AEE0-AF25-BC10D0A5A260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3" creationId="{0CB1A2E2-35AB-2866-2633-58E6432CDE8A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4" creationId="{3A59F205-0550-0F2D-3177-70B1832CBF92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5" creationId="{5B6730BE-B21F-9054-F425-F35D132C3AF9}"/>
          </ac:inkMkLst>
        </pc:inkChg>
        <pc:inkChg chg="add mod">
          <ac:chgData name="Kokchun Giang" userId="67e2125d-ec8c-4323-9653-9824a2ad815f" providerId="ADAL" clId="{DCC54989-7FD2-5047-809B-27BA7E8DEEE2}" dt="2024-01-25T17:53:51.556" v="497"/>
          <ac:inkMkLst>
            <pc:docMk/>
            <pc:sldMk cId="2303502608" sldId="331"/>
            <ac:inkMk id="926" creationId="{5BE6B4BF-D792-6AC8-9CE9-FFF7F1813877}"/>
          </ac:inkMkLst>
        </pc:inkChg>
        <pc:inkChg chg="add del mod">
          <ac:chgData name="Kokchun Giang" userId="67e2125d-ec8c-4323-9653-9824a2ad815f" providerId="ADAL" clId="{DCC54989-7FD2-5047-809B-27BA7E8DEEE2}" dt="2024-01-25T17:55:01.115" v="534"/>
          <ac:inkMkLst>
            <pc:docMk/>
            <pc:sldMk cId="2303502608" sldId="331"/>
            <ac:inkMk id="928" creationId="{ECDDAA28-F084-62B5-4119-08EF28E6CF0C}"/>
          </ac:inkMkLst>
        </pc:inkChg>
        <pc:inkChg chg="add del mod">
          <ac:chgData name="Kokchun Giang" userId="67e2125d-ec8c-4323-9653-9824a2ad815f" providerId="ADAL" clId="{DCC54989-7FD2-5047-809B-27BA7E8DEEE2}" dt="2024-01-25T17:55:01.119" v="540"/>
          <ac:inkMkLst>
            <pc:docMk/>
            <pc:sldMk cId="2303502608" sldId="331"/>
            <ac:inkMk id="929" creationId="{B2A65757-586B-4502-6C43-729571F514F2}"/>
          </ac:inkMkLst>
        </pc:inkChg>
        <pc:inkChg chg="add del mod">
          <ac:chgData name="Kokchun Giang" userId="67e2125d-ec8c-4323-9653-9824a2ad815f" providerId="ADAL" clId="{DCC54989-7FD2-5047-809B-27BA7E8DEEE2}" dt="2024-01-25T17:55:01.121" v="544"/>
          <ac:inkMkLst>
            <pc:docMk/>
            <pc:sldMk cId="2303502608" sldId="331"/>
            <ac:inkMk id="930" creationId="{F62E028F-66AA-1825-23B2-6E9D086E9534}"/>
          </ac:inkMkLst>
        </pc:inkChg>
        <pc:inkChg chg="add del mod">
          <ac:chgData name="Kokchun Giang" userId="67e2125d-ec8c-4323-9653-9824a2ad815f" providerId="ADAL" clId="{DCC54989-7FD2-5047-809B-27BA7E8DEEE2}" dt="2024-01-25T17:55:01.118" v="539"/>
          <ac:inkMkLst>
            <pc:docMk/>
            <pc:sldMk cId="2303502608" sldId="331"/>
            <ac:inkMk id="931" creationId="{3548B7F2-2901-1BF3-DD7C-59481FBB2C1E}"/>
          </ac:inkMkLst>
        </pc:inkChg>
        <pc:inkChg chg="add del mod">
          <ac:chgData name="Kokchun Giang" userId="67e2125d-ec8c-4323-9653-9824a2ad815f" providerId="ADAL" clId="{DCC54989-7FD2-5047-809B-27BA7E8DEEE2}" dt="2024-01-25T17:55:01.120" v="542"/>
          <ac:inkMkLst>
            <pc:docMk/>
            <pc:sldMk cId="2303502608" sldId="331"/>
            <ac:inkMk id="932" creationId="{5C320CDD-1B07-57A8-E08D-ACCC4F79747F}"/>
          </ac:inkMkLst>
        </pc:inkChg>
        <pc:inkChg chg="add del mod">
          <ac:chgData name="Kokchun Giang" userId="67e2125d-ec8c-4323-9653-9824a2ad815f" providerId="ADAL" clId="{DCC54989-7FD2-5047-809B-27BA7E8DEEE2}" dt="2024-01-25T17:55:01.117" v="536"/>
          <ac:inkMkLst>
            <pc:docMk/>
            <pc:sldMk cId="2303502608" sldId="331"/>
            <ac:inkMk id="933" creationId="{7D4951A0-B63D-68E0-BE09-5B1F37FA636F}"/>
          </ac:inkMkLst>
        </pc:inkChg>
        <pc:inkChg chg="add del mod">
          <ac:chgData name="Kokchun Giang" userId="67e2125d-ec8c-4323-9653-9824a2ad815f" providerId="ADAL" clId="{DCC54989-7FD2-5047-809B-27BA7E8DEEE2}" dt="2024-01-25T17:55:01.120" v="543"/>
          <ac:inkMkLst>
            <pc:docMk/>
            <pc:sldMk cId="2303502608" sldId="331"/>
            <ac:inkMk id="934" creationId="{7A6B4001-0656-BCFD-75D3-254FB949129E}"/>
          </ac:inkMkLst>
        </pc:inkChg>
        <pc:inkChg chg="add del mod">
          <ac:chgData name="Kokchun Giang" userId="67e2125d-ec8c-4323-9653-9824a2ad815f" providerId="ADAL" clId="{DCC54989-7FD2-5047-809B-27BA7E8DEEE2}" dt="2024-01-25T17:55:01.118" v="537"/>
          <ac:inkMkLst>
            <pc:docMk/>
            <pc:sldMk cId="2303502608" sldId="331"/>
            <ac:inkMk id="935" creationId="{F9C59174-A0A9-1964-7D96-9812EE6D2935}"/>
          </ac:inkMkLst>
        </pc:inkChg>
        <pc:inkChg chg="add del mod">
          <ac:chgData name="Kokchun Giang" userId="67e2125d-ec8c-4323-9653-9824a2ad815f" providerId="ADAL" clId="{DCC54989-7FD2-5047-809B-27BA7E8DEEE2}" dt="2024-01-25T17:55:01.119" v="541"/>
          <ac:inkMkLst>
            <pc:docMk/>
            <pc:sldMk cId="2303502608" sldId="331"/>
            <ac:inkMk id="938" creationId="{9DC8F2F0-72A6-4608-2D37-7AAA766BA91A}"/>
          </ac:inkMkLst>
        </pc:inkChg>
        <pc:inkChg chg="add del mod">
          <ac:chgData name="Kokchun Giang" userId="67e2125d-ec8c-4323-9653-9824a2ad815f" providerId="ADAL" clId="{DCC54989-7FD2-5047-809B-27BA7E8DEEE2}" dt="2024-01-25T17:55:01.116" v="535"/>
          <ac:inkMkLst>
            <pc:docMk/>
            <pc:sldMk cId="2303502608" sldId="331"/>
            <ac:inkMk id="939" creationId="{17438E5B-0487-D9F9-919E-1AC46356C624}"/>
          </ac:inkMkLst>
        </pc:inkChg>
        <pc:inkChg chg="add del mod">
          <ac:chgData name="Kokchun Giang" userId="67e2125d-ec8c-4323-9653-9824a2ad815f" providerId="ADAL" clId="{DCC54989-7FD2-5047-809B-27BA7E8DEEE2}" dt="2024-01-25T17:55:01.118" v="538"/>
          <ac:inkMkLst>
            <pc:docMk/>
            <pc:sldMk cId="2303502608" sldId="331"/>
            <ac:inkMk id="940" creationId="{B4677992-3448-5645-B6D2-9C8FC8DEC57D}"/>
          </ac:inkMkLst>
        </pc:inkChg>
        <pc:inkChg chg="add del mod">
          <ac:chgData name="Kokchun Giang" userId="67e2125d-ec8c-4323-9653-9824a2ad815f" providerId="ADAL" clId="{DCC54989-7FD2-5047-809B-27BA7E8DEEE2}" dt="2024-01-25T17:55:02.232" v="545"/>
          <ac:inkMkLst>
            <pc:docMk/>
            <pc:sldMk cId="2303502608" sldId="331"/>
            <ac:inkMk id="941" creationId="{EBD29242-F367-63C0-5E84-5DBBB5A037DE}"/>
          </ac:inkMkLst>
        </pc:inkChg>
        <pc:inkChg chg="add del mod">
          <ac:chgData name="Kokchun Giang" userId="67e2125d-ec8c-4323-9653-9824a2ad815f" providerId="ADAL" clId="{DCC54989-7FD2-5047-809B-27BA7E8DEEE2}" dt="2024-01-25T17:54:56.588" v="533"/>
          <ac:inkMkLst>
            <pc:docMk/>
            <pc:sldMk cId="2303502608" sldId="331"/>
            <ac:inkMk id="943" creationId="{CB800592-B5D4-582D-4C73-3A0A202CFC8C}"/>
          </ac:inkMkLst>
        </pc:inkChg>
        <pc:inkChg chg="add del mod">
          <ac:chgData name="Kokchun Giang" userId="67e2125d-ec8c-4323-9653-9824a2ad815f" providerId="ADAL" clId="{DCC54989-7FD2-5047-809B-27BA7E8DEEE2}" dt="2024-01-25T17:54:56.325" v="531" actId="9405"/>
          <ac:inkMkLst>
            <pc:docMk/>
            <pc:sldMk cId="2303502608" sldId="331"/>
            <ac:inkMk id="945" creationId="{50E0C737-E6ED-EAA4-2709-560D26D60DFE}"/>
          </ac:inkMkLst>
        </pc:inkChg>
        <pc:inkChg chg="add del mod">
          <ac:chgData name="Kokchun Giang" userId="67e2125d-ec8c-4323-9653-9824a2ad815f" providerId="ADAL" clId="{DCC54989-7FD2-5047-809B-27BA7E8DEEE2}" dt="2024-01-25T17:54:56.147" v="530" actId="9405"/>
          <ac:inkMkLst>
            <pc:docMk/>
            <pc:sldMk cId="2303502608" sldId="331"/>
            <ac:inkMk id="946" creationId="{3E33F6A3-6418-4932-BCCA-977FBBE96C42}"/>
          </ac:inkMkLst>
        </pc:inkChg>
        <pc:inkChg chg="add del mod">
          <ac:chgData name="Kokchun Giang" userId="67e2125d-ec8c-4323-9653-9824a2ad815f" providerId="ADAL" clId="{DCC54989-7FD2-5047-809B-27BA7E8DEEE2}" dt="2024-01-25T17:54:55.958" v="529" actId="9405"/>
          <ac:inkMkLst>
            <pc:docMk/>
            <pc:sldMk cId="2303502608" sldId="331"/>
            <ac:inkMk id="947" creationId="{F3DAE282-CF1C-20B6-AD17-2AEDF11F026A}"/>
          </ac:inkMkLst>
        </pc:inkChg>
        <pc:inkChg chg="add del mod">
          <ac:chgData name="Kokchun Giang" userId="67e2125d-ec8c-4323-9653-9824a2ad815f" providerId="ADAL" clId="{DCC54989-7FD2-5047-809B-27BA7E8DEEE2}" dt="2024-01-25T17:54:55.752" v="528"/>
          <ac:inkMkLst>
            <pc:docMk/>
            <pc:sldMk cId="2303502608" sldId="331"/>
            <ac:inkMk id="948" creationId="{64147C02-D479-811E-0ECA-9AA4D74758E2}"/>
          </ac:inkMkLst>
        </pc:inkChg>
        <pc:inkChg chg="add del mod">
          <ac:chgData name="Kokchun Giang" userId="67e2125d-ec8c-4323-9653-9824a2ad815f" providerId="ADAL" clId="{DCC54989-7FD2-5047-809B-27BA7E8DEEE2}" dt="2024-01-25T17:54:55.548" v="526"/>
          <ac:inkMkLst>
            <pc:docMk/>
            <pc:sldMk cId="2303502608" sldId="331"/>
            <ac:inkMk id="950" creationId="{4532E858-0DF3-B05A-C884-11ACE93AF1C3}"/>
          </ac:inkMkLst>
        </pc:inkChg>
        <pc:inkChg chg="add del mod">
          <ac:chgData name="Kokchun Giang" userId="67e2125d-ec8c-4323-9653-9824a2ad815f" providerId="ADAL" clId="{DCC54989-7FD2-5047-809B-27BA7E8DEEE2}" dt="2024-01-25T17:54:55.290" v="524"/>
          <ac:inkMkLst>
            <pc:docMk/>
            <pc:sldMk cId="2303502608" sldId="331"/>
            <ac:inkMk id="952" creationId="{67A6CA7B-60E9-D1EC-E028-93045A3A3A19}"/>
          </ac:inkMkLst>
        </pc:inkChg>
        <pc:inkChg chg="add del mod">
          <ac:chgData name="Kokchun Giang" userId="67e2125d-ec8c-4323-9653-9824a2ad815f" providerId="ADAL" clId="{DCC54989-7FD2-5047-809B-27BA7E8DEEE2}" dt="2024-01-25T17:55:30.656" v="575"/>
          <ac:inkMkLst>
            <pc:docMk/>
            <pc:sldMk cId="2303502608" sldId="331"/>
            <ac:inkMk id="954" creationId="{3DA51632-0CD3-F425-B3C2-F40C1FB2A508}"/>
          </ac:inkMkLst>
        </pc:inkChg>
        <pc:inkChg chg="add del mod">
          <ac:chgData name="Kokchun Giang" userId="67e2125d-ec8c-4323-9653-9824a2ad815f" providerId="ADAL" clId="{DCC54989-7FD2-5047-809B-27BA7E8DEEE2}" dt="2024-01-25T17:55:29.934" v="563"/>
          <ac:inkMkLst>
            <pc:docMk/>
            <pc:sldMk cId="2303502608" sldId="331"/>
            <ac:inkMk id="955" creationId="{CC1AF350-B659-7F54-D13D-68C8FCCC424B}"/>
          </ac:inkMkLst>
        </pc:inkChg>
        <pc:inkChg chg="add del mod">
          <ac:chgData name="Kokchun Giang" userId="67e2125d-ec8c-4323-9653-9824a2ad815f" providerId="ADAL" clId="{DCC54989-7FD2-5047-809B-27BA7E8DEEE2}" dt="2024-01-25T17:55:29.939" v="572"/>
          <ac:inkMkLst>
            <pc:docMk/>
            <pc:sldMk cId="2303502608" sldId="331"/>
            <ac:inkMk id="956" creationId="{AE8A5F70-0A2C-BC08-4B1B-463426C517BA}"/>
          </ac:inkMkLst>
        </pc:inkChg>
        <pc:inkChg chg="add del mod">
          <ac:chgData name="Kokchun Giang" userId="67e2125d-ec8c-4323-9653-9824a2ad815f" providerId="ADAL" clId="{DCC54989-7FD2-5047-809B-27BA7E8DEEE2}" dt="2024-01-25T17:55:29.935" v="564"/>
          <ac:inkMkLst>
            <pc:docMk/>
            <pc:sldMk cId="2303502608" sldId="331"/>
            <ac:inkMk id="957" creationId="{C39D69A8-DE20-986E-A998-2F791524E7D4}"/>
          </ac:inkMkLst>
        </pc:inkChg>
        <pc:inkChg chg="add del mod">
          <ac:chgData name="Kokchun Giang" userId="67e2125d-ec8c-4323-9653-9824a2ad815f" providerId="ADAL" clId="{DCC54989-7FD2-5047-809B-27BA7E8DEEE2}" dt="2024-01-25T17:55:29.934" v="562"/>
          <ac:inkMkLst>
            <pc:docMk/>
            <pc:sldMk cId="2303502608" sldId="331"/>
            <ac:inkMk id="958" creationId="{91AEA917-511D-AF48-C1AF-C22E0F729661}"/>
          </ac:inkMkLst>
        </pc:inkChg>
        <pc:inkChg chg="add del mod">
          <ac:chgData name="Kokchun Giang" userId="67e2125d-ec8c-4323-9653-9824a2ad815f" providerId="ADAL" clId="{DCC54989-7FD2-5047-809B-27BA7E8DEEE2}" dt="2024-01-25T17:55:29.937" v="568"/>
          <ac:inkMkLst>
            <pc:docMk/>
            <pc:sldMk cId="2303502608" sldId="331"/>
            <ac:inkMk id="960" creationId="{AF7551E0-9ABA-0E0E-118F-41017DA8139F}"/>
          </ac:inkMkLst>
        </pc:inkChg>
        <pc:inkChg chg="add del mod">
          <ac:chgData name="Kokchun Giang" userId="67e2125d-ec8c-4323-9653-9824a2ad815f" providerId="ADAL" clId="{DCC54989-7FD2-5047-809B-27BA7E8DEEE2}" dt="2024-01-25T17:55:29.938" v="570"/>
          <ac:inkMkLst>
            <pc:docMk/>
            <pc:sldMk cId="2303502608" sldId="331"/>
            <ac:inkMk id="961" creationId="{A6033F2D-A639-0F9A-53D8-1FD0DF5E7090}"/>
          </ac:inkMkLst>
        </pc:inkChg>
        <pc:inkChg chg="add del mod">
          <ac:chgData name="Kokchun Giang" userId="67e2125d-ec8c-4323-9653-9824a2ad815f" providerId="ADAL" clId="{DCC54989-7FD2-5047-809B-27BA7E8DEEE2}" dt="2024-01-25T17:55:29.940" v="574"/>
          <ac:inkMkLst>
            <pc:docMk/>
            <pc:sldMk cId="2303502608" sldId="331"/>
            <ac:inkMk id="962" creationId="{92272D79-9956-F582-BD32-BD17537D43FC}"/>
          </ac:inkMkLst>
        </pc:inkChg>
        <pc:inkChg chg="add del mod">
          <ac:chgData name="Kokchun Giang" userId="67e2125d-ec8c-4323-9653-9824a2ad815f" providerId="ADAL" clId="{DCC54989-7FD2-5047-809B-27BA7E8DEEE2}" dt="2024-01-25T17:55:29.938" v="569"/>
          <ac:inkMkLst>
            <pc:docMk/>
            <pc:sldMk cId="2303502608" sldId="331"/>
            <ac:inkMk id="963" creationId="{46B73DA2-A0EF-0B1D-430E-6A0C5F1607C7}"/>
          </ac:inkMkLst>
        </pc:inkChg>
        <pc:inkChg chg="add del mod">
          <ac:chgData name="Kokchun Giang" userId="67e2125d-ec8c-4323-9653-9824a2ad815f" providerId="ADAL" clId="{DCC54989-7FD2-5047-809B-27BA7E8DEEE2}" dt="2024-01-25T17:55:29.936" v="565"/>
          <ac:inkMkLst>
            <pc:docMk/>
            <pc:sldMk cId="2303502608" sldId="331"/>
            <ac:inkMk id="964" creationId="{5A187622-28F2-9ACC-7E8A-EBADDE7BE463}"/>
          </ac:inkMkLst>
        </pc:inkChg>
        <pc:inkChg chg="add del mod">
          <ac:chgData name="Kokchun Giang" userId="67e2125d-ec8c-4323-9653-9824a2ad815f" providerId="ADAL" clId="{DCC54989-7FD2-5047-809B-27BA7E8DEEE2}" dt="2024-01-25T17:55:29.939" v="571"/>
          <ac:inkMkLst>
            <pc:docMk/>
            <pc:sldMk cId="2303502608" sldId="331"/>
            <ac:inkMk id="965" creationId="{6A927D63-EB42-D07A-2163-59531FCD578F}"/>
          </ac:inkMkLst>
        </pc:inkChg>
        <pc:inkChg chg="add del mod">
          <ac:chgData name="Kokchun Giang" userId="67e2125d-ec8c-4323-9653-9824a2ad815f" providerId="ADAL" clId="{DCC54989-7FD2-5047-809B-27BA7E8DEEE2}" dt="2024-01-25T17:55:29.936" v="566"/>
          <ac:inkMkLst>
            <pc:docMk/>
            <pc:sldMk cId="2303502608" sldId="331"/>
            <ac:inkMk id="966" creationId="{C022209A-AABD-ADA8-D87A-E930116E088C}"/>
          </ac:inkMkLst>
        </pc:inkChg>
        <pc:inkChg chg="add del mod">
          <ac:chgData name="Kokchun Giang" userId="67e2125d-ec8c-4323-9653-9824a2ad815f" providerId="ADAL" clId="{DCC54989-7FD2-5047-809B-27BA7E8DEEE2}" dt="2024-01-25T17:55:29.937" v="567"/>
          <ac:inkMkLst>
            <pc:docMk/>
            <pc:sldMk cId="2303502608" sldId="331"/>
            <ac:inkMk id="967" creationId="{8B51A899-484F-C3DD-7967-5CB5C3457D1E}"/>
          </ac:inkMkLst>
        </pc:inkChg>
        <pc:inkChg chg="add del mod">
          <ac:chgData name="Kokchun Giang" userId="67e2125d-ec8c-4323-9653-9824a2ad815f" providerId="ADAL" clId="{DCC54989-7FD2-5047-809B-27BA7E8DEEE2}" dt="2024-01-25T17:55:29.940" v="573"/>
          <ac:inkMkLst>
            <pc:docMk/>
            <pc:sldMk cId="2303502608" sldId="331"/>
            <ac:inkMk id="968" creationId="{BFDD50BF-3BD2-4235-3384-A3F0B145E4B5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1" creationId="{B7A206E9-F322-7088-B3CF-0EE4FEB5CF22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2" creationId="{F2065D7B-F706-DEE4-A6B1-97A7AD101188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3" creationId="{44E830FE-1658-7647-EBFA-C066BBB0B26D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4" creationId="{A9BEC7A1-DF93-261C-D4C0-6BB8F267BB1A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5" creationId="{ABA44146-623F-2FD2-8ABD-D8177443020D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6" creationId="{350E866A-5C08-5C23-A176-1D8646428D41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7" creationId="{E9498B58-E5B3-1D80-089B-9782AFF4C975}"/>
          </ac:inkMkLst>
        </pc:inkChg>
        <pc:inkChg chg="add mod">
          <ac:chgData name="Kokchun Giang" userId="67e2125d-ec8c-4323-9653-9824a2ad815f" providerId="ADAL" clId="{DCC54989-7FD2-5047-809B-27BA7E8DEEE2}" dt="2024-01-25T17:55:37.267" v="584"/>
          <ac:inkMkLst>
            <pc:docMk/>
            <pc:sldMk cId="2303502608" sldId="331"/>
            <ac:inkMk id="978" creationId="{CA8F05ED-2DA9-3A9A-FE3C-26A24EEFE975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1" creationId="{47A666A5-0083-1942-4396-0A3D541D5263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2" creationId="{0713B71F-BD99-F803-5092-EB2AE712C91B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3" creationId="{D685C37C-BFEF-A3FE-70CC-3FA597F8DA16}"/>
          </ac:inkMkLst>
        </pc:inkChg>
        <pc:inkChg chg="add mod">
          <ac:chgData name="Kokchun Giang" userId="67e2125d-ec8c-4323-9653-9824a2ad815f" providerId="ADAL" clId="{DCC54989-7FD2-5047-809B-27BA7E8DEEE2}" dt="2024-01-25T17:55:39.935" v="589"/>
          <ac:inkMkLst>
            <pc:docMk/>
            <pc:sldMk cId="2303502608" sldId="331"/>
            <ac:inkMk id="984" creationId="{C478F061-1361-D870-B176-4E6896B093CD}"/>
          </ac:inkMkLst>
        </pc:inkChg>
        <pc:inkChg chg="add mod">
          <ac:chgData name="Kokchun Giang" userId="67e2125d-ec8c-4323-9653-9824a2ad815f" providerId="ADAL" clId="{DCC54989-7FD2-5047-809B-27BA7E8DEEE2}" dt="2024-01-25T17:55:43.750" v="592"/>
          <ac:inkMkLst>
            <pc:docMk/>
            <pc:sldMk cId="2303502608" sldId="331"/>
            <ac:inkMk id="986" creationId="{C475FD3B-D134-2F75-E04A-C6CCD73C3732}"/>
          </ac:inkMkLst>
        </pc:inkChg>
        <pc:inkChg chg="add mod">
          <ac:chgData name="Kokchun Giang" userId="67e2125d-ec8c-4323-9653-9824a2ad815f" providerId="ADAL" clId="{DCC54989-7FD2-5047-809B-27BA7E8DEEE2}" dt="2024-01-25T17:55:43.750" v="592"/>
          <ac:inkMkLst>
            <pc:docMk/>
            <pc:sldMk cId="2303502608" sldId="331"/>
            <ac:inkMk id="987" creationId="{E3D5134C-11CE-42EB-6DE6-B8FB93DA9056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89" creationId="{06D5BF8D-B2AE-149F-40B8-CD1C2EA06E6E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0" creationId="{3E3D4F7A-4355-FBF5-40B5-886FCF370D14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1" creationId="{4C399919-8CB0-E3B1-BD73-7EE347B68B59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2" creationId="{5AC27860-671D-D7EF-C915-7AB6C34B8A84}"/>
          </ac:inkMkLst>
        </pc:inkChg>
        <pc:inkChg chg="add mod">
          <ac:chgData name="Kokchun Giang" userId="67e2125d-ec8c-4323-9653-9824a2ad815f" providerId="ADAL" clId="{DCC54989-7FD2-5047-809B-27BA7E8DEEE2}" dt="2024-01-25T17:55:46.782" v="598"/>
          <ac:inkMkLst>
            <pc:docMk/>
            <pc:sldMk cId="2303502608" sldId="331"/>
            <ac:inkMk id="993" creationId="{72DCDEA3-013E-0249-D0AE-9DB5F72DF9CD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5" creationId="{26B188E2-C59F-6339-BED2-824CF00794B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6" creationId="{D602E902-8DE9-8F10-FF28-1078AB02B43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7" creationId="{5F779E3D-3C93-2ECD-A0D4-A97771D9D021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8" creationId="{B27DD11D-B5A4-E033-5D59-A177B07413C9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999" creationId="{D35A75B2-A72E-D017-E4F4-8289AE213744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0" creationId="{8743E8FF-AA8E-CD4C-E4FE-A74B9124097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1" creationId="{FA8799FB-92B7-8F1F-B64F-C936DEDFD497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2" creationId="{D189B4C8-D64F-8758-7FA5-A8DC878EE50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3" creationId="{3999B6F2-2217-9DCF-2A5E-2281444F16CB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4" creationId="{C1A40156-05E3-2122-D612-36A3C77AA2DB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5" creationId="{81EA6F61-D2E6-3D5E-CDC6-C08AF9B9242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6" creationId="{B8ED1ADC-8D8D-6C6A-B02A-E4EDBE9F6C66}"/>
          </ac:inkMkLst>
        </pc:inkChg>
        <pc:inkChg chg="add mod">
          <ac:chgData name="Kokchun Giang" userId="67e2125d-ec8c-4323-9653-9824a2ad815f" providerId="ADAL" clId="{DCC54989-7FD2-5047-809B-27BA7E8DEEE2}" dt="2024-01-25T17:55:53.771" v="612"/>
          <ac:inkMkLst>
            <pc:docMk/>
            <pc:sldMk cId="2303502608" sldId="331"/>
            <ac:inkMk id="1007" creationId="{8384E9FB-FE25-BCAB-C595-4E7961675864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0" creationId="{666A4C38-0B37-185B-61C8-D064C0A5AF61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1" creationId="{A3B78949-2A5C-D62D-D203-9BD1B695423F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2" creationId="{10DA0C50-F584-A823-5301-84A52CB361CC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3" creationId="{214E182F-E9ED-1AE8-8C4C-997C3BC5BB2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4" creationId="{4FE46F7C-C147-6B0C-BD6F-B53AE31946F7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5" creationId="{91EE2189-1D77-983A-66B4-C862FA0EF098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6" creationId="{F7F517F0-AA79-B769-02C0-EFDAB02143EE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7" creationId="{6230D75D-31AD-BDF0-3953-2E2F756B95A0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8" creationId="{D99FBB9E-6B7C-29BF-4F1A-11167433245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19" creationId="{E793C706-DD65-C7F0-81B5-D172751F5BA4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0" creationId="{FB9E4237-049C-E085-6F7C-FBEB56DCE903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1" creationId="{7CE819E3-0C08-1262-EBB5-CA375DD76678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2" creationId="{B8D47682-A1BB-B548-87A3-F3738A795B9A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3" creationId="{CE2B05D3-FD5D-8240-A4C5-EA19DC5C2B3D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4" creationId="{B15EE002-9307-D5C2-0F25-88A903E9490F}"/>
          </ac:inkMkLst>
        </pc:inkChg>
        <pc:inkChg chg="add mod">
          <ac:chgData name="Kokchun Giang" userId="67e2125d-ec8c-4323-9653-9824a2ad815f" providerId="ADAL" clId="{DCC54989-7FD2-5047-809B-27BA7E8DEEE2}" dt="2024-01-25T17:56:01.624" v="629"/>
          <ac:inkMkLst>
            <pc:docMk/>
            <pc:sldMk cId="2303502608" sldId="331"/>
            <ac:inkMk id="1025" creationId="{FEB1EBCE-ED8E-88F0-5297-C343A68F5433}"/>
          </ac:inkMkLst>
        </pc:inkChg>
        <pc:inkChg chg="add mod">
          <ac:chgData name="Kokchun Giang" userId="67e2125d-ec8c-4323-9653-9824a2ad815f" providerId="ADAL" clId="{DCC54989-7FD2-5047-809B-27BA7E8DEEE2}" dt="2024-01-25T20:10:50.336" v="2187" actId="164"/>
          <ac:inkMkLst>
            <pc:docMk/>
            <pc:sldMk cId="2303502608" sldId="331"/>
            <ac:inkMk id="1028" creationId="{1C43AA4B-6C25-6FDC-4F7C-295E0312FD05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29" creationId="{A6628736-3E8C-8FEF-C57D-3EF3F2AE970C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0" creationId="{DA2111CB-30AA-2E75-80DF-1A4BBC16D279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1" creationId="{7FDC3DD8-4A33-8875-9347-0CC528987E08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2" creationId="{6ADD0119-EC3D-9D7F-4D6E-8A41B7971376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3" creationId="{38AEE4A9-95D1-D11A-E3C1-22DD582D6CDE}"/>
          </ac:inkMkLst>
        </pc:inkChg>
        <pc:inkChg chg="add mod">
          <ac:chgData name="Kokchun Giang" userId="67e2125d-ec8c-4323-9653-9824a2ad815f" providerId="ADAL" clId="{DCC54989-7FD2-5047-809B-27BA7E8DEEE2}" dt="2024-01-25T17:56:26.272" v="637"/>
          <ac:inkMkLst>
            <pc:docMk/>
            <pc:sldMk cId="2303502608" sldId="331"/>
            <ac:inkMk id="1034" creationId="{3DCCFFFE-9B96-4987-0FBF-9D289D0918ED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6" creationId="{6D5461ED-0EC2-38FE-8029-5E19C5A9B46F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7" creationId="{2A522D1D-5DBB-BAA7-215B-5CEDC6B14BDA}"/>
          </ac:inkMkLst>
        </pc:inkChg>
        <pc:inkChg chg="add mod">
          <ac:chgData name="Kokchun Giang" userId="67e2125d-ec8c-4323-9653-9824a2ad815f" providerId="ADAL" clId="{DCC54989-7FD2-5047-809B-27BA7E8DEEE2}" dt="2024-01-25T17:56:30.298" v="642"/>
          <ac:inkMkLst>
            <pc:docMk/>
            <pc:sldMk cId="2303502608" sldId="331"/>
            <ac:inkMk id="1039" creationId="{FC6DDBFB-2E92-9EC3-C665-602510184005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1" creationId="{AB5493C1-4707-927A-CC0C-773DB69D8B3A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2" creationId="{179A7AA5-905E-D5D1-AD87-404BB92F5CAB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3" creationId="{B64D5FB6-D90A-4A8D-1EBD-C44E76D83F58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4" creationId="{82B70D04-0ECD-48CF-93D0-9F755DFC4F65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5" creationId="{87F37BEE-656E-8C78-A94B-317BA2F41A50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6" creationId="{19BBA30C-1978-0A74-BF2A-9A0232873E13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7" creationId="{775FC123-F142-64A1-92A1-C49F047A4070}"/>
          </ac:inkMkLst>
        </pc:inkChg>
        <pc:inkChg chg="add mod">
          <ac:chgData name="Kokchun Giang" userId="67e2125d-ec8c-4323-9653-9824a2ad815f" providerId="ADAL" clId="{DCC54989-7FD2-5047-809B-27BA7E8DEEE2}" dt="2024-01-25T17:56:35.102" v="651"/>
          <ac:inkMkLst>
            <pc:docMk/>
            <pc:sldMk cId="2303502608" sldId="331"/>
            <ac:inkMk id="1048" creationId="{15193743-0BC3-3790-1097-1965D868C5F7}"/>
          </ac:inkMkLst>
        </pc:inkChg>
        <pc:inkChg chg="add mod">
          <ac:chgData name="Kokchun Giang" userId="67e2125d-ec8c-4323-9653-9824a2ad815f" providerId="ADAL" clId="{DCC54989-7FD2-5047-809B-27BA7E8DEEE2}" dt="2024-01-25T20:11:08.101" v="2190" actId="164"/>
          <ac:inkMkLst>
            <pc:docMk/>
            <pc:sldMk cId="2303502608" sldId="331"/>
            <ac:inkMk id="1051" creationId="{48DDC7B7-AB60-65E2-1673-2BB86EA654C5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2" creationId="{BC0845C9-1DD4-7A57-628A-5CDC42CABBC7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3" creationId="{A2FA65BF-AB9F-7B17-C2B4-B9DAACB18983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5" creationId="{B2D90366-4704-B9B5-5649-FED1DD00A46F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6" creationId="{ADDCB401-D0BB-A0EF-B6AF-13A22546A58B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7" creationId="{C71B470B-2D64-EAB4-C426-7CD774830ADF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8" creationId="{30D40446-714D-5E3D-7D45-1140403FDB77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59" creationId="{E6775E6B-0B4E-178F-BB3B-10D4C295E6EA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60" creationId="{F719B845-66D2-E3CF-2E24-AE657ADB9A92}"/>
          </ac:inkMkLst>
        </pc:inkChg>
        <pc:inkChg chg="add mod">
          <ac:chgData name="Kokchun Giang" userId="67e2125d-ec8c-4323-9653-9824a2ad815f" providerId="ADAL" clId="{DCC54989-7FD2-5047-809B-27BA7E8DEEE2}" dt="2024-01-25T17:57:08.440" v="665"/>
          <ac:inkMkLst>
            <pc:docMk/>
            <pc:sldMk cId="2303502608" sldId="331"/>
            <ac:inkMk id="1061" creationId="{FAB2E254-1595-D4D1-DA75-A1CFE48922A8}"/>
          </ac:inkMkLst>
        </pc:inkChg>
        <pc:inkChg chg="add mod">
          <ac:chgData name="Kokchun Giang" userId="67e2125d-ec8c-4323-9653-9824a2ad815f" providerId="ADAL" clId="{DCC54989-7FD2-5047-809B-27BA7E8DEEE2}" dt="2024-01-25T17:57:10.285" v="668"/>
          <ac:inkMkLst>
            <pc:docMk/>
            <pc:sldMk cId="2303502608" sldId="331"/>
            <ac:inkMk id="1063" creationId="{4C12525B-569A-8653-5BE0-4AF0C4C560BD}"/>
          </ac:inkMkLst>
        </pc:inkChg>
        <pc:inkChg chg="add mod">
          <ac:chgData name="Kokchun Giang" userId="67e2125d-ec8c-4323-9653-9824a2ad815f" providerId="ADAL" clId="{DCC54989-7FD2-5047-809B-27BA7E8DEEE2}" dt="2024-01-25T17:57:10.285" v="668"/>
          <ac:inkMkLst>
            <pc:docMk/>
            <pc:sldMk cId="2303502608" sldId="331"/>
            <ac:inkMk id="1064" creationId="{BE89DE28-2CD7-3340-A3B6-A35669FD7D0A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6" creationId="{4836E823-688F-F454-FFE9-62A53A12D06B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7" creationId="{EF439C79-7FA2-D0F5-E46A-D5B562530CD7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8" creationId="{99682556-6469-DD9B-C951-C79568FA739E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69" creationId="{3793436E-DA7F-2AC5-5163-062D8E173D7F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1" creationId="{6B0A63EB-52D5-60C2-AA71-45969B75DC6C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2" creationId="{FAF2AE01-C65C-16C0-8B99-C781C29527DA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3" creationId="{122979FA-2483-DEFB-C2ED-97FA4056B489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4" creationId="{907DE21D-C85D-C268-CBF8-BE9B0D7EC6B9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6" creationId="{E8CF81E4-EE32-50F5-A5C2-2D72D447047F}"/>
          </ac:inkMkLst>
        </pc:inkChg>
        <pc:inkChg chg="add mod">
          <ac:chgData name="Kokchun Giang" userId="67e2125d-ec8c-4323-9653-9824a2ad815f" providerId="ADAL" clId="{DCC54989-7FD2-5047-809B-27BA7E8DEEE2}" dt="2024-01-25T17:57:16.104" v="681"/>
          <ac:inkMkLst>
            <pc:docMk/>
            <pc:sldMk cId="2303502608" sldId="331"/>
            <ac:inkMk id="1077" creationId="{54E5E72B-ED51-93E1-95AE-2815B85561EF}"/>
          </ac:inkMkLst>
        </pc:inkChg>
        <pc:inkChg chg="add mod">
          <ac:chgData name="Kokchun Giang" userId="67e2125d-ec8c-4323-9653-9824a2ad815f" providerId="ADAL" clId="{DCC54989-7FD2-5047-809B-27BA7E8DEEE2}" dt="2024-01-25T17:57:17.981" v="684"/>
          <ac:inkMkLst>
            <pc:docMk/>
            <pc:sldMk cId="2303502608" sldId="331"/>
            <ac:inkMk id="1079" creationId="{CCD26C39-9217-1C3D-DCED-4E7203F042FB}"/>
          </ac:inkMkLst>
        </pc:inkChg>
        <pc:inkChg chg="add mod">
          <ac:chgData name="Kokchun Giang" userId="67e2125d-ec8c-4323-9653-9824a2ad815f" providerId="ADAL" clId="{DCC54989-7FD2-5047-809B-27BA7E8DEEE2}" dt="2024-01-25T17:57:17.981" v="684"/>
          <ac:inkMkLst>
            <pc:docMk/>
            <pc:sldMk cId="2303502608" sldId="331"/>
            <ac:inkMk id="1080" creationId="{1BB3D1B9-9001-24BF-1388-4756642B8CB7}"/>
          </ac:inkMkLst>
        </pc:inkChg>
        <pc:inkChg chg="add del mod">
          <ac:chgData name="Kokchun Giang" userId="67e2125d-ec8c-4323-9653-9824a2ad815f" providerId="ADAL" clId="{DCC54989-7FD2-5047-809B-27BA7E8DEEE2}" dt="2024-01-25T17:57:29.630" v="698" actId="478"/>
          <ac:inkMkLst>
            <pc:docMk/>
            <pc:sldMk cId="2303502608" sldId="331"/>
            <ac:inkMk id="1082" creationId="{6029AA7B-5525-194E-7A57-4CA808173A05}"/>
          </ac:inkMkLst>
        </pc:inkChg>
        <pc:inkChg chg="add del mod">
          <ac:chgData name="Kokchun Giang" userId="67e2125d-ec8c-4323-9653-9824a2ad815f" providerId="ADAL" clId="{DCC54989-7FD2-5047-809B-27BA7E8DEEE2}" dt="2024-01-25T17:57:27.687" v="697" actId="9405"/>
          <ac:inkMkLst>
            <pc:docMk/>
            <pc:sldMk cId="2303502608" sldId="331"/>
            <ac:inkMk id="1083" creationId="{4521F21A-2E0E-31EE-41C9-35474A5F184C}"/>
          </ac:inkMkLst>
        </pc:inkChg>
        <pc:inkChg chg="add del mod">
          <ac:chgData name="Kokchun Giang" userId="67e2125d-ec8c-4323-9653-9824a2ad815f" providerId="ADAL" clId="{DCC54989-7FD2-5047-809B-27BA7E8DEEE2}" dt="2024-01-25T17:57:27.215" v="696" actId="9405"/>
          <ac:inkMkLst>
            <pc:docMk/>
            <pc:sldMk cId="2303502608" sldId="331"/>
            <ac:inkMk id="1084" creationId="{646FBB28-FD09-031D-C011-201D8DB9D2B8}"/>
          </ac:inkMkLst>
        </pc:inkChg>
        <pc:inkChg chg="add del mod">
          <ac:chgData name="Kokchun Giang" userId="67e2125d-ec8c-4323-9653-9824a2ad815f" providerId="ADAL" clId="{DCC54989-7FD2-5047-809B-27BA7E8DEEE2}" dt="2024-01-25T17:57:26.697" v="695" actId="9405"/>
          <ac:inkMkLst>
            <pc:docMk/>
            <pc:sldMk cId="2303502608" sldId="331"/>
            <ac:inkMk id="1085" creationId="{898C11EE-7772-33CD-475E-732FADAB2489}"/>
          </ac:inkMkLst>
        </pc:inkChg>
        <pc:inkChg chg="add del mod">
          <ac:chgData name="Kokchun Giang" userId="67e2125d-ec8c-4323-9653-9824a2ad815f" providerId="ADAL" clId="{DCC54989-7FD2-5047-809B-27BA7E8DEEE2}" dt="2024-01-25T17:57:26.465" v="694" actId="9405"/>
          <ac:inkMkLst>
            <pc:docMk/>
            <pc:sldMk cId="2303502608" sldId="331"/>
            <ac:inkMk id="1086" creationId="{CAB08143-41B3-0A83-BF10-7A96EB982A82}"/>
          </ac:inkMkLst>
        </pc:inkChg>
        <pc:inkChg chg="add del mod">
          <ac:chgData name="Kokchun Giang" userId="67e2125d-ec8c-4323-9653-9824a2ad815f" providerId="ADAL" clId="{DCC54989-7FD2-5047-809B-27BA7E8DEEE2}" dt="2024-01-25T17:57:26.130" v="693"/>
          <ac:inkMkLst>
            <pc:docMk/>
            <pc:sldMk cId="2303502608" sldId="331"/>
            <ac:inkMk id="1087" creationId="{945EE3CE-614E-47F8-9EE0-320ACCDEDF36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89" creationId="{612F48DA-22AB-17F4-CC48-DB15C361CB5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0" creationId="{6EF60901-574A-E191-9DCF-E0CA5FAF790D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1" creationId="{8B7CAD80-606D-EF42-C7E4-B9F8F25ADD4F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2" creationId="{D829AE67-BAA1-8F78-6C6A-918B6BAEC9C8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3" creationId="{F9B42DBB-C9DC-9CBA-3CFE-B0109D8EEEF0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4" creationId="{C5857EA8-8845-D743-286B-7BE4A3C45BD7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5" creationId="{4F702087-838B-7C57-73DB-D6CA90B98C4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6" creationId="{223D02DF-2CAF-D91D-E85B-A652DE83F2E1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7" creationId="{C33C3A32-2773-BE52-09AD-A4401D3EE676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098" creationId="{C6EA49F1-B9AF-C471-4EB0-1CA6E9FC5129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0" creationId="{11C9E1F6-BD64-C01B-DA62-155AFEC69C82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1" creationId="{6FB2B9B1-A828-42CE-C477-7E2D3110C710}"/>
          </ac:inkMkLst>
        </pc:inkChg>
        <pc:inkChg chg="add mod">
          <ac:chgData name="Kokchun Giang" userId="67e2125d-ec8c-4323-9653-9824a2ad815f" providerId="ADAL" clId="{DCC54989-7FD2-5047-809B-27BA7E8DEEE2}" dt="2024-01-25T17:57:40.447" v="713"/>
          <ac:inkMkLst>
            <pc:docMk/>
            <pc:sldMk cId="2303502608" sldId="331"/>
            <ac:inkMk id="1102" creationId="{E25E9B27-DFF5-126F-3B7D-1486F0987F88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4" creationId="{A48488D8-E752-13AA-D909-2BD3CE10B10E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5" creationId="{182CC5D3-9D54-7CCD-425C-FB9C6E267B0C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06" creationId="{F9DCE6F3-B4A0-E473-0824-DF0C29D23C67}"/>
          </ac:inkMkLst>
        </pc:inkChg>
        <pc:inkChg chg="add del mod">
          <ac:chgData name="Kokchun Giang" userId="67e2125d-ec8c-4323-9653-9824a2ad815f" providerId="ADAL" clId="{DCC54989-7FD2-5047-809B-27BA7E8DEEE2}" dt="2024-01-25T17:58:46.838" v="724" actId="9405"/>
          <ac:inkMkLst>
            <pc:docMk/>
            <pc:sldMk cId="2303502608" sldId="331"/>
            <ac:inkMk id="1107" creationId="{21A6B588-CFD6-5C65-FBAF-0B10DCBD2E62}"/>
          </ac:inkMkLst>
        </pc:inkChg>
        <pc:inkChg chg="add del mod">
          <ac:chgData name="Kokchun Giang" userId="67e2125d-ec8c-4323-9653-9824a2ad815f" providerId="ADAL" clId="{DCC54989-7FD2-5047-809B-27BA7E8DEEE2}" dt="2024-01-25T17:58:46.415" v="723" actId="9405"/>
          <ac:inkMkLst>
            <pc:docMk/>
            <pc:sldMk cId="2303502608" sldId="331"/>
            <ac:inkMk id="1108" creationId="{2E4A1874-A7F0-E051-64B8-FAA6877D7F5C}"/>
          </ac:inkMkLst>
        </pc:inkChg>
        <pc:inkChg chg="add del mod">
          <ac:chgData name="Kokchun Giang" userId="67e2125d-ec8c-4323-9653-9824a2ad815f" providerId="ADAL" clId="{DCC54989-7FD2-5047-809B-27BA7E8DEEE2}" dt="2024-01-25T17:58:46.120" v="722"/>
          <ac:inkMkLst>
            <pc:docMk/>
            <pc:sldMk cId="2303502608" sldId="331"/>
            <ac:inkMk id="1109" creationId="{21F5762C-F7EC-F1C9-60B1-7124E03B917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2" creationId="{FFC413A8-618E-DBB6-1868-AD46C2C19825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3" creationId="{96B1632F-A2FD-8549-5EFC-B0B7F7E1E4C2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4" creationId="{D9C1E25B-E7C9-DC9D-0246-B455E78C9BB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5" creationId="{95EC2356-919E-BE5A-85BD-9897B48C73AF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6" creationId="{0F47CD61-D26F-1283-C6CF-2960908FC4AB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7" creationId="{22B76C20-5B3B-8257-E7BA-1929A2AC783F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8" creationId="{63A5A85A-046F-852B-20F5-9E1602542417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19" creationId="{466082C2-7839-B47A-3E6B-3C688A949056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0" creationId="{7ECD06DB-64AA-603A-BE6C-E29B2689FADD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1" creationId="{CBF06D1D-BAC8-60BC-AC6F-4C61353C4F00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2" creationId="{BFCE2575-246F-4443-AA70-2E49EA826F89}"/>
          </ac:inkMkLst>
        </pc:inkChg>
        <pc:inkChg chg="add mod">
          <ac:chgData name="Kokchun Giang" userId="67e2125d-ec8c-4323-9653-9824a2ad815f" providerId="ADAL" clId="{DCC54989-7FD2-5047-809B-27BA7E8DEEE2}" dt="2024-01-25T17:58:52.654" v="737"/>
          <ac:inkMkLst>
            <pc:docMk/>
            <pc:sldMk cId="2303502608" sldId="331"/>
            <ac:inkMk id="1123" creationId="{C8B8C92E-1038-2360-D26E-424249AE9F79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6" creationId="{BD5A1113-BA65-A738-5799-57505607F9BC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7" creationId="{326AEBC9-0442-DB80-B6BD-F9047D595D36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8" creationId="{A628868C-788A-2EE5-43E2-7BB52E54017F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29" creationId="{6CD907A2-A76C-936B-810B-9A191CEB83B9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0" creationId="{6A57DBB7-D18A-4E76-3BDA-16672F0CB670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1" creationId="{BB51EBBB-C0AA-15EA-BDD4-CC148C3C4BEB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2" creationId="{94F3B4F2-494E-AA29-B8DF-0A73E46A3DA1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3" creationId="{CFAB1176-E774-8EBA-A8E1-0A6D0FE1B6BC}"/>
          </ac:inkMkLst>
        </pc:inkChg>
        <pc:inkChg chg="add mod">
          <ac:chgData name="Kokchun Giang" userId="67e2125d-ec8c-4323-9653-9824a2ad815f" providerId="ADAL" clId="{DCC54989-7FD2-5047-809B-27BA7E8DEEE2}" dt="2024-01-25T17:58:59.267" v="748"/>
          <ac:inkMkLst>
            <pc:docMk/>
            <pc:sldMk cId="2303502608" sldId="331"/>
            <ac:inkMk id="1135" creationId="{FD6CC33C-CD4A-BA73-C622-A1419F62D946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7" creationId="{B6149E63-E48D-7982-8F74-5B097F2D8A80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8" creationId="{BBB20457-6FF7-8839-5132-CF1F7F792AD8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39" creationId="{4C949291-DF8F-238E-3C18-B5E9B4DDBD8D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40" creationId="{0085A514-578C-BCF1-017F-5B5524DA801B}"/>
          </ac:inkMkLst>
        </pc:inkChg>
        <pc:inkChg chg="add mod">
          <ac:chgData name="Kokchun Giang" userId="67e2125d-ec8c-4323-9653-9824a2ad815f" providerId="ADAL" clId="{DCC54989-7FD2-5047-809B-27BA7E8DEEE2}" dt="2024-01-25T17:59:07.791" v="754"/>
          <ac:inkMkLst>
            <pc:docMk/>
            <pc:sldMk cId="2303502608" sldId="331"/>
            <ac:inkMk id="1141" creationId="{D64FD9DB-48E4-3830-E925-C112599C53E4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43" creationId="{034A7FD1-8240-46C9-91FB-1874C86AC80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4" creationId="{333374B6-F313-B8B4-BAC1-C346AB2DD485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5" creationId="{0A0AC143-05C8-026D-45D0-944F1627820F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6" creationId="{FB69E810-DD2B-0034-298D-EC378437F276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7" creationId="{DB200C02-EA40-B085-5FFF-B1646BCC4BC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8" creationId="{72CA76F5-35CA-CAEE-2801-92DAB799DCBC}"/>
          </ac:inkMkLst>
        </pc:inkChg>
        <pc:inkChg chg="add mod">
          <ac:chgData name="Kokchun Giang" userId="67e2125d-ec8c-4323-9653-9824a2ad815f" providerId="ADAL" clId="{DCC54989-7FD2-5047-809B-27BA7E8DEEE2}" dt="2024-01-25T17:59:18.829" v="762"/>
          <ac:inkMkLst>
            <pc:docMk/>
            <pc:sldMk cId="2303502608" sldId="331"/>
            <ac:inkMk id="1149" creationId="{6AF0CD27-7941-4D09-6951-A2BCF60D2E8A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2" creationId="{68B9D0B4-09F6-5C1C-4843-4D49596A5D5E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3" creationId="{77D822E9-4072-426A-8938-3C47A6CACC37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4" creationId="{9C433709-EE57-B140-6AD7-26D78444E450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5" creationId="{BA8040A9-7AF1-DBC0-234A-72EC9935E2C3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6" creationId="{B2E600A5-C28F-6A12-31B6-CD813A017FB5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7" creationId="{73CA23AE-C022-AED8-B4B9-CA9F5AC58130}"/>
          </ac:inkMkLst>
        </pc:inkChg>
        <pc:inkChg chg="add mod">
          <ac:chgData name="Kokchun Giang" userId="67e2125d-ec8c-4323-9653-9824a2ad815f" providerId="ADAL" clId="{DCC54989-7FD2-5047-809B-27BA7E8DEEE2}" dt="2024-01-25T17:59:26.644" v="770"/>
          <ac:inkMkLst>
            <pc:docMk/>
            <pc:sldMk cId="2303502608" sldId="331"/>
            <ac:inkMk id="1158" creationId="{A067B7FA-2266-58E5-CFEF-A6FC1028065F}"/>
          </ac:inkMkLst>
        </pc:inkChg>
        <pc:inkChg chg="add mod">
          <ac:chgData name="Kokchun Giang" userId="67e2125d-ec8c-4323-9653-9824a2ad815f" providerId="ADAL" clId="{DCC54989-7FD2-5047-809B-27BA7E8DEEE2}" dt="2024-01-25T20:10:55.299" v="2188" actId="164"/>
          <ac:inkMkLst>
            <pc:docMk/>
            <pc:sldMk cId="2303502608" sldId="331"/>
            <ac:inkMk id="1160" creationId="{F931D226-E88C-16E5-B249-4C780DB9FF99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1" creationId="{527E5802-E5D9-E222-95B0-DBFF48ECA337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2" creationId="{8BB91A9B-F0B1-CE4D-977B-2C2119D190DC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3" creationId="{1F3D1758-A7FF-9B99-24C3-90BCD7C1E1D2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4" creationId="{B0BD1290-A18C-CA0A-6E22-3F387401E746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5" creationId="{6B7FA83D-4530-0433-EA63-9379909D02C5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6" creationId="{CB0E6B9B-729B-ED15-61E6-22136B6CF327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7" creationId="{EFD2D4C8-F124-58B3-D134-1632AC1B016B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8" creationId="{3D3C3A7B-5665-4ABA-4A60-CE18855EFE02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69" creationId="{D60B570C-DF8C-8CFB-A097-A805EC7FBA10}"/>
          </ac:inkMkLst>
        </pc:inkChg>
        <pc:inkChg chg="add mod">
          <ac:chgData name="Kokchun Giang" userId="67e2125d-ec8c-4323-9653-9824a2ad815f" providerId="ADAL" clId="{DCC54989-7FD2-5047-809B-27BA7E8DEEE2}" dt="2024-01-25T17:59:55.293" v="782"/>
          <ac:inkMkLst>
            <pc:docMk/>
            <pc:sldMk cId="2303502608" sldId="331"/>
            <ac:inkMk id="1170" creationId="{3C9D2FED-BFAF-1E3F-16FC-D3BBE679971C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2" creationId="{EB072371-AAB1-AC0D-2667-B20BABD58D23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3" creationId="{F68DF933-926A-354A-6D81-2EF17B9683C6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4" creationId="{6CFC4040-2269-331E-2477-4D345DE04AD5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5" creationId="{A5750303-D2B9-4C51-B917-6E74F7E344D0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6" creationId="{BDC09BAE-835C-411F-250D-A2A92A42DA0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7" creationId="{58BC8C6B-2A0B-0CA4-0FBE-C875F8184AB7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8" creationId="{209FCEB2-7FD7-9AF9-C103-82861A2603D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79" creationId="{36E62E22-F2E5-2338-B3E1-297168D89FB4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0" creationId="{988E35FC-3225-189F-EC65-15B6BA0A3D2D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1" creationId="{6AD519D8-3D22-49E4-AD73-23346D5F700C}"/>
          </ac:inkMkLst>
        </pc:inkChg>
        <pc:inkChg chg="add mod">
          <ac:chgData name="Kokchun Giang" userId="67e2125d-ec8c-4323-9653-9824a2ad815f" providerId="ADAL" clId="{DCC54989-7FD2-5047-809B-27BA7E8DEEE2}" dt="2024-01-25T18:00:05.410" v="794"/>
          <ac:inkMkLst>
            <pc:docMk/>
            <pc:sldMk cId="2303502608" sldId="331"/>
            <ac:inkMk id="1182" creationId="{BD7C30A4-C900-E8D8-FE11-47255F9F1313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5" creationId="{245D8A1D-C1A9-463C-8034-5A1F0EDEE8AD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6" creationId="{95AE5D19-50F6-0F8A-82D1-1B8F43AA530B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7" creationId="{3DE53120-9176-B3BC-B58A-231FB0BE6A2B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8" creationId="{9D3894B4-95E7-C512-0CA3-A35AE4260667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89" creationId="{FBB7B2CC-15FE-BDE6-7B07-1196BF11A230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0" creationId="{1CEF1411-9F52-D3CE-9FE2-A3CB34794E43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1" creationId="{6356A271-7161-E9DC-9244-4FB4815F16D5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2" creationId="{11ED48CB-7609-2D72-9924-7E275B01AFA2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3" creationId="{B8034D19-F987-1D84-4939-05E370E9E6D0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4" creationId="{C6337318-1E3A-4A24-AAA7-D97DD324FE6D}"/>
          </ac:inkMkLst>
        </pc:inkChg>
        <pc:inkChg chg="add mod">
          <ac:chgData name="Kokchun Giang" userId="67e2125d-ec8c-4323-9653-9824a2ad815f" providerId="ADAL" clId="{DCC54989-7FD2-5047-809B-27BA7E8DEEE2}" dt="2024-01-25T18:00:14.045" v="806"/>
          <ac:inkMkLst>
            <pc:docMk/>
            <pc:sldMk cId="2303502608" sldId="331"/>
            <ac:inkMk id="1195" creationId="{135C5795-ABBD-057E-C9B1-72B3140D2773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198" creationId="{F4F780C3-BB8A-9DFD-8E6E-CC4A214480E0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199" creationId="{61C0F49A-7B2C-20D4-81A0-F42787B6F2E0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0" creationId="{2CCF99C3-4628-4654-1501-EC630645F8FB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1" creationId="{2759AA93-7CC3-DF9F-8AAB-D4B48C79831A}"/>
          </ac:inkMkLst>
        </pc:inkChg>
        <pc:inkChg chg="add mod">
          <ac:chgData name="Kokchun Giang" userId="67e2125d-ec8c-4323-9653-9824a2ad815f" providerId="ADAL" clId="{DCC54989-7FD2-5047-809B-27BA7E8DEEE2}" dt="2024-01-25T18:00:37.677" v="812"/>
          <ac:inkMkLst>
            <pc:docMk/>
            <pc:sldMk cId="2303502608" sldId="331"/>
            <ac:inkMk id="1202" creationId="{F5263F94-87D1-C876-6F2A-60A96F3A4059}"/>
          </ac:inkMkLst>
        </pc:inkChg>
        <pc:inkChg chg="add mod">
          <ac:chgData name="Kokchun Giang" userId="67e2125d-ec8c-4323-9653-9824a2ad815f" providerId="ADAL" clId="{DCC54989-7FD2-5047-809B-27BA7E8DEEE2}" dt="2024-01-25T20:11:14.406" v="2191" actId="164"/>
          <ac:inkMkLst>
            <pc:docMk/>
            <pc:sldMk cId="2303502608" sldId="331"/>
            <ac:inkMk id="1204" creationId="{104023F8-D6AA-C3A6-EA74-C382AFA1A501}"/>
          </ac:inkMkLst>
        </pc:inkChg>
        <pc:inkChg chg="add mod">
          <ac:chgData name="Kokchun Giang" userId="67e2125d-ec8c-4323-9653-9824a2ad815f" providerId="ADAL" clId="{DCC54989-7FD2-5047-809B-27BA7E8DEEE2}" dt="2024-01-25T20:11:19.094" v="2192" actId="164"/>
          <ac:inkMkLst>
            <pc:docMk/>
            <pc:sldMk cId="2303502608" sldId="331"/>
            <ac:inkMk id="1205" creationId="{B184C300-535E-F5D6-6453-53F1AE186C24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6" creationId="{9BE17DCC-F65C-A029-2C08-489E0F87399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7" creationId="{080615EB-32BB-7E57-3BF8-9DB98D9E4A46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8" creationId="{4E6FDCE9-6EAA-C535-8114-826710012C47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09" creationId="{069E4739-4B6F-B5DC-C0A3-50242C6C50A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0" creationId="{CBD1884D-1460-C2F2-7728-B14621116711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1" creationId="{9766DEAF-498F-BCCF-D7EF-8A82E32D837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2" creationId="{34A5CF6D-B57B-D5CB-16D8-DE8068911C1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3" creationId="{3DEBA74E-6D1D-C9A5-1D8A-D7DE82A52494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4" creationId="{325F2405-919F-01FC-AAE4-B1F72CE16799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15" creationId="{58A3F0A8-C9A0-498F-05CC-3142FFC4A3C4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6" creationId="{935B7FED-F6C7-5275-3020-996C08BEC155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7" creationId="{84CEB7FE-1226-F7BF-6C00-C8B58151ED42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8" creationId="{C13D3708-76C3-278F-13E5-F556AE3E4077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19" creationId="{1329ADEE-27C5-07D3-C37E-83FBAA699CBF}"/>
          </ac:inkMkLst>
        </pc:inkChg>
        <pc:inkChg chg="add mod">
          <ac:chgData name="Kokchun Giang" userId="67e2125d-ec8c-4323-9653-9824a2ad815f" providerId="ADAL" clId="{DCC54989-7FD2-5047-809B-27BA7E8DEEE2}" dt="2024-01-25T18:00:55.429" v="830"/>
          <ac:inkMkLst>
            <pc:docMk/>
            <pc:sldMk cId="2303502608" sldId="331"/>
            <ac:inkMk id="1220" creationId="{2BD08803-D26A-0D78-BA24-F40A5E60C53F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5" creationId="{26738120-0EAC-AF16-975C-E5E5AB86B706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6" creationId="{6DB19DB8-3352-50F7-0A86-3D41323A095A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7" creationId="{AFA3E11D-9241-D636-B467-B4AAA7CF84E3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8" creationId="{078701D1-81B9-2C2A-DC47-6569AF7DF7AD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29" creationId="{D4432AC1-26B1-62F8-E2CF-0908203729C5}"/>
          </ac:inkMkLst>
        </pc:inkChg>
        <pc:inkChg chg="add mod">
          <ac:chgData name="Kokchun Giang" userId="67e2125d-ec8c-4323-9653-9824a2ad815f" providerId="ADAL" clId="{DCC54989-7FD2-5047-809B-27BA7E8DEEE2}" dt="2024-01-25T18:01:26.717" v="837"/>
          <ac:inkMkLst>
            <pc:docMk/>
            <pc:sldMk cId="2303502608" sldId="331"/>
            <ac:inkMk id="1230" creationId="{3326ACE3-39FC-BF4A-755B-3509F0463B14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3" creationId="{F1F3AF2E-9081-4465-1991-C1FD23EE352B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4" creationId="{D3B09818-4458-DDC4-C1EF-687A50182812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5" creationId="{EF80C2FD-3F60-3834-2DD9-998891F841BB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6" creationId="{A35917BB-BBE6-4708-77C4-7D73C02EAECF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7" creationId="{AC852879-8B8F-F25A-A60A-97B5C9621886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8" creationId="{187EDCC7-49A5-B159-11DB-6F00A7ED908E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39" creationId="{0186FDEE-1F2B-F951-8754-45ECB21F9A9E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0" creationId="{592777E6-F1EA-C50E-36C0-0E0932D0B2BC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1" creationId="{0636EE7D-D020-F981-E9DF-39E4361444A4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2" creationId="{33A35CF4-B674-C613-2B32-FE2D9A559127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3" creationId="{8A1FC7E0-A240-9512-5CDF-DE0DEF6A02E5}"/>
          </ac:inkMkLst>
        </pc:inkChg>
        <pc:inkChg chg="add mod">
          <ac:chgData name="Kokchun Giang" userId="67e2125d-ec8c-4323-9653-9824a2ad815f" providerId="ADAL" clId="{DCC54989-7FD2-5047-809B-27BA7E8DEEE2}" dt="2024-01-25T18:01:35.180" v="850"/>
          <ac:inkMkLst>
            <pc:docMk/>
            <pc:sldMk cId="2303502608" sldId="331"/>
            <ac:inkMk id="1244" creationId="{B01E8125-6A2F-C04D-E40C-21A2E706A369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6" creationId="{ADCB934A-F567-A06F-C09A-E04E26F9BA8D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7" creationId="{68EC3DBB-8A6B-275C-0708-7C940947971A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8" creationId="{BCE70CC0-90E2-133C-3A23-59229D49CDEF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49" creationId="{38FEC131-02A9-8820-74D7-7E7508B77F3D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0" creationId="{2B81A138-4913-D8A7-821D-ECDD05CEA3BA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1" creationId="{567CBFB4-4473-713F-D9A6-DBA83C726B94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2" creationId="{124F2476-D4B8-7317-4209-B1AFFCDF9781}"/>
          </ac:inkMkLst>
        </pc:inkChg>
        <pc:inkChg chg="add mod">
          <ac:chgData name="Kokchun Giang" userId="67e2125d-ec8c-4323-9653-9824a2ad815f" providerId="ADAL" clId="{DCC54989-7FD2-5047-809B-27BA7E8DEEE2}" dt="2024-01-25T18:01:58.083" v="860"/>
          <ac:inkMkLst>
            <pc:docMk/>
            <pc:sldMk cId="2303502608" sldId="331"/>
            <ac:inkMk id="1253" creationId="{E10BBFA9-00C9-8332-9B68-D31B68B0FED6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7" creationId="{EFA56EE9-4E59-EED4-13E3-BC7C8F299F6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8" creationId="{EB766978-F839-58A1-E758-F2DA8CA6D596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59" creationId="{E391995E-A6CB-60A4-59A5-EEF3E761E13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0" creationId="{00B6354B-9B08-D0F7-8133-FFBD4FCDF0A1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1" creationId="{76B103D9-A024-089D-7234-6FF02377E19D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2" creationId="{721A9035-7A8A-3BFB-3D77-422B122F0789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3" creationId="{0361F75A-8007-3170-8E8C-FBF587D14721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4" creationId="{156B72DA-A5B2-084F-2902-D355E020BB8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5" creationId="{EACDE888-4079-6486-A7C2-8B1811AE7340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6" creationId="{A961EDF5-7019-3B46-D5E7-6BD3B4F9A6C9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7" creationId="{8E60A377-0897-32F9-3A48-551F8CF79DB5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8" creationId="{F7DCC47F-8A48-CF89-2F23-BEC81A9A6D28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69" creationId="{130257CC-00EE-EDC1-2671-F65DCEC09CDC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70" creationId="{EAAF0E22-0CFF-FE03-A6A9-FAF3FB475C23}"/>
          </ac:inkMkLst>
        </pc:inkChg>
        <pc:inkChg chg="add mod">
          <ac:chgData name="Kokchun Giang" userId="67e2125d-ec8c-4323-9653-9824a2ad815f" providerId="ADAL" clId="{DCC54989-7FD2-5047-809B-27BA7E8DEEE2}" dt="2024-01-25T18:03:00.691" v="881"/>
          <ac:inkMkLst>
            <pc:docMk/>
            <pc:sldMk cId="2303502608" sldId="331"/>
            <ac:inkMk id="1271" creationId="{462E54FC-7BCE-D7C0-DADC-13FBD9228D3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5" creationId="{7AC1F960-EF3C-67A6-94D8-2265A0F90BD3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6" creationId="{34D94181-9467-6C3D-2BF1-359C36C2C7E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7" creationId="{838F29EB-9CD9-08BB-B8F3-92651CC5F7D3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8" creationId="{5F694073-64DF-5C46-50DD-7E9A1AA59F27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79" creationId="{1C08984A-968E-419D-EC69-0E94EA42AA9F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0" creationId="{9D4337DF-9776-91E0-CB60-DFDFC627ADA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2" creationId="{F000FF1E-BFFB-2087-14E2-5C10850CE1F9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3" creationId="{D6E150F8-93E1-6592-70F3-9261C6F4915F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4" creationId="{8C500E5A-C3A4-9D39-C243-6B9500A52B52}"/>
          </ac:inkMkLst>
        </pc:inkChg>
        <pc:inkChg chg="add mod">
          <ac:chgData name="Kokchun Giang" userId="67e2125d-ec8c-4323-9653-9824a2ad815f" providerId="ADAL" clId="{DCC54989-7FD2-5047-809B-27BA7E8DEEE2}" dt="2024-01-25T18:03:06.866" v="893"/>
          <ac:inkMkLst>
            <pc:docMk/>
            <pc:sldMk cId="2303502608" sldId="331"/>
            <ac:inkMk id="1285" creationId="{1566C5FC-B3B5-EB0E-9A2A-06545F779DF0}"/>
          </ac:inkMkLst>
        </pc:inkChg>
        <pc:inkChg chg="add mod">
          <ac:chgData name="Kokchun Giang" userId="67e2125d-ec8c-4323-9653-9824a2ad815f" providerId="ADAL" clId="{DCC54989-7FD2-5047-809B-27BA7E8DEEE2}" dt="2024-01-25T20:11:02.367" v="2189" actId="164"/>
          <ac:inkMkLst>
            <pc:docMk/>
            <pc:sldMk cId="2303502608" sldId="331"/>
            <ac:inkMk id="1287" creationId="{CD7A20C0-2ECE-0D70-3E16-A14A4585654D}"/>
          </ac:inkMkLst>
        </pc:inkChg>
      </pc:sldChg>
      <pc:sldChg chg="del">
        <pc:chgData name="Kokchun Giang" userId="67e2125d-ec8c-4323-9653-9824a2ad815f" providerId="ADAL" clId="{DCC54989-7FD2-5047-809B-27BA7E8DEEE2}" dt="2024-01-25T18:05:53.105" v="1031" actId="2696"/>
        <pc:sldMkLst>
          <pc:docMk/>
          <pc:sldMk cId="2374835458" sldId="332"/>
        </pc:sldMkLst>
      </pc:sldChg>
      <pc:sldChg chg="addSp delSp modSp mod delAnim modAnim">
        <pc:chgData name="Kokchun Giang" userId="67e2125d-ec8c-4323-9653-9824a2ad815f" providerId="ADAL" clId="{DCC54989-7FD2-5047-809B-27BA7E8DEEE2}" dt="2024-01-25T20:15:46.992" v="2238"/>
        <pc:sldMkLst>
          <pc:docMk/>
          <pc:sldMk cId="740354111" sldId="333"/>
        </pc:sldMkLst>
        <pc:spChg chg="mod">
          <ac:chgData name="Kokchun Giang" userId="67e2125d-ec8c-4323-9653-9824a2ad815f" providerId="ADAL" clId="{DCC54989-7FD2-5047-809B-27BA7E8DEEE2}" dt="2024-01-25T18:05:39.490" v="1027" actId="20577"/>
          <ac:spMkLst>
            <pc:docMk/>
            <pc:sldMk cId="740354111" sldId="333"/>
            <ac:spMk id="28" creationId="{240D861B-7F80-DF9C-31F0-E7AFBE0BAB19}"/>
          </ac:spMkLst>
        </pc:spChg>
        <pc:grpChg chg="mod">
          <ac:chgData name="Kokchun Giang" userId="67e2125d-ec8c-4323-9653-9824a2ad815f" providerId="ADAL" clId="{DCC54989-7FD2-5047-809B-27BA7E8DEEE2}" dt="2024-01-25T18:06:42.698" v="1041"/>
          <ac:grpSpMkLst>
            <pc:docMk/>
            <pc:sldMk cId="740354111" sldId="333"/>
            <ac:grpSpMk id="45" creationId="{8AA8B855-F3A0-31CE-E667-2BDE7BD66DB8}"/>
          </ac:grpSpMkLst>
        </pc:grpChg>
        <pc:grpChg chg="del mod">
          <ac:chgData name="Kokchun Giang" userId="67e2125d-ec8c-4323-9653-9824a2ad815f" providerId="ADAL" clId="{DCC54989-7FD2-5047-809B-27BA7E8DEEE2}" dt="2024-01-25T18:06:50.265" v="1055"/>
          <ac:grpSpMkLst>
            <pc:docMk/>
            <pc:sldMk cId="740354111" sldId="333"/>
            <ac:grpSpMk id="53" creationId="{E68F164C-476A-9C27-F08C-99125CA30696}"/>
          </ac:grpSpMkLst>
        </pc:grpChg>
        <pc:grpChg chg="mod">
          <ac:chgData name="Kokchun Giang" userId="67e2125d-ec8c-4323-9653-9824a2ad815f" providerId="ADAL" clId="{DCC54989-7FD2-5047-809B-27BA7E8DEEE2}" dt="2024-01-25T18:08:54.955" v="1178"/>
          <ac:grpSpMkLst>
            <pc:docMk/>
            <pc:sldMk cId="740354111" sldId="333"/>
            <ac:grpSpMk id="438" creationId="{ACD6E216-A42A-16D4-C9CC-F0FD782C6D15}"/>
          </ac:grpSpMkLst>
        </pc:grpChg>
        <pc:grpChg chg="mod">
          <ac:chgData name="Kokchun Giang" userId="67e2125d-ec8c-4323-9653-9824a2ad815f" providerId="ADAL" clId="{DCC54989-7FD2-5047-809B-27BA7E8DEEE2}" dt="2024-01-25T18:06:50.265" v="1055"/>
          <ac:grpSpMkLst>
            <pc:docMk/>
            <pc:sldMk cId="740354111" sldId="333"/>
            <ac:grpSpMk id="464" creationId="{DB459A5B-4BAD-3F17-AB4B-BD5C4ACC082A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493" creationId="{AADBA0CE-5BD3-F8DE-6C7D-D494F9DFB531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509" creationId="{2B321398-C887-E643-05C9-3B2D7DFDF3BC}"/>
          </ac:grpSpMkLst>
        </pc:grpChg>
        <pc:grpChg chg="del">
          <ac:chgData name="Kokchun Giang" userId="67e2125d-ec8c-4323-9653-9824a2ad815f" providerId="ADAL" clId="{DCC54989-7FD2-5047-809B-27BA7E8DEEE2}" dt="2024-01-25T18:05:42.115" v="1028" actId="478"/>
          <ac:grpSpMkLst>
            <pc:docMk/>
            <pc:sldMk cId="740354111" sldId="333"/>
            <ac:grpSpMk id="569" creationId="{FBD83E4A-F1EC-B08E-43D0-EBBCE90D5268}"/>
          </ac:grpSpMkLst>
        </pc:grpChg>
        <pc:grpChg chg="del">
          <ac:chgData name="Kokchun Giang" userId="67e2125d-ec8c-4323-9653-9824a2ad815f" providerId="ADAL" clId="{DCC54989-7FD2-5047-809B-27BA7E8DEEE2}" dt="2024-01-25T18:05:47.141" v="1030" actId="478"/>
          <ac:grpSpMkLst>
            <pc:docMk/>
            <pc:sldMk cId="740354111" sldId="333"/>
            <ac:grpSpMk id="570" creationId="{55132889-337A-DAA6-C3D9-CB7E92BAC0B6}"/>
          </ac:grpSpMkLst>
        </pc:grpChg>
        <pc:grpChg chg="del">
          <ac:chgData name="Kokchun Giang" userId="67e2125d-ec8c-4323-9653-9824a2ad815f" providerId="ADAL" clId="{DCC54989-7FD2-5047-809B-27BA7E8DEEE2}" dt="2024-01-25T18:05:47.141" v="1030" actId="478"/>
          <ac:grpSpMkLst>
            <pc:docMk/>
            <pc:sldMk cId="740354111" sldId="333"/>
            <ac:grpSpMk id="571" creationId="{DF5EFCAD-4601-A58B-D266-DD11EA696B03}"/>
          </ac:grpSpMkLst>
        </pc:grpChg>
        <pc:grpChg chg="mod">
          <ac:chgData name="Kokchun Giang" userId="67e2125d-ec8c-4323-9653-9824a2ad815f" providerId="ADAL" clId="{DCC54989-7FD2-5047-809B-27BA7E8DEEE2}" dt="2024-01-25T18:07:22.285" v="1084"/>
          <ac:grpSpMkLst>
            <pc:docMk/>
            <pc:sldMk cId="740354111" sldId="333"/>
            <ac:grpSpMk id="572" creationId="{4E0670F0-6E69-282B-3618-C567117D5F0B}"/>
          </ac:grpSpMkLst>
        </pc:grpChg>
        <pc:grpChg chg="mod">
          <ac:chgData name="Kokchun Giang" userId="67e2125d-ec8c-4323-9653-9824a2ad815f" providerId="ADAL" clId="{DCC54989-7FD2-5047-809B-27BA7E8DEEE2}" dt="2024-01-25T18:07:22.285" v="1084"/>
          <ac:grpSpMkLst>
            <pc:docMk/>
            <pc:sldMk cId="740354111" sldId="333"/>
            <ac:grpSpMk id="573" creationId="{90930AC4-3D50-5999-8B2A-AF5BDAD4B875}"/>
          </ac:grpSpMkLst>
        </pc:grpChg>
        <pc:grpChg chg="del mod">
          <ac:chgData name="Kokchun Giang" userId="67e2125d-ec8c-4323-9653-9824a2ad815f" providerId="ADAL" clId="{DCC54989-7FD2-5047-809B-27BA7E8DEEE2}" dt="2024-01-25T18:07:33.705" v="1107"/>
          <ac:grpSpMkLst>
            <pc:docMk/>
            <pc:sldMk cId="740354111" sldId="333"/>
            <ac:grpSpMk id="578" creationId="{80F61CB8-15E6-BF8F-9ACA-1CC35B23444F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3" creationId="{37FFA505-4710-F844-70DA-4A63F4644A28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4" creationId="{BDF6B3AA-F8E5-12D3-F165-5AA383032F4C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5" creationId="{472D9F65-ECF2-216E-308D-4ED856215FC5}"/>
          </ac:grpSpMkLst>
        </pc:grpChg>
        <pc:grpChg chg="del">
          <ac:chgData name="Kokchun Giang" userId="67e2125d-ec8c-4323-9653-9824a2ad815f" providerId="ADAL" clId="{DCC54989-7FD2-5047-809B-27BA7E8DEEE2}" dt="2024-01-25T18:05:44.881" v="1029" actId="478"/>
          <ac:grpSpMkLst>
            <pc:docMk/>
            <pc:sldMk cId="740354111" sldId="333"/>
            <ac:grpSpMk id="586" creationId="{3049B7F7-B4E5-F134-F44C-76411A7761A8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590" creationId="{4D2612B1-189D-FE5E-2400-5CDEB29D426C}"/>
          </ac:grpSpMkLst>
        </pc:grpChg>
        <pc:grpChg chg="del mod">
          <ac:chgData name="Kokchun Giang" userId="67e2125d-ec8c-4323-9653-9824a2ad815f" providerId="ADAL" clId="{DCC54989-7FD2-5047-809B-27BA7E8DEEE2}" dt="2024-01-25T18:08:14.086" v="1125"/>
          <ac:grpSpMkLst>
            <pc:docMk/>
            <pc:sldMk cId="740354111" sldId="333"/>
            <ac:grpSpMk id="600" creationId="{B352B89B-D2C0-6D6D-3015-83FA390D6A69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09" creationId="{08AE39E8-DEC7-2AE6-EBDB-CF54508A770A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10" creationId="{49B744B0-A441-5479-15E9-15B0BE1FF0AB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18" creationId="{525779EE-1934-1B00-D147-8682DDBE22C8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24" creationId="{7B70EB22-5BA9-513C-E99B-5B6D70E7F6C1}"/>
          </ac:grpSpMkLst>
        </pc:grpChg>
        <pc:grpChg chg="add del mod">
          <ac:chgData name="Kokchun Giang" userId="67e2125d-ec8c-4323-9653-9824a2ad815f" providerId="ADAL" clId="{DCC54989-7FD2-5047-809B-27BA7E8DEEE2}" dt="2024-01-25T18:09:01.104" v="1188"/>
          <ac:grpSpMkLst>
            <pc:docMk/>
            <pc:sldMk cId="740354111" sldId="333"/>
            <ac:grpSpMk id="631" creationId="{A9FF947C-82B7-D16A-870C-1ACE8AF14615}"/>
          </ac:grpSpMkLst>
        </pc:grpChg>
        <pc:grpChg chg="add del mod">
          <ac:chgData name="Kokchun Giang" userId="67e2125d-ec8c-4323-9653-9824a2ad815f" providerId="ADAL" clId="{DCC54989-7FD2-5047-809B-27BA7E8DEEE2}" dt="2024-01-25T18:09:01.104" v="1188"/>
          <ac:grpSpMkLst>
            <pc:docMk/>
            <pc:sldMk cId="740354111" sldId="333"/>
            <ac:grpSpMk id="638" creationId="{A8E12DFD-75BA-993A-F6BF-0CD67B026B59}"/>
          </ac:grpSpMkLst>
        </pc:grpChg>
        <pc:grpChg chg="mod">
          <ac:chgData name="Kokchun Giang" userId="67e2125d-ec8c-4323-9653-9824a2ad815f" providerId="ADAL" clId="{DCC54989-7FD2-5047-809B-27BA7E8DEEE2}" dt="2024-01-25T20:11:40.621" v="2193" actId="164"/>
          <ac:grpSpMkLst>
            <pc:docMk/>
            <pc:sldMk cId="740354111" sldId="333"/>
            <ac:grpSpMk id="644" creationId="{61F42EB0-FC40-6759-60C8-36E3967C1AB6}"/>
          </ac:grpSpMkLst>
        </pc:grpChg>
        <pc:grpChg chg="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649" creationId="{41FF08D8-1E11-ABD5-E224-F4AE133D4239}"/>
          </ac:grpSpMkLst>
        </pc:grpChg>
        <pc:grpChg chg="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661" creationId="{ABD5BCBD-D7B9-575B-8A76-0B89C17E9733}"/>
          </ac:grpSpMkLst>
        </pc:grpChg>
        <pc:grpChg chg="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662" creationId="{1A281E1B-14CB-677E-C0A0-A2A2DA79853F}"/>
          </ac:grpSpMkLst>
        </pc:grpChg>
        <pc:grpChg chg="mod">
          <ac:chgData name="Kokchun Giang" userId="67e2125d-ec8c-4323-9653-9824a2ad815f" providerId="ADAL" clId="{DCC54989-7FD2-5047-809B-27BA7E8DEEE2}" dt="2024-01-25T18:10:46.269" v="1218"/>
          <ac:grpSpMkLst>
            <pc:docMk/>
            <pc:sldMk cId="740354111" sldId="333"/>
            <ac:grpSpMk id="675" creationId="{EADDD8CF-E9DF-AA37-7EFB-AF12EC8CCC13}"/>
          </ac:grpSpMkLst>
        </pc:grpChg>
        <pc:grpChg chg="mod">
          <ac:chgData name="Kokchun Giang" userId="67e2125d-ec8c-4323-9653-9824a2ad815f" providerId="ADAL" clId="{DCC54989-7FD2-5047-809B-27BA7E8DEEE2}" dt="2024-01-25T18:10:57.006" v="1225"/>
          <ac:grpSpMkLst>
            <pc:docMk/>
            <pc:sldMk cId="740354111" sldId="333"/>
            <ac:grpSpMk id="680" creationId="{20E357D5-4D51-D697-0A1F-340C06AA89E3}"/>
          </ac:grpSpMkLst>
        </pc:grpChg>
        <pc:grpChg chg="mod">
          <ac:chgData name="Kokchun Giang" userId="67e2125d-ec8c-4323-9653-9824a2ad815f" providerId="ADAL" clId="{DCC54989-7FD2-5047-809B-27BA7E8DEEE2}" dt="2024-01-25T18:10:57.006" v="1225"/>
          <ac:grpSpMkLst>
            <pc:docMk/>
            <pc:sldMk cId="740354111" sldId="333"/>
            <ac:grpSpMk id="681" creationId="{C52D11DC-F5DF-B898-6E2A-EE5AF55E4473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692" creationId="{52A5824B-953D-5119-6315-E355D0A0B1B4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709" creationId="{A9C96991-18B0-F6D1-4A3B-A170B07E5463}"/>
          </ac:grpSpMkLst>
        </pc:grpChg>
        <pc:grpChg chg="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710" creationId="{8CF84AF5-5AEE-427E-BAB1-376E50E6EEB6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13" creationId="{FD67A101-36BD-5DA9-EEEB-13F97F8BBD72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28" creationId="{5C5BF223-318A-745A-C047-6676E1ADE957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29" creationId="{A1C43129-6599-ED0C-586C-711BDEAB1885}"/>
          </ac:grpSpMkLst>
        </pc:grpChg>
        <pc:grpChg chg="del 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41" creationId="{382DDD83-0C05-EF2D-3821-62524CF4EE24}"/>
          </ac:grpSpMkLst>
        </pc:grpChg>
        <pc:grpChg chg="mod">
          <ac:chgData name="Kokchun Giang" userId="67e2125d-ec8c-4323-9653-9824a2ad815f" providerId="ADAL" clId="{DCC54989-7FD2-5047-809B-27BA7E8DEEE2}" dt="2024-01-25T18:11:42.178" v="1284"/>
          <ac:grpSpMkLst>
            <pc:docMk/>
            <pc:sldMk cId="740354111" sldId="333"/>
            <ac:grpSpMk id="742" creationId="{2B3739E6-B31D-4F28-09B1-54CABC55221A}"/>
          </ac:grpSpMkLst>
        </pc:grpChg>
        <pc:grpChg chg="mod">
          <ac:chgData name="Kokchun Giang" userId="67e2125d-ec8c-4323-9653-9824a2ad815f" providerId="ADAL" clId="{DCC54989-7FD2-5047-809B-27BA7E8DEEE2}" dt="2024-01-25T18:11:52.148" v="1313"/>
          <ac:grpSpMkLst>
            <pc:docMk/>
            <pc:sldMk cId="740354111" sldId="333"/>
            <ac:grpSpMk id="753" creationId="{91055810-B9E6-3591-3B06-5F40890CD0AE}"/>
          </ac:grpSpMkLst>
        </pc:grpChg>
        <pc:grpChg chg="mod">
          <ac:chgData name="Kokchun Giang" userId="67e2125d-ec8c-4323-9653-9824a2ad815f" providerId="ADAL" clId="{DCC54989-7FD2-5047-809B-27BA7E8DEEE2}" dt="2024-01-25T18:11:52.148" v="1313"/>
          <ac:grpSpMkLst>
            <pc:docMk/>
            <pc:sldMk cId="740354111" sldId="333"/>
            <ac:grpSpMk id="754" creationId="{7241759F-9225-3097-5DC2-34BE03A41044}"/>
          </ac:grpSpMkLst>
        </pc:grpChg>
        <pc:grpChg chg="mod">
          <ac:chgData name="Kokchun Giang" userId="67e2125d-ec8c-4323-9653-9824a2ad815f" providerId="ADAL" clId="{DCC54989-7FD2-5047-809B-27BA7E8DEEE2}" dt="2024-01-25T18:11:50.986" v="1306"/>
          <ac:grpSpMkLst>
            <pc:docMk/>
            <pc:sldMk cId="740354111" sldId="333"/>
            <ac:grpSpMk id="762" creationId="{1DEA8C16-B60C-6B22-75F6-4AF632D7EB7D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65" creationId="{FD8FE868-C229-6955-5210-C23028CBB278}"/>
          </ac:grpSpMkLst>
        </pc:grpChg>
        <pc:grpChg chg="del mod">
          <ac:chgData name="Kokchun Giang" userId="67e2125d-ec8c-4323-9653-9824a2ad815f" providerId="ADAL" clId="{DCC54989-7FD2-5047-809B-27BA7E8DEEE2}" dt="2024-01-25T18:12:04.245" v="1337"/>
          <ac:grpSpMkLst>
            <pc:docMk/>
            <pc:sldMk cId="740354111" sldId="333"/>
            <ac:grpSpMk id="770" creationId="{36C35EA4-7F31-590C-F80E-A9E62567E86A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77" creationId="{FA345E3F-8E7F-DEB4-4862-D450139C8FB6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88" creationId="{F9FAF358-E60B-6625-7C74-B214C34528DA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89" creationId="{5E88E026-D40E-6289-0DD0-B667742D5834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0" creationId="{3D9BC2B5-B740-C53B-D3B8-CD5484B75DFD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8" creationId="{73160EB6-34C0-77A0-367D-67F65EDA5951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799" creationId="{9D993840-C521-7861-B437-79B9F1A0A030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10" creationId="{071AF7CC-83C4-C8E0-4D94-04AD8451BB3D}"/>
          </ac:grpSpMkLst>
        </pc:grpChg>
        <pc:grpChg chg="mod">
          <ac:chgData name="Kokchun Giang" userId="67e2125d-ec8c-4323-9653-9824a2ad815f" providerId="ADAL" clId="{DCC54989-7FD2-5047-809B-27BA7E8DEEE2}" dt="2024-01-25T18:12:33.232" v="1373"/>
          <ac:grpSpMkLst>
            <pc:docMk/>
            <pc:sldMk cId="740354111" sldId="333"/>
            <ac:grpSpMk id="814" creationId="{C803A05C-A1B8-8180-D8AE-99EF3E9095BC}"/>
          </ac:grpSpMkLst>
        </pc:grpChg>
        <pc:grpChg chg="del mod">
          <ac:chgData name="Kokchun Giang" userId="67e2125d-ec8c-4323-9653-9824a2ad815f" providerId="ADAL" clId="{DCC54989-7FD2-5047-809B-27BA7E8DEEE2}" dt="2024-01-25T18:12:42.271" v="1391"/>
          <ac:grpSpMkLst>
            <pc:docMk/>
            <pc:sldMk cId="740354111" sldId="333"/>
            <ac:grpSpMk id="828" creationId="{4E60DE39-02BF-8CD5-F1AD-B15A599B4A90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29" creationId="{FFDBDE95-E959-30DC-07E2-CE65D26698F6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31" creationId="{5AE825A8-C897-2852-1F4E-E365C1849EAF}"/>
          </ac:grpSpMkLst>
        </pc:grpChg>
        <pc:grpChg chg="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838" creationId="{E7C763C7-B4E1-E144-3592-A5902B1923F0}"/>
          </ac:grpSpMkLst>
        </pc:grpChg>
        <pc:grpChg chg="mod">
          <ac:chgData name="Kokchun Giang" userId="67e2125d-ec8c-4323-9653-9824a2ad815f" providerId="ADAL" clId="{DCC54989-7FD2-5047-809B-27BA7E8DEEE2}" dt="2024-01-25T20:12:04.865" v="2198" actId="164"/>
          <ac:grpSpMkLst>
            <pc:docMk/>
            <pc:sldMk cId="740354111" sldId="333"/>
            <ac:grpSpMk id="852" creationId="{6786ED9F-3D52-2E89-5433-ED9D272EFAC5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59" creationId="{9EBA8404-2E12-632C-8D04-188FF22537B7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69" creationId="{67A29D55-2A53-CF5E-6EE6-561D962A23C1}"/>
          </ac:grpSpMkLst>
        </pc:grpChg>
        <pc:grpChg chg="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876" creationId="{B536E15F-AFC3-70F4-00E9-FEC30CC17321}"/>
          </ac:grpSpMkLst>
        </pc:grpChg>
        <pc:grpChg chg="mod">
          <ac:chgData name="Kokchun Giang" userId="67e2125d-ec8c-4323-9653-9824a2ad815f" providerId="ADAL" clId="{DCC54989-7FD2-5047-809B-27BA7E8DEEE2}" dt="2024-01-25T18:13:41.912" v="1444"/>
          <ac:grpSpMkLst>
            <pc:docMk/>
            <pc:sldMk cId="740354111" sldId="333"/>
            <ac:grpSpMk id="881" creationId="{DAC43AD2-0F7B-E3DD-A533-AA3729189EB3}"/>
          </ac:grpSpMkLst>
        </pc:grpChg>
        <pc:grpChg chg="mod topLvl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895" creationId="{C5BB9F67-D1B6-A628-F51B-8469FEA869AE}"/>
          </ac:grpSpMkLst>
        </pc:grpChg>
        <pc:grpChg chg="mod topLvl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896" creationId="{BC0986B7-1925-6FCE-292F-5D0305707ABD}"/>
          </ac:grpSpMkLst>
        </pc:grpChg>
        <pc:grpChg chg="del mod">
          <ac:chgData name="Kokchun Giang" userId="67e2125d-ec8c-4323-9653-9824a2ad815f" providerId="ADAL" clId="{DCC54989-7FD2-5047-809B-27BA7E8DEEE2}" dt="2024-01-25T18:13:57.350" v="1475"/>
          <ac:grpSpMkLst>
            <pc:docMk/>
            <pc:sldMk cId="740354111" sldId="333"/>
            <ac:grpSpMk id="899" creationId="{03085787-C373-84EA-5893-4A259820B313}"/>
          </ac:grpSpMkLst>
        </pc:grpChg>
        <pc:grpChg chg="mod topLvl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10" creationId="{C40EDF5A-3697-534F-82AE-6B708B6964B2}"/>
          </ac:grpSpMkLst>
        </pc:grpChg>
        <pc:grpChg chg="mod">
          <ac:chgData name="Kokchun Giang" userId="67e2125d-ec8c-4323-9653-9824a2ad815f" providerId="ADAL" clId="{DCC54989-7FD2-5047-809B-27BA7E8DEEE2}" dt="2024-01-25T18:14:02.267" v="1484"/>
          <ac:grpSpMkLst>
            <pc:docMk/>
            <pc:sldMk cId="740354111" sldId="333"/>
            <ac:grpSpMk id="915" creationId="{8282C434-115F-3F88-9835-DCE974519F10}"/>
          </ac:grpSpMkLst>
        </pc:grpChg>
        <pc:grpChg chg="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18" creationId="{196BF37E-6A67-F61A-D7E0-8814B74D4CE4}"/>
          </ac:grpSpMkLst>
        </pc:grpChg>
        <pc:grpChg chg="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23" creationId="{39F98BB6-A081-6B1B-3C36-77E049DC29D8}"/>
          </ac:grpSpMkLst>
        </pc:grpChg>
        <pc:grpChg chg="del mod">
          <ac:chgData name="Kokchun Giang" userId="67e2125d-ec8c-4323-9653-9824a2ad815f" providerId="ADAL" clId="{DCC54989-7FD2-5047-809B-27BA7E8DEEE2}" dt="2024-01-25T18:14:24.793" v="1508"/>
          <ac:grpSpMkLst>
            <pc:docMk/>
            <pc:sldMk cId="740354111" sldId="333"/>
            <ac:grpSpMk id="926" creationId="{02106870-85BF-ED72-DC58-4E7BFFC639A3}"/>
          </ac:grpSpMkLst>
        </pc:grpChg>
        <pc:grpChg chg="del mod">
          <ac:chgData name="Kokchun Giang" userId="67e2125d-ec8c-4323-9653-9824a2ad815f" providerId="ADAL" clId="{DCC54989-7FD2-5047-809B-27BA7E8DEEE2}" dt="2024-01-25T18:14:31.776" v="1524"/>
          <ac:grpSpMkLst>
            <pc:docMk/>
            <pc:sldMk cId="740354111" sldId="333"/>
            <ac:grpSpMk id="938" creationId="{C8E9F45E-6012-FE9D-5EE1-B361702F04FB}"/>
          </ac:grpSpMkLst>
        </pc:grpChg>
        <pc:grpChg chg="del mod">
          <ac:chgData name="Kokchun Giang" userId="67e2125d-ec8c-4323-9653-9824a2ad815f" providerId="ADAL" clId="{DCC54989-7FD2-5047-809B-27BA7E8DEEE2}" dt="2024-01-25T18:14:59.479" v="1543"/>
          <ac:grpSpMkLst>
            <pc:docMk/>
            <pc:sldMk cId="740354111" sldId="333"/>
            <ac:grpSpMk id="954" creationId="{72D8976D-DBEF-5DA7-FE49-B9E7D2FA1E07}"/>
          </ac:grpSpMkLst>
        </pc:grpChg>
        <pc:grpChg chg="mod">
          <ac:chgData name="Kokchun Giang" userId="67e2125d-ec8c-4323-9653-9824a2ad815f" providerId="ADAL" clId="{DCC54989-7FD2-5047-809B-27BA7E8DEEE2}" dt="2024-01-25T20:12:58.580" v="2207" actId="164"/>
          <ac:grpSpMkLst>
            <pc:docMk/>
            <pc:sldMk cId="740354111" sldId="333"/>
            <ac:grpSpMk id="970" creationId="{84774B02-3C61-9B53-8351-C097B4F73D80}"/>
          </ac:grpSpMkLst>
        </pc:grpChg>
        <pc:grpChg chg="del mod">
          <ac:chgData name="Kokchun Giang" userId="67e2125d-ec8c-4323-9653-9824a2ad815f" providerId="ADAL" clId="{DCC54989-7FD2-5047-809B-27BA7E8DEEE2}" dt="2024-01-25T20:12:51.245" v="2204" actId="165"/>
          <ac:grpSpMkLst>
            <pc:docMk/>
            <pc:sldMk cId="740354111" sldId="333"/>
            <ac:grpSpMk id="971" creationId="{7B14EB46-C9EA-7822-00C5-8298F81CB2CF}"/>
          </ac:grpSpMkLst>
        </pc:grpChg>
        <pc:grpChg chg="add 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973" creationId="{043A8B4E-FFCB-0706-E8D4-6FEA44D64A43}"/>
          </ac:grpSpMkLst>
        </pc:grpChg>
        <pc:grpChg chg="add mod">
          <ac:chgData name="Kokchun Giang" userId="67e2125d-ec8c-4323-9653-9824a2ad815f" providerId="ADAL" clId="{DCC54989-7FD2-5047-809B-27BA7E8DEEE2}" dt="2024-01-25T20:11:46.107" v="2194" actId="164"/>
          <ac:grpSpMkLst>
            <pc:docMk/>
            <pc:sldMk cId="740354111" sldId="333"/>
            <ac:grpSpMk id="974" creationId="{3E62CE26-16FE-3A10-BB61-0631850FCE4A}"/>
          </ac:grpSpMkLst>
        </pc:grpChg>
        <pc:grpChg chg="add mod">
          <ac:chgData name="Kokchun Giang" userId="67e2125d-ec8c-4323-9653-9824a2ad815f" providerId="ADAL" clId="{DCC54989-7FD2-5047-809B-27BA7E8DEEE2}" dt="2024-01-25T20:11:47.981" v="2195" actId="164"/>
          <ac:grpSpMkLst>
            <pc:docMk/>
            <pc:sldMk cId="740354111" sldId="333"/>
            <ac:grpSpMk id="975" creationId="{365ED1AB-06E9-69BF-42E2-3C1CAED8984F}"/>
          </ac:grpSpMkLst>
        </pc:grpChg>
        <pc:grpChg chg="add mod">
          <ac:chgData name="Kokchun Giang" userId="67e2125d-ec8c-4323-9653-9824a2ad815f" providerId="ADAL" clId="{DCC54989-7FD2-5047-809B-27BA7E8DEEE2}" dt="2024-01-25T20:11:52.284" v="2196" actId="164"/>
          <ac:grpSpMkLst>
            <pc:docMk/>
            <pc:sldMk cId="740354111" sldId="333"/>
            <ac:grpSpMk id="976" creationId="{DD506B2F-425A-8520-98FD-1D2BDD7621A2}"/>
          </ac:grpSpMkLst>
        </pc:grpChg>
        <pc:grpChg chg="add mod">
          <ac:chgData name="Kokchun Giang" userId="67e2125d-ec8c-4323-9653-9824a2ad815f" providerId="ADAL" clId="{DCC54989-7FD2-5047-809B-27BA7E8DEEE2}" dt="2024-01-25T20:12:00.582" v="2197" actId="164"/>
          <ac:grpSpMkLst>
            <pc:docMk/>
            <pc:sldMk cId="740354111" sldId="333"/>
            <ac:grpSpMk id="977" creationId="{8BCA3AE1-C5C3-F3AC-F353-AD2BFF622FFA}"/>
          </ac:grpSpMkLst>
        </pc:grpChg>
        <pc:grpChg chg="add mod">
          <ac:chgData name="Kokchun Giang" userId="67e2125d-ec8c-4323-9653-9824a2ad815f" providerId="ADAL" clId="{DCC54989-7FD2-5047-809B-27BA7E8DEEE2}" dt="2024-01-25T20:12:04.865" v="2198" actId="164"/>
          <ac:grpSpMkLst>
            <pc:docMk/>
            <pc:sldMk cId="740354111" sldId="333"/>
            <ac:grpSpMk id="978" creationId="{DB78E508-9119-2954-1D6C-5ABEF220D65C}"/>
          </ac:grpSpMkLst>
        </pc:grpChg>
        <pc:grpChg chg="add mod">
          <ac:chgData name="Kokchun Giang" userId="67e2125d-ec8c-4323-9653-9824a2ad815f" providerId="ADAL" clId="{DCC54989-7FD2-5047-809B-27BA7E8DEEE2}" dt="2024-01-25T20:12:08.174" v="2199" actId="164"/>
          <ac:grpSpMkLst>
            <pc:docMk/>
            <pc:sldMk cId="740354111" sldId="333"/>
            <ac:grpSpMk id="979" creationId="{D10825BA-B92B-12FE-6569-BBFCEA471143}"/>
          </ac:grpSpMkLst>
        </pc:grpChg>
        <pc:grpChg chg="add del mod">
          <ac:chgData name="Kokchun Giang" userId="67e2125d-ec8c-4323-9653-9824a2ad815f" providerId="ADAL" clId="{DCC54989-7FD2-5047-809B-27BA7E8DEEE2}" dt="2024-01-25T20:12:24.267" v="2201" actId="165"/>
          <ac:grpSpMkLst>
            <pc:docMk/>
            <pc:sldMk cId="740354111" sldId="333"/>
            <ac:grpSpMk id="980" creationId="{F8E4AFEC-3C65-B872-A6FE-52E88A48AD78}"/>
          </ac:grpSpMkLst>
        </pc:grpChg>
        <pc:grpChg chg="add mod">
          <ac:chgData name="Kokchun Giang" userId="67e2125d-ec8c-4323-9653-9824a2ad815f" providerId="ADAL" clId="{DCC54989-7FD2-5047-809B-27BA7E8DEEE2}" dt="2024-01-25T20:12:35.283" v="2202" actId="164"/>
          <ac:grpSpMkLst>
            <pc:docMk/>
            <pc:sldMk cId="740354111" sldId="333"/>
            <ac:grpSpMk id="981" creationId="{1A4E8228-7BAC-451B-6FDB-D3796A10E3BD}"/>
          </ac:grpSpMkLst>
        </pc:grpChg>
        <pc:grpChg chg="add mod">
          <ac:chgData name="Kokchun Giang" userId="67e2125d-ec8c-4323-9653-9824a2ad815f" providerId="ADAL" clId="{DCC54989-7FD2-5047-809B-27BA7E8DEEE2}" dt="2024-01-25T20:12:41.907" v="2203" actId="164"/>
          <ac:grpSpMkLst>
            <pc:docMk/>
            <pc:sldMk cId="740354111" sldId="333"/>
            <ac:grpSpMk id="982" creationId="{E00BB396-2BE0-B9BB-7903-55A368E7A791}"/>
          </ac:grpSpMkLst>
        </pc:grpChg>
        <pc:grpChg chg="add mod">
          <ac:chgData name="Kokchun Giang" userId="67e2125d-ec8c-4323-9653-9824a2ad815f" providerId="ADAL" clId="{DCC54989-7FD2-5047-809B-27BA7E8DEEE2}" dt="2024-01-25T20:12:53.835" v="2205" actId="164"/>
          <ac:grpSpMkLst>
            <pc:docMk/>
            <pc:sldMk cId="740354111" sldId="333"/>
            <ac:grpSpMk id="983" creationId="{A007E258-4BF6-4B38-B547-827876BFE999}"/>
          </ac:grpSpMkLst>
        </pc:grpChg>
        <pc:grpChg chg="add mod">
          <ac:chgData name="Kokchun Giang" userId="67e2125d-ec8c-4323-9653-9824a2ad815f" providerId="ADAL" clId="{DCC54989-7FD2-5047-809B-27BA7E8DEEE2}" dt="2024-01-25T20:15:42.494" v="2236" actId="164"/>
          <ac:grpSpMkLst>
            <pc:docMk/>
            <pc:sldMk cId="740354111" sldId="333"/>
            <ac:grpSpMk id="984" creationId="{4995E504-7833-FCDC-7C10-C4711BE82FDF}"/>
          </ac:grpSpMkLst>
        </pc:grpChg>
        <pc:grpChg chg="add mod">
          <ac:chgData name="Kokchun Giang" userId="67e2125d-ec8c-4323-9653-9824a2ad815f" providerId="ADAL" clId="{DCC54989-7FD2-5047-809B-27BA7E8DEEE2}" dt="2024-01-25T20:12:58.580" v="2207" actId="164"/>
          <ac:grpSpMkLst>
            <pc:docMk/>
            <pc:sldMk cId="740354111" sldId="333"/>
            <ac:grpSpMk id="985" creationId="{1A034A51-0D63-CA79-5AF4-A6B3C6220CEB}"/>
          </ac:grpSpMkLst>
        </pc:grpChg>
        <pc:grpChg chg="add mod">
          <ac:chgData name="Kokchun Giang" userId="67e2125d-ec8c-4323-9653-9824a2ad815f" providerId="ADAL" clId="{DCC54989-7FD2-5047-809B-27BA7E8DEEE2}" dt="2024-01-25T20:15:42.494" v="2236" actId="164"/>
          <ac:grpSpMkLst>
            <pc:docMk/>
            <pc:sldMk cId="740354111" sldId="333"/>
            <ac:grpSpMk id="986" creationId="{3C974582-3A8F-903F-FABD-327234054A01}"/>
          </ac:grpSpMkLst>
        </pc:grpChg>
        <pc:inkChg chg="add del mod">
          <ac:chgData name="Kokchun Giang" userId="67e2125d-ec8c-4323-9653-9824a2ad815f" providerId="ADAL" clId="{DCC54989-7FD2-5047-809B-27BA7E8DEEE2}" dt="2024-01-25T18:06:44.694" v="1046" actId="9405"/>
          <ac:inkMkLst>
            <pc:docMk/>
            <pc:sldMk cId="740354111" sldId="333"/>
            <ac:inkMk id="2" creationId="{EBA6CBAF-EED2-F810-B274-C6D922F48623}"/>
          </ac:inkMkLst>
        </pc:inkChg>
        <pc:inkChg chg="add del mod">
          <ac:chgData name="Kokchun Giang" userId="67e2125d-ec8c-4323-9653-9824a2ad815f" providerId="ADAL" clId="{DCC54989-7FD2-5047-809B-27BA7E8DEEE2}" dt="2024-01-25T18:06:44.276" v="1045" actId="9405"/>
          <ac:inkMkLst>
            <pc:docMk/>
            <pc:sldMk cId="740354111" sldId="333"/>
            <ac:inkMk id="40" creationId="{3B4FFBFC-F0FD-D9B7-4E70-2969ED197EFE}"/>
          </ac:inkMkLst>
        </pc:inkChg>
        <pc:inkChg chg="add del mod">
          <ac:chgData name="Kokchun Giang" userId="67e2125d-ec8c-4323-9653-9824a2ad815f" providerId="ADAL" clId="{DCC54989-7FD2-5047-809B-27BA7E8DEEE2}" dt="2024-01-25T18:06:43.862" v="1044" actId="9405"/>
          <ac:inkMkLst>
            <pc:docMk/>
            <pc:sldMk cId="740354111" sldId="333"/>
            <ac:inkMk id="41" creationId="{910198CF-166C-A45C-378F-A34F36D1D4E7}"/>
          </ac:inkMkLst>
        </pc:inkChg>
        <pc:inkChg chg="add del mod">
          <ac:chgData name="Kokchun Giang" userId="67e2125d-ec8c-4323-9653-9824a2ad815f" providerId="ADAL" clId="{DCC54989-7FD2-5047-809B-27BA7E8DEEE2}" dt="2024-01-25T18:06:43.443" v="1043" actId="9405"/>
          <ac:inkMkLst>
            <pc:docMk/>
            <pc:sldMk cId="740354111" sldId="333"/>
            <ac:inkMk id="42" creationId="{373D0327-EC6A-F7EA-F3DD-9BF3D667FB87}"/>
          </ac:inkMkLst>
        </pc:inkChg>
        <pc:inkChg chg="add del mod">
          <ac:chgData name="Kokchun Giang" userId="67e2125d-ec8c-4323-9653-9824a2ad815f" providerId="ADAL" clId="{DCC54989-7FD2-5047-809B-27BA7E8DEEE2}" dt="2024-01-25T18:06:42.955" v="1042" actId="9405"/>
          <ac:inkMkLst>
            <pc:docMk/>
            <pc:sldMk cId="740354111" sldId="333"/>
            <ac:inkMk id="43" creationId="{F0663E14-FEA3-FB9C-4D93-2FA9B45306C4}"/>
          </ac:inkMkLst>
        </pc:inkChg>
        <pc:inkChg chg="add del mod">
          <ac:chgData name="Kokchun Giang" userId="67e2125d-ec8c-4323-9653-9824a2ad815f" providerId="ADAL" clId="{DCC54989-7FD2-5047-809B-27BA7E8DEEE2}" dt="2024-01-25T18:06:42.698" v="1041"/>
          <ac:inkMkLst>
            <pc:docMk/>
            <pc:sldMk cId="740354111" sldId="333"/>
            <ac:inkMk id="44" creationId="{8EA7CC86-984A-AD43-658C-E130993AA206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6" creationId="{40A22400-9C00-B05A-298C-C9526CF8A9F0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7" creationId="{804FEC39-3020-C561-A0EF-8ADA1A55FBDB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8" creationId="{3D691F8B-0D27-C216-7462-42716EFF2950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9" creationId="{417E4532-A6EA-ACCF-34FD-5BCE0BEEC3B5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50" creationId="{583BDB76-D0FE-78AD-9E8D-552B8F07F947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51" creationId="{0F50B7FE-EEA2-16D4-D4CD-00CF53473EBF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3" creationId="{1B650886-952C-2E94-2006-FCEA5E5DF59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4" creationId="{76CD8920-88C4-0F2B-96E7-F2C36964514E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5" creationId="{0AADC7CA-1627-2B0A-1F22-89C1520C9B9C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6" creationId="{51260F66-2B0F-364F-87D1-0E27860BCE2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7" creationId="{F970B867-A231-4DA8-EB16-5D0E12A35E88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18" creationId="{03C2E077-546C-9349-923F-43B24781D484}"/>
          </ac:inkMkLst>
        </pc:inkChg>
        <pc:inkChg chg="add del mod">
          <ac:chgData name="Kokchun Giang" userId="67e2125d-ec8c-4323-9653-9824a2ad815f" providerId="ADAL" clId="{DCC54989-7FD2-5047-809B-27BA7E8DEEE2}" dt="2024-01-25T18:08:56.263" v="1182" actId="9405"/>
          <ac:inkMkLst>
            <pc:docMk/>
            <pc:sldMk cId="740354111" sldId="333"/>
            <ac:inkMk id="419" creationId="{A49F21CA-A302-E317-8C82-AA7602DA0D13}"/>
          </ac:inkMkLst>
        </pc:inkChg>
        <pc:inkChg chg="add del mod">
          <ac:chgData name="Kokchun Giang" userId="67e2125d-ec8c-4323-9653-9824a2ad815f" providerId="ADAL" clId="{DCC54989-7FD2-5047-809B-27BA7E8DEEE2}" dt="2024-01-25T18:08:55.674" v="1181" actId="9405"/>
          <ac:inkMkLst>
            <pc:docMk/>
            <pc:sldMk cId="740354111" sldId="333"/>
            <ac:inkMk id="420" creationId="{67C05C3B-32FF-EF9B-7F3B-D342E5F4C9EB}"/>
          </ac:inkMkLst>
        </pc:inkChg>
        <pc:inkChg chg="add del mod">
          <ac:chgData name="Kokchun Giang" userId="67e2125d-ec8c-4323-9653-9824a2ad815f" providerId="ADAL" clId="{DCC54989-7FD2-5047-809B-27BA7E8DEEE2}" dt="2024-01-25T18:08:55.437" v="1180" actId="9405"/>
          <ac:inkMkLst>
            <pc:docMk/>
            <pc:sldMk cId="740354111" sldId="333"/>
            <ac:inkMk id="421" creationId="{10F2FB78-8572-0D8B-DE10-37549359C2EF}"/>
          </ac:inkMkLst>
        </pc:inkChg>
        <pc:inkChg chg="add del mod">
          <ac:chgData name="Kokchun Giang" userId="67e2125d-ec8c-4323-9653-9824a2ad815f" providerId="ADAL" clId="{DCC54989-7FD2-5047-809B-27BA7E8DEEE2}" dt="2024-01-25T18:08:55.203" v="1179" actId="9405"/>
          <ac:inkMkLst>
            <pc:docMk/>
            <pc:sldMk cId="740354111" sldId="333"/>
            <ac:inkMk id="422" creationId="{8A226807-F5B3-5E86-735B-0317AC31D761}"/>
          </ac:inkMkLst>
        </pc:inkChg>
        <pc:inkChg chg="add del mod">
          <ac:chgData name="Kokchun Giang" userId="67e2125d-ec8c-4323-9653-9824a2ad815f" providerId="ADAL" clId="{DCC54989-7FD2-5047-809B-27BA7E8DEEE2}" dt="2024-01-25T18:08:54.955" v="1178"/>
          <ac:inkMkLst>
            <pc:docMk/>
            <pc:sldMk cId="740354111" sldId="333"/>
            <ac:inkMk id="423" creationId="{78FC700E-E86F-83DD-1F67-B4A90A0D7CA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439" creationId="{233328DE-B49F-7516-BDD1-77295F86219D}"/>
          </ac:inkMkLst>
        </pc:inkChg>
        <pc:inkChg chg="add mod">
          <ac:chgData name="Kokchun Giang" userId="67e2125d-ec8c-4323-9653-9824a2ad815f" providerId="ADAL" clId="{DCC54989-7FD2-5047-809B-27BA7E8DEEE2}" dt="2024-01-25T18:06:50.265" v="1055"/>
          <ac:inkMkLst>
            <pc:docMk/>
            <pc:sldMk cId="740354111" sldId="333"/>
            <ac:inkMk id="463" creationId="{D5748392-F3D9-0531-961E-EA475568BCEF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5" creationId="{F9C2896F-BC06-022B-E2DC-0EB9850798CA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6" creationId="{0FB49750-70AF-5401-EB0F-44948E7C55A5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7" creationId="{A672FBA3-0D6E-5D04-5D86-E9F18FB316E9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8" creationId="{9491CEBF-ACA2-A86A-5C9A-FA600871DDC1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69" creationId="{03DDB4ED-201A-8A26-1356-9CCDC1428FDC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70" creationId="{29AB178C-946B-A47D-4CD7-1A714844D2BD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71" creationId="{6CA52F31-0217-1D1C-F7DD-BE9F686EFAB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4" creationId="{5D15DD71-5F09-452A-E59E-A437BEF3568F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5" creationId="{A032E730-D944-181F-3462-B119508FA30A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6" creationId="{0D35ECC2-ACD0-70E0-686C-93F096F6695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7" creationId="{8D23D513-FBE4-4F57-633A-6A75F39BB812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8" creationId="{6677B176-D15A-2C06-3BE7-F051576233B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89" creationId="{0326CD82-5C0A-B0A0-4159-02C6C23AAE43}"/>
          </ac:inkMkLst>
        </pc:inkChg>
        <pc:inkChg chg="add mod">
          <ac:chgData name="Kokchun Giang" userId="67e2125d-ec8c-4323-9653-9824a2ad815f" providerId="ADAL" clId="{DCC54989-7FD2-5047-809B-27BA7E8DEEE2}" dt="2024-01-25T18:07:01.775" v="1070"/>
          <ac:inkMkLst>
            <pc:docMk/>
            <pc:sldMk cId="740354111" sldId="333"/>
            <ac:inkMk id="492" creationId="{575B054F-8B77-F423-6C67-F10CA082F292}"/>
          </ac:inkMkLst>
        </pc:inkChg>
        <pc:inkChg chg="add del">
          <ac:chgData name="Kokchun Giang" userId="67e2125d-ec8c-4323-9653-9824a2ad815f" providerId="ADAL" clId="{DCC54989-7FD2-5047-809B-27BA7E8DEEE2}" dt="2024-01-25T18:07:25.192" v="1094" actId="9405"/>
          <ac:inkMkLst>
            <pc:docMk/>
            <pc:sldMk cId="740354111" sldId="333"/>
            <ac:inkMk id="510" creationId="{0B7E8977-DB04-853B-8FD7-944590BBA3BD}"/>
          </ac:inkMkLst>
        </pc:inkChg>
        <pc:inkChg chg="add del mod">
          <ac:chgData name="Kokchun Giang" userId="67e2125d-ec8c-4323-9653-9824a2ad815f" providerId="ADAL" clId="{DCC54989-7FD2-5047-809B-27BA7E8DEEE2}" dt="2024-01-25T18:07:24.867" v="1093" actId="9405"/>
          <ac:inkMkLst>
            <pc:docMk/>
            <pc:sldMk cId="740354111" sldId="333"/>
            <ac:inkMk id="515" creationId="{8EAA4FF0-AD05-B9D7-27BE-440D2AFA36FD}"/>
          </ac:inkMkLst>
        </pc:inkChg>
        <pc:inkChg chg="add del mod">
          <ac:chgData name="Kokchun Giang" userId="67e2125d-ec8c-4323-9653-9824a2ad815f" providerId="ADAL" clId="{DCC54989-7FD2-5047-809B-27BA7E8DEEE2}" dt="2024-01-25T18:07:24.595" v="1092" actId="9405"/>
          <ac:inkMkLst>
            <pc:docMk/>
            <pc:sldMk cId="740354111" sldId="333"/>
            <ac:inkMk id="516" creationId="{0F14D5EF-5726-4C70-0894-DC78093BDCD1}"/>
          </ac:inkMkLst>
        </pc:inkChg>
        <pc:inkChg chg="add del mod">
          <ac:chgData name="Kokchun Giang" userId="67e2125d-ec8c-4323-9653-9824a2ad815f" providerId="ADAL" clId="{DCC54989-7FD2-5047-809B-27BA7E8DEEE2}" dt="2024-01-25T18:07:24.268" v="1091" actId="9405"/>
          <ac:inkMkLst>
            <pc:docMk/>
            <pc:sldMk cId="740354111" sldId="333"/>
            <ac:inkMk id="517" creationId="{EA135DA2-BF8F-5778-FCFF-75D87303AADD}"/>
          </ac:inkMkLst>
        </pc:inkChg>
        <pc:inkChg chg="add del mod">
          <ac:chgData name="Kokchun Giang" userId="67e2125d-ec8c-4323-9653-9824a2ad815f" providerId="ADAL" clId="{DCC54989-7FD2-5047-809B-27BA7E8DEEE2}" dt="2024-01-25T18:07:23.912" v="1090" actId="9405"/>
          <ac:inkMkLst>
            <pc:docMk/>
            <pc:sldMk cId="740354111" sldId="333"/>
            <ac:inkMk id="518" creationId="{120B5F88-3EE3-1E82-D605-7896CE3A819E}"/>
          </ac:inkMkLst>
        </pc:inkChg>
        <pc:inkChg chg="add del mod">
          <ac:chgData name="Kokchun Giang" userId="67e2125d-ec8c-4323-9653-9824a2ad815f" providerId="ADAL" clId="{DCC54989-7FD2-5047-809B-27BA7E8DEEE2}" dt="2024-01-25T18:07:23.582" v="1089" actId="9405"/>
          <ac:inkMkLst>
            <pc:docMk/>
            <pc:sldMk cId="740354111" sldId="333"/>
            <ac:inkMk id="529" creationId="{D84097C3-8A03-9F7A-D881-75BF8DCC9A44}"/>
          </ac:inkMkLst>
        </pc:inkChg>
        <pc:inkChg chg="add del mod">
          <ac:chgData name="Kokchun Giang" userId="67e2125d-ec8c-4323-9653-9824a2ad815f" providerId="ADAL" clId="{DCC54989-7FD2-5047-809B-27BA7E8DEEE2}" dt="2024-01-25T18:07:23.249" v="1088" actId="9405"/>
          <ac:inkMkLst>
            <pc:docMk/>
            <pc:sldMk cId="740354111" sldId="333"/>
            <ac:inkMk id="530" creationId="{21AC9B99-555B-C340-BCD3-C34C423E6377}"/>
          </ac:inkMkLst>
        </pc:inkChg>
        <pc:inkChg chg="add del mod">
          <ac:chgData name="Kokchun Giang" userId="67e2125d-ec8c-4323-9653-9824a2ad815f" providerId="ADAL" clId="{DCC54989-7FD2-5047-809B-27BA7E8DEEE2}" dt="2024-01-25T18:07:23.002" v="1087" actId="9405"/>
          <ac:inkMkLst>
            <pc:docMk/>
            <pc:sldMk cId="740354111" sldId="333"/>
            <ac:inkMk id="547" creationId="{512591FD-488A-A2E9-F7C0-3EE19FD14818}"/>
          </ac:inkMkLst>
        </pc:inkChg>
        <pc:inkChg chg="add del mod">
          <ac:chgData name="Kokchun Giang" userId="67e2125d-ec8c-4323-9653-9824a2ad815f" providerId="ADAL" clId="{DCC54989-7FD2-5047-809B-27BA7E8DEEE2}" dt="2024-01-25T18:07:22.798" v="1086" actId="9405"/>
          <ac:inkMkLst>
            <pc:docMk/>
            <pc:sldMk cId="740354111" sldId="333"/>
            <ac:inkMk id="556" creationId="{DF0F5F4B-9426-18F0-0964-22DCDD797028}"/>
          </ac:inkMkLst>
        </pc:inkChg>
        <pc:inkChg chg="add del mod">
          <ac:chgData name="Kokchun Giang" userId="67e2125d-ec8c-4323-9653-9824a2ad815f" providerId="ADAL" clId="{DCC54989-7FD2-5047-809B-27BA7E8DEEE2}" dt="2024-01-25T18:07:22.583" v="1085" actId="9405"/>
          <ac:inkMkLst>
            <pc:docMk/>
            <pc:sldMk cId="740354111" sldId="333"/>
            <ac:inkMk id="563" creationId="{1AB5FDC1-FBDF-0B20-2152-729B881CF214}"/>
          </ac:inkMkLst>
        </pc:inkChg>
        <pc:inkChg chg="add del mod">
          <ac:chgData name="Kokchun Giang" userId="67e2125d-ec8c-4323-9653-9824a2ad815f" providerId="ADAL" clId="{DCC54989-7FD2-5047-809B-27BA7E8DEEE2}" dt="2024-01-25T18:07:22.285" v="1084"/>
          <ac:inkMkLst>
            <pc:docMk/>
            <pc:sldMk cId="740354111" sldId="333"/>
            <ac:inkMk id="566" creationId="{B4A878F4-763E-77BF-1972-A2E21A418194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4" creationId="{04FC4FFE-5F69-59A6-2B98-37150869BB53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5" creationId="{C402A4FD-FDF0-A944-01C9-08A2CA3F8640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6" creationId="{727102E9-5B27-B7DD-6E48-BCF32AF50B00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7" creationId="{73FB7181-1D77-E4BF-F519-616570BFEFCE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79" creationId="{3CC9E465-8899-71C0-FAA5-05FB66EDA505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0" creationId="{8221D5C6-3566-044A-1330-8B063EA1DDD9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1" creationId="{4F08548E-6991-04A0-EEE1-503B1BCC28CF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2" creationId="{4FBE72A3-DB8C-821D-992F-239CDD6EBBA9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7" creationId="{74CCBA3C-432E-14AC-CF30-4E0C5C27821E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8" creationId="{0978F1A9-1D58-F6B3-2D2A-CC1D69B3F3B4}"/>
          </ac:inkMkLst>
        </pc:inkChg>
        <pc:inkChg chg="add mod">
          <ac:chgData name="Kokchun Giang" userId="67e2125d-ec8c-4323-9653-9824a2ad815f" providerId="ADAL" clId="{DCC54989-7FD2-5047-809B-27BA7E8DEEE2}" dt="2024-01-25T18:07:33.705" v="1107"/>
          <ac:inkMkLst>
            <pc:docMk/>
            <pc:sldMk cId="740354111" sldId="333"/>
            <ac:inkMk id="589" creationId="{E81E83A7-62EB-34AE-ECD3-2E8C579F1219}"/>
          </ac:inkMkLst>
        </pc:inkChg>
        <pc:inkChg chg="add del mod">
          <ac:chgData name="Kokchun Giang" userId="67e2125d-ec8c-4323-9653-9824a2ad815f" providerId="ADAL" clId="{DCC54989-7FD2-5047-809B-27BA7E8DEEE2}" dt="2024-01-25T18:08:14.086" v="1124"/>
          <ac:inkMkLst>
            <pc:docMk/>
            <pc:sldMk cId="740354111" sldId="333"/>
            <ac:inkMk id="591" creationId="{EB5A9202-B49F-07A8-E25F-56B80D3B8BC3}"/>
          </ac:inkMkLst>
        </pc:inkChg>
        <pc:inkChg chg="add del">
          <ac:chgData name="Kokchun Giang" userId="67e2125d-ec8c-4323-9653-9824a2ad815f" providerId="ADAL" clId="{DCC54989-7FD2-5047-809B-27BA7E8DEEE2}" dt="2024-01-25T18:08:14.081" v="1119"/>
          <ac:inkMkLst>
            <pc:docMk/>
            <pc:sldMk cId="740354111" sldId="333"/>
            <ac:inkMk id="592" creationId="{15AF6A20-44B2-852D-44AE-B3D118579C47}"/>
          </ac:inkMkLst>
        </pc:inkChg>
        <pc:inkChg chg="add del mod">
          <ac:chgData name="Kokchun Giang" userId="67e2125d-ec8c-4323-9653-9824a2ad815f" providerId="ADAL" clId="{DCC54989-7FD2-5047-809B-27BA7E8DEEE2}" dt="2024-01-25T18:08:14.085" v="1123"/>
          <ac:inkMkLst>
            <pc:docMk/>
            <pc:sldMk cId="740354111" sldId="333"/>
            <ac:inkMk id="593" creationId="{4256EE75-BC33-FE30-DF14-1952089E1DDD}"/>
          </ac:inkMkLst>
        </pc:inkChg>
        <pc:inkChg chg="add del mod">
          <ac:chgData name="Kokchun Giang" userId="67e2125d-ec8c-4323-9653-9824a2ad815f" providerId="ADAL" clId="{DCC54989-7FD2-5047-809B-27BA7E8DEEE2}" dt="2024-01-25T18:08:14.079" v="1118"/>
          <ac:inkMkLst>
            <pc:docMk/>
            <pc:sldMk cId="740354111" sldId="333"/>
            <ac:inkMk id="594" creationId="{4070A3C8-A2E0-1AAA-8492-A63536342485}"/>
          </ac:inkMkLst>
        </pc:inkChg>
        <pc:inkChg chg="add del mod">
          <ac:chgData name="Kokchun Giang" userId="67e2125d-ec8c-4323-9653-9824a2ad815f" providerId="ADAL" clId="{DCC54989-7FD2-5047-809B-27BA7E8DEEE2}" dt="2024-01-25T18:08:14.086" v="1125"/>
          <ac:inkMkLst>
            <pc:docMk/>
            <pc:sldMk cId="740354111" sldId="333"/>
            <ac:inkMk id="595" creationId="{DD7AB686-1865-BEB5-0B81-EC9FA2A77D2E}"/>
          </ac:inkMkLst>
        </pc:inkChg>
        <pc:inkChg chg="add del mod">
          <ac:chgData name="Kokchun Giang" userId="67e2125d-ec8c-4323-9653-9824a2ad815f" providerId="ADAL" clId="{DCC54989-7FD2-5047-809B-27BA7E8DEEE2}" dt="2024-01-25T18:08:14.084" v="1121"/>
          <ac:inkMkLst>
            <pc:docMk/>
            <pc:sldMk cId="740354111" sldId="333"/>
            <ac:inkMk id="596" creationId="{3A56C2BF-C516-875F-6FD0-47F6E5F8237C}"/>
          </ac:inkMkLst>
        </pc:inkChg>
        <pc:inkChg chg="add del mod">
          <ac:chgData name="Kokchun Giang" userId="67e2125d-ec8c-4323-9653-9824a2ad815f" providerId="ADAL" clId="{DCC54989-7FD2-5047-809B-27BA7E8DEEE2}" dt="2024-01-25T18:08:14.083" v="1120"/>
          <ac:inkMkLst>
            <pc:docMk/>
            <pc:sldMk cId="740354111" sldId="333"/>
            <ac:inkMk id="597" creationId="{D052AF67-7793-C8E8-FD10-05F86D7264C2}"/>
          </ac:inkMkLst>
        </pc:inkChg>
        <pc:inkChg chg="add del mod">
          <ac:chgData name="Kokchun Giang" userId="67e2125d-ec8c-4323-9653-9824a2ad815f" providerId="ADAL" clId="{DCC54989-7FD2-5047-809B-27BA7E8DEEE2}" dt="2024-01-25T18:08:14.085" v="1122"/>
          <ac:inkMkLst>
            <pc:docMk/>
            <pc:sldMk cId="740354111" sldId="333"/>
            <ac:inkMk id="598" creationId="{735E7DA5-30E1-4770-7B0A-6DC77E4B9AF5}"/>
          </ac:inkMkLst>
        </pc:inkChg>
        <pc:inkChg chg="add del mod">
          <ac:chgData name="Kokchun Giang" userId="67e2125d-ec8c-4323-9653-9824a2ad815f" providerId="ADAL" clId="{DCC54989-7FD2-5047-809B-27BA7E8DEEE2}" dt="2024-01-25T18:08:14.087" v="1126"/>
          <ac:inkMkLst>
            <pc:docMk/>
            <pc:sldMk cId="740354111" sldId="333"/>
            <ac:inkMk id="599" creationId="{E85A0208-C89A-0C4A-DBBB-35FD20C9764E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1" creationId="{56750EA7-858C-FDFB-177B-62ED057DB798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2" creationId="{02890845-5ED0-525D-DA64-B636F5DA65B8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3" creationId="{3D8E36B3-2638-3B76-5059-7D005EF67DD5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4" creationId="{47428E03-748D-8317-559C-45B32AB5FAAE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5" creationId="{E4DB5562-6F72-8B86-012B-EFB272F9D563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6" creationId="{E44849E1-5C68-EB24-CABC-CFA1962F2A8A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7" creationId="{278C35AF-68DA-8F2E-8F7B-008D64BADD60}"/>
          </ac:inkMkLst>
        </pc:inkChg>
        <pc:inkChg chg="add mod">
          <ac:chgData name="Kokchun Giang" userId="67e2125d-ec8c-4323-9653-9824a2ad815f" providerId="ADAL" clId="{DCC54989-7FD2-5047-809B-27BA7E8DEEE2}" dt="2024-01-25T18:08:21.156" v="1135"/>
          <ac:inkMkLst>
            <pc:docMk/>
            <pc:sldMk cId="740354111" sldId="333"/>
            <ac:inkMk id="608" creationId="{469BB4DC-299B-9668-6011-EA5C09B1ADE2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1" creationId="{583F4F28-9E84-DFBE-D555-FDA9393857F9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2" creationId="{55FADA68-7EDB-C726-2C9E-C007D13347F0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3" creationId="{03F3D6ED-9B8D-E6C9-A577-266C55CA4C7A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4" creationId="{C9D38959-DA09-8941-6498-DA8F2BEAA9FA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5" creationId="{D1A941EE-CFAC-3554-4181-875C07F3173C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6" creationId="{8CBD25D3-8E35-964A-8C9B-37B12ABADD05}"/>
          </ac:inkMkLst>
        </pc:inkChg>
        <pc:inkChg chg="add mod">
          <ac:chgData name="Kokchun Giang" userId="67e2125d-ec8c-4323-9653-9824a2ad815f" providerId="ADAL" clId="{DCC54989-7FD2-5047-809B-27BA7E8DEEE2}" dt="2024-01-25T18:08:24.701" v="1143"/>
          <ac:inkMkLst>
            <pc:docMk/>
            <pc:sldMk cId="740354111" sldId="333"/>
            <ac:inkMk id="617" creationId="{2413C8D6-C26E-FF24-7CA7-D1A7E8C54DD8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19" creationId="{49A89B85-E5DD-C10B-B3C9-CD90BE7C05D8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0" creationId="{93CB7685-662F-877B-DE39-30EE5752B8E5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1" creationId="{2244EB1F-C000-B02C-3DE9-736F67FC387B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2" creationId="{93BCD760-3F43-923F-8975-6C2BF966BC0B}"/>
          </ac:inkMkLst>
        </pc:inkChg>
        <pc:inkChg chg="add mod">
          <ac:chgData name="Kokchun Giang" userId="67e2125d-ec8c-4323-9653-9824a2ad815f" providerId="ADAL" clId="{DCC54989-7FD2-5047-809B-27BA7E8DEEE2}" dt="2024-01-25T18:08:27.263" v="1149"/>
          <ac:inkMkLst>
            <pc:docMk/>
            <pc:sldMk cId="740354111" sldId="333"/>
            <ac:inkMk id="623" creationId="{564DBC82-C15B-2B4F-58B4-BF2E74CB7EE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5" creationId="{C300E3A2-0586-7D8A-26B4-6C325C95EC9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6" creationId="{D5EF22AA-5495-F844-EC82-0A5DB7A0E3E6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7" creationId="{8BEB4E80-0100-D7E1-FCC1-60865850C35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8" creationId="{35189A4D-F788-D0C7-0C7C-33EAADAC6472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29" creationId="{B0902CF6-9219-E511-7F61-DF93D3D4D67E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0" creationId="{CE383A5C-7A34-BE54-3983-59571E2B2D26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2" creationId="{5CBD5E96-00EF-ADDE-DB85-DD57C432D525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3" creationId="{B8A8DA79-1A98-835F-D578-85090963FEC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4" creationId="{BE6BE486-7457-84FE-E2BF-B4D0653DE7C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5" creationId="{DF85BDD7-9DD1-BCF5-03B0-13C77F1ED5EF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6" creationId="{8B9593EF-560D-EC3F-6E98-C75F4F259DC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7" creationId="{FB2C94CF-F9F6-B0E3-9916-8804FEC0F12A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39" creationId="{6867216F-ACBF-4378-6395-5B8827D368A1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0" creationId="{E7F75075-6111-4A9B-C8C6-785F1BEEBFB4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1" creationId="{CA3EAC68-65A3-23DD-EA5C-45B3F7DF3D03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2" creationId="{64EA6CDC-2D8F-FF0E-5F01-010A13368D2B}"/>
          </ac:inkMkLst>
        </pc:inkChg>
        <pc:inkChg chg="add mod">
          <ac:chgData name="Kokchun Giang" userId="67e2125d-ec8c-4323-9653-9824a2ad815f" providerId="ADAL" clId="{DCC54989-7FD2-5047-809B-27BA7E8DEEE2}" dt="2024-01-25T18:09:01.104" v="1188"/>
          <ac:inkMkLst>
            <pc:docMk/>
            <pc:sldMk cId="740354111" sldId="333"/>
            <ac:inkMk id="643" creationId="{78CB8A9E-03BE-F55A-F8B3-6DE1E42E4AE4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5" creationId="{1778D8DF-982B-11A3-67D8-E2F717EFAAD8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6" creationId="{6237220C-935D-17C6-833B-CA9ABA503CFF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7" creationId="{36859459-31C1-F0C4-5FA3-38C43D0A65B0}"/>
          </ac:inkMkLst>
        </pc:inkChg>
        <pc:inkChg chg="add mod">
          <ac:chgData name="Kokchun Giang" userId="67e2125d-ec8c-4323-9653-9824a2ad815f" providerId="ADAL" clId="{DCC54989-7FD2-5047-809B-27BA7E8DEEE2}" dt="2024-01-25T18:09:03.666" v="1193"/>
          <ac:inkMkLst>
            <pc:docMk/>
            <pc:sldMk cId="740354111" sldId="333"/>
            <ac:inkMk id="648" creationId="{4C81EE0E-149F-C749-C97F-02165E2A209F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0" creationId="{E8FFFF3C-06E8-DCFB-6957-A39A6BA7286D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1" creationId="{2A76BDE2-BB51-AC31-4287-E35B407F5BA1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2" creationId="{3F35C055-61DD-9EFC-CD91-02C0FED209B8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3" creationId="{E91CA05D-C567-7F9B-8E6F-C800574466E6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4" creationId="{93772364-645B-1B5D-F05A-EE57813981ED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5" creationId="{3353B456-91F2-4F75-BB37-1310427848BC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6" creationId="{A8E1B7B6-6623-A3F1-BBE3-D875B153152E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7" creationId="{88D66360-B3DE-F9CE-7DF8-63335AC3C2EB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8" creationId="{08839BF4-A05C-61A6-301E-BBF51C435E98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59" creationId="{B09B6FC1-5CD2-FE3C-90D7-3033858F2192}"/>
          </ac:inkMkLst>
        </pc:inkChg>
        <pc:inkChg chg="add mod">
          <ac:chgData name="Kokchun Giang" userId="67e2125d-ec8c-4323-9653-9824a2ad815f" providerId="ADAL" clId="{DCC54989-7FD2-5047-809B-27BA7E8DEEE2}" dt="2024-01-25T18:09:24.825" v="1205"/>
          <ac:inkMkLst>
            <pc:docMk/>
            <pc:sldMk cId="740354111" sldId="333"/>
            <ac:inkMk id="660" creationId="{23E34ADD-524D-F41E-0352-D45ABD5659E1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3" creationId="{46FB159F-195E-EF12-43E7-0D57F943992C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4" creationId="{91092A9C-9CC9-444F-D9CA-8944EBD2EB5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5" creationId="{411E26E8-3E5B-E449-71AE-E68B16A239B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6" creationId="{3DDF72FD-0F51-0DC3-85F9-3694B646D49B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7" creationId="{91934A80-D537-3416-349E-1B5CC5D400CD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8" creationId="{6B0D1983-54A8-3CDE-D62C-B3C852B6030E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69" creationId="{BA6AC38F-9DC5-0596-6814-26CE076C6969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0" creationId="{006271F1-FEE1-6FD4-8983-2C21E4186214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1" creationId="{0D15B788-7591-C08D-6C95-66E0DB12ED93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2" creationId="{B9FE1C81-C083-69B1-42BE-C99EC28E3734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3" creationId="{7F771F46-88EC-6674-9C07-18EAB83BAB78}"/>
          </ac:inkMkLst>
        </pc:inkChg>
        <pc:inkChg chg="add mod">
          <ac:chgData name="Kokchun Giang" userId="67e2125d-ec8c-4323-9653-9824a2ad815f" providerId="ADAL" clId="{DCC54989-7FD2-5047-809B-27BA7E8DEEE2}" dt="2024-01-25T18:10:46.269" v="1218"/>
          <ac:inkMkLst>
            <pc:docMk/>
            <pc:sldMk cId="740354111" sldId="333"/>
            <ac:inkMk id="674" creationId="{855E7080-4484-CD8F-C357-DD34D00BE72E}"/>
          </ac:inkMkLst>
        </pc:inkChg>
        <pc:inkChg chg="add mod">
          <ac:chgData name="Kokchun Giang" userId="67e2125d-ec8c-4323-9653-9824a2ad815f" providerId="ADAL" clId="{DCC54989-7FD2-5047-809B-27BA7E8DEEE2}" dt="2024-01-25T20:11:52.284" v="2196" actId="164"/>
          <ac:inkMkLst>
            <pc:docMk/>
            <pc:sldMk cId="740354111" sldId="333"/>
            <ac:inkMk id="676" creationId="{622B2556-9E54-D8D8-641D-72956137F699}"/>
          </ac:inkMkLst>
        </pc:inkChg>
        <pc:inkChg chg="add mod">
          <ac:chgData name="Kokchun Giang" userId="67e2125d-ec8c-4323-9653-9824a2ad815f" providerId="ADAL" clId="{DCC54989-7FD2-5047-809B-27BA7E8DEEE2}" dt="2024-01-25T20:11:52.284" v="2196" actId="164"/>
          <ac:inkMkLst>
            <pc:docMk/>
            <pc:sldMk cId="740354111" sldId="333"/>
            <ac:inkMk id="677" creationId="{D689412C-B5C6-2745-9D2A-D4795D0962E4}"/>
          </ac:inkMkLst>
        </pc:inkChg>
        <pc:inkChg chg="add del mod">
          <ac:chgData name="Kokchun Giang" userId="67e2125d-ec8c-4323-9653-9824a2ad815f" providerId="ADAL" clId="{DCC54989-7FD2-5047-809B-27BA7E8DEEE2}" dt="2024-01-25T18:10:57.487" v="1226" actId="9405"/>
          <ac:inkMkLst>
            <pc:docMk/>
            <pc:sldMk cId="740354111" sldId="333"/>
            <ac:inkMk id="678" creationId="{90092670-5AA6-946C-5F53-C81378BB15F3}"/>
          </ac:inkMkLst>
        </pc:inkChg>
        <pc:inkChg chg="add del mod">
          <ac:chgData name="Kokchun Giang" userId="67e2125d-ec8c-4323-9653-9824a2ad815f" providerId="ADAL" clId="{DCC54989-7FD2-5047-809B-27BA7E8DEEE2}" dt="2024-01-25T18:10:57.006" v="1225"/>
          <ac:inkMkLst>
            <pc:docMk/>
            <pc:sldMk cId="740354111" sldId="333"/>
            <ac:inkMk id="679" creationId="{B5E2BE4E-AEB7-2B13-1431-6F97718B7098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2" creationId="{1DB411AB-18BC-222F-0CD4-63777B476396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3" creationId="{CA10B294-9470-28B8-DC91-A95BE3328E44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4" creationId="{840EA495-72EA-F5A9-E842-2D7987DBED96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5" creationId="{7DF081CE-EEBF-EFD0-F51E-DBF17F0D456F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6" creationId="{44D937AE-3CDC-FBBA-EA57-4081EB616450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7" creationId="{175BF5C3-16E6-C83B-A8C0-73188CBCD3B2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8" creationId="{69ADE14E-01B6-BAEA-6FD5-5D195510962A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89" creationId="{783F66D0-1B71-78E6-F929-9FA0156A5F3F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90" creationId="{E55D92A9-A941-6DAD-10B9-949FB1F46BF9}"/>
          </ac:inkMkLst>
        </pc:inkChg>
        <pc:inkChg chg="add mod">
          <ac:chgData name="Kokchun Giang" userId="67e2125d-ec8c-4323-9653-9824a2ad815f" providerId="ADAL" clId="{DCC54989-7FD2-5047-809B-27BA7E8DEEE2}" dt="2024-01-25T18:11:02.788" v="1237"/>
          <ac:inkMkLst>
            <pc:docMk/>
            <pc:sldMk cId="740354111" sldId="333"/>
            <ac:inkMk id="691" creationId="{3324C418-E60A-CD8C-EDA1-A32D3485D42A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3" creationId="{6B1FF5DA-514E-E9F6-8193-F8A33EFA8D5D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4" creationId="{FA104B95-5046-16B9-1D99-938EC8A47BF7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5" creationId="{06C381F8-FFCF-3E7F-9363-475EF8C3F07A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6" creationId="{1EFCAF76-43DA-0822-6C7B-681198D1BF3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7" creationId="{F27DB6A3-9477-8672-E48B-8B19B7B35DEF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8" creationId="{4FA79B97-49AC-852A-0C71-707B31A94A5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699" creationId="{FCD573B8-39B2-C20C-1D43-42FC45A274A9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0" creationId="{9575ED1E-30B5-EDC0-0211-9DE59D104D0C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1" creationId="{A5A9DF7A-1EA7-E17F-D9D9-5EDF00653BCC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2" creationId="{2F7A9446-3E51-1075-418A-5744531EDF15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3" creationId="{544D8A80-061B-AD82-59B1-3E7444E499CB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4" creationId="{5FD81273-040A-55CF-57E2-551348CA1C82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5" creationId="{D5DD7838-3B2A-A8FD-73F4-031308E7CC84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6" creationId="{D849AEF8-8CE9-7B83-2565-FACEBE3745F1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7" creationId="{F1E160A8-E595-D80B-46D2-B92CD4D5FE33}"/>
          </ac:inkMkLst>
        </pc:inkChg>
        <pc:inkChg chg="add mod">
          <ac:chgData name="Kokchun Giang" userId="67e2125d-ec8c-4323-9653-9824a2ad815f" providerId="ADAL" clId="{DCC54989-7FD2-5047-809B-27BA7E8DEEE2}" dt="2024-01-25T18:11:11.688" v="1254"/>
          <ac:inkMkLst>
            <pc:docMk/>
            <pc:sldMk cId="740354111" sldId="333"/>
            <ac:inkMk id="708" creationId="{EE4C1CEF-993E-925B-CB80-EF51869FA62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1" creationId="{ED8A730C-9B7D-677F-2F84-B49A5A33078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2" creationId="{35AB8498-F0E0-932F-7686-C17045C9283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4" creationId="{04D2EC11-B0B5-9452-76AE-6845EE08D1D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5" creationId="{3B74F2BF-845B-3834-7AB3-89289DEC0C75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6" creationId="{E719187D-D670-CF27-36F7-FC6728227259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7" creationId="{4F1FDE4B-BE5D-893F-62EC-FE6264220AA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8" creationId="{A8F610F4-0CB8-4C24-5278-CD3D265A816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19" creationId="{67AE8B87-9580-2748-8FC3-B7D581E4A1F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0" creationId="{C9F80384-8534-81A0-58FE-C0BB9F8F4C86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1" creationId="{1BE20C7F-19E1-82E8-C3CF-1669649B08D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2" creationId="{9BE8D025-777D-0B27-1987-C019D3C1473A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3" creationId="{23784619-3907-BD63-C18C-53D541EEEDF1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4" creationId="{700A9B25-51C7-05D3-C1C7-8797B69A561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5" creationId="{2A43A362-B748-494D-A4F5-5F642270A0DA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6" creationId="{8097FD07-1986-24CF-1EAF-41CF611016C4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27" creationId="{52BC9B1F-36EE-9906-B4B6-39D566248F0F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0" creationId="{F3944D9C-72B5-DD93-BD72-58B02969A2C3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1" creationId="{DDA5B180-9D58-32EF-908C-6082F37EC100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2" creationId="{2AAC9074-5BBF-718F-F0A7-5114BBF4F492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3" creationId="{7417965D-DB6B-56AA-3B58-98D18E0A557B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4" creationId="{348F0BB9-22A8-B00C-8EE2-8532C6C9B0DD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5" creationId="{64FC5FA3-AB1F-455A-AB3A-3FC5A151FEE7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6" creationId="{4E13A7EB-0FAB-02FF-2AC2-F5A4CCE046E0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7" creationId="{649818C7-700D-B94D-C3B5-74B7DACA45D8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8" creationId="{1AA71C18-BF61-331E-8D23-1EA8D816BADD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39" creationId="{3747365D-4437-ACEC-8A58-6E0754ACE1CE}"/>
          </ac:inkMkLst>
        </pc:inkChg>
        <pc:inkChg chg="add mod">
          <ac:chgData name="Kokchun Giang" userId="67e2125d-ec8c-4323-9653-9824a2ad815f" providerId="ADAL" clId="{DCC54989-7FD2-5047-809B-27BA7E8DEEE2}" dt="2024-01-25T18:11:42.178" v="1284"/>
          <ac:inkMkLst>
            <pc:docMk/>
            <pc:sldMk cId="740354111" sldId="333"/>
            <ac:inkMk id="740" creationId="{826801B7-D100-10EC-772E-FD16814EF70E}"/>
          </ac:inkMkLst>
        </pc:inkChg>
        <pc:inkChg chg="add del mod">
          <ac:chgData name="Kokchun Giang" userId="67e2125d-ec8c-4323-9653-9824a2ad815f" providerId="ADAL" clId="{DCC54989-7FD2-5047-809B-27BA7E8DEEE2}" dt="2024-01-25T18:11:54.415" v="1322" actId="9405"/>
          <ac:inkMkLst>
            <pc:docMk/>
            <pc:sldMk cId="740354111" sldId="333"/>
            <ac:inkMk id="743" creationId="{14BA2B01-49B0-960C-999E-D754E5D3BA4F}"/>
          </ac:inkMkLst>
        </pc:inkChg>
        <pc:inkChg chg="add del mod">
          <ac:chgData name="Kokchun Giang" userId="67e2125d-ec8c-4323-9653-9824a2ad815f" providerId="ADAL" clId="{DCC54989-7FD2-5047-809B-27BA7E8DEEE2}" dt="2024-01-25T18:11:53.963" v="1321" actId="9405"/>
          <ac:inkMkLst>
            <pc:docMk/>
            <pc:sldMk cId="740354111" sldId="333"/>
            <ac:inkMk id="744" creationId="{65F3D195-1A12-1E04-D81F-4B21118CBF61}"/>
          </ac:inkMkLst>
        </pc:inkChg>
        <pc:inkChg chg="add del mod">
          <ac:chgData name="Kokchun Giang" userId="67e2125d-ec8c-4323-9653-9824a2ad815f" providerId="ADAL" clId="{DCC54989-7FD2-5047-809B-27BA7E8DEEE2}" dt="2024-01-25T18:11:53.740" v="1320" actId="9405"/>
          <ac:inkMkLst>
            <pc:docMk/>
            <pc:sldMk cId="740354111" sldId="333"/>
            <ac:inkMk id="745" creationId="{2F4CB1B8-0D49-529F-6DA2-B34C3FE657B9}"/>
          </ac:inkMkLst>
        </pc:inkChg>
        <pc:inkChg chg="add del mod">
          <ac:chgData name="Kokchun Giang" userId="67e2125d-ec8c-4323-9653-9824a2ad815f" providerId="ADAL" clId="{DCC54989-7FD2-5047-809B-27BA7E8DEEE2}" dt="2024-01-25T18:11:53.368" v="1319" actId="9405"/>
          <ac:inkMkLst>
            <pc:docMk/>
            <pc:sldMk cId="740354111" sldId="333"/>
            <ac:inkMk id="746" creationId="{67A714A7-6827-7BD5-86B7-ED1DF99694C2}"/>
          </ac:inkMkLst>
        </pc:inkChg>
        <pc:inkChg chg="add del">
          <ac:chgData name="Kokchun Giang" userId="67e2125d-ec8c-4323-9653-9824a2ad815f" providerId="ADAL" clId="{DCC54989-7FD2-5047-809B-27BA7E8DEEE2}" dt="2024-01-25T18:11:53.163" v="1318" actId="9405"/>
          <ac:inkMkLst>
            <pc:docMk/>
            <pc:sldMk cId="740354111" sldId="333"/>
            <ac:inkMk id="747" creationId="{E9A670FB-9165-663D-81FA-97F9F69760F4}"/>
          </ac:inkMkLst>
        </pc:inkChg>
        <pc:inkChg chg="add del mod">
          <ac:chgData name="Kokchun Giang" userId="67e2125d-ec8c-4323-9653-9824a2ad815f" providerId="ADAL" clId="{DCC54989-7FD2-5047-809B-27BA7E8DEEE2}" dt="2024-01-25T18:11:52.951" v="1317" actId="9405"/>
          <ac:inkMkLst>
            <pc:docMk/>
            <pc:sldMk cId="740354111" sldId="333"/>
            <ac:inkMk id="748" creationId="{D82927BC-C5B6-6CC0-48D0-32E57DAE2C56}"/>
          </ac:inkMkLst>
        </pc:inkChg>
        <pc:inkChg chg="add del mod">
          <ac:chgData name="Kokchun Giang" userId="67e2125d-ec8c-4323-9653-9824a2ad815f" providerId="ADAL" clId="{DCC54989-7FD2-5047-809B-27BA7E8DEEE2}" dt="2024-01-25T18:11:52.766" v="1316" actId="9405"/>
          <ac:inkMkLst>
            <pc:docMk/>
            <pc:sldMk cId="740354111" sldId="333"/>
            <ac:inkMk id="749" creationId="{259D3E84-5C6B-5FE3-5120-3C136E078FD9}"/>
          </ac:inkMkLst>
        </pc:inkChg>
        <pc:inkChg chg="add del mod">
          <ac:chgData name="Kokchun Giang" userId="67e2125d-ec8c-4323-9653-9824a2ad815f" providerId="ADAL" clId="{DCC54989-7FD2-5047-809B-27BA7E8DEEE2}" dt="2024-01-25T18:11:52.545" v="1315" actId="9405"/>
          <ac:inkMkLst>
            <pc:docMk/>
            <pc:sldMk cId="740354111" sldId="333"/>
            <ac:inkMk id="750" creationId="{78699A84-4216-7170-0158-74B7F3D97BF4}"/>
          </ac:inkMkLst>
        </pc:inkChg>
        <pc:inkChg chg="add del mod">
          <ac:chgData name="Kokchun Giang" userId="67e2125d-ec8c-4323-9653-9824a2ad815f" providerId="ADAL" clId="{DCC54989-7FD2-5047-809B-27BA7E8DEEE2}" dt="2024-01-25T18:11:52.352" v="1314" actId="9405"/>
          <ac:inkMkLst>
            <pc:docMk/>
            <pc:sldMk cId="740354111" sldId="333"/>
            <ac:inkMk id="751" creationId="{1204ABD2-D7E5-77EA-8AAD-6C3D77EE4119}"/>
          </ac:inkMkLst>
        </pc:inkChg>
        <pc:inkChg chg="add del mod">
          <ac:chgData name="Kokchun Giang" userId="67e2125d-ec8c-4323-9653-9824a2ad815f" providerId="ADAL" clId="{DCC54989-7FD2-5047-809B-27BA7E8DEEE2}" dt="2024-01-25T18:11:52.148" v="1313"/>
          <ac:inkMkLst>
            <pc:docMk/>
            <pc:sldMk cId="740354111" sldId="333"/>
            <ac:inkMk id="752" creationId="{9404A5F5-01D5-773B-7B6C-EBF11242D5AE}"/>
          </ac:inkMkLst>
        </pc:inkChg>
        <pc:inkChg chg="add del mod">
          <ac:chgData name="Kokchun Giang" userId="67e2125d-ec8c-4323-9653-9824a2ad815f" providerId="ADAL" clId="{DCC54989-7FD2-5047-809B-27BA7E8DEEE2}" dt="2024-01-25T18:11:51.948" v="1311" actId="9405"/>
          <ac:inkMkLst>
            <pc:docMk/>
            <pc:sldMk cId="740354111" sldId="333"/>
            <ac:inkMk id="755" creationId="{55E8873E-E321-ED08-6DFB-34AFFCB1D573}"/>
          </ac:inkMkLst>
        </pc:inkChg>
        <pc:inkChg chg="add del mod">
          <ac:chgData name="Kokchun Giang" userId="67e2125d-ec8c-4323-9653-9824a2ad815f" providerId="ADAL" clId="{DCC54989-7FD2-5047-809B-27BA7E8DEEE2}" dt="2024-01-25T18:11:51.752" v="1310" actId="9405"/>
          <ac:inkMkLst>
            <pc:docMk/>
            <pc:sldMk cId="740354111" sldId="333"/>
            <ac:inkMk id="756" creationId="{67DF97B2-D1AE-8FB5-FBC0-0912810AAB6C}"/>
          </ac:inkMkLst>
        </pc:inkChg>
        <pc:inkChg chg="add del mod">
          <ac:chgData name="Kokchun Giang" userId="67e2125d-ec8c-4323-9653-9824a2ad815f" providerId="ADAL" clId="{DCC54989-7FD2-5047-809B-27BA7E8DEEE2}" dt="2024-01-25T18:11:51.557" v="1309" actId="9405"/>
          <ac:inkMkLst>
            <pc:docMk/>
            <pc:sldMk cId="740354111" sldId="333"/>
            <ac:inkMk id="757" creationId="{7C61CCF6-17EE-07DA-E508-FC6AAE9AC618}"/>
          </ac:inkMkLst>
        </pc:inkChg>
        <pc:inkChg chg="add del mod">
          <ac:chgData name="Kokchun Giang" userId="67e2125d-ec8c-4323-9653-9824a2ad815f" providerId="ADAL" clId="{DCC54989-7FD2-5047-809B-27BA7E8DEEE2}" dt="2024-01-25T18:11:51.375" v="1308" actId="9405"/>
          <ac:inkMkLst>
            <pc:docMk/>
            <pc:sldMk cId="740354111" sldId="333"/>
            <ac:inkMk id="758" creationId="{14E63590-B479-6B4B-CC7A-25BE8B92B1DB}"/>
          </ac:inkMkLst>
        </pc:inkChg>
        <pc:inkChg chg="add del mod">
          <ac:chgData name="Kokchun Giang" userId="67e2125d-ec8c-4323-9653-9824a2ad815f" providerId="ADAL" clId="{DCC54989-7FD2-5047-809B-27BA7E8DEEE2}" dt="2024-01-25T18:11:51.181" v="1307" actId="9405"/>
          <ac:inkMkLst>
            <pc:docMk/>
            <pc:sldMk cId="740354111" sldId="333"/>
            <ac:inkMk id="759" creationId="{D4DCE6E0-5F77-71B8-BC2E-8464FC734BA5}"/>
          </ac:inkMkLst>
        </pc:inkChg>
        <pc:inkChg chg="add del mod">
          <ac:chgData name="Kokchun Giang" userId="67e2125d-ec8c-4323-9653-9824a2ad815f" providerId="ADAL" clId="{DCC54989-7FD2-5047-809B-27BA7E8DEEE2}" dt="2024-01-25T18:11:50.986" v="1306"/>
          <ac:inkMkLst>
            <pc:docMk/>
            <pc:sldMk cId="740354111" sldId="333"/>
            <ac:inkMk id="760" creationId="{E029B5F8-E678-EAB8-8932-286024BD0CEB}"/>
          </ac:inkMkLst>
        </pc:inkChg>
        <pc:inkChg chg="add del">
          <ac:chgData name="Kokchun Giang" userId="67e2125d-ec8c-4323-9653-9824a2ad815f" providerId="ADAL" clId="{DCC54989-7FD2-5047-809B-27BA7E8DEEE2}" dt="2024-01-25T18:11:50.708" v="1303" actId="9405"/>
          <ac:inkMkLst>
            <pc:docMk/>
            <pc:sldMk cId="740354111" sldId="333"/>
            <ac:inkMk id="761" creationId="{CC1AD2A8-CBB0-A35D-62C2-1E34D856562C}"/>
          </ac:inkMkLst>
        </pc:inkChg>
        <pc:inkChg chg="add mod">
          <ac:chgData name="Kokchun Giang" userId="67e2125d-ec8c-4323-9653-9824a2ad815f" providerId="ADAL" clId="{DCC54989-7FD2-5047-809B-27BA7E8DEEE2}" dt="2024-01-25T18:11:56.818" v="1325"/>
          <ac:inkMkLst>
            <pc:docMk/>
            <pc:sldMk cId="740354111" sldId="333"/>
            <ac:inkMk id="763" creationId="{FCAEC195-2550-16E6-84EB-FE463811F480}"/>
          </ac:inkMkLst>
        </pc:inkChg>
        <pc:inkChg chg="add mod">
          <ac:chgData name="Kokchun Giang" userId="67e2125d-ec8c-4323-9653-9824a2ad815f" providerId="ADAL" clId="{DCC54989-7FD2-5047-809B-27BA7E8DEEE2}" dt="2024-01-25T18:11:56.818" v="1325"/>
          <ac:inkMkLst>
            <pc:docMk/>
            <pc:sldMk cId="740354111" sldId="333"/>
            <ac:inkMk id="764" creationId="{EA79C46C-2974-FB18-C301-811980DB4456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6" creationId="{4BDFAAF3-C94E-3AD4-C0C4-7C4DFA562C6F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7" creationId="{7F97AC7A-91A8-E8D5-3658-5CFD6292206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8" creationId="{D04CC61C-5D06-FC97-E7D7-FD35F4F118C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69" creationId="{DE24EAB5-AA88-C7BE-2F79-23BC62BB1B95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1" creationId="{2FC0C3CF-3739-3873-2C5D-6F3683BD3E29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2" creationId="{FDA70584-1B0A-781D-0872-8BCABF90A963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3" creationId="{59A40508-C442-602C-D13A-7902FDBD7224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4" creationId="{7691151D-3C82-445F-FD47-26D2772EA462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5" creationId="{B700CDBD-3E0B-21CE-CDE2-B6B19AD3FCE0}"/>
          </ac:inkMkLst>
        </pc:inkChg>
        <pc:inkChg chg="add mod">
          <ac:chgData name="Kokchun Giang" userId="67e2125d-ec8c-4323-9653-9824a2ad815f" providerId="ADAL" clId="{DCC54989-7FD2-5047-809B-27BA7E8DEEE2}" dt="2024-01-25T18:12:04.245" v="1337"/>
          <ac:inkMkLst>
            <pc:docMk/>
            <pc:sldMk cId="740354111" sldId="333"/>
            <ac:inkMk id="776" creationId="{FB08438C-10D4-2E99-5F37-1F3B37685FA0}"/>
          </ac:inkMkLst>
        </pc:inkChg>
        <pc:inkChg chg="add mod">
          <ac:chgData name="Kokchun Giang" userId="67e2125d-ec8c-4323-9653-9824a2ad815f" providerId="ADAL" clId="{DCC54989-7FD2-5047-809B-27BA7E8DEEE2}" dt="2024-01-25T20:12:00.582" v="2197" actId="164"/>
          <ac:inkMkLst>
            <pc:docMk/>
            <pc:sldMk cId="740354111" sldId="333"/>
            <ac:inkMk id="778" creationId="{6FBB224A-DB73-E2D8-E1EB-CD890AC31B5B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79" creationId="{6C8B7C19-51F8-C7A2-21A9-81474FF3C5AE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0" creationId="{C9667E77-4216-7195-F8B8-8F9EF69FC078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1" creationId="{A69DAD9F-A5DB-C7CD-3791-4787023A863D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2" creationId="{8CE37FDE-4D42-2C8E-4FCF-AD099355C570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3" creationId="{6FBFE3A0-05BE-71CC-3F17-0B2946D5C511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4" creationId="{D8E39DAD-85CA-688C-1287-312B2869434A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5" creationId="{ACCE483A-3574-E4F6-5949-F07781DEE2A9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6" creationId="{F6C84EDD-9FD9-5A7F-6027-164D81BDFA41}"/>
          </ac:inkMkLst>
        </pc:inkChg>
        <pc:inkChg chg="add mod">
          <ac:chgData name="Kokchun Giang" userId="67e2125d-ec8c-4323-9653-9824a2ad815f" providerId="ADAL" clId="{DCC54989-7FD2-5047-809B-27BA7E8DEEE2}" dt="2024-01-25T18:12:09.279" v="1348"/>
          <ac:inkMkLst>
            <pc:docMk/>
            <pc:sldMk cId="740354111" sldId="333"/>
            <ac:inkMk id="787" creationId="{FB312F73-B8B1-37E3-CC1B-8BB9F90250AF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1" creationId="{F23FB92D-7594-0192-5F9F-6A9DA3D5F6CA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2" creationId="{E9AB98D6-8F36-17CE-F4AD-AA83619EC9D0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3" creationId="{6BF7913D-6BE1-4D40-94C3-9E8975873183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4" creationId="{C7A8BBC4-29C3-3CBC-0662-1959AEF82C7C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5" creationId="{2C0A3F63-1C49-5520-4F91-0ADE2AF437A7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6" creationId="{F3978A63-E146-81C6-B46A-B70849B80A6A}"/>
          </ac:inkMkLst>
        </pc:inkChg>
        <pc:inkChg chg="add mod">
          <ac:chgData name="Kokchun Giang" userId="67e2125d-ec8c-4323-9653-9824a2ad815f" providerId="ADAL" clId="{DCC54989-7FD2-5047-809B-27BA7E8DEEE2}" dt="2024-01-25T18:12:16.379" v="1356"/>
          <ac:inkMkLst>
            <pc:docMk/>
            <pc:sldMk cId="740354111" sldId="333"/>
            <ac:inkMk id="797" creationId="{2224E9E5-0189-D92A-25E8-26DA8E263B79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0" creationId="{D50ECDB5-AAA9-2564-6445-7951B96CC7C0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1" creationId="{E75E78C4-5768-4DE9-E197-3EF31480BD41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2" creationId="{2B088EEE-5BA8-06D4-712D-7985A5C9DF04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3" creationId="{2A6DFF3D-013F-B2C3-DA8F-46200B821533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4" creationId="{F64BAB99-EAF5-BD69-9A2A-92BC58AB3E02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5" creationId="{ABB558F1-46C0-4D9F-3F17-A269607F31B2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6" creationId="{C3DF9E5A-3AA4-809A-EC39-F62C53F5E3BE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7" creationId="{52320C25-435B-2C62-F544-94D198D7B146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8" creationId="{4AA2C199-B61A-C3EB-3C9B-376DC149FC3A}"/>
          </ac:inkMkLst>
        </pc:inkChg>
        <pc:inkChg chg="add mod">
          <ac:chgData name="Kokchun Giang" userId="67e2125d-ec8c-4323-9653-9824a2ad815f" providerId="ADAL" clId="{DCC54989-7FD2-5047-809B-27BA7E8DEEE2}" dt="2024-01-25T18:12:20.059" v="1367"/>
          <ac:inkMkLst>
            <pc:docMk/>
            <pc:sldMk cId="740354111" sldId="333"/>
            <ac:inkMk id="809" creationId="{17005841-BB57-7A0B-9D35-2A897086944B}"/>
          </ac:inkMkLst>
        </pc:inkChg>
        <pc:inkChg chg="add del mod">
          <ac:chgData name="Kokchun Giang" userId="67e2125d-ec8c-4323-9653-9824a2ad815f" providerId="ADAL" clId="{DCC54989-7FD2-5047-809B-27BA7E8DEEE2}" dt="2024-01-25T18:12:34" v="1375" actId="9405"/>
          <ac:inkMkLst>
            <pc:docMk/>
            <pc:sldMk cId="740354111" sldId="333"/>
            <ac:inkMk id="811" creationId="{1CA3754C-1F78-DF55-CF10-34F02AA57FBF}"/>
          </ac:inkMkLst>
        </pc:inkChg>
        <pc:inkChg chg="add del mod">
          <ac:chgData name="Kokchun Giang" userId="67e2125d-ec8c-4323-9653-9824a2ad815f" providerId="ADAL" clId="{DCC54989-7FD2-5047-809B-27BA7E8DEEE2}" dt="2024-01-25T18:12:33.537" v="1374" actId="9405"/>
          <ac:inkMkLst>
            <pc:docMk/>
            <pc:sldMk cId="740354111" sldId="333"/>
            <ac:inkMk id="812" creationId="{AFE2458D-0E87-8FD8-5F77-78448172BB01}"/>
          </ac:inkMkLst>
        </pc:inkChg>
        <pc:inkChg chg="add del mod">
          <ac:chgData name="Kokchun Giang" userId="67e2125d-ec8c-4323-9653-9824a2ad815f" providerId="ADAL" clId="{DCC54989-7FD2-5047-809B-27BA7E8DEEE2}" dt="2024-01-25T18:12:33.232" v="1373"/>
          <ac:inkMkLst>
            <pc:docMk/>
            <pc:sldMk cId="740354111" sldId="333"/>
            <ac:inkMk id="813" creationId="{700A67EC-AB85-EB45-023E-941C62CABC05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5" creationId="{49F13F07-537E-ED13-7950-8A5ADD44AEE2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6" creationId="{0DCBDA98-3EC8-A44F-B414-431BFF1C9BBF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7" creationId="{9C2766EB-3ED0-E5D6-A4BE-6B80041B4889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8" creationId="{96B9BC40-0CAC-4548-DE42-CA082647117A}"/>
          </ac:inkMkLst>
        </pc:inkChg>
        <pc:inkChg chg="add mod">
          <ac:chgData name="Kokchun Giang" userId="67e2125d-ec8c-4323-9653-9824a2ad815f" providerId="ADAL" clId="{DCC54989-7FD2-5047-809B-27BA7E8DEEE2}" dt="2024-01-25T18:12:41.033" v="1389"/>
          <ac:inkMkLst>
            <pc:docMk/>
            <pc:sldMk cId="740354111" sldId="333"/>
            <ac:inkMk id="819" creationId="{5A03A930-297D-9871-49F5-D7F514ACDC93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0" creationId="{AF32BE51-AA6D-B235-5FA0-02D259EFF21F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1" creationId="{3DAF1E80-A87B-A5F2-A704-FA7C3576C2BD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2" creationId="{EF970877-1D67-E7BC-DEF4-7C3A3023AB9B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3" creationId="{23141BA1-6267-D1C8-BBB0-418EA1117449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4" creationId="{F9542E94-C1CA-169D-E62F-2B6EE79F4B80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5" creationId="{4A282D3E-C71B-5CD0-9043-995326073863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6" creationId="{895273F0-8B12-C3A6-531A-F013CE7F0C12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27" creationId="{765539A9-D0E1-D7B0-44A2-B28D5AD728A7}"/>
          </ac:inkMkLst>
        </pc:inkChg>
        <pc:inkChg chg="add mod">
          <ac:chgData name="Kokchun Giang" userId="67e2125d-ec8c-4323-9653-9824a2ad815f" providerId="ADAL" clId="{DCC54989-7FD2-5047-809B-27BA7E8DEEE2}" dt="2024-01-25T18:12:42.271" v="1391"/>
          <ac:inkMkLst>
            <pc:docMk/>
            <pc:sldMk cId="740354111" sldId="333"/>
            <ac:inkMk id="830" creationId="{D199E71A-10E6-3FEE-560D-F8E303E5A34D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2" creationId="{D0B03FBA-7618-E301-8E0F-C5066A99B4EF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3" creationId="{3E565A88-6F4E-654B-CD5C-C14DDA03BF6D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4" creationId="{0949B396-F975-4693-DEDA-04516193B320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5" creationId="{4462994C-8087-3F41-9928-FB58DA1FBD3C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6" creationId="{5CF3C2AF-3E48-985B-4D47-05D00D6AA075}"/>
          </ac:inkMkLst>
        </pc:inkChg>
        <pc:inkChg chg="add mod">
          <ac:chgData name="Kokchun Giang" userId="67e2125d-ec8c-4323-9653-9824a2ad815f" providerId="ADAL" clId="{DCC54989-7FD2-5047-809B-27BA7E8DEEE2}" dt="2024-01-25T18:12:46.113" v="1398"/>
          <ac:inkMkLst>
            <pc:docMk/>
            <pc:sldMk cId="740354111" sldId="333"/>
            <ac:inkMk id="837" creationId="{338ED971-513C-58E0-74A1-34092E7B86A8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0" creationId="{522330E3-2FF0-DCD6-7F7D-DD73404F8F6F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1" creationId="{8AA15949-8059-70C7-82AB-8FB680A390BB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2" creationId="{E11FD83D-ED5F-295B-2AE5-EE84AF7D81D4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3" creationId="{6C5C4C8F-F051-9E7D-5B1C-B1E0C0FABD16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4" creationId="{A2F17EB9-6CC1-0C6E-7A21-3C5073CD0DC1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5" creationId="{750B468E-4017-F4A3-A46D-F24DB2A75A26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6" creationId="{E7F84069-F75F-1FE7-131C-ACDFD6B63D33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7" creationId="{71AF16F8-5B31-F007-556A-60BD29D131D7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8" creationId="{1C23053D-5106-07B0-D574-B9B3A03E0DFA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49" creationId="{8DB7E34F-CE85-FCF8-E5AA-820F2779A7F9}"/>
          </ac:inkMkLst>
        </pc:inkChg>
        <pc:inkChg chg="add mod">
          <ac:chgData name="Kokchun Giang" userId="67e2125d-ec8c-4323-9653-9824a2ad815f" providerId="ADAL" clId="{DCC54989-7FD2-5047-809B-27BA7E8DEEE2}" dt="2024-01-25T18:13:04.907" v="1413"/>
          <ac:inkMkLst>
            <pc:docMk/>
            <pc:sldMk cId="740354111" sldId="333"/>
            <ac:inkMk id="850" creationId="{04D3B7B7-107B-059C-EB64-5DB651E4033D}"/>
          </ac:inkMkLst>
        </pc:inkChg>
        <pc:inkChg chg="add mod">
          <ac:chgData name="Kokchun Giang" userId="67e2125d-ec8c-4323-9653-9824a2ad815f" providerId="ADAL" clId="{DCC54989-7FD2-5047-809B-27BA7E8DEEE2}" dt="2024-01-25T20:12:04.865" v="2198" actId="164"/>
          <ac:inkMkLst>
            <pc:docMk/>
            <pc:sldMk cId="740354111" sldId="333"/>
            <ac:inkMk id="851" creationId="{BDB99BA7-B53A-4270-0ED1-CA08AC989936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3" creationId="{23819C2D-BBCF-51F2-D2CE-C50A6D1E10F1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4" creationId="{84502BDE-D120-CF2A-DA44-2600E3741DCA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5" creationId="{2349D506-D3C9-ED01-7261-EFD6382697DF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6" creationId="{EF4F59EF-6AA9-CA03-C522-E96C0FA54D57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7" creationId="{DFFE7FEA-D821-572A-2A51-F60EF8E57271}"/>
          </ac:inkMkLst>
        </pc:inkChg>
        <pc:inkChg chg="add mod">
          <ac:chgData name="Kokchun Giang" userId="67e2125d-ec8c-4323-9653-9824a2ad815f" providerId="ADAL" clId="{DCC54989-7FD2-5047-809B-27BA7E8DEEE2}" dt="2024-01-25T18:13:19.171" v="1420"/>
          <ac:inkMkLst>
            <pc:docMk/>
            <pc:sldMk cId="740354111" sldId="333"/>
            <ac:inkMk id="858" creationId="{C5DD1ED5-2711-0D53-BA7D-12C91E47C002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0" creationId="{C32CEDA1-038C-AACA-8E14-3E8832CE4874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1" creationId="{B2D8135C-CC7F-F03D-6994-9E0439568C50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2" creationId="{6A47DBB4-0AA1-BC44-FF00-BC88716BFF79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3" creationId="{2FA995E8-52E6-0AF9-7901-E194C6E4C1F2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4" creationId="{1F4E2721-13E9-DF3E-3EA1-65CD332A1B40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5" creationId="{A8F08050-D1E5-0F8C-89ED-1461270F88C5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6" creationId="{E13DFE36-3C5B-FF29-7629-5DA6B7A66065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7" creationId="{D6C1F60A-7560-127B-3B7F-2C8EB64A3C49}"/>
          </ac:inkMkLst>
        </pc:inkChg>
        <pc:inkChg chg="add mod">
          <ac:chgData name="Kokchun Giang" userId="67e2125d-ec8c-4323-9653-9824a2ad815f" providerId="ADAL" clId="{DCC54989-7FD2-5047-809B-27BA7E8DEEE2}" dt="2024-01-25T18:13:24.022" v="1430"/>
          <ac:inkMkLst>
            <pc:docMk/>
            <pc:sldMk cId="740354111" sldId="333"/>
            <ac:inkMk id="868" creationId="{B4170CBB-C537-2BA6-6097-769CD7D994BE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0" creationId="{01B70D4F-1829-227C-0690-B2D8C1B471DA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1" creationId="{C7736E56-D67D-990E-982C-3CC41BD6E09D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2" creationId="{A8960751-1C17-1C2F-A9D5-0CEB2CEFD503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3" creationId="{DDB5FFA9-2BBC-14AA-169D-699038EB3636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4" creationId="{F1078233-C6C5-2D7C-A4C8-9A2E9BDFF875}"/>
          </ac:inkMkLst>
        </pc:inkChg>
        <pc:inkChg chg="add mod">
          <ac:chgData name="Kokchun Giang" userId="67e2125d-ec8c-4323-9653-9824a2ad815f" providerId="ADAL" clId="{DCC54989-7FD2-5047-809B-27BA7E8DEEE2}" dt="2024-01-25T18:13:27.244" v="1437"/>
          <ac:inkMkLst>
            <pc:docMk/>
            <pc:sldMk cId="740354111" sldId="333"/>
            <ac:inkMk id="875" creationId="{83EEE702-AD25-82DA-8E55-D56ABB0DBB6A}"/>
          </ac:inkMkLst>
        </pc:inkChg>
        <pc:inkChg chg="add del mod">
          <ac:chgData name="Kokchun Giang" userId="67e2125d-ec8c-4323-9653-9824a2ad815f" providerId="ADAL" clId="{DCC54989-7FD2-5047-809B-27BA7E8DEEE2}" dt="2024-01-25T18:13:42.928" v="1447" actId="9405"/>
          <ac:inkMkLst>
            <pc:docMk/>
            <pc:sldMk cId="740354111" sldId="333"/>
            <ac:inkMk id="877" creationId="{8961FAFC-F813-BCBA-6206-9A7A44DFB6A5}"/>
          </ac:inkMkLst>
        </pc:inkChg>
        <pc:inkChg chg="add del mod">
          <ac:chgData name="Kokchun Giang" userId="67e2125d-ec8c-4323-9653-9824a2ad815f" providerId="ADAL" clId="{DCC54989-7FD2-5047-809B-27BA7E8DEEE2}" dt="2024-01-25T18:13:42.592" v="1446" actId="9405"/>
          <ac:inkMkLst>
            <pc:docMk/>
            <pc:sldMk cId="740354111" sldId="333"/>
            <ac:inkMk id="878" creationId="{93C3A094-550A-A7A7-A1D6-E305CDCB6DAE}"/>
          </ac:inkMkLst>
        </pc:inkChg>
        <pc:inkChg chg="add del mod">
          <ac:chgData name="Kokchun Giang" userId="67e2125d-ec8c-4323-9653-9824a2ad815f" providerId="ADAL" clId="{DCC54989-7FD2-5047-809B-27BA7E8DEEE2}" dt="2024-01-25T18:13:42.246" v="1445" actId="9405"/>
          <ac:inkMkLst>
            <pc:docMk/>
            <pc:sldMk cId="740354111" sldId="333"/>
            <ac:inkMk id="879" creationId="{8EE53AA0-812C-39AA-7252-2766DD4B1730}"/>
          </ac:inkMkLst>
        </pc:inkChg>
        <pc:inkChg chg="add del mod">
          <ac:chgData name="Kokchun Giang" userId="67e2125d-ec8c-4323-9653-9824a2ad815f" providerId="ADAL" clId="{DCC54989-7FD2-5047-809B-27BA7E8DEEE2}" dt="2024-01-25T18:13:41.912" v="1444"/>
          <ac:inkMkLst>
            <pc:docMk/>
            <pc:sldMk cId="740354111" sldId="333"/>
            <ac:inkMk id="880" creationId="{81348139-C31B-AA7B-D770-2C9F4176BF8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2" creationId="{0FC6CB90-E339-30D4-48E3-0514C37863E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3" creationId="{49971EB6-8177-981F-5557-610FD71E12B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4" creationId="{840BCBEE-209A-CBEC-2A7C-66A68CAD0C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5" creationId="{A7B8CDD5-7DE9-73CD-47C2-0ADA7FCBEB0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6" creationId="{74D29C8D-D36C-FF9A-53C7-A317D846B73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7" creationId="{EF5F9F3B-75C2-E18B-C406-C92F4C6F22EC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8" creationId="{DECC2B69-86DF-E7DD-A297-202B86C88DF2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89" creationId="{4267A2C5-E220-EB00-E3C0-74DBB37DFAF8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0" creationId="{D5E53AD8-5820-BF1F-03F8-B9223EDBF256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1" creationId="{8826C6CC-FBE3-4533-D3DE-AB4CE147C287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2" creationId="{16ABE9CC-2BA4-609C-5A07-064CF62FA7BA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3" creationId="{11EFBC72-3184-F663-0501-6A77BE56BF94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4" creationId="{D708518E-0BDD-52BA-BDF1-26F60C55FDF5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7" creationId="{EF18C4A6-E1D7-9080-E6E6-A05395AA5419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898" creationId="{4A559CF0-46C3-4629-47FA-8158518505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0" creationId="{3FA3FBCE-C3A7-8AC2-399D-EB176BED894F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1" creationId="{EAAC908C-A382-A2CA-15ED-75A13477D5D1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2" creationId="{86F4C65F-32A2-C71B-F017-45BA12DE2E0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3" creationId="{77665080-71A9-471F-55D9-B170ED478571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4" creationId="{A27DD8C0-53E3-B92E-CD9B-A12AA81661F8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5" creationId="{70B341C5-2D60-F81F-AE72-142723C77400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6" creationId="{664E83F0-FEDF-EBE2-243B-A86AF4AB86E3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7" creationId="{D5FD5067-44F1-C38C-4110-151CDA0EE4CC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8" creationId="{2EC9A27D-1F83-52AD-62D7-1F37A0B3799E}"/>
          </ac:inkMkLst>
        </pc:inkChg>
        <pc:inkChg chg="add mod">
          <ac:chgData name="Kokchun Giang" userId="67e2125d-ec8c-4323-9653-9824a2ad815f" providerId="ADAL" clId="{DCC54989-7FD2-5047-809B-27BA7E8DEEE2}" dt="2024-01-25T20:12:24.267" v="2201" actId="165"/>
          <ac:inkMkLst>
            <pc:docMk/>
            <pc:sldMk cId="740354111" sldId="333"/>
            <ac:inkMk id="909" creationId="{27400CA2-9E7B-25BA-F11E-4891AE682BCD}"/>
          </ac:inkMkLst>
        </pc:inkChg>
        <pc:inkChg chg="add del">
          <ac:chgData name="Kokchun Giang" userId="67e2125d-ec8c-4323-9653-9824a2ad815f" providerId="ADAL" clId="{DCC54989-7FD2-5047-809B-27BA7E8DEEE2}" dt="2024-01-25T18:13:59.316" v="1477" actId="9405"/>
          <ac:inkMkLst>
            <pc:docMk/>
            <pc:sldMk cId="740354111" sldId="333"/>
            <ac:inkMk id="911" creationId="{426BB78C-43C4-E7EC-C9BF-8112E0145B38}"/>
          </ac:inkMkLst>
        </pc:inkChg>
        <pc:inkChg chg="add del mod">
          <ac:chgData name="Kokchun Giang" userId="67e2125d-ec8c-4323-9653-9824a2ad815f" providerId="ADAL" clId="{DCC54989-7FD2-5047-809B-27BA7E8DEEE2}" dt="2024-01-25T18:14:02.484" v="1485" actId="9405"/>
          <ac:inkMkLst>
            <pc:docMk/>
            <pc:sldMk cId="740354111" sldId="333"/>
            <ac:inkMk id="912" creationId="{BD3FC1B7-0036-F2E6-2D1C-282956B30583}"/>
          </ac:inkMkLst>
        </pc:inkChg>
        <pc:inkChg chg="add del mod">
          <ac:chgData name="Kokchun Giang" userId="67e2125d-ec8c-4323-9653-9824a2ad815f" providerId="ADAL" clId="{DCC54989-7FD2-5047-809B-27BA7E8DEEE2}" dt="2024-01-25T18:14:02.267" v="1484"/>
          <ac:inkMkLst>
            <pc:docMk/>
            <pc:sldMk cId="740354111" sldId="333"/>
            <ac:inkMk id="913" creationId="{3C2FF7EF-A968-A10A-EE19-098948AE4AA9}"/>
          </ac:inkMkLst>
        </pc:inkChg>
        <pc:inkChg chg="add del">
          <ac:chgData name="Kokchun Giang" userId="67e2125d-ec8c-4323-9653-9824a2ad815f" providerId="ADAL" clId="{DCC54989-7FD2-5047-809B-27BA7E8DEEE2}" dt="2024-01-25T18:14:02.013" v="1481" actId="9405"/>
          <ac:inkMkLst>
            <pc:docMk/>
            <pc:sldMk cId="740354111" sldId="333"/>
            <ac:inkMk id="914" creationId="{06DDE551-D7C2-BE0E-51A4-3B996CF1CCDF}"/>
          </ac:inkMkLst>
        </pc:inkChg>
        <pc:inkChg chg="add mod">
          <ac:chgData name="Kokchun Giang" userId="67e2125d-ec8c-4323-9653-9824a2ad815f" providerId="ADAL" clId="{DCC54989-7FD2-5047-809B-27BA7E8DEEE2}" dt="2024-01-25T18:14:04.888" v="1488"/>
          <ac:inkMkLst>
            <pc:docMk/>
            <pc:sldMk cId="740354111" sldId="333"/>
            <ac:inkMk id="916" creationId="{4C6094F8-6204-8D25-5CFA-502A6E3F7768}"/>
          </ac:inkMkLst>
        </pc:inkChg>
        <pc:inkChg chg="add mod">
          <ac:chgData name="Kokchun Giang" userId="67e2125d-ec8c-4323-9653-9824a2ad815f" providerId="ADAL" clId="{DCC54989-7FD2-5047-809B-27BA7E8DEEE2}" dt="2024-01-25T18:14:04.888" v="1488"/>
          <ac:inkMkLst>
            <pc:docMk/>
            <pc:sldMk cId="740354111" sldId="333"/>
            <ac:inkMk id="917" creationId="{EADFD973-7ED8-6A5C-892B-45D55EC456D8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19" creationId="{29AA43D7-D8E9-29E5-4086-A9C222DCF57C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20" creationId="{676D9075-8E3B-21A8-459A-1AD8040A7060}"/>
          </ac:inkMkLst>
        </pc:inkChg>
        <pc:inkChg chg="add mod">
          <ac:chgData name="Kokchun Giang" userId="67e2125d-ec8c-4323-9653-9824a2ad815f" providerId="ADAL" clId="{DCC54989-7FD2-5047-809B-27BA7E8DEEE2}" dt="2024-01-25T18:14:08.208" v="1493"/>
          <ac:inkMkLst>
            <pc:docMk/>
            <pc:sldMk cId="740354111" sldId="333"/>
            <ac:inkMk id="921" creationId="{05927DCD-1613-23BC-229C-55DC55B40B19}"/>
          </ac:inkMkLst>
        </pc:inkChg>
        <pc:inkChg chg="add mod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2" creationId="{F32DE4E3-96D1-5C72-A2F5-4B4505F048E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4" creationId="{0625464C-18FF-1B05-ECFB-9A13618D513F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5" creationId="{735D28C3-927D-08CA-A0D5-ADEB5AE437F2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7" creationId="{55BD1CFD-EA06-B396-98D4-01FD759B91A8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8" creationId="{05194FC5-9D12-4C7B-C6FD-D66833222C41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29" creationId="{B3E3CAC6-1992-4886-CC8A-9069A94B30B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0" creationId="{CC5FBDAE-2B46-A219-AF22-AF6F576C9B49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1" creationId="{864B6F0C-76F0-95C7-E31C-83A2AC56AE2A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2" creationId="{57DAF469-4820-CDAF-03BC-E954DCD5B98C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3" creationId="{89C54A5F-F48B-F731-8BA0-58F12CC0C906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4" creationId="{56882BB7-BCEF-3575-1F08-437D4351C7CE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5" creationId="{9FEBBB5C-30CF-F190-8224-7066DDC2A94A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6" creationId="{4BE865AF-0431-6A2E-E701-705D50564D6D}"/>
          </ac:inkMkLst>
        </pc:inkChg>
        <pc:inkChg chg="add mod topLvl">
          <ac:chgData name="Kokchun Giang" userId="67e2125d-ec8c-4323-9653-9824a2ad815f" providerId="ADAL" clId="{DCC54989-7FD2-5047-809B-27BA7E8DEEE2}" dt="2024-01-25T20:12:53.835" v="2205" actId="164"/>
          <ac:inkMkLst>
            <pc:docMk/>
            <pc:sldMk cId="740354111" sldId="333"/>
            <ac:inkMk id="937" creationId="{F58844D5-42A5-7AB5-C006-1DE41B3B6325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39" creationId="{2B20ED52-7ED0-84C3-067E-088259F3943C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0" creationId="{BBAB8E0A-BD14-55CB-C79D-E3F5D7530257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1" creationId="{ECE8E655-2406-BBE1-1A88-BADA98A7B719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2" creationId="{B175AD5F-3828-4D49-870D-9D869F212FFD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3" creationId="{B71806D3-69D4-BC98-EE06-71C6F34007A4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4" creationId="{D861D6DA-36B0-C3A8-F82D-0B4B63EBA945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5" creationId="{E1E9A2BD-AA34-5B85-02F4-FA7E5BA30B49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6" creationId="{DC72E7BE-CD6D-B119-F131-2304EC0D019F}"/>
          </ac:inkMkLst>
        </pc:inkChg>
        <pc:inkChg chg="add mod topLvl">
          <ac:chgData name="Kokchun Giang" userId="67e2125d-ec8c-4323-9653-9824a2ad815f" providerId="ADAL" clId="{DCC54989-7FD2-5047-809B-27BA7E8DEEE2}" dt="2024-01-25T20:15:42.494" v="2236" actId="164"/>
          <ac:inkMkLst>
            <pc:docMk/>
            <pc:sldMk cId="740354111" sldId="333"/>
            <ac:inkMk id="947" creationId="{0467D385-0F98-4A79-5AA3-E06F47CB5096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8" creationId="{E3016B02-A27C-BB0B-6056-3A09EEE04E64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49" creationId="{A835ACB1-1CD5-AA2E-88CA-15B65E548777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0" creationId="{141AF1C6-82D3-9B23-7239-7CFAF96CF1BD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1" creationId="{C1EC169C-4E09-4309-B568-AB613F7CC356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2" creationId="{ECFC5253-71DF-01CB-4268-DEC0FC725ACE}"/>
          </ac:inkMkLst>
        </pc:inkChg>
        <pc:inkChg chg="add mod topLvl">
          <ac:chgData name="Kokchun Giang" userId="67e2125d-ec8c-4323-9653-9824a2ad815f" providerId="ADAL" clId="{DCC54989-7FD2-5047-809B-27BA7E8DEEE2}" dt="2024-01-25T20:12:56.326" v="2206" actId="164"/>
          <ac:inkMkLst>
            <pc:docMk/>
            <pc:sldMk cId="740354111" sldId="333"/>
            <ac:inkMk id="953" creationId="{D700D7BD-A1EF-7313-40AC-59914C8D9048}"/>
          </ac:inkMkLst>
        </pc:inkChg>
        <pc:inkChg chg="add mod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55" creationId="{95C53095-0E2E-296F-8D4B-D8C5C193151B}"/>
          </ac:inkMkLst>
        </pc:inkChg>
        <pc:inkChg chg="add del">
          <ac:chgData name="Kokchun Giang" userId="67e2125d-ec8c-4323-9653-9824a2ad815f" providerId="ADAL" clId="{DCC54989-7FD2-5047-809B-27BA7E8DEEE2}" dt="2024-01-25T18:14:43.572" v="1531" actId="9405"/>
          <ac:inkMkLst>
            <pc:docMk/>
            <pc:sldMk cId="740354111" sldId="333"/>
            <ac:inkMk id="956" creationId="{CECD00A6-CDD7-8D35-4A51-CE2CFD1691E3}"/>
          </ac:inkMkLst>
        </pc:inkChg>
        <pc:inkChg chg="add del">
          <ac:chgData name="Kokchun Giang" userId="67e2125d-ec8c-4323-9653-9824a2ad815f" providerId="ADAL" clId="{DCC54989-7FD2-5047-809B-27BA7E8DEEE2}" dt="2024-01-25T18:14:42.680" v="1530" actId="9405"/>
          <ac:inkMkLst>
            <pc:docMk/>
            <pc:sldMk cId="740354111" sldId="333"/>
            <ac:inkMk id="957" creationId="{40C6C75E-06E9-C9CA-AAC6-34BEFD3D3E40}"/>
          </ac:inkMkLst>
        </pc:inkChg>
        <pc:inkChg chg="add del">
          <ac:chgData name="Kokchun Giang" userId="67e2125d-ec8c-4323-9653-9824a2ad815f" providerId="ADAL" clId="{DCC54989-7FD2-5047-809B-27BA7E8DEEE2}" dt="2024-01-25T18:14:42.381" v="1529" actId="9405"/>
          <ac:inkMkLst>
            <pc:docMk/>
            <pc:sldMk cId="740354111" sldId="333"/>
            <ac:inkMk id="958" creationId="{F49C4305-ECA9-14C5-06CA-2968DDDC303E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59" creationId="{1C5EB4C2-7280-D9C2-9321-2F067457D05D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0" creationId="{B62FD42D-3864-D6AA-1522-D97F8479F575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1" creationId="{135ED8CC-1154-9ECC-C2E4-FAB22CD3BC9E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2" creationId="{1B779D4A-32BA-175E-0F82-9218476EED60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3" creationId="{3D08324B-1370-42A5-0135-F8C01CD24698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4" creationId="{1841E493-AC02-9E63-44A5-3BEDC69082BB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5" creationId="{0817B4A7-A21E-DCF4-BACF-B5E0725F2547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6" creationId="{73D214E0-3F63-0E1B-ED25-306D9F7850D9}"/>
          </ac:inkMkLst>
        </pc:inkChg>
        <pc:inkChg chg="add mod topLvl">
          <ac:chgData name="Kokchun Giang" userId="67e2125d-ec8c-4323-9653-9824a2ad815f" providerId="ADAL" clId="{DCC54989-7FD2-5047-809B-27BA7E8DEEE2}" dt="2024-01-25T20:12:58.580" v="2207" actId="164"/>
          <ac:inkMkLst>
            <pc:docMk/>
            <pc:sldMk cId="740354111" sldId="333"/>
            <ac:inkMk id="967" creationId="{DC4A51B2-C6C3-FB26-A94E-562394CE61AF}"/>
          </ac:inkMkLst>
        </pc:inkChg>
        <pc:inkChg chg="add mod">
          <ac:chgData name="Kokchun Giang" userId="67e2125d-ec8c-4323-9653-9824a2ad815f" providerId="ADAL" clId="{DCC54989-7FD2-5047-809B-27BA7E8DEEE2}" dt="2024-01-25T18:14:59.479" v="1543"/>
          <ac:inkMkLst>
            <pc:docMk/>
            <pc:sldMk cId="740354111" sldId="333"/>
            <ac:inkMk id="968" creationId="{9ED9CFAB-411A-66A0-A064-E2B55852CF9B}"/>
          </ac:inkMkLst>
        </pc:inkChg>
        <pc:inkChg chg="add mod">
          <ac:chgData name="Kokchun Giang" userId="67e2125d-ec8c-4323-9653-9824a2ad815f" providerId="ADAL" clId="{DCC54989-7FD2-5047-809B-27BA7E8DEEE2}" dt="2024-01-25T18:14:59.479" v="1543"/>
          <ac:inkMkLst>
            <pc:docMk/>
            <pc:sldMk cId="740354111" sldId="333"/>
            <ac:inkMk id="969" creationId="{DAEA81B9-018D-253D-B6F0-32DDE85C33AF}"/>
          </ac:inkMkLst>
        </pc:inkChg>
        <pc:inkChg chg="add del">
          <ac:chgData name="Kokchun Giang" userId="67e2125d-ec8c-4323-9653-9824a2ad815f" providerId="ADAL" clId="{DCC54989-7FD2-5047-809B-27BA7E8DEEE2}" dt="2024-01-25T20:03:42.522" v="1669" actId="478"/>
          <ac:inkMkLst>
            <pc:docMk/>
            <pc:sldMk cId="740354111" sldId="333"/>
            <ac:inkMk id="972" creationId="{128B263E-55D6-150A-CC64-217B5FDE1B56}"/>
          </ac:inkMkLst>
        </pc:inkChg>
        <pc:cxnChg chg="mod">
          <ac:chgData name="Kokchun Giang" userId="67e2125d-ec8c-4323-9653-9824a2ad815f" providerId="ADAL" clId="{DCC54989-7FD2-5047-809B-27BA7E8DEEE2}" dt="2024-01-25T18:06:00.814" v="1032" actId="1076"/>
          <ac:cxnSpMkLst>
            <pc:docMk/>
            <pc:sldMk cId="740354111" sldId="333"/>
            <ac:cxnSpMk id="392" creationId="{1ACB2AC6-FC27-9A24-207D-6E252DEBCCCB}"/>
          </ac:cxnSpMkLst>
        </pc:cxnChg>
        <pc:cxnChg chg="add mod">
          <ac:chgData name="Kokchun Giang" userId="67e2125d-ec8c-4323-9653-9824a2ad815f" providerId="ADAL" clId="{DCC54989-7FD2-5047-809B-27BA7E8DEEE2}" dt="2024-01-25T18:12:53.417" v="1400" actId="1076"/>
          <ac:cxnSpMkLst>
            <pc:docMk/>
            <pc:sldMk cId="740354111" sldId="333"/>
            <ac:cxnSpMk id="839" creationId="{7D00FF58-8229-5483-51BF-EB3ECB34A7AA}"/>
          </ac:cxnSpMkLst>
        </pc:cxnChg>
      </pc:sldChg>
      <pc:sldChg chg="addSp delSp modSp add mod delAnim modAnim">
        <pc:chgData name="Kokchun Giang" userId="67e2125d-ec8c-4323-9653-9824a2ad815f" providerId="ADAL" clId="{DCC54989-7FD2-5047-809B-27BA7E8DEEE2}" dt="2024-01-25T20:14:06.646" v="2219"/>
        <pc:sldMkLst>
          <pc:docMk/>
          <pc:sldMk cId="3308498511" sldId="334"/>
        </pc:sldMkLst>
        <pc:spChg chg="mod">
          <ac:chgData name="Kokchun Giang" userId="67e2125d-ec8c-4323-9653-9824a2ad815f" providerId="ADAL" clId="{DCC54989-7FD2-5047-809B-27BA7E8DEEE2}" dt="2024-01-25T20:13:22.096" v="2211" actId="1076"/>
          <ac:spMkLst>
            <pc:docMk/>
            <pc:sldMk cId="3308498511" sldId="334"/>
            <ac:spMk id="28" creationId="{9D8D3C13-76D9-F889-FC97-C3B4D8DF8166}"/>
          </ac:spMkLst>
        </pc:s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2" creationId="{81DA7909-01D4-7BB4-57DE-9E20CB86C38B}"/>
          </ac:grpSpMkLst>
        </pc:grpChg>
        <pc:grpChg chg="del mod">
          <ac:chgData name="Kokchun Giang" userId="67e2125d-ec8c-4323-9653-9824a2ad815f" providerId="ADAL" clId="{DCC54989-7FD2-5047-809B-27BA7E8DEEE2}" dt="2024-01-25T18:16:04.917" v="1601"/>
          <ac:grpSpMkLst>
            <pc:docMk/>
            <pc:sldMk cId="3308498511" sldId="334"/>
            <ac:grpSpMk id="16" creationId="{77006770-6952-89F8-90E2-51CD58D66F73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9" creationId="{1F1C0758-594E-4C0C-5F2C-DAF3C80F2E30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35" creationId="{60B44398-EFAD-6488-FBC3-A4910A3F940D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39" creationId="{E874B08F-05CF-647A-0215-F41879F153C7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61" creationId="{8E391445-4938-E7CC-32F3-07B02B50DDA5}"/>
          </ac:grpSpMkLst>
        </pc:grpChg>
        <pc:grpChg chg="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62" creationId="{047CB13B-E819-816B-3748-4E6994B64FDD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3" creationId="{1976BC76-4E18-ADDE-C90C-D691BC73531E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4" creationId="{43A09824-6749-249A-70A3-B2AC7C268BEB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5" creationId="{DFD3A7DF-D409-27B4-98AD-7A39EE1E5949}"/>
          </ac:grpSpMkLst>
        </pc:grpChg>
        <pc:grpChg chg="mod">
          <ac:chgData name="Kokchun Giang" userId="67e2125d-ec8c-4323-9653-9824a2ad815f" providerId="ADAL" clId="{DCC54989-7FD2-5047-809B-27BA7E8DEEE2}" dt="2024-01-25T20:07:57.280" v="1909"/>
          <ac:grpSpMkLst>
            <pc:docMk/>
            <pc:sldMk cId="3308498511" sldId="334"/>
            <ac:grpSpMk id="396" creationId="{C21B1C94-376E-BF7B-C94E-B3D985C63538}"/>
          </ac:grpSpMkLst>
        </pc:grpChg>
        <pc:grpChg chg="del mod">
          <ac:chgData name="Kokchun Giang" userId="67e2125d-ec8c-4323-9653-9824a2ad815f" providerId="ADAL" clId="{DCC54989-7FD2-5047-809B-27BA7E8DEEE2}" dt="2024-01-25T20:08:52.246" v="2049"/>
          <ac:grpSpMkLst>
            <pc:docMk/>
            <pc:sldMk cId="3308498511" sldId="334"/>
            <ac:grpSpMk id="406" creationId="{FE6B9304-06F4-DC82-ED5C-D69A17A6F1B9}"/>
          </ac:grpSpMkLst>
        </pc:grpChg>
        <pc:grpChg chg="mod">
          <ac:chgData name="Kokchun Giang" userId="67e2125d-ec8c-4323-9653-9824a2ad815f" providerId="ADAL" clId="{DCC54989-7FD2-5047-809B-27BA7E8DEEE2}" dt="2024-01-25T20:08:06.888" v="1933"/>
          <ac:grpSpMkLst>
            <pc:docMk/>
            <pc:sldMk cId="3308498511" sldId="334"/>
            <ac:grpSpMk id="423" creationId="{579100B9-2D14-3417-4D9F-6665EDF5F20A}"/>
          </ac:grpSpMkLst>
        </pc:grpChg>
        <pc:grpChg chg="mod">
          <ac:chgData name="Kokchun Giang" userId="67e2125d-ec8c-4323-9653-9824a2ad815f" providerId="ADAL" clId="{DCC54989-7FD2-5047-809B-27BA7E8DEEE2}" dt="2024-01-25T20:08:06.888" v="1933"/>
          <ac:grpSpMkLst>
            <pc:docMk/>
            <pc:sldMk cId="3308498511" sldId="334"/>
            <ac:grpSpMk id="424" creationId="{8DB48F46-116A-5466-7F8E-83BAA570A74B}"/>
          </ac:grpSpMkLst>
        </pc:grpChg>
        <pc:grpChg chg="del mod">
          <ac:chgData name="Kokchun Giang" userId="67e2125d-ec8c-4323-9653-9824a2ad815f" providerId="ADAL" clId="{DCC54989-7FD2-5047-809B-27BA7E8DEEE2}" dt="2024-01-25T20:08:51.231" v="1987"/>
          <ac:grpSpMkLst>
            <pc:docMk/>
            <pc:sldMk cId="3308498511" sldId="334"/>
            <ac:grpSpMk id="430" creationId="{ABD2459C-5191-95FE-7612-92AF813013A5}"/>
          </ac:grpSpMkLst>
        </pc:grpChg>
        <pc:grpChg chg="del mod">
          <ac:chgData name="Kokchun Giang" userId="67e2125d-ec8c-4323-9653-9824a2ad815f" providerId="ADAL" clId="{DCC54989-7FD2-5047-809B-27BA7E8DEEE2}" dt="2024-01-25T20:08:51.244" v="2011"/>
          <ac:grpSpMkLst>
            <pc:docMk/>
            <pc:sldMk cId="3308498511" sldId="334"/>
            <ac:grpSpMk id="445" creationId="{0DACCBA4-DA58-582B-F420-2BD2C353FF59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48" creationId="{0DBC9E69-C8CD-2239-D269-EE0E74BFD960}"/>
          </ac:grpSpMkLst>
        </pc:grpChg>
        <pc:grpChg chg="del mod">
          <ac:chgData name="Kokchun Giang" userId="67e2125d-ec8c-4323-9653-9824a2ad815f" providerId="ADAL" clId="{DCC54989-7FD2-5047-809B-27BA7E8DEEE2}" dt="2024-01-25T18:16:44.107" v="1667"/>
          <ac:grpSpMkLst>
            <pc:docMk/>
            <pc:sldMk cId="3308498511" sldId="334"/>
            <ac:grpSpMk id="452" creationId="{B2BF228C-B1E4-D024-F24A-F2B176ACBCE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464" creationId="{6534641B-8234-348D-96D0-94F921007283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74" creationId="{7BF182FE-B93B-C8E2-CC5B-0CD5813EC9D5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75" creationId="{26AB740B-599E-284D-09E8-04701F0AF788}"/>
          </ac:grpSpMkLst>
        </pc:grpChg>
        <pc:grpChg chg="mod">
          <ac:chgData name="Kokchun Giang" userId="67e2125d-ec8c-4323-9653-9824a2ad815f" providerId="ADAL" clId="{DCC54989-7FD2-5047-809B-27BA7E8DEEE2}" dt="2024-01-25T20:05:17.691" v="1683"/>
          <ac:grpSpMkLst>
            <pc:docMk/>
            <pc:sldMk cId="3308498511" sldId="334"/>
            <ac:grpSpMk id="490" creationId="{E470FD5D-21D7-0EE8-340A-E7C1EE6FE96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493" creationId="{B9212CA3-D08C-7447-4212-1AE293DE40FE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495" creationId="{00CDA30A-C968-8151-2E1F-8FA69C5812FA}"/>
          </ac:grpSpMkLst>
        </pc:grpChg>
        <pc:grpChg chg="add del mod">
          <ac:chgData name="Kokchun Giang" userId="67e2125d-ec8c-4323-9653-9824a2ad815f" providerId="ADAL" clId="{DCC54989-7FD2-5047-809B-27BA7E8DEEE2}" dt="2024-01-25T20:05:48.145" v="1704"/>
          <ac:grpSpMkLst>
            <pc:docMk/>
            <pc:sldMk cId="3308498511" sldId="334"/>
            <ac:grpSpMk id="498" creationId="{E302C7B4-1FAC-ECD9-C0A6-283A799C5586}"/>
          </ac:grpSpMkLst>
        </pc:grpChg>
        <pc:grpChg chg="mod">
          <ac:chgData name="Kokchun Giang" userId="67e2125d-ec8c-4323-9653-9824a2ad815f" providerId="ADAL" clId="{DCC54989-7FD2-5047-809B-27BA7E8DEEE2}" dt="2024-01-25T20:05:47.330" v="1700"/>
          <ac:grpSpMkLst>
            <pc:docMk/>
            <pc:sldMk cId="3308498511" sldId="334"/>
            <ac:grpSpMk id="502" creationId="{8C7E5394-028F-03DB-44B8-EA316135271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509" creationId="{1C7713FA-1BBB-C0D7-F4FE-CEB3486030C1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14" creationId="{5ADBD110-C7E3-099D-B2C8-A9B95E7B4875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2" creationId="{9A93DE69-A322-D8C8-2950-17D98BF02242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3" creationId="{92E9F066-6C30-6D48-3286-59A8B7F03982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34" creationId="{524B30D1-0D31-6923-ECBB-442D450C9D1C}"/>
          </ac:grpSpMkLst>
        </pc:grpChg>
        <pc:grpChg chg="del mod">
          <ac:chgData name="Kokchun Giang" userId="67e2125d-ec8c-4323-9653-9824a2ad815f" providerId="ADAL" clId="{DCC54989-7FD2-5047-809B-27BA7E8DEEE2}" dt="2024-01-25T20:06:05.690" v="1749"/>
          <ac:grpSpMkLst>
            <pc:docMk/>
            <pc:sldMk cId="3308498511" sldId="334"/>
            <ac:grpSpMk id="547" creationId="{FC7AE012-897A-703B-7915-A45536B3AF24}"/>
          </ac:grpSpMkLst>
        </pc:grpChg>
        <pc:grpChg chg="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549" creationId="{6364EC8C-8865-136A-B3F6-073C5FEEF771}"/>
          </ac:grpSpMkLst>
        </pc:grpChg>
        <pc:grpChg chg="mod">
          <ac:chgData name="Kokchun Giang" userId="67e2125d-ec8c-4323-9653-9824a2ad815f" providerId="ADAL" clId="{DCC54989-7FD2-5047-809B-27BA7E8DEEE2}" dt="2024-01-25T20:06:42.078" v="1771"/>
          <ac:grpSpMkLst>
            <pc:docMk/>
            <pc:sldMk cId="3308498511" sldId="334"/>
            <ac:grpSpMk id="559" creationId="{DC3B7949-651D-A200-E7DE-EDCEA15A7A48}"/>
          </ac:grpSpMkLst>
        </pc:grpChg>
        <pc:grpChg chg="mod">
          <ac:chgData name="Kokchun Giang" userId="67e2125d-ec8c-4323-9653-9824a2ad815f" providerId="ADAL" clId="{DCC54989-7FD2-5047-809B-27BA7E8DEEE2}" dt="2024-01-25T20:06:24.054" v="1766"/>
          <ac:grpSpMkLst>
            <pc:docMk/>
            <pc:sldMk cId="3308498511" sldId="334"/>
            <ac:grpSpMk id="564" creationId="{D959FB4B-C91F-EEEA-88D7-FB3EECF6A2D5}"/>
          </ac:grpSpMkLst>
        </pc:grpChg>
        <pc:grpChg chg="mod">
          <ac:chgData name="Kokchun Giang" userId="67e2125d-ec8c-4323-9653-9824a2ad815f" providerId="ADAL" clId="{DCC54989-7FD2-5047-809B-27BA7E8DEEE2}" dt="2024-01-25T20:06:24.054" v="1766"/>
          <ac:grpSpMkLst>
            <pc:docMk/>
            <pc:sldMk cId="3308498511" sldId="334"/>
            <ac:grpSpMk id="565" creationId="{851F1272-9C1E-7E88-3A92-0E0E491D8DBC}"/>
          </ac:grpSpMkLst>
        </pc:grpChg>
        <pc:grpChg chg="mod">
          <ac:chgData name="Kokchun Giang" userId="67e2125d-ec8c-4323-9653-9824a2ad815f" providerId="ADAL" clId="{DCC54989-7FD2-5047-809B-27BA7E8DEEE2}" dt="2024-01-25T20:06:50.710" v="1786"/>
          <ac:grpSpMkLst>
            <pc:docMk/>
            <pc:sldMk cId="3308498511" sldId="334"/>
            <ac:grpSpMk id="570" creationId="{2E1971FC-1557-EFBF-C78E-9E56FC867266}"/>
          </ac:grpSpMkLst>
        </pc:grpChg>
        <pc:grpChg chg="del mod">
          <ac:chgData name="Kokchun Giang" userId="67e2125d-ec8c-4323-9653-9824a2ad815f" providerId="ADAL" clId="{DCC54989-7FD2-5047-809B-27BA7E8DEEE2}" dt="2024-01-25T20:08:51.242" v="2007"/>
          <ac:grpSpMkLst>
            <pc:docMk/>
            <pc:sldMk cId="3308498511" sldId="334"/>
            <ac:grpSpMk id="584" creationId="{161639C2-511D-FD5E-4638-24BFFAC67C54}"/>
          </ac:grpSpMkLst>
        </pc:grpChg>
        <pc:grpChg chg="del mod">
          <ac:chgData name="Kokchun Giang" userId="67e2125d-ec8c-4323-9653-9824a2ad815f" providerId="ADAL" clId="{DCC54989-7FD2-5047-809B-27BA7E8DEEE2}" dt="2024-01-25T20:08:56.755" v="2064"/>
          <ac:grpSpMkLst>
            <pc:docMk/>
            <pc:sldMk cId="3308498511" sldId="334"/>
            <ac:grpSpMk id="585" creationId="{0A35189C-9775-E59A-FD28-0A4ABF6719F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590" creationId="{00A06330-574E-A3FF-018B-5D2235C698F2}"/>
          </ac:grpSpMkLst>
        </pc:grpChg>
        <pc:grpChg chg="del mod">
          <ac:chgData name="Kokchun Giang" userId="67e2125d-ec8c-4323-9653-9824a2ad815f" providerId="ADAL" clId="{DCC54989-7FD2-5047-809B-27BA7E8DEEE2}" dt="2024-01-25T20:08:51.230" v="1985"/>
          <ac:grpSpMkLst>
            <pc:docMk/>
            <pc:sldMk cId="3308498511" sldId="334"/>
            <ac:grpSpMk id="593" creationId="{217A1E3C-47A0-6EE6-3751-58C03BD136F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09" creationId="{76973C88-03CE-AEE0-F0EE-BB88279EA89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10" creationId="{B8689054-7216-7CCD-6C1B-324A2EAC959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18" creationId="{A21B2FAB-4F4D-02CE-C677-506A21778A87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24" creationId="{36B1284B-C98D-B5C0-5064-33E4EED4E9FF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44" creationId="{9620B11C-C1B5-EEBC-B2FA-25D2989C6F0D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49" creationId="{5ED03F24-18B9-FAED-4F6E-DD2B1FC2CA11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61" creationId="{5A12F86F-31C6-2AC2-D9B9-89E666AD37A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62" creationId="{CD7083A6-B0B8-3B57-40F3-A0AE9540B91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75" creationId="{61174588-5995-A300-760F-F0CA74770D8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692" creationId="{ED42AF23-90A4-18D9-860F-60A68176FF2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09" creationId="{D5F9E6FD-7EB0-F119-82FC-72DD0E25E34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10" creationId="{006437F4-FE65-588C-32E4-73C2D20674B2}"/>
          </ac:grpSpMkLst>
        </pc:grpChg>
        <pc:grpChg chg="del mod">
          <ac:chgData name="Kokchun Giang" userId="67e2125d-ec8c-4323-9653-9824a2ad815f" providerId="ADAL" clId="{DCC54989-7FD2-5047-809B-27BA7E8DEEE2}" dt="2024-01-25T20:08:56.749" v="2058"/>
          <ac:grpSpMkLst>
            <pc:docMk/>
            <pc:sldMk cId="3308498511" sldId="334"/>
            <ac:grpSpMk id="728" creationId="{B08165C1-B860-D5C0-03A7-B78C86723F50}"/>
          </ac:grpSpMkLst>
        </pc:grpChg>
        <pc:grpChg chg="del mod">
          <ac:chgData name="Kokchun Giang" userId="67e2125d-ec8c-4323-9653-9824a2ad815f" providerId="ADAL" clId="{DCC54989-7FD2-5047-809B-27BA7E8DEEE2}" dt="2024-01-25T20:08:56.758" v="2068"/>
          <ac:grpSpMkLst>
            <pc:docMk/>
            <pc:sldMk cId="3308498511" sldId="334"/>
            <ac:grpSpMk id="729" creationId="{E3933286-162C-E910-F2DE-CAE5EE1F978B}"/>
          </ac:grpSpMkLst>
        </pc:grpChg>
        <pc:grpChg chg="del mod">
          <ac:chgData name="Kokchun Giang" userId="67e2125d-ec8c-4323-9653-9824a2ad815f" providerId="ADAL" clId="{DCC54989-7FD2-5047-809B-27BA7E8DEEE2}" dt="2024-01-25T20:08:56.757" v="2066"/>
          <ac:grpSpMkLst>
            <pc:docMk/>
            <pc:sldMk cId="3308498511" sldId="334"/>
            <ac:grpSpMk id="741" creationId="{89BAE42D-FC39-84EF-C8CB-921677C152D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42" creationId="{24377F0B-72EC-23B6-01E2-22E2CAC9F849}"/>
          </ac:grpSpMkLst>
        </pc:grpChg>
        <pc:grpChg chg="mod">
          <ac:chgData name="Kokchun Giang" userId="67e2125d-ec8c-4323-9653-9824a2ad815f" providerId="ADAL" clId="{DCC54989-7FD2-5047-809B-27BA7E8DEEE2}" dt="2024-01-25T20:07:41.270" v="1873"/>
          <ac:grpSpMkLst>
            <pc:docMk/>
            <pc:sldMk cId="3308498511" sldId="334"/>
            <ac:grpSpMk id="747" creationId="{07FC0375-A047-03CC-1950-6526B57898AC}"/>
          </ac:grpSpMkLst>
        </pc:grpChg>
        <pc:grpChg chg="mod">
          <ac:chgData name="Kokchun Giang" userId="67e2125d-ec8c-4323-9653-9824a2ad815f" providerId="ADAL" clId="{DCC54989-7FD2-5047-809B-27BA7E8DEEE2}" dt="2024-01-25T20:07:49.491" v="1888"/>
          <ac:grpSpMkLst>
            <pc:docMk/>
            <pc:sldMk cId="3308498511" sldId="334"/>
            <ac:grpSpMk id="757" creationId="{40C1CEDF-EA7A-FE29-B3B2-37B77154C573}"/>
          </ac:grpSpMkLst>
        </pc:grpChg>
        <pc:grpChg chg="mod">
          <ac:chgData name="Kokchun Giang" userId="67e2125d-ec8c-4323-9653-9824a2ad815f" providerId="ADAL" clId="{DCC54989-7FD2-5047-809B-27BA7E8DEEE2}" dt="2024-01-25T20:07:49.491" v="1888"/>
          <ac:grpSpMkLst>
            <pc:docMk/>
            <pc:sldMk cId="3308498511" sldId="334"/>
            <ac:grpSpMk id="758" creationId="{7C404B36-883B-E709-3AA4-3C3D70FC38E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65" creationId="{D50AA54E-F15D-0114-3CC6-B1A1AF8D90A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77" creationId="{68FD7A45-30F3-63D5-41F5-7882168F2D8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88" creationId="{1636408C-E4CA-CD33-6958-BC821D8367A2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89" creationId="{FB767E78-A775-32D3-433B-E9600E38EE5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0" creationId="{0C1235A2-DCD6-5210-4A46-49643DF051AA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8" creationId="{42FE9167-2BB7-9F7E-F77E-DE0BECE40E1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799" creationId="{4BBB678C-CFBF-5A5E-C8D8-1FC4F4BCD814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10" creationId="{CEDDF945-8332-DD67-8231-00EDCC78596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29" creationId="{15CB0899-9640-7CC0-A2C8-D8A85E8EE00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31" creationId="{A5C98277-668D-8F23-7E6E-AAE85DB6CDA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38" creationId="{446A8D7A-8F15-6DC9-A102-8014E37CB186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52" creationId="{715B1D43-9B4E-EEFD-40A0-7AA28FE6A793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59" creationId="{7802067D-8E0C-67F7-98DA-DA68D6381999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69" creationId="{02128E3D-510D-BF23-A844-975F7D44D9F5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76" creationId="{54D3831E-F448-EEF8-B0B3-6EAA9BDCD47C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95" creationId="{6ED518D9-311A-3949-0440-D8B69B455041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896" creationId="{1EACFA11-E95D-97A2-B3EE-65A7EA71AFC0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10" creationId="{158298B8-694E-4C2E-0C9C-0D4972183AAF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18" creationId="{0E97EF0A-0D76-A941-E3A9-35C1008C168E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23" creationId="{FC0A394F-046C-5B69-C8D4-C1283C064AE3}"/>
          </ac:grpSpMkLst>
        </pc:grpChg>
        <pc:grpChg chg="del mod">
          <ac:chgData name="Kokchun Giang" userId="67e2125d-ec8c-4323-9653-9824a2ad815f" providerId="ADAL" clId="{DCC54989-7FD2-5047-809B-27BA7E8DEEE2}" dt="2024-01-25T18:16:29.299" v="1650"/>
          <ac:grpSpMkLst>
            <pc:docMk/>
            <pc:sldMk cId="3308498511" sldId="334"/>
            <ac:grpSpMk id="957" creationId="{68FF6D7E-D7D7-AB08-70AA-BCBA5DA48826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70" creationId="{A4FDB3DB-6496-155B-45C4-F48FE5509428}"/>
          </ac:grpSpMkLst>
        </pc:grpChg>
        <pc:grpChg chg="del">
          <ac:chgData name="Kokchun Giang" userId="67e2125d-ec8c-4323-9653-9824a2ad815f" providerId="ADAL" clId="{DCC54989-7FD2-5047-809B-27BA7E8DEEE2}" dt="2024-01-25T18:15:50.390" v="1584" actId="478"/>
          <ac:grpSpMkLst>
            <pc:docMk/>
            <pc:sldMk cId="3308498511" sldId="334"/>
            <ac:grpSpMk id="971" creationId="{833E52BC-0827-1238-26C0-DA5DFDEE2E96}"/>
          </ac:grpSpMkLst>
        </pc:grpChg>
        <pc:grpChg chg="del mod">
          <ac:chgData name="Kokchun Giang" userId="67e2125d-ec8c-4323-9653-9824a2ad815f" providerId="ADAL" clId="{DCC54989-7FD2-5047-809B-27BA7E8DEEE2}" dt="2024-01-25T20:08:51.244" v="2012"/>
          <ac:grpSpMkLst>
            <pc:docMk/>
            <pc:sldMk cId="3308498511" sldId="334"/>
            <ac:grpSpMk id="975" creationId="{67E82539-A21F-2118-4A7D-BA392D56F946}"/>
          </ac:grpSpMkLst>
        </pc:grpChg>
        <pc:grpChg chg="del mod">
          <ac:chgData name="Kokchun Giang" userId="67e2125d-ec8c-4323-9653-9824a2ad815f" providerId="ADAL" clId="{DCC54989-7FD2-5047-809B-27BA7E8DEEE2}" dt="2024-01-25T20:08:51.247" v="2017"/>
          <ac:grpSpMkLst>
            <pc:docMk/>
            <pc:sldMk cId="3308498511" sldId="334"/>
            <ac:grpSpMk id="984" creationId="{40B10AAB-9EFD-8BCF-5D9A-242858364078}"/>
          </ac:grpSpMkLst>
        </pc:grpChg>
        <pc:grpChg chg="del mod">
          <ac:chgData name="Kokchun Giang" userId="67e2125d-ec8c-4323-9653-9824a2ad815f" providerId="ADAL" clId="{DCC54989-7FD2-5047-809B-27BA7E8DEEE2}" dt="2024-01-25T20:08:51.248" v="2019"/>
          <ac:grpSpMkLst>
            <pc:docMk/>
            <pc:sldMk cId="3308498511" sldId="334"/>
            <ac:grpSpMk id="996" creationId="{E3FA17FE-C97E-28A2-9D01-69EFEA09403E}"/>
          </ac:grpSpMkLst>
        </pc:grpChg>
        <pc:grpChg chg="del mod">
          <ac:chgData name="Kokchun Giang" userId="67e2125d-ec8c-4323-9653-9824a2ad815f" providerId="ADAL" clId="{DCC54989-7FD2-5047-809B-27BA7E8DEEE2}" dt="2024-01-25T20:08:51.242" v="2008"/>
          <ac:grpSpMkLst>
            <pc:docMk/>
            <pc:sldMk cId="3308498511" sldId="334"/>
            <ac:grpSpMk id="997" creationId="{6A6437A5-FA09-2E3E-34B5-A38FBFBC0EE5}"/>
          </ac:grpSpMkLst>
        </pc:grpChg>
        <pc:grpChg chg="del mod">
          <ac:chgData name="Kokchun Giang" userId="67e2125d-ec8c-4323-9653-9824a2ad815f" providerId="ADAL" clId="{DCC54989-7FD2-5047-809B-27BA7E8DEEE2}" dt="2024-01-25T20:08:51.246" v="2015"/>
          <ac:grpSpMkLst>
            <pc:docMk/>
            <pc:sldMk cId="3308498511" sldId="334"/>
            <ac:grpSpMk id="998" creationId="{8B4144A7-AF98-34A9-A69A-16BACAEC93AA}"/>
          </ac:grpSpMkLst>
        </pc:grpChg>
        <pc:grpChg chg="del mod">
          <ac:chgData name="Kokchun Giang" userId="67e2125d-ec8c-4323-9653-9824a2ad815f" providerId="ADAL" clId="{DCC54989-7FD2-5047-809B-27BA7E8DEEE2}" dt="2024-01-25T20:08:51.245" v="2013"/>
          <ac:grpSpMkLst>
            <pc:docMk/>
            <pc:sldMk cId="3308498511" sldId="334"/>
            <ac:grpSpMk id="1014" creationId="{719E3275-5CCA-F0F2-5FB2-4D492AAAC78D}"/>
          </ac:grpSpMkLst>
        </pc:grpChg>
        <pc:grpChg chg="del mod">
          <ac:chgData name="Kokchun Giang" userId="67e2125d-ec8c-4323-9653-9824a2ad815f" providerId="ADAL" clId="{DCC54989-7FD2-5047-809B-27BA7E8DEEE2}" dt="2024-01-25T20:08:51.250" v="2022"/>
          <ac:grpSpMkLst>
            <pc:docMk/>
            <pc:sldMk cId="3308498511" sldId="334"/>
            <ac:grpSpMk id="1015" creationId="{01B0C378-C35A-EA18-27CA-83F9BC736AFE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24" creationId="{30660EDD-2971-29A5-66DE-41A65261903F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39" creationId="{A980A097-7260-FFD6-5E5A-4EFDB68445D2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40" creationId="{A311207B-FBD4-FEF2-C291-2E0AD9A5448D}"/>
          </ac:grpSpMkLst>
        </pc:grpChg>
        <pc:grpChg chg="del mod">
          <ac:chgData name="Kokchun Giang" userId="67e2125d-ec8c-4323-9653-9824a2ad815f" providerId="ADAL" clId="{DCC54989-7FD2-5047-809B-27BA7E8DEEE2}" dt="2024-01-25T20:09:24.063" v="2119"/>
          <ac:grpSpMkLst>
            <pc:docMk/>
            <pc:sldMk cId="3308498511" sldId="334"/>
            <ac:grpSpMk id="1041" creationId="{91E9D407-C7E9-C419-9D59-A71F9295EEFC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60" creationId="{FEA8AD54-9CFD-C6B2-73A5-7C17CA8A78A6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71" creationId="{CFA01B7E-7570-13E3-04B1-8E214C012310}"/>
          </ac:grpSpMkLst>
        </pc:grpChg>
        <pc:grpChg chg="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072" creationId="{CD885B3C-9BD7-D8CD-EF02-2EFF1AD106D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76" creationId="{D031E3C8-D530-77DB-CB21-CD7077BE6482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87" creationId="{7AC14D6A-2D32-C8F6-93A7-C2891DB42D8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088" creationId="{4FFDB34E-BB94-D5A6-B7E5-19F13FE88AA2}"/>
          </ac:grpSpMkLst>
        </pc:grpChg>
        <pc:grpChg chg="del mod">
          <ac:chgData name="Kokchun Giang" userId="67e2125d-ec8c-4323-9653-9824a2ad815f" providerId="ADAL" clId="{DCC54989-7FD2-5047-809B-27BA7E8DEEE2}" dt="2024-01-25T20:09:55.145" v="2167"/>
          <ac:grpSpMkLst>
            <pc:docMk/>
            <pc:sldMk cId="3308498511" sldId="334"/>
            <ac:grpSpMk id="1100" creationId="{D938A107-8B89-7F54-8095-FC52D4AA564C}"/>
          </ac:grpSpMkLst>
        </pc:grpChg>
        <pc:grpChg chg="del mod">
          <ac:chgData name="Kokchun Giang" userId="67e2125d-ec8c-4323-9653-9824a2ad815f" providerId="ADAL" clId="{DCC54989-7FD2-5047-809B-27BA7E8DEEE2}" dt="2024-01-25T20:09:55.145" v="2167"/>
          <ac:grpSpMkLst>
            <pc:docMk/>
            <pc:sldMk cId="3308498511" sldId="334"/>
            <ac:grpSpMk id="1101" creationId="{B7ECC65F-1473-001F-97BE-55D59ABBED61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11" creationId="{25141FF5-30C1-18F9-9617-072818E302BA}"/>
          </ac:grpSpMkLst>
        </pc:grpChg>
        <pc:grpChg chg="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23" creationId="{48A93781-39E4-D5D0-05DA-EADFA0423854}"/>
          </ac:grpSpMkLst>
        </pc:grpChg>
        <pc:grpChg chg="add mod">
          <ac:chgData name="Kokchun Giang" userId="67e2125d-ec8c-4323-9653-9824a2ad815f" providerId="ADAL" clId="{DCC54989-7FD2-5047-809B-27BA7E8DEEE2}" dt="2024-01-25T20:13:06.198" v="2208" actId="164"/>
          <ac:grpSpMkLst>
            <pc:docMk/>
            <pc:sldMk cId="3308498511" sldId="334"/>
            <ac:grpSpMk id="1124" creationId="{12B0C7C7-31DF-6529-D3B6-1F338ADDD4B4}"/>
          </ac:grpSpMkLst>
        </pc:grpChg>
        <pc:grpChg chg="add mod">
          <ac:chgData name="Kokchun Giang" userId="67e2125d-ec8c-4323-9653-9824a2ad815f" providerId="ADAL" clId="{DCC54989-7FD2-5047-809B-27BA7E8DEEE2}" dt="2024-01-25T20:13:09.511" v="2209" actId="164"/>
          <ac:grpSpMkLst>
            <pc:docMk/>
            <pc:sldMk cId="3308498511" sldId="334"/>
            <ac:grpSpMk id="1125" creationId="{28982053-F945-2FAB-A104-9B3AA855236C}"/>
          </ac:grpSpMkLst>
        </pc:grpChg>
        <pc:grpChg chg="add mod">
          <ac:chgData name="Kokchun Giang" userId="67e2125d-ec8c-4323-9653-9824a2ad815f" providerId="ADAL" clId="{DCC54989-7FD2-5047-809B-27BA7E8DEEE2}" dt="2024-01-25T20:13:30.263" v="2212" actId="164"/>
          <ac:grpSpMkLst>
            <pc:docMk/>
            <pc:sldMk cId="3308498511" sldId="334"/>
            <ac:grpSpMk id="1126" creationId="{7F460CC4-28AB-A6D5-E9D5-50039179425A}"/>
          </ac:grpSpMkLst>
        </pc:grpChg>
        <pc:grpChg chg="add mod">
          <ac:chgData name="Kokchun Giang" userId="67e2125d-ec8c-4323-9653-9824a2ad815f" providerId="ADAL" clId="{DCC54989-7FD2-5047-809B-27BA7E8DEEE2}" dt="2024-01-25T20:13:37.757" v="2213" actId="164"/>
          <ac:grpSpMkLst>
            <pc:docMk/>
            <pc:sldMk cId="3308498511" sldId="334"/>
            <ac:grpSpMk id="1127" creationId="{C441D0B0-1D7F-4248-F0CF-A46D1DD232F1}"/>
          </ac:grpSpMkLst>
        </pc:grpChg>
        <pc:inkChg chg="add mod">
          <ac:chgData name="Kokchun Giang" userId="67e2125d-ec8c-4323-9653-9824a2ad815f" providerId="ADAL" clId="{DCC54989-7FD2-5047-809B-27BA7E8DEEE2}" dt="2024-01-25T20:13:06.198" v="2208" actId="164"/>
          <ac:inkMkLst>
            <pc:docMk/>
            <pc:sldMk cId="3308498511" sldId="334"/>
            <ac:inkMk id="2" creationId="{175D037C-2FD3-214F-F85B-B19CC30B0671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3" creationId="{ADFE1AF6-AB02-EA03-D101-793E133C5EDE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4" creationId="{52956BEE-E1D3-8A13-1F8F-ED3B8E05C0AF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5" creationId="{6C2B81B4-E5F2-29B8-4F09-9648D5227BC1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6" creationId="{F25067FE-834A-4B9D-4F4A-77BA125FDF19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7" creationId="{31A0FB4F-6FC3-817E-9E9F-B732D1A0169D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8" creationId="{6C4DADA7-A743-E859-ACE6-ABEBFFB23B44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9" creationId="{9088C97E-6F02-DB3E-0A7C-A3349CA4C796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10" creationId="{ACC8FF3A-1C43-2AB7-6CB5-621ED7F12E29}"/>
          </ac:inkMkLst>
        </pc:inkChg>
        <pc:inkChg chg="add mod">
          <ac:chgData name="Kokchun Giang" userId="67e2125d-ec8c-4323-9653-9824a2ad815f" providerId="ADAL" clId="{DCC54989-7FD2-5047-809B-27BA7E8DEEE2}" dt="2024-01-25T18:16:00.051" v="1594"/>
          <ac:inkMkLst>
            <pc:docMk/>
            <pc:sldMk cId="3308498511" sldId="334"/>
            <ac:inkMk id="11" creationId="{2D8E9F1F-6277-FFFC-197E-EA4B4E4278E6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3" creationId="{E93AE6B9-9381-D6BD-9071-D20746E18072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4" creationId="{9344B855-AC72-9337-97BE-83EADE861744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5" creationId="{EA661867-00E6-D43A-7010-4E4CD0B214EB}"/>
          </ac:inkMkLst>
        </pc:inkChg>
        <pc:inkChg chg="add mod">
          <ac:chgData name="Kokchun Giang" userId="67e2125d-ec8c-4323-9653-9824a2ad815f" providerId="ADAL" clId="{DCC54989-7FD2-5047-809B-27BA7E8DEEE2}" dt="2024-01-25T18:16:04.917" v="1601"/>
          <ac:inkMkLst>
            <pc:docMk/>
            <pc:sldMk cId="3308498511" sldId="334"/>
            <ac:inkMk id="17" creationId="{FB90BBF9-7402-E2E9-BC0A-E9D4B01AB230}"/>
          </ac:inkMkLst>
        </pc:inkChg>
        <pc:inkChg chg="add mod">
          <ac:chgData name="Kokchun Giang" userId="67e2125d-ec8c-4323-9653-9824a2ad815f" providerId="ADAL" clId="{DCC54989-7FD2-5047-809B-27BA7E8DEEE2}" dt="2024-01-25T20:13:06.198" v="2208" actId="164"/>
          <ac:inkMkLst>
            <pc:docMk/>
            <pc:sldMk cId="3308498511" sldId="334"/>
            <ac:inkMk id="18" creationId="{D2EE8598-B12A-5D6E-C8A5-AF3512933B4A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0" creationId="{A30E8412-DFB4-CA49-8F89-5C97E8DF117B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1" creationId="{D567914C-A4E3-9166-D154-4BA09119FB61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2" creationId="{B9FDAD6A-F775-3D6A-49BA-F15405FA6F3B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3" creationId="{A25CAC1B-9D89-7485-71DB-6D437F793D63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4" creationId="{D55B55F3-AD3E-ABE7-4D16-6948E533CA48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5" creationId="{1D44B9BA-4D83-37AA-F5EA-2A5443E70994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6" creationId="{E8DE40E4-5A85-BF06-3AD4-CA7F79858760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7" creationId="{6C2EA8DD-065E-D629-D3E7-BA2BBF50DC90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29" creationId="{02962152-3CB1-B2D9-5059-9AB6D7D4EA24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0" creationId="{D93BD42A-BBBE-029E-68E1-3C76D90CF237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1" creationId="{78BD07F7-FA2A-6EBD-CBC3-1B9695FBA258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2" creationId="{92C07947-FFA4-ABB9-2F59-B7ED621E8E2D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3" creationId="{95CEC32A-7032-FDAC-179F-CF5E5FE699FE}"/>
          </ac:inkMkLst>
        </pc:inkChg>
        <pc:inkChg chg="add mod">
          <ac:chgData name="Kokchun Giang" userId="67e2125d-ec8c-4323-9653-9824a2ad815f" providerId="ADAL" clId="{DCC54989-7FD2-5047-809B-27BA7E8DEEE2}" dt="2024-01-25T18:16:10.041" v="1616"/>
          <ac:inkMkLst>
            <pc:docMk/>
            <pc:sldMk cId="3308498511" sldId="334"/>
            <ac:inkMk id="34" creationId="{1FDA5E28-B82C-0D05-A6F1-715B1C94DFC9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6" creationId="{6F1F9EC0-AE1E-EBCD-D2F4-17AE4439CDA1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7" creationId="{0AF73772-624D-020B-2AB5-A328A6792C70}"/>
          </ac:inkMkLst>
        </pc:inkChg>
        <pc:inkChg chg="add mod">
          <ac:chgData name="Kokchun Giang" userId="67e2125d-ec8c-4323-9653-9824a2ad815f" providerId="ADAL" clId="{DCC54989-7FD2-5047-809B-27BA7E8DEEE2}" dt="2024-01-25T18:16:13.106" v="1620"/>
          <ac:inkMkLst>
            <pc:docMk/>
            <pc:sldMk cId="3308498511" sldId="334"/>
            <ac:inkMk id="38" creationId="{24BBA2A0-BFA0-8248-44FF-6B8E1E57FB0F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0" creationId="{701CDD08-98E5-736B-0493-53A4C2AD76D9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1" creationId="{71C1D226-78C9-5DD3-2587-7621187E5BC7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2" creationId="{148A601E-7C0E-087B-0052-B498657D5973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3" creationId="{E72CC87C-A84E-2204-964B-63B9E1D9B324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4" creationId="{46342CA8-4EB0-C4C8-0570-42142EAC01C6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45" creationId="{8764E115-8FC6-D89D-E6D4-E570E58FB29E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2" creationId="{CC4835DB-5CE7-2D0E-FBCA-F0E87F37142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3" creationId="{E862B03C-F9A1-B20E-DAC0-91373A2436FC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4" creationId="{8BF4A819-333D-D384-4398-F2076BE853ED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5" creationId="{68FFF1B4-0778-F217-9D31-B46A50E6CB5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6" creationId="{C381A98D-89DB-EF5B-B771-5E35DEEEFEA1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7" creationId="{FA0B53EC-4339-D6AD-E8CF-879E67B6C9FA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8" creationId="{9D6C46A6-7C89-DAC2-4AE3-113260328F8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59" creationId="{2DF830FD-74B3-C011-5096-F1B5E76FAC72}"/>
          </ac:inkMkLst>
        </pc:inkChg>
        <pc:inkChg chg="add mod">
          <ac:chgData name="Kokchun Giang" userId="67e2125d-ec8c-4323-9653-9824a2ad815f" providerId="ADAL" clId="{DCC54989-7FD2-5047-809B-27BA7E8DEEE2}" dt="2024-01-25T18:16:19.905" v="1636"/>
          <ac:inkMkLst>
            <pc:docMk/>
            <pc:sldMk cId="3308498511" sldId="334"/>
            <ac:inkMk id="60" creationId="{97FFA5C9-B7A1-B8FB-8732-84C68958AC33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63" creationId="{C5072052-74D7-2E3F-1F0C-F9C4A2CC5B5F}"/>
          </ac:inkMkLst>
        </pc:inkChg>
        <pc:inkChg chg="add del mod">
          <ac:chgData name="Kokchun Giang" userId="67e2125d-ec8c-4323-9653-9824a2ad815f" providerId="ADAL" clId="{DCC54989-7FD2-5047-809B-27BA7E8DEEE2}" dt="2024-01-25T20:08:51.253" v="2025"/>
          <ac:inkMkLst>
            <pc:docMk/>
            <pc:sldMk cId="3308498511" sldId="334"/>
            <ac:inkMk id="384" creationId="{0E06F336-FFB7-ED7A-A0EC-3568BB336E91}"/>
          </ac:inkMkLst>
        </pc:inkChg>
        <pc:inkChg chg="add del mod">
          <ac:chgData name="Kokchun Giang" userId="67e2125d-ec8c-4323-9653-9824a2ad815f" providerId="ADAL" clId="{DCC54989-7FD2-5047-809B-27BA7E8DEEE2}" dt="2024-01-25T20:08:51.234" v="1994"/>
          <ac:inkMkLst>
            <pc:docMk/>
            <pc:sldMk cId="3308498511" sldId="334"/>
            <ac:inkMk id="385" creationId="{7774B7C2-0923-ADA5-DFEA-9FAB47CCF025}"/>
          </ac:inkMkLst>
        </pc:inkChg>
        <pc:inkChg chg="add del mod">
          <ac:chgData name="Kokchun Giang" userId="67e2125d-ec8c-4323-9653-9824a2ad815f" providerId="ADAL" clId="{DCC54989-7FD2-5047-809B-27BA7E8DEEE2}" dt="2024-01-25T20:08:51.225" v="1975"/>
          <ac:inkMkLst>
            <pc:docMk/>
            <pc:sldMk cId="3308498511" sldId="334"/>
            <ac:inkMk id="386" creationId="{98E316CF-2FF1-7238-0C95-B4EB51D8D554}"/>
          </ac:inkMkLst>
        </pc:inkChg>
        <pc:inkChg chg="add del mod">
          <ac:chgData name="Kokchun Giang" userId="67e2125d-ec8c-4323-9653-9824a2ad815f" providerId="ADAL" clId="{DCC54989-7FD2-5047-809B-27BA7E8DEEE2}" dt="2024-01-25T20:08:56.761" v="2073"/>
          <ac:inkMkLst>
            <pc:docMk/>
            <pc:sldMk cId="3308498511" sldId="334"/>
            <ac:inkMk id="387" creationId="{C68BF94F-BD56-1ED6-68D0-CC7919A4ACF7}"/>
          </ac:inkMkLst>
        </pc:inkChg>
        <pc:inkChg chg="add del mod">
          <ac:chgData name="Kokchun Giang" userId="67e2125d-ec8c-4323-9653-9824a2ad815f" providerId="ADAL" clId="{DCC54989-7FD2-5047-809B-27BA7E8DEEE2}" dt="2024-01-25T20:08:56.760" v="2071"/>
          <ac:inkMkLst>
            <pc:docMk/>
            <pc:sldMk cId="3308498511" sldId="334"/>
            <ac:inkMk id="388" creationId="{25C2C7F3-174A-DB98-F4AC-C78DB2CA5079}"/>
          </ac:inkMkLst>
        </pc:inkChg>
        <pc:inkChg chg="add del mod">
          <ac:chgData name="Kokchun Giang" userId="67e2125d-ec8c-4323-9653-9824a2ad815f" providerId="ADAL" clId="{DCC54989-7FD2-5047-809B-27BA7E8DEEE2}" dt="2024-01-25T20:08:52.760" v="2055"/>
          <ac:inkMkLst>
            <pc:docMk/>
            <pc:sldMk cId="3308498511" sldId="334"/>
            <ac:inkMk id="389" creationId="{307C28EF-BBBF-D5C9-B3B8-5484F7586F0C}"/>
          </ac:inkMkLst>
        </pc:inkChg>
        <pc:inkChg chg="add del mod">
          <ac:chgData name="Kokchun Giang" userId="67e2125d-ec8c-4323-9653-9824a2ad815f" providerId="ADAL" clId="{DCC54989-7FD2-5047-809B-27BA7E8DEEE2}" dt="2024-01-25T20:07:57.526" v="1910" actId="9405"/>
          <ac:inkMkLst>
            <pc:docMk/>
            <pc:sldMk cId="3308498511" sldId="334"/>
            <ac:inkMk id="390" creationId="{009CFDC1-754B-03C8-E059-7B7D5152F836}"/>
          </ac:inkMkLst>
        </pc:inkChg>
        <pc:inkChg chg="add del mod">
          <ac:chgData name="Kokchun Giang" userId="67e2125d-ec8c-4323-9653-9824a2ad815f" providerId="ADAL" clId="{DCC54989-7FD2-5047-809B-27BA7E8DEEE2}" dt="2024-01-25T20:07:57.280" v="1909"/>
          <ac:inkMkLst>
            <pc:docMk/>
            <pc:sldMk cId="3308498511" sldId="334"/>
            <ac:inkMk id="391" creationId="{6847607D-417A-09E5-8AED-F025B3497593}"/>
          </ac:inkMkLst>
        </pc:inkChg>
        <pc:inkChg chg="add del mod">
          <ac:chgData name="Kokchun Giang" userId="67e2125d-ec8c-4323-9653-9824a2ad815f" providerId="ADAL" clId="{DCC54989-7FD2-5047-809B-27BA7E8DEEE2}" dt="2024-01-25T20:08:52.247" v="2051"/>
          <ac:inkMkLst>
            <pc:docMk/>
            <pc:sldMk cId="3308498511" sldId="334"/>
            <ac:inkMk id="397" creationId="{36C62A79-280A-0ED5-B742-ECAABC9B1E39}"/>
          </ac:inkMkLst>
        </pc:inkChg>
        <pc:inkChg chg="add del mod">
          <ac:chgData name="Kokchun Giang" userId="67e2125d-ec8c-4323-9653-9824a2ad815f" providerId="ADAL" clId="{DCC54989-7FD2-5047-809B-27BA7E8DEEE2}" dt="2024-01-25T20:08:52.246" v="2049"/>
          <ac:inkMkLst>
            <pc:docMk/>
            <pc:sldMk cId="3308498511" sldId="334"/>
            <ac:inkMk id="398" creationId="{5E3BDC11-5555-F29E-D610-27323FE0C5D5}"/>
          </ac:inkMkLst>
        </pc:inkChg>
        <pc:inkChg chg="add del mod">
          <ac:chgData name="Kokchun Giang" userId="67e2125d-ec8c-4323-9653-9824a2ad815f" providerId="ADAL" clId="{DCC54989-7FD2-5047-809B-27BA7E8DEEE2}" dt="2024-01-25T20:08:51.714" v="2041"/>
          <ac:inkMkLst>
            <pc:docMk/>
            <pc:sldMk cId="3308498511" sldId="334"/>
            <ac:inkMk id="399" creationId="{B6C4098A-974A-D3DE-27EF-43B506FF5EA5}"/>
          </ac:inkMkLst>
        </pc:inkChg>
        <pc:inkChg chg="add del mod">
          <ac:chgData name="Kokchun Giang" userId="67e2125d-ec8c-4323-9653-9824a2ad815f" providerId="ADAL" clId="{DCC54989-7FD2-5047-809B-27BA7E8DEEE2}" dt="2024-01-25T20:08:51.449" v="2036"/>
          <ac:inkMkLst>
            <pc:docMk/>
            <pc:sldMk cId="3308498511" sldId="334"/>
            <ac:inkMk id="400" creationId="{89A6EFB4-DAFE-4E74-3833-EC5D87C6BA31}"/>
          </ac:inkMkLst>
        </pc:inkChg>
        <pc:inkChg chg="add del mod">
          <ac:chgData name="Kokchun Giang" userId="67e2125d-ec8c-4323-9653-9824a2ad815f" providerId="ADAL" clId="{DCC54989-7FD2-5047-809B-27BA7E8DEEE2}" dt="2024-01-25T20:08:51.714" v="2040"/>
          <ac:inkMkLst>
            <pc:docMk/>
            <pc:sldMk cId="3308498511" sldId="334"/>
            <ac:inkMk id="401" creationId="{349FCB92-1DFD-137D-5A68-E7826E3884C1}"/>
          </ac:inkMkLst>
        </pc:inkChg>
        <pc:inkChg chg="add del mod">
          <ac:chgData name="Kokchun Giang" userId="67e2125d-ec8c-4323-9653-9824a2ad815f" providerId="ADAL" clId="{DCC54989-7FD2-5047-809B-27BA7E8DEEE2}" dt="2024-01-25T20:08:51.448" v="2034"/>
          <ac:inkMkLst>
            <pc:docMk/>
            <pc:sldMk cId="3308498511" sldId="334"/>
            <ac:inkMk id="402" creationId="{72CF4D85-02F5-6308-BA68-6818104D8A77}"/>
          </ac:inkMkLst>
        </pc:inkChg>
        <pc:inkChg chg="add del mod">
          <ac:chgData name="Kokchun Giang" userId="67e2125d-ec8c-4323-9653-9824a2ad815f" providerId="ADAL" clId="{DCC54989-7FD2-5047-809B-27BA7E8DEEE2}" dt="2024-01-25T20:08:51.447" v="2032"/>
          <ac:inkMkLst>
            <pc:docMk/>
            <pc:sldMk cId="3308498511" sldId="334"/>
            <ac:inkMk id="403" creationId="{95007858-B8D1-9734-B4B6-AE132CEA5B6A}"/>
          </ac:inkMkLst>
        </pc:inkChg>
        <pc:inkChg chg="add del mod">
          <ac:chgData name="Kokchun Giang" userId="67e2125d-ec8c-4323-9653-9824a2ad815f" providerId="ADAL" clId="{DCC54989-7FD2-5047-809B-27BA7E8DEEE2}" dt="2024-01-25T20:08:51.368" v="2030"/>
          <ac:inkMkLst>
            <pc:docMk/>
            <pc:sldMk cId="3308498511" sldId="334"/>
            <ac:inkMk id="404" creationId="{49105378-9048-55EE-FF3D-76B073A2DE6A}"/>
          </ac:inkMkLst>
        </pc:inkChg>
        <pc:inkChg chg="add del mod">
          <ac:chgData name="Kokchun Giang" userId="67e2125d-ec8c-4323-9653-9824a2ad815f" providerId="ADAL" clId="{DCC54989-7FD2-5047-809B-27BA7E8DEEE2}" dt="2024-01-25T20:08:51.228" v="1982"/>
          <ac:inkMkLst>
            <pc:docMk/>
            <pc:sldMk cId="3308498511" sldId="334"/>
            <ac:inkMk id="405" creationId="{1443DA65-C85D-2ACA-A376-F06D0EDBD243}"/>
          </ac:inkMkLst>
        </pc:inkChg>
        <pc:inkChg chg="add del mod">
          <ac:chgData name="Kokchun Giang" userId="67e2125d-ec8c-4323-9653-9824a2ad815f" providerId="ADAL" clId="{DCC54989-7FD2-5047-809B-27BA7E8DEEE2}" dt="2024-01-25T20:08:52.498" v="2053"/>
          <ac:inkMkLst>
            <pc:docMk/>
            <pc:sldMk cId="3308498511" sldId="334"/>
            <ac:inkMk id="407" creationId="{5C26C8B1-2C97-4559-5A70-E6C5BCFF9E10}"/>
          </ac:inkMkLst>
        </pc:inkChg>
        <pc:inkChg chg="add del mod">
          <ac:chgData name="Kokchun Giang" userId="67e2125d-ec8c-4323-9653-9824a2ad815f" providerId="ADAL" clId="{DCC54989-7FD2-5047-809B-27BA7E8DEEE2}" dt="2024-01-25T20:08:52.244" v="2046"/>
          <ac:inkMkLst>
            <pc:docMk/>
            <pc:sldMk cId="3308498511" sldId="334"/>
            <ac:inkMk id="408" creationId="{A803EA9C-71D7-7254-3C98-55CDCB049F37}"/>
          </ac:inkMkLst>
        </pc:inkChg>
        <pc:inkChg chg="add del mod">
          <ac:chgData name="Kokchun Giang" userId="67e2125d-ec8c-4323-9653-9824a2ad815f" providerId="ADAL" clId="{DCC54989-7FD2-5047-809B-27BA7E8DEEE2}" dt="2024-01-25T20:08:51.976" v="2044"/>
          <ac:inkMkLst>
            <pc:docMk/>
            <pc:sldMk cId="3308498511" sldId="334"/>
            <ac:inkMk id="409" creationId="{A01BF4F8-4C03-7D2B-0879-34DE5C65C074}"/>
          </ac:inkMkLst>
        </pc:inkChg>
        <pc:inkChg chg="add del mod">
          <ac:chgData name="Kokchun Giang" userId="67e2125d-ec8c-4323-9653-9824a2ad815f" providerId="ADAL" clId="{DCC54989-7FD2-5047-809B-27BA7E8DEEE2}" dt="2024-01-25T20:08:51.713" v="2038"/>
          <ac:inkMkLst>
            <pc:docMk/>
            <pc:sldMk cId="3308498511" sldId="334"/>
            <ac:inkMk id="410" creationId="{EE8502B8-A122-CB69-4768-68BAF8754C01}"/>
          </ac:inkMkLst>
        </pc:inkChg>
        <pc:inkChg chg="add del mod">
          <ac:chgData name="Kokchun Giang" userId="67e2125d-ec8c-4323-9653-9824a2ad815f" providerId="ADAL" clId="{DCC54989-7FD2-5047-809B-27BA7E8DEEE2}" dt="2024-01-25T20:08:51.712" v="2037"/>
          <ac:inkMkLst>
            <pc:docMk/>
            <pc:sldMk cId="3308498511" sldId="334"/>
            <ac:inkMk id="411" creationId="{1B2CE5E1-B01C-B25E-2CD5-2E6BCB6AD9EA}"/>
          </ac:inkMkLst>
        </pc:inkChg>
        <pc:inkChg chg="add del mod">
          <ac:chgData name="Kokchun Giang" userId="67e2125d-ec8c-4323-9653-9824a2ad815f" providerId="ADAL" clId="{DCC54989-7FD2-5047-809B-27BA7E8DEEE2}" dt="2024-01-25T20:08:51.449" v="2035"/>
          <ac:inkMkLst>
            <pc:docMk/>
            <pc:sldMk cId="3308498511" sldId="334"/>
            <ac:inkMk id="412" creationId="{2DAC47AD-F86A-C5E0-CA2E-EAB3E4F78EA0}"/>
          </ac:inkMkLst>
        </pc:inkChg>
        <pc:inkChg chg="add del mod">
          <ac:chgData name="Kokchun Giang" userId="67e2125d-ec8c-4323-9653-9824a2ad815f" providerId="ADAL" clId="{DCC54989-7FD2-5047-809B-27BA7E8DEEE2}" dt="2024-01-25T20:08:51.448" v="2033"/>
          <ac:inkMkLst>
            <pc:docMk/>
            <pc:sldMk cId="3308498511" sldId="334"/>
            <ac:inkMk id="419" creationId="{F92A1EF7-D219-8647-53AD-5D757F3257D0}"/>
          </ac:inkMkLst>
        </pc:inkChg>
        <pc:inkChg chg="add del mod">
          <ac:chgData name="Kokchun Giang" userId="67e2125d-ec8c-4323-9653-9824a2ad815f" providerId="ADAL" clId="{DCC54989-7FD2-5047-809B-27BA7E8DEEE2}" dt="2024-01-25T20:08:07.451" v="1935" actId="9405"/>
          <ac:inkMkLst>
            <pc:docMk/>
            <pc:sldMk cId="3308498511" sldId="334"/>
            <ac:inkMk id="420" creationId="{B833799D-74BF-965D-CBB5-B4BDDB3EE2B1}"/>
          </ac:inkMkLst>
        </pc:inkChg>
        <pc:inkChg chg="add del mod">
          <ac:chgData name="Kokchun Giang" userId="67e2125d-ec8c-4323-9653-9824a2ad815f" providerId="ADAL" clId="{DCC54989-7FD2-5047-809B-27BA7E8DEEE2}" dt="2024-01-25T20:08:07.127" v="1934" actId="9405"/>
          <ac:inkMkLst>
            <pc:docMk/>
            <pc:sldMk cId="3308498511" sldId="334"/>
            <ac:inkMk id="421" creationId="{B055EFBE-ACE6-ED4A-E0D4-2A746ACCD53B}"/>
          </ac:inkMkLst>
        </pc:inkChg>
        <pc:inkChg chg="add del mod">
          <ac:chgData name="Kokchun Giang" userId="67e2125d-ec8c-4323-9653-9824a2ad815f" providerId="ADAL" clId="{DCC54989-7FD2-5047-809B-27BA7E8DEEE2}" dt="2024-01-25T20:08:06.888" v="1933"/>
          <ac:inkMkLst>
            <pc:docMk/>
            <pc:sldMk cId="3308498511" sldId="334"/>
            <ac:inkMk id="422" creationId="{700D773C-BA5F-22AA-F5AB-48D93B01CA57}"/>
          </ac:inkMkLst>
        </pc:inkChg>
        <pc:inkChg chg="add del mod">
          <ac:chgData name="Kokchun Giang" userId="67e2125d-ec8c-4323-9653-9824a2ad815f" providerId="ADAL" clId="{DCC54989-7FD2-5047-809B-27BA7E8DEEE2}" dt="2024-01-25T20:08:51.254" v="2027"/>
          <ac:inkMkLst>
            <pc:docMk/>
            <pc:sldMk cId="3308498511" sldId="334"/>
            <ac:inkMk id="425" creationId="{91FE65E5-2653-A81B-5AE5-2C3BFF66DBD8}"/>
          </ac:inkMkLst>
        </pc:inkChg>
        <pc:inkChg chg="add del mod">
          <ac:chgData name="Kokchun Giang" userId="67e2125d-ec8c-4323-9653-9824a2ad815f" providerId="ADAL" clId="{DCC54989-7FD2-5047-809B-27BA7E8DEEE2}" dt="2024-01-25T20:08:51.231" v="1987"/>
          <ac:inkMkLst>
            <pc:docMk/>
            <pc:sldMk cId="3308498511" sldId="334"/>
            <ac:inkMk id="426" creationId="{2DF737FC-0EAC-D564-B978-DBDAD14443A5}"/>
          </ac:inkMkLst>
        </pc:inkChg>
        <pc:inkChg chg="add del mod">
          <ac:chgData name="Kokchun Giang" userId="67e2125d-ec8c-4323-9653-9824a2ad815f" providerId="ADAL" clId="{DCC54989-7FD2-5047-809B-27BA7E8DEEE2}" dt="2024-01-25T20:08:51.219" v="1965"/>
          <ac:inkMkLst>
            <pc:docMk/>
            <pc:sldMk cId="3308498511" sldId="334"/>
            <ac:inkMk id="427" creationId="{284C05B5-B4FF-AB88-CE47-F879B115B9CE}"/>
          </ac:inkMkLst>
        </pc:inkChg>
        <pc:inkChg chg="add del mod">
          <ac:chgData name="Kokchun Giang" userId="67e2125d-ec8c-4323-9653-9824a2ad815f" providerId="ADAL" clId="{DCC54989-7FD2-5047-809B-27BA7E8DEEE2}" dt="2024-01-25T20:08:51.213" v="1956"/>
          <ac:inkMkLst>
            <pc:docMk/>
            <pc:sldMk cId="3308498511" sldId="334"/>
            <ac:inkMk id="428" creationId="{37EF63D4-8B5B-4731-C31F-EB34455DD2C9}"/>
          </ac:inkMkLst>
        </pc:inkChg>
        <pc:inkChg chg="add del mod">
          <ac:chgData name="Kokchun Giang" userId="67e2125d-ec8c-4323-9653-9824a2ad815f" providerId="ADAL" clId="{DCC54989-7FD2-5047-809B-27BA7E8DEEE2}" dt="2024-01-25T20:08:51.227" v="1979"/>
          <ac:inkMkLst>
            <pc:docMk/>
            <pc:sldMk cId="3308498511" sldId="334"/>
            <ac:inkMk id="429" creationId="{17334704-7611-8892-026C-C9F304225AF3}"/>
          </ac:inkMkLst>
        </pc:inkChg>
        <pc:inkChg chg="add del mod">
          <ac:chgData name="Kokchun Giang" userId="67e2125d-ec8c-4323-9653-9824a2ad815f" providerId="ADAL" clId="{DCC54989-7FD2-5047-809B-27BA7E8DEEE2}" dt="2024-01-25T20:08:51.235" v="1995"/>
          <ac:inkMkLst>
            <pc:docMk/>
            <pc:sldMk cId="3308498511" sldId="334"/>
            <ac:inkMk id="431" creationId="{E5011A25-909D-8349-3E84-3B539ACFF88E}"/>
          </ac:inkMkLst>
        </pc:inkChg>
        <pc:inkChg chg="add del mod">
          <ac:chgData name="Kokchun Giang" userId="67e2125d-ec8c-4323-9653-9824a2ad815f" providerId="ADAL" clId="{DCC54989-7FD2-5047-809B-27BA7E8DEEE2}" dt="2024-01-25T20:08:51.222" v="1970"/>
          <ac:inkMkLst>
            <pc:docMk/>
            <pc:sldMk cId="3308498511" sldId="334"/>
            <ac:inkMk id="432" creationId="{ADCC210E-B4A2-6FCC-6DFB-9586E9A1C231}"/>
          </ac:inkMkLst>
        </pc:inkChg>
        <pc:inkChg chg="add del mod">
          <ac:chgData name="Kokchun Giang" userId="67e2125d-ec8c-4323-9653-9824a2ad815f" providerId="ADAL" clId="{DCC54989-7FD2-5047-809B-27BA7E8DEEE2}" dt="2024-01-25T20:08:51.239" v="2002"/>
          <ac:inkMkLst>
            <pc:docMk/>
            <pc:sldMk cId="3308498511" sldId="334"/>
            <ac:inkMk id="433" creationId="{6F23EB93-91ED-DEFF-2979-F0E41F7315E3}"/>
          </ac:inkMkLst>
        </pc:inkChg>
        <pc:inkChg chg="add del mod">
          <ac:chgData name="Kokchun Giang" userId="67e2125d-ec8c-4323-9653-9824a2ad815f" providerId="ADAL" clId="{DCC54989-7FD2-5047-809B-27BA7E8DEEE2}" dt="2024-01-25T20:08:51.234" v="1993"/>
          <ac:inkMkLst>
            <pc:docMk/>
            <pc:sldMk cId="3308498511" sldId="334"/>
            <ac:inkMk id="434" creationId="{D7AB7FC8-8D66-6F6F-9209-8F1F2C42DA1A}"/>
          </ac:inkMkLst>
        </pc:inkChg>
        <pc:inkChg chg="add del mod">
          <ac:chgData name="Kokchun Giang" userId="67e2125d-ec8c-4323-9653-9824a2ad815f" providerId="ADAL" clId="{DCC54989-7FD2-5047-809B-27BA7E8DEEE2}" dt="2024-01-25T20:08:51.238" v="2000"/>
          <ac:inkMkLst>
            <pc:docMk/>
            <pc:sldMk cId="3308498511" sldId="334"/>
            <ac:inkMk id="435" creationId="{37593019-E238-6337-2EA2-B084B5A2A232}"/>
          </ac:inkMkLst>
        </pc:inkChg>
        <pc:inkChg chg="add del mod">
          <ac:chgData name="Kokchun Giang" userId="67e2125d-ec8c-4323-9653-9824a2ad815f" providerId="ADAL" clId="{DCC54989-7FD2-5047-809B-27BA7E8DEEE2}" dt="2024-01-25T20:08:51.232" v="1989"/>
          <ac:inkMkLst>
            <pc:docMk/>
            <pc:sldMk cId="3308498511" sldId="334"/>
            <ac:inkMk id="436" creationId="{E74FFACE-F69B-350C-0A92-F43763283BBD}"/>
          </ac:inkMkLst>
        </pc:inkChg>
        <pc:inkChg chg="add del mod">
          <ac:chgData name="Kokchun Giang" userId="67e2125d-ec8c-4323-9653-9824a2ad815f" providerId="ADAL" clId="{DCC54989-7FD2-5047-809B-27BA7E8DEEE2}" dt="2024-01-25T20:08:51.221" v="1969"/>
          <ac:inkMkLst>
            <pc:docMk/>
            <pc:sldMk cId="3308498511" sldId="334"/>
            <ac:inkMk id="437" creationId="{CD203FB1-91E5-9068-7BF9-858E596770BA}"/>
          </ac:inkMkLst>
        </pc:inkChg>
        <pc:inkChg chg="add del mod">
          <ac:chgData name="Kokchun Giang" userId="67e2125d-ec8c-4323-9653-9824a2ad815f" providerId="ADAL" clId="{DCC54989-7FD2-5047-809B-27BA7E8DEEE2}" dt="2024-01-25T20:08:51.216" v="1960"/>
          <ac:inkMkLst>
            <pc:docMk/>
            <pc:sldMk cId="3308498511" sldId="334"/>
            <ac:inkMk id="438" creationId="{A4848FE2-72CC-2AAF-5078-88DF382A84DD}"/>
          </ac:inkMkLst>
        </pc:inkChg>
        <pc:inkChg chg="add del mod">
          <ac:chgData name="Kokchun Giang" userId="67e2125d-ec8c-4323-9653-9824a2ad815f" providerId="ADAL" clId="{DCC54989-7FD2-5047-809B-27BA7E8DEEE2}" dt="2024-01-25T20:08:51.220" v="1967"/>
          <ac:inkMkLst>
            <pc:docMk/>
            <pc:sldMk cId="3308498511" sldId="334"/>
            <ac:inkMk id="440" creationId="{BF81727D-C0C6-59B9-C17D-466B418DED97}"/>
          </ac:inkMkLst>
        </pc:inkChg>
        <pc:inkChg chg="add del mod">
          <ac:chgData name="Kokchun Giang" userId="67e2125d-ec8c-4323-9653-9824a2ad815f" providerId="ADAL" clId="{DCC54989-7FD2-5047-809B-27BA7E8DEEE2}" dt="2024-01-25T20:08:51.217" v="1962"/>
          <ac:inkMkLst>
            <pc:docMk/>
            <pc:sldMk cId="3308498511" sldId="334"/>
            <ac:inkMk id="441" creationId="{99C9E353-C2C5-0D7D-6F66-BA3FB58FE7E5}"/>
          </ac:inkMkLst>
        </pc:inkChg>
        <pc:inkChg chg="add del mod">
          <ac:chgData name="Kokchun Giang" userId="67e2125d-ec8c-4323-9653-9824a2ad815f" providerId="ADAL" clId="{DCC54989-7FD2-5047-809B-27BA7E8DEEE2}" dt="2024-01-25T20:08:51.255" v="2029"/>
          <ac:inkMkLst>
            <pc:docMk/>
            <pc:sldMk cId="3308498511" sldId="334"/>
            <ac:inkMk id="442" creationId="{FC0B16B6-9FD4-7721-2844-BBA2B72AAB53}"/>
          </ac:inkMkLst>
        </pc:inkChg>
        <pc:inkChg chg="add del mod">
          <ac:chgData name="Kokchun Giang" userId="67e2125d-ec8c-4323-9653-9824a2ad815f" providerId="ADAL" clId="{DCC54989-7FD2-5047-809B-27BA7E8DEEE2}" dt="2024-01-25T20:08:51.244" v="2011"/>
          <ac:inkMkLst>
            <pc:docMk/>
            <pc:sldMk cId="3308498511" sldId="334"/>
            <ac:inkMk id="443" creationId="{28AC10A7-BAE9-6D28-9126-639E1B54505B}"/>
          </ac:inkMkLst>
        </pc:inkChg>
        <pc:inkChg chg="add del mod">
          <ac:chgData name="Kokchun Giang" userId="67e2125d-ec8c-4323-9653-9824a2ad815f" providerId="ADAL" clId="{DCC54989-7FD2-5047-809B-27BA7E8DEEE2}" dt="2024-01-25T20:08:51.223" v="1972"/>
          <ac:inkMkLst>
            <pc:docMk/>
            <pc:sldMk cId="3308498511" sldId="334"/>
            <ac:inkMk id="444" creationId="{2EDF04B8-D89D-004E-364E-4D015D6E457F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446" creationId="{9252CD85-EF71-A8A3-A548-6E1DF447BC35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447" creationId="{B7FE65C3-7329-0197-2750-BDD2FB4B93EC}"/>
          </ac:inkMkLst>
        </pc:inkChg>
        <pc:inkChg chg="add mod">
          <ac:chgData name="Kokchun Giang" userId="67e2125d-ec8c-4323-9653-9824a2ad815f" providerId="ADAL" clId="{DCC54989-7FD2-5047-809B-27BA7E8DEEE2}" dt="2024-01-25T20:13:09.511" v="2209" actId="164"/>
          <ac:inkMkLst>
            <pc:docMk/>
            <pc:sldMk cId="3308498511" sldId="334"/>
            <ac:inkMk id="449" creationId="{8A93F51E-5EA6-C055-809F-5F892336AFFC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0" creationId="{ACBF59AD-372F-7B10-35AB-1CD3652199C2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1" creationId="{B11ABCAE-8A15-4147-C95B-5C28D491B533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3" creationId="{290A36B6-FDB8-0B34-3403-93D1AC12D8F2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4" creationId="{94DB1273-19EF-9298-12C7-ACADA5165448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5" creationId="{0183C4CA-3A0B-E2E3-2366-92C8FE800559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6" creationId="{EF33DE69-E5E8-0EF7-7254-FE860E802A85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7" creationId="{960AAC48-AE2C-670D-35C9-A4DB348AFAB5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8" creationId="{A73F1856-093F-F3FD-6702-7BC8E00FB740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59" creationId="{2787FBCF-936F-4412-3CD7-87A9599CDCB7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0" creationId="{1E9BB82C-EB20-A2F3-D266-74371359A587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1" creationId="{FAE38C22-1101-3F6A-FF07-ADC9E239E8A3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62" creationId="{BEF5CF16-14B2-5F5F-BB41-BF027937D940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72" creationId="{4F76227C-EF24-5F18-203F-0BAAA9D6CF2D}"/>
          </ac:inkMkLst>
        </pc:inkChg>
        <pc:inkChg chg="add mod">
          <ac:chgData name="Kokchun Giang" userId="67e2125d-ec8c-4323-9653-9824a2ad815f" providerId="ADAL" clId="{DCC54989-7FD2-5047-809B-27BA7E8DEEE2}" dt="2024-01-25T18:16:44.107" v="1667"/>
          <ac:inkMkLst>
            <pc:docMk/>
            <pc:sldMk cId="3308498511" sldId="334"/>
            <ac:inkMk id="473" creationId="{E5997B3A-A54F-D16C-7C90-D24EB3CDE0A4}"/>
          </ac:inkMkLst>
        </pc:inkChg>
        <pc:inkChg chg="add del mod">
          <ac:chgData name="Kokchun Giang" userId="67e2125d-ec8c-4323-9653-9824a2ad815f" providerId="ADAL" clId="{DCC54989-7FD2-5047-809B-27BA7E8DEEE2}" dt="2024-01-25T20:05:18.833" v="1687" actId="9405"/>
          <ac:inkMkLst>
            <pc:docMk/>
            <pc:sldMk cId="3308498511" sldId="334"/>
            <ac:inkMk id="479" creationId="{4B4D2938-F8E5-11E3-A6B2-95792BB1BC20}"/>
          </ac:inkMkLst>
        </pc:inkChg>
        <pc:inkChg chg="add del mod">
          <ac:chgData name="Kokchun Giang" userId="67e2125d-ec8c-4323-9653-9824a2ad815f" providerId="ADAL" clId="{DCC54989-7FD2-5047-809B-27BA7E8DEEE2}" dt="2024-01-25T20:05:18.572" v="1686" actId="9405"/>
          <ac:inkMkLst>
            <pc:docMk/>
            <pc:sldMk cId="3308498511" sldId="334"/>
            <ac:inkMk id="480" creationId="{4D3C31ED-5E1B-9650-363E-B9F713C0FF1D}"/>
          </ac:inkMkLst>
        </pc:inkChg>
        <pc:inkChg chg="add del mod">
          <ac:chgData name="Kokchun Giang" userId="67e2125d-ec8c-4323-9653-9824a2ad815f" providerId="ADAL" clId="{DCC54989-7FD2-5047-809B-27BA7E8DEEE2}" dt="2024-01-25T20:05:18.345" v="1685" actId="9405"/>
          <ac:inkMkLst>
            <pc:docMk/>
            <pc:sldMk cId="3308498511" sldId="334"/>
            <ac:inkMk id="481" creationId="{D9B19163-8448-2F26-1791-F2679818EBFB}"/>
          </ac:inkMkLst>
        </pc:inkChg>
        <pc:inkChg chg="add del mod">
          <ac:chgData name="Kokchun Giang" userId="67e2125d-ec8c-4323-9653-9824a2ad815f" providerId="ADAL" clId="{DCC54989-7FD2-5047-809B-27BA7E8DEEE2}" dt="2024-01-25T20:05:18.091" v="1684" actId="9405"/>
          <ac:inkMkLst>
            <pc:docMk/>
            <pc:sldMk cId="3308498511" sldId="334"/>
            <ac:inkMk id="482" creationId="{9591A708-DFFF-7954-CD7F-2FAB753B96FD}"/>
          </ac:inkMkLst>
        </pc:inkChg>
        <pc:inkChg chg="add del mod">
          <ac:chgData name="Kokchun Giang" userId="67e2125d-ec8c-4323-9653-9824a2ad815f" providerId="ADAL" clId="{DCC54989-7FD2-5047-809B-27BA7E8DEEE2}" dt="2024-01-25T20:05:17.691" v="1683"/>
          <ac:inkMkLst>
            <pc:docMk/>
            <pc:sldMk cId="3308498511" sldId="334"/>
            <ac:inkMk id="483" creationId="{AE992AF5-B253-DF29-80FB-9A2A63789EEA}"/>
          </ac:inkMkLst>
        </pc:inkChg>
        <pc:inkChg chg="add mod">
          <ac:chgData name="Kokchun Giang" userId="67e2125d-ec8c-4323-9653-9824a2ad815f" providerId="ADAL" clId="{DCC54989-7FD2-5047-809B-27BA7E8DEEE2}" dt="2024-01-25T20:05:29.428" v="1691"/>
          <ac:inkMkLst>
            <pc:docMk/>
            <pc:sldMk cId="3308498511" sldId="334"/>
            <ac:inkMk id="491" creationId="{3CC66613-1535-CA44-4435-2011DC8D0F8A}"/>
          </ac:inkMkLst>
        </pc:inkChg>
        <pc:inkChg chg="add mod">
          <ac:chgData name="Kokchun Giang" userId="67e2125d-ec8c-4323-9653-9824a2ad815f" providerId="ADAL" clId="{DCC54989-7FD2-5047-809B-27BA7E8DEEE2}" dt="2024-01-25T20:05:29.428" v="1691"/>
          <ac:inkMkLst>
            <pc:docMk/>
            <pc:sldMk cId="3308498511" sldId="334"/>
            <ac:inkMk id="494" creationId="{EBEC262C-EDD1-E03C-B59B-160053A3D07F}"/>
          </ac:inkMkLst>
        </pc:inkChg>
        <pc:inkChg chg="add del mod">
          <ac:chgData name="Kokchun Giang" userId="67e2125d-ec8c-4323-9653-9824a2ad815f" providerId="ADAL" clId="{DCC54989-7FD2-5047-809B-27BA7E8DEEE2}" dt="2024-01-25T20:05:48.735" v="1705" actId="9405"/>
          <ac:inkMkLst>
            <pc:docMk/>
            <pc:sldMk cId="3308498511" sldId="334"/>
            <ac:inkMk id="496" creationId="{EF632C19-56E9-66C8-4090-8558619F8C32}"/>
          </ac:inkMkLst>
        </pc:inkChg>
        <pc:inkChg chg="add del mod">
          <ac:chgData name="Kokchun Giang" userId="67e2125d-ec8c-4323-9653-9824a2ad815f" providerId="ADAL" clId="{DCC54989-7FD2-5047-809B-27BA7E8DEEE2}" dt="2024-01-25T20:05:48.145" v="1704"/>
          <ac:inkMkLst>
            <pc:docMk/>
            <pc:sldMk cId="3308498511" sldId="334"/>
            <ac:inkMk id="497" creationId="{ED5E84B1-3396-A46B-ECDA-B4CD0F140B71}"/>
          </ac:inkMkLst>
        </pc:inkChg>
        <pc:inkChg chg="add del mod">
          <ac:chgData name="Kokchun Giang" userId="67e2125d-ec8c-4323-9653-9824a2ad815f" providerId="ADAL" clId="{DCC54989-7FD2-5047-809B-27BA7E8DEEE2}" dt="2024-01-25T20:05:47.755" v="1702" actId="9405"/>
          <ac:inkMkLst>
            <pc:docMk/>
            <pc:sldMk cId="3308498511" sldId="334"/>
            <ac:inkMk id="499" creationId="{897EDB12-9E21-3027-7081-D284E23CC7E0}"/>
          </ac:inkMkLst>
        </pc:inkChg>
        <pc:inkChg chg="add del mod">
          <ac:chgData name="Kokchun Giang" userId="67e2125d-ec8c-4323-9653-9824a2ad815f" providerId="ADAL" clId="{DCC54989-7FD2-5047-809B-27BA7E8DEEE2}" dt="2024-01-25T20:05:47.529" v="1701" actId="9405"/>
          <ac:inkMkLst>
            <pc:docMk/>
            <pc:sldMk cId="3308498511" sldId="334"/>
            <ac:inkMk id="500" creationId="{AB0A7CFF-EA38-A507-AE24-5EAEB344E363}"/>
          </ac:inkMkLst>
        </pc:inkChg>
        <pc:inkChg chg="add del mod">
          <ac:chgData name="Kokchun Giang" userId="67e2125d-ec8c-4323-9653-9824a2ad815f" providerId="ADAL" clId="{DCC54989-7FD2-5047-809B-27BA7E8DEEE2}" dt="2024-01-25T20:05:47.330" v="1700"/>
          <ac:inkMkLst>
            <pc:docMk/>
            <pc:sldMk cId="3308498511" sldId="334"/>
            <ac:inkMk id="501" creationId="{F780C2C0-1B75-24F1-D795-021ECC776E43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3" creationId="{E1C719B9-BC49-981C-7B21-E7FFB4192A41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4" creationId="{FB42FFC2-4BB5-277F-F624-A025AADC65B9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5" creationId="{1E30FE23-13B7-BD50-246E-70CEA6F232D3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6" creationId="{DC66B2F6-A91B-343A-9D04-C005A9E99406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7" creationId="{32237F35-FB6A-116A-7AE4-FEFC00A3647E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08" creationId="{5DFD3170-055B-5B66-95DC-FA1FCCAEA2B6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0" creationId="{68F9C5A2-EE6C-7AA4-C254-5460DD23DB88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1" creationId="{21D3CE17-9081-94E7-D222-11DE0706B3D1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2" creationId="{FD1F977A-416D-9CE2-E16D-E4E82AA941F4}"/>
          </ac:inkMkLst>
        </pc:inkChg>
        <pc:inkChg chg="add mod">
          <ac:chgData name="Kokchun Giang" userId="67e2125d-ec8c-4323-9653-9824a2ad815f" providerId="ADAL" clId="{DCC54989-7FD2-5047-809B-27BA7E8DEEE2}" dt="2024-01-25T20:05:52.001" v="1716"/>
          <ac:inkMkLst>
            <pc:docMk/>
            <pc:sldMk cId="3308498511" sldId="334"/>
            <ac:inkMk id="513" creationId="{AEE383AF-947A-452E-BBBD-ACDF610C868A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5" creationId="{C40F464F-B736-E4B7-D87E-3EBA47F8E65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6" creationId="{B1D6D348-B898-6F3E-3C6D-89CDA9B72005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7" creationId="{72E24319-463F-A9B9-FD47-3A0B8B1C3A9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8" creationId="{343BE54A-8E02-2B53-0DB2-90212FC4633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19" creationId="{8CB97516-D9D4-5060-3B63-27F1A47A4594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0" creationId="{A28BE7EC-C7FB-BDAE-8C4E-A793D8D14420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1" creationId="{0C050E2F-26C1-B1B4-2934-E16ACB45B171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2" creationId="{3982D345-0E50-704A-45C4-B068BD35611F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3" creationId="{3BA49E3C-0A6E-3F6F-30D9-048BD789028B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4" creationId="{9F5CD073-48D6-0A7F-12B3-61ED863BB947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5" creationId="{A18B4052-5E27-E27E-3E7E-1CBF55D4AF7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6" creationId="{4951F0A2-A41B-2811-C3E1-89A43A6C5492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7" creationId="{54D986C0-03A5-ECC5-8443-201126DD4CAD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8" creationId="{447D6F61-D8D5-F5F4-5D09-D191325CDCB4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29" creationId="{79BAD205-F891-ABDE-A58E-F08C7FCECA78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30" creationId="{22F6AF56-CBD6-C811-B85E-47BC48E3CAB3}"/>
          </ac:inkMkLst>
        </pc:inkChg>
        <pc:inkChg chg="add mod">
          <ac:chgData name="Kokchun Giang" userId="67e2125d-ec8c-4323-9653-9824a2ad815f" providerId="ADAL" clId="{DCC54989-7FD2-5047-809B-27BA7E8DEEE2}" dt="2024-01-25T20:05:58.015" v="1734"/>
          <ac:inkMkLst>
            <pc:docMk/>
            <pc:sldMk cId="3308498511" sldId="334"/>
            <ac:inkMk id="531" creationId="{F0A37327-B4E3-4B7E-00D2-0E3AFA6AEEF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5" creationId="{A88CD393-64B7-FED4-E010-0264C359656A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6" creationId="{158FCE42-C234-56C3-8F15-8C40CF8BF557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7" creationId="{E287AE83-3C05-B478-8219-8D11F734736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8" creationId="{F62891C4-6747-F08D-A268-ECB10286837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39" creationId="{FABEF318-72DF-8C01-24E4-9813EAAD168C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0" creationId="{B56BD45C-6F62-BC61-64F0-B50C221DF9E1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1" creationId="{0DDAE2F5-2E57-C352-CEEF-1B6AE088518B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2" creationId="{3828C3C5-FA3B-868B-A8F9-B50B36A4B99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3" creationId="{6705C795-E662-C4AE-79DD-9843E3E03F29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4" creationId="{2B6EF9DD-EA72-5000-3719-449B456914EC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5" creationId="{10E0659D-5722-949D-2D57-58BE7B30CD55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6" creationId="{98036E02-61EC-07AE-F2BE-AC0EFDBB2403}"/>
          </ac:inkMkLst>
        </pc:inkChg>
        <pc:inkChg chg="add mod">
          <ac:chgData name="Kokchun Giang" userId="67e2125d-ec8c-4323-9653-9824a2ad815f" providerId="ADAL" clId="{DCC54989-7FD2-5047-809B-27BA7E8DEEE2}" dt="2024-01-25T20:06:05.690" v="1749"/>
          <ac:inkMkLst>
            <pc:docMk/>
            <pc:sldMk cId="3308498511" sldId="334"/>
            <ac:inkMk id="548" creationId="{818783E9-3E9A-579B-74F4-8F8509E3861D}"/>
          </ac:inkMkLst>
        </pc:inkChg>
        <pc:inkChg chg="add del mod">
          <ac:chgData name="Kokchun Giang" userId="67e2125d-ec8c-4323-9653-9824a2ad815f" providerId="ADAL" clId="{DCC54989-7FD2-5047-809B-27BA7E8DEEE2}" dt="2024-01-25T20:06:44.325" v="1779" actId="9405"/>
          <ac:inkMkLst>
            <pc:docMk/>
            <pc:sldMk cId="3308498511" sldId="334"/>
            <ac:inkMk id="550" creationId="{1E511C7B-07E0-F06B-5858-BE8F8B7E4CEC}"/>
          </ac:inkMkLst>
        </pc:inkChg>
        <pc:inkChg chg="add del mod">
          <ac:chgData name="Kokchun Giang" userId="67e2125d-ec8c-4323-9653-9824a2ad815f" providerId="ADAL" clId="{DCC54989-7FD2-5047-809B-27BA7E8DEEE2}" dt="2024-01-25T20:06:43.816" v="1778" actId="9405"/>
          <ac:inkMkLst>
            <pc:docMk/>
            <pc:sldMk cId="3308498511" sldId="334"/>
            <ac:inkMk id="551" creationId="{F1DBD49A-11AE-B2FB-4A87-33AEBDCC55DC}"/>
          </ac:inkMkLst>
        </pc:inkChg>
        <pc:inkChg chg="add del mod">
          <ac:chgData name="Kokchun Giang" userId="67e2125d-ec8c-4323-9653-9824a2ad815f" providerId="ADAL" clId="{DCC54989-7FD2-5047-809B-27BA7E8DEEE2}" dt="2024-01-25T20:06:43.532" v="1777" actId="9405"/>
          <ac:inkMkLst>
            <pc:docMk/>
            <pc:sldMk cId="3308498511" sldId="334"/>
            <ac:inkMk id="552" creationId="{7551EDCF-FD9C-9AA1-A29C-FA5DD5ED9DE2}"/>
          </ac:inkMkLst>
        </pc:inkChg>
        <pc:inkChg chg="add del mod">
          <ac:chgData name="Kokchun Giang" userId="67e2125d-ec8c-4323-9653-9824a2ad815f" providerId="ADAL" clId="{DCC54989-7FD2-5047-809B-27BA7E8DEEE2}" dt="2024-01-25T20:06:43.330" v="1776" actId="9405"/>
          <ac:inkMkLst>
            <pc:docMk/>
            <pc:sldMk cId="3308498511" sldId="334"/>
            <ac:inkMk id="553" creationId="{F1C86404-839A-BF20-D833-E64891A1223C}"/>
          </ac:inkMkLst>
        </pc:inkChg>
        <pc:inkChg chg="add del mod">
          <ac:chgData name="Kokchun Giang" userId="67e2125d-ec8c-4323-9653-9824a2ad815f" providerId="ADAL" clId="{DCC54989-7FD2-5047-809B-27BA7E8DEEE2}" dt="2024-01-25T20:06:43.068" v="1775" actId="9405"/>
          <ac:inkMkLst>
            <pc:docMk/>
            <pc:sldMk cId="3308498511" sldId="334"/>
            <ac:inkMk id="554" creationId="{A6F40E4B-A893-2B30-5212-E4BE00C7F3D4}"/>
          </ac:inkMkLst>
        </pc:inkChg>
        <pc:inkChg chg="add del mod">
          <ac:chgData name="Kokchun Giang" userId="67e2125d-ec8c-4323-9653-9824a2ad815f" providerId="ADAL" clId="{DCC54989-7FD2-5047-809B-27BA7E8DEEE2}" dt="2024-01-25T20:06:42.845" v="1774" actId="9405"/>
          <ac:inkMkLst>
            <pc:docMk/>
            <pc:sldMk cId="3308498511" sldId="334"/>
            <ac:inkMk id="555" creationId="{92C23560-DA6A-BD30-FA2A-F0FFF7C9C9C8}"/>
          </ac:inkMkLst>
        </pc:inkChg>
        <pc:inkChg chg="add del mod">
          <ac:chgData name="Kokchun Giang" userId="67e2125d-ec8c-4323-9653-9824a2ad815f" providerId="ADAL" clId="{DCC54989-7FD2-5047-809B-27BA7E8DEEE2}" dt="2024-01-25T20:06:42.623" v="1773" actId="9405"/>
          <ac:inkMkLst>
            <pc:docMk/>
            <pc:sldMk cId="3308498511" sldId="334"/>
            <ac:inkMk id="556" creationId="{4A606E8F-B5A1-B979-BCF4-5CBEE25F5445}"/>
          </ac:inkMkLst>
        </pc:inkChg>
        <pc:inkChg chg="add del mod">
          <ac:chgData name="Kokchun Giang" userId="67e2125d-ec8c-4323-9653-9824a2ad815f" providerId="ADAL" clId="{DCC54989-7FD2-5047-809B-27BA7E8DEEE2}" dt="2024-01-25T20:06:42.364" v="1772" actId="9405"/>
          <ac:inkMkLst>
            <pc:docMk/>
            <pc:sldMk cId="3308498511" sldId="334"/>
            <ac:inkMk id="557" creationId="{499A9EFE-5418-A9B2-592B-04E908870732}"/>
          </ac:inkMkLst>
        </pc:inkChg>
        <pc:inkChg chg="add del mod">
          <ac:chgData name="Kokchun Giang" userId="67e2125d-ec8c-4323-9653-9824a2ad815f" providerId="ADAL" clId="{DCC54989-7FD2-5047-809B-27BA7E8DEEE2}" dt="2024-01-25T20:06:42.078" v="1771"/>
          <ac:inkMkLst>
            <pc:docMk/>
            <pc:sldMk cId="3308498511" sldId="334"/>
            <ac:inkMk id="558" creationId="{8707805C-67AE-478A-2ABF-3BC53D2AF939}"/>
          </ac:inkMkLst>
        </pc:inkChg>
        <pc:inkChg chg="add del mod">
          <ac:chgData name="Kokchun Giang" userId="67e2125d-ec8c-4323-9653-9824a2ad815f" providerId="ADAL" clId="{DCC54989-7FD2-5047-809B-27BA7E8DEEE2}" dt="2024-01-25T20:06:24.990" v="1769" actId="9405"/>
          <ac:inkMkLst>
            <pc:docMk/>
            <pc:sldMk cId="3308498511" sldId="334"/>
            <ac:inkMk id="560" creationId="{B7718221-597F-3FDB-F06B-AEF62EA1EA71}"/>
          </ac:inkMkLst>
        </pc:inkChg>
        <pc:inkChg chg="add del mod">
          <ac:chgData name="Kokchun Giang" userId="67e2125d-ec8c-4323-9653-9824a2ad815f" providerId="ADAL" clId="{DCC54989-7FD2-5047-809B-27BA7E8DEEE2}" dt="2024-01-25T20:06:24.534" v="1768" actId="9405"/>
          <ac:inkMkLst>
            <pc:docMk/>
            <pc:sldMk cId="3308498511" sldId="334"/>
            <ac:inkMk id="561" creationId="{363C5786-98EE-026B-42D7-975E634956EA}"/>
          </ac:inkMkLst>
        </pc:inkChg>
        <pc:inkChg chg="add del mod">
          <ac:chgData name="Kokchun Giang" userId="67e2125d-ec8c-4323-9653-9824a2ad815f" providerId="ADAL" clId="{DCC54989-7FD2-5047-809B-27BA7E8DEEE2}" dt="2024-01-25T20:06:24.308" v="1767" actId="9405"/>
          <ac:inkMkLst>
            <pc:docMk/>
            <pc:sldMk cId="3308498511" sldId="334"/>
            <ac:inkMk id="562" creationId="{F2B1114D-3731-50AE-68F5-FEC5E4D1114E}"/>
          </ac:inkMkLst>
        </pc:inkChg>
        <pc:inkChg chg="add del mod">
          <ac:chgData name="Kokchun Giang" userId="67e2125d-ec8c-4323-9653-9824a2ad815f" providerId="ADAL" clId="{DCC54989-7FD2-5047-809B-27BA7E8DEEE2}" dt="2024-01-25T20:06:24.054" v="1766"/>
          <ac:inkMkLst>
            <pc:docMk/>
            <pc:sldMk cId="3308498511" sldId="334"/>
            <ac:inkMk id="563" creationId="{949BBB6C-BEEE-EA39-9DEC-380CDE66193D}"/>
          </ac:inkMkLst>
        </pc:inkChg>
        <pc:inkChg chg="add del mod">
          <ac:chgData name="Kokchun Giang" userId="67e2125d-ec8c-4323-9653-9824a2ad815f" providerId="ADAL" clId="{DCC54989-7FD2-5047-809B-27BA7E8DEEE2}" dt="2024-01-25T20:06:51.500" v="1789" actId="9405"/>
          <ac:inkMkLst>
            <pc:docMk/>
            <pc:sldMk cId="3308498511" sldId="334"/>
            <ac:inkMk id="566" creationId="{81978CCA-B524-47D5-3324-EE461AA7EE93}"/>
          </ac:inkMkLst>
        </pc:inkChg>
        <pc:inkChg chg="add del">
          <ac:chgData name="Kokchun Giang" userId="67e2125d-ec8c-4323-9653-9824a2ad815f" providerId="ADAL" clId="{DCC54989-7FD2-5047-809B-27BA7E8DEEE2}" dt="2024-01-25T20:06:51.159" v="1788" actId="9405"/>
          <ac:inkMkLst>
            <pc:docMk/>
            <pc:sldMk cId="3308498511" sldId="334"/>
            <ac:inkMk id="567" creationId="{D5A97AFA-210E-B293-A6CB-A99376ED4ABB}"/>
          </ac:inkMkLst>
        </pc:inkChg>
        <pc:inkChg chg="add del mod">
          <ac:chgData name="Kokchun Giang" userId="67e2125d-ec8c-4323-9653-9824a2ad815f" providerId="ADAL" clId="{DCC54989-7FD2-5047-809B-27BA7E8DEEE2}" dt="2024-01-25T20:06:50.942" v="1787" actId="9405"/>
          <ac:inkMkLst>
            <pc:docMk/>
            <pc:sldMk cId="3308498511" sldId="334"/>
            <ac:inkMk id="568" creationId="{264EF4F3-3D55-D717-E226-711E9C1C39C3}"/>
          </ac:inkMkLst>
        </pc:inkChg>
        <pc:inkChg chg="add del">
          <ac:chgData name="Kokchun Giang" userId="67e2125d-ec8c-4323-9653-9824a2ad815f" providerId="ADAL" clId="{DCC54989-7FD2-5047-809B-27BA7E8DEEE2}" dt="2024-01-25T20:06:50.710" v="1786"/>
          <ac:inkMkLst>
            <pc:docMk/>
            <pc:sldMk cId="3308498511" sldId="334"/>
            <ac:inkMk id="569" creationId="{0F2F62E7-DC39-65B0-9ACC-13FED6530C2E}"/>
          </ac:inkMkLst>
        </pc:inkChg>
        <pc:inkChg chg="add del mod">
          <ac:chgData name="Kokchun Giang" userId="67e2125d-ec8c-4323-9653-9824a2ad815f" providerId="ADAL" clId="{DCC54989-7FD2-5047-809B-27BA7E8DEEE2}" dt="2024-01-25T20:08:51.249" v="2021"/>
          <ac:inkMkLst>
            <pc:docMk/>
            <pc:sldMk cId="3308498511" sldId="334"/>
            <ac:inkMk id="571" creationId="{1E57257E-D054-18D2-27D0-79EBB3A16924}"/>
          </ac:inkMkLst>
        </pc:inkChg>
        <pc:inkChg chg="add del mod">
          <ac:chgData name="Kokchun Giang" userId="67e2125d-ec8c-4323-9653-9824a2ad815f" providerId="ADAL" clId="{DCC54989-7FD2-5047-809B-27BA7E8DEEE2}" dt="2024-01-25T20:08:51.228" v="1981"/>
          <ac:inkMkLst>
            <pc:docMk/>
            <pc:sldMk cId="3308498511" sldId="334"/>
            <ac:inkMk id="572" creationId="{CD44EAA9-8C4B-B980-83FC-61BF460C3949}"/>
          </ac:inkMkLst>
        </pc:inkChg>
        <pc:inkChg chg="add del mod">
          <ac:chgData name="Kokchun Giang" userId="67e2125d-ec8c-4323-9653-9824a2ad815f" providerId="ADAL" clId="{DCC54989-7FD2-5047-809B-27BA7E8DEEE2}" dt="2024-01-25T20:08:51.240" v="2005"/>
          <ac:inkMkLst>
            <pc:docMk/>
            <pc:sldMk cId="3308498511" sldId="334"/>
            <ac:inkMk id="573" creationId="{95A701AC-E5DC-F7D2-F3B9-8D4468516D48}"/>
          </ac:inkMkLst>
        </pc:inkChg>
        <pc:inkChg chg="add del mod">
          <ac:chgData name="Kokchun Giang" userId="67e2125d-ec8c-4323-9653-9824a2ad815f" providerId="ADAL" clId="{DCC54989-7FD2-5047-809B-27BA7E8DEEE2}" dt="2024-01-25T20:08:51.220" v="1966"/>
          <ac:inkMkLst>
            <pc:docMk/>
            <pc:sldMk cId="3308498511" sldId="334"/>
            <ac:inkMk id="578" creationId="{7EBEBFD0-C669-79F3-6157-630FC0822DE6}"/>
          </ac:inkMkLst>
        </pc:inkChg>
        <pc:inkChg chg="add del mod">
          <ac:chgData name="Kokchun Giang" userId="67e2125d-ec8c-4323-9653-9824a2ad815f" providerId="ADAL" clId="{DCC54989-7FD2-5047-809B-27BA7E8DEEE2}" dt="2024-01-25T20:08:51.240" v="2004"/>
          <ac:inkMkLst>
            <pc:docMk/>
            <pc:sldMk cId="3308498511" sldId="334"/>
            <ac:inkMk id="583" creationId="{84247435-28C4-E817-93C7-F83D99741F6C}"/>
          </ac:inkMkLst>
        </pc:inkChg>
        <pc:inkChg chg="add del mod">
          <ac:chgData name="Kokchun Giang" userId="67e2125d-ec8c-4323-9653-9824a2ad815f" providerId="ADAL" clId="{DCC54989-7FD2-5047-809B-27BA7E8DEEE2}" dt="2024-01-25T20:08:51.230" v="1985"/>
          <ac:inkMkLst>
            <pc:docMk/>
            <pc:sldMk cId="3308498511" sldId="334"/>
            <ac:inkMk id="586" creationId="{4712C5AA-F864-42D8-ABFF-1049A607A60C}"/>
          </ac:inkMkLst>
        </pc:inkChg>
        <pc:inkChg chg="add del mod">
          <ac:chgData name="Kokchun Giang" userId="67e2125d-ec8c-4323-9653-9824a2ad815f" providerId="ADAL" clId="{DCC54989-7FD2-5047-809B-27BA7E8DEEE2}" dt="2024-01-25T20:08:51.225" v="1977"/>
          <ac:inkMkLst>
            <pc:docMk/>
            <pc:sldMk cId="3308498511" sldId="334"/>
            <ac:inkMk id="591" creationId="{B7A682D3-584D-B380-AEC6-B503EB75FBED}"/>
          </ac:inkMkLst>
        </pc:inkChg>
        <pc:inkChg chg="add del mod">
          <ac:chgData name="Kokchun Giang" userId="67e2125d-ec8c-4323-9653-9824a2ad815f" providerId="ADAL" clId="{DCC54989-7FD2-5047-809B-27BA7E8DEEE2}" dt="2024-01-25T20:08:51.239" v="2003"/>
          <ac:inkMkLst>
            <pc:docMk/>
            <pc:sldMk cId="3308498511" sldId="334"/>
            <ac:inkMk id="592" creationId="{AE0BC412-0F95-741D-2FAD-3B57A4B43E03}"/>
          </ac:inkMkLst>
        </pc:inkChg>
        <pc:inkChg chg="add del mod">
          <ac:chgData name="Kokchun Giang" userId="67e2125d-ec8c-4323-9653-9824a2ad815f" providerId="ADAL" clId="{DCC54989-7FD2-5047-809B-27BA7E8DEEE2}" dt="2024-01-25T20:08:56.748" v="2057"/>
          <ac:inkMkLst>
            <pc:docMk/>
            <pc:sldMk cId="3308498511" sldId="334"/>
            <ac:inkMk id="594" creationId="{158F9E99-BAB6-3DB1-7955-4412A9827815}"/>
          </ac:inkMkLst>
        </pc:inkChg>
        <pc:inkChg chg="add del mod">
          <ac:chgData name="Kokchun Giang" userId="67e2125d-ec8c-4323-9653-9824a2ad815f" providerId="ADAL" clId="{DCC54989-7FD2-5047-809B-27BA7E8DEEE2}" dt="2024-01-25T20:08:56.758" v="2067"/>
          <ac:inkMkLst>
            <pc:docMk/>
            <pc:sldMk cId="3308498511" sldId="334"/>
            <ac:inkMk id="595" creationId="{6CADBE5C-06C6-9076-F41D-06F82413CC0E}"/>
          </ac:inkMkLst>
        </pc:inkChg>
        <pc:inkChg chg="add del mod">
          <ac:chgData name="Kokchun Giang" userId="67e2125d-ec8c-4323-9653-9824a2ad815f" providerId="ADAL" clId="{DCC54989-7FD2-5047-809B-27BA7E8DEEE2}" dt="2024-01-25T20:08:56.757" v="2066"/>
          <ac:inkMkLst>
            <pc:docMk/>
            <pc:sldMk cId="3308498511" sldId="334"/>
            <ac:inkMk id="596" creationId="{9294A9DF-4A88-C112-7BB4-43AA3F4A9BA1}"/>
          </ac:inkMkLst>
        </pc:inkChg>
        <pc:inkChg chg="add del mod">
          <ac:chgData name="Kokchun Giang" userId="67e2125d-ec8c-4323-9653-9824a2ad815f" providerId="ADAL" clId="{DCC54989-7FD2-5047-809B-27BA7E8DEEE2}" dt="2024-01-25T20:08:56.754" v="2063"/>
          <ac:inkMkLst>
            <pc:docMk/>
            <pc:sldMk cId="3308498511" sldId="334"/>
            <ac:inkMk id="597" creationId="{12E3E29C-90E7-6A3E-063C-F22E59192C8B}"/>
          </ac:inkMkLst>
        </pc:inkChg>
        <pc:inkChg chg="add del mod">
          <ac:chgData name="Kokchun Giang" userId="67e2125d-ec8c-4323-9653-9824a2ad815f" providerId="ADAL" clId="{DCC54989-7FD2-5047-809B-27BA7E8DEEE2}" dt="2024-01-25T20:08:56.759" v="2069"/>
          <ac:inkMkLst>
            <pc:docMk/>
            <pc:sldMk cId="3308498511" sldId="334"/>
            <ac:inkMk id="598" creationId="{29185AA1-7771-BF17-BEA3-1FCF06FD333D}"/>
          </ac:inkMkLst>
        </pc:inkChg>
        <pc:inkChg chg="add del mod">
          <ac:chgData name="Kokchun Giang" userId="67e2125d-ec8c-4323-9653-9824a2ad815f" providerId="ADAL" clId="{DCC54989-7FD2-5047-809B-27BA7E8DEEE2}" dt="2024-01-25T20:08:56.756" v="2065"/>
          <ac:inkMkLst>
            <pc:docMk/>
            <pc:sldMk cId="3308498511" sldId="334"/>
            <ac:inkMk id="599" creationId="{947E4A5A-4D71-E8D8-BE0E-6E214DE3B8CE}"/>
          </ac:inkMkLst>
        </pc:inkChg>
        <pc:inkChg chg="add del mod">
          <ac:chgData name="Kokchun Giang" userId="67e2125d-ec8c-4323-9653-9824a2ad815f" providerId="ADAL" clId="{DCC54989-7FD2-5047-809B-27BA7E8DEEE2}" dt="2024-01-25T20:08:56.750" v="2059"/>
          <ac:inkMkLst>
            <pc:docMk/>
            <pc:sldMk cId="3308498511" sldId="334"/>
            <ac:inkMk id="600" creationId="{B0CFCB21-A2CB-4664-E0CD-868D97D36173}"/>
          </ac:inkMkLst>
        </pc:inkChg>
        <pc:inkChg chg="add del mod">
          <ac:chgData name="Kokchun Giang" userId="67e2125d-ec8c-4323-9653-9824a2ad815f" providerId="ADAL" clId="{DCC54989-7FD2-5047-809B-27BA7E8DEEE2}" dt="2024-01-25T20:08:56.758" v="2068"/>
          <ac:inkMkLst>
            <pc:docMk/>
            <pc:sldMk cId="3308498511" sldId="334"/>
            <ac:inkMk id="631" creationId="{07B2F063-5B07-0F86-442E-3E2A08B69E68}"/>
          </ac:inkMkLst>
        </pc:inkChg>
        <pc:inkChg chg="add del mod">
          <ac:chgData name="Kokchun Giang" userId="67e2125d-ec8c-4323-9653-9824a2ad815f" providerId="ADAL" clId="{DCC54989-7FD2-5047-809B-27BA7E8DEEE2}" dt="2024-01-25T20:08:56.747" v="2056"/>
          <ac:inkMkLst>
            <pc:docMk/>
            <pc:sldMk cId="3308498511" sldId="334"/>
            <ac:inkMk id="638" creationId="{4ADE8F32-604E-4450-3382-1CB9A8FA7389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676" creationId="{20963F50-1193-E22B-EA75-304C7A79A8E7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677" creationId="{676CAE08-820B-DB67-55B6-14DAFA282E04}"/>
          </ac:inkMkLst>
        </pc:inkChg>
        <pc:inkChg chg="add del mod">
          <ac:chgData name="Kokchun Giang" userId="67e2125d-ec8c-4323-9653-9824a2ad815f" providerId="ADAL" clId="{DCC54989-7FD2-5047-809B-27BA7E8DEEE2}" dt="2024-01-25T20:08:56.751" v="2062"/>
          <ac:inkMkLst>
            <pc:docMk/>
            <pc:sldMk cId="3308498511" sldId="334"/>
            <ac:inkMk id="678" creationId="{99B7428B-3461-A8C6-1516-36A12C696840}"/>
          </ac:inkMkLst>
        </pc:inkChg>
        <pc:inkChg chg="add del mod">
          <ac:chgData name="Kokchun Giang" userId="67e2125d-ec8c-4323-9653-9824a2ad815f" providerId="ADAL" clId="{DCC54989-7FD2-5047-809B-27BA7E8DEEE2}" dt="2024-01-25T20:08:56.749" v="2058"/>
          <ac:inkMkLst>
            <pc:docMk/>
            <pc:sldMk cId="3308498511" sldId="334"/>
            <ac:inkMk id="679" creationId="{C82527FA-2847-4D32-E553-C8DF1BE684B5}"/>
          </ac:inkMkLst>
        </pc:inkChg>
        <pc:inkChg chg="add del mod">
          <ac:chgData name="Kokchun Giang" userId="67e2125d-ec8c-4323-9653-9824a2ad815f" providerId="ADAL" clId="{DCC54989-7FD2-5047-809B-27BA7E8DEEE2}" dt="2024-01-25T20:08:56.760" v="2072"/>
          <ac:inkMkLst>
            <pc:docMk/>
            <pc:sldMk cId="3308498511" sldId="334"/>
            <ac:inkMk id="680" creationId="{48293949-DBC0-D058-B9E8-7EA0FA423EE9}"/>
          </ac:inkMkLst>
        </pc:inkChg>
        <pc:inkChg chg="add del mod">
          <ac:chgData name="Kokchun Giang" userId="67e2125d-ec8c-4323-9653-9824a2ad815f" providerId="ADAL" clId="{DCC54989-7FD2-5047-809B-27BA7E8DEEE2}" dt="2024-01-25T20:08:51.215" v="1959"/>
          <ac:inkMkLst>
            <pc:docMk/>
            <pc:sldMk cId="3308498511" sldId="334"/>
            <ac:inkMk id="681" creationId="{B859552C-D83E-607E-9DD1-D5252D86364C}"/>
          </ac:inkMkLst>
        </pc:inkChg>
        <pc:inkChg chg="add del mod">
          <ac:chgData name="Kokchun Giang" userId="67e2125d-ec8c-4323-9653-9824a2ad815f" providerId="ADAL" clId="{DCC54989-7FD2-5047-809B-27BA7E8DEEE2}" dt="2024-01-25T20:08:51.235" v="1996"/>
          <ac:inkMkLst>
            <pc:docMk/>
            <pc:sldMk cId="3308498511" sldId="334"/>
            <ac:inkMk id="713" creationId="{A875660D-B226-C914-4D0E-0EE6E6BF7A9B}"/>
          </ac:inkMkLst>
        </pc:inkChg>
        <pc:inkChg chg="add del mod">
          <ac:chgData name="Kokchun Giang" userId="67e2125d-ec8c-4323-9653-9824a2ad815f" providerId="ADAL" clId="{DCC54989-7FD2-5047-809B-27BA7E8DEEE2}" dt="2024-01-25T20:07:42.084" v="1876" actId="9405"/>
          <ac:inkMkLst>
            <pc:docMk/>
            <pc:sldMk cId="3308498511" sldId="334"/>
            <ac:inkMk id="743" creationId="{6F964B30-DA6A-57C8-1228-F2E38E944B1F}"/>
          </ac:inkMkLst>
        </pc:inkChg>
        <pc:inkChg chg="add del mod">
          <ac:chgData name="Kokchun Giang" userId="67e2125d-ec8c-4323-9653-9824a2ad815f" providerId="ADAL" clId="{DCC54989-7FD2-5047-809B-27BA7E8DEEE2}" dt="2024-01-25T20:07:41.774" v="1875" actId="9405"/>
          <ac:inkMkLst>
            <pc:docMk/>
            <pc:sldMk cId="3308498511" sldId="334"/>
            <ac:inkMk id="744" creationId="{89F9907A-5546-42CE-B4C5-EBD8D6DA9F16}"/>
          </ac:inkMkLst>
        </pc:inkChg>
        <pc:inkChg chg="add del mod">
          <ac:chgData name="Kokchun Giang" userId="67e2125d-ec8c-4323-9653-9824a2ad815f" providerId="ADAL" clId="{DCC54989-7FD2-5047-809B-27BA7E8DEEE2}" dt="2024-01-25T20:07:41.516" v="1874" actId="9405"/>
          <ac:inkMkLst>
            <pc:docMk/>
            <pc:sldMk cId="3308498511" sldId="334"/>
            <ac:inkMk id="745" creationId="{5605B09E-4F3F-B464-6C86-F91FBF38BCEB}"/>
          </ac:inkMkLst>
        </pc:inkChg>
        <pc:inkChg chg="add del mod">
          <ac:chgData name="Kokchun Giang" userId="67e2125d-ec8c-4323-9653-9824a2ad815f" providerId="ADAL" clId="{DCC54989-7FD2-5047-809B-27BA7E8DEEE2}" dt="2024-01-25T20:07:41.270" v="1873"/>
          <ac:inkMkLst>
            <pc:docMk/>
            <pc:sldMk cId="3308498511" sldId="334"/>
            <ac:inkMk id="746" creationId="{812C87C2-3E3E-2FBF-CE96-6C3B7BC8D7C1}"/>
          </ac:inkMkLst>
        </pc:inkChg>
        <pc:inkChg chg="add del">
          <ac:chgData name="Kokchun Giang" userId="67e2125d-ec8c-4323-9653-9824a2ad815f" providerId="ADAL" clId="{DCC54989-7FD2-5047-809B-27BA7E8DEEE2}" dt="2024-01-25T20:08:51.232" v="1990"/>
          <ac:inkMkLst>
            <pc:docMk/>
            <pc:sldMk cId="3308498511" sldId="334"/>
            <ac:inkMk id="748" creationId="{5B44664B-B235-177A-87AA-6ACC853F1D8B}"/>
          </ac:inkMkLst>
        </pc:inkChg>
        <pc:inkChg chg="add del mod">
          <ac:chgData name="Kokchun Giang" userId="67e2125d-ec8c-4323-9653-9824a2ad815f" providerId="ADAL" clId="{DCC54989-7FD2-5047-809B-27BA7E8DEEE2}" dt="2024-01-25T20:08:56.761" v="2074"/>
          <ac:inkMkLst>
            <pc:docMk/>
            <pc:sldMk cId="3308498511" sldId="334"/>
            <ac:inkMk id="749" creationId="{1457E205-399E-3072-C85C-5F62C386F60E}"/>
          </ac:inkMkLst>
        </pc:inkChg>
        <pc:inkChg chg="add del mod">
          <ac:chgData name="Kokchun Giang" userId="67e2125d-ec8c-4323-9653-9824a2ad815f" providerId="ADAL" clId="{DCC54989-7FD2-5047-809B-27BA7E8DEEE2}" dt="2024-01-25T20:08:56.750" v="2060"/>
          <ac:inkMkLst>
            <pc:docMk/>
            <pc:sldMk cId="3308498511" sldId="334"/>
            <ac:inkMk id="750" creationId="{5B7497D4-B8DF-24BA-E704-6435CB0B49BE}"/>
          </ac:inkMkLst>
        </pc:inkChg>
        <pc:inkChg chg="add del mod">
          <ac:chgData name="Kokchun Giang" userId="67e2125d-ec8c-4323-9653-9824a2ad815f" providerId="ADAL" clId="{DCC54989-7FD2-5047-809B-27BA7E8DEEE2}" dt="2024-01-25T20:08:56.762" v="2075"/>
          <ac:inkMkLst>
            <pc:docMk/>
            <pc:sldMk cId="3308498511" sldId="334"/>
            <ac:inkMk id="751" creationId="{99AB7AA3-916B-DE28-9E26-05FD804A17A7}"/>
          </ac:inkMkLst>
        </pc:inkChg>
        <pc:inkChg chg="add del mod">
          <ac:chgData name="Kokchun Giang" userId="67e2125d-ec8c-4323-9653-9824a2ad815f" providerId="ADAL" clId="{DCC54989-7FD2-5047-809B-27BA7E8DEEE2}" dt="2024-01-25T20:08:56.762" v="2076"/>
          <ac:inkMkLst>
            <pc:docMk/>
            <pc:sldMk cId="3308498511" sldId="334"/>
            <ac:inkMk id="752" creationId="{249369F1-2277-CE85-14BB-5F962CC9DCB0}"/>
          </ac:inkMkLst>
        </pc:inkChg>
        <pc:inkChg chg="add del mod">
          <ac:chgData name="Kokchun Giang" userId="67e2125d-ec8c-4323-9653-9824a2ad815f" providerId="ADAL" clId="{DCC54989-7FD2-5047-809B-27BA7E8DEEE2}" dt="2024-01-25T20:08:52.759" v="2054"/>
          <ac:inkMkLst>
            <pc:docMk/>
            <pc:sldMk cId="3308498511" sldId="334"/>
            <ac:inkMk id="753" creationId="{1E0C258D-8AA0-1934-A5EC-8D4EDED40824}"/>
          </ac:inkMkLst>
        </pc:inkChg>
        <pc:inkChg chg="add del mod">
          <ac:chgData name="Kokchun Giang" userId="67e2125d-ec8c-4323-9653-9824a2ad815f" providerId="ADAL" clId="{DCC54989-7FD2-5047-809B-27BA7E8DEEE2}" dt="2024-01-25T20:08:52.498" v="2052"/>
          <ac:inkMkLst>
            <pc:docMk/>
            <pc:sldMk cId="3308498511" sldId="334"/>
            <ac:inkMk id="754" creationId="{AE456F1C-1D98-A79F-E445-24F7F9CFF932}"/>
          </ac:inkMkLst>
        </pc:inkChg>
        <pc:inkChg chg="add del mod">
          <ac:chgData name="Kokchun Giang" userId="67e2125d-ec8c-4323-9653-9824a2ad815f" providerId="ADAL" clId="{DCC54989-7FD2-5047-809B-27BA7E8DEEE2}" dt="2024-01-25T20:08:52.245" v="2048"/>
          <ac:inkMkLst>
            <pc:docMk/>
            <pc:sldMk cId="3308498511" sldId="334"/>
            <ac:inkMk id="755" creationId="{C4E2884F-C530-B4CB-D5EA-6B40D032EFAB}"/>
          </ac:inkMkLst>
        </pc:inkChg>
        <pc:inkChg chg="add del mod">
          <ac:chgData name="Kokchun Giang" userId="67e2125d-ec8c-4323-9653-9824a2ad815f" providerId="ADAL" clId="{DCC54989-7FD2-5047-809B-27BA7E8DEEE2}" dt="2024-01-25T20:07:49.491" v="1888"/>
          <ac:inkMkLst>
            <pc:docMk/>
            <pc:sldMk cId="3308498511" sldId="334"/>
            <ac:inkMk id="756" creationId="{2BD47ECB-D40A-CF08-8C7C-EBC1DF201A21}"/>
          </ac:inkMkLst>
        </pc:inkChg>
        <pc:inkChg chg="add del mod">
          <ac:chgData name="Kokchun Giang" userId="67e2125d-ec8c-4323-9653-9824a2ad815f" providerId="ADAL" clId="{DCC54989-7FD2-5047-809B-27BA7E8DEEE2}" dt="2024-01-25T20:08:52.244" v="2047"/>
          <ac:inkMkLst>
            <pc:docMk/>
            <pc:sldMk cId="3308498511" sldId="334"/>
            <ac:inkMk id="759" creationId="{503F1C42-AE0A-6915-1920-CC7784488943}"/>
          </ac:inkMkLst>
        </pc:inkChg>
        <pc:inkChg chg="add del mod">
          <ac:chgData name="Kokchun Giang" userId="67e2125d-ec8c-4323-9653-9824a2ad815f" providerId="ADAL" clId="{DCC54989-7FD2-5047-809B-27BA7E8DEEE2}" dt="2024-01-25T20:08:52.246" v="2050"/>
          <ac:inkMkLst>
            <pc:docMk/>
            <pc:sldMk cId="3308498511" sldId="334"/>
            <ac:inkMk id="760" creationId="{73A936FB-0195-DE81-ED09-74C7C2492B19}"/>
          </ac:inkMkLst>
        </pc:inkChg>
        <pc:inkChg chg="add del mod">
          <ac:chgData name="Kokchun Giang" userId="67e2125d-ec8c-4323-9653-9824a2ad815f" providerId="ADAL" clId="{DCC54989-7FD2-5047-809B-27BA7E8DEEE2}" dt="2024-01-25T20:08:51.977" v="2045"/>
          <ac:inkMkLst>
            <pc:docMk/>
            <pc:sldMk cId="3308498511" sldId="334"/>
            <ac:inkMk id="761" creationId="{F5627F0C-E31B-001D-DDB3-5FEAC1ABEDB3}"/>
          </ac:inkMkLst>
        </pc:inkChg>
        <pc:inkChg chg="add del mod">
          <ac:chgData name="Kokchun Giang" userId="67e2125d-ec8c-4323-9653-9824a2ad815f" providerId="ADAL" clId="{DCC54989-7FD2-5047-809B-27BA7E8DEEE2}" dt="2024-01-25T20:08:51.713" v="2039"/>
          <ac:inkMkLst>
            <pc:docMk/>
            <pc:sldMk cId="3308498511" sldId="334"/>
            <ac:inkMk id="762" creationId="{A730F188-5A4A-737F-8679-C988B30D9A95}"/>
          </ac:inkMkLst>
        </pc:inkChg>
        <pc:inkChg chg="add del mod">
          <ac:chgData name="Kokchun Giang" userId="67e2125d-ec8c-4323-9653-9824a2ad815f" providerId="ADAL" clId="{DCC54989-7FD2-5047-809B-27BA7E8DEEE2}" dt="2024-01-25T20:08:51.715" v="2042"/>
          <ac:inkMkLst>
            <pc:docMk/>
            <pc:sldMk cId="3308498511" sldId="334"/>
            <ac:inkMk id="770" creationId="{1ADFCFEC-9C31-1490-E67F-704D9FF7DFFA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778" creationId="{F4210404-9AEC-5369-C82D-C3CC18F49DF5}"/>
          </ac:inkMkLst>
        </pc:inkChg>
        <pc:inkChg chg="add del mod">
          <ac:chgData name="Kokchun Giang" userId="67e2125d-ec8c-4323-9653-9824a2ad815f" providerId="ADAL" clId="{DCC54989-7FD2-5047-809B-27BA7E8DEEE2}" dt="2024-01-25T20:08:51.369" v="2031"/>
          <ac:inkMkLst>
            <pc:docMk/>
            <pc:sldMk cId="3308498511" sldId="334"/>
            <ac:inkMk id="811" creationId="{C757BDF8-5A3F-208C-3794-14FBE14CBBEC}"/>
          </ac:inkMkLst>
        </pc:inkChg>
        <pc:inkChg chg="add del mod">
          <ac:chgData name="Kokchun Giang" userId="67e2125d-ec8c-4323-9653-9824a2ad815f" providerId="ADAL" clId="{DCC54989-7FD2-5047-809B-27BA7E8DEEE2}" dt="2024-01-25T20:08:51.715" v="2043"/>
          <ac:inkMkLst>
            <pc:docMk/>
            <pc:sldMk cId="3308498511" sldId="334"/>
            <ac:inkMk id="812" creationId="{342246F6-F043-8E98-AEAE-F73F293CA93D}"/>
          </ac:inkMkLst>
        </pc:inkChg>
        <pc:inkChg chg="add del mod">
          <ac:chgData name="Kokchun Giang" userId="67e2125d-ec8c-4323-9653-9824a2ad815f" providerId="ADAL" clId="{DCC54989-7FD2-5047-809B-27BA7E8DEEE2}" dt="2024-01-25T20:08:51.225" v="1976"/>
          <ac:inkMkLst>
            <pc:docMk/>
            <pc:sldMk cId="3308498511" sldId="334"/>
            <ac:inkMk id="813" creationId="{34DA6BCF-1831-E204-D002-317904D0C6E2}"/>
          </ac:inkMkLst>
        </pc:inkChg>
        <pc:inkChg chg="add del mod">
          <ac:chgData name="Kokchun Giang" userId="67e2125d-ec8c-4323-9653-9824a2ad815f" providerId="ADAL" clId="{DCC54989-7FD2-5047-809B-27BA7E8DEEE2}" dt="2024-01-25T20:08:51.238" v="2001"/>
          <ac:inkMkLst>
            <pc:docMk/>
            <pc:sldMk cId="3308498511" sldId="334"/>
            <ac:inkMk id="814" creationId="{105124AB-8B64-B8B8-2517-D1AB93379F5B}"/>
          </ac:inkMkLst>
        </pc:inkChg>
        <pc:inkChg chg="add del mod">
          <ac:chgData name="Kokchun Giang" userId="67e2125d-ec8c-4323-9653-9824a2ad815f" providerId="ADAL" clId="{DCC54989-7FD2-5047-809B-27BA7E8DEEE2}" dt="2024-01-25T20:08:51.249" v="2020"/>
          <ac:inkMkLst>
            <pc:docMk/>
            <pc:sldMk cId="3308498511" sldId="334"/>
            <ac:inkMk id="828" creationId="{02733E8E-7301-B582-05B0-C10626A68C7F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851" creationId="{F69B5198-6C22-939F-C50B-F405E5922A9D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7" creationId="{4BBF6867-EDDE-A4EB-1F35-94538009BCD4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8" creationId="{F31298E2-F56E-6A7C-A311-015E5F1D44F6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79" creationId="{C9C0E1A2-A2A6-61FD-17BB-716B99B573A3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80" creationId="{54A98C53-BEBB-9B0A-CE96-C49747A74BC9}"/>
          </ac:inkMkLst>
        </pc:inkChg>
        <pc:inkChg chg="add mod">
          <ac:chgData name="Kokchun Giang" userId="67e2125d-ec8c-4323-9653-9824a2ad815f" providerId="ADAL" clId="{DCC54989-7FD2-5047-809B-27BA7E8DEEE2}" dt="2024-01-25T20:09:05.729" v="2085"/>
          <ac:inkMkLst>
            <pc:docMk/>
            <pc:sldMk cId="3308498511" sldId="334"/>
            <ac:inkMk id="881" creationId="{2C81A436-1BE6-7F98-1381-772771372EFA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899" creationId="{1182EE1A-4015-E7DE-279A-FE918CC6483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1" creationId="{40541C0E-DAC5-8964-7777-BE486196A0F1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2" creationId="{F48DA7E8-83B0-B8CC-5048-47351A09057F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3" creationId="{0825970E-461D-9E7F-721F-9E191484CE4B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4" creationId="{A98880DA-23DE-A44D-1F72-43377DE0EDD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15" creationId="{589C710D-3723-F7DD-7C77-9F9AC21DE8B7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922" creationId="{D7EBAFBD-EBEC-8A53-E9BB-AF91A0418425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26" creationId="{153E8164-1EE6-AE52-0177-19741F0EF0AC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38" creationId="{CA052F79-11CF-F69F-9833-0DB220352266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4" creationId="{2F786402-7D71-FB1A-BF24-BECC3D0928DC}"/>
          </ac:inkMkLst>
        </pc:inkChg>
        <pc:inkChg chg="del">
          <ac:chgData name="Kokchun Giang" userId="67e2125d-ec8c-4323-9653-9824a2ad815f" providerId="ADAL" clId="{DCC54989-7FD2-5047-809B-27BA7E8DEEE2}" dt="2024-01-25T18:15:50.390" v="1584" actId="478"/>
          <ac:inkMkLst>
            <pc:docMk/>
            <pc:sldMk cId="3308498511" sldId="334"/>
            <ac:inkMk id="955" creationId="{4CB9BF4E-0C44-C94F-726C-BBC17B1EF589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6" creationId="{9A599AC8-D4F5-1B26-A564-A47644B13AA0}"/>
          </ac:inkMkLst>
        </pc:inkChg>
        <pc:inkChg chg="add mod">
          <ac:chgData name="Kokchun Giang" userId="67e2125d-ec8c-4323-9653-9824a2ad815f" providerId="ADAL" clId="{DCC54989-7FD2-5047-809B-27BA7E8DEEE2}" dt="2024-01-25T18:16:29.299" v="1650"/>
          <ac:inkMkLst>
            <pc:docMk/>
            <pc:sldMk cId="3308498511" sldId="334"/>
            <ac:inkMk id="958" creationId="{AFE850AB-6B13-290C-6B55-6D25E59DA7B3}"/>
          </ac:inkMkLst>
        </pc:inkChg>
        <pc:inkChg chg="add del mod">
          <ac:chgData name="Kokchun Giang" userId="67e2125d-ec8c-4323-9653-9824a2ad815f" providerId="ADAL" clId="{DCC54989-7FD2-5047-809B-27BA7E8DEEE2}" dt="2024-01-25T20:08:51.244" v="2012"/>
          <ac:inkMkLst>
            <pc:docMk/>
            <pc:sldMk cId="3308498511" sldId="334"/>
            <ac:inkMk id="972" creationId="{564890DB-82D7-917D-B474-77073F6B1C3F}"/>
          </ac:inkMkLst>
        </pc:inkChg>
        <pc:inkChg chg="add del mod">
          <ac:chgData name="Kokchun Giang" userId="67e2125d-ec8c-4323-9653-9824a2ad815f" providerId="ADAL" clId="{DCC54989-7FD2-5047-809B-27BA7E8DEEE2}" dt="2024-01-25T20:08:51.237" v="1999"/>
          <ac:inkMkLst>
            <pc:docMk/>
            <pc:sldMk cId="3308498511" sldId="334"/>
            <ac:inkMk id="973" creationId="{DA4290FE-47ED-95CA-32C4-C90A1A592E65}"/>
          </ac:inkMkLst>
        </pc:inkChg>
        <pc:inkChg chg="add del mod">
          <ac:chgData name="Kokchun Giang" userId="67e2125d-ec8c-4323-9653-9824a2ad815f" providerId="ADAL" clId="{DCC54989-7FD2-5047-809B-27BA7E8DEEE2}" dt="2024-01-25T20:08:51.229" v="1983"/>
          <ac:inkMkLst>
            <pc:docMk/>
            <pc:sldMk cId="3308498511" sldId="334"/>
            <ac:inkMk id="974" creationId="{181B4FA4-A6F4-B8A3-252D-153CEB96DF6B}"/>
          </ac:inkMkLst>
        </pc:inkChg>
        <pc:inkChg chg="add del mod">
          <ac:chgData name="Kokchun Giang" userId="67e2125d-ec8c-4323-9653-9824a2ad815f" providerId="ADAL" clId="{DCC54989-7FD2-5047-809B-27BA7E8DEEE2}" dt="2024-01-25T20:08:51.224" v="1973"/>
          <ac:inkMkLst>
            <pc:docMk/>
            <pc:sldMk cId="3308498511" sldId="334"/>
            <ac:inkMk id="976" creationId="{20129D00-7B90-84FD-1BB7-CE58BE8C9D85}"/>
          </ac:inkMkLst>
        </pc:inkChg>
        <pc:inkChg chg="add del mod">
          <ac:chgData name="Kokchun Giang" userId="67e2125d-ec8c-4323-9653-9824a2ad815f" providerId="ADAL" clId="{DCC54989-7FD2-5047-809B-27BA7E8DEEE2}" dt="2024-01-25T20:08:51.250" v="2024"/>
          <ac:inkMkLst>
            <pc:docMk/>
            <pc:sldMk cId="3308498511" sldId="334"/>
            <ac:inkMk id="977" creationId="{2DB24755-0B36-89F7-D2D7-88F190704D21}"/>
          </ac:inkMkLst>
        </pc:inkChg>
        <pc:inkChg chg="add del mod">
          <ac:chgData name="Kokchun Giang" userId="67e2125d-ec8c-4323-9653-9824a2ad815f" providerId="ADAL" clId="{DCC54989-7FD2-5047-809B-27BA7E8DEEE2}" dt="2024-01-25T20:08:51.222" v="1971"/>
          <ac:inkMkLst>
            <pc:docMk/>
            <pc:sldMk cId="3308498511" sldId="334"/>
            <ac:inkMk id="978" creationId="{4EEA0151-94A2-5676-C711-FA7F90E74BAA}"/>
          </ac:inkMkLst>
        </pc:inkChg>
        <pc:inkChg chg="add del mod">
          <ac:chgData name="Kokchun Giang" userId="67e2125d-ec8c-4323-9653-9824a2ad815f" providerId="ADAL" clId="{DCC54989-7FD2-5047-809B-27BA7E8DEEE2}" dt="2024-01-25T20:08:51.224" v="1974"/>
          <ac:inkMkLst>
            <pc:docMk/>
            <pc:sldMk cId="3308498511" sldId="334"/>
            <ac:inkMk id="979" creationId="{B931A518-EE76-DE76-E7B3-C12CD1701ACE}"/>
          </ac:inkMkLst>
        </pc:inkChg>
        <pc:inkChg chg="add del mod">
          <ac:chgData name="Kokchun Giang" userId="67e2125d-ec8c-4323-9653-9824a2ad815f" providerId="ADAL" clId="{DCC54989-7FD2-5047-809B-27BA7E8DEEE2}" dt="2024-01-25T20:08:51.243" v="2010"/>
          <ac:inkMkLst>
            <pc:docMk/>
            <pc:sldMk cId="3308498511" sldId="334"/>
            <ac:inkMk id="980" creationId="{C58D7ED5-A547-47EE-9B0C-763BBA72352A}"/>
          </ac:inkMkLst>
        </pc:inkChg>
        <pc:inkChg chg="add del mod">
          <ac:chgData name="Kokchun Giang" userId="67e2125d-ec8c-4323-9653-9824a2ad815f" providerId="ADAL" clId="{DCC54989-7FD2-5047-809B-27BA7E8DEEE2}" dt="2024-01-25T20:08:51.247" v="2017"/>
          <ac:inkMkLst>
            <pc:docMk/>
            <pc:sldMk cId="3308498511" sldId="334"/>
            <ac:inkMk id="981" creationId="{A29A2078-0D5F-2C4C-629B-134BED489972}"/>
          </ac:inkMkLst>
        </pc:inkChg>
        <pc:inkChg chg="add del mod">
          <ac:chgData name="Kokchun Giang" userId="67e2125d-ec8c-4323-9653-9824a2ad815f" providerId="ADAL" clId="{DCC54989-7FD2-5047-809B-27BA7E8DEEE2}" dt="2024-01-25T20:08:51.230" v="1986"/>
          <ac:inkMkLst>
            <pc:docMk/>
            <pc:sldMk cId="3308498511" sldId="334"/>
            <ac:inkMk id="982" creationId="{B5ACD39B-CAB3-B70B-6EB2-FE9039E4B0C0}"/>
          </ac:inkMkLst>
        </pc:inkChg>
        <pc:inkChg chg="add del mod">
          <ac:chgData name="Kokchun Giang" userId="67e2125d-ec8c-4323-9653-9824a2ad815f" providerId="ADAL" clId="{DCC54989-7FD2-5047-809B-27BA7E8DEEE2}" dt="2024-01-25T20:08:51.243" v="2009"/>
          <ac:inkMkLst>
            <pc:docMk/>
            <pc:sldMk cId="3308498511" sldId="334"/>
            <ac:inkMk id="983" creationId="{43C47122-4EE5-6DAC-01C1-16750D4287B4}"/>
          </ac:inkMkLst>
        </pc:inkChg>
        <pc:inkChg chg="add del mod">
          <ac:chgData name="Kokchun Giang" userId="67e2125d-ec8c-4323-9653-9824a2ad815f" providerId="ADAL" clId="{DCC54989-7FD2-5047-809B-27BA7E8DEEE2}" dt="2024-01-25T20:08:51.215" v="1958"/>
          <ac:inkMkLst>
            <pc:docMk/>
            <pc:sldMk cId="3308498511" sldId="334"/>
            <ac:inkMk id="985" creationId="{CBB4813D-7C59-1E19-60BB-2FBA74EC259B}"/>
          </ac:inkMkLst>
        </pc:inkChg>
        <pc:inkChg chg="add del mod">
          <ac:chgData name="Kokchun Giang" userId="67e2125d-ec8c-4323-9653-9824a2ad815f" providerId="ADAL" clId="{DCC54989-7FD2-5047-809B-27BA7E8DEEE2}" dt="2024-01-25T20:08:57.237" v="2077"/>
          <ac:inkMkLst>
            <pc:docMk/>
            <pc:sldMk cId="3308498511" sldId="334"/>
            <ac:inkMk id="986" creationId="{4CC83713-0EB3-9483-84DB-2AA680DA4E49}"/>
          </ac:inkMkLst>
        </pc:inkChg>
        <pc:inkChg chg="add del mod">
          <ac:chgData name="Kokchun Giang" userId="67e2125d-ec8c-4323-9653-9824a2ad815f" providerId="ADAL" clId="{DCC54989-7FD2-5047-809B-27BA7E8DEEE2}" dt="2024-01-25T20:08:51.246" v="2015"/>
          <ac:inkMkLst>
            <pc:docMk/>
            <pc:sldMk cId="3308498511" sldId="334"/>
            <ac:inkMk id="987" creationId="{1AA33FA8-C6FE-2B36-BA29-0061A8A449A1}"/>
          </ac:inkMkLst>
        </pc:inkChg>
        <pc:inkChg chg="add del mod">
          <ac:chgData name="Kokchun Giang" userId="67e2125d-ec8c-4323-9653-9824a2ad815f" providerId="ADAL" clId="{DCC54989-7FD2-5047-809B-27BA7E8DEEE2}" dt="2024-01-25T20:08:51.242" v="2008"/>
          <ac:inkMkLst>
            <pc:docMk/>
            <pc:sldMk cId="3308498511" sldId="334"/>
            <ac:inkMk id="988" creationId="{AF54C14D-2779-1C3C-71E0-9B944E846585}"/>
          </ac:inkMkLst>
        </pc:inkChg>
        <pc:inkChg chg="add del mod">
          <ac:chgData name="Kokchun Giang" userId="67e2125d-ec8c-4323-9653-9824a2ad815f" providerId="ADAL" clId="{DCC54989-7FD2-5047-809B-27BA7E8DEEE2}" dt="2024-01-25T20:08:51.246" v="2016"/>
          <ac:inkMkLst>
            <pc:docMk/>
            <pc:sldMk cId="3308498511" sldId="334"/>
            <ac:inkMk id="989" creationId="{DE84E17C-49AC-5FEE-8DAE-65E1ED66AE5D}"/>
          </ac:inkMkLst>
        </pc:inkChg>
        <pc:inkChg chg="add del mod">
          <ac:chgData name="Kokchun Giang" userId="67e2125d-ec8c-4323-9653-9824a2ad815f" providerId="ADAL" clId="{DCC54989-7FD2-5047-809B-27BA7E8DEEE2}" dt="2024-01-25T20:08:51.214" v="1957"/>
          <ac:inkMkLst>
            <pc:docMk/>
            <pc:sldMk cId="3308498511" sldId="334"/>
            <ac:inkMk id="990" creationId="{7F5B9D2E-9983-5099-F45D-6C006D197E97}"/>
          </ac:inkMkLst>
        </pc:inkChg>
        <pc:inkChg chg="add del mod">
          <ac:chgData name="Kokchun Giang" userId="67e2125d-ec8c-4323-9653-9824a2ad815f" providerId="ADAL" clId="{DCC54989-7FD2-5047-809B-27BA7E8DEEE2}" dt="2024-01-25T20:08:51.236" v="1997"/>
          <ac:inkMkLst>
            <pc:docMk/>
            <pc:sldMk cId="3308498511" sldId="334"/>
            <ac:inkMk id="991" creationId="{69F25FDB-CE30-7E32-74FB-F9729007E878}"/>
          </ac:inkMkLst>
        </pc:inkChg>
        <pc:inkChg chg="add del mod">
          <ac:chgData name="Kokchun Giang" userId="67e2125d-ec8c-4323-9653-9824a2ad815f" providerId="ADAL" clId="{DCC54989-7FD2-5047-809B-27BA7E8DEEE2}" dt="2024-01-25T20:08:51.248" v="2019"/>
          <ac:inkMkLst>
            <pc:docMk/>
            <pc:sldMk cId="3308498511" sldId="334"/>
            <ac:inkMk id="992" creationId="{88DF459D-71C7-0E59-EF05-5BC5D4568C46}"/>
          </ac:inkMkLst>
        </pc:inkChg>
        <pc:inkChg chg="add del mod">
          <ac:chgData name="Kokchun Giang" userId="67e2125d-ec8c-4323-9653-9824a2ad815f" providerId="ADAL" clId="{DCC54989-7FD2-5047-809B-27BA7E8DEEE2}" dt="2024-01-25T20:08:51.221" v="1968"/>
          <ac:inkMkLst>
            <pc:docMk/>
            <pc:sldMk cId="3308498511" sldId="334"/>
            <ac:inkMk id="993" creationId="{A57365B2-B0BE-51A6-19E1-EB5375C194F2}"/>
          </ac:inkMkLst>
        </pc:inkChg>
        <pc:inkChg chg="add del mod">
          <ac:chgData name="Kokchun Giang" userId="67e2125d-ec8c-4323-9653-9824a2ad815f" providerId="ADAL" clId="{DCC54989-7FD2-5047-809B-27BA7E8DEEE2}" dt="2024-01-25T20:08:51.253" v="2026"/>
          <ac:inkMkLst>
            <pc:docMk/>
            <pc:sldMk cId="3308498511" sldId="334"/>
            <ac:inkMk id="994" creationId="{807C9C50-696C-AF74-FCBB-973FE3E451AA}"/>
          </ac:inkMkLst>
        </pc:inkChg>
        <pc:inkChg chg="add del mod">
          <ac:chgData name="Kokchun Giang" userId="67e2125d-ec8c-4323-9653-9824a2ad815f" providerId="ADAL" clId="{DCC54989-7FD2-5047-809B-27BA7E8DEEE2}" dt="2024-01-25T20:08:51.217" v="1963"/>
          <ac:inkMkLst>
            <pc:docMk/>
            <pc:sldMk cId="3308498511" sldId="334"/>
            <ac:inkMk id="995" creationId="{092C521D-E45A-880C-E373-3666AD2BA2C9}"/>
          </ac:inkMkLst>
        </pc:inkChg>
        <pc:inkChg chg="add del">
          <ac:chgData name="Kokchun Giang" userId="67e2125d-ec8c-4323-9653-9824a2ad815f" providerId="ADAL" clId="{DCC54989-7FD2-5047-809B-27BA7E8DEEE2}" dt="2024-01-25T20:07:07.572" v="1823" actId="9405"/>
          <ac:inkMkLst>
            <pc:docMk/>
            <pc:sldMk cId="3308498511" sldId="334"/>
            <ac:inkMk id="999" creationId="{D592B4D6-B478-1378-F8FD-B3AFD8EDBD34}"/>
          </ac:inkMkLst>
        </pc:inkChg>
        <pc:inkChg chg="add del">
          <ac:chgData name="Kokchun Giang" userId="67e2125d-ec8c-4323-9653-9824a2ad815f" providerId="ADAL" clId="{DCC54989-7FD2-5047-809B-27BA7E8DEEE2}" dt="2024-01-25T20:07:07.109" v="1822" actId="9405"/>
          <ac:inkMkLst>
            <pc:docMk/>
            <pc:sldMk cId="3308498511" sldId="334"/>
            <ac:inkMk id="1000" creationId="{3C4B7466-8F4B-98F3-2982-8DCF9D6DB4DB}"/>
          </ac:inkMkLst>
        </pc:inkChg>
        <pc:inkChg chg="add del">
          <ac:chgData name="Kokchun Giang" userId="67e2125d-ec8c-4323-9653-9824a2ad815f" providerId="ADAL" clId="{DCC54989-7FD2-5047-809B-27BA7E8DEEE2}" dt="2024-01-25T20:07:06.851" v="1821" actId="9405"/>
          <ac:inkMkLst>
            <pc:docMk/>
            <pc:sldMk cId="3308498511" sldId="334"/>
            <ac:inkMk id="1001" creationId="{D9B14D72-CC7E-CE76-4F8E-B89681468AE1}"/>
          </ac:inkMkLst>
        </pc:inkChg>
        <pc:inkChg chg="add del mod">
          <ac:chgData name="Kokchun Giang" userId="67e2125d-ec8c-4323-9653-9824a2ad815f" providerId="ADAL" clId="{DCC54989-7FD2-5047-809B-27BA7E8DEEE2}" dt="2024-01-25T20:08:51.218" v="1964"/>
          <ac:inkMkLst>
            <pc:docMk/>
            <pc:sldMk cId="3308498511" sldId="334"/>
            <ac:inkMk id="1002" creationId="{5F69479A-6D04-E470-F295-4D326E0156BE}"/>
          </ac:inkMkLst>
        </pc:inkChg>
        <pc:inkChg chg="add del mod">
          <ac:chgData name="Kokchun Giang" userId="67e2125d-ec8c-4323-9653-9824a2ad815f" providerId="ADAL" clId="{DCC54989-7FD2-5047-809B-27BA7E8DEEE2}" dt="2024-01-25T20:08:51.250" v="2022"/>
          <ac:inkMkLst>
            <pc:docMk/>
            <pc:sldMk cId="3308498511" sldId="334"/>
            <ac:inkMk id="1003" creationId="{BFCA17CC-33CF-3B8C-A347-1B5C26CC4811}"/>
          </ac:inkMkLst>
        </pc:inkChg>
        <pc:inkChg chg="add del mod">
          <ac:chgData name="Kokchun Giang" userId="67e2125d-ec8c-4323-9653-9824a2ad815f" providerId="ADAL" clId="{DCC54989-7FD2-5047-809B-27BA7E8DEEE2}" dt="2024-01-25T20:08:51.233" v="1991"/>
          <ac:inkMkLst>
            <pc:docMk/>
            <pc:sldMk cId="3308498511" sldId="334"/>
            <ac:inkMk id="1004" creationId="{B474EC4C-356E-279E-34F0-17AB3F856A6E}"/>
          </ac:inkMkLst>
        </pc:inkChg>
        <pc:inkChg chg="add del mod">
          <ac:chgData name="Kokchun Giang" userId="67e2125d-ec8c-4323-9653-9824a2ad815f" providerId="ADAL" clId="{DCC54989-7FD2-5047-809B-27BA7E8DEEE2}" dt="2024-01-25T20:08:51.250" v="2023"/>
          <ac:inkMkLst>
            <pc:docMk/>
            <pc:sldMk cId="3308498511" sldId="334"/>
            <ac:inkMk id="1005" creationId="{B5173682-C39C-9717-0548-9F5981ADF655}"/>
          </ac:inkMkLst>
        </pc:inkChg>
        <pc:inkChg chg="add del mod">
          <ac:chgData name="Kokchun Giang" userId="67e2125d-ec8c-4323-9653-9824a2ad815f" providerId="ADAL" clId="{DCC54989-7FD2-5047-809B-27BA7E8DEEE2}" dt="2024-01-25T20:08:51.216" v="1961"/>
          <ac:inkMkLst>
            <pc:docMk/>
            <pc:sldMk cId="3308498511" sldId="334"/>
            <ac:inkMk id="1006" creationId="{B7CB1C2A-57F2-B219-FFB2-C8E959AC5419}"/>
          </ac:inkMkLst>
        </pc:inkChg>
        <pc:inkChg chg="add del mod">
          <ac:chgData name="Kokchun Giang" userId="67e2125d-ec8c-4323-9653-9824a2ad815f" providerId="ADAL" clId="{DCC54989-7FD2-5047-809B-27BA7E8DEEE2}" dt="2024-01-25T20:08:51.233" v="1992"/>
          <ac:inkMkLst>
            <pc:docMk/>
            <pc:sldMk cId="3308498511" sldId="334"/>
            <ac:inkMk id="1007" creationId="{B6FD8025-4E6F-72D8-FBCB-B4990450C59D}"/>
          </ac:inkMkLst>
        </pc:inkChg>
        <pc:inkChg chg="add del mod">
          <ac:chgData name="Kokchun Giang" userId="67e2125d-ec8c-4323-9653-9824a2ad815f" providerId="ADAL" clId="{DCC54989-7FD2-5047-809B-27BA7E8DEEE2}" dt="2024-01-25T20:08:51.231" v="1988"/>
          <ac:inkMkLst>
            <pc:docMk/>
            <pc:sldMk cId="3308498511" sldId="334"/>
            <ac:inkMk id="1008" creationId="{C4F0022D-DEA3-4388-BBE0-97578BAC1688}"/>
          </ac:inkMkLst>
        </pc:inkChg>
        <pc:inkChg chg="add del mod">
          <ac:chgData name="Kokchun Giang" userId="67e2125d-ec8c-4323-9653-9824a2ad815f" providerId="ADAL" clId="{DCC54989-7FD2-5047-809B-27BA7E8DEEE2}" dt="2024-01-25T20:08:51.227" v="1980"/>
          <ac:inkMkLst>
            <pc:docMk/>
            <pc:sldMk cId="3308498511" sldId="334"/>
            <ac:inkMk id="1009" creationId="{3F05617F-D89A-4F0D-5F97-B909E276072C}"/>
          </ac:inkMkLst>
        </pc:inkChg>
        <pc:inkChg chg="add del mod">
          <ac:chgData name="Kokchun Giang" userId="67e2125d-ec8c-4323-9653-9824a2ad815f" providerId="ADAL" clId="{DCC54989-7FD2-5047-809B-27BA7E8DEEE2}" dt="2024-01-25T20:08:51.229" v="1984"/>
          <ac:inkMkLst>
            <pc:docMk/>
            <pc:sldMk cId="3308498511" sldId="334"/>
            <ac:inkMk id="1010" creationId="{903D73F8-F1C3-0B7E-701D-B29067E1A4F3}"/>
          </ac:inkMkLst>
        </pc:inkChg>
        <pc:inkChg chg="add del mod">
          <ac:chgData name="Kokchun Giang" userId="67e2125d-ec8c-4323-9653-9824a2ad815f" providerId="ADAL" clId="{DCC54989-7FD2-5047-809B-27BA7E8DEEE2}" dt="2024-01-25T20:08:51.226" v="1978"/>
          <ac:inkMkLst>
            <pc:docMk/>
            <pc:sldMk cId="3308498511" sldId="334"/>
            <ac:inkMk id="1011" creationId="{471ED9AA-5DED-2C41-7CF8-045BFD6BB2F0}"/>
          </ac:inkMkLst>
        </pc:inkChg>
        <pc:inkChg chg="add del mod">
          <ac:chgData name="Kokchun Giang" userId="67e2125d-ec8c-4323-9653-9824a2ad815f" providerId="ADAL" clId="{DCC54989-7FD2-5047-809B-27BA7E8DEEE2}" dt="2024-01-25T20:08:51.245" v="2014"/>
          <ac:inkMkLst>
            <pc:docMk/>
            <pc:sldMk cId="3308498511" sldId="334"/>
            <ac:inkMk id="1012" creationId="{C849FD79-BA35-3701-3401-E0675134F876}"/>
          </ac:inkMkLst>
        </pc:inkChg>
        <pc:inkChg chg="add del mod">
          <ac:chgData name="Kokchun Giang" userId="67e2125d-ec8c-4323-9653-9824a2ad815f" providerId="ADAL" clId="{DCC54989-7FD2-5047-809B-27BA7E8DEEE2}" dt="2024-01-25T20:08:51.245" v="2013"/>
          <ac:inkMkLst>
            <pc:docMk/>
            <pc:sldMk cId="3308498511" sldId="334"/>
            <ac:inkMk id="1013" creationId="{5152FA09-40FC-EEE2-69B9-C67E10DD6C31}"/>
          </ac:inkMkLst>
        </pc:inkChg>
        <pc:inkChg chg="add del mod">
          <ac:chgData name="Kokchun Giang" userId="67e2125d-ec8c-4323-9653-9824a2ad815f" providerId="ADAL" clId="{DCC54989-7FD2-5047-809B-27BA7E8DEEE2}" dt="2024-01-25T20:08:56.759" v="2070"/>
          <ac:inkMkLst>
            <pc:docMk/>
            <pc:sldMk cId="3308498511" sldId="334"/>
            <ac:inkMk id="1016" creationId="{F9286CB4-5EEE-F0FF-2325-6A99E4D4820E}"/>
          </ac:inkMkLst>
        </pc:inkChg>
        <pc:inkChg chg="add del mod">
          <ac:chgData name="Kokchun Giang" userId="67e2125d-ec8c-4323-9653-9824a2ad815f" providerId="ADAL" clId="{DCC54989-7FD2-5047-809B-27BA7E8DEEE2}" dt="2024-01-25T20:08:56.755" v="2064"/>
          <ac:inkMkLst>
            <pc:docMk/>
            <pc:sldMk cId="3308498511" sldId="334"/>
            <ac:inkMk id="1017" creationId="{0297AEBF-6A99-C1F0-A7A9-1E564F60288B}"/>
          </ac:inkMkLst>
        </pc:inkChg>
        <pc:inkChg chg="add del mod">
          <ac:chgData name="Kokchun Giang" userId="67e2125d-ec8c-4323-9653-9824a2ad815f" providerId="ADAL" clId="{DCC54989-7FD2-5047-809B-27BA7E8DEEE2}" dt="2024-01-25T20:08:51.237" v="1998"/>
          <ac:inkMkLst>
            <pc:docMk/>
            <pc:sldMk cId="3308498511" sldId="334"/>
            <ac:inkMk id="1018" creationId="{1FF54A50-75AD-D79F-DA92-D2CDE8964FEB}"/>
          </ac:inkMkLst>
        </pc:inkChg>
        <pc:inkChg chg="add del mod">
          <ac:chgData name="Kokchun Giang" userId="67e2125d-ec8c-4323-9653-9824a2ad815f" providerId="ADAL" clId="{DCC54989-7FD2-5047-809B-27BA7E8DEEE2}" dt="2024-01-25T20:08:51.241" v="2006"/>
          <ac:inkMkLst>
            <pc:docMk/>
            <pc:sldMk cId="3308498511" sldId="334"/>
            <ac:inkMk id="1019" creationId="{9F3788C5-FD89-353D-B4D0-1D419C9374F6}"/>
          </ac:inkMkLst>
        </pc:inkChg>
        <pc:inkChg chg="add del mod">
          <ac:chgData name="Kokchun Giang" userId="67e2125d-ec8c-4323-9653-9824a2ad815f" providerId="ADAL" clId="{DCC54989-7FD2-5047-809B-27BA7E8DEEE2}" dt="2024-01-25T20:08:51.254" v="2028"/>
          <ac:inkMkLst>
            <pc:docMk/>
            <pc:sldMk cId="3308498511" sldId="334"/>
            <ac:inkMk id="1020" creationId="{C9E3AA81-97EA-0BD2-F54F-74731A163446}"/>
          </ac:inkMkLst>
        </pc:inkChg>
        <pc:inkChg chg="add del mod">
          <ac:chgData name="Kokchun Giang" userId="67e2125d-ec8c-4323-9653-9824a2ad815f" providerId="ADAL" clId="{DCC54989-7FD2-5047-809B-27BA7E8DEEE2}" dt="2024-01-25T20:08:56.750" v="2061"/>
          <ac:inkMkLst>
            <pc:docMk/>
            <pc:sldMk cId="3308498511" sldId="334"/>
            <ac:inkMk id="1021" creationId="{B5A931D9-6BEF-814D-84F5-0A68C5329016}"/>
          </ac:inkMkLst>
        </pc:inkChg>
        <pc:inkChg chg="add del mod">
          <ac:chgData name="Kokchun Giang" userId="67e2125d-ec8c-4323-9653-9824a2ad815f" providerId="ADAL" clId="{DCC54989-7FD2-5047-809B-27BA7E8DEEE2}" dt="2024-01-25T20:08:51.242" v="2007"/>
          <ac:inkMkLst>
            <pc:docMk/>
            <pc:sldMk cId="3308498511" sldId="334"/>
            <ac:inkMk id="1022" creationId="{A6504FE3-2F91-9739-7787-9F7413F74CC7}"/>
          </ac:inkMkLst>
        </pc:inkChg>
        <pc:inkChg chg="add del mod">
          <ac:chgData name="Kokchun Giang" userId="67e2125d-ec8c-4323-9653-9824a2ad815f" providerId="ADAL" clId="{DCC54989-7FD2-5047-809B-27BA7E8DEEE2}" dt="2024-01-25T20:08:51.248" v="2018"/>
          <ac:inkMkLst>
            <pc:docMk/>
            <pc:sldMk cId="3308498511" sldId="334"/>
            <ac:inkMk id="1023" creationId="{EF75D593-7EC2-AD08-3922-81F31570FC7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5" creationId="{C3156BA2-4C4F-EAD6-1806-6CECDE263F04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6" creationId="{BD57975E-715E-41AC-A4F2-0E3CBA432C0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7" creationId="{C575CBD8-B841-A175-3F65-525B2024DBD0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8" creationId="{F7E6D14F-0767-4520-6D01-75E9A6FC4DD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29" creationId="{9555A5D5-FC8E-3513-FDF9-F075A5EB136E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0" creationId="{A509F6B6-592B-9DBA-B250-B8BC603F8BF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1" creationId="{85006267-AB85-CB9C-9532-39361C43839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2" creationId="{95941DAD-A668-A7E9-BB8C-03D396DFC147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3" creationId="{E87962B0-C76A-1583-7108-476921B40CCC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4" creationId="{F28C4668-4272-8494-8549-413B74AA2077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5" creationId="{3B7FC35E-3460-FC0A-E5A4-1B6311BD766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6" creationId="{0E1F82EB-A36D-E130-0DA2-CA7D3EB9A828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7" creationId="{26EE2B95-2EB9-D967-A299-7A25E8D102D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38" creationId="{D960ECB5-8B93-8162-A0A5-584B53CBFB85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2" creationId="{599193CD-808F-6DB0-1540-E02D08EAD52B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3" creationId="{2C9BDFEC-C374-BB41-BC9C-E9BD597238E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4" creationId="{4881AB8A-CE06-866D-1AF3-DDADA32D7CD2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5" creationId="{68DACD94-A92F-1FA5-B26B-951F2EE80E4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6" creationId="{9C10787D-014B-E690-FE83-B29C8196B8CE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7" creationId="{7D2BE845-2519-CFA4-CC4F-173BB8153EA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8" creationId="{AEADFEF0-33B1-A44A-4DAE-D7FDF686761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49" creationId="{EFAD604B-65DD-CA4B-D0B6-4CA641F9871F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0" creationId="{CCCCBE9C-1A2C-D04A-2370-20FD8471F35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1" creationId="{F3A34968-C74C-0403-F0C0-53C7CB8E3234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2" creationId="{3E20DFEE-9CA0-B3E8-2238-C730EDFC52BD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3" creationId="{173C6623-DF15-93EF-D196-B61915065EE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4" creationId="{A4D7A7A8-DE28-AF14-B391-F386BC47BC89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5" creationId="{24320172-0AC6-CA58-4501-2402941A1123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6" creationId="{0D2C07CB-670E-C874-69E4-56A25CED7795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7" creationId="{D8451E4C-29F1-7AA5-64C2-89E58A4FA48A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8" creationId="{304F8CC3-0F3B-42A8-B19C-A818DA892830}"/>
          </ac:inkMkLst>
        </pc:inkChg>
        <pc:inkChg chg="add mod">
          <ac:chgData name="Kokchun Giang" userId="67e2125d-ec8c-4323-9653-9824a2ad815f" providerId="ADAL" clId="{DCC54989-7FD2-5047-809B-27BA7E8DEEE2}" dt="2024-01-25T20:09:24.063" v="2119"/>
          <ac:inkMkLst>
            <pc:docMk/>
            <pc:sldMk cId="3308498511" sldId="334"/>
            <ac:inkMk id="1059" creationId="{F2167B0F-8548-ADC1-06A7-4CA192572CFE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1" creationId="{ECF9B8FE-0C48-358C-25C3-BBBCFB4F0609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2" creationId="{58211DF6-8E01-81A3-D527-3E0F1452CED6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3" creationId="{2014611E-A997-3C5B-C4EB-399F482E41EB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4" creationId="{07D07AB8-EFA9-5C2B-F92C-AECCD356613F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5" creationId="{21A814CF-AA2F-DBC7-32AC-0B63F0126236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6" creationId="{B687ED65-6694-984C-38C3-93E716B44CE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7" creationId="{FBB15C3F-22CA-FFB8-683F-7AFFB1B6DB2A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8" creationId="{55EE4982-ECD2-1903-4447-1D6F3EAA962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69" creationId="{7F616D14-091A-1414-30EB-698111042FC4}"/>
          </ac:inkMkLst>
        </pc:inkChg>
        <pc:inkChg chg="add mod">
          <ac:chgData name="Kokchun Giang" userId="67e2125d-ec8c-4323-9653-9824a2ad815f" providerId="ADAL" clId="{DCC54989-7FD2-5047-809B-27BA7E8DEEE2}" dt="2024-01-25T20:09:30.267" v="2130"/>
          <ac:inkMkLst>
            <pc:docMk/>
            <pc:sldMk cId="3308498511" sldId="334"/>
            <ac:inkMk id="1070" creationId="{06533860-EF2A-70E5-8A89-462D50A8FA6A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3" creationId="{38B9800E-87F8-08D6-C1B8-4198FAD58AFC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4" creationId="{7593BA01-0CC8-C8EC-26D8-95BF1223E160}"/>
          </ac:inkMkLst>
        </pc:inkChg>
        <pc:inkChg chg="add mod">
          <ac:chgData name="Kokchun Giang" userId="67e2125d-ec8c-4323-9653-9824a2ad815f" providerId="ADAL" clId="{DCC54989-7FD2-5047-809B-27BA7E8DEEE2}" dt="2024-01-25T20:09:33.946" v="2134"/>
          <ac:inkMkLst>
            <pc:docMk/>
            <pc:sldMk cId="3308498511" sldId="334"/>
            <ac:inkMk id="1075" creationId="{271CA126-8C2F-6702-22D2-3175C2BA86B9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7" creationId="{6579F02C-C20C-08E1-5C0E-E0D27975D022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8" creationId="{076EE6D3-DA92-B7B4-10B0-064488A67D79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79" creationId="{1621B678-B56E-68F4-75DE-5BE9244B7884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0" creationId="{3E96D2BC-CCBC-E163-34A5-810FF7D5C98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1" creationId="{AECDCB47-3EB4-0760-BA89-F9B9CFAB4824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2" creationId="{97D0470B-5215-2069-F64B-797D37604C7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3" creationId="{191E91BD-BC7A-F11B-DFE5-1D460E502EB1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4" creationId="{34609D5F-EF3F-8EEE-0B00-0FDA5F2734AF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5" creationId="{C1ACAFC7-BD2A-470B-76AB-310576FAEBD5}"/>
          </ac:inkMkLst>
        </pc:inkChg>
        <pc:inkChg chg="add mod">
          <ac:chgData name="Kokchun Giang" userId="67e2125d-ec8c-4323-9653-9824a2ad815f" providerId="ADAL" clId="{DCC54989-7FD2-5047-809B-27BA7E8DEEE2}" dt="2024-01-25T20:09:38.312" v="2145"/>
          <ac:inkMkLst>
            <pc:docMk/>
            <pc:sldMk cId="3308498511" sldId="334"/>
            <ac:inkMk id="1086" creationId="{FB3B397B-60E9-BC9F-D1A9-48DEC3DAE532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89" creationId="{CCB6BC41-7EA1-2EFF-5731-4275774865B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0" creationId="{4CC1DDD4-244A-29E3-CB07-0E23A6D13C5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1" creationId="{B3674EEA-CE6A-B7F8-9594-3798EE43F95A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2" creationId="{C36E9A8C-EAAD-419A-DCB6-D2206CB0EA99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3" creationId="{694C9CC4-0553-C2BE-4C04-6A843A0015DD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4" creationId="{1E1EA4EE-205E-57D1-D761-B7885896CDF5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5" creationId="{E66EA675-0E1D-1E8F-04B1-4B63918C1BA0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6" creationId="{01C0B124-A160-BC73-65DC-DE0DC805A553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7" creationId="{5AE045AB-0E7F-FC34-A580-054DFEBDDC41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8" creationId="{CFDC462B-D2F1-9A0E-456E-B32F87F05F90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099" creationId="{D3C06E9C-7906-CE23-A696-172B0C5CB7A8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2" creationId="{6DBDA937-241F-BDA4-4E47-1CC74B6F9AA2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3" creationId="{989FE933-8303-F935-7C94-2A9A23D7E90F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4" creationId="{4A2290B6-7B83-ED32-D0A6-532C4D985416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5" creationId="{D4F41EA1-7C97-B3ED-CF0D-0D7015A7377D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6" creationId="{DC604C2B-E8D3-7F14-4F7E-3AC56D2A2A0F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7" creationId="{E54E3F13-E919-2923-8015-3CF03AA96E9E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8" creationId="{9F9D3BDC-E916-8243-4D12-3F2EC1D37EB6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09" creationId="{6009E81A-C367-802B-D7AB-2ADDFB909158}"/>
          </ac:inkMkLst>
        </pc:inkChg>
        <pc:inkChg chg="add mod">
          <ac:chgData name="Kokchun Giang" userId="67e2125d-ec8c-4323-9653-9824a2ad815f" providerId="ADAL" clId="{DCC54989-7FD2-5047-809B-27BA7E8DEEE2}" dt="2024-01-25T20:09:55.145" v="2167"/>
          <ac:inkMkLst>
            <pc:docMk/>
            <pc:sldMk cId="3308498511" sldId="334"/>
            <ac:inkMk id="1110" creationId="{4B9B9BB3-FFE4-3E14-B12E-64192C47C595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2" creationId="{FB9281DF-EAC5-D893-971C-FEC3DD6E095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3" creationId="{91BDB40B-B12A-6220-B554-B45CF81A415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4" creationId="{97B97358-8B5D-11F6-5B58-4C08EDA8917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5" creationId="{A8C5233F-1DE7-23D4-AA9F-9CB827EAE16F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6" creationId="{18E2BA9D-F6CC-91E3-FE7F-58505CF90BC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7" creationId="{8B7EC528-3D2F-146A-C5EE-B263C4A62D6A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8" creationId="{C0F483E4-1240-6AD1-610D-C056CBA5485A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19" creationId="{A50A79DA-F87D-B7AB-40AD-BDFD62B4EAF2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0" creationId="{18DAD9EE-0E15-E5A0-BDF4-2975FC74FE9B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1" creationId="{939138C0-61E4-2CAA-C93F-97798116E378}"/>
          </ac:inkMkLst>
        </pc:inkChg>
        <pc:inkChg chg="add mod">
          <ac:chgData name="Kokchun Giang" userId="67e2125d-ec8c-4323-9653-9824a2ad815f" providerId="ADAL" clId="{DCC54989-7FD2-5047-809B-27BA7E8DEEE2}" dt="2024-01-25T20:10:00.261" v="2179"/>
          <ac:inkMkLst>
            <pc:docMk/>
            <pc:sldMk cId="3308498511" sldId="334"/>
            <ac:inkMk id="1122" creationId="{0E9C19A4-8B39-BC1F-7E24-31B7069FE45A}"/>
          </ac:inkMkLst>
        </pc:inkChg>
        <pc:cxnChg chg="del">
          <ac:chgData name="Kokchun Giang" userId="67e2125d-ec8c-4323-9653-9824a2ad815f" providerId="ADAL" clId="{DCC54989-7FD2-5047-809B-27BA7E8DEEE2}" dt="2024-01-25T18:15:50.390" v="1584" actId="478"/>
          <ac:cxnSpMkLst>
            <pc:docMk/>
            <pc:sldMk cId="3308498511" sldId="334"/>
            <ac:cxnSpMk id="392" creationId="{9FC22917-FC6B-583B-154A-40C2CEF11A79}"/>
          </ac:cxnSpMkLst>
        </pc:cxnChg>
        <pc:cxnChg chg="add mod">
          <ac:chgData name="Kokchun Giang" userId="67e2125d-ec8c-4323-9653-9824a2ad815f" providerId="ADAL" clId="{DCC54989-7FD2-5047-809B-27BA7E8DEEE2}" dt="2024-01-25T20:03:50.656" v="1672" actId="1076"/>
          <ac:cxnSpMkLst>
            <pc:docMk/>
            <pc:sldMk cId="3308498511" sldId="334"/>
            <ac:cxnSpMk id="476" creationId="{29F3A650-D025-D907-0F63-B83DC712AE30}"/>
          </ac:cxnSpMkLst>
        </pc:cxnChg>
        <pc:cxnChg chg="add del mod">
          <ac:chgData name="Kokchun Giang" userId="67e2125d-ec8c-4323-9653-9824a2ad815f" providerId="ADAL" clId="{DCC54989-7FD2-5047-809B-27BA7E8DEEE2}" dt="2024-01-25T20:13:59.925" v="2216" actId="478"/>
          <ac:cxnSpMkLst>
            <pc:docMk/>
            <pc:sldMk cId="3308498511" sldId="334"/>
            <ac:cxnSpMk id="478" creationId="{732C69BB-08DB-13A9-1D90-787D70190327}"/>
          </ac:cxnSpMkLst>
        </pc:cxnChg>
        <pc:cxnChg chg="del">
          <ac:chgData name="Kokchun Giang" userId="67e2125d-ec8c-4323-9653-9824a2ad815f" providerId="ADAL" clId="{DCC54989-7FD2-5047-809B-27BA7E8DEEE2}" dt="2024-01-25T18:15:50.390" v="1584" actId="478"/>
          <ac:cxnSpMkLst>
            <pc:docMk/>
            <pc:sldMk cId="3308498511" sldId="334"/>
            <ac:cxnSpMk id="839" creationId="{0B2E7361-19C6-B2DB-EABC-D7B66BD31E61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4.7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40 9700,'6'-4'3283,"0"1"-2678,-6 3 2734,0 0-2801,6-14-90,-5 10-223,5-10 43,-6 14-357,0 0-1,0 13 90,0 9 23,0 19 55,0 8-33,0 7-45,0 1-56,0-2-23,-1-3-77,-1-9-148,-2-6-155,1-9-516,0-10 68,1-7-337,1-6 407,1-3 0,0-2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6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1 14350,'-18'90'78,"1"-6"-78,10-39 0,2 1-112,2-4 112,3-8-537,0-6-472,8-11 135,3-8-740,9-5 102,2-6 1344,0-9 168,-2-6 1187,-4-7 102,-5 0 269,-4 1 21,-5 1-659,-1 3-260,-1 1-458,-7 2-90,-5 2 90,-11 2-202,-5 2 0,-3 5-34,1 2-11,3 3-358,1 11-168,14-2-348,1 11-258,11-6-660,6-1-1122,2-5 2959,7-4 0,-7-3 0,-1-1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9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4 19034,'-5'-3'-9831,"1"2"9319,7 17 0,-2-8 1,0-2-1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9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8 13902,'-2'-4'2229,"0"1"-906,2 3-1155,-20 11 11,5 6 46,-18 16 10,10 4 90,1 6 22,5-1-202,6 1-122,7-2-23,2-4-90,8-4-22,9-9-425,11-9-405,12-7-683,7-6-907,5-16-1042,-15 1 3574,-3-14 0,-24 14 0,-1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9.7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0 18642,'-9'98'716,"-2"-1"-592,-1-18-124,-1 4-973,1-2 760,2-6-199,2-10-518,1-16-343,0-12-923,2-14-1569,1-12 3765,0-7 0,3-4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0.0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1 221 19381,'49'-28'-964,"0"0"1,39-19-449,-49 35-314,-2 3 1,-6 5 1098,-7 3 627,-6 1 380,-8 0 730,-3 7 66,-3 4-246,0 9-67,1 3-180,0 1-201,-1 2-78,1 0-79,-2-1-180,-2-3-122,3-5-23,-3-3-146,1-7-359,0-3-178,2-3-11,-1-1-1301,2-12-593,0-8 806,-1-19 975,0-11-1815,-3-10 2622,-1-6 0,0 27 0,0 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0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 10305,'7'-13'7810,"8"27"-8068,2 20-302,7 17-34,-9-11 246,3 1 12,-4 0 68,2-2 100,-3-3 44,-1-2 12,0-5 12,-1-1-12,0-6 112,-1-3 0,-2-4 56,0-3 100,-3-3 102,-1-4 168,-2-2 67,1-2-34,-1-1-156,2 0-225,1-7 0,4-1-257,8-17 134,-2 5 45,5-7-11,-4 10 0,-1 2 0,1 0-157,1 3-45,1-1 146,-1 3 67,0 2 179,-1 4 23,-1 3 78,1 1-90,0 3 0,2 3-66,0 4-23,1 0-11,1-2-90,1-3-11,-2-3-113,0-2-134,-2-3-246,-2-7-190,-3-7 111,-4-7 90,-5-3 190,-2 0 169,-1-1 280,-16-1 246,1 11 201,-13 3 225,5 13 90,1 17-247,2 9 22,-1 21 46,7 11-135,5 4-292,5 3-324,27 13-314,7-27-605,31-2-1480,5-35-3988,-14-9 6409,-3-13 0,-33 7 0,-3-7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7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15482,'14'90'1333,"-3"-7"-1086,-7-41-57,-2-2-179,-1-6-11,-1-5-168,0-5-504,0-7-336,0-4-539,0-5-1008,0-4-817,0-2 3372,0-2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7.4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1 154 16019,'54'-33'97,"0"0"0,-4 1 1,-5 7-42,-1 11-23,-4 4-33,-6 6-11,-5 2-34,-5 2-78,-6 0 112,-6 0-34,-4 2 45,-4 4 134,-2 5-89,-2 7 68,-4 2-80,-7 4-33,-6 1-135,-5 2-111,-3-2-247,1 0-168,2-5-448,5-4-505,5-6-896,6-5 2510,3-3 0,3-2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7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94 14686,'55'22'348,"-9"-8"-292,-33-20-56,-2-6-90,1-4-79,-4-1-66,-1 0 202,-5 1-79,0 2-101,-2 2 157,0 2 56,-1 5 157,-4 1-135,-2 3 23,-6 1-12,0 0 180,0 9 34,2 5 89,2 12-168,2 3 45,3 3 11,3 10-224,13-13-45,4 3-268,12-17 66,5-7-291,1-4-380,5-3-281,-1-5-2073,17-20 23,-28 8 3249,7-15 0,-31 23 0,-1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8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47 9913,'5'0'2846,"-1"0"-1849,-4 0-650,3 26-257,-2-14-68,2 17-10,-4-23-1,1-4 56,-1-1-246,1-8-179,0-5 10,0-8 269,0-3 79,10 2 0,5 3-22,13 6-381,5 6-852,3 3-1546,-11 3 2801,-3 0 0,-16 0 0,-2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8.5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1 15359,'-36'45'1635,"5"4"-1254,22 3-45,1 10 1,3 13-214,3 6-67,1 4-56,1-1-33,0-5-135,5-5-169,-1-9-66,4-7-191,-2-12-336,-3-12-471,0-12-638,-2-12 246,-1-6-2420,0-7 4213,0-8 0,0 6 0,0-6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7.2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 16826,'26'55'628,"-5"-11"-561,-16-32-45,1-5-22,3-4-67,1-2-392,7-4-449,6-10 785,7-5 78,7-9 11,0 3 34,-1 5 124,-6 7 268,-7 6 314,-6 4-381,-4 5-169,1 17-178,-4-2-740,3 13-1345,-4-11-2610,-2-10 4717,-1-2 0,-4-8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8.7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0 184 16681,'87'-49'-494,"-12"6"-536,-37 22-752,-1 2-268,-1-2-494,-13 9 2544,-5-1 0,-14 10 0,-2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8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58 14327,'12'68'-67,"-1"-15"67,1-48-414,20-50-382,-21 22 606,15-34 178,-26 36-10,-1 6-180,-3 3-268,1 6-516,-1 3-1076,3 2 1173,0 1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9.2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56 11773,'11'36'2308,"-1"-11"-2341,2-53 21,-2 6-200,9-4-203,-2 11-157,5 2-660,1 6-1323,-5 3 2555,-1 3 0,-12 1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19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15090,'0'58'1636,"1"-11"-1558,0-41-67,2-3-11,-1-2-89,1-1-113,1 0 180,3-3-315,2-6-436,3-6 78,3-7 169,1 0 179,1 2 145,-1 2 202,-2 5 269,-1 2 223,-4 5-111,-2 3 34,-3 2-23,-1 1 0,1 0-67,0 0-89,2 4 33,1 3-68,-1 3 46,-1 1-90,-1-4-101,-2-1-12,2-4-44,-2-1-56,0-1-44,1 0 21,1 0 68,1 0-202,9 0 213,-3-2 0,5 0 135,-5-1 245,0 1-100,-3 2-122,2 0-12,-3 0-68,5 0-78,-3 0-281,5 3-615,-5-1-370,2 1-560,1-2-1828,0-1 3654,-2 0 0,-3 0 0,-5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20.3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16793,'-17'41'1501,"3"-5"-1232,10-22-123,2-1-146,2-6 0,0-3-23,0-1-77,0-2-124,4 0 22,2-1-112,5-1-179,2-6 235,1 0 101,-1-5 157,-2 3 79,-3 3 212,-4 3 79,-1 2-45,-2 1-157,0 0-45,1 0-44,1 0 10,2 1-77,-1 3 10,1 2-44,1 2 22,-2-1-79,1-2-212,-1-3-460,0-1-739,3-1-247,1 0-1008,5-7-841,-4 1 3586,1-6 0,-7 7 0,0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20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51 10720,'11'-4'6633,"27"12"-6275,-27 2-99,23 8-2,-26-7-89,-2-3-22,-1-3-113,-2-3-33,0-1-22,1-1-56,-2 0-102,4 0-88,1-6-551,6-5 1,7-6 471,1-4 347,5 3 45,-4 3 134,0 4 359,-6 4 44,-4 4-122,-4 2 44,0 2-33,8 21-359,-3-4-11,4 17-79,-6-12-22,-3-6-22,-1-5-158,-1-5-413,-2-5-1021,0-1-1545,1-1-2971,-3 0 6130,3-1 0,-5 1 0,2-2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20.9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18205,'-9'20'414,"1"2"-22,-1 4-78,2 0 22,2-1-78,3-1-23,1-1-112,1-2-89,3-3-34,6-2-11,5-4-191,6-5-470,3-3-460,1-2-840,5-7-1378,5-7-3250,-8-2 6600,-1-6 0,-18 11 0,-1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21.3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28 211 13846,'0'9'4157,"0"-1"-3384,0-8-426,0 0-347,30-3-201,-16-6-79,25-7-483,-24-5 214,-2-4-123,-3 0-807,-5-4 1345,-2 1 22,-3 1 112,-10 5 123,-2 8 348,-11 6 301,-2 7 327,0 9-259,2 9-33,5 13-112,6 11-135,6 9-202,4 5-179,2 4-78,7-3-101,8-4 0,12-9-89,12-9-303,6-11-662,8-8 1,5-8-5748,-15-5 6801,-5-5 0,-27 2 0,-3-2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30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492 2782 13341,'0'11'225,"0"-1"-1,0-10 112,0 0-247,35 15 169,-18-8-124,31 13-55,-25-13-12,1 2-67,1-1-56,1 2-22,1 1-12,3 0 34,1 1-56,2-1 11,3 1 79,-1-1-1,2 1-55,1-1 56,0 0-1,0-1 12,2-1 0,0 0 22,4 0 11,3 0-10,4-1-12,4-2-23,3 1 12,2 1 11,2-1-11,1 0-11,5-1-23,-1-4 28,-16 1 0,1-1-128,27-1 122,-27 1 1,-1 0-23,17 1-78,26-1 22,-24-1-404,18-1 91,-29 0 134,-1 0 112,-1 0 0,1 0 45,0 0 32,0 0 69,-1 0-34,23 0 56,-19 0 22,17 0-10,-24 0-12,1 0 22,-1 0-22,0-1 0,-3-1-56,21-6-34,-16 1 34,16-4-257,-21 5 89,1 1 22,-1 3 135,0 0-146,-2-1 124,-2 1 89,-1-3 0,16-1-45,-14-1 0,14-2-1,-16 3 35,2-2-45,1 1 0,0-1 56,-1 1 203,19-1-181,-16 3-11,13-1 34,-22 3-11,0 0 22,-2-2 33,-2 1-44,0-1 67,-3-1-112,1 0-358,17-3 358,-12 2-136,14-1 13,-15 2 34,1 1 89,-1 1 33,1-1 90,-3 1-123,19-6 248,-15 1-248,13-4-348,-18 1 325,0 0-100,2-1-67,1-3-382,0-1 192,2-2 380,1-1 548,21-7-492,-17 7 79,13-7-12,-23 11-56,-2-1-22,2 0 392,0-1-280,2 1 179,17-8 146,-13 6-191,11-7-123,-20 8 1,0 0-24,-3 0 113,1 1-202,-2-3-56,0 2 45,-1-2-247,12-7-3223,-8 6 3425,8-6-12,-12 8 12,-3 0 0,1-1 68,-3 0 122,-1 0-56,-2-1 57,5-7-113,-5 5 3359,4-7-3437,-5 9 0,-3 0 34,1 2 33,-2 0-101,-1 2 34,0 1-33,5-10 77,-5 5-44,5-10-33,-6 9-34,1-3-90,-2 2 157,5-14 78,-6 8-78,3-7 247,-7 11-158,-1 3 326,-1-1-67,-2 0 10,-2-1-33,0-4-314,-2 0-22,2-5-79,-1-1 56,1-19 34,-1 12 34,-1-14-23,0 18 180,0-1-147,0 1 91,-4 1 123,-3 0-213,-10-15-45,2 11 78,-3-10-78,4 18 0,-1 1-11,0 3 11,-4 0-67,0 2 56,-1 1 11,-2 0 67,-10-8-56,7 9-11,-8-7 23,12 10-23,0 2 0,-1-2-90,-12-10-44,7 6 54,-11-11-54,12 11 78,-3-3 56,-1 4-34,-2-2 68,-2 4-68,-4-1 68,-2 2-68,-5 2-55,-1-2-12,-3 3 45,-1-2-369,0 3 89,-1 0 313,1 2 23,1 1 0,0 2-11,0 2 11,0 2 0,3 0-22,1-1 22,5 0 0,0-4-45,1 0 34,-2 1 11,-2-2 11,-2 0 11,0 0 23,-25-7 11,17 7 22,-19-5 113,25 7-102,1-1-44,2 3 190,2 0 23,2 0-157,0 3-12,1 1-55,-2 1 55,1 1-43,-22 2-24,14 1-22,-16 1 12,18 0-12,-2 0-23,-1 0-101,-28 0 124,17-2-11,-21 1 11,23-3 0,2 1 11,-1 0 124,-1 1-67,1 1-35,-24 1-22,21 0 12,-17 0-23,24 1 0,0 2 0,-2 1 11,-2 3 11,-2-2 1,-31 1-12,25-2 23,-18 0 10,33-3-21,2-1 55,5 0-67,0 0 23,4 0-34,2 0 0,3 0 0,1 0 0,0 0 11,-1 0-11,0 0 0,-1 0 0,2 0 0,0 0-11,-1 0 11,-1 0 0,-3 0 0,-3 1 0,-21 3 0,13 1 11,-13 3-11,18-1 0,1-1 0,-3-2 0,2 1 0,2-2 0,-17 7 0,17-2 11,-13 4-11,18-3-11,0 1 11,1 0 0,2 1 11,2 1-11,-11 5 0,11-2 0,-11 2 0,12-4 0,-6-3-11,0 3 11,-4-1 0,1 3 0,0 0 0,1 2 0,-16 8 0,15-6 0,-12 5 0,22-7 0,1 1 11,2 1-11,1 0 12,-1 1-1,-2 0-11,-2-1 11,-24 13 0,13-8 12,-16 10-23,18-10 67,1 0-11,2 0-45,4-2 0,1-1 23,-8 6 78,12-7-101,-7 5 0,15-10 0,2-1 1,2-2-12,1 0 11,1-2-11,1 3 22,0-2-22,0 4 0,-2 1 11,-11 13 1,3-5-12,-8 7 0,7-8 0,3-2 0,0 0 0,3-1 0,-1 0 0,2 0-12,1-2-21,-1 7 33,7-8 0,-1 7 0,8-8 0,-1 3-11,2-1 11,0 0-12,0 1 24,-1 10-12,2-5 0,-1 9 0,1-10 0,1 2 0,-3 1 11,1 1-3403,-3 4 3392,1-3 0,0 3 0,0 8 0,2-9-11,0 6 11,2-12 0,0 11 3392,0-9-3359,0 9-10,0-11-1,2-1-22,3 0 11,4 1 34,3-1-34,2 2-11,1-1 11,11 14 1,-2-8 32,6 11-44,-5-10 0,-2 1 12,1-3-12,-1 0 0,0-1 11,-2-1 0,-1 2 0,-3-1-11,-2 0 0,-1-2 0,0 0 34,1 0 44,2 2-78,4 2 23,0 0-23,1-3 44,10 10-44,-10-12 23,6 5-23,-12-13 0,-5-3-11,-2-2-23,-3-2-828,-2-2 862,1-1 0,-4-4 0,1-1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4.2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79 17185,'5'4'560,"2"-5"-527,9-16-33,2-1-257,-1 0-135,-3 5 0,-4 3 66,-4 7 226,-4 1 100,-1 2 11,-1 6 348,0 11-225,0 12 68,0 13-90,-4 3 89,-2 0 35,-3-3-225,1-7 34,2-5-45,4-12-101,1-6-179,1-7-639,0-3-628,0-2-637,0-7-4012,0-3 5348,0-10 0,0 9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7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10 16748,'-4'-5'1927,"1"1"-1669,3 56-101,2-10-157,1 48-101,2-24 67,-1 2-739,-2-3-840,-2-8-976,0-8-3932,0-24 6521,0-8 0,0-17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4.4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 17274,'1'-12'-5355,"1"5"5355,3 13 0,-2-3 0,0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4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35 15325,'-13'73'717,"4"-13"-684,8-47-335,1-1-3552,48-39 3484,-21 9 370,39-33 336,-34 22 359,-4 3 694,-4 7-313,-9 6-326,-5 7-88,-6 3-281,-3 3-124,-1 0 57,0 9-146,0 5 67,0 8-201,0 1-23,0-4-22,0-4-23,0-4-33,0-7-325,2-2-325,2-2 448,5 0-392,5 0 101,4-7 257,1-1 146,2-7 157,-3 3 67,0 2 203,-7 2 368,-2 6 34,-5 0-78,-2 2 78,-2 0-268,1 8 11,1 2-113,2 8-224,1-2-55,0-4-23,3-2-146,-1-4-212,2-3-662,3-1-101,3-2-560,6-1-1792,4-10-1266,-4 2 4739,0-8 0,-15 9 0,0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5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0 15168,'-5'73'414,"0"0"1,0 0 0,-1 29-1,-3-12-458,-9-5-1378,0-1 605,0-8 102,3-7-1302,-1-12-1769,7-27 3786,3-10 0,5-20 0,1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5.4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47 18978,'49'-15'-6,"-1"0"0,37-2-83,-34 42-158,-12 43 214,-11-23-90,-25 22-90,-20-49-169,-6-4-234,2-7-482,4-4-717,4-3-1289,5-12 224,5 1 2880,2-11 0,1 12 0,0 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5.9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1 127 17577,'33'19'45,"-7"-4"-90,-26-14-840,1-1-325,4-8 22,2-4-986,6-9 1412,5-1-627,6 1 1086,5 4 1726,68 2-1031,-55 9 68,44 4-12,-76 8 23,-3 4-124,-2 1 180,-3 0-1,-1 3-302,-1 1-89,0 2-135,0 3 22,0 0-78,0-3-213,0 0-235,5-6 135,3-3 346,6-5-112,2-2-55,1-2 145,1-10 45,-1-3 67,-3-12 101,-5-1 449,-5-1 448,-2-10-841,-7 14-213,-3-5 213,-4 18-224,-2 5-235,3 3-158,1 3-212,1 10-1064,5 15 246,0 2-673,5 7-929,4-19 3025,2-6 0,-2-8 0,-1-1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6.1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97 14978,'39'34'179,"1"1"0,27 19 112,-46-42 169,-3-7 201,2-2-168,-1-3-426,0-12 101,3-7-168,0-13-56,-1-8-190,-2 0-561,-3 3-537,-3 6-2108,-6 14 3452,-3 7 0,-4 9 0,0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56.5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51 126 19101,'59'8'-1838,"-10"-8"852,-28-12-56,-6-7 459,-6-3-1501,-4 0 818,-4 0 1266,-11 4 561,-6 6 1344,-13 5-158,-3 12-268,-2 14-190,4 15-650,3 19-113,9 8-10,9 3-483,5 1-21,20-4-12,13-8-258,26-12-370,14-13-1881,12-15-5683,-20-7 8192,-7-16 0,-36 8 0,-6-7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0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13061,'0'10'1658,"0"-2"-1153,0-8 134,4 58-348,1-25-56,3 48 202,-1-37-201,-3-1-12,-2 1 22,-2 0-224,0-3 46,0-4-68,0-5 0,-2-6-45,-1-7-11,1-7-101,0-6 0,2-3-739,0-2 873,0-13-78,4-6-134,5-12 90,17-13 542,19 17 1,6 5-196,2-2-56,45 11-135,-76 38 157,-4 4-90,-9 2 23,-4 0 56,-5 1-135,-6-2-33,-9 0-314,-27 4 68,3-13-191,-15-3-113,16-15 281,5-4-280,8-1-292,9-5-526,9-4-68,9-7 57,16-3-2857,26-7 4246,-6 8 0,2 2 0,-29 12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0.6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7874,'56'21'3114,"1"-1"1,-5-2 0,-10 0-3036,-26 2-68,1-5-11,0-4 0,1-5-11,2-2 33,3-3-44,2-3-213,6-11-1,0-7 68,2-9 79,-7 0 89,-3 6 78,-8 7 23,-4 7 179,-3 6 101,0 4 156,3 18 2,3 14-102,5 26-23,-6-6 1,-1 4-191,3 33-140,-6-31 0,-3-1 151,-2 15-33,-4-8 11,-12-12-202,-4-8 113,-16-9-124,-5-7-180,-9-8 34,-9-11-447,-6-5-573,-4-18-1949,2-14-6716,21-8 9801,13-10 1,22 24-1,5 4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4.9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267 23 17297,'-24'-15'605,"-2"8"-526,4 19 78,-5 7-101,-1 11-45,-4 1-11,2 5-45,2 2 23,5-1-203,8-2-66,7 0-113,5-5-301,6-3-405,11-6-55,11-8-1199,15-7-1681,-7-5 4045,1-4 0,-22 3 0,-3-4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8.2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0 258 15403,'0'-4'1715,"0"1"-1603,0 3-224,76-55 0,-33 31-527,8-10 0,1 2 348,-1 18-1827,-7 5 79,-5 7 313,-7 5-526,-8 11 1748,-7 9 504,-8 11 2185,-4 1-527,-4-1-358,-1-5 78,0-6-414,0-6-348,0-7-78,0-4-437,0-4-191,0-2-627,0-7-168,0-3 212,3-9 416,5 0 212,6-1-101,6 3 146,7 1 370,4 3 213,4 2 89,5 1-179,-1 2 34,-1 0 358,-4-1-370,-5 1-246,-5-1-90,-6 2-167,-6 1 88,-4 3-100,-3 1 0,-3-3-56,0 0-235,-2-5-134,1-2-80,-1-2-313,0-3 673,-1 1 44,-5 2 101,-3 5 202,-6 4 246,0 4 347,-2 15 68,0 11-270,0 19 35,4 10-336,6 2-225,2-2-67,5-7-56,12-9 45,6-10-583,15-14-1165,8-7-1883,-9-12 3642,1-9 0,-21 6 0,-2-4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5.3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15 12266,'4'-2'2095,"-1"1"-1815,-3 1-134,-26 56-102,20-30-77,-19 41 33,25-48-179,1-5 179,7-5 0,4-4 89,10-3-89,1-5 0,2-9 101,-1-6-56,-5-9 124,-6 0 133,-6 0-302,-5 3 0,-2 1-22,-5 5 22,-5 4-213,-5 4-639,-4 6-2319,-2 2 1121,9 6-1233,1-1 3283,10 2 0,1-2 0,0-2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5.8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0 15639,'-3'63'67,"-1"-7"-78,1-28 11,0-5-90,3-7-324,0-7-326,0-5 594,6-3-268,5-1 291,10-7 89,6-6 68,1-9-34,-1-3 179,-1 1 269,-6 5 146,-3 4-247,-7 4-44,-6 7-147,-2 2-111,-2 2 403,0 5-156,0 9-236,0 9 67,0 7-123,0 6-33,1-15-169,5-1-146,3-16 124,8-3-638,6-10-158,7-7 337,3-10 637,1-6 46,-3 3 191,-4 4 425,-7 6 203,-8 8-315,-6 4-135,-4 5 237,-2 1-394,0 9-200,0 2-12,0 8 0,0-2-404,0-5-67,0-2-425,0-4-1099,5-3-469,-2-1 2464,7-2 0,-7 1 0,1-1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6.2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 0 16490,'-4'51'224,"0"0"0,-6 38-145,-4-50 167,1-3-179,3-7-22,2-8-90,4-7 34,2-5-314,2-5 68,0-2 201,0-2 89,12-8 12,1-2-11,12-7-34,-2 4 0,1 2 78,-3 6 23,-3 2-101,-2 3 235,-5 2-100,-2 8 100,-6 6-190,-1 11 11,-2 5 100,-6 2-156,-5 0 158,-5-3-158,-5-5-11,4-7-180,0-8-661,3-6-571,3-4-885,4-11-1457,4-1 3765,2-11 0,1 11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6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81 0 15482,'-9'90'851,"-2"-13"-817,-2-47-12,1-4-22,0-4-325,3-5-369,2-9-550,3-4-829,1-4 2073,2-9 0,1 6 0,0-6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7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17554,'21'58'292,"-4"10"67,-16 0-348,-1-26 34,0 5-90,0-46-22,0 0-348,2-1 347,5-1-178,5-6 246,5-2 67,3-5-44,-1 3 290,-1 2 24,-4 5-180,-3 2 156,-3 2-89,-2 6-89,-1 5 201,1 7-269,-3 4 68,0 1-90,-1-3-45,-1 0-45,2-10-437,2-2-459,3-8-796,5 0-806,8-11-203,8-3 718,7-12-560,18-11 4000,-15 15 1120,6-4-325,-27 20-257,-9 3-718,-5 3-212,-3 9-213,-1 8-314,-1 12-112,-5 6-23,-4 8-313,1-14-45,0-1-213,7-19-459,2-6-1211,0-1-1265,0-2 3148,2-9 0,-1 7 0,1-7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17.7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18607,'12'82'202,"-3"-11"140,-9-41-151,0-5-67,0-2-80,0-7 2,0-4-1,0-4 127,0-6-93,0 0-57,1-2 113,4 0 77,4 0-167,7 0 101,0-2-34,5 1-90,-4-2 101,0 2-123,-4 1 0,-3 0 12,-1 2 44,-2 4-56,1 2 0,-1 3-56,1-1 0,0-3-549,3-1-370,4-4-258,7-1-1254,7-1-303,9-7 537,5-5 1301,5-8 952,-2-1 459,-6 3 1760,-9 5 414,-12 4-885,-10 6-605,-6 1-67,-3 2-449,0 3-324,0 6-45,0 5 55,0 6-290,-3 3 78,-1 2-45,-3 0 0,2-1-45,1-2-101,3 2 90,0-10-257,2-1 33,5-10 156,5-2-77,6-1 111,2-8-11,-1-1 45,-2-6 12,-3 3 111,-2 6 45,-3 4 11,0 20 325,0 14-269,-1 25-56,-2 17-10,-2 7-113,-3 4-45,0-6-11,-10-7-67,-21 10 33,-7-32-369,-19 0-359,5-37-728,-3-15-1312,-1-24-5736,19-3 8538,9-19 0,21 25 0,4 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20.9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0 13678,'5'0'1714,"-1"0"-660,-4 0-920,0 17 124,0 2-180,0 16 12,0-1 156,-3-1-224,-1-4-22,-1-4 0,-1-5 12,3-7-80,1-4-88,2-6-80,0-1 113,0-2 123,9-11-112,3-5 11,11-12 68,3-2 33,3 0 0,1 2 123,-3 4-101,-5 6 158,-7 6 77,-9 7-246,-3 3 281,-3 2-102,0 10-22,0 5-101,0 11-67,0 0 34,0-2 22,0-7-101,0-5 45,0-7-112,4-2 22,2-3-167,7 0-225,8-8 34,4-4 268,6-7 180,2-2 0,-2 2 45,-4 5 628,-4 5-315,-9 5 113,-6 2-303,-6 2 124,0 7-158,2 4-56,2 12-78,-2-4-44,1 0-348,0-9-684,2-6 45,4-1-762,6-3-1008,6-4-2353,-3-3 5154,1-4 0,-13 4 0,-2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21.8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0 18138,'-13'17'862,"1"3"-784,-3 4 46,3 1-68,1-6-34,7-5-44,2-6-158,2-5-156,0-2 168,9-1-22,3-1 179,11-6 22,2-3 0,-2-5 0,-2 3 146,-7 3 235,-5 5-257,-6 1-35,-2 2 327,-1 1-416,1 5 34,1 2-90,2 2 22,1 0-66,2-4-349,2-2-122,5-2-224,1-1-471,7 0 123,0-4 538,5-5 224,0-4 370,1-3 202,-4 2 359,-4 3 357,-8 2-77,-4 5-169,-6 2 348,-1 2-684,-1 3-224,0 3 179,1 1-246,1 2-23,0-2-44,2-2 11,1-1-23,2-3-78,1 0-246,2-1 44,3 0 12,2 0 302,1 0-34,-1 0 79,-1 0 78,-3 0 224,-2 0-134,-2 0 179,-1 4-201,0 3-79,-1 3 235,2 1-313,1 2 67,5 2-113,-3-4-44,5 0-246,-2-7-169,3-2 135,3-2-258,3 0-78,3-4-370,11-14 1042,-11 4 0,6-9 392,-19 13 347,-3 3-290,-5 3 21,-2 3-55,-2 1 392,4 0-617,2 0-33,6 4 224,0 5-359,4 6 68,0 5-90,1 6 67,-1 2-45,0 3-22,-2 2-11,1 13 90,-8-9-79,0 13 191,-10-11-147,-15 4 169,-14 7-213,-21 1 11,-10 2 0,16-19 1,0-1-12,-18 11-639,-9-1-1915,44-31-7277,15-9 9663,8-14 1,7 7 0,0-7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29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207 164 15291,'-35'-15'90,"5"4"-90,20 11-90,-4 2-55,-4 8-46,-3 7 67,-2 8 91,3 5-1,3-1 34,6 1 0,6-5-33,3 0 10,2-5-78,5-1 23,4-7 78,7-3 34,6-5 10,3-3-44,3-6-179,3-8 67,1-8-112,1-13 34,0-4 22,-2-5-179,-4-1 223,-5 1-44,-11 3 168,-4 6 325,-7-1 45,-6 13-101,-2 4-191,-4 14 202,-1 3 123,1 1 438,-6 26-348,7 3 90,-4 28-57,8-3-391,4 1-46,1-1-89,2-4-33,1-6 21,5-8-727,3-7-2129,14-4-90,-10-14 2958,7-1 0,-16-10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0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86 16927,'40'8'-527,"-5"-2"-167,-21-11 279,-1-3-11,-5-6-89,-2 0 268,-4 0 247,-1 1 292,-1 0-24,0 5-144,-7 1-102,-3 5 371,-8 1 111,-3 6 145,0 12 80,0 10-270,5 11-112,5 4-122,6-2-202,4-3-1,5-4-22,10-7-134,11-9-35,13-8-817,8-6-370,7-5-593,6-11-964,3-7-191,-18-4 3104,-7-1 0,-28 15 0,-3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8.6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5 126 18418,'50'22'-1032,"-8"-10"484,-25-33-584,-4-2 527,-6-1-314,-3-1 919,-4 1 134,-5 4 393,-4 7 291,-7 5-124,-3 6 214,-1 8-179,0 13-303,1 13-57,4 14-66,6 6-259,4 1-44,4-3 0,5-7-156,9-9 21,8-12-762,10-11-850,8-7-1167,4-17-2430,-10-2 5344,-3-12 0,-21 13 0,-2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0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0 14675,'-12'26'4291,"1"0"-4167,2-1-124,4-3-112,3-4 100,2-3-458,6-4-68,7-4-683,10-4-90,9-2 11,2-3-750,4-9 582,-3-5 963,-2-6 505,-6 1 874,-7 6 415,-7 5-23,-6 6-336,-5 2-336,-2 2 381,0 3 22,0 8-392,0 7-44,0 9-203,0 3-324,0-3 10,0-3-44,0-7-145,0-5-359,0-7-931,3-3-414,6-5-2846,0-5 4695,4-6 0,-8 5 0,-1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0.8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6 19919,'-14'-6'-1703,"9"7"280,27 27 201,7-2-413,5 0-584,0-5-56,-1-3 1626,-4-7 649,-6-4 1153,-8-5 730,-8-1 503,-5-1 1334,-2 0-3316,-5 0-381,2 0-1,-4 2-44,4 5 10,1 6-32,0 22-80,1-4 102,1 14-45,5-11 67,1-2-79,3-4 79,-4-3 0,-2-5 12,-3-4 55,-1-4-34,-6-3-33,-3-3-78,-5-2 0,0-3-595,4-1-739,4-8-157,4-6-1389,3-10 2958,5 2 0,-4 6 0,5 10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1.0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1 17823,'-7'78'404,"2"-14"-505,3-49-55,2-5-1021,0-7-4330,0-1 3547,8-2-2795,-2-6 4755,7-5 0,-9 3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1.2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 13 19785,'-13'-11'-3418,"3"10"1962,13 29-707,8 0-269,7-3-2150,-1-10 4582,-1-5 0,-11-8 0,-2-2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1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11089,'24'53'982,"0"1"1,-1-3-1,-7-9-411,-18-16-358,-3 5 23,-1 0-225,-1 1 12,4-4-12,1-3-11,2-6-34,1-5-190,6-6 224,4-4 0,7-4-12,2-6 12,-1-6 0,-4-7 23,-6-5-79,-5 0 56,-3-3 0,-1-10-23,-3 10-21,0-3-192,-1 18-536,2 7-91,1 3-392,6 2 90,5 0 246,9 2-157,6 1 1076,3 2 4953,35 46-4248,-38-27-167,22 34 23,-47-38-80,0-3-212,0-7-213,0-4 258,2-5-168,5-1-146,5-4-57,5-4-55,4-5 112,0 0 315,-1 2 301,-2 6 303,-2 2-494,3 5-212,-5 6-213,2 5-235,-4 4-1300,1 0-2589,-3-8 4124,2-2 0,-9-7 0,1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2.0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0 17386,'-15'63'504,"0"0"1,1-2-1,3-5-6164,3 18 5581,-1-2 68,0-4 703,0-8-1947,0-9 277,1-12-2933,3-19 3911,2-8 0,3-12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2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0 108 19617,'80'-9'-1031,"-6"3"-281,-25 3 618,0 2-191,-7 1 190,-7 1 549,-10 8 146,-9 4 157,-7 9 235,-5 3 56,-3 2 270,-1-1-113,0 0-79,0-5 1,0-2-460,0-9-44,0-3-23,0-6-112,0-1-561,0-3-324,0-10-146,1-6-605,5-9 583,5 1 1064,7 5 101,4 6 795,2 6 427,3 6-135,-2 2 123,1 2-583,1 1-89,-2 5-145,3 3-237,-3 3 180,2 0-324,1-4 10,1-2-22,1-4 0,-2-1-112,-1-1-235,-3-5-304,-5-6-1074,-4-22 795,-7 3 235,-3-16 337,-8 14 358,-7 5 257,-5 11 315,-6 8 403,-1 10 1041,-10 39-1164,8-3-437,-1 35 10,16-18-413,5-2 33,4-8-90,12-9-471,8-10-4156,29-13 4672,-14-8 0,-1-5 0,-24-2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3.1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90 133 20412,'-9'39'-79,"5"-9"-33,21-28-336,3-2-56,2-4-224,-1-6-337,-4-8 124,-4-7 504,-7-6 437,-3-1 112,-3-1 448,0 7 0,-4 10 102,-7 8-113,-7 11 201,-8 15-223,-4 15-23,0 19 79,2 12-292,5 4-55,8 1-236,7-5 33,5-8-89,11-11-448,10-14-415,12-14-3496,35-15 437,-10-20-1478,6-3 5456,-25-11 0,-25 18 0,-3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33.3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94 17778,'-6'-52'2925,"0"10"-2925,1 43 22,-1 16-22,3-1 0,1 15-78,4-2 123,12 3-45,6 4 0,13 1 112,-1 1-3549,-3-4 3437,-9 0 314,-8 9-303,-7-13 135,-12 7-124,-6-19-22,-12-3-190,-3-8 2215,-4-2-5645,8-5 3620,4-1 0,13 0 0,3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48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 16692,'-10'92'515,"-1"-5"-459,-5-26-56,2-2 0,5-10-537,4-7-674,3-13-917,2-11-2354,0-9 4482,0-8 0,0-1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8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18440,'-1'57'67,"11"-8"-67,8-17 135,14-2-102,4 1 113,3 1-57,-5-2-77,-8 0 335,-11 1 79,-7-3-112,-7 1 66,-9-3-357,-7-4-46,-10-4-111,-4-6-1155,-3-3-1198,3-3-6858,7-2 9345,6-2 0,11-2 0,2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49.6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81 15291,'45'-23'179,"0"1"1,34-14-169,-42 37 0,-6 4-11,-5 1-78,-8 4 67,-9-1 11,-4 4 168,-4-1 89,-1 5-190,-6 1-67,-6 3-89,-7 0-135,-3-1-112,5 0-79,4-2 34,6 0 34,3 1 190,3 1 146,4 2 11,10 5 56,8 1-45,10 3 45,1-2 112,-1-1 123,-7-4-101,-9-2-43,-7-3 144,-6-2 123,-5 2 23,-11-2-89,-9 1-102,-11 1 1,-6-3-113,3-1-100,1-5-23,8-2-11,7-3-381,10-3-1243,5-1 861,28-5-749,6-7 223,27-7 12,2-8 134,4-2 1143,-1-2 493,-4 0 896,-6 2-33,-10 3 135,-11 6-180,-12 6-79,-9 6-537,-6 4-35,-2 2-502,-6 1 77,-2 8 45,-5 4-67,-2 9-56,2 1-45,4-2-45,2-4-67,5-4-22,1-5-23,1-1-67,0-5 45,1 0 67,5-1 33,5 0 46,5 0-68,0 0 56,-3 0 90,-3 0-12,-5 0 12,-3 0-89,-2 0 33,4 0-90,0 0-11,7 3-180,1 0-301,7 1-180,5-1-729,8-2-402,6-1 189,5 0-21,2-6 514,-2-3 1110,-3-7 56,-8 0 1468,-8-1 515,-9 5-325,-8 3-257,-4 3-751,-3 4-325,0 1-134,-3 1-158,-3 0-10,-7 0-23,-2 5-12,-9 11-88,9 1-68,-1 8-135,12-8 23,3-1-134,2-2-13,7-2 226,4-4 66,5-4-55,0-2 112,3 2-23,-7 1 34,0 8 11,-7 9 347,-4 11-78,-1 12-123,-1 10 0,-3 5 33,-7 4-67,-5-5 0,-17 14-67,8-28-34,-4 2-11,14-33 0,6-7-291,3-5-707,4-16-190,6-13-2901,28-56 2150,3 11 1233,-8 20 1,4 1 705,19-19 1546,0 7-157,-3 9 617,-5 7-516,-9 11-268,-10 7-259,-11 11 146,-7 7-985,-5 6-57,-1 3 78,-3 2-122,-4 1-1,-5 7-11,-6 3-11,2 6-33,3 0-23,5-1-146,5-3 1,2-1-79,2-3-68,9-2 12,5-4-23,11-2 247,3-1 101,-2 0 0,-1 0 0,-8 0-90,-4 0 101,-7 6 213,-4 11-12,-2 11 34,-1 15-111,0 2 55,-9 21-78,0-21 45,-8 8 22,3-27-45,-1-7-56,2-6-67,0-7-168,2-3-191,0-6-212,2-9-561,4-9-246,2-12-975,4-5-1580,6 8 3933,2 1 0,-1 19 0,0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49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 15090,'-3'51'-8998,"1"-12"8998,2-47 0,0 4 0,0-3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50.1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18474,'49'26'-3844,"-6"1"2791,-26 4-45,-1 1 67,-4-3 706,-4-3 325,-3-3 291,-1-6 617,-2-3 5400,5-2-6196,2-7-44,7 0-68,2-12-112,4 1 89,4-5 23,-1 4 34,-1 4 22,-3 1 78,-5 2-55,-2 0-12,-4 5 34,1 2-79,0 6-22,1-1-146,2-1-302,3-4-471,3-2-1153,4-3-663,1-2-693,-5-3 3428,-3-2 0,-12 1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50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409 1 19773,'-11'19'157,"3"-1"-213,6-7-1736,34 6 1758,-20-9-11,24 7 45,-27-4 157,-1 12 201,-4 12-100,0 15 44,-3 12-22,-1 10-10,-5 5 10,-7-2 11,-8-4-11,-7-5-22,-8-6 45,-4-3-12,-9-4 67,-5-6-123,-5-8-134,1-12 0,4-13-101,9-9-78,17-25-516,12-12-314,25-28-313,24-11-460,24-9 504,-17 40 1,2 1 83,3-1 1,-1 3-3221,25-12 4313,-15 14 0,-38 27 0,-8 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3:50.9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16783,'99'-4'818,"0"1"0,-28-1-1,0 1 1,0-1-605,-1 2 0,0 0 1,1 0-1515,10-1 0,2-1 0,0 0 1308,5 0 1,1 0-1,1 0-7,2 0 0,1 1 0,0 0-179,-1 0 0,0 0 0,-2 1-197,-3 0 0,-1 1 0,-3 0-158,-4 0 0,-2 0 0,-7 1-1502,-2 0 0,-7 0 2036,23 0 0,-78 0 0,-6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4.2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14641,'2'2'718,"-1"0"-293,-1-2-425,0 44 347,-3-18-201,-1 36 11,-1-29-78,1-2-79,2-3-11,1-6-225,1-5-145,3-5 325,6-7-291,7-2 257,6-6-44,3-10 55,0-8-167,1-8-371,-3-3 214,-5 3 358,-2 3 45,-5 6 112,-4 8 347,-4 6 46,-2 4-314,-1 2 167,0 7 392,5 25-593,3-2-67,7 17-90,5-16 12,0-6 10,1-7 45,11-8-100,-5-4-23,8-18-359,-10-7-1009,-3-16-1959,-9 5 3383,-4 0 0,-8 19 0,-1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4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1 157 15056,'86'-46'34,"-17"6"-45,-53 20 11,-6 4 44,-5 2-44,-3 5-212,-2 2 212,-4 4 67,-7 2 202,-8 9 78,-7 9 45,0 15 22,3 10 80,3 8 10,10 3-157,3 0-246,6-4-101,9-6-68,11-9-111,14-11-918,14-11-1302,9-8-5175,-12-14 7574,-1-3 0,-28 0 0,-4 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5.0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1 17095,'-71'40'-358,"17"1"369,50-5-11,4 3 22,7 2 34,4-1-56,6-4-56,-2-4-22,-6-6 56,-5-5 22,-3-4 44,-1-4 113,-8-2-78,-3-3-79,-9-4-79,4-1-369,2-2-34,8-4-2958,3-10 2835,9-7-1983,3-2 2588,8-1 0,-7 14 0,-1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5.3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0 17454,'-33'45'173,"0"0"1,-21 34-129,42-42-45,6-6-23,3-2 12,3-9-146,9-8 101,5-5 23,10-6-91,6-7 24,1-7 100,0-7 44,-5-3 192,-6 5 10,-7 6 225,-7 7-168,-3 3-203,-3 2 147,0 12-158,-4 9-10,-1 15-68,-2 18-179,2-18-470,3 3-774,12-28-931,8-6-2217,5-8 4560,4-8 0,-16 5 0,-1-4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5.8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13285,'6'0'2970,"-1"0"-2623,-5 0-145,-10 58-12,5-35-190,-6 43 0,8-54-22,3-6 22,0-3 0,3-3 0,7 0-538,5-9-67,10-4 269,3-10 258,4 1 78,1 0 134,-2 5 314,-6 5 79,-4 5-191,-9 4 56,-4 2-67,-4 1-112,-3 7 179,-1 10-302,0-2-34,1 4-56,2-12 0,1-4 0,4-2 78,6-1-78,2 0 0,9-4 56,-2 0 79,0-2 78,-1 3-23,-5 2-89,-3 1-79,-3 0-22,-4 0-89,1 0-326,-1 2-1042,3-2-1019,5 2-1793,-4-2 4269,4 0 0,-10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41.8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6585,'0'-4'874,"0"1"1322,0 3-3216,0-1 1,0 0-1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5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1 16614,'1'59'261,"-1"1"0,-1-3 1,-2-5-330,-5 11-458,-6-1 224,-2-4-259,0-8-145,1-11-571,3-12-1558,4-14-2196,3-7 5031,3-11 0,2 4 0,0-4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6.2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51 20109,'52'-16'471,"0"-1"0,39 0-393,-51 35-33,-5 7-45,-12 4-22,-11-1-12,-7 1-5020,-80 20 1581,55-30 3473,-56 6 0,75-29 0,1-3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6.6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20513,'4'54'11,"0"0"0,-1 41-145,-12-50 10,1-5-245,4-9-472,2-9-716,2-10-359,3-7 168,7-5-2051,61-34 9839,-13 26-5424,27-25-78,-38 33-202,-19 1-247,2-1-89,4-3-22,-1-7-101,-2-5-45,-7-7 123,-8 0 45,-10 1 0,-4 3 34,-7 3 246,-6 4 90,-10 6-23,-7 4 34,-3 17 45,0 11-113,3 20-55,6 8-168,10 7-90,6-1-224,18-6-762,19-11-1860,4-20 2846,15-12 0,-29-12 0,-2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7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0 254 15370,'94'31'33,"-8"-5"-537,-30-27 280,-1-11 201,-3-5-100,-7-12 123,-6-4 0,-11-1 0,-7 0-78,-10 2 78,-6 2 134,-5 4-11,-4 4 34,-5 4 157,-3 7-67,-3 3 89,1 6 157,-3 1-146,0 6-33,-3 13-112,-3 12-146,-2 20-34,-1 17 68,2 16-90,14-35 0,1 3 16,2 3 1,1 0-17,1 2 0,3-1-497,0-2 1,1-2 194,1 41-392,2-14-235,4-16-640,3-11-1535,-1-25 3104,-1-9 0,-6-17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8.4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0 166 17398,'58'-2'67,"-4"-1"-235,-18-3-403,4-2-472,-3 0-1680,13-1 54,-17 5 2568,5 1 101,-23 3 291,-4 3 471,-5 4 236,-4 7-91,-1 5-268,-1 1 1112,0-2-1393,0-2-123,0-3-100,0-4-102,-1-3-33,1-4-1288,-1-1 817,1-14 102,0-1 167,0-13 169,0 3 33,5 1 279,4 0 158,6 3-78,4 2 78,2 1-67,3 2-359,2 0-11,1 2-190,2 2-158,-2 2-459,0 4-336,-2 2-346,-2 3-1033,-9 0 2522,-5 0 0,-8 0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8.8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1 13151,'-48'84'-303,"11"-10"236,35-42-11,5-5-23,9-7 11,6-8 12,10-7-168,-1-4 145,1-8 101,-5-6 280,-5-10-247,-9-4 46,-5-2 458,-4 2-402,-10 2-79,-5 2-56,-11 8-135,1 5 46,2 6-650,7 3-225,6 3-403,6 5 482,7 3 885,21 4 0,-16-7 0,15-1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39.2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1 106 13510,'17'24'3193,"-2"-2"-3182,-13-5-11,4-4-22,0-3 11,3-5-157,1-2-90,5-3-258,4-8-369,7-8 112,4-11 33,5-7 460,1 2 280,1 2 393,-3 7 368,-7 6-100,-5 8-257,-9 5-124,-4 5-101,-7 10 113,1 5-113,-3 10 68,2 2-12,0-3-56,0-3 0,1-8-134,1-5 146,0-6-147,3-2-44,3-1-156,5-5-483,6-8 135,4-8 280,4-4 224,0 2 100,0 6 158,-6 7 67,-5 5 280,-3 5-302,-5 12-91,1 8-212,-1 13-11,1 3-1086,3-1-1671,-4-15 2768,1-6 0,-8-12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2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1 17263,'-28'27'-134,"6"0"134,22-3-11,0 2-57,4 1 57,4-2 0,4 0 22,2-4 45,-5 0-45,-3-4-11,-4 0 68,-2-2-35,-1 0 46,-7-2-68,-4-3-11,-5-2-325,3-3 45,4-3-415,5-1-167,3-1-393,2-10-852,15-7-1288,-2-4 3395,17-2 0,-18 14 0,1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3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62 17062,'-18'42'593,"0"-2"-514,1-3 44,5-6-123,5-4-23,5-7-33,2-6 23,4-7 22,6-4-146,8-3 157,6-5 0,2-6 0,0-4 112,-4-4 123,-3 5 91,-8 4 88,-5 5-56,-4 3-279,-2 2 22,0 11 22,1 2-123,0 12-34,3-3-145,1-4-269,2-4-213,3-6-605,4-4-146,2-2-762,5-5-582,3-8 660,0-6 572,2-8 1524,-4 1 2051,-1 3-23,-5 6-179,-4 5-236,-7 5-537,-2 3 728,-3 2-1434,0 10-57,0 1-66,0 8-11,0-2-147,0-5-89,1-2 11,1-6-22,2-2-90,2-2-44,4 0-517,3-8-189,7-5 313,1-10 370,3-2 123,-3 1 45,-2 5 78,-4 5 662,-1 6-202,-7 3-169,0 4-100,-4 1 1,1 6-158,1 3 22,1 4-78,1-2 0,1-4 0,1-3-56,2-3-89,2-1-91,4-2-44,2-5-12,4-3 113,-2-1 45,-2 1 78,-3 6 45,-4 2 44,-2 2-22,-4 0-67,3 0-33,-1 0-124,1 1-33,2 0-46,1 1-77,1 1 156,1-2 56,12 0 101,-8-1 11,12 0 1,-10 0 32,1 0-10,1-6 11,0-4-45,-1-7-34,-3-4-190,-3 0-101,-3 0 78,-6 3 214,-3 3 33,-5 6 0,-11 3 482,-6 5 347,-11 13-67,-4 9-67,5 16-214,3 8 69,8 4-214,9 3-236,5-1-100,18-5-78,13-9-404,24-13-829,13-11-1165,5-9-4404,-18-12 6880,-12-5 0,-27 3 0,-6-1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4.2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212 152 12725,'-4'3'1155,"1"-1"-887,3-2-223,-58 14 190,33 2-100,-46 14-23,51-1 269,4 2-291,7-3-90,4-3-45,4-9 45,8-5 0,6-6 134,12-3-111,9-12-46,6-9 23,2-15-22,2-7-34,-2-3 56,-1 0 34,-4 0-1,-6 4 46,-7 5 44,-8 10 179,-8 8 45,-5 10 124,-3 4-56,-4 3-314,-5 2 190,-8 13 112,-6 8 91,-8 38-461,8-12-33,2 18 0,15-25-157,5-8-359,12-6-626,7-13-35,16-6-1142,8-9-1468,-9-10 3787,-2-5 0,-20 4 0,-3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42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54 7851,'-2'-2'650,"0"1"6801,2 1-7294,9 0 280,4 0-414,15 0 22,3-1-45,6-1 89,2-1-100,2-1 11,0 1 0,-1 0-22,-3-1 33,-5-1-11,-3-2 0,-6 0 56,-7 2-79,-5 2 23,-5 2-78,-4 1-1569,-1 0 1389,-7 0-571,-2 0-628,-6 0-762,-3 0-2251,5-1 4470,-1 1 0,9-1 0,0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4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141 122 16075,'-35'48'459,"-1"-1"1,-19 32-460,45-52 0,7-8-179,2-7 146,3-7 33,8-3 0,5-2-135,9-6 79,2-4 56,-2-4 90,-4 0 179,-7 6 89,-6 4 101,-4 3 147,-2 1-517,1 8-89,2-1-22,4 6-280,7-6-282,4-4-155,8-2-897,6-11-1176,7-9 885,4-16 268,2-7 23,-3-5 1636,-1 1 1154,-8 2 784,-5 6-200,-7 9-69,-8 10-358,-8 10-683,-2 5 55,-4 7 213,0 15-504,-7 13-336,-2 22 23,-8 9-79,-1 6-34,2-1-1210,-2 9-772,8-29-1346,-1-4 3362,8-33 0,1-8 0,2-2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5.6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1 117 17106,'48'-21'-73,"0"0"1,36-16-242,-43 24 124,-7 2-259,-8 3 326,-10 4 33,-10 2 90,-4 2 79,-2 4 167,-6 8 360,-5 9-326,-6 10 168,-2 3 0,3 1-168,5-1-156,4-5-124,3-6-12,3-8 12,1-7-44,1-5 44,20-2 22,-4-6 45,18-3-22,-12-5 123,-3 0 56,-8 4 112,-5 4-90,-5 3-201,-2 2-302,4 1-270,2 1-179,9-1-863,5 0-470,7-7 280,7-8 571,2-7 494,-1-6 694,-5 2 448,-7 4 908,-9 4 526,-7 6-571,-5 5-482,-2 3 426,0 2-862,0 7-203,8 31-11,-9 46-156,0-24-91,-17 18 68,1-68 0,1-2-201,10-7-450,4 0 80,2-7-594,4-2 493,7-8 616,7 2 56,8 1 302,2 4 101,3 3 192,-1 2 133,1 2-23,-2 1-256,-2-1-180,-1 0-56,8-10-213,-7-1-45,5-11-179,-11 2-123,-6-2-91,-2 1 68,-6 2 292,-2 1 33,-4 5 12,-1 3 66,0 4 202,-1 6 101,-7 1-32,1 15 99,-7 9-101,4 18 23,0 8-146,5 6-67,2-1-112,8-7-582,30-4-180,0-22-818,30-6-706,-13-31-1277,3-11-1389,-17-9 4952,-7-3 0,-22 23 0,-3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5.8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1 15672,'-21'74'3989,"2"3"-3921,15 4-68,-1-3-146,2-11-527,0-13-974,2-17-986,-1-15-4403,1-13 7036,-2-10 0,2 0 0,0-3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5.9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 17992,'0'-7'2319,"53"0"-2319,-7 7-280,49-2-3552,-43 2 3832,-7-4 0,-32 3 0,-5-3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9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14327,'4'1'1368,"-1"0"-932,-3-1-413,0 53 156,-2-24-33,-2 41-34,-1-40-22,-2-7-90,4-6-90,1-7-235,2-5-22,0-3 246,0-2-67,9-10-247,4-7 34,11-13 291,4-5 45,0 1 45,-1 1 135,-5 7 202,-3 4 10,-7 8 90,-6 5 11,-3 6-313,-3 2-102,0 1 404,0 21-168,0-2-157,0 17-79,0-10-33,0-6 0,3-3 0,4-7 34,5-3-23,10-2-179,-2-4-213,6 0 124,-6-8-80,3-3 192,-1-8 145,1 2 0,-3 2 560,-1 5-89,-7 5-68,-1 1-112,-5 3 12,0 7-90,-1 3-168,3 8-12,1 2-33,1-4-33,1-3-651,9-4-246,-1-5-582,9-3-1335,-3-11-514,-5-1 3361,-2-7 0,-13 9 0,-1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9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11840,'9'-7'6970,"3"33"-6769,-10-5-111,3 24-57,-5-23-33,0-5-22,0-7-56,1-3-113,4-6 79,4 0-123,4-1-79,4-1 67,1-9 135,1-1 90,-1-8 22,-4 3 56,-4 5 247,-5 4 22,-3 5 336,-2 1-314,0 13-235,3 0-89,1 10-23,4-5-34,1-5-146,1-4-111,4-5-314,1-2-739,6-5-774,5-11-392,6-10-1109,-8-3 3619,-1-1 0,-15 18 0,-3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9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18149,'15'5'1221,"-3"13"-974,-14 28-57,-5 9-11,-2 5-123,-4-3-56,6-6-89,3-13-326,3-12-112,1-11-190,1-9-258,8-4-649,5-10-752,12-12-212,2-14-1043,-5-1 3631,-4-1 0,-13 22 0,-1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49.9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0 18350,'10'92'1042,"-3"-6"-918,-16-29-124,2-5-9831,3 1 9325,2-35 0,1 5 0,1-29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0.2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99 18238,'89'-42'-3586,"-11"7"3093,-48 23 292,-5 6 22,-7 3 112,-5 8 67,-6 9 671,-4 10 2,-2 12-79,-1 3-191,-3 2 102,-2 1-225,-3-6-168,0-5-112,2-9-359,3-9-705,2-6-617,1-5 1681,0-17 0,0 11 0,0-11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0.4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 20165,'12'-17'-2678,"0"10"550,-2 22-584,4 3-1233,-2-7 3945,2 0 0,-9-10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46.9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0 119 8389,'2'-9'2118,"-1"2"-1625,-1 7 1266,0 0-1109,5-20-123,-4 13-35,5-14-189,-6 16-101,3-1-90,-3 1-67,2 1-34,-2 0 11,2 1-22,-1 0 23,1 0-23,-1 0 22,-1 0-11,0 0 23,0 1 78,1 0-67,-1-1-34,1 1-11,-1 0 246,0 0 135,0 10 45,2 4-168,1 12-56,1 3-90,0 2 156,-2 2 1,-1 0-34,-1 1-145,0-1 12,0-5 10,0 0-56,0-6-23,0-2 23,0-4-45,0-3 12,0-2-12,0-5 0,0 2-11,0-4-22,0 1 11,0-1-2231,0-2 1,0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0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10664,'4'57'3753,"-1"1"-3103,-3 1-280,0 6 134,-2 9-336,-3 6-5683,-2 4 5661,-2-1-1224,2-8 843,0-14 641,4-17-1717,1-18-717,2-14-438,0-14 2942,0-13-476,0-9 0,0 7 0,0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0.8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1 214 3099,'10'-51'3720,"0"1"0,5-19-598,10 34-2439,-4 28 1060,7 5-1396,2 2 678,2 10-992,-1 7 3322,-4 12-3344,-7 7 159,-8 0-181,-6 0-79,-4-3-100,-6-6-404,-8-6-291,-4-9-224,-7-6-1413,2-7-2184,6-8 4706,7-4 0,6 3 0,2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1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20255,'11'74'258,"-2"-4"-225,-13-16-22,-1-4-11,1-3-280,-1-10-425,4-9-326,0-10-1099,1-9-670,2-4-3711,2-4 6511,2-1 0,-2 0 0,1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1.3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1 150 18720,'76'33'90,"-11"-14"-572,-42-33-941,0-23 907,-11 6 102,-25-33 1008,-1 42 111,-19-11 170,13 50-24,5 9-156,1 19-191,8 7-336,2 2-168,4 0-146,9-4-963,9-11-1513,16-10-3619,-3-15 6241,7-8 0,-25-6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1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186 14 13532,'-14'-7'4067,"3"1"-3383,11 6-269,-31 71 21,17-17-419,-5 3 0,-1 4-17,8 21-179,-1-3-672,0-5-763,3-12-1288,-1-12-2723,4-24 5625,0-11 0,5-15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1.9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76 21488,'48'-17'-650,"0"1"0,39-11-773,-36 19-157,-4 3 34,-5 3 346,-9 1 80,-10 11 1120,-11 8 896,-6 13 483,-5 8-203,-1 0-257,-2-1-291,-1-6-371,1-5-212,0-10-45,2-7-168,0-5-359,0-4-1378,0-9-806,7-10-2186,-1-4 4897,5-10 0,-6 18 0,-2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2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15168,'18'89'1968,"-1"0"1,0-4-1,-5-15-1934,-8-40-12,-1-4-44,0-21-45,-1-4-102,1-1-77,3-7-23,3-6 11,6-10-89,2-6-46,6 0 192,0-1 167,3 7 34,-2 5 101,-1 5 56,-3 7 56,-3 3 22,-4 2-67,0 1 56,-2 9-89,-1 5-12,-1 10 45,-4 3-101,0-2-22,0-2-45,0-6-22,2-5-46,0-6-256,2-4-180,4-2-483,8-12-10,8-2-280,26-19 1041,-17 13 236,9-3 314,-29 19 179,-6 2 134,-8 2-189,-2 2-192,-2 8-111,0 5-124,0 7 11,0-1-22,1-5-44,3-3-12,0-4-202,5-4 191,2 1 33,5-1 34,2-1-11,5-1-112,17-1-1,-7-9-761,12-6-12,-15-11 181,-5-3 469,-9-1 247,-7 0 56,-6 7 639,-3 4 44,-7 9 538,-14 7-761,0 16-113,-10 8 113,12 14-202,4 3-314,6 0-45,5-3-33,3-5-897,23-7 134,3-12-862,24-5 1076,0-21-1009,3-7 1086,3-17-312,-3-7 268,-4-7 594,-10-2 1143,-8 2 2431,-12-4-2274,-9 24-695,-6 3-90,-3 24 203,0 3-382,0 18-112,0 5-168,0 20 33,1 3 113,9 5 67,3 0 45,9 0-202,-1-6-112,-6-7-236,-6-6-324,-14-13-549,-15-6-830,-19-10-2643,1-2 4582,-5 0 0,26 0 0,3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5.5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16344,'-5'12'1872,"1"-3"-1614,4-9-236,0 0-22,62 3-157,-30-2 101,47 2-168,-51-3-292,-8 0 169,-6 0-1199,-5 0-493,-5 0-404,-2 0 1184,-2 0 1,0 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5.7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17174,'16'15'1064,"2"-2"-1064,8-13-246,1 0-1704,2-3-1568,1-6 3518,-10-2 0,-5 2 0,-12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5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18339,'45'42'101,"1"0"0,-6 8 0,-18-5-269,-40-15-606,-14 15-1724,-4-23-2309,12-11 4807,6-2 0,13-9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6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14955,'-3'6'1008,"0"-1"-525,3-5 43,0 0-347,-3 52 415,2-25-168,-2 40-303,3-39-89,0-4-34,0-3-11,0-6-404,0-4-817,0-5-875,1-3 538,-1-2 0,1-1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6.8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0 16277,'-19'49'532,"0"-1"1,-14 39-489,19-44-44,3-2-11,2-8-123,2-4-314,4-9-191,1-8-44,2-6-1155,0-4 404,0-15 1098,1-3 246,4-12 90,3 3 258,5 0 134,3 3 425,4 0 371,2 4-347,5 2-147,0 3-111,1 5-191,2 4-78,-3 3 22,0 1-168,-4 2-157,-5 6 0,-4 6 1,-5 5 55,-4 3-34,-3-1-21,-2 1-12,-6-3-45,-6 0-34,-8-3-324,-5-4-1154,-12 0 795,10-7-829,-4-1-1053,20-4 2644,5 0 0,6 0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7.5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0 15437,'-43'51'-22,"10"-5"-68,25-19 0,5-2-145,4-7-158,10-4-267,5-7-125,12-4 785,0-5 67,-1-8-22,-3-4 583,-5-9 122,-6 1-55,-8-1-247,-3 4 101,-4 1-324,-7 5 32,-5 2-100,-5 5-157,2 3-33,5 2-225,4 1-359,4 0 158,4 0-34,4 5-67,10 0-213,8 3-717,13-3 134,3-3-359,3-2 1244,0-4 471,-5-3 169,-6-4 805,-9 1 550,-8 2 67,-8 3-291,-4 3-459,-1 1-651,-5 1-44,1 4-124,-4 5 113,3 5-135,2 6-23,2 0 23,0 0 0,1-1 124,3-4-91,5-6 34,5-2-44,4-5-23,2-1-11,1-2 11,-1-6 33,-3-6 169,-6-4 168,-4-3 67,-4 2 100,-4 1-301,-8 1 10,-4 2-21,-8 4-225,-1 5-34,2 3-179,4 2-583,7 0-447,6 0-953,3 0-494,11 0 2690,-1 0 0,2 0 0,-4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7.7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228 1 18485,'-18'53'168,"0"0"0,0-1 0,0-4-67,-14 18-101,-1 0-12,6-7-503,4-8-796,5-10-896,6-13-1603,5-13 3810,4-7 0,3-8 0,0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8.1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90 17319,'0'-8'3530,"0"0"-3810,38-6-90,-11 8-426,36-15-201,-21 13 773,-1-2-460,-7 3-21,-8 2 458,-11 3 247,-7 2 34,-6 0 974,-2 0-481,-7 1-191,0 6-45,-5 5-156,1 9-68,4 1-67,3 3 0,2-2-11,2 1-23,0 0-89,2-1 78,1-2 45,3-3 45,-1-6-45,-2-4-56,-2-4 246,-1-3-223,-4-1-236,-1 0-291,-3-1-1155,3-5-772,2-4-202,3-1 2689,4-4 0,-3 10 0,3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8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 17286,'18'39'123,"-3"3"-134,-17 9 11,-6 0 0,-3-2-213,-5-3-673,0-7-638,1-10-1490,1-8 3014,5-12 0,3-4 0,4-5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8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 15963,'0'-9'3530,"0"2"-3317,0 7-157,0 0-89,55-1-808,-4 13-33,27 2 470,-37 5 382,-26-6 22,-14-9 78,-1-3 79,0-1-795,7 0 33,2-8-124,10-1 35,2-7 324,6 2 101,4 2-537,4 2 413,3 1 337,2 4-247,1 1-884,-3 3 683,-6 0 504,-6 1 246,-9 0 404,-9 0 369,-4 0 248,-4 0-729,-4 5 0,-5 1-292,-7 7-78,-2-1 90,0 0-57,6 0-32,5-3-91,4 0-78,3-4 0,0-1 280,0-2 34,2 0 246,13-1-515,1-1 123,13 0 12,-8 0-102,-2 0 56,-5 0 79,-4 0-90,-3 0-22,-4 0-123,0 0-12,-2 0-223,0 0-763,0 0-1154,2 0-1602,4 0 3776,-2 0 0,1 0 0,-4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9.1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118 1 13207,'2'12'2611,"0"63"-2219,-5-27-263,1 3 0,-2 3-6,-7 22-123,-4 0-11,-1-2-393,-2-10-290,3-10-214,1-17-1120,2-17-617,5-10 2645,3-13 0,4 2 0,0-3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9.4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0 100 20076,'44'-28'168,"0"0"0,30-15-179,-47 51 11,-5 5-392,-7 22 201,-12-18-235,-8 10-3529,-18-30 1848,13-5-626,-6-8 110,17-2 2623,8 0 0,-5 7 0,5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9.6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16636,'46'79'258,"-9"-2"-281,-35-19-145,-2 6 56,0 2-45,-2 1 134,-6-7-89,-1-8-201,-5-13-303,3-16 145,1-11-593,3-10-483,2-18-1556,3-10-270,1-7 3373,1-7 0,0 24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5:59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31 18205,'51'-10'1126,"0"0"0,33 0-936,-62 28-123,-7 4 0,-9 2 34,-3 0-34,-4-2-44,-9-2 22,-6-3-45,-9-4-79,-1-3-369,2-4-504,5-4-224,7-1-1279,5-1-2721,5-2 5176,2-3 0,0 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5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94 14462,'52'-26'112,"-1"0"0,38-15 180,-51 54-57,-4 6 247,-7 13-214,-8 5 102,-7 2-168,-7 6-11,-3 4 145,-9 4-269,-10 3 112,-10 1-179,-8-5-34,-1-7 23,1-11-953,5-10-380,6-10-135,7-6-1400,8-6 2879,5-1 0,4-1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6.6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 14809,'3'-11'-1485,"1"6"1,-2 7-1,0 2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00.0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0 19123,'-5'64'-347,"2"-12"-6309,0-58 684,6-3 5972,1-15 0,1 12 0,-1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00.4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13936,'6'-7'4885,"-1"2"-4516,-5 5 69,13 57-315,-10-28 79,10 44-1,-12-47-111,2-3-12,0-8-22,-2-2-56,2-6-22,-1-4-90,1-1-56,4-2-11,4 0-1054,57-19 1356,-36 11 763,48-12-550,-64 17-258,5 7 23,-17 5-45,0 5-56,-1 5-11,0-1-135,6-2-89,5-2-270,10-6-671,9-3-976,10-4-559,5-1-202,2-9-1188,-5-2 4101,-6-9 0,-19 8 0,-7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00.8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352 1 19617,'-54'34'806,"11"0"-728,32-5-78,6 0 12,3-5-24,2-3-66,1-6-180,5-6 180,2-4 0,6-3 55,1-2 639,22 39-325,-22 4-32,13 47-24,-35-1-487,-7 9 274,-9-3 101,-7-10-55,-2-14 44,-2-18 56,-2-16-168,-3-16-12,-2-11-32,1-18-124,7-22-516,12-28-537,10-30 66,19 34 1,7 0-460,5-4 1,8 2-51,15 0 0,7 5-1129,-8 14 0,2 5 2793,7 3 0,-4 8 0,-9 11 0,-5 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04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0 16804,'-8'0'2017,"13"0"-1536,23 0-256,20 0-79,22 0-1,23 0-1083,-36 0 1,2 0 970,10 0 1,4 0-1,8 3 1,3 0-34,9 1 0,4 1 0,-27 0 0,1 1 0,2-1-4,6 1 1,1 0-1,1 0-11,5 0 0,1-1 0,0 1-720,6-1 1,0 0 0,1 0 696,2-1 1,1 0 0,-1 0 29,2-2 1,0 0 0,-1-1-402,-1 1 0,0-1 0,0-1 368,-3 1 0,-1-1 0,-1-1 30,-4 0 0,-2-1 0,-1-1-1,-5 1 1,-1-1 0,-3-1 11,-6-1 0,-2 0 0,-3-1-11,20-2 0,-5 0-427,-17 2 0,-6 1-10,20-3 122,-41 4-581,-30 3 1053,-32 3-8818,-37 11 9113,12-7 0,-2 7 0,38-12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1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1781 55 9543,'-11'0'1322,"3"0"-650,8 0 1043,0 0-1244,-53-15-180,34 9 45,-42-12-336,46 15 11,0-2-11,-2 3 45,-1-2-45,-2 3 0,-3 0 22,-3 1-55,-4 0 33,-7 0 0,-4 4-12,-5 2-3324,-5 5 3336,-2 0 34,0 2-23,0-1 157,0 1-168,2 0-11,-17 6 45,21-5-34,-12 2 0,24-5-34,-15 2 34,13-1 3336,-13 4-3392,12 1 0,-5 1 56,-2 5-45,-4 4 12,-2 1-46,-23 18 34,19-10 12,-14 10-191,30-14 224,3-2 0,6 1 34,2-3-113,3 1 79,4-1 0,2 0-56,3-2 67,3-1-11,3 2 0,2-2 23,2 13-23,2-10 0,2 9-56,2-8 145,0 1-89,0 3 101,2 2-90,4 1 146,12 20-123,0-12 10,9 13 46,-1-18-180,5-1 90,8-3 0,12 0 90,10-3-90,10-1 0,9-4-56,3-2-11,1-6-45,0-3 89,2-4 35,3-5-40,-23-5 0,1-1 28,-17 0 0,1-1 16,15 0 1,-1 0 28,23 0-194,-3 0 373,0 0-123,1 0 246,1-3-347,-3-3 0,-2-5-3309,-4-3 3321,-4-4-388,-22 4 0,0-1 242,25-11 89,-28 10 0,-3-2 23,12-10-23,-7-2-45,-6-5 325,6-24 203,-17 8-204,2-20-78,-18 16-145,-4-3-11,-1-1 0,-4-3-11,-4-5 11,-3-6 0,-9-6 34,-17-5-1,-25 1-602,-18 29 0,-13 5-439,9 13 0,-3 5-1614,-13-2 1,0 7 2621,18 14 0,10 6 0,12 6 0,8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3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246 380 17823,'6'-61'123,"-5"11"-436,-14 45-57,-4 1 1,-5 2-461,-3 2 248,-4 5 503,-2 7 35,0 8-24,4 9 68,4 5 0,7 0-44,4 1-113,8-5-146,2-4 202,6-7-45,8-6 90,8-7 34,10-3 22,6-12-56,24-31-101,-7-6-1713,-17 10 1,0-2 1263,19-27-532,-2 0 1015,-3 4 123,-9 6 190,-9 13 1323,-12 5-1334,-10 20 2817,-7 5-2996,-3 12 1714,-5 13-1669,-6 13 56,-8 19-23,-6 15 169,-8 33-202,10-24 33,-2 17-78,17-41-314,4-9-223,3-7-1357,16-11 303,6-8-1390,6-10 2981,0-10 0,-17 4 0,-2-3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4.0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15258,'-21'23'-483,"-1"4"-43,13-11-45,1 0-449,8-14 718,0-1 302,6-1 0,1 0 179,5 0 291,-3 0 169,-3 0 179,-3 0-561,-2 0 271,-1 2 99,0 8-280,0 6-78,0 8-269,0 1-11,1-3-45,4-3-751,13-7 158,2-5-954,13-7-425,1-16-942,-7 0 2970,0-13 0,-18 17 0,-2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4.2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1 16737,'-23'54'291,"-1"5"-257,-5 6 22,0-1-112,6-1-34,2-7-963,5-9-639,2-8-897,2-11-1926,4-13 4515,3-7 0,4-8 0,1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5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0 430 17039,'53'-32'-471,"0"-1"1,-2 3-1,-5 4-55,11 9-248,-5 2 327,-5 8 1130,-36 14-235,-11 12 146,-29 8-157,5 0-213,3-4-123,11-6-79,3-4-22,6-5 0,1-4 34,3 1 123,6-4-90,5 1-44,5-2 268,1 0-146,-5 0 124,-3 0-56,-4 0-34,-4 0 304,-2 0-293,-2 0-190,2 1 0,2 1-358,6 1 178,3-1-504,7-1-727,4-1 111,4 0 168,2-5 717,0-4 415,-1-7 23,-5-1 594,-4 1 435,-7 4-54,-5 3 134,-5 6-763,-2 1 158,-1 2-505,2 8-11,4 7 34,3 11-11,2 4-34,2 2 0,-3-2 56,0-2-168,-5-2 134,-2-7-22,-3-1 270,-3-6-203,-6 0-34,-5-3-33,-6-3-11,3-3-101,1-2-247,5-1-604,6-6 21,2-3-682,13-17 1557,4 7 67,12-6 571,2 13-22,2 1 179,-3 2 135,1 3-348,-3 1-89,-1 1-78,0 1-158,13-4-190,-7 1 0,12-5-67,-13-2-11,1-2-23,-7-2-90,-2-2-268,-7 0-213,-6-9 492,-4 9 34,-3-3-156,-1 10 302,-3 8 89,-4 1 293,-5 5 301,-4 11-325,-1 10-111,1 13 437,2 21-460,7-18-224,3 9 33,11-27-33,9-6 0,12-8-324,12-4-248,7-11-2330,38-36 1356,-17-3 665,-20 10 0,-3-3-251,18-25 470,-9 0 662,-9 0 696,-14 6 861,-12 9 381,-10 12-548,-6 16-292,-3 11-213,0 10-436,-6 17 133,-3 11 3,-9 20-338,-2 12-113,-1 7-67,-1 4-347,-3 22-560,9-30-941,-2 7-2040,13-49 3821,1-8 0,4-12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5.5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70 17465,'-4'-4'2712,"1"1"-2634,61-6-78,-11 0-504,49-7-2858,-29 3-4750,-22 4 8112,-11 4 0,-25 4 0,-4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7.1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88 14182,'0'87'493,"0"-15"-337,0-56-156,1-6-22,1-3-79,3-5 45,3-1-638,5-11-662,3-10-89,5-14 728,2-7 481,0-2 236,-1 4 482,-1 4 582,-3 9 292,-3 7-157,-2 9-459,-4 6-113,-1 3-112,0 7-66,1 10 111,1 9-213,2 8 214,1 12-415,-3-14-124,0 4-22,-6-19-34,-1-6-459,-2-3-1065,1-5-738,3-1 2296,-1-7 0,-1 5 0,-1-5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7.3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1015 1 16468,'-59'23'183,"0"1"0,-1 1 0,2 2-183,12-1 0,0 2-612,-5 3 0,-2 1 662,-2 2 1,-1-1 21,0 2 1,0 0-73,2-2 0,2-1-22,4-2 0,4 0 389,-29 20-1005,24-11-617,21-11-847,16-12-575,12-8-1671,11-5 4348,6-9 0,-4 4 0,-1-4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7.8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1 15336,'-4'0'2465,"1"0"-2252,3 0-201,-17 33 44,6-10 100,-15 29-77,8-17-79,0 0 0,2-1 67,4-2-145,6-5 78,2-4-23,3-3 23,4-5 11,11-1 68,11-1-79,14 1-11,8-1-68,-1 2-907,-3 1-695,-10 5-1008,-15-7 2689,-8 4 0,-10-13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29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1032 171 12087,'0'-8'1759,"0"2"-1546,0 6 1019,0 0-907,-54-40-112,25 26-123,-49-30 111,33 39-156,-9 1 11,-7 3-112,-7 1 22,-7 6-66,-3 8 44,1 11 67,5 7-11,6 7 0,7 4-34,7 5-55,6 5 21,7 3-66,7 1-34,9 0-146,8-4 11,8-2 180,5-2-45,16-5 157,10-4-180,22-5-212,14-6-359,-1-13 0,6-5 330,-11-3 1,2-3-331,24 1 0,2-2 409,-14-3 0,-1-2 308,3-2 0,2-3 17,1 0 0,0-3-403,0-5 1,1-1 430,-2-2 0,-1-2-39,-2-1 0,-1-1-23,-4 0 0,-1-3-460,14-11 1,-3-2 420,-24 9 0,-2 0-65,8-8 0,-8-2 771,-8-13 894,-22 3-860,-9-2 909,-56-20-1637,-3 14 44,2 19 0,-5 2-337,4 11 1,-1 3 117,-5 2 1,-2 4 39,-2 4 0,0 3-28,-3 2 0,1 5-320,-2 8 1,5 5-2319,-26 9 2985,18 13 1,48-17 0,8-5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0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363 0 17734,'-15'33'650,"-8"7"-560,-13 19-68,-10 12-731,-3 12 754,0 4-68,4-2 23,8-9-67,8-13 164,11-13-748,8-18-94,5-11-678,4-13-481,1-3-1347,4-15 3341,0-3 0,0 1 1,0 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0.8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 15851,'-18'47'823,"0"0"1,-11 33-84,34-44-370,3-6 347,5 0-572,4-7 2,0-3 133,4-5-280,2-4 134,4-6-134,6-2-90,6-3 79,7-11-863,5-6-784,1-10-1637,-4-2-2554,-20 9 5849,-10 7 0,-16 10 0,-2 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1.5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644 205 15493,'-28'-68'470,"-3"15"-470,-6 50 45,-8 4 11,-7 13 45,-5 6 22,-4 17-67,-2 7-45,-1 5-11,4 6 0,8 3-89,9 2 89,15-3 0,12-3 11,10-3 56,14-5 113,13-5-180,21-7 34,20-11-113,18-9-512,11-9 568,-42-3 1,4-3-40,27-11 1,2-4 44,-18 5 0,1-3-434,19-10 1,-1-4 148,-26 5 0,-5 0 195,-3-1 1,-2-2-96,32-26 176,-41 15 1,-7-2 37,4-18 392,-9-18 44,-32 22-404,-17-2 124,-18-1-168,-24 8 156,-16 9-167,-13 17-6,44 14 1,-3 5-102,-22 12 0,-1 5-190,21-2 0,1 4-336,-15 8 0,8 5-3658,17 8 4312,16-1 1,27-24-1,1-3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1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19179,'1'10'280,"0"-1"-661,-1-9-1759,0 0-2319,26 14-1581,-15-11 6040,21 12 0,-25-15 0,-2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2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19561,'55'0'-3082,"3"0"1367,-8 0 1054,6-1-1075,3-1 526,-4 0 1210,-4 0 1120,-10 2 1322,-11 0-346,-8 0-729,-11 0-191,-5 3-380,-4-1-393,-2 3-347,0-3-56,0 0-1467,0-1-1335,3-1-4559,-1 1 7361,2-1 0,-3 0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2.8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20333,'55'42'336,"1"0"1,2 0-1,0-3-163,-4-10 1,0-1-773,7 3 0,0 0 638,4 1 1,-1 1-80,-2-2 1,-1 1 5,-5-3 1,-2 1-31,-8-4 1,-3 0-218,25 17-503,-22-9 73,-19-12-476,-15-7-304,-7-6 315,-6-3 86,-9-2-1846,1-1 2936,-7-2 0,8-1 0,3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3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10 295 17913,'-5'2'1648,"1"0"-1750,4-2 102,59 16-78,-27-9-57,47 10 35,-43-14 88,-2-2-581,-3-6 514,-1-11-167,-5-9 190,-6-12-22,-6-4 156,-8-3 68,-3 1-146,-2 4-68,-8 4-604,-5 9-1423,-8 8-1468,2 9 3563,4 5 0,9 4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7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13700,'5'-5'2711,"-1"1"-1724,-4 4-439,0 0-132,11 59-80,-9-17 33,8 51-100,-10-35-202,0-3-67,0-6 0,0-7-33,-1-5-124,0-8-280,-1-4-561,1-7-951,-1-5-729,2-7-2375,0-3 5053,0-3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6:34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545 14 18675,'-15'-7'79,"-7"1"-79,-12 6-23,-11 10 68,-9 6-90,-6 13 45,-3 5-33,2 4-35,6 4 68,8 4 0,9 4 79,12 2-1,11 2-22,8 1-56,5 1 0,16-2-157,11-2 79,25-4-79,13-5-22,16-6-891,13-9 913,-41-17 0,2-2-304,3-3 1,1-2 241,2-1 1,2-2 94,1-2 1,0-4-34,3-1 0,0-4 157,-1-2 0,0-3 11,-1-3 1,-2-3 60,-3 1 1,-4-3 50,-6 2 1,-3-3 179,25-21-236,-25 0 314,-22-3-325,-12-3-45,-16-4-22,-16-4 78,-18-4-134,-24 1-29,-17 3 96,33 33 0,-3 4 39,-3 1 1,-2 5-40,-2 4 0,-4 4-280,-24 3 0,-2 7-667,21 6 0,3 4-1250,-5-3 1,7 5 2196,6 20 0,43-19 0,7-4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0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239 14 11739,'-15'-8'1423,"3"2"-862,8 71-248,4-13-84,-2 4 1,1 5 242,5 35-192,-2-43 0,2 1 117,0 5 1,1 1-56,0 2 0,-1 1-113,0 1 1,-2 2-377,0 1 0,0 1 231,-2 0 0,1 0-56,-1-1 1,0 0 10,0-4 0,0-1-28,0-5 1,0-1 16,0-4 0,0-2 39,-2 39-71,0-10 37,-2-12-10,0-14-23,1-12 0,0-13 11,1-11-11,2-6 0,-1-3 571,1-4-604,0 1-95,0-2 38,0 0-79,0-2-581,0 1-68,-2-1 717,-1-2 101,-2-6-134,-1-4-46,-2-4 35,-1-2-124,-3 1-11,0-1 134,-2 2 68,-1 0 10,2 1 68,-1 1-11,3 1 11,1-1 11,1 1-11,-1-3 22,1 1-10,-2-2 78,0 2 145,-3-5-22,4 6 78,0 0-67,7 8-11,1 2 336,2 3-201,0 5 144,0 12-167,5 13-100,7 11-12,8 2-112,7-5 22,7-8-56,4-11 11,4-9 57,0-7-34,-2-5-57,-2-11-44,-7-6-313,-6-11-146,-7 0-673,-9 0-941,-5 7-1894,-3 9 3967,-2 7 0,1 7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2.6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552 9 12613,'2'-4'3328,"0"1"-1524,-2 3-1614,-1-1 13,-10 17-80,-12 10-112,-18 26 11,-15 10-10,-10 5-199,-8 0 165,3-1-630,5-4 472,11-7-156,13-10-325,15-13-258,12-13-78,8-11-1598,6-5-766,2-3 3527,5-5 0,-4 3 1,3-3-1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3.3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19617,'90'32'515,"-12"-3"-515,-44-12-11,-3 0-12,-7 0-313,-3 0-336,-3-1-528,-1 0-648,-1 0-762,-3-1-3396,-5-5 6006,-4-3 0,-4-6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4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366 5 17913,'3'-4'337,"-2"7"-147,-9 11-145,-5 10-45,-10 11-79,-8 5-89,-5 2 34,-4 2 33,-3-3-23,1-2 35,1-4 33,6-7-404,8-5-380,9-9-112,9-6-292,6-5-638,3-2-573,3-9 2455,2-2 0,-1 0 0,0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5.1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18283,'55'38'683,"-1"1"-559,-19 2-91,2 0-33,-4-5-11,-4-4-168,-6-6-549,-7-5-651,-6-6-907,-5-3-2890,-3-7 5176,-2-1 0,0-4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5.9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249 19 13398,'-5'-10'2588,"1"2"-1916,4 8-324,0 0-326,-36 24-11,15-4 0,-30 20-11,23-12 0,3-1-22,2-4-135,4-3-280,5-5-291,4-4-67,3-3-68,4-6-673,1 0 573,2-2-3037,0-7 4000,2-1 0,-2-1 0,2 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6.1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12848,'10'-10'5087,"-2"1"-4268,-8 9-125,0 0-301,45 9 66,-18 6-22,38 10-225,-31 5-189,0-3-23,-4 0-56,-6-4-381,-5-4-594,-5-2-807,-7-2-2072,-3-6 3910,-4-2 0,0-5 0,0-1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6.7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18451,'16'97'807,"-1"-11"-763,-9-49 12,-1-1-56,0-2-11,-3-5-235,1-6-505,-2-6-515,-1-5-762,0-3-1659,0-4 3687,0-2 0,0-3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7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230 0 14249,'-46'35'493,"1"0"0,-33 23-336,53-33-157,7-6-33,7-6-887,6-6-1007,3-4-139,2-2 1,0-1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7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38 12199,'-10'0'3025,"2"0"-2644,8 0-112,0 0-258,38-12-11,-17 7-90,33-8-436,-27 11-360,0-1-985,1 2-986,-11 0 2857,-2 1 0,-12 0 0,-1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7.5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18563,'36'67'1121,"-3"-10"-875,-8-32-246,-1-1-22,-2-3-225,-3-3-526,-4-3-885,-4-3-1704,-4 0 3362,-2-5 0,-4-1 0,-1-5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9.2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17678,'5'41'919,"3"15"-785,6 32-129,-5-36 1,1 2-290,0 5 0,1 1 284,0 3 0,0 1-6,1 0 0,-2-1 0,1 0 1,-2-1-12,0-3 1,-2-1-57,-1-5 0,0-1-117,2 38 17,-5-16-366,-1-17-672,-2-16-391,0-12-605,0-14-2085,0-8 4368,-2-8 1,2 1-1,-2-2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09.5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17050,'38'39'532,"-1"1"1,34 28-533,-25-42-56,6-7-101,4-10 157,1-3-303,-1-10-380,-6-12-673,-8-9-908,-10-14-2744,-15 6 5008,-8 5 0,-9 16 0,0 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0.5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210 23 17386,'14'-12'785,"-3"1"-785,-11 11 0,0 3 11,-7 9 101,-5 8-100,-11 11-12,-6 3-12,-2 4-21,-2-2-34,4-3-101,3-4-80,5-7-580,8-6-472,6-8-336,4-3-1165,3-4-2678,1-1 5479,4-8 0,-3 7 0,3-7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0.8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13117,'7'0'5088,"0"0"-4091,-7 0 549,0 0-1187,53 35-124,-28-14-67,45 28-134,-43-25-34,0-3-34,-5-5-235,-5-4-527,-6-5-795,-6-1-1927,-3-2-4538,-2-2 8056,0-1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1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225 15 9901,'4'0'3127,"-1"0"-617,-3 0-2409,0-2-34,0 0-45,0-2 45,0 1 34,0 1 1277,0 0-1322,-3 3-22,-3 7 0,-8 6-34,-5 7 0,-7 5 0,-3 1-12,0 4 12,0-2 0,5 0-336,4-4-268,5-5-215,6-7 35,4-5-459,2-4-505,2-3-751,1-1 2499,0-8 0,0 7 0,0-6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2.0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17106,'22'-9'1737,"0"9"-1098,-5 12-146,5 9-157,2 2-146,1-1-190,-1 1 0,-5-4-22,-3 0-280,-3-4-348,-5-3-224,-1-1-1031,-4-3-1815,0 1 3720,-2-7 0,-1 1 0,0-3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2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10 14327,'2'-5'2578,"-1"1"-1491,-1 4-841,1 17-122,-3-2 21,-3 15-100,-4-8-34,-4-2-11,-1-2-168,1-4-437,4-3-841,2-3-414,4-5-930,2-1 1326,0-2 0,1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3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20020,'59'16'85,"0"1"1,-4-3 0,-8 3-86,-12 15-324,-3-3-461,-5-4-817,-7-2-1984,-9-12 3586,-5-2 0,-6-9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3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7 12266,'1'-4'2723,"0"1"-953,-1 3-1557,-16 42-146,4-15 0,-16 37 180,9-24-46,-3 0-145,1 0-33,-1-1-23,1-1-56,0-2-168,1-4-325,3-6-493,5-6-437,4-6-863,5-8-1714,2-3 4056,1-3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8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0 136 9633,'7'9'3148,"-2"-2"-3148,-5-7-280,23 0-392,-12-8-124,18-3-11,-20-8 258,-2-1 393,-3 0 156,-2 0 0,-2 3 380,0 2 528,0 5-90,0 3-145,-3 4-438,-1 2-67,-1 1 134,1 0 371,-1 1 111,1 9-257,-1 9 44,1 13 56,2 9-167,1 3-124,1 2-235,0-3-101,6-3-67,3-6 56,7-6-90,0-10-415,2-4-1434,11-10-929,-4-15-1514,2-2 4393,-10-12 0,-12 12 0,-1 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4.0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13902,'3'-8'3854,"-1"2"-2980,-2 6 169,0 0-909,33 50-123,-14-18 12,29 42-23,-25-32-23,-1-3-268,-3-5-438,-4-5-862,-3-6-1826,-6-11 3417,-3-5 0,-3-7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5.0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3 12792,'12'-1'3799,"-3"0"-2757,-9 1 34,0 0-998,-27 63 12,7-29-45,-21 52-23,14-46-123,-5 7-291,10-17-594,-1 1-840,15-20-909,4-6-1096,3-3 3831,1-3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5.2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19112,'75'63'-1606,"1"0"0,-5-4 0,-16-13 1606,-40-30 0,-4-3 0,-11-13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6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14 14148,'0'-8'2790,"0"2"-1512,0 6-886,-8 80-5728,6-20 5487,-2 6 1,0 5-40,4-19 0,0-1 465,0 5 0,0 1-482,0 0 1,0 1-29,0 0 0,0-1-67,0-2 0,0-1 28,1 0 0,0-1-28,0-3 0,1 0-22,2 47-12,0-3-123,-2-1 101,-1-5 647,-1-8-960,0-17-875,0-14-1490,0-26 2471,0-11 263,0-23 0,0 6 0,0-7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17.2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18216,'19'51'941,"0"-1"0,21 40-560,-2-40-213,4-9-34,4-8-5581,5-13 5582,4-9 1274,3-10-1735,2-18-368,0-11-763,-3-22-1523,-7-8-1390,-19 11 4370,-11 6 0,-18 26 0,-2 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3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18507,'-1'8'650,"0"7"-650,1 15 0,0 6 0,3 2 0,1 0-168,1-2-191,-1-3-33,-2-7-135,0-4-257,0-8-493,-2-4-482,1-3-975,-1-4-2040,0 0 4774,0-2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3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347 0 15896,'-7'6'1110,"1"3"-830,-1 4-247,-3 6-33,-6 4-11,-7 6-56,-6 2 11,-3 1-11,-4 3 55,1-3 1,1 0-56,4-2-280,4-4-46,5-4-492,6-5-515,4-5-819,6-6-1490,2-3 3709,3-3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4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217 0 17375,'-12'22'135,"-3"0"-135,-5 4-90,-3 0-123,0 1 34,-1-2 101,2 0 33,0-3 45,4-2-146,2-3-179,6-4 0,3-5-313,4-3-13,2-3-6721,1-2 7372,2-5 0,-2 3 0,2-3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4.7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 11515,'9'-8'3260,"-2"2"-2352,-7 6 717,0 0-829,10 8-370,-3 7-102,9 10-44,-5 7-123,3 4-123,1 2-34,2 0 0,0-3-45,-1-4-112,-1-6-67,-3-4-179,-1-7-471,-4-4-1121,-4-6-1444,-2-2 3439,-1 0 0,0-2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5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235 0 16087,'-21'41'179,"-3"-2"-179,4-5-11,-7 2-68,-1 2-78,1-2 45,0-3 45,6-5-112,4-5-247,6-5-414,4-7-550,4-5 46,2-4-4169,1-2 5513,4-3 0,-3 2 0,3-2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8.2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 16759,'4'55'101,"-1"-11"-179,-3-33-34,0-5-247,0-3-257,0-2-56,2-1 88,4-11-379,4-4 313,6-12 280,4 2 370,3 1 68,1 5-68,1 4-1401,0 5-3025,-7 5 4426,-4 1 0,-11 4 0,-1-1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5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15851,'7'11'1849,"1"5"-1423,0 9-157,3 6-179,0-1-23,2 1-67,-2-2 11,0-4-22,-2-2-157,0-5-370,-3-4-706,-2-5-1378,-1-1-3081,-2-5 5703,0 0 0,-1-3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6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10 9980,'13'-5'2947,"-3"1"-1748,-10 4 1277,0 0-1826,2 4-146,-1 2-22,1 7-202,-2 5-100,0 4-124,-3 4-56,-2 1 11,-4 4-11,-2-2 0,-1 2-34,-1-4-11,1-1-89,2-6-90,3-5-258,2-3-448,2-6-202,2-1-45,-1-2-503,2-1 253,-1-1 0,1-1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6.8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 12154,'0'-4'3149,"0"1"-426,0 3-2152,30 22-258,-14-4 102,25 19-191,-22-12-145,-1-2-79,-2-3-23,-1-3-324,-5-3-292,-1-3-806,-3-1-1323,0 0-3137,-4-5 5905,0-1 0,-2-4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7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260 0 16770,'-57'75'415,"6"-9"-415,23-35 0,2-2-123,1-2-202,3-3-12,3-4-279,5-4-11,5-6-550,4-3-369,2-5 201,2-1 0,1-1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7.8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18541,'51'69'840,"-4"-6"-739,-22-20-101,0-5-280,1-6-616,-2-6-1155,-3-9-1916,-7-8 3967,-4-5 0,-8-4 0,-1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8.9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11033,'-5'7'4146,"1"0"-3082,4-7 931,0 0-1558,-2 6 78,1 0-111,4 8-23,7 2-157,8 3-112,8 6-78,9 2-34,4 3-12,8 0 1,0-1-90,1-2-223,-3-5 21,-7-2-56,-6-5-89,-9-4 34,-8-3-91,-5-2-324,-6-3-515,-1-1-1062,-2-1 1,-1-1-1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9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35 10955,'2'-15'1289,"0"3"-617,-2 12-112,0 0-112,3-3-336,-2 2 179,2-2 438,-3 3-359,-1 8-314,-5 4 0,-4 11-56,-5 3 0,0 1-79,1-1-44,3-2 22,1-6 12,5-3-304,1-6-368,3-4-618,1-3 128,0-2 0,0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7:39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18866,'60'-2'414,"-1"1"1,-3 0-1,-10 7-268,-16 27-79,-1 1-67,-2-5-134,-3-2-471,-2-5-415,-6-4-1300,-4-3-3371,-7-8 5691,-2-1 0,-3-6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1.7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2 13745,'-3'3'2431,"2"-1"-1008,0-2-1266,9 0-157,4 0 45,10 0-101,6 0 56,1 0-538,2 0-258,0 0-402,-2 0-135,-4-1-236,-3 0-291,-6-2-1468,-8 2 3328,-3 0 0,-5 1 0,0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1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95 16010,'81'-16'347,"-11"1"-88,-37 1-505,-5 1-559,-4 3-1402,-3 0-2700,-10 4 4907,-4-1 0,-7 6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8.6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 14775,'2'9'1939,"0"-2"-1524,-2 48-146,0-15 89,0 54-268,0-25 112,0 8-90,-5 2-112,0-3-11,-5-9-248,5-11-805,0-14-964,3-13-1737,1-15 3765,0-7 0,1-7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2.3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12 14417,'-3'-6'1446,"1"1"-1234,2 5-32,0 0-180,60 23 0,-28-5 0,46 23 33,-38 6 259,-19-8-79,-1 14 145,-18-10-324,-13 2 78,-8 0-112,-13-3-90,-3-5-167,5-9-1514,6-8-1781,11-10 3552,6-5 0,6-5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7.6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17 14260,'4'-9'2970,"-1"2"-2455,-3 7 90,0 0-369,3 9-57,-3 14-157,3 13 12,-3 14-34,-1 1-45,-5-2-56,-2-2-201,-4-4-281,1-5-257,3-8-438,3-9-100,2-10 679,2-7 1,1-3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8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1 149 15952,'89'-39'505,"-13"7"-360,-49 32 203,-7 2 10,-1 10-246,-7 5 22,-2 13-66,-6 2-12,-2 4 11,-3 0 0,-8-1-56,-4-3-11,-6-7 0,1-7-336,5-9-22,6-4-505,3-4-538,3-11 292,1-5-336,3-10 403,10-3 224,10 4 728,12 2 90,7 6 101,4 3 168,-1 4 291,1 4 180,-8 3 301,-4 0-155,-10 2-225,-8 7-78,-6 2-214,-5 8-100,-2 2 0,-2 1-146,-1-1-56,0-1-22,0-4-34,-1-5 34,0-4 23,-1-2-237,1-2-335,1-7 168,0-4 224,3-7 12,6 0 100,8 1 22,6 3 0,4 2 68,2 4 156,1 1 79,1 4 112,-2 1-134,-1 1 44,-4 2 538,0 9-615,-5-3-170,-1 6-100,-7-9 23,-2-2 22,0-2-45,1-1-90,2-1-348,1-9-54,-2-3-57,-2-9-191,-5 0 303,-3 1 348,-1 6 89,-7 5 67,-4 5 134,-9 6 203,-4 14 67,1 10-57,-1 14-134,6 4-112,8-1-168,4-5 0,8-6-157,13-10 23,11-10-594,23-6-314,11-9-835,-10-10 0,3-5 28,26-9 1608,-27 3 0,-3-3-61,9-9 302,-11 2 1153,-16 7 551,-11 6 55,-12 9-179,-5 6-1210,-12 5-34,-5 7-112,-13 11-67,-3 10 146,-1 12-135,2 4-34,7-1 0,7-4-111,8-6-23,15-8 67,10-11-56,16-6-11,7-22-157,7-10 12,2-19 134,0-8 11,-1-3 67,5-24-11,-21 24 201,-2-7 23,-26 37-78,-3 12-45,-2 8-100,-7 6-1,-8 18 459,-24 37-202,6 2-55,-7 25-191,20-26-67,9-9 0,6-8-89,5-9-539,7-12-246,8-8-437,12-7-3854,29-26 448,-21 7 4717,12-19 0,-38 22 0,-3 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8.9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0 16344,'-17'48'1199,"0"0"0,-11 27-1557,28-70-382,2-4-167,11-4-1615,7-13-1568,5-1 4090,-1-14 0,-14 18 0,-3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9.1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31 14978,'6'-17'3496,"-2"4"-3194,-12 13-156,-4 10-146,-7 5-79,2 13-885,4 2-974,6 1-1188,4-1-1804,6-12 4930,6-5 0,-4-11 0,3-2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9.3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3 15291,'2'-1'3317,"0"-1"-2947,-2 2-292,-53 47-44,30-15 22,-40 40-56,49-30 0,6-2-23,6-9-22,14-7-481,10-11-640,18-7-738,10-11-1402,8-15 3306,-15-3 0,-11 2 0,-22 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9.5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221 0 19717,'-32'59'235,"-1"-1"1,2-2-1,4-5-235,-2 7-22,4-3 22,2 14 0,12-38 0,2 8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49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17062,'0'-8'3271,"0"2"-2867,0 6-337,54 15-67,-16-9-1019,49 10-1100,-25-12-3707,-17-3 5826,-1-1 0,-30 0 0,-4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0.1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270 28 15616,'-81'-5'1681,"10"11"-1278,37 16 158,3 8-180,5-2-146,11-3-123,6-3-112,7-5 0,12-4 22,9-6-22,15-4 0,6-7 0,4-9 11,-5-9 12,-4-7-23,-9-2-179,-9 2-135,-8 5 45,-5 3-168,-3 9-471,-1 5-4784,0 4 1692,0 11 4000,0-4 0,0 4 0,0-5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0.4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18350,'19'66'236,"-2"-12"-236,-12-50 0,2-2 22,5-2-22,6 0-582,7-10 54,9-5 237,6-9 291,3-1 0,1 5 493,-4 5 169,-6 5-125,-7 6-279,-9 3-68,-6 13-89,-6 8-79,-3 12-22,-2 5-414,-1-2-808,1-4-1141,3-7-3890,-1-11 6253,5-6 0,-7-7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8.9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15157,'0'-8'3093,"0"0"-2746,0 8-78,0 0-213,52-7-45,-30 5 0,39-1 0,-47 13-11,-5 5 45,-5 4 89,-3 3 68,-1 1-135,-3 0 0,-5 0-67,-2-4-694,-2-4-852,4-6-909,3-4-850,3-3 3305,2-2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0.8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0 130 19302,'81'12'-515,"-11"-8"302,-43-24-302,-6-3-247,-5-3 23,-9 1 380,-3 5 359,-4 2 22,-9 10 438,-7 3 122,-12 7-89,-7 13 45,-1 8-78,3 17 44,5 4-213,9 5-235,8 0-56,7-4-56,16-5-437,13-10-224,19-9-986,15-11-583,8-6-1804,-16-10 4090,-5-5 0,-31 3 0,-5-1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1.3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67 18910,'-66'31'538,"12"-3"-538,42-5-67,6-2 44,4-6-257,5-6-190,11-3 134,8-5-158,12-2 349,3-9 134,2-3 22,-2-9 90,-4 1 191,-7 3 178,-10 6 12,-7 6-23,-6 3-33,-3 3 179,0 7-202,-1 6-145,-2 6-79,0 3-134,0-5-45,2-3 0,1-4-101,0-4-325,6-2-134,9-3-605,13-2-382,10-11-1007,7-4 33,2-13 605,0-1 750,-2-1 1166,-4 2 2140,-9 5 505,-9 6-572,-12 7-751,-5 6-605,-6 4 112,-3 1-89,-4 6-169,-6 8-156,-5 9-112,0 9-158,3 1-78,3 0-67,6-4-11,3-4-572,13-1-156,4-12-494,16-2-951,6-18-640,7-12-2320,-10-2 5144,-1-9 0,-22 18 0,-2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1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1 19706,'-16'50'762,"0"0"0,-13 39-437,11-46-202,3-5-67,4-10-34,6-8-22,3-8-11,2-7-67,0-3-57,3-2 135,8 0 23,6 0-23,11 0 112,1 7 67,1 5 67,-1 12-10,-4 6-203,-2 3-33,-3-1-302,-2-4-931,-2-9-2229,-7-8 3462,-3-7 0,-6-4 0,0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3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1 15941,'-14'89'190,"-1"-7"-167,2-31-12,-1-3-11,-1-6 11,3-9 0,3-10-11,2-9-11,5-7-56,0-4-179,2-3 201,0-6 45,6-5 0,5-8 45,8-2-45,5 1 134,2 5 68,0 5-1,2 4-10,-1 4-12,0 4 1,-4 9-158,-3 4 191,-6 7 145,-4-1-257,-6 0-34,-3 0-67,-6-2-33,-8 0-79,-8-2-101,-8-4-314,-2-1-89,1-6-325,3-1-370,7-4-1580,8-1-2185,7-3 5076,5-3 0,0 1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4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45 15370,'-25'53'-34,"6"-7"-22,16-27-33,2-5-1,3-5-22,8-6-124,5-1 57,7-3 179,1-9 56,-2-6 78,-5-9 102,-2-1 11,-7 2 89,-2 6 56,-4 3-191,-5 6-89,-7 4-112,-5 3-11,-10 2-67,1 8-68,3 2-257,6 9-101,8-3-639,6-1 235,17-5 303,10-4-314,17-3-437,8-3-560,0 0-560,0-6 2476,-2-3 504,-7-5 1457,-7 1-292,-9 1-189,-8 4-57,-10 3-168,-4 3-483,-3 2-692,-8 7-13,-1 7 22,-8 8 23,4 3-89,5-3-23,4-4 0,4-6 89,10-6-89,7-3-112,12-3-112,5-9 44,0-6 147,-3-10 33,-6-3 33,-8-1 12,-8 5 124,-6 2 21,-6 6-190,-7 6 0,-5 4-212,-5 4-428,0 2-244,4 1-719,5 2-1176,6-1 2779,4 1 0,1-3 0,0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4.3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1 16423,'-14'48'173,"-1"0"1,-17 45-50,-3-19-102,-2 1-22,3-4-11,5-6-494,7-12-928,6-13-876,9-14-201,3-13 2510,4-10 0,0-4 0,0-1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4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17588,'61'-27'302,"-6"7"-335,-31 17 10,0 3-55,0-1-112,-4 0 78,-2 1 22,-6-1 56,-4 1-167,-5 0 44,-2 0 157,-1 3 235,0 7-78,0 4-34,0 7-67,0 0-22,0 0-1,0-1-21,0 1-12,0 0 0,0-2 11,0-1-11,0-4-56,0-1 56,0-4 123,-3-1 147,-4-1-102,-3-2-112,-4-1-56,2-1-56,3-2-516,4-1-683,3-4-393,2-9-7281,20-16 8929,-7 3 0,8 1 0,-13 16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4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11 13835,'10'-6'1535,"-2"1"-1345,-8 5-100,0 0-12,-9 76-78,-6-27 22,2 7 1,-1 1-23,-17 9-11,-2-5-180,3-7-537,4-13-1009,4-11-1019,8-14-1491,6-8 4247,5-11 0,3 1 0,0-2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6.3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0 136 17970,'42'-14'44,"-1"3"-44,-13 11-79,2 0-1321,23 23 1355,-30-12 45,13 17 45,-36-19 22,0-4 23,0-1 201,0-3-448,0 0-212,3-1-427,6-1 314,8-4-224,10-4 684,8-1-113,5-3-525,3 5 570,-4-1 90,-5 4 56,-8 1 101,-8 2 123,-9 0 56,-5 1-135,-3 1 248,-1 0-1,-6 3-67,-1 5 145,-6 5-66,1 4-102,5-2-156,3-4-146,3-3-56,1-4 0,2-2 157,9-2-12,6 0-145,9-4-33,3-2 33,-1-4 0,-4 2 0,-6 3-11,-5 3 11,-7 2 33,-3 0 79,-3 2 57,0 11-169,0-4-56,0 8-438,3-12-323,2-1 133,6-3 68,10-1 493,-2 0 123,6 0 0,-9 0 0,-3 0-123,-5 1 123,-4 9 212,-3 10-100,-1 14-100,-6 12-12,-16 34-45,1-16 11,-11 20-55,12-36 21,5-10-32,4-12-102,5-12-236,2-8-2284,3-29 1747,7-4 628,4-27 347,8-7 112,3-11 246,3-9 987,1-2 750,2 4 1087,12-3-2274,-9 30-202,6 5-146,-15 31-145,-1 7-135,0 5-146,0 2-89,1 2-45,0 9 0,-4 5-45,-1 8 23,-6 2-1,-5-2 12,-3-2-45,-2-3-101,0-4-156,0-4-192,0-4-44,0-2-1647,0-2 1389,0-9 471,0 3 34,0-7 257,6 6 45,2 2 123,6 2 113,1 2 55,-2 4-101,-2 10-67,-4 14-55,-4 15 32,-2 14-100,-1 7-280,-2 7-257,-6 1 78,-6-1 267,-6-5 2,-1-7 112,1-13-68,0-12 135,8-17-45,3-13 56,7-23 56,2-14 45,0-21-68,4-16-33,6-13 191,4 16 0,3 0 268,-3 18 0,1 1 96,5-13 0,2 5 476,9 0-247,-1 14-123,-3 15-146,1 9-145,-3 9-45,0 4-112,1 4 78,6 15-190,-8 0-11,0 12-57,-12-4-21,-8-2 21,-2-3-33,-2-2 0,0-4-78,-6-3-427,-1-3-200,-8-3-483,1-2-493,0 0-1098,5-9-3473,4 2 6252,4-9 0,1 10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6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0 102 21611,'82'52'-90,"-10"-15"-291,-48-49-168,3-8-22,-3-6-247,-3-3 246,-3 0 337,-6 4 190,-4 3 23,-5 8-68,-2 5 90,-1 6 135,-4 2 55,-5 5 45,-8 9 157,-8 28-257,6-4-124,3 17-11,10-20-112,5-2-650,16-7-336,9-6-1008,21-9-3519,23-6 5625,-20-12 0,-3 6 0,-32-6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9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0 214 18406,'24'61'45,"-4"-13"-34,-18-46-11,-1 0-201,1-2-136,1 0-458,1-11-91,4-6-77,4-12 22,3-4-169,3 0 976,2 4 134,0 5 549,0 6 112,-2 8 23,-1 3 66,-2 5 35,0 1-259,2 1-66,0 0-80,0 3 92,1 3-170,2 3-89,-2 2-101,1-1-56,-3-2-11,-2-1-45,-3-1 33,-2-4-33,-1 0-22,-1-2 11,0 0-68,2-3-178,0-9-23,4-7-101,-1-9 178,0-3 47,-3 4 178,-3-2 236,-4 15-56,-1 1-90,-1 12 101,0 1 11,0 14 22,-2 5-33,1 16 11,-1 3-123,1-1-67,1-3 11,2-4-34,6-4-11,7-8-370,8-5-425,5-8-819,8-5-807,6-13 2421,0-13 0,-16 7 0,-10-1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7.0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194 221 13880,'-54'70'1475,"0"0"0,0-7 1,23-13-1521,45-32 45,6-9 0,16-6-45,3-15-168,4-10 145,0-18 57,0-11-90,-1-8 68,-2-7-371,-5-1 404,-5 1 146,-9 12 292,-7 15-248,-9 20 90,-3 11 123,-18 48 0,-1 2-122,-16 43-124,4-7-157,4 2-214,7-6-771,9-8-1660,5-16-4773,7-22 7418,5-13 0,-3-15 0,2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8:58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228 5 10877,'8'0'2823,"-2"0"-2162,-6 0 941,0 0-1221,5-2 57,-4 1-58,4-1-167,-5 2-134,0 0-79,-3 1-56,-5 5-191,-7 1-268,-8 4-236,-4-2-201,-8-2-415,-2-4-639,-3-1-750,11-2 2756,5 0 0,17 0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05.2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182 337 17174,'-19'0'-79,"-4"5"12,-3 11 11,-1 8-101,-1 11-11,6 1 23,4 1-46,7-5-302,6-5-78,3-9 178,5-8 326,10-6-23,7-7-67,13-12 56,4-13-11,5-13-112,0-11-3223,3-4 3447,-1-5 22,-1-2 34,-3 2 67,-6 5-89,-8 7 391,-9 2-10,-9 21-415,-5 4 303,-7 21 3290,-5 17-3413,-8 12 32,-5 17-32,-1 8 44,-1 3-78,3 3-3471,5-7 3325,6-5-1075,5-9 469,4-11-1388,21-8-11,0-11-1010,11-5 3015,-6-11 0,-15 5 0,-3-6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05.5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88 113 13824,'-20'24'2531,"1"0"-2463,-2 6-34,7-4-34,5-6-11,6-5-147,2-7 136,1-5 22,9-2 56,3-1-11,10-3 45,0-3 223,-3-2 91,-5 1-35,-5 3-145,-6 3-134,-1 1 101,-2 2-23,2 4-168,5 2-45,4 2-370,7-5-828,24-2-247,-1-15-617,24-9 359,-10-16-695,3-8-167,-3-4 2610,-2-3 0,-24 23 0,-7 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06.2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1 11840,'-31'54'1632,"0"0"0,2-4 1,4-3-1577,-1 12-56,4-7-34,7-8-437,4-11-156,5-10-169,3-9-201,2-8-213,1-4-616,0-2 1456,0-5 370,0-5 67,3-8 303,4-5 627,3-2 213,3-1-22,0 1-146,0 3-191,-1 5-55,0 3-225,0 4-268,2 2-112,4 0-90,5 2-101,7-1 0,8 1-135,4-2-213,8-1-21,-2 2-169,0-1 45,-8 2 325,-9 1 112,-10 1 11,-11 3-78,-6 1 123,-4 0 369,-5 0-122,-6 5-45,-10 6 257,-6 7-78,-1 5-90,3-1 124,3 4-415,11-12-11,3 1-22,8-13 33,3 0 179,7-2-56,4 0-45,8 0 12,-2-5 67,-1 1 212,-4-3-156,-5 4-44,-4 1 55,-5 2-23,2 7-89,-1 0 23,4 10-135,-1-5-79,5 0-156,1-9-134,6-1-181,4-2-458,7 0-718,7-9 146,2-3-627,3-11-180,-2-1-627,-4 2 3014,-14 8 0,-7 5 0,-12 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07.0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37 274 12927,'10'0'4359,"-2"0"-3777,-8 0-44,0 0-482,2-1-33,-1 1-12,1-1 23,-2 7-34,0 6 22,0 9 0,0 5-10,0 1-12,3 1 0,-1 1 11,2-4 11,-3-1 23,0-3 45,-1-3 134,0-2 0,-5-2 11,-9-1-202,-1-7 2,-4-1-35,9-5-326,5-6-525,2-9-863,3-8-393,8-8-179,10 4 1098,10 3 1188,9 7 101,2 7 874,-1 6 493,1 3 90,-5 1-326,-3 0-313,-5 0 369,4 0-918,-8 0-79,6 0-78,-8 0-145,-1-1-68,1-6-23,-5-1-280,0-8-514,-3-7 390,-4 5 125,-2-3 112,-5 9-68,-1 4 101,0 3 157,0 4 157,-3 2 89,-7 14 135,-6 9-78,-8 17-11,1 7-46,2 16-246,10-22-56,4 3 56,10-29 90,10-9-90,10-4-3672,12-11 2965,8-12-509,3-13 6,7-11 157,2-6 302,3-3-22,0-4 168,-2-3 493,-7 0 717,1-16 717,-22 27-179,-4-3-370,-19 34 2890,-4 11-2307,-1 3-545,0 27-352,-1 3-11,-5 26 1,-1 1-80,-3 4-189,0-2-180,5-5 0,1-9-348,3-9-358,1-8-650,0-8-1187,0-8-2308,0-3 4851,0-5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07.2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42 16355,'-4'-3'3441,"1"1"-3441,85-3-975,-29-1-891,-2 1 1,0 0 1865,-5-4 0,-32 5 0,-3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14.2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289 136 16905,'-27'-33'269,"-1"11"-236,-3 36-33,-5 10 0,-6 10-45,2 4 34,4-1-157,10-2 11,10-6 23,10-6-337,9-8 348,12-7 89,13-5-235,14-14-156,8-10-259,0-14 471,0-6 213,-4-3 67,-7 5 247,-7 4 179,-11 10 56,-10 10 1,-7 7-136,-4 6-212,-1 19-34,-5 5-68,-4 18-10,-4-3-12,2-2-44,2-10-34,6-6 0,2-10-90,2-5-167,0-3-90,1-1 33,8 0-1165,26-22 873,1 2 304,18-17 302,-13 9 45,-4 6 212,-7 6 584,-7 4-337,-12 7 482,-3 18-694,-12 5-136,-5 16-66,-5-4-23,-1-4-44,2-4-23,5-8-23,5-7-55,2-4 44,1-3-123,12-1-22,6-10-134,14-4 133,4-8 180,-1 1 23,0 6 537,-3 5-224,-15 6-56,-3 3 191,-13 10-281,-1 4-89,0 10-56,0 2-45,0-2 0,0-4-78,0-4-394,0-5-379,5-4-68,11-3-661,11-2-627,14-7 650,7-3 44,3-8-919,0-3 2432,-3 1 1300,-5-2 594,-8 4 0,-11 1 156,-12 8-784,-6 3-829,-6 4 157,-8 2-246,-7 4-46,-10 11 258,-29 31-258,12-3-110,-12 20-2,25-23-190,11-7-34,10-8-168,6-10 191,17-8-124,8-4-514,22-17-1021,31-32 1581,-15-3 89,-21 13 0,-3-1 56,10-18 45,-7-1 223,-8 5 80,-10 7 459,-11 12-11,-6 12-584,-5 11 35,0 6 100,-4 3-11,-4 5-78,-7 6 0,-4 10-68,-1 8-44,-2 9-12,0 6-89,-12 36-101,10-15-22,-5 22-359,16-30-493,6-7-437,4-9-1345,3-14-3540,5-12 6196,1-9 0,1-6 0,-2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15.0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309 2 16199,'-92'-1'717,"10"10"-224,44 26-23,2 7-223,8 1-56,9-1-169,10-6-22,5-6-56,8-9 11,11-9 1,11-7-124,16-8-315,5-12 158,5-8 292,-1-13 33,-6-1 45,-8 2 44,-12 7 270,-10 8 45,-9 10-136,-4 4-212,-2 5 146,0 1 235,0 6-157,-3 6-67,0 8-78,-1 1-102,2 1-89,0-11 11,10-3-123,6-7-1277,30-11-23,-4-6 168,18-12 381,-17 0 292,-3 2 459,-7 7 168,-8 8 482,-9 5 582,-7 5 112,-5 1-122,-2 10-326,0 6-123,0 11-157,0 5-101,0-1-133,2-4-125,3-5-77,6-5 10,3-6 124,3-6-57,3-3-89,6-2-325,5-11-482,5-6-941,1-12-975,-1-2-2733,-11 8 5456,-7 6 0,-13 12 0,-3 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15.9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37 154 18418,'66'-19'-1446,"-10"0"829,-48-1 203,-2 0-247,-4 0 212,-2-1 214,0 4 235,-6 5 235,-6 6 225,-7 6 313,-6 16 157,-2 9-358,1 17-180,1 4-212,6 0-158,9-2-22,4-6-168,6-6-449,11-10-66,8-9-2443,34-10 873,-5-17 942,18-4-638,-15-13 1602,-1 1 347,-1 1 1624,-3 3-89,-7 8 280,-10 4-224,-11 8-571,-10 3-124,-6 3-245,-2 3-159,0 5-178,-1 5-168,-1 3-113,0-3-22,-1-3-11,2-6-78,1-2-180,0-2-335,11 0-685,9-5-425,14-6-493,33-13 1916,-13 2 201,18 0 79,-27 10 505,-8 5-35,-10 2 281,-11 3 235,-8 2-156,-6 0 458,-2 0-392,-1 5-134,-7 6-257,-6 7-69,-7 5-156,-2 4-100,2-2-102,5-2-78,5-2-34,6-6-55,3-4-236,4-5-11,11-3-303,6-3-369,12-4 313,1-6 549,-2-4 146,-4-3 34,-4 4 167,-8 6 282,-6 2 155,-5 4 46,-3 1-561,0 5-11,0 1 11,2 5-89,2-1-34,1 2-22,1-3-426,-1 0-785,3-4-392,0-2-639,3-2-4010,-2-1 6274,1 0 0,-7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59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19213,'3'26'1109,"-1"12"-1008,-2 29-67,0 7-34,0-5-45,0-4-392,0-9-583,0-9-246,0-13-896,0-12-1513,0-12 3675,0-5 0,0-5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16.4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0 15795,'-79'25'2151,"13"3"-1803,43 5-56,5 3-225,8-1-67,5-2-23,4-5-156,1-5-67,10-8 190,4-7-67,11-5-46,1-3 124,1-4 11,-4-4 23,-1-5-11,-7-4 22,-2 3 45,-4 3-1,-4 4 57,-2 4-33,-3 2-68,0 1 515,0 9-391,0 15 32,0 19 68,0 21-11,1-8 0,-2 1-145,-7 31-29,4-30 0,-4-3 51,-13 7-12,-3-10-11,-2-15 45,-14-11-112,9-13-67,-7-12-190,21-21-539,7-16-986,5-27-2577,12 7 4359,5-10 0,-3 40 0,3 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16.7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1 216 18373,'64'3'948,"1"-1"1,-6 0 0,-8 0-994,-13-1-135,-5-1-33,-5-3-111,-4-4-337,-5-6-225,-2-8 35,-4-4-292,-6-4 269,-3-5 280,-4 2 594,-7 0 347,-7 14 651,-10 6-13,-8 16-289,-1 17 20,2 15 35,3 18-101,11 8-258,8 6-246,7 0-146,17-3-146,9-10-649,22-12-550,10-17-2723,-11-12 4068,-3-11 0,-27-4 0,-3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17.6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31 20882,'98'-4'650,"-8"1"-650,-33-8-56,-6 4-257,-6 4-192,-10 1-536,-10 2-528,-11 0-583,-8 4 987,-4 4-550,-14 8 887,-6 3 345,-14 3 383,-6-2 100,-3-1 22,3-3 270,4-3 481,7-6 146,10-3-113,8-3 24,6-1-248,3 0 79,8 0 168,20-4-829,0-2-67,17-4-942,-11 0-1343,2 0-2018,-11 3 4370,-3-2 0,-16 6 0,-2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17.9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146 2 15818,'4'-1'2163,"-1"0"-1178,-3 1-615,69 2-168,-29 6-146,55 5-56,-52 6 0,-11 4 34,-13 5 436,-10 4-302,-27 8-123,-18 6-45,-29 7-112,-16 0-1099,-3-3 191,9-7-1860,19-12-6487,25-14 9367,17-9 0,14-8 0,1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3.6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1 15191,'2'30'862,"-1"4"-828,-4 4-12,-1 2 0,-2-5-22,-1-2-89,2-7 66,1-6 12,0-5 11,1-6 34,0-3-34,1-3-11,1-1-460,1-1 449,2-6 22,6-6 22,4-8-22,8-5 0,4 0-11,2 0 11,1 4 11,-2 7 180,-2 5-23,0 6 179,-1 4 45,2 11-134,-2 6 11,-2 13-101,-5 1 168,-5 1-157,-5-4-112,-3-2 46,-7-3-46,-9-2-67,-11-3-247,-11-6-167,-4-7-438,-3-4 191,2-7 179,2-7-190,7-6-527,9-6-526,12 1 235,6 1-1424,10 8 2914,6 1 0,-3 9 0,2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4.0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146 1 12512,'13'0'3799,"-3"0"-3653,-10 0 190,0 0-291,-21 0 11,3 8-34,-19 3 112,8 9 1,4 0-68,5-1-67,8-3-67,7-2-202,4-4 179,7-5 23,8-2 34,9-3-35,9 0 57,-1-5 11,-2 0 45,-6-4 201,-7 2 236,-8 3 191,-4 2 133,-4 2-582,0 5-145,0 2-79,0 2 0,0-1-112,0-3-381,9-2-180,8-2-1019,15 0-1030,11-2-562,8-7 3284,-11 0 0,-11-2 0,-20 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4.4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1 14585,'-41'39'4225,"8"-8"-4225,28-16-34,3-6-67,2-1-201,0-4 78,9-2 78,3-2 56,9 0 67,2 0 23,-3 0-11,-2 0-11,-6 0-12,-6 0 34,-2 2 0,-4 12 404,0 9-23,0 20-11,0 8-124,-3 6-44,-4 2-90,-6-2-45,-6-6 45,-14 11-100,5-23 21,-9 5-33,9-28-22,1-6-45,6-6-248,7-3-592,8-15-449,10-11-1076,17-22-514,15-13-886,3 12 3832,5 2 0,-28 29 0,-3 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4.8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27 18384,'4'-20'762,"-5"14"-606,-19 22-32,0 7-80,3-1-44,5-3 0,6-3-33,4-4-135,3-2-11,13-6-191,7-1-112,15-3-291,5-5 325,0-4 437,-5-3-1,-6 2 24,-8 3 32,-6 5 236,-6 1 23,-4 9-90,-2 9-22,-2 14-90,-1 8 212,-1 19-89,0-15 23,-9 8 21,-2-21 12,-12-5-100,-3-3-101,-6-3-23,-3-3-12,1-6-44,6-4-11,8-4-325,10-2-348,6-1-481,11-12-863,14-8-1098,15-16 3126,3 5 0,-11 9 0,-15 14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4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18362,'-6'69'-550,"0"-15"-301,6-53-449,0-1-2185,5-11-2957,-1 0 6442,4-12 0,-5 12 0,0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5.3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19986,'30'37'11,"-4"-2"1,-17-8-1,0-1-11,-2-7-23,-1-6-33,-1-4-145,1-7-57,1 1 246,3-3-212,66-18 583,-44 14-23,46-14-67,-66 18-34,-5 8-55,-3 5-57,-2 9-22,-1 3-57,0 0-32,0-5-12,2-5-336,3-3-336,4-8-225,8-1-941,9-5-1668,12-8-1268,-7-2 4774,1-5 0,-21 8 0,-4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5.3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1 161 15560,'74'9'45,"-12"-8"-235,-48-20-135,-4-5 111,-4 1-346,-3-1 23,-2 1 246,-2 3 291,-8 2 78,-3 7 146,-9 5-101,-2 4 347,0 10 1,0 10 0,3 15-169,5 13 113,6 5-180,5 2-235,3-5 0,9-7-78,7-11-359,11-14-718,9-8-1635,-9-10 2790,4-11 0,-21 7 0,0-6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00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1 115 16165,'0'-9'2208,"0"2"-2119,0 7-997,0 0-4268,169-44 4291,-108 33 221,37-13 1,-10 4 663,-62 20 139,-13 0 1408,-9 6 256,-9 3-380,-4 9-78,-6 5-471,-1 2 67,3 0-571,2-2-202,4-1-90,4-3-78,2-4-11,1-4-11,0-3 22,0-3-168,4-3 33,4-1-77,6-1 44,5-1 44,0-5 124,1 0 12,-3-2 100,-3 3 246,-4 3-56,-3 2-22,0 0-89,-1 5 22,7 14-213,-4-2-23,6 8-134,-6-12-324,-1-4-651,-3-5-1579,1-1-1222,-3-3 3933,1-3 0,-4 3 0,1-2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5.6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350 0 20658,'-31'62'325,"7"-10"-359,22-33-929,55-5 851,-28-14 34,42-4 55,-44-7 23,-4 3 45,-4 4 78,-2 7 79,-4 17 190,-3 21 22,-3 34-195,-2-25 0,-1 3-292,0 7 1,-2 2 195,-3 4 1,-2 1-12,-1-1 0,-2-2-73,-4-3 0,-2-2-34,0-6 1,-1-3 5,-20 32-126,-3-19 59,-5-24 0,-3-18-179,-5-15-135,-1-31-414,1-22-3715,24-9 0,6-7 4499,-5-26 0,7-4 0,21 64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28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30 9969,'-12'0'2891,"3"0"-1849,9 0 426,0 0-875,-27-12 237,20 8-13,-21-9-256,26 12 638,0 1-1099,7 0 24,23 0-1,26 1-89,42 3-585,-30-1 1,5 1 561,14 1 0,6 2-7,-23-2 0,3 0 0,2 1-4,6 1 0,1 1 0,2 1 0,3 0 0,2 1 0,-1 0 7,3 1 1,0 0-1,0 0-574,0 1 1,-1-1 0,-1 0 573,-4-1 1,0 0-1,-1 0-7,-6-1 0,0 1 0,-3-2 0,24 3 0,-6-2-67,-15 0 0,-6-1-259,27 1-525,-49-3 257,-42-3-1355,-54-2-1973,-13 1 4152,-29-1 1,44-1 0,9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49.7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8 12042,'0'-4'1782,"0"1"33,0 3-1457,-13 73 91,6-28-52,-3 7 1,0 3-85,-1 6-167,-3-4-79,0-1-67,-1-8 0,3-7-11,2-8-135,3-9-425,3-10-314,1-6-56,2-4-381,1-3-763,0-11-693,0-10 2778,0-6 0,0 4 0,0 10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0.2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33 237 12031,'75'-65'2207,"0"-1"0,-7 3 1,-10 21-1906,-25 46-123,-6 4-179,-5 5-11,-6 3-34,-7 0 34,-4 1 11,-3 4 0,-12 3-134,-10 5-292,-15 2-146,-9-1 57,-5-3 190,0-8 56,-1-7 236,5-7 33,3-4 78,9-1 34,9 0 235,10 0 101,7-1-77,6-1-181,1 0 281,3 0 55,7 2 404,22 20-583,-2-1-111,15 18-136,-15-5-55,-1 0-45,-3-1 0,-5-2-11,-1-4 11,-6-4-146,-1-3-380,-3-5-315,-1-2-133,0-2-1167,1-4-480,2-2-1895,-5-2 4516,3-1 0,-8 0 0,1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0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130 99 17935,'-24'8'-179,"-1"3"179,1 9 0,2 0-22,6-2-57,5-3-22,6-2 1,3-3 100,3-4 44,9-2 35,8-3-34,11-1-34,5-7 0,0-5 11,0-9 23,-4-1 157,-6 0 191,-6 6 99,-7 4-32,-6 6-191,-3 4 224,-2 1-437,0 9-56,0 3 0,-1 7-269,1-2-68,-1-6-178,1-3-325,0-5 22,2-1 79,7-1-550,6-2 12,9-9 593,3-4 639,2-7 45,-3 2 482,-3 1 425,-3 7 1,-7 3 34,-6 4-293,-4 3 450,-3 2-618,0 4-302,1 3-111,1 3-68,4-2 0,0-3 67,10-3-67,-2-1-11,9-1-146,0-5-134,3-6 123,1-6 123,-1-1 45,-4 2 11,-7 4 123,-6 5 34,-6 4-89,-2 2 514,-1 1-413,0 4-180,0 2-22,0 4-68,0-2-302,1-2-146,6-4-124,3-1-693,9-1-517,7 0-1254,5-9-616,-3 1 3742,-2-7 0,-16 8 0,-2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1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124 244 14238,'-34'55'1150,"-1"-1"0,2-5 1,11-11-1162,24-26 11,10-7 0,9-2-56,13-6-448,8-13 100,4-9 136,2-17 268,-1-6 0,-2-5 22,-4-5 34,-3 1 280,-7 3 213,-10 11-90,-10 12 46,-6 13-494,-5 10 235,-1 5 79,-9 11-45,-4 14-10,-14 20 32,-3 20-22,-5 9-213,3 6-67,7-5-33,10-8-68,8-13-527,6-13-190,12-8-302,6-13-1009,12-7-1076,5-7-907,-7-7 4112,-3-6 0,-15 3 0,-3-2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1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15168,'-20'51'1406,"-1"1"1,-11 30-1407,32-72-79,6-5 79,4-3-527,7-3-78,2-9 314,-2-4 67,-3-11 11,-6-1-202,-4 0 214,-3 2 111,-1 3 23,0 6-315,0 5-390,0 5 44,0 3-1413,0 2 1054,4 6 740,4 1 347,5 4 112,3-3 348,1-1 873,-2-2-56,-1-2 12,-3-1-303,-2 2 616,1 1-952,-4 3-359,-1 4-111,-4 1 167,-1 3 0,0 1-134,0 1-157,0-2-33,0-4-23,0-6-12,0-3-212,3-3 168,5 0-324,5-4-103,7-6 338,3-6 111,3-3 34,-1 0 112,1 4 572,2 4-393,-9 5-22,-2 3-34,-9 3-100,-5 0 11,1 5 78,-1 2-90,3 5-55,1-3-57,2-1 112,4-5-122,1-1-12,5-2-224,3 0 112,4-5 67,4 0 45,-2-2 0,-4 4 112,-4 2 33,-9 1-21,-4 4-80,-5 7-10,-2 7-34,0 5-796,0 1-829,0-3-2497,0-8 4122,0-5 0,0-8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2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481 28 15583,'-93'-27'1859,"12"27"-1242,40 61-1,1 26-1038,19-34 0,1 3 657,1 4 1,-1 2-141,1 3 1,1 1-96,0 0 0,1 0-23,2-4 1,1 0-152,2-5 0,1-2-375,-2 36 261,7-20-721,4-23-410,2-19-139,0-16-885,1-13-1310,2-14 3924,0-8 0,0 5 0,-2 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2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1 180 18003,'50'-26'-38,"1"1"1,-1 0-1,-1 6-2325,28 7 211,3-1 191,-4-3-212,-8-1-1334,-29 6 3507,-14 0 0,-23 9 0,-2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3.7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65 434 17308,'-35'64'886,"8"-11"-786,25-36-100,2-5-67,0-3 67,2-5-56,6-2-56,5-3-527,7-10 146,3-5-23,1-11 259,6-40 1467,-16 38-1132,4-23-66,-16 50-12,1 5-56,5 5-168,4 4-404,3 3-279,5 0 268,2-1 414,5-1 225,-2-3 34,-1-1 33,-3-3 24,-5-2 43,-4 1 168,-7-3 102,-1 1 716,-4-2-963,1-1-157,3 0-22,5-5-729,7-8 258,6-6 202,5-4 291,2 2 44,-1 7 449,-2 5-100,-3 6 55,-6 2 112,-1 7-213,-3 7-178,0 7-113,0 4-11,1-1 44,-1-3 34,0-4-67,0-5 45,-2-5-11,1-3-90,0-3-191,2-1-717,8-23 80,-7 2 77,2-22 504,-12 11 247,-3 3 224,-2 8 235,0 9 68,-3 8 112,-7 6-45,-6 12 336,-14 24-2465,57 51 380,-15-38 439,54 6 167,-20-72 268,-2-15 259,-2-5 22,-6-3 22,-8-3 427,-11 0 458,-8 4 326,-6 5-404,-3 12-370,0 6-156,0 9-57,0 3-67,0 3-156,0 4-1,0 9 12,2 10-1,6 9-21,5 6 22,6 0-23,2 1-11,0-3 0,-5-5-22,-4-4 22,-6-9 0,-3-4 134,-2-8-22,-1-3-67,0-3-157,-4-12-225,3-7-368,-3-17-517,10-13-436,11-10 660,14-10 405,13-3 139,8 1 1114,1 9 383,-2 9-37,-6 14 204,-10 10-325,-10 12-516,-10 9 13,-9 9 301,-3 51 118,-3 0-543,0 47-180,0-15-78,0 1-44,0-5-528,0-12-422,0-11-485,0-15-1894,0-20 3373,0-10 0,0-12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00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19482,'7'51'263,"-1"0"1,3 42-220,-8-41-44,-1-6-22,0-9 11,0-12-56,0-10-135,1-8-33,2-5 66,0-2 46,4-2-45,1-7 56,4-4 78,0-5 34,3 2 23,-1 6 156,2 4 34,-1 4-90,2 2-10,-2 6-80,1 3-10,-5 7-12,-3 0 22,-5 2 46,-2 0 10,-1 1 35,-8 1-68,-2 0-90,-15 1-145,8-7-180,-2-1-190,10-9-717,2-1-953,3-2-3238,2-2 5457,2-8 0,0 6 0,0-5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3.8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26 21936,'54'-7'44,"0"0"1,-2 0 0,-2 3-930,28 7-1199,-5 2-2768,-25 2 4852,-15 0 0,-27-4 0,-4-1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9:54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19325,'95'4'375,"1"0"0,-28-2 1,0 0-1,1 0-349,-2-2 0,0 0 1,3 0-1854,13 0 0,4 1 0,2 0 1860,-13-1 1,2 1 0,2 0 0,1-1 52,10 2 1,2-1 0,3 0 0,0 1-214,-12-1 1,2 0 0,0 0-1,1 1 1,2-1 126,5 0 0,2 0 0,1 0 0,0 0 0,1 1-152,-14-1 0,1 0 0,1 0 0,0 0 0,0 0 0,-1 0 64,2 0 0,0 0 0,0-1 0,0 1 1,-1-1-1,0 1-176,-1 0 0,-1 0 0,1-1 0,-1 1 0,-1 0 0,-1-1 138,12 1 1,-1-1 0,-2 0-1,0 0 1,-1 1-66,-8-1 1,0 0-1,-1 0 1,-2 1-1,-2-1-529,10 0 0,-2 0 0,-3 0 1,-8 0-2157,20 0 0,-12 0 2876,17 0 0,-102 0 0,-10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0.8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16580,'-1'17'1254,"0"3"-1231,1 8-12,0 3 0,-2 0-11,-3 0 0,-1-2 0,-3-2-22,2-5 11,0-2-34,2-7-11,1-3-11,1-6-1,1-2-906,1-2 559,1-6 202,0-6 90,6-6 123,2-4-112,7 1-45,3 0 79,3 2 78,1 2 11,0 5-11,-1 2 22,-2 6 102,-1 1 144,0 3-32,0 4 179,-1 5-303,0 6-23,-3 4 12,-2 1-23,-4-1 46,-3 0 436,-3 5-437,-12-6-123,-3 1 0,-11-7-23,-3-4-122,-1-2-158,0-4-335,3-1-415,5-1-650,8-8-3160,5-9 4863,5 0 0,2 1 0,0 12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1.2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16490,'14'28'516,"-3"-2"-360,-11-12-100,0 1-44,0-3-12,0 0-79,1-4-302,3-2-190,2-4 201,6-1 112,3-1-134,3-5 89,2-6 270,1-4 33,-2-3 56,-2 3 639,-4 6 10,-7 5-10,-2 3 56,-4 1-235,0 11-158,0 4-235,0 12-89,0-2-34,0-2 0,0-5-112,6-5-347,1-5-348,8-3-717,3-3-1378,6-8-3608,-4-3 6510,1-7 0,-14 7 0,0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1.5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17 13398,'8'-9'1983,"-2"2"-1714,-6 7 739,0 0-840,-17 45 191,8-21-12,-11 37-235,11-36-101,4-3-11,1-6-145,3-4-807,1-6-281,0-1-874,0-4 1091,0 0 0,0-1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1.7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51 18798,'-23'-28'-1904,"4"6"-730,19 22 1192,0 0 1,0 0-1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2.1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1 18194,'-49'58'952,"6"-4"-695,23-9-212,1-2-34,3-2-11,5-5-89,4-6-247,4-6-415,2-7-762,1-3-482,0-7-548,8-3-1591,0-3 4134,8-1 0,-9 0 0,-1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2.5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122 286 16008,'-33'26'841,"2"1"-561,8 1-45,5-3-235,7-2-78,6-7 66,4-3-32,7-6-248,9-3 158,12-5-326,10-13 12,5-8 359,2-15 89,0-4 67,-4-6 34,-3-2 44,-4-1-134,-4 0 292,-6 3 67,-8 6 537,-7 9-626,-6 16 44,-2 8 89,-7 24 101,-7 13-55,-9 19-90,-4 11-68,0 6-201,5 0-101,5-4-56,9-5-235,4-12-617,8-10-1053,8-12-2386,1-11 4347,6-6 0,-11-5 0,-2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3.3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17286,'-6'90'89,"0"-11"-89,3-48 0,-2 10 0,3-23 0,-1 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3.6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 14619,'0'-9'3260,"0"2"-2845,0 7 101,0 0-438,65-6-22,-33 12 34,52 0-23,-53 14 0,-4 1-67,-8 2-45,-8-1 34,-6 0 11,-4 0 78,-8-1-10,-8 0-68,-9 1-213,-4-5-314,1-3-325,5-5-851,5-5-134,7-2 1837,4-2 0,4 0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00.9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 17129,'8'-13'2992,"-2"3"-2276,-6 10-334,0 0-46,3 74-258,-2-24-73,1 6 1,-1 2-6,-1 12 0,0-2-33,0-6-79,0-9-325,3-6-280,0-12-606,5-9-1612,1-13-2443,0-7 5378,0-7 0,-5 1 0,-1-1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3.8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19347,'4'60'1098,"-3"-2"-930,-15-10-156,2-5-12,4-4-101,5-11-482,1-8-448,2-9-1288,0-7-1872,0-3 4191,0-6 0,0 4 0,0-4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4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 20457,'88'-14'-213,"-9"2"-729,-36 12-1702,-4 0-1703,-13 0 4347,-8 0 0,-15 0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4.5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182 24 14070,'0'-9'3137,"0"1"-2767,0 8 280,0 0-571,-31-7-23,18 14-23,-25-3-33,28 14-33,3 3-102,4-3 12,2 2-91,2-2 13,7 1 201,2-2 0,8-2 0,-6-3 0,-1-5 0,-7-3 78,-2-1 79,-2 0 101,-6 2-123,-7 3-135,-9-1 0,-5-2-572,0 0-1232,4-3-2061,7 0 3865,8-1 0,6-1 0,2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8.5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11 15325,'6'-5'2633,"-1"1"-2442,-5 4 122,0 0-268,-3-1-34,-6 7-11,-4 3 12,-7 11-12,3 5-68,2 2-111,5 2-158,5-5 80,3-2-113,2-7-223,5-6 88,5-5 236,10-3 68,4-5-23,2-9 67,-1-6 146,-4-10 11,-2 2 33,-7 1 1,-5 5 67,-4 4-68,-3 5-33,0 6-33,0 2-1,-2 3 12,-1 1-46,-3 0-526,-1 0-930,1 0-3988,2 0 5512,2 0 0,2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8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13061,'15'-3'2566,"-3"0"-2543,-7 28-1,-7-10-22,3 18-11,-7-20-101,4-4-235,0-5-102,2-2 359,3-2-33,7 0 45,5-4 78,7-4 67,1-1 393,-3-1 100,-2 3 90,-5 3-45,-5 2-157,-4 2-157,-3 0-145,0 1-57,1 5-89,1 4-33,2 3-863,0 1-382,3-4-1333,3-1-1826,-4-4 4437,3-2 0,-7-3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9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7 11840,'1'-3'3384,"0"-1"-3037,-1 4-235,-25 58-100,13-32 55,-20 46 67,19-49-55,3-4-79,2-6 0,2-5-12,4-5-268,0-2 12,2-1 256,5 0 12,5-7 0,8-2 23,5-5 66,1 3 68,-1 3 56,0 4 11,-4 2 34,-3 2 22,-3 0 23,-3 5-135,-2 4-124,-5 7-32,-1 3 44,-2 2-23,-3 2-33,-9-3-22,-6-2-191,-8-3-1053,-12-6 302,13-4-1064,-4-7-471,21-8-1019,4-2 3518,4-2 0,0 7 0,0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09.9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 15034,'-6'64'302,"3"-11"-302,1-34-67,2-6 33,1-6 12,6-3-180,3-3 135,6-1 10,2-6 57,-1-6 57,-1-7 44,-4-3 33,-6 0 169,-2 4 122,-4 2-212,0 3-134,-1 4-46,-4 3-33,-1 3-145,-3 2-214,1 1-470,4 0 78,1 4-672,5 1 224,9 1 79,5-2-1188,4-3 2308,0-1 0,-13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10.1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44 12311,'-23'35'3148,"3"-4"-3036,13-12-89,2-4-23,4-3 0,1-8 78,1-1 404,6-3-281,3 0-99,6-5-35,-1-5 67,0-8-78,-6-3-56,-2 0-78,-5 1-203,-1 2-267,-1 2-248,0 3-761,0 4 1557,0 2 0,0 5 0,0-1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10.4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17 15146,'10'-9'2397,"-2"2"-2330,-8 7 707,0 0-651,-5 42-22,-7-7 0,-7 38-34,-8-16-67,2-1-11,1-3-538,2-3-1053,6-9-360,4-9-1500,6-15 3462,4-9 0,2-8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10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53 16008,'0'-9'3821,"0"2"-3373,0 7-526,0 0 44,6-7-66,5 5-707,24-6 191,-4 6-617,39-6 1356,-45 4 247,15-2-302,-40 6 324,0 0-359,0 6-22,0 4 1,0 6 10,0 3-22,0 0 22,2 1-10,2-2-1,1 0 0,-1-5 11,-1-1 90,-2-3 45,-1-1-22,-4 0-68,-5-1-67,-2 0-45,-1-1-112,5-3-336,2-1-2936,4-1-627,9-6 4056,0-3 0,1 1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01.2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33 152 20289,'33'22'-280,"-2"-5"-371,-17-21 69,2-6-393,-1-7-571,-3-7 482,-5-4 828,-4-2 236,-3 0 12,-7 7 380,-4 8 414,-9 7 203,-2 6-169,-1 16-100,1 8 705,-4 42-997,11-10-179,1 17-145,11-26-113,4-5-11,11-4-180,10-7-470,18-6-1187,10-9-2410,-7-7 4247,-1-5 0,-27-2 0,-4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11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1 16479,'7'25'986,"-7"6"-852,-15 15-100,-2 4-34,0 0-45,1-3-504,3-3-605,4-9-381,3-6-1334,3-13-1937,1-7 4806,1-7 0,1-2 0,0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11.6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15235,'0'-9'3888,"0"2"-3630,0 7-393,58-3-357,-14 3 234,35-3-11,-36 4 101,-20 2 303,-11 13-102,-4-8-22,-8 8-11,1-15-56,2-1-325,5 0-459,5 0-482,6-2 178,8-4 159,4-1 682,8-3 303,0 2 33,1 2 304,-7 1 89,-9 4 89,-8 0 236,-9 1-225,-4 0-89,-3 0-145,0 2 22,-3 4-34,-2 3-56,-3 4 78,1-3-168,1 0-78,4-4 12,1 0-12,1-5 146,0 0-180,6-1 12,3 0-34,6 0 0,-1 0 0,-3 0 45,-3 0 11,-3 0-23,-3 0-10,0 0 10,0 0-33,0 0-257,2 0-1839,4 1 650,3-1-1400,6 1-2957,-4-1 5803,0 0 0,-8 0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12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113 156 11336,'-7'70'2425,"1"-1"1,-2-7-2426,-4 22 0,-3-3-22,0-31-90,0-7-168,3-12-235,2-8-584,3-12-200,3-6-841,2-6 280,2-14 1019,0-9 841,2-22 381,3-13 616,2-15 214,5-10 570,-1-1 482,3 8-436,-1 16-146,4 16-684,0 15-336,2 9-269,3 5 101,2 4-224,4 2-213,5 3-22,0 4-34,0 2-22,-4 1-46,-7 4-22,-5 3-11,-8 6 34,-3 2-90,-4 1-44,-2 0-68,0-2-67,0-1-57,0-4-55,-2-2-11,0-4-68,-1-1-190,2-2-1591,0 0 2196,8 0 112,3 0 67,6 0 180,2 0-101,-1 0 134,0 3-34,-2 9-145,-2 12-56,-5 15-45,-4 14 0,-3 11-34,-1 10-201,-7 3-314,-3-1-225,-7-5 80,-2-10 279,4-12 12,0-13 201,5-16 124,4-10-729,2-13 381,4-16 426,0-14 325,0-21 482,3-16 33,1-16-346,4-11-393,-2 46 1,0 1 1287,9-44-324,5 16-1,3 18-22,2 17-269,0 14-246,-1 10-45,0 9-101,0 5 693,2 4-951,-1 1-123,1 7-45,-5 3 11,-3 9 12,-6 0-101,-5 2-583,-4 4 168,-1-10-168,-2 1-358,-3-11-583,-2-3-841,-2-1-1545,2-1 4033,2-4 0,3 3 0,0-3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13.1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1 477 14350,'9'0'5076,"-2"0"-4359,-7 0 594,0 0-1289,45 19-22,-28-12 0,36 13-156,-40-18-124,1-2-91,1 0-312,0-3-1,1-8 281,1-8-179,-1-10 66,-4-3 303,-4 0 213,-5 4 224,-1 8 158,-2 10-13,-5 6 124,-3 4-202,-7 5-89,-2 9 101,-2 10-23,3 9-112,4 1-168,6-2-45,2-2-78,4-5-348,12-6-436,6-8-550,16-5-1109,8-5-1714,6-10 1669,4-7 628,2-10 1983,2-9 818,-2-2 795,-4-2 472,-9 2 88,-11 6 0,-14 8-1197,-9 8-304,-6 8 135,-6 4-35,-8 3-334,-8 10-113,-7 6-56,0 14-90,3 3 0,6 1-112,8-4-33,6-4-34,4-8 33,1-5 24,2-8 257,7-2-90,5-3-224,10-9-146,4-9 45,6-16-156,3-10 189,3-8-22,2-5-268,-5-7 33,-5-2 325,-10 2 56,-9 14 302,-7 17-167,-4 17-46,-2 12 293,-10 21-1,-6 12-57,-11 24-88,-2 15-90,1 10-191,3 6-11,3 0-325,6-3-896,5-9-953,6-9-4269,3-27 6443,2-12 0,0-22 0,0-2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34.1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214 143 16535,'-12'0'-325,"-1"3"90,-5 2 179,0 4-56,0 1 112,3 0-45,2-2 67,5-1-22,3-1 0,2-4-33,2 0 122,1-1-89,3-1-11,0-2 33,2-1-22,-1-3 0,-1 2-33,1 0-12,-2 2-78,1-2-146,-1 2 157,-1-4-202,1 3 213,1-3 90,0 1-57,-1 0-10,2 0 56,-1-1 22,1 1-34,0 0 45,1-2-22,1 0-45,-2-1-90,2-1 102,0-1-35,-2-2 79,3 1-33,0-3 89,-1 3-56,1 0 78,-4 2-67,1 2 202,-3 0-123,1 3 22,-2 1 986,1 1-1042,-3 10-56,-1 0 0,-5 9 202,-3-1-191,-2 3 112,-1 0 46,0 2-158,-2 1 168,2 0-168,-1-1-11,2 2 135,1-2-57,1 3-56,-1-1 68,2 2-34,-2 2 78,3-1-111,-1 1 22,4 0 223,1 1-256,3-1 77,1 0 23,1 5-179,0-12 67,0 1 0,5-13-134,3-4 134,9-2-650,17-2-504,-6-5-169,9-6-1253,-14-6-3531,-10 0 6107,-4 0 0,-9 11 0,0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34.6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16255,'86'-27'-1165,"-7"4"302,-33 10-280,-3 4 258,-5 4 627,-8 3-202,-4 2-189,-9 0 313,-3 5 336,-6 4 616,-3 7 22,-3 6 124,-1 3 101,-1 2-448,0-1 212,0-1-269,0-2-178,0-3 156,0 1-324,-4-5 32,0-1-44,-3-4 79,2-4-68,3-2-11,1-4-235,1-1-740,7-13 560,8-3 348,11-13 0,8 4 56,2 1 11,3 3 0,-2 2-79,-1 2-1445,9-2-739,-22 10 2263,4-1 0,-25 10 0,-1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35.6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3 12692,'6'0'3529,"-1"0"-2901,-5 0 156,0 0-616,-27 33-168,17-19 11,-18 24-89,24-30 78,4-4-112,0 0 22,1-3 90,8 0 11,4-1-11,8 0 0,2 0-45,0-1 45,-1-1 0,-3-1 146,-4 0-12,-4 1 226,-4 1-192,-4 1 246,-2 0-347,0 0-67,1 0 34,2 0-79,3 0-325,2 0-325,5 0 1,4 0-808,4 0-167,4-3-113,2-2 673,2-2 1098,-3 1 11,-4 3 571,-9 2 583,-7 1 113,-5 0 1063,-2 0-1781,-4 0-358,1 1-135,-3 1-112,2 0 33,1 0-514,1-2-2511,1 0 1614,1-7 279,1-3 1055,8-5 100,2-1 470,10 4 259,0 3 379,4 4 192,0 3-336,4 2-337,-1 0 113,3 5-449,-1 3-11,2 4-44,1 1-203,1 0 34,3-3-67,3-3 56,1-2-44,4-4-12,0-1 0,0 0-12,-2-1 24,-4-5-12,-8 1 0,-6-3 22,-11 4-56,-6 2 113,-6 2 336,-2 0-359,-6 0 45,-5 5 100,-9 3-89,-2 6 135,-1 3-247,2 0 0,6 1 56,3-3-23,6 0-33,3 0 0,2 4 12,1 1 44,4 6-56,4 3 0,5 5-34,1 3 68,-2 3-34,-4 0 0,-4 4 22,-3-3 12,-6 1-34,-9-5 0,-8-4 156,-8-7-144,-2-5 167,1-9-78,3-6-56,4-5-67,4-16 22,5-9-203,8-20 13,3-8-280,17-2-57,12-1-437,21 5-795,14 5-1748,-10 17 3507,-3 8 0,-29 16 0,-6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36.6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128 278 17958,'-9'0'247,"2"3"-158,7 4 12,0 6-45,0 4-56,0 5 0,4 2 67,3 3-67,5-2 0,-1 0 0,0-5 23,-5-2 78,-2-6-68,-2-3 292,-2-3-67,-3-1 157,-11 0-371,-9 0 1,-9-3 22,-2-1-67,6-1-134,9-6-292,7-3-190,8-8-483,5-1-592,14-2 323,8 1 641,36-6 727,-11 7 212,17-3 247,-24 10 326,-4 1-46,-5 1 91,-5 3 111,-6 2-33,-1 3-561,-5 0-246,0 1 179,-2-1-280,1 0 0,3-3-79,2 0-89,0-3-67,2-2-11,-4-2-34,0 0 280,-5-1-370,-4 1 123,-5 1 247,-2 2 89,-1 4 35,0 1 11,0 2-34,-4 1 369,-3 0-179,-6 11 79,-2 3 179,0 12-291,3 1-23,3 0-190,6-4 44,1-2-156,2-5 67,17 0-56,2-8 23,19-1-135,-1-7-112,6-11-438,1-4 259,4-14-123,1-8-69,0-4 360,0-8-146,-4-1 437,-8-1 90,-10 4 246,-10 8 482,-10 11-135,-5 10-369,-2 9 235,0 5-291,0 4 694,-18 30-717,2 2 180,-17 32-381,6-3 11,2 4-79,3-5 34,8-7-314,6-10-1680,6-8 234,7-18-626,5-3-2791,3-14 5177,3-10 0,-10 8 0,-1-7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37.0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67 20513,'21'-16'-90,"4"2"79,3 10-90,8-1 56,2 0-100,0-1 111,-4 0-67,-9 1 146,-8 2-45,-9 2 112,-5 0 235,-3 1-89,-6 5-213,1 4 11,-4 8-56,3 3 112,4 4-79,1 3-33,1 2 0,5 1-11,2-3 56,5 0-45,-3-5 0,-2-4 79,-5-3 100,-1-3-89,-5 0-79,-8-1-22,-7 0-23,-7-3-303,2-2-928,4-3-2220,10-2 3485,3 0 0,7-1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38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127 157 13891,'-15'8'1255,"3"-2"-886,12-6-357,0 0-102,-7 0 79,5 0-23,-5 0 34,7 0-22,0 0 22,6-4-403,1-5-270,7-7 538,-2-5 135,-3-3 23,-4 0 458,-3 0-133,-3 5 123,-7 2-247,-3 10-202,-6 2-44,-4 10-45,-2 16-987,0 15-851,5 20-1758,7-7 3663,6-3 0,5-28 0,0-6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02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 19673,'42'2'123,"-2"0"-134,-10-2 11,1-1-90,-1-1-235,-4-1-90,-2-2-55,-6 1-192,-7 1-267,-4 2-954,-5 0-1210,-1 1 1,-1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39.2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76 111 16513,'-35'16'157,"8"1"-124,21 3-78,4-3 45,1-1 0,2-6 90,9-4 0,5-3-113,11-2 23,0-7-11,-1-8-79,-5-10 90,-7-6-235,-7-3-247,-4 0 79,-7 2 380,-9 6-559,-11 12-1088,-10 6-840,6 12 2510,4 6 0,15-3 0,4 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2.1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3 17857,'-1'-2'1659,"-11"66"-1693,7-35 57,-8 48-58,7-56-211,3-8-516,1-5-112,2-4-4773,0-4 986,1-9 4661,4-2 0,-3 0 0,2 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2.5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19123,'44'-1'-89,"-6"11"10,-21 27 79,-2 5 0,-2 3-78,-4-1 67,-4-1-12,12 10-122,-2-28-102,15 2-549,0-37 438,5-3 358,-1-2 246,-2 5 505,-9 3 67,-8 5 157,-5 1-415,-5 1-22,-1 2-403,-2 8-68,0 5-45,0 9-22,2-1-560,-2-1-728,2-1-2108,-3-10 3396,0-2 0,-1-7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3.4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28 12602,'0'-9'4325,"0"2"-3418,0 7 561,0 0-1468,-4-12 79,0 17-79,-4 6 280,0 30-3638,-1 23 3358,-3 11 0,-1 5-788,1-3 217,-1-6-416,4-10-637,1-10-180,3-12-1468,2-12 1460,2-13 1812,0-7 0,1-7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4.1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1 152 18283,'91'-36'67,"-7"6"-167,-33 27-68,-3 1-80,-4 2 181,-9 0-437,-8 7 224,-8 5-89,-7 11 369,-5 5-45,-4 3 123,-2-1-78,-1-2 381,0-3-112,0-7 201,0-4-403,0-7-33,0-4 258,0-2-584,0-14-268,7-6 202,4-13 55,11-1 303,4 4 146,3 5-90,4 7 112,-1 4 336,0 4-269,-3 5 23,-3 2-146,-3 2-22,-1 0 302,-1 3-358,-1 3 111,1 4 46,-1 3-135,-2 1 89,-2-4-145,-1 0 34,-1-5-1,1-1-33,2-3-112,0-1 0,4-4-280,-3-7 258,0-6-303,-5-7-3818,-3-3 3785,-6-1 66,-2 0 662,-8 2 89,-4 12 292,-7 4-45,-4 17-90,0 10 3493,0 13-3761,4 11-35,5 4 34,6 17-246,8-20 11,11 3-67,11-27 56,12-10-729,7-3-1042,4-5-4422,2-9 815,-16 1 5336,-7-7 1,-19 8 0,-4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4.4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1 164 18445,'78'6'-157,"-8"-6"408,-34-18-654,-6 1-20,-6-2-350,-9 0-110,-7-2 513,-5-1 434,-3 0-64,-4 5 347,-8 7 45,-9 6 560,-8 8-133,-4 14-382,0 12 347,2 19-358,3 7-12,8 6-55,9-2-348,6-3 45,9-8-56,14-9-291,16-10-437,20-10-1469,12-11-4335,-14-6 6532,-5-5 0,-31 1 0,-4-1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22.1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12624,'0'12'1211,"0"-3"-875,0-9-224,-13 56 168,8-29-146,-9 44-44,8-42-23,1-4 146,-1 1-123,2-5-180,1-2-358,1-6-1905,2-4-1401,0-5 3754,0-3 0,0-1 0,0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22.3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35 18888,'-5'-24'-2577,"5"13"694,19 26-1097,5 10-1838,-6-4 4818,2-2 0,-14-13 0,0-2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22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94 1 16558,'-29'40'-112,"5"0"123,18-5-45,2 2-258,3 19 292,6-14 79,2 13-68,4-21 123,0-2-78,-3-4 247,-3-4 22,-2-7-134,-2-4 156,-1-5-258,0-3-89,0 0-627,-8-1-1322,-7-1-3139,-3-1 5088,-4-2 0,12 0 0,2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48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11 147 8534,'-5'4'1233,"1"-1"-1099,4-3 7195,0 0-7329,-1-3-56,2 1 100,-2-1-10,2 2-180,-1 0 124,3 1 22,1-1 0,5 0-45,0-1 90,3 0-45,1-1 0,1-1 67,1 0-156,0-1 89,-1 0 0,-2 1-101,0-1 45,-3 1-146,2-1 101,-2-1-67,-1 1 145,0-2-324,-2 1-56,-1-3 269,0 0-180,-2 0 314,1 0-45,-3-1-67,0 4 23,-1-3 55,-1 4-12,-3 1 92,-3 1-46,-5 1 0,-1 2 67,-2 0-56,-9 1-11,5 6 280,-8 3-145,10 8 201,0 2-67,4 2-90,3 2 90,5-1-179,3 11 179,2-10-247,3 7 79,5-13-101,5 0 67,6-5 67,1-1-134,3-4-78,-1-1 33,0-5-762,10 0 34,-8-2-728,8-1-460,-9-6-594,-7 0 2555,-4-4 0,-9 6 0,-2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02.5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12972,'-7'0'2129,"1"0"-1737,6 0-11,0 0-180,6 56-44,-2-22-56,6 46-90,-3-35-22,-1-3-67,1-4-1199,-3-7-2063,0-14 3340,-2-6 0,-2-11 0,0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49.1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39 16187,'39'69'751,"-8"-13"-527,-23-48-179,-1-4 112,-1-1-157,-1-1 0,-2-2-22,0 1 22,3-1-68,3-4-200,4-7-439,3-8 91,0-7-44,-1 0-450,0-1-358,-5 4-492,2 2-842,-4 7 2802,-3 6 0,-2 5 0,-3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0.0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47 14641,'58'49'1345,"-8"-9"-1121,-34-39-179,0-1-79,0 0 34,-1-8-325,0-2 101,-3-8-280,-2-2-23,-4 2 314,-3 0 146,-2 3 67,-1 2 168,-2 4-157,-4 4 224,-5 3 113,-3 2 156,-3 11 180,2 9-359,2 15-135,3 7-156,6 13-146,7-19-34,10 3-101,9-26 57,8-6-538,6-5-258,1-6-146,2-8-67,-2-6 471,-2-10 134,-4-3 594,-3-1 247,-7 3 638,-5 6 470,-8 9-201,-4 7-570,-3 5 312,-1 2-1109,7 1-56,2-1-134,8 1 212,2-1 157,-2-2 56,0 0-22,-4 0 348,-4 1-56,-4 1 189,-3 0-89,-2 0-201,2 0 89,1 0-134,2 2-45,1 3 33,2 2-67,1 1-67,3 0 45,1-3 22,3-1-134,1-3 0,2 0-325,3-1 78,4-2-325,13-11 516,-10 2 123,4-6 34,-19 9 66,-6 4 292,-5 2 113,-2 2 133,-1 7 763,0 39-1222,0 0 191,-4 32-303,-4-18-10,-7-3 66,-7-5-45,-5-5-78,-3-6 0,-2-6-269,2-8-112,3-8-3888,8-11-4795,8-7 9064,7-13 0,4 5 0,1-4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0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 14719,'-20'43'-11,"11"-4"157,35-15 23,2-4-158,-1 1 224,-4-4-3481,-8-1 3626,-7-1 461,-5-2-382,-3-1 258,0-1-134,-5-2-392,-2-2 33,-5-2 3168,2-3-3516,1-1 57,4-1-930,2 0-684,1-6-336,2-5-2700,5-1 4717,2-2 0,-2 9 0,1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0.6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14171,'3'57'82,"1"0"0,0-3 0,-2-5-82,-2 13-258,0 1-33,0-3-426,0-7 414,0-10-525,0-13-808,0-11-1872,0-12 3508,0-6 0,0-1 0,0-1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0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20143,'54'8'-11,"-1"0"0,20-1-57,-44 22-10,-27-18-146,-2 1-337,-13 0 102,0-3-168,-9-1-841,5-6 191,8-4-1480,4-10 12,4 1 2745,1-8 0,0 12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1.1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19134,'9'68'1311,"-7"-4"-1311,-14-13 45,-2-3-157,4-6 112,4-7-358,4-9-180,1-6-3272,12-7-2129,16-16 5939,-4-2 0,2-7 0,-20 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1.3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14238,'12'-5'3877,"-3"1"-3272,-9 4 89,0 0-694,-2 37 0,1-26-123,-1 28-302,2-37-1267,0-1-179,4-1-2152,0-1 4023,5-5 0,-5 3 0,1-3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1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81 16614,'4'-25'3876,"0"6"-3719,-2 15-34,3 3-123,1-1-392,5 2 280,3-4-1938,22-1 21,34-4 2074,-21 3 146,14 0 336,-49 6-191,-5 9 78,-3 5-201,-4 15 224,-1 8-56,-1 8-336,0 6 213,-4 1-258,-2-3 67,-2-4-190,0-8-202,2-7-930,3-8-773,0-9-2678,3-7 4706,-1-4 0,1-2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0:51.7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21353,'84'-11'0,"-17"1"0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23.9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0 12333,'-2'7'2442,"1"-2"-2004,1-5 10,0 0 224,-17 68-447,9-30 10,-17 55 56,13-50 67,0-2-111,-1-5-247,3-5 78,1-7-3470,3-9 3291,2-6-313,3-6-68,1-2-213,0-14 572,6-4 112,4-12 22,8 2 3471,2 3-3449,4 6 46,2 6 246,0 6-112,1 3 269,-5 4-393,-3 8-66,-6 5 89,-6 10-68,-4 2 57,-3 4-101,-8 2 67,-22 13-67,1-12-33,-16 6-1,15-22-414,5-6-134,5-6-640,8-4-963,6-14-5064,11-9 7249,5-1 0,-1 2 0,0 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1.6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67 17129,'3'-37'885,"-3"8"-817,-3 29-35,-3 0-10,-2 0-23,-6 0-12,-3 2 1,-3 9 11,-2 8 0,3 8-22,5 2 22,3 1-34,8-5 23,0 2-23,3-5 1,0-2-13,4-1 13,3-3-91,8-4-77,4-1-23,8-6-718,7-1-312,7-3-1010,11-9-1635,-13-1 3899,-1-8 0,-25 8 0,-4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25.2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76 270 16131,'5'5'1334,"-7"5"-886,-17 8 135,-7 8-359,11-8-224,-1 2-157,13-12 146,3-4-303,3-2 57,8-2 234,6 0-101,11-7 102,-1 0 22,-1-6 0,-6 3 214,-7 3-181,-6 3 225,-3 3 22,-3 1-168,-1 5-90,1 4 12,0 4-57,2 0 23,0-4-67,3-4-22,0-1-494,5-3 280,2 0-750,4-1-370,6-9-796,19-18 2186,-9 0 33,10-11 11,-20 16 639,-5 6 336,-8 6-134,-5 5 88,-4 3-99,-1 2-169,2 9-503,2 5 44,1 10-213,0 2 33,0 1-44,-2-3 11,1-1-22,-3-5-46,0-3 102,-1-2-34,0-6 0,-1 0 202,-5-6-202,-3 0-12,-4-1-10,0 0-213,3-6-393,2-5 247,5-1 336,5-1-89,9 7 111,6 2-21,10 1 88,2 1 113,4-1 0,16-2 89,-13 1-100,10-4 33,-19 2-44,-3-2-90,-4-1 0,-2-2-45,-3-2-158,0-2 69,-3 0-393,0-1 113,-5 0 156,-3 1 101,-3 1 101,-1 5 11,0 3 0,0 4 481,-4 2-402,-3 5 223,-7 9 259,-3 10-326,-1 11 11,3 3-190,6 12-100,5-16 44,11 0-269,11-23 90,15-7-517,12-4-300,9-12 32,2-8 347,2-11 259,-6-4-90,-5 1 437,-11 2 11,-10 5 559,-12 5 260,-7 8 155,-6 3-536,-6 8-282,-5 0-44,-6 8 202,-7 10-135,1 10 180,-2 11-123,5 1-180,6-2-23,7-5 34,3-9-67,11-6 34,24-8-68,1-13-234,22-14 144,-13-15 79,2-11 45,-2-6 0,-3-3 11,-5-1 91,-6 2-80,-7 5 392,-10 9-212,-5 19-79,-5 11 191,-9 30 101,-7 17-225,-8 23-3347,-6 13 3157,2 4-108,16-26 1,1 0-734,-1 17-717,5 8-1265,22-45-1514,-1-14 4337,14-9 0,-16-8 0,-2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25.9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166 26 17106,'-76'39'706,"14"-2"-526,47-12-180,6-1 0,5-3-11,4-5 11,11-3-68,4-8 1,15-2-292,4-4-10,1-9-169,-2-6 404,-6-9 122,-7-4-358,-7 2 157,-8 0 101,-3 5 34,-2 1 33,-1 7 45,-1 5-78,1 4-1569,-1 3 526,4 1 214,7 1-471,8 1-830,10 1 930,4-1 2690,17 0 179,-13 1-78,6 1-224,-22 3-370,-7 2-102,-4 4-77,-4 3-393,-2 1 101,-2 2-313,0 0 89,1-3-168,1-4 101,8-3-157,0-4-67,9-2 45,1-9-57,6-4 79,4-8 291,0 0 292,0 4 235,-5 5-381,-3 6-247,-6 2-55,-3 4-135,-2 9-605,-1 6-2028,4 8-6477,-5-7 9110,1-7 0,-7-8 0,0-3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0.1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12759,'11'0'773,"-1"0"-593,-10 0 559,0 0-706,-3 54 113,-1-27 325,-4 41-180,-3-41-22,1-8-269,1-3 11,2-7-44,2-4-124,2-3 157,2-2-67,0 0 67,1-3 134,0-11-33,0 0-45,3-8 11,8 5-56,8 1-11,12 0-101,6 3-55,3 4-1189,1 3-627,-3 4 1972,-12 1 0,-10 1 0,-12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0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1 12468,'4'0'1210,"-1"0"-840,-3 0-303,-30 21 257,10-2 148,-22 18-3394,21-9 3180,9-4-258,5-5-12,4-5 12,4-5 0,9-5 79,6-2-57,13-2 3460,1-7-3482,2-4 0,-3-7 549,3-6-78,-13 11 55,-1-1-44,-15 12 90,-2 1-539,-1 1 146,0 5-55,0 12-124,1-4-34,2 6 0,0-11-335,3-3-237,2-2 192,3-2-472,6-1-334,5-6-719,4-4 718,1-8 783,-1-2 438,-3 4 303,-7 3 806,-4 6 68,-7 3 11,-2 2 1019,-3 2-1860,0 8-55,0 0-1,0 8-280,0-4 68,0-3-79,0-3-45,1-4-45,4-1 68,2-1-168,6 0-114,6-3-177,4-4 436,2-3 11,1-1 68,-5 3 78,-5 2 22,-6 4 124,-5 1-33,-3 1-169,-2 0-56,2 0 0,0 0-359,4 3-504,2 0-179,2 0 202,6-1-583,5-2-1815,5-3 3238,-4-2 0,-6 1 0,-10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1.2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83 258 12020,'6'-8'4493,"-1"2"-3776,-5 6-628,-30 40-10,16-17-12,-23 32-67,29-30-23,4-5-89,3-6 101,10-5-78,8-5-191,14-3-202,7-12-258,6-9 180,0-16 415,-2-9 100,-1-6 45,-4-3 22,-3-1 303,-5-13 369,-14 27 13,-3 0-405,-12 32 168,-1 6 80,-10 17 77,-6 10-324,-10 19 89,-19 31-325,12-18-134,-5 15 67,21-33-560,9-7 78,6-8-684,3-7-245,4-5-1,7-6-1110,5-2-604,1-3 3126,-1 0 0,-10 0 0,-2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1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74 17196,'-2'55'34,"1"-11"-34,1-39 145,3-2-145,5-3-224,6 0-224,4-6-348,1-5 46,-2-10-147,-5-5 12,-3-1 34,-5 0 268,-2 3 583,-2 3-572,0 10-335,0 4 78,0 7 750,0 10 79,0-1 112,2 7 628,4-5 268,2-4 46,5 0-248,-2-3-234,3 2 77,-3-1-257,0 0-10,-1-1-57,-4 0-146,0 0 224,-4 2-280,-1-2-11,-1 2 57,1-1-147,0-2-22,2 0 0,-1-2 34,3-1-112,2 0-237,7 0-491,5-9 436,7-1 78,4-8 203,2 2 89,-2 3 0,-4 5 359,-7 3 78,-7 3 112,-7 2 78,-3 0-291,-2 3 224,0 9-548,0-2 256,0 5-212,1-10-44,2-1 168,0-3-169,2 0-11,1-1 0,3 0 67,3-1-67,10-6 90,-4 4 447,5-4-290,-11 6 55,-3 1-212,-1 0 11,-2 1-146,0 4 45,-2 1-460,1 2-200,-1-1-1503,1-1-2151,-2-3 4314,1 0 0,-4-3 0,2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2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0 11885,'-11'0'3742,"2"0"-2251,9 0 33,0 0-897,-56 59-426,40-33-99,-40 44-102,53-51-102,3-7 91,2-3-594,6-5-167,10-3-764,8-4-1388,11-9-1715,-10 0 4639,2-8 0,-20 12 0,-2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2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0 17767,'-16'70'1423,"-3"-6"-795,-1-25-482,2-4-101,4-7-45,7-8-45,3-7-45,4-7-201,0-3-191,0-3 448,3 0-257,7 0 78,7-2 168,8-3 45,2-3 0,-1 0 90,-3 3-23,-6 2 381,-4 2-246,-5 1-101,-3 1 123,-1 6-190,-1 2 100,-1 5-134,1-1 56,-1-2-168,0-5-101,2 0-392,-1-5-561,5 0-783,3-1-1076,7 0-1211,-2-3 4236,0-2 0,-9 1 0,-2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3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7 15067,'-3'39'3877,"0"-8"-3877,3-27 0,0-2-179,2-2 100,3 0-234,5 0 100,2-2 191,0-6 22,-2-3 33,-3-5-10,-3 1 10,-2 2 1,-2 4-34,0 4-135,0 2-683,0 2-1031,3 1-212,4 0-259,6 0-1591,-1 0 3911,1 0 0,-8 0 0,-1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3.1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11101,'16'50'4493,"-5"-36"-5558,-8 32-2419,-3-50 3484,4-5 0,-3 3 0,3-2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2.0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5 12938,'7'-2'1311,"-2"0"-874,-5 2-44,0 0-337,-35 14 268,20-1-77,-26 14-90,29-7 44,6-2-89,2-4-112,4-4-134,0-4-180,2-2 269,5-3 34,2 0-123,5-1-45,1 0 179,0-4 11,0-2 22,-1-3 35,-3 0 156,-2 2 212,-5 3 24,-2 2 919,-2 2-1043,3 0-191,2 3-78,2 3-44,2 1-23,-2 3-11,3-4-191,-1 1-482,3-3-705,1-2-1255,3-1-1682,-4-1 4326,1 0 0,-9 0 0,0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3.4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1 178 14957,'43'-49'1468,"1"0"0,-1 2 0,-17 16-1110,-26 30 30,0 1-433,3 0-261,1 0-411,5 3 368,1 3-256,4 2-228,1 4 273,0-3 44,-1 1 292,-5-1 135,-2 1 44,-5-2 45,-1 1 2488,-11 27-1492,-8 14-996,4 0-123,-1-6-22,15-32-427,0-3-2016,10-4 795,3-2-986,11-2 2779,-6-1 0,-5 0 0,-8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3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1 122 18552,'68'-12'-1098,"-11"0"381,-39 2-213,-2-2 112,-3 0-751,-7-25 2342,-10 21 3272,-40 6-3574,18 28 22,-23 24-359,37-3-134,5 1-11,5 0-583,12-5-3148,39-2-1984,-13-16 5726,29-4 0,-47-13 0,-3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4.2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1 18160,'-71'60'179,"16"-8"-358,49-23-359,4-6 67,2-4-728,10-8 370,4-5-67,12-4-102,2-3 998,-1-8 247,-2-3 325,-6-8 32,-6 1 69,-7-1 335,-4 4-503,-2 1-214,0 5 101,0 3-392,0 4-2566,0 1 896,6 2-89,6-1-560,10-6-785,-2 0 3104,1-6 0,-14 8 0,0-1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34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134 209 12680,'30'-60'1595,"1"-1"0,-2 5 0,-9 24-1034,-20 55-102,-4 22 67,-6 21-246,-7 17-988,-5 11 820,11-44 0,0-1-107,1 2 1,0-1 232,-8 43-238,2-9-324,4-13 144,-2-16 12,3-16-594,0-17 145,2-11 988,0-8-483,0-15 234,-3-9 315,3-19-134,-1-8 112,5-4 201,2 1 12,3 6-404,12 8 145,8 7-369,18 6-145,12 4-1312,41-1-806,-15 6-3239,7 1 5502,-37 8 0,-33 5 0,-4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4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0 16210,'-14'90'1546,"1"-7"-1378,8-32-157,-1 0 46,-2 0-57,-2-2-68,1-3-201,-1-4-997,2-7-392,2-5-1031,1-12-2264,3-7 4953,0-7 0,2-4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4.8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76 15123,'52'-22'325,"0"-1"0,38-7-325,-54 40 34,-6 8 22,-9 5-56,-9 2 33,-6 3 113,-4-1-146,-8 2-23,-9-2-268,-9-3-403,-7-4-371,-1-6-459,3-6 68,3-5-561,12-3 2017,5 0 0,9 0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5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21 198 14495,'9'85'348,"-4"-14"-348,-17-51 0,2-5-23,4-7-66,2-3-382,2-4-683,1-9 202,1-10 201,5-10 12,9-8 582,8-1 157,12 4 190,2 3 247,3 6 348,0 10 66,-2 5 1,-3 7-382,-5 8-156,-4 7-34,-3 7-235,-5 5 33,1-2-22,-5-2 12,1-5 178,-3-4-55,3-5 122,-4-4-201,2-2 0,-2-2-112,3-9-22,1-4 22,2-10-235,-4-3 44,0 1 158,-6 1-169,-2 6 202,-3 5 79,-1 7-35,-9 4 270,-4 6-56,-11 13 33,-1 10 303,-4 38-482,13-11-112,1 16-78,13-26-1,14-11-414,12-11 179,20-11-447,12-8-752,-8-15 0,2-5 169,24-8 1164,-26 1 1,-2-2 179,8-11 538,-14 3 392,-11 4 572,-13 8-237,-10 5-615,-4 7-426,-5 6-56,-17 4-112,1 14-44,-17 10 44,9 15-45,0 5-11,4 0 0,9-5-79,6-8-167,19-9 212,10-10 12,17-13-258,7-18 0,2-14 178,1-15 102,-6-6 113,-4-2 10,-7 0-33,-6 3 481,-4-7-123,-11 24 158,-3 2-483,-7 28 146,-2 9-157,-9 17 156,-6 15 35,-11 23-208,7-11 1,0 2-62,-8 26-23,-1 14-22,22-40-293,5-14-614,3-9-236,7-15-706,6-4-1771,2-7 3631,4-8 0,-13 6 0,1-7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5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2 13577,'11'-1'3552,"-3"0"-3530,-14 53-44,1-26-157,-3 41-976,5-44 147,2-5-964,1-8-942,0-5 2914,3-4 0,-2-1 0,2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6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18854,'-16'36'-5916,"7"-2"2263,14-17 3653,6-5 0,-5-10 0,0-2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6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6 14955,'3'-3'2521,"0"1"-2230,-3 2-291,-47 70 11,28-34-22,-8 11 0,3-1 11,17-11-336,5-6-134,10-10-293,9-9-749,14-10-1581,10-19 3093,-6-3 0,-11 0 0,-14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2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13341,'10'7'3508,"-2"-1"-2780,-8-6-179,0 0-470,2 43-79,1-30-67,1 31-45,2-39-281,0-4 113,2 1-347,1-2-225,2 0-213,5-2-88,3-7 312,4-5 841,1-6 302,0 3 248,-4 3 256,-3 5 24,-8 4-35,-1 3 135,-3 2-202,0 0-335,1 10-102,2 0-89,-2 10-124,2-3-78,-3-1 0,1-4-56,0-3-605,0-4-1043,1-2-1926,-3-1 3630,0-2 0,-3 0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6.4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203 1 17857,'-20'60'481,"1"-1"1,0 0 0,1-3-314,-11 31-168,2-2-796,2-6 504,6-12 355,4-5 0,8-31 0,3-5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1:57.3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0 113 18059,'94'-5'-4269,"-11"1"2611,-43 4 705,-6 0 953,-7 0 112,-11 0 235,-8 0 863,-6 0-391,-2 5 77,0 7-190,-5 9-56,-1 5-34,-4 4-459,3-2 56,2-4-34,3-4-179,2-7 0,0-3 0,0-6 269,11-2 190,9-67-761,-4 47-102,6-49 136,-14 63-685,8 1-414,6-1-123,5 1 1075,9 1 326,3 1 89,4 1 179,-3 0 168,-2 3 516,-9 4-79,-6 3-358,-8 4 493,-8 7-572,-3-6 158,-4 3-147,0-10-44,0-2 44,0-4-189,0-1-372,0-10-435,0-8-203,10-10-144,6-5 323,16 1 326,7 2 336,7 3 0,4 5 146,0 3 269,-4 6 179,-6 3-191,-8 6-34,-10 1 226,-8 2-237,-9 0-78,-3 0 639,-2 0-661,-6 6-157,1 0-57,-6 8-66,4 0 22,4 1-34,1 2-44,5 2 89,12 1-11,8 2 101,13-2-67,-3-2-68,-5-1 56,-14-2-22,-5 1 493,-21 0-190,-11 1-135,-19 0-168,-10-3-415,-1-3-1333,4-5-5568,21-3 7316,9-3 0,16 0 0,3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5.1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 11067,'1'3'3227,"0"1"-482,-1-4-2319,1 2-236,-1-2-179,1 3-11,-1-2-246,0 4-213,0 2-247,-2 4 224,-1 5 180,-3 3 178,1 1 12,2-3-44,2-4-159,1-4-21,0-6 269,0-1 67,0-2 78,3 0 57,0 0-1,1-4 23,-2 1 1,-1-4 178,-1 4-168,-2 1-157,-3 1-11,-3 1-45,-4 0-78,1 0-258,-1 0-1132,-3 7 818,7 3-549,0 7-1433,7-4 2677,1-2 0,0-7 0,0-2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5.8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28 14507,'0'-15'538,"0"3"-527,0 12 12,0 0-1,0 10 23,0 6 11,0 12 33,-3 4-44,-3 0 22,-1-2-55,-2-4-12,3-7 0,2-5-90,2-5-257,2-4-68,0-3 381,0-2 12,8-3 33,4-7-11,9-7 0,5-5 56,15-10-45,-11 11 34,6-4 56,-15 16-23,-8 4 0,-2 4 80,-3 1-46,-2 3-22,-2 6 44,-2 5-89,-2 7-23,0 0-22,0 0 0,0-4 0,0-4 0,0-5-280,0-5 235,9-7-179,8-11 0,12-8-224,7-11 56,1 0 369,-1 2 23,-4 7 23,-6 5 190,-5 9 22,-6 5 0,-7 4 123,-3 8-223,-3 9-67,-1 8-24,-1 8-21,0 0-23,0-2 0,-2-4-112,1-6-247,-1-8-1087,2-5-537,0-5-2880,5-9 4863,4-5 0,-3 4 0,2-2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6.2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1 13756,'-54'78'661,"10"-12"-639,29-43-22,7-7-112,4-7-100,3-5 167,1-3-89,5-1-303,4-2-225,9-5 360,2-4 302,0-3 112,-2 3 246,-5 4 337,-6 5-258,-2 1 302,-4 1-133,1 7-248,-2 7 259,1 22-505,-1-8-23,0 6-89,1-20-123,3-8-1,3-3-1264,19-13-1391,1-10-2129,7-5 4908,-10-5 0,-15 17 0,-3 4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6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0 12109,'6'0'2644,"-1"0"-2195,-5 0-214,0 0-313,2 29-46,2-21-88,7 21 20,2-28 114,7-1 44,13 12 34,-12 15 281,9 27-57,-19 23-112,-3 21-79,-6-44 1,0 2-17,-3 2 0,-1 0-1696,-4-2 0,-1 0 1684,-2-2 1,-2-1-6,-20 39-508,0-14 665,-1-21-157,3-24-3093,0-46-975,14-16 4068,2-37 0,13 35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6.6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0 12378,'-8'49'0,"2"-10"0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7.3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1 13824,'-31'46'-488,"-1"0"0,-17 32-1237,71-40 1882,-4-20-101,29-22-56,-20-18 257,1-22 606,-18 9 157,-5 5-45,-4 6-325,-1 8-269,0 7-168,0 5-213,-1 3-79,-1 1-302,0 0-314,0 5-212,0 3 134,1 5-11,1 1 111,6-3-10,17-3 683,0-4 22,14-3 12,-13-1 212,-3 0 269,-5 0 113,-5 0-135,-5 0 471,-3 0-102,-2 0-862,2-2-235,2-4-953,9-3-212,6-5 112,8 0 111,7 0 908,4 5 269,2 3 560,-3 4 258,-7 2-11,-7 6-11,-9 5-158,-8 8-56,-4 3 13,-3 1-159,0-3 12,0 1-77,-1-6-114,-1-3-133,0-5-35,1-4-89,0-1-67,1-2-1177,0-6-1591,0-3 2835,0-8 0,0 8 0,0-1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7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49 20098,'-4'-27'-3428,"6"6"2139,10 21 11,9 2-962,9-1-2668,-7 1 4908,1-1 0,-16-1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7.6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1 12848,'11'0'3642,"4"52"-2790,-14-16-404,-2 48-212,-8-28-203,-6 4-33,-3 3-67,1 0-617,-3-2-593,4-10-1502,2-15 2779,7-17 0,3-12 0,4-7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2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 14764,'0'8'2656,"0"-2"-2073,0-6 22,0 0-538,8 34 56,0-17 45,6 25-100,-2-26-68,-1-5 0,-2-6-12,1 0-10,0-5-23,1 1-201,5-1-225,3-10-257,2-4-213,3-11-180,-1-2-358,-1 2-1423,0-2-2095,-7 12 4997,-1 1 0,-10 11 0,-1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8.0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9 17970,'-4'-5'1815,"1"1"-1647,3 4-79,0 0-145,69 1-448,-31-1 33,54 1 102,-49 0 301,-7 1-111,-8 2-34,-5 2 34,-7 4 179,-5 4 79,-5 3 77,-2 4 91,-3 1 44,1-1-45,-2-3-111,3-5-135,0-5 0,2-5 22,4-2-22,5-1-67,7-6-56,5-4 44,3-4 57,2 2 0,-3 6 10,-2 4 12,-2 13 549,2 41-257,-12 2-57,-1 33-67,-13-19-112,-9-4-45,-7-3-11,-16-6-156,-8-5-405,-9-8-952,-7-9-2744,12-16 4257,3-7 0,26-10 0,5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8.5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15 18362,'-3'79'347,"3"-12"-325,2-52-22,5-3-11,-1-4 11,2-3 157,3-3-157,4-2-336,8-10-695,7-8-404,6-12 158,5-6-863,1 0-225,-2 3 2365,-13 11 0,-10 8 0,-13 11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8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0 19403,'-26'68'-201,"4"-10"-12,22-41-56,1-1-112,7-5-12,2-4 113,6-3-11,-1-3 179,-2-1 112,-1-6 112,-4-4 157,-3-6-79,-3-3 2,-2 3-2,0 2 45,0 5-235,0 3-11,0 4-505,0 1-895,0-2-1222,8-3-1648,-2-1 4281,10-5 0,-10 7 0,1-1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9.0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1 19448,'-1'83'505,"-5"-1"-461,-17-12-44,0-3-22,1-8-292,7-9-526,3-16-583,8-11-639,2-13 971,2-6 1,0-4-1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9.4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1 150 15011,'1'-7'3586,"0"2"-2981,-1 5-348,0 0-234,39 5 22,22 1-67,12 0-662,-10-8 1,-3-3 234,-14-7-302,30-20 628,-65 9 123,-4-6 123,-7 11-11,-4 3 202,-4 4 22,-5 6 1,-5 2 156,-1 10-45,-1 11-34,-1 13 46,4 14-203,5 5-189,6-1-68,4-4-157,11-8-617,14-11-1175,19-12-3687,0-9 5636,5-16 0,-29 9 0,-1-8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2:59.8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0 17543,'-26'52'482,"1"0"0,-16 36-471,28-51-11,3-9-56,3-8-302,2-9-270,3-6-1019,2-8-2398,6-16-964,1-3 5009,5-13 0,-5 18 0,-2 4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0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16210,'52'64'381,"-10"-8"34,-38-22 89,0-4-213,-3-4-89,0-6-146,1-5-56,-1-8-22,5-3-181,-1-3 192,7-1-414,2-5-1,4-2 415,1-4 11,-3 3 302,-3 3 146,-7 4 35,-1 6 99,-3 11 23,-1 9-168,1 11-291,-1 2-146,2-2-213,-1-4-919,3-8-2476,-3-11 3608,2-6 0,-4-7 0,1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1.3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156 6 11997,'-2'-2'3754,"0"1"-1166,2 1-2353,-9-2-55,-1 2-147,-10 7-22,-1 7 1,-2 14-12,-1 3-34,4 4-11,5-3-56,8-2-324,4-5-46,6-7-459,14-8-381,13-6-2286,3-13 3597,5-6 0,-24 3 0,-2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1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136 10 15146,'0'-5'1882,"0"1"-1804,0 4-66,-43 71-12,25-28-12,-8 7 1,2 1-34,11 2 45,6-4-459,4-4-113,2-8 91,1-7-461,8-12-918,5-6-369,12-8-662,-5-3 2891,2-4 0,-14 2 0,-1-2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2.4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56 16905,'7'9'1053,"-4"4"-963,-12 10-56,-1-2-113,0-1-582,5-10 661,3-2 11,10-8 34,2 0-1,5 0-32,-4 0 156,-1 0 56,-4 0-22,0 0 11,-2 0-135,3 0-33,2 0-45,3 0 22,1 0-22,1 0-78,2 0-360,2-4-390,2-8-192,1-5 281,2-8 369,-3 1 370,-3 3 11,-5 4 471,-6 7 481,-3 4-134,-3 4-44,0 2-785,0 6 0,0 6 11,2 9-11,0 4 23,3 3-12,-3-1 23,0-1-12,-2-1 12,0-5 10,0-1-21,0-6-23,0-2 22,0-5-22,0-3-190,0-2-483,0-8 57,0-8 78,3-12 202,7-6 269,7-4 67,7 2 33,2 3 113,-1 6 223,-3 5 35,-4 6 33,-6 6 179,-5 4-167,-5 2-124,-2 3-303,19 57-22,-5-32 0,16 44 0,-14-51-45,-4-2-33,-5-5 33,-5-1 45,-1-3 22,-1-3 23,0 1-45,-2-4 0,-3 0-157,-1-1-347,-1-1-572,4-8-2106,4-18 751,13-3-1412,-1-2 3843,8 13 0,-12 13 0,-3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5.5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 17543,'-20'94'460,"5"-12"-460,13-48-124,2-5 113,4-7-146,6-9 23,8-7-751,7-4-1636,5-10-2320,-7-3 4841,-1-10 0,-14 10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2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16748,'9'50'-1154,"-2"-10"-213,-3-40-1379,-2 0 2746,3 0 0,-4 0 0,1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2.5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13398,'10'46'1748,"-2"-9"-3350,-8-44-1009,4-10-1390,-1-3 4001,4-6 0,-5 16 0,0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2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0 259 18518,'23'-49'-3495,"4"5"1399,7 30 482,4-4 1155,3 1 414,-2-6 45,-6 0 527,-8 0 4224,-6-10-3844,-11 19 192,-5 31-808,-10 27 34,-2 43-550,-4 7 297,7-40 1,-1 2-45,2 3 0,-1 3-28,1 1 0,-1 1-6,1-1 1,0 0-309,0 15 1,0-3-18,1-23 0,1-3-274,-1 6 1,0-6-1099,0-10-259,0-21-514,2-11 2476,-2-21 0,3 9 0,0-9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3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0 141 19426,'68'-24'-2253,"1"0"1,-1 0 0,37-10 0,-19 9 2252,-51 20 874,6 1 347,-40 4 1054,-1 0-1379,-8 2-100,0 6-23,-8 5-146,3 5-279,1 4-135,1-2-90,3 0-123,4-2-22,2-4-12,2-4-111,0-5 55,3-3-123,8-2 22,6-3 101,8-8-44,-1-4 134,-1-6 11,-6 6 191,-7 5 235,-6 5-33,-3 4 200,-1 1-301,0 4-90,0 5-179,0 6-34,0 2-67,0-3-57,2-3-89,6-5-269,5-2-156,8-3-382,4-4-414,3-8 560,1-7 593,-3-6 203,-4-1 78,-6 6 460,-8 3 615,-4 8 203,-4 4-527,0 3-102,0 1-234,-3 1 89,-4 9-100,-3 6-203,-3 10-156,3 0-45,3 0-45,3-4-11,3-4-45,1-4-123,6-6-325,6-4-1613,19-7 279,-3-10-2397,1-1 4280,-13-9 0,-12 14 0,-1 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4.8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 7145,'-3'3'2364,"1"1"1423,2-4-2901,-7 9-45,4-6-69,-4 6 13,5-5-46,0-1-235,-4 5-167,-2 3-147,-3 6 68,-1 2-124,-1 2-10,-1 2 10,1 0 34,1-1-90,1 1-33,2-5-34,1-2-11,2-3 0,3-6-22,1-2-12,2-3-3193,0-1 1267,0-12-1166,2 1 3126,0-11 0,1 12 0,-1 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5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 22036,'0'-12'-1535,"0"8"-78,0 21-976,0 13-2464,0 0 5053,1 1 0,0-20 0,0-4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5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80 3 12871,'11'-1'2476,"-3"0"-2352,-8 1 492,0 0-448,-23 36 0,11-11-78,-18 32-12,17-22 113,3-1-102,3-5-66,4-5-23,2-7-191,1-6 169,0-6 22,7-3 0,4-2-67,9-9 22,2-5 45,0-11 11,-3-2 45,-1 2 515,-5 1 79,-5 13-145,-3 2-203,-5 9 224,0 0-211,0 5-2,0 6-190,0 9-100,-1 3-23,1 0-45,-1-5-78,1-4-146,0-6-258,1-5-313,7-2-505,6-7-762,11-11-1142,2-12-527,-5-3 3776,-4 0 0,-12 18 0,-3 4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06.1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1 18955,'-1'32'437,"-3"9"-403,-12 16-23,-1 7-11,-2-1-11,2-5-1,3-7-268,4-13-179,4-10-246,2-11-35,3-9 359,0-4-258,1-4 639,1-4 190,5-2 270,5-2 335,5-2-66,7 3-147,3-1-167,8 1-67,8-1-80,4-1-10,9-4-124,2-1-78,0-3-33,-5 2-23,-10 1-11,-14 5-124,-15 3-514,-8 4-2298,-5 1-841,-10 1 3788,-1 0 0,-1 0 0,4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3:15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 11885,'-8'0'2756,"2"0"-1926,6 0 1097,0 0-1681,-5 0-22,3 0-55,-3 0-46,5 0 45,0 0-101,9 0-22,7 0-23,15 0 1,9 0-1,9 0 23,6 0-23,6 0 1,3 0-23,7 0 0,1 0-11,2 0-23,-2 0-3358,-3 0 3370,-6 2-34,-6 2 56,-5 0 0,13 5 11,-16-5-11,12 3 0,-20-6 0,1 0 0,-1 0 0,2-1 11,1 1-11,0-1 11,2 0-11,27 0 11,-13 0-11,22 1 0,-20 1-11,2 1 22,-3 2-73,19 4 73,-22-3 0,15 3-11,-28-6 0,-1 2 0,0-2-2232,0 0 2243,1 0 2233,2-3-2233,5 1-11,29-1-22,-19 2 95,18 1-73,-28 1-11,-3 1 0,0-1 11,25 2-11,-14-3 11,20 2 0,-21-3 0,1 0 0,-2-1 0,-1 1 0,-4 2 0,-3-1 0,-3 1 3392,-3 0-3381,-2 0 0,0-1-11,2 1 0,2-2 0,1-1 0,2 0 0,-1-1 0,-2 1-3381,-4 0 3381,-6 2 11,7 1-11,-15-1 0,7 1 0,-13 0 0,4-1 0,3 2 0,5-2 12,4 2 3380,26-1-3392,-11 0-12,18 0 12,-23-2 0,-1 0 12,-4 0-24,-2 1 12,-3 2 0,0-1 12,-1 0-12,15 4 22,-14-4-22,12 3 0,-20-3 11,-1-2 45,-7 1 56,-5-2 56,-8 0 34,-5 0-68,-3-1-44,0 1-57,3 1 12,4 3 45,4 1-11,5 4 10,2 1 12,0-1-11,1-1 89,8 2-157,-5-3 12,6 1-23,-8-3 0,1-2 1,1 0-12,1 0 11,-1-1 11,10 1-11,-11-3-11,3 2 0,-13-3 23,-3 0-1,-4 1 57,-2-1-12,-1 1 34,-1-1-79,2 0-11,0 0 0,2 0 34,0 0-22,-1 1 10,0-1 46,-2 1-46,1-1 1,0 0 11,2 0-45,1 0 11,2 0-11,3 0 0,0 0 11,2 0-11,1 0 0,1 0-11,0 0 22,-2 0-22,0 0 11,-4 0 0,0 0 0,-5 0 0,-1 0-672,-3 0-774,-6 0-2150,-3 0 3596,-10 0 0,9 0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45.1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17342,'-3'78'885,"1"-2"-874,2-15-11,-1 2 0,-1-4-33,-3-2-338,0-10-278,1-8-595,0-11-504,3-12-807,-1-9-2453,2-5 5008,-2-11 0,1 7 0,0-7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45.6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1 150 9532,'61'-76'236,"-6"15"1520,-24 53-1711,-3 5 635,-7 2-624,-4 1 308,-5 1-364,-6 6 1099,-2 5-920,-3 8 11,-1 3 23,0 0-101,-4 1 11,-2-4-56,-3-2-33,0-5-34,5-3-56,2-2-112,2 1 168,0 2 45,9 2-45,5 3-34,10 2 34,2 1 0,0 1 0,-3 1-11,-7 3-23,-5 1 34,-6 2 202,-3 2 370,-11 2-135,-10 3-1,-11 2-88,-9 0-45,0-5-169,4-3-56,6-11-22,8-5-56,8-7-235,8-3-975,3-6-191,12-11-515,11-10 202,18-11-1917,-2 7 3631,2 4 0,-24 16 0,-4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3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26 19650,'-9'-14'-1760,"2"3"360,8 11-157,3 1-931,2 6 2488,4 0 0,-4 1 0,-1-3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46.3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46 12333,'-22'98'2891,"5"-16"-2779,25-57-45,6-5-67,13-8-100,6-5-35,2-5 1,0-4 134,-7-8 11,-6-3 135,-10-8 145,-6-1 0,-7 0 45,-10 1-146,-6-1 46,-12 4-124,-2 2-112,2 7 135,4 1-135,8 6-23,9 0-279,4 1-516,4 0 717,13 0-606,10 0-659,21-1-382,11-5 33,10-1-514,3-4 190,-2-1 2039,-6-2 851,-10 2 1345,-10 0-459,-12 4-202,-13 4 202,-8 2-841,-6 3-347,-2 0 67,-7 0-123,-4 0-167,-11 0-136,1 4-78,-2 4-112,5 2-78,5 5-79,6-1-78,6 3 235,5 0-45,10 1-650,23 0 359,0-8 179,13-2 90,-16-7 44,-5-1 23,-6 0 124,-10-3 122,-4-1 0,-6-5-10,-1 0-169,-1-2-45,-1-1 157,-10-9-89,2 7 34,-9-6 10,8 11-134,-1 1-11,0 3-23,1 3-179,0 1-515,2 1-258,4 0-706,2 0-4392,2 0 6084,2-2 0,-2 1 0,2-1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46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0 15493,'-22'13'34,"2"2"-102,4 10 1,7-1-34,5 0-44,4-2 55,12-1-101,6-4 1,13-3 134,3-5 56,-1-3 0,-5-2 11,-10-2 235,-9 1 147,-6-1-35,-3 3 303,-8 3-134,-6 3-157,-12 3-258,-4 1-45,0-1-22,5-4 11,4-3-56,10-3-370,5-3-885,5-2-258,13-12-895,10-8-2175,5-6 4583,5-3 0,-19 17 0,-2 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46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123 1 17398,'0'67'242,"0"0"1,-1-3 0,-3-4-220,-16 21-806,-1-4 739,1-8-106,4-10-1049,1-17-913,6-11-1574,0-17 661,5-7 3025,1-15 0,3 6 0,0-6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47.8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99 16311,'86'-3'-437,"-9"7"291,-39 5-279,-3 8 66,-7 6 751,-9 41-392,-12-43-1233,-7 15-89,-3-79-325,1 0 470,2-18 1177,8 20 247,2 8 739,9 8 583,0 11 67,-1 6-336,0 6-516,-1 2-89,1 4-191,-1 9-179,2 4-202,-2 8-67,0-2-11,-2 0-45,-1-3 0,-3-4 11,0-4-11,-4-4 0,0-2-11,-1-4-123,3-1-102,3-1-33,5-3-56,4-7-44,6-3 234,3-7 46,17 1 89,-13 8 22,6 2 56,-19 9-10,-4 0-1,-3 5 202,5 4-202,-3 1 22,7 0 113,-5-5-79,0-2-78,-2 0-11,-3-2-34,-3 1 11,-2 2-11,-3 0 67,-1 3 158,-3 3 189,0 12-201,-1-2 45,0 8-180,-3-10-44,-1 0-34,1-3-23,0 4 23,3-6 11,0 1-11,8-5 12,8-2-12,10 2 0,8 1-12,-1 6-21,1 9 33,-4 18 5,-11 2 1,-3 6-6,4 33 17,-10-25 0,-2 0 195,-5 25 181,-8-5 167,-11-5-168,-9-5 0,-12-7 303,-19 5-370,12-32 11,-8-2-224,28-43-112,10-24-123,20-29-213,30-29-393,-7 38 1,7-1 537,11-5 1,6 1-40,7-4 0,5 1-930,4-1 1,3 1 22,3 2 0,-2 4-2611,-17 16 0,-3 4 3748,-7 6 0,-6 7 0,-14 12 0,-12 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49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16792,'70'10'266,"1"0"1,0 1 0,7-2 0,1 0-1,2-3-214,4-4 1,2-3-1,2-1-932,-12 1 1,2 0-1,1 0 1,1 0 974,7 0 0,1 0 0,1 0 1,2 0-437,4 0 0,1-1 0,2 1 0,-1 0 341,2 0 0,0 1 0,-1-1 0,1 1-17,-2 0 0,-1 0 0,0 0 0,-2 0-107,-5 0 1,-1 0 0,-1 0 0,-2 0-638,18 0 0,-2 0 1,-9 0-3201,-4 1 0,-10 0 3939,-16 0 1,-19 1 0,-38 0-1,-6 0 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3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18182,'5'16'448,"-5"7"-380,-7 17-1,-6 6 34,0 4-101,1 0 0,5-1-45,3-4 45,4-5 0,3-8 0,8-4-45,6-11-168,10-7-437,0-5-952,4-11-1905,-2-9 3507,-9-2 0,-7 1 0,-11 7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4.0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99 14944,'55'-13'160,"0"0"1,-3 2 0,-4 2-307,5 2-896,-4 3 213,-2 3-359,-7 1 202,-3 1 404,-6 7 234,-7 2-78,-5 6 213,-6 0 213,-6-1 684,-2-1 235,-4-1 0,-1 0 33,0 1 90,0 2-145,0-1-270,0 4-101,0-1-268,0-1-179,0-3-68,-2-5-11,1-3-11,-1-4-203,2-1-1993,0-7 963,0-9 146,5-8 449,7-6 514,9 1 135,6 1 45,7 5 201,-1 1 438,3 5-68,-5 2-325,-1 7-190,-5 2-90,-3 4 23,-2 1-34,-3 0-22,-1 2-23,-4 5 11,1 4 34,-1 2-22,1-1 22,0-2 11,-1-4 11,-1-2 12,-1-2 616,6-2-347,-3 0-158,7-5 34,-6-2-55,2-8-80,-2-1-44,0-1 45,-3 1 168,-4 2 68,-3 1-24,-2 3-245,-2 1 44,-3 5 33,-7 0-55,-6 3 201,-8 1 23,0 4 134,0 6 45,2 10 22,8 9-224,5 7 90,6 5-100,3 1-124,9 0-45,8-5-34,10-7-22,8-7-303,4-12-1063,5-5-1077,4-14-3675,-14-4 5270,-4-9 0,-22 8 0,-3 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4.4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19 118 16972,'56'8'-168,"-9"-7"34,-25-20-1,-4 0-56,-9-1-212,-4 3-280,-4 0 358,-1 2 325,-7 4 146,-5 4 234,-10 5 225,-4 13 124,-3 8-68,1 16-258,4 11-167,7 4-225,8 2 11,6-5-44,12-4-3370,8-12 3111,15-10-637,11-11-841,10-8-572,3-17-863,-14 1 3194,-6-14 0,-25 16 0,-4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4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0 17398,'-19'38'-22,"14"-2"250,31-8-228,9 0 28,3 1-28,-4-2-19,-8 0 7,-9-3 100,-9-1-43,-5-5 111,-4-1-32,-9-2-124,-5-4-258,-9-2-1008,1-5-964,2-2-4919,9-2 7149,5-1 0,6 0 0,1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5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0 14607,'-25'53'172,"0"0"0,1-3 0,9-7-93,27-7 10,7-5-77,12-10 21,7-10 12,2-6 0,-1-6-45,-2-12 0,-5-7 0,-7-13 22,-3-3 12,-7 3 33,-4 5 112,-3 8 224,-4 9-145,-2 5-236,-2 5 91,0 14 223,0 15 0,0 25-56,0 18-67,1 12 101,-1 3-45,1-2 0,0-30 0,-2-2-34,-5 22-112,-7 10-78,-7-45 0,-7-15-45,0-12-941,-7-40-538,16-11-920,0-40-4088,16 19 6487,7-5 0,-4 41 0,4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3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16235,'48'55'-38,"-1"1"1,-2-6 0,-12-10 37,-25-24 484,-2-1-484,-4-2 212,-1-1-167,-1 0 118,0-2-107,-1 1 214,-3-3-248,-2-1-145,-5-2-1882,5-1-2231,0-2-56,14-10 4292,-1 1 0,3-4 0,-5 6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5.4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1 125 16479,'24'72'1277,"1"-27"-1579,-13-88-124,11-4 56,10 4-302,6 4-494,4 8-828,3 9-2387,-14 11 4381,-4 6 0,-20 5 0,-2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6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46 106 15739,'-25'74'1827,"4"-13"-1738,21-47 23,6-5-78,5-5-34,7-2-90,3-9-33,-1-6 78,0-12-11,-4-6 34,-5-4-23,-5 1 45,-4-1 0,-2 4-34,-2 4-22,-3 9-11,-3 9-134,-3 5-326,3 9-257,0 8-617,4 9 101,2 6-112,3-2 427,8-3 54,6-7 842,8-4 89,3-8 796,1-2-248,0-2-144,-2 0 593,-2-2 460,-6-1-528,-3-2-99,-6 0 145,-4 3-527,-2 1-202,-2 1 269,0 3-66,0 10-258,0 7-12,0 12-112,1 0-56,10 9-11,1-14-22,12 1-23,-3-20-45,4-5-111,-1-14 89,0-8-79,-2-14-78,0-9-22,-4 1 179,3-7 190,-10 20 180,1 2-46,-11 22 260,0 3 278,1 29-571,2-8-56,3 22-32,3-18 21,3-6 112,1-6-112,4-6-112,1-4-34,3-9-201,4-7-281,3-9-425,1-7-504,0 1-1491,-3 2-785,-12 9 3721,-3 2 0,-11 13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6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16793,'10'70'3104,"-1"-15"-3082,-9-44-11,0-6 12,1-3 44,2-2-67,4 0-56,7-5-112,5-6-56,9-6 100,2-3 124,2 1 0,1 7 191,-1 5 33,-3 4-56,-1 3 34,-2 1 178,8 14-346,-10-2-34,2 13-34,-13-10-514,-5-2-696,-5-2 1244,-1-5 0,-2-2 0,0-4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7.5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250 49 12692,'0'-12'3003,"0"3"-2455,0 9 203,0 0-728,-34-12-23,22 9-11,-26-9-68,33 22 46,1 7-79,2 14-449,1 6 124,1 3 336,0 1 101,0 0 45,0-2-22,0-2 21,-4-2 57,-5-3-45,-8-3 11,-5-6-33,-1-4-23,0-7-11,2-6-369,5-3-495,4-9-401,6-8-4237,6-15 5502,9 5 0,-4 2 0,3 16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7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0 152 14585,'85'15'516,"-11"-2"-426,-48-13-23,0-9-45,-3-2-22,-4-9-56,-6-2-101,-5 0-280,-5-3-123,-2 2 448,-5 3 112,-8 5 201,-6 6 147,-11 5-46,0 10 46,-1 11-34,2 14-57,9 33-246,7-11 113,14 16-124,18-29-191,13-9-425,17-11-493,4-11-550,7-8-548,2-17 2207,-18-1 0,-13-1 0,-23 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8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1 16165,'-22'45'45,"-1"0"0,-11 30-34,31-53-11,3-5 101,6-4-34,6-4-67,13-5-269,8-2-257,8-6 44,4-7 236,-1-5 155,-4-4 91,-9 1 79,-10 6 470,-11 4-78,-6 5 44,-4 3 157,-14 22-179,-4 10-146,-15 31 1,8-3 0,2 3-292,5-13 0,1 1-267,-5 19 1,3-2 110,1 22-35,7-10-706,7-10-839,3-10-494,1-16-2621,0-19 4795,0-11 0,0-13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8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1 225 16390,'59'-28'-90,"0"-1"1,-2 1-1,-4 1-1747,18-13-2903,-21 9 4868,-9 4 0,-30 18 0,-4 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6:59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1 488 13913,'6'-3'3384,"-1"1"-2667,-5 2-358,0 0 10,-1 59-133,-1-29 77,-1 45-246,1-50-67,1-5-11,1-10 11,0-3 0,0-5-201,4 0-236,5-2-606,53-42 1211,-38 32-10,33-32 178,-51 59-280,0-3-22,5 13-34,-2-10-23,4-5-66,-1-5-282,1-4-603,0-2-292,2-1 549,0-5 279,2-3 371,-1-5 67,0-3 302,-1 4 696,-2-1-45,-1 2-237,0 0-312,1-4-224,2 0-158,3-4-11,-1-1-11,-2 0 23,-2 2-181,-5-3 57,-4 8 79,-2-1 22,-2 10 101,0 2-68,-5 2 405,-11 29-113,-4 22-325,-1 11 0,9 7-90,9-27 79,2-7-79,5-11-672,19-10-179,1-11-392,19-19 77,-6-13-570,7-16 146,0-5 626,-1-1 1054,-2 5 34,-10 9 1725,-8 10 236,-12 12-471,-5 9 380,-5 7-974,-1 12-392,0 9-157,-2 11-90,-2 2-145,0-3-146,1-8 0,2-7 33,1-9-66,0-5-281,7-7-279,7-8-24,9-8 46,3-5 347,-1 1 224,-3 9 11,-3 5 314,-7 7 167,-4 2-43,-3 5-46,-2 8-145,1 8-124,0 7-122,2-2 21,0-3-33,0-6-11,1-6-471,9-5-190,1-17-504,10-10-415,-1-19-225,5-11 461,3-9 111,1-12-1222,-1-8 1559,-4-7 907,-4 4 2834,-8 12-167,-6 20-605,-7 20-1367,-3 19 44,-2 8 326,0 21-381,-6 13-359,-2 23 156,-7 14-111,0 7-292,1 3-78,3-1-78,5-8-1065,3 5-325,3-29-583,0-6-77,0-29-528,0-9 438,0-12 2218,0-8 0,0 4 0,0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00.8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1 575 12479,'89'-5'6588,"-14"5"-6621,-52 16-135,-2 4-180,-8 2-66,-3 1-248,-6-4-144,0-5 122,-3-7 180,0-4-482,0-6-516,1-12-178,3-11-348,1-17 314,1-11 929,2-7-2607,1-3 5241,3-1 3529,7-5-2901,-9 25-740,4 5-965,-13 28-570,1 7-157,1 3 3392,9 12-3583,2 2-582,11 10-314,0-4-79,5-2-840,4-3-582,-3-6 1041,-1-1 169,-9-3 1333,-8 0 258,-7 1 1378,-6 1-180,-4 4 180,-7 5-414,-7 7-326,-5 4-179,-2 5 358,-1 18-918,10-15-157,2 7 0,11-21 11,2-8 136,0-5-114,8-4-21,4-2-12,11-9-12,2 0 12,-2-6 0,-3 4 12,-4 4 55,-6 4 90,-3 2-23,-4 9-11,-1 4-78,-1 7-45,1 0 0,0-5-11,1-2-23,-1-8-33,4-1-90,2-14-224,5-8-538,6-18-493,6-9-313,6-10 279,6-7 393,2-7 157,3-1 896,-5 4 459,-4 8 1300,-10 14 303,-7 15-718,-9 13-425,-4 10-325,-3 4-11,0 13 145,-8 35-212,-2 2-1,-9 28-100,1-17-180,2-2-157,3-8-78,5-7 0,5-12-22,2-7-124,1-12 1,0-5-102,0-4-111,13-18 89,0-4-180,13-17-99,-3-2-204,13-19 752,-12 17 23,5-6 280,-16 29 33,-7 9-112,-3 7-90,-3 2 214,0 9-91,0 10-167,0 12 291,-2 26-168,1-15-135,-1 10-33,2-26-34,0-7-11,0-6-112,0-7-280,6-3-157,3-2-280,8-4-280,2-6 100,2-6 774,7-9 268,-9 8 259,0-1 403,-12 13-57,-3 3-212,-3 1 90,-1 1-68,0 5-236,0 4 13,0 6-91,0 3-111,0-4-12,10-2-33,0-7-113,13-1 0,-2-4 102,1 0 21,-2 2 68,3 20 147,-10 8 166,-1 29 1,-10 13-213,-17 17-129,6-38 0,-5 1-28,-5 2 0,-4 0-12,-1 0 1,-4 1-12,-20 21 1,-5-1 5,11-21 1,-4-3-420,-15 14 0,-4-9-242,16-27 1,2-8-3736,-18 3 4413,18-28 0,36 1 0,8-10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26.4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0 124 16546,'54'16'191,"-8"-4"-191,-22-13-471,-1-6-548,0-2 88,-3-7 13,-4-2-35,-7-1 584,-4 0 357,-4 0 12,-5 3 292,-5 2 32,-8 6-200,-5 3-68,-2 4 246,-2 1 360,1 9-103,0 5-111,5 10 12,2 5-101,6 3-12,6 21-269,5-12-66,13 12-1,9-21-314,37-6-638,-7-12-358,27-5-651,-14-22-1177,-15 1 3127,-5-11 0,-31 12 0,-4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3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17554,'5'37'908,"-1"-3"-829,-4-14-79,0-2 0,1-5-135,2-4-133,3-5-114,3-2-324,5-2-851,1-2 100,6-6 258,0-5 628,-1-4 3843,5-1-2522,-14 13-200,1 6-181,-12 13-234,2 4-135,1-3-12,3-4-279,1-4-583,1-3 68,3-2-584,3-1-963,2-1-1927,-2-3 4280,0-3 0,-9 1 0,-1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26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0 15851,'-46'28'67,"1"0"1,-30 20-68,56-31-179,9-2-23,5-7 180,5 0-90,7-6 22,6 0-313,11-2 10,8-3 247,1-7 146,2-3 12,-6-4 10,-6 3 68,-8 6 1008,-7 3-852,-5 4 270,-2 1-79,-1 8 45,0 5-124,0 9-100,0 2-101,0-1-78,0-2-79,0-4-12,6-5-10,4-4-45,9-5-360,7-2-670,8-5-517,8-12-1153,8-9-1536,-13-1 4303,-3-2 0,-24 18 0,-2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27.0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70 0 17823,'-38'47'-33,"11"-5"-158,23-26 191,4-4-246,8-4-527,7-4-437,13-2-594,8-8-639,6-10-1221,-11-2 3664,-2-6 0,-20 13 0,-3 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27.3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 15986,'-18'58'522,"1"1"1,34 3 0,8-8-5544,-7-17 5077,55 12 1431,-57-31-1464,-4 11-12,-1-1-11,1-2 680,-1-5-2204,1-5-2151,-5-8 3675,0-3 0,-6-5 0,0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30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23 10316,'1'-2'1838,"0"0"403,-1 2-1760,0-8 91,0 6-314,0-7-57,0 9 79,0 0-21,0 9-103,0 3-66,0 10 67,0 4 89,0 4 23,0 2-135,0 4-66,0-1-12,-1 1-56,-3-1 22,0-3-22,-4-4 11,4-4-11,0-5 0,2-5 11,0-2-11,1-7-11,1 0-403,0-5 335,0-6-55,0-3 67,6-7 0,2-3-12,7-1-10,1 0-135,1 0 66,2 1 69,-1 3 10,-2 0 23,1 4 23,-4 2 33,0 2 0,-4 3 0,-2 2 0,-2 2-34,-1 1-11,-2 0-100,-1 0 122,1 0 23,1 0 112,1 5 56,2 2 79,-1 9-68,1 1 12,-3 2-124,1-2-45,-1-2-22,-1-2-493,0-5-694,0-3-1883,-1-3 3070,1-2 0,-2 0 0,1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30.9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12871,'11'5'1221,"-3"-1"-672,-8-4-156,0 0-80,0 54 46,-1-30 381,-3 43-348,0-48-258,-2-3-89,2-7-23,2-5-22,2-1-605,0-3 291,11-13-649,4-2 245,14-13 584,1 1 134,1 2 22,-3 5 158,-3 5 369,-6 7 0,-5 3 190,-5 4-324,-4 1-191,1 3 101,-4 9-157,2 4 22,-2 6-100,-1-3-68,1-4-22,-1-5-78,3-2-504,-1-2-550,5-4-1243,1 0-1391,2-2 3766,0 0 0,-5 0 0,-2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31.3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1 143 15459,'41'27'124,"-1"-9"-158,-11-27-56,1-7-145,-2-7-56,-4-1-158,-5-1 304,-8 2 145,-4 1 56,-6 4 145,-1 3 34,-5 7-155,-5 3 32,-7 5 246,-8 5 101,-2 10 315,-6 26-562,12-2 113,3 14-302,15-18 100,3-5-101,8-7-44,8-8-180,10-7-324,10-5-449,4-12-549,4-7-426,0-12-739,-4-2 2689,-14 5 0,-10 10 0,-13 9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31.6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10921,'5'0'5749,"-1"0"-5492,-1 53-190,2-38-11,4 40 101,3-53-157,2-1-112,2-1-560,4-2-112,1-7-57,4-5-44,-1-7-23,-3 5 404,-4 2 504,-7 7 34,-2 4 403,-6 2 269,1 1 235,-1 10 56,1 5-190,2 12 291,7 11-908,0-12-22,6 1 12,-1-19 33,3-5-23,1-3-190,3-7-134,1-6-270,-1-8-1030,1-6-1087,-5 3-2163,-7 6 4684,-5 5 0,-7 9 0,-1 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32.0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 14708,'-22'58'482,"0"1"0,1-3 0,4-3-415,0 16-56,2-3-11,1-6-392,4-14-796,2-12-1299,3-15-3944,3-11 6431,1-8 0,1 0 0,0-2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32.6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76 15986,'-5'0'863,"1"0"-1827,4 0-538,71 0 920,-33 0-852,55 0 392,-53 5 963,-8 3-22,-8 8 101,-8 2 314,-7 2 437,-5 0 123,-2-1 22,-2-2-112,0-4-167,0-4-203,0-2-55,0-5-606,0 0-313,0-8-560,3-5-247,5-6 739,6-2 113,6 2 403,4 4 112,1 3 448,1 4 269,1 3 236,-1 2 324,-1 1-728,-1 0 639,9 2-158,-2 0-760,0 1-57,-6-1-12,-9-2-111,0 0-45,-2-6-45,1-3-112,-5-6-224,2-3-169,-6-1-201,-1-1 123,-4 1 202,0 3 157,-1 6 146,0 5 78,-3 4 549,-5 11 1053,-16 32-1041,5-2-192,-7 23-111,15-20-112,6-7-46,3-7-100,3-6-22,9-8-236,9-7-694,13-5-1468,11-12-1188,-10-2 3608,0-10 0,-22 10 0,-3 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7:32.9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0 156 19112,'32'21'-67,"-1"-10"-269,-5-27 112,-3-7-438,-3 0-514,-7-3 268,-5-1 315,-5 0 593,-3 5 369,-8 6 236,-4 8 337,-11 17-226,-2 15-132,-2 18-136,4 10 67,5 4-89,9 0-168,5-3-135,4-5-45,7-6-78,8-9-45,12-11-661,10-11-1635,4-7-3710,-8-5 6051,-2-8 0,-21 5 0,-2-5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4.1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16 11571,'9'-9'3765,"-2"2"-2566,-7 7 22,0 0-884,-19 49-147,14-30-55,-14 37-135,19-45-79,0-5-4964,47-17 5043,-31 8 528,36-10 222,-45 12 147,-4 1-46,-2 0-134,-1 6-146,0 3-189,1 7-203,-1 0-168,2-2-11,1-4-44,-1-2-383,3-4-379,-2-2-124,4-2-270,2-3-1914,4-8 3114,-2-2 0,-3 1 0,-5 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17.1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240 1 9733,'9'0'1961,"-2"0"-1322,-7 0 3765,0 0-4404,-5 0-326,-7 2-469,-9 6 594,-8 8-113,-4 11 236,-3 8 44,1 7 0,4-2 23,6-2-22,9-5-461,7-5-379,6-6 592,3-5-33,8-7-134,6-4-179,14-4 492,4-10-111,6-8-57,0-11 68,-1-8 33,-3-1 202,-7 3 202,-6 2 1176,-7 6-493,-7 11-537,-4 5-135,-3 9 694,0 23-526,0 2-280,0 19-11,0-6-90,0-7 0,0-4-45,0-8 11,2-5-246,6-9-269,8-1-885,10-15-1031,-4-2 2465,3-15 0,-15 13 0,-2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17.3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0 15224,'-24'62'45,"0"0"0,2-3 0,0-4-45,-9 16 168,3-4-168,4-4-34,9-12-291,5-12-695,6-12-212,3-14-191,2-6 583,12-13-2937,-2-9 3777,13-12 0,-14 9 0,0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17.5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258 0 15370,'-19'52'242,"0"0"1,0-1 0,-1 0-86,-17 35-642,1 3 485,4-6-12,6-9 12,0-5 0,15-35 0,-1-4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17.7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76 17185,'93'-19'33,"-6"4"-156,-23 9-1053,2 0-595,2-2-918,-4 0 2689,-22 1 0,-15 2 0,-22 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18.2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0 14652,'-33'59'549,"-1"0"0,0-3 0,14-16-593,22-37-292,8 1-258,8-4-213,12-11 337,5-5 458,1-13 12,-2 0 213,-7 4 336,-7 8 258,-11 7 90,-5 5-573,-4 4 124,0 6 124,-4 13-392,-5 11 133,-4 11-313,-1 2 45,4-10-90,4-7 90,4-10-79,2-7 34,8-5-672,7-3-202,11-13-471,12-11-705,6-15-34,6-8 33,0 0 1267,12-7 2173,-24 22 325,-3 1-223,-27 25-561,-7 4 247,-10 13-393,-8 14-168,-11 18 146,-15 38-762,17-24-79,0 13 79,21-44-22,11-11-392,12-9-752,14-11-1018,16-19-439,8-16-2508,-11-6 5131,-5-2 0,-27 28 0,-5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18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237 0 14764,'-38'85'665,"0"0"1,0-1 0,3-7 0,1-3 0,10-13-666,6 5 0,9-19-11,6-15 11,3-15-90,6-9-325,8-5-235,10-18 90,8-10-146,3-16 706,-1-4 67,-3 3-44,-6 9 537,-9 9 235,-8 12-391,-5 6-24,-3 5 13,-1 19 10,-4 2-347,-1 18 224,0-3-190,2-4-90,3-6 112,1-6-90,5-8-22,6-5 0,12-4-347,10-14 56,7-10-179,4-15-24,1-9 326,-3-2-123,-4-1 291,-7 3 101,-7 9 201,-7 7 337,-9 13-258,-4 7-269,-4 7 101,0 2-34,0 20 79,0 5-225,0 22 270,0-1-56,0 1-91,0-2 68,-3-6-224,-2-4-22,-5-7-1031,-10 0-1087,-1-12-3362,-2-2 5502,1-10 0,13-3 0,0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19.7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189 1 15952,'-9'56'45,"0"0"0,-1 0 0,-3-2-5515,-21 30 5784,-2 4-34,4-5 1325,7-5-1605,12-14-11,6-10-56,6-14 872,12-15-1163,7-12-550,12-9-717,3-18-2252,-10-2 3877,-4-13 0,-15 13 0,-2 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0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1 368 16468,'93'-34'-665,"0"-1"0,-4 3 0,-8 0 54,-30 7 1,-3 0-884,0 1 0,0 0-702,41-19-381,-10 5 2084,-15 10 468,-19 11 25,-20 8 1081,-14 7 1149,-9 11-124,-12 9-459,-3 12 587,-11 11-1303,-3 2-24,1 6-122,-2 0-181,4 0-65,2-6-382,6-8-90,8-11-67,4-9-168,4-8-68,2-5-145,12-9 146,11-11-280,17-13 425,8-9 68,19-11-12,-21 21 90,4 2-22,-30 24 201,-10 10-22,-4 13 156,-4 11-246,-3 11-44,-1 15-79,0-19-235,0 3-269,0-27-550,0-6-1097,0-4 482,6-3 548,8 0 919,9-5 202,9-1 68,4-4 559,2 0 1659,17 1-1424,-15 0-189,11-2-113,-20-4-280,-1-5-280,-1-4-403,7-20-168,-12 10-57,1-9 68,-18 19 448,-4 9 112,-12 6 213,-12 6 335,-13 18 248,-12 12-79,-1 22-134,5 9-213,11 4-146,15-3-224,12-4 0,27-10-23,20-11-559,28-17-1536,19-9-2812,-18-19 4930,-5-5 0,-43 1 0,-8 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1.6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1 154 17252,'16'32'146,"-2"-2"-169,-14-6 34,0-1-11,0-3 0,-1-3-78,-4-4-258,0-4 45,-2-3-35,2-4-928,2-5 637,1-11 449,2-7 112,6-11 56,7-4 0,11-1 34,7-1 134,4 4-11,1 1 247,-1 5-80,-1 5-268,-3 7 359,1 6-348,-7 6-33,-1 3-34,-7 1-124,-1 5 124,0 5-919,6 10-21,-8-2-1291,5 1-1197,-13-12 3428,0-3 0,-6-4 0,1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2.0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0 102 14283,'78'-6'2174,"-14"-1"-2174,-54-5-135,-1 0 45,-7 1-335,1-2 33,-3 1-12,-7 1 292,-4 2 112,-7 4 90,-5 2 100,0 4 57,2 11-68,1 9 23,8 12-113,5 7 12,4 1 11,3 0-235,26 6-269,0-21-494,28-2-649,-3-21-504,3-15-2678,-14-1 4717,-5-11 0,-25 11 0,-3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4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 14103,'2'53'3199,"-1"0"0,1-8-3182,-4 22 0,-3-2-17,-1-29-34,1-8-44,3-8-538,1-8-527,1-5-818,0-4-5692,0-2 7653,4-1 0,-3 0 0,3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2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 12602,'3'-15'2342,"-6"40"-2319,5-4-1,1 31-22,11-25 22,4-2-78,-2-1-12,-3-3-10,-5-2 67,-5-3 22,-2-3 113,-1-2-34,-5-3-79,-3-4 0,-5-2-11,-2-2-818,4-5-762,4-6 1580,4-10 0,3 7 0,0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2.4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14764,'2'82'-3663,"5"-25"3663,-3-69 0,2 1 0,-4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2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0 15336,'-25'90'-1012,"6"-16"1,19-66 0,0-3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2.9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88 210 14315,'-25'44'347,"1"0"0,-15 30-324,39-47 565,2-7-375,7-10-53,6-4-13,8-8-147,6-14-203,1-10-513,13-40 447,-13 11 224,5-22 45,-16 24 22,-6 5 57,-7 7 551,-2 12-518,-4 13 146,0 10 67,-6 23-11,-2 13 157,-6 20-135,-2 11-258,3 3-78,4 0-11,4-8 0,4-9-1,1-10-1310,20-14 124,-3-10-1021,20-10 146,-8-18-1098,-7 0 3171,-3-10 0,-13 14 0,-2 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3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1 242 11145,'19'91'6914,"3"-18"-6947,-2-72-215,6-11-211,6-6-168,0-11 335,1-2 225,-3 4 67,-9 6 169,-7 8 301,-8 7-100,-4 3-102,-2 1 57,0 8-66,0 4-259,0 7 0,6 2-640,12-9-20,4-3-618,13-14 741,-3-8-349,3-8-201,0-5 829,-2 0 258,-5 4 202,-8 5 1064,-9 8-190,-7 3-415,-3 5-190,-1 1 335,-1 3-178,-2 9-303,-3 6 90,0 9-247,0-2-101,4-3 22,1-3-89,2-10 90,6-2-90,5-6 0,10-1-45,3 0-134,3-8 11,0-2-112,0-7 235,-5 2-78,-1-2-123,-8 5-80,0-2-469,-5 0-371,4-3-671,4-6-393,4-5 258,3-1 1121,12-14 2318,-12 14 494,7-6 190,-20 20-795,-3 5-146,-4 5-538,-3 3 169,-1 2-135,0 18-269,0 8 123,-6 22-381,-4 6-89,-5 5-68,-1-5-22,6-3-33,4-13-303,4-8-291,2-12-1055,26-9 226,-1-17 884,25-14-414,-6-15 583,1-8 403,-3 4 325,-7 3 706,-9 8 1345,-10 7-1727,-10 12-559,-4 4-34,-2 7-56,0 0 0,4 4 134,3 7-123,6 6 1,5 7 189,4 0-89,3 1-10,-3 0-24,-2-1 90,-8-3 302,-5-1-223,-5-2-68,-9 0-78,-10 0-101,-11-3-1165,-27 2-897,17-8-2924,-5-2 4986,27-6 0,12-1 0,3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5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10 12770,'0'-6'1837,"0"2"-436,0 4-807,-56 75-224,29-19-2182,-7 5 0,0 3 2518,12 27-381,8 0 494,6-3-819,5-11-135,4-14-1064,11-14-1826,7-17-2208,4-15 5233,3-13 0,-16-5 0,-2-1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5.6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0 216 15291,'4'13'1199,"-1"-3"-1019,-3-10-180,57 3-56,-27-8-259,44-3 237,-39-13-180,-6-3-414,-3-6 527,-6 1-483,-8-2-134,-5 3 762,-5 3 527,-6 6 224,-5 6-158,-6 6 147,-6 5-57,0 9-167,-1 12-326,4 13 35,3 13-203,6 21-146,5-20 102,15 5-359,7-33-246,16-9-471,11-6-717,3-16-68,6-8-89,-2-16-930,0-5 2902,-5-2 0,-21 19 0,-6 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6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 9756,'23'48'8449,"-4"-6"-8337,-19-17 45,0-6-157,0-1 0,0-6-68,0-3-346,0-3-12,0-3-101,0-2-10,3-1-125,5-10-873,9-6 134,5-11 729,9-3 201,-1 2 471,3 6 2018,0 5-618,-10 8-604,-3 5-348,-12 4 90,-3 0-292,0 5 57,-1 5-303,-1-1 123,0 1-123,0-8 0,1-1 370,3-1-347,5 0-23,6-4-102,9-5-525,7-5-224,8-4-248,4 3-760,1 5-808,-4 4-1020,-16 4 3687,-11 2 0,-14 0 0,-2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6.4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0 180 14339,'7'96'2532,"3"-28"-2577,10-84-22,0-9 45,-5-3 22,-5 0 168,-4 2-56,-4 3 280,-2 6-146,0 5-201,0 7-45,0 2-851,0 3 840,5 0-292,7 0-33,8 0 324,10 0-100,6 0 112,3 0 0,1 0 45,-5 0 11,-6 0-45,-7 0 34,-9 0 191,-6 0-169,-4 0 112,-2 1 191,-1 1 11,2-1-236,2-1-111,5-10 11,3-2-45,3-10 0,3 1-67,2-1-863,3 0-1491,-1 0-1982,-4 6 4403,-5 4 0,-8 9 0,-3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26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1 21544,'35'61'138,"0"0"0,-4-1 0,-8-1-138,-18 33-358,-5 3-472,-14-1-1041,-10-4-1255,-20-6-4997,6-32 8123,-2-13 0,24-32 0,3-4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4.6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18451,'-2'18'-4303,"2"-4"-1143,1-14 5446,3-4 0,-2 3 0,0-3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37.5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15370,'0'6'45,"0"-1"-236,0-5-1422,0 0 1613,21-27 0,-12 19-34,14-20-538,-20 27 572,-2 1 23,-1 2 537,0 11 90,0 8-225,0 15-88,-1 5 44,-5 2-224,-2-1-45,-5-8-79,5-5 23,0-9-112,6-8-112,0-6-549,2-4-537,0-11-2321,2-5 3575,2-13 0,0 12 0,0-1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37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15784,'2'-6'-4986,"4"4"963,10 5 4023,-1 2 0,-9-1 0,-2-3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38.2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14911,'-9'85'672,"0"-12"-616,3-48-23,1-3-33,2-5-22,2-4-12,0-6-1423,13-15 1424,0 0 55,12-11-22,-4 6 67,-3 2-55,-3 4 413,-4 2 102,-4 4-336,-2 1 111,-2 4-190,2 5 101,-1 8-34,1 3-168,0 0 191,-2-3-202,1-4 11,-2-6-44,1-2 33,2-4-68,-1-1-357,3 0-46,4 0 191,4-4-180,9-3 270,3-6 134,2 1 112,-1 1 78,-8 6 517,-5 2-58,-5 3-212,-3 0-33,-1 12 66,-1 0-1128,2 13 758,-5-3-44,2-1-56,-3 4-650,1-9-874,2 0-1019,2-11-1513,1-3 4293,2-2 1,-5 0-1,0 0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38.3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0 14574,'-7'70'409,"0"-1"0,-1 0 0,-2 27 0,-4-11-409,-14-11-90,0-7-167,0-9-449,5-16-795,4-15-270,8-15-3495,5-14 5266,4-15 0,2 7 0,0-5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39.3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1 136 18350,'85'-43'336,"-9"8"-313,-44 40 10,-1 6-33,-5 8 0,-4 7-829,-22 56 504,-4-52-269,-16 38-392,6-69-55,5-12-136,4-7-403,3-15-78,11-1-684,10 0 2118,14 2 224,10 5 1792,6 7-503,-2 9-68,-1 5 326,-6 6-359,-5 1-539,-8 1-302,-5 5-268,-6 3 111,-3 6-156,-5 1 33,-2-1-67,-3-4-34,-1-2 34,-2-3 68,0-3-225,0-1-493,0-9 247,1-4-191,6-10-381,7-1-33,11 0 985,8 3 23,4 7 235,3 5 1,0 6 78,-6 2 190,-3 7-414,-9 3 55,-5 9 34,-8 3-67,-4 2 79,-3 9-102,-2-8-22,0 3-67,0-15-11,0-3 0,0-6-11,10-1 10,0-3 12,9-3-33,-1-6 33,-1-6 0,0-7 45,-4-2-23,-6 0 494,-3-4-158,-9 8-111,-7 0-68,-6 13-33,-3 4-1,-2 3-122,3 5 67,0 8-90,7 6-34,6 6-179,4 8-112,15-13-168,5-1-359,17-15 57,5-4-561,3-10 269,1-5 393,-3-8 694,-5-1 201,-7 6 393,-8 7 45,-7 5 751,-7 5-416,-3 2-167,-1 12 78,0 5-392,1 13-67,2 1-45,0-4-113,0-5 24,0-5-236,3-8 34,-2-4 291,4-4-336,1-2-45,5-11-90,4-4-616,2-13-2331,12-16 180,-8 13-2633,1-1 5490,-15 21 0,-9 8 0,-2 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0.0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1 221 15695,'8'35'-1569,"-1"-16"1188,-5-39 146,-1-11-639,-1-9 437,0-1 437,2-2 224,1 6 717,3 7 11,0 11-122,2 10 66,-1 4-89,4 5-326,2 4-55,10 6-370,4 5 22,8 7-78,5 0 45,5-1-22,26 0-23,-18-8-68,18-1-178,-27-10-68,-3-1-89,-2-1 34,-4 0 335,0-3 0,-4-3 34,-5-2 101,-6-2-11,-9 3 671,-5 3-189,-5 2-247,-1 1 90,-8 3-180,-4 9 258,-9 5-302,-1 11-23,2-3-168,6-1 67,6-2-112,5-3 45,3 1 0,7 1-22,9 0-1,12-1-111,10-1 11,5 4-158,-1 3 270,-2 7-314,-9 6 247,-7 5-23,-12 1 123,-6 1-22,-7-3 280,-12-2-157,-6-4 248,-33 5-360,8-17-2899,-18 1 3078,14-20 68,3-6-258,7-18-79,12-15 46,13-25-124,19-10-381,24-7 44,22 0 130,-17 40 0,6 1-1721,21-10 1,0 5-4930,8-3 7014,19-3 0,-76 44 0,-6 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3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 13768,'10'-3'615,"-1"1"-547,-9 2 212,0 0 79,2 46 33,-2-15-168,2 39-101,-2-27-101,0-4-22,3-4 0,1-6-156,3-7 44,2-7-202,0-8 68,5-4 99,3-5-166,5-12-404,4-7 145,0-13-212,0-1 482,-3 1 268,-4 7 34,-7 7 358,-6 10 303,-4 6-358,-2 3 89,0 8 336,0 8-89,0 12-135,5 15-112,4-13-369,5 2 134,3-21-22,-1-6 122,3-2-167,0-2-90,2-9-1177,7-20-537,-8-2-796,-2-5 2510,-11 12 0,-7 16 0,0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4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15997,'7'56'336,"1"0"0,-3-2 1,-3-3 200,-11 17-290,-7-4-214,-1-6 68,4-12-101,3-14-67,7-12 0,0-11-157,3-6 112,0-4 33,10-13-134,5-7 79,13-14 0,21-17 100,-13 17 90,8-4-56,-22 25 325,-7 7-56,-5 4-34,0 4-235,0 9 22,1 2 1,0 9-23,0-3-90,-2-1-89,2-5-381,-1-2-57,2-5-290,0-2-57,4-2 785,1-1 78,3 0 135,10 0-1,-7-2 180,6-1 112,-8-5-145,0-3 77,-2-2-234,1-4-12,-5 0-11,-2-1-190,-5-1-46,-5 2-448,-1-1 427,-2 9 257,-8 1 56,-2 8 515,-11 6 79,-1 8 112,1 14-89,1 8-24,6 21-593,6-18-33,4 6-23,13-24-34,5-11-100,13-3 10,5-6-447,4-10-997,20-22 637,-12-2 79,12-14 640,-20 17 212,-8 6 145,-8 9 472,-8 7 503,-8 5-582,-2 4 78,-2 9 12,0 5-393,0 10 34,-1 0-123,-2-2-135,0-6 78,0-5-89,2-7 0,1-3 90,0-2-258,4-11-190,5-5-136,8-11 225,7 1-100,4 3-191,2 5 145,3 8-89,-2 5-213,-2 4-348,9 16 1032,-13-1-1,5 15 34,-15-6 258,-3-1 223,-2-3 349,-1-5-181,1-3-54,-1-5 267,1-3-402,1-3-337,3-1-22,1-10-101,1-3 0,-1-10-213,-1-1-269,-3-1 79,-5-2 179,-3 5 235,-5 1 134,-8 12 35,-4 4 368,-8 22 192,-2 9 111,2 21-323,3 8-24,7 5-68,5 0-312,13 11-124,11-24-22,12-1-147,15-32-1152,8-8-1346,9-7-2589,-14-6 5256,-6-3 0,-27 2 0,-5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5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14865,'-15'57'471,"2"-9"-426,11-33-45,-1-3-45,3-6-1020,-1-2-4537,1-3 5602,0-8 0,0 5 0,0-5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5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26 17924,'-2'-14'1546,"0"2"-1568,2 12-952,0 0-730,6 11-537,7 4-1557,3 4 3798,5-1 0,-13-12 0,-1-3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4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7257,'0'0'0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6.0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237 1 19426,'-22'79'146,"-5"3"-146,-3-7-214,-3 8-390,-2 1-1167,4-2-1388,2-8-2007,13-32 5166,5-14 0,9-26 0,2-2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6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81 18776,'-5'-11'1367,"1"3"-1098,4 8-224,0 0-45,81-24-717,-28 15 336,6-5 0,2 2-1591,9 9-2992,-24 3 4964,-11 1 0,-27 0 0,-5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7.6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8 10641,'-6'-4'2443,"1"1"-1748,5 3 896,0 0-718,-6 24-290,1-1-67,-5 27-169,1-4-291,-1 9 22,-3 4-78,-2 1-224,3-5-761,1-7-898,5-13-1445,3-16 3328,2-9 0,1-10 0,0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8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99 15739,'83'-54'471,"-7"11"-449,-36 41 101,0 11-67,-8 6-33,-3 12-23,-7 4 0,-8 1-23,-7 0 91,-4-2-68,-3-2 90,-3-3-57,-4-4-21,-6-5-12,-4-8-259,0-4-401,3-4-607,5-5-21,3-6-35,5-7 427,7-4 246,11 2 650,9 4 886,29 5-573,-15 5 349,13 3 413,-23 3-89,-4 4-336,-7 4-403,-5 6-180,-4 5 179,-5 3-156,-1 2-45,-3-3 22,-1-2 11,0-6-66,0-6 100,0-3-112,0-3-292,0-7-907,0-24 863,10 3 146,6-17 190,12 19 78,4 5 12,0 8 291,16 6-79,-14 4-134,11 10-157,-16 2 124,-1 8-135,-1 0 34,0-2 67,-4-2 11,-1-4-23,-3-2 102,-3-4-12,-1-2 347,3-2-514,-5-8-12,2-4-23,-7-9-33,-3-4 34,-3 0-68,-4 0 79,-7 5 22,-4 6 12,-6 6 178,0 5-78,1 6 136,0 13 256,2 10-78,3 18 11,4 6-168,5 3-246,2-3 33,5-6-347,25-6-314,0-20-101,24-4-291,-6-22-213,1-11-762,4-12 426,-3-9 583,-3 0 873,-6 4 79,-8 7 1827,-5 7-662,-13 12-11,-4 4-436,-9 6 435,2 16-290,-1 1-325,4 15-213,-2-5-258,3-5-33,0-5-34,3-7 0,1-4-370,6-4-358,4-6-2723,25-28 1658,-5 4 538,17-21 314,-14 18 661,-5 8 280,-6 9 1109,-12 8 303,-9 5 212,-6 10-134,-4 9-783,-1 17-136,-3 9-167,-3 17-404,1-20-11,0-1-136,5-26-200,0-10-202,0-4-3619,19-38 1042,-4 3 751,14-33 2375,-10 16 638,-4 0 2791,-4 7-874,-6 6 347,-3 10-1210,-2 9-740,0 9-604,0 5-348,0 5-224,0 0-606,0 10-727,0 3-538,7 9-348,6 0-527,11-5 774,-4-6 2196,0-5 0,-12-5 0,-3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9.3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0 14048,'-5'70'661,"1"-1"0,-2-4 0,7-19-717,5-41-23,6-3-10,5-6 77,2-9-111,0-8 123,-2-10 90,-5-1-1,-5 1 158,-4 3-12,-3 6-33,-2 7 235,-3 6-437,-4 5-179,-5 3-112,5 8-180,0 3-616,7 5-897,19-2-1310,25-8 3294,23-24 0,-18 12 0,-9-15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49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16536,'12'82'15,"0"0"0,2-5 0,-10-24-15,-13-48 1056,5-3-1291,3-2 207,1 0-1395,1-5-528,11-8-1411,-4-1 3528,11-6 0,-12 12 0,-1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50.5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4 13801,'-6'-1'2476,"2"0"-2218,4 1-191,-4-1 1,1 2 111,-4 9 168,1 8 224,-1 12-290,-1 7-79,2 2 10,0 2-55,4 0 134,1-5-291,1-3 23,0-6 10,0-7 1,4-4-34,3-9-67,7-1 22,4-8-123,5-9-56,4-7 224,3-10-302,-1-2 21,9-11 281,-14 14-23,2-4 23,-14 20 0,-6 4 23,-2 5 146,1 1-13,-2 5-88,4 7 290,-3 9-145,1 7-56,-2 3 201,0-1-245,0-1 55,2-6-157,0-4 90,2-5-79,1-6-179,11-4 68,0-13-730,12-8 58,0-17-91,1-4-123,2-4 482,-2 2 235,-4 4 471,-2-2 258,-13 17 470,-3 1-224,-10 18 180,0 2-539,-4 15 169,-1 1-426,-4 14-45,4-5-23,1-1 46,3-4 22,1 0-101,7-6 11,5-1-90,11-4-10,15 1 22,-9-2 89,3 0-100,-19 0 78,-7 0 0,-3 3 123,-3 4-22,-10 5 134,-7 2-112,-11 3-56,-2-2-100,2-3-527,-2-4-1,13-7-672,2-3-4985,13-21 548,2 0 5670,8-16 0,-7 17 0,7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51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 18608,'-1'57'299,"-1"0"0,-1-2 0,-2-3-255,-17 31 57,0-1-146,1 0 45,5-9-347,7-12-12,3-15-503,5-18-136,1-13-167,2-10-169,7-8 270,5-12 190,17-22 874,-6 2 470,5-7 640,-14 21 201,-6 8-291,-3 6-35,-4 5-222,1 2-450,0 10 169,3 7-168,3 13-157,2 4-56,2-1-34,2-4-45,0-6-22,3-8-56,3-7 23,3-5-438,6-8-930,22-23 897,-10 5 504,11-13 34,-22 20 134,-5 8 594,-8 5-157,0 32-23,-11 9-380,1 38 56,-9 8-258,-14 10 56,5-45 0,-2 0-67,-7 0 0,-2-1 11,-2-1 0,0-2-224,-27 36-427,-2-13-7629,-11-21 8280,23-25 0,3-11 0,30-14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51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1 16647,'8'74'272,"0"-1"1,0-1 0,-2-3-206,-7 30-505,-3-49 0,-2 0 438,-7 43-448,-8-10-303,0-16-881,3-18-1976,4-22-707,6-14 4315,3-20 0,5 4 0,0-7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57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77 18362,'10'-21'179,"4"2"-157,7 8 1,4 1-23,2 1-23,2 5-22,-4 2 1,-2 2-147,-4 3 79,-5 8 45,-5 6-56,-5 9 123,-2 2 33,-5 2-21,-9 0 55,-6-2-67,-9 0-90,-3-4 33,0-1-122,1-4-45,4-3-201,7-5-214,8-4-269,4-4-4010,12-2 4918,2-2 0,1 1 0,-3-1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5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20244,'11'2'-135,"2"0"12,4-2-78,2 2-382,0 1-246,2 0-34,1 2 381,1-2 292,-1 2-57,-2-1 191,-5 2-146,-6-1 135,-5 3 168,-3 8-22,-8 2-12,-6 10-22,-9-1 145,-4 3 112,1 2 113,4 0-236,4-3-78,7-2-68,4-4-33,4-5-44,2-3-147,8-5-78,3-5-683,11-3-695,2-7 1647,-1-8 0,-9 4 0,-6-3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58.1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1 117 16311,'44'9'33,"-4"-2"-223,-22-7-202,2-7 56,-3-2-247,-1-8-33,-7 0 101,-3-1 246,-4 0 269,-2 2 101,-2 2 223,-7 5 23,-3 3-33,-6 4 0,-2 3 22,1 13 68,0 8-192,2 15-55,5 5-157,5 0 0,4-3 23,3-8-23,9-8 0,8-9-280,11-7-258,7-5-34,0-10-391,3-6 313,-2-10 336,0-5 191,-4-2 123,-5 5 67,-5 3 886,-8 10-360,-6 6-346,-5 5-124,-3 2 314,0 4-213,0 5-134,-1 4-34,-2 1-56,1-3-112,-1-7-34,3-2 113,3-2-1,7-6-213,7-4 101,8-5 146,4-1-1075,22-6-1524,-22 11 2599,14-5 0,-36 13 0,0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58.4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0 16793,'-47'78'918,"7"5"-525,26 2-1231,3 10 838,7-45 0,2 0 256,-3 46-537,4-6-379,1-14 107,0-14-444,0-15-572,0-15-795,0-14-1746,0-9 4110,0-10 0,0-3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8:58.6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0 238 18664,'46'-25'-409,"-1"0"0,42-22-1115,-29 18-616,2-1 78,-6 1-392,-6 3-1277,-21 11 3731,-9 5 0,-17 9 0,-1 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00.1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63 756 15611,'-34'85'841,"8"-16"-492,24-49-304,2-7 141,4-1-186,6-6-97,5-3-295,6-2 429,-1-5-59,-2-7 22,-4-7 44,-4-6 24,-5-2 178,-3 2-156,-2 1-79,-2 3-4605,5 3 3260,7 13-22,9 3 617,10 9 739,2 0 538,0 0 347,-2 0-89,-4 1-68,-6 0 23,-5-1 101,-7 0-225,-1-2-202,-5 0-77,0-3-34,-1 0 559,0-2-1029,0-6-180,0-8-168,3-6 32,6-8-110,7 0 291,8-2 33,6 3 180,3 2 22,0 6-538,-2 9-67,-4 4 302,-6 6 359,-7 9 56,-4 5 157,-5 8 672,-3 10-324,-1-11-259,0 5-67,0-16 124,1-3-180,-2-4-101,2-2 214,-1-2 235,2 0-46,2 0-335,8-1-146,2-6-56,6-1-23,-3-6 1,-2 3 67,1 1 11,-4 6 45,1 1 504,-1 3 11,0 0-45,4 0-100,2 0-112,6 0-57,7 0-33,8 0-112,6 0-23,29 0-392,-19-10 1,-2-1 78,19 1 44,6-13 146,-72 18-78,-4 3-57,-3 1 494,0 5-33,0 4-124,0 3-45,0 3 11,1-1-11,4-3-23,1-2 46,5-4-34,2-2-79,2-2-11,1 0-22,-1-2-90,0-4-78,-3-5 11,0-4-78,-4-3 178,-3 3 24,-3 1 10,-2 6 34,0 4 11,-8 3 56,-4 5-22,-6 8 22,-3 23 12,11-3-68,1 13 101,10-17 11,11-3-100,9-4-23,14-9-236,12-5-1366,37-20 582,-15-8-45,19-18 214,-33-4 190,-11-4 403,-8 1-291,-13-1 549,-9 3 90,-9 1 235,-4 4 1031,-20-3-763,1 19-110,-17 4 43,5 18 90,-1 11-134,0 8-123,3 14-57,6 7 45,7 21-291,8-17 169,11 10-203,11-30-22,12-10-11,7-8-22,3-14-91,0-11 124,0-15 0,-1-11 0,-2-8 0,0-6 0,0-9-112,-4-13-280,-2-5-1678,-8-3 2070,-9 11 425,-5 19 12,-6 26-167,-3 18 32,-8 25 157,-6 23-134,-6 25-79,0 26 942,5 15-1171,8-44 0,2 1-17,1 2 0,1-1-275,0 0 1,0-1-516,2-3 0,1-2-2381,0 38 3171,2-38 0,1-18 0,0-30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01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12 13745,'-4'-6'672,"1"1"-616,3 5 67,0 0-78,-14 53 11,5-15 78,-12 46 270,9-30-180,-1-8-145,1-11 10,4-11-89,3-11 12,3-8-12,1-4-168,1-1 33,0-20 135,0 2 45,1-18-34,6 9 0,5 4 45,7 6 23,6 4-1,1 7-44,1 3 22,0 3 325,0 13-247,-10 0-22,-5 15 281,-10 0 43,-4 4-268,-9 0-168,-7 1 12,-11-3 66,-17 0-44,14-14-34,-8-2-392,22-12-359,7-2-381,6-8-649,5-5-203,15-10-750,0 3 2734,16 2 0,-18 11 0,-1 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02.0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0 13095,'-39'82'2913,"6"-15"-2834,21-54-35,5-5-10,4-4 78,3-3-78,13-7-23,6-6 0,13-7 0,2-3 0,-2 4 34,-5 4 34,-8 8 212,-9 2 258,-5 4 281,-4 24-505,0 1-124,-1 22-111,0-9-68,0-4-22,0-10-11,0-8-23,3-8 1,2-5-57,6-2-190,5-4-594,6-11-639,6-10-963,7-14-112,2-5 2588,-3 0 0,-14 19 0,-8 6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02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211 377 11997,'6'-4'1927,"0"1"-1277,-6 3 179,0 0-504,-33 13 67,13 2-157,-27 17-32,19 3 9,1 6 35,1 5-247,6 0 0,5 0-23,8-5 124,8-2 90,15-18 21,9-4-178,14-20-34,6-16-112,3-11-213,2-21 157,-1-11-112,-2-8-300,-1-7 446,-3 0 112,-3 3 22,-6 2 33,-7 8 34,-8 7 12,-9 13 325,-6 12-35,-3 13-114,-1 11-188,0 5 22,-5 8 23,-3 15 34,-10 14 56,-2 20-23,-6 12 46,1 11-69,-2 7 12,5 5-190,11-31 0,2 0-46,-1 19-470,3 10-739,8-53-684,9-13-1031,-1-11 2992,10-9 0,-13-2 0,2-1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03.1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0 15683,'-21'69'526,"0"0"1,1-3 0,0-4 33,-5 17-346,2-4-214,8-8 0,7-15-124,5-14-55,3-15-437,7-12 246,7-6-303,9-9 326,8-12 168,1-9 78,0-10 101,-3 1 34,-6 5 44,-5 8 135,-8 10 134,-3 6 79,-4 4 302,0 1-313,0 7-90,1 3-89,2 6-91,2-1 12,3-1-90,1-5 12,2-2 10,3-4-10,3-2-46,4-1-33,2 0 0,4 1 0,0 8 0,-2 7 79,-6 13 10,-9 13 1,-7 9 22,-11 13-45,-15 7-11,-12 6-56,-15 0-11,-2-2-303,-1-7-425,5-10-796,1-7-998,8-14 2533,13-16 0,9-10 0,11-11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18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9 143 15527,'-5'12'1983,"1"-3"-1659,4-9-20,0 0-47,54 7-190,-14-2-22,51 6 11,-26-5-33,3 0-35,-2-4 12,-6 0 0,-8-2-33,-10 0 33,-9 0-90,-7 0 90,-13 0-11,-2 0-11,-10 0-584,0 0 628,-5 0-10,-2 0-12,-5-1 0,-2-1-12,0-2 24,-1-1-24,-1-2-122,3-3-79,-3-2 180,1-3 33,-2-2 0,2-2 22,0 1-11,4 0 68,0 1 55,1 2 192,0-1-259,3 6-34,1 2 79,3 6-112,2-1-89,0 2 44,0 0 45,5 0-67,9 6 123,0 2-56,9 7 78,-6 2-67,-2 1 101,1 2-89,-3-2-1,-3 3 34,-1-2-56,-4 3 56,-1 1-22,-3 1-1,0 1 12,-1-1-45,0-3 0,0 0-11,0-6 33,0 1-22,0-6 0,0-1 45,0-3 0,0-3-56,0-1 11,-3-1 0,1 0 45,-5 0-68,1 0 23,-2 0 0,1 0 56,-2 0-33,1 0-1,-2 0 0,-1 0 1,1 1-23,2 1 0,1 1 0,3 0-101,2-2-112,1 0 336,1-9-111,0-3-12,0-12 22,2-18-22,1 8 0,1-13 0,0 17 34,-2 6-1,0 6 1,-2 7 156,1 5-145,-1 3-739,0 2 649,1 3-22,1 3 67,0 5 0,-1 7 11,2 4 67,-1 6-78,2 4 11,0-1-11,-1-1 45,1-3-45,-2-6 0,-1-4 0,0-5-22,-1-5 22,0-3-23,0-3-459,0 0 112,0-9 158,0-4 111,0-10 78,0-1-133,0 0-35,0 2-122,0 6-24,0 3 259,0 5-57,0 3 135,0 2 0,0 2 0,0 4-33,0-2-393,0 5-1008,0-6-942,3 1-1657,-1-2 4033,4 0 0,-5 0 0,1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19.2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0 17386,'-21'95'1200,"3"-4"-1021,11-31-146,1 7 12,-2 2-45,1 2-78,-1-5 22,1-4-347,0-6-57,1-6-526,2-5-381,1-6-224,2-7-1143,1-10 2734,0-10 0,0-6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5.6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20199,'69'1'-874,"-8"0"-123,-30-1-717,0 0-629,0 0-648,-1 0-751,-10 0 3742,-3 0 0,-13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19.7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0 171 16826,'44'15'90,"-4"-3"-112,-21-13-370,2-9-359,3-7-113,-2-11 103,0-4 414,-7 1 347,-3 2 123,-8 6 134,-2 8 483,-2 7-236,-2 5-470,-7 3 235,-5 15 123,-8 8-22,-2 22 134,2 5-235,2 24-269,11-23-79,3 8-189,13-30-136,10-10-78,13-9-2196,41-15 841,-12-16-516,26-14-762,-44 0 3115,-6-1 0,-26 22 0,-3 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0.0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96 0 13106,'-26'59'2157,"0"0"0,-13 32-2224,34-68-191,5-14-55,0-5 133,2-3-156,5-1-90,6-2 180,7-10 179,5-6 190,9-23 101,-10 12 313,3-6-10,-17 21 78,-4 6 124,-4 5 122,-2 2-851,0 12 56,1 2-123,3 10 56,4-4-247,4-5-179,3-5-504,5-5-617,6-3-3898,21-17 1008,-18 3 4448,9-12 0,-31 15 0,-3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0.8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31 154 14484,'-17'54'-840,"4"-11"-415,21-43-302,8-6 492,12-6 505,10-9-661,4-6 526,3-3 695,-2 1 1692,-3 2-695,-9 7 180,-9 7-135,-12 7-236,-5 4 13,-5 3-125,0 9 23,0 6 123,-5 13-145,-1 3-101,-7 3-157,2-1-280,1-6 0,4-1-246,3-13 44,2-2-337,1-10-21,4-1-56,7-1-393,9-7 214,10-10-114,4-10 372,3-9 380,-2 0 112,-1 5 537,-7 4 259,-7 10-112,-10 8-12,-3 5-213,-6 5-200,2 10-91,-1 7-79,3 22-201,-1-11 11,3 3-33,-2-17-101,2-8-258,3-3-157,2-3-381,6-1-1557,22-20 1501,-4-2 101,17-21 359,-15 4 515,-3 0 549,-7 5 706,-10 8 269,-9 12 291,-5 6-1323,-4 7-335,0 1-112,-3 0 135,-3 7-79,-2 2-12,-2 9-21,1 2-35,5 2 57,0 3-90,4 0 0,2 2 22,5 0 23,3-1-45,6-2 0,-3-1 45,-2-3 78,-6 6 23,-2-6 100,-3 3-246,-7-7 0,-3-3-157,-8-1-448,-2-2-459,0-3-1132,5-1-1637,5-4 3833,6-1 0,2-1 0,2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1.5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19 14585,'2'-7'2275,"0"2"-2208,-2 5 336,0 0-403,-17-7-22,10 11 11,-12 3-23,15 20 34,3 14 0,1 11-56,5 5 11,2 3-33,1-5 78,-2-6 11,-4-5 23,-2-6 324,-2-7-89,-7-4-224,-5-6-34,-8-7-11,-1-6-202,-2-5-167,1-3-584,1-13 214,6-10-830,6-21-2241,6 6 3810,11-4 0,-4 27 0,4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1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380 0 13994,'-38'69'874,"-1"-1"0,1 0 0,3-3-460,12-16 1,1-1-1079,-2 4 1,0 1 663,1 0 0,2-1 0,0-1 0,2-2 260,-8 41-1425,10-16-325,9-15-1020,8-20-1648,9-19 4181,5-19 0,-3-3 1,-1-5-1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2.1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113 42 15683,'-29'52'291,"-1"-1"1,5-4 0,5-4-562,13 2-21,5-8 78,5-7 56,8-12-44,6-8-562,9-7 618,0-11 134,0-10 22,-3-12 45,-5-12 168,-4-3 45,-7-2-11,-3 0-124,-4 4-44,-3 5-90,-2 9-101,-2 11-302,1 9-1132,2 6-897,2 8-1703,1 3 4135,1 4 0,0-3 0,0-4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2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16266,'4'50'302,"-1"0"1,2 36-180,-5-48-111,0-6-24,2-4-167,5-7-348,3-9-134,6-5-168,6-5-179,3-11 167,5-9-32,4-12 368,-2-7 505,-1-1 157,-3 4 963,-5 6 359,-8 7-67,-4 8-101,-7 6-504,-2 5-45,0 2-459,3 3-270,3 2-33,2 1-45,-2 0-212,0-3-314,-1-1-382,1-1-470,2-1-1860,-2-4 3283,1-5 0,-6 4 0,0-3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3.3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21 147 13050,'-11'13'4157,"1"-3"-3159,10-10 77,0 0-1008,19 59 34,-9-33-67,15 47 11,-12-49-56,-2-3 11,1-6 0,0-7 11,3-4-11,4-12-124,3-14-167,5-15 56,1-14 112,1-8-225,-4 2-425,-5 2-751,-7 9 258,-6 10-1984,-4 18 3250,-3 7 0,0 11 0,0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09:23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0 16726,'-20'59'452,"0"1"0,1-5 0,3-3 19,4 10 201,2-3-582,3-1 64,3-11-221,2-8-1,2-11-313,0-11 137,5-9-148,6-5-606,7-3 125,9-11 278,2-6 271,1-10 133,-3-1-22,-4 4 213,-5 5 202,-6 8 134,-4 5 179,-3 4 12,-1 2 67,0 8 33,2 3-313,1 10-90,4 0 56,-1-1-11,9-1-112,-4-10-67,9-1-90,-4-8-68,6-2-122,2-6 168,3-4-57,0-5 57,-1 5 44,-3 4 57,-3 5 245,-7 22-156,-5 14 68,-7 31 55,-7 20-145,-14 14-17,6-47 0,-4 2-62,-14 18 0,-4-1-62,8-20 1,0 0-462,-8 9 0,-1-4 30,-14 0-1033,4-22-3515,15-16 4974,8-22 0,17 3 0,2-7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1.2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0 12300,'-23'54'470,"0"-1"1,3-3 0,3-6-46,6 3-347,4-3-10,0-2 234,3-7-212,2-6-79,1-5-11,1-8-235,0-3-942,0-5-1411,0-5-1972,0-1 4560,0-2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5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13173,'6'0'3541,"-1"0"-3149,-5 62-291,0-33-67,0 48-68,0-51-380,0-7-729,0-7-672,5-7-662,-1-3 2477,4-9 0,-5 6 0,0-7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15.9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7 232 17745,'58'-27'123,"0"-1"1,-5 3-1,-12 1-829,-26-2 90,-7 1 134,-4 3 403,-4 2 79,0 5 56,-8 3 102,-5 7 88,-11 2 146,-4 7 168,-5 13-55,0 10-12,-2 19-12,6 7 24,6 4-192,11 2-245,6-3-68,14-5-135,15-11-336,17-14-526,17-13-1748,11-9-2645,-15-13 5390,-5-3 0,-32 1 0,-5 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1.4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215 0 15706,'-21'91'481,"4"-4"-481,1-31 0,1 5-33,-5-2 33,0 0 0,-2-6-347,-1-4-808,0-9-2060,7-17 3215,2-8 0,10-15 0,1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1.6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21 14652,'-6'-4'-851,"105"-5"-561,-48 8 387,18-3 0,-4 2-3323,-28 2 4348,-9 0 0,-23 0 0,-2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2.0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12053,'5'10'3294,"-1"-2"-2577,-4-8 12,0 0-572,-2 49-124,8-32-66,2 38-12,11-47-269,5-3-123,1-3-134,3-2 167,-1-2 393,-3-6 11,-6-1 280,-4-2-67,-8 5 257,-3 6 427,-3 15-449,0 12-224,-10 56 0,-5 10-302,-2-17-292,0 16 0,-4-9-739,-5-51-269,3-8-1109,3-5-371,9-10 2858,4-5 0,6-4 0,1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2.4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21 13880,'11'-11'604,"-1"1"58,-10 10-505,2 53 223,-7-7-234,-2 51-135,-11-22 34,-2 0-45,-1-9-45,0-7 34,3-13-538,1-15-628,6-12-436,3-11-1144,3-15 853,4-9 1904,1-12 0,0 11 0,0 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2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95 15650,'82'-53'2173,"-9"11"-2015,-37 44 21,-5 3-123,-8 3 0,-8 6-56,-9 1-986,-32 30-303,11-27-392,-22 18-1277,26-34 2958,5-2 0,5 0 0,1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3.1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1 177 16759,'67'-5'-359,"-9"-4"1,-38-12 167,-4-5-615,-5 0 66,-5-4-55,-3 2 795,-3 4 2017,-37 16-1278,15 22-257,-9 23 0,3 8-438,11 12-32,-2 33-24,32-57-10,6-10-202,18-11-123,4-6-214,7-10-223,3-12 55,3-12-570,-1-12-113,-1-5 919,-4 2 392,-9 6 101,-11 9 538,-13 12-146,-8 9 303,-6 4 325,-21 19-505,4-2-302,-13 13-1,11-8-166,9-6-24,4-6 393,5-4-169,3-3-212,8 0-12,7-3-22,11-2-78,2-2-325,3 1-1760,0 3-2016,-12 2 4179,-5 1 0,-13 0 0,-2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3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1 16770,'-3'96'594,"1"-1"-560,2-18-34,-4 4-168,-4-2-448,-6-2-371,-5-9 1,2-9-471,-1-13-615,5-15-1122,5-15 3194,3-12 0,5-4 0,0-3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3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77 18698,'51'-21'280,"0"0"0,36-13-280,-57 39-79,-7 5 68,-9 8-146,-8 6-145,-4 1 55,-12 4-582,-7-1-4389,-12-3 2899,0-5-1402,8-9 3721,9-6 0,9-5 0,3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4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0 17330,'-34'47'577,"0"-1"1,-17 31-533,46-59 22,5-5-67,4-5-34,7-3 23,8-3-101,23-9 34,-9-3 122,12-7-44,-19 2 247,-5 4 89,-8 3 236,-6 4-259,-4 2 1,-2 2-180,0 3-55,1 6-79,2 4 44,2 3-133,2-3-68,3-2-246,1-3-1,3-5-458,2 0-606,4-3 0,4-5-90,1-6 180,1-5 1020,-3-2 358,-7 5 1008,-8 5 224,-5 6-133,-4 1 2184,0 1-3127,6 0-66,4 0-90,10 0-403,5 0-606,7 0-660,6-1 77,4-1-1265,0-2-2689,-13 1 5546,-5-1 0,-18 3 0,-2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4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11257,'-13'40'8651,"12"-27"-8618,-10 34-33,24-40-22,13 2-112,12-7 44,10-1 23,10-1-225,6 0 146,7-4 113,6-3-158,3-4 113,3-1 78,-2 0 291,-2 2-235,-6 2-33,-10 1-23,-13 4 0,-16 0 44,-16 2 1,-11 1 34,-6 0 0,-8 0-79,2 0 0,-5 0 0,5 0 56,-1 2-23,1 1-22,1 0 1,0 0 100,2-2 0,1-1 425,0 1-548,1 0-11,0 2 10,0 2-88,0 4 77,0 4-100,0 5 78,0 3 34,4 3-23,2 0 34,4 0 0,0 0-78,-4-2 33,-3-1 68,-3-1-23,-7-1 56,-12 1-56,-10-2 0,-14-2-325,-3-2-1199,-3-5-2532,13-4 4056,6-3 0,21-2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4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14843,'0'14'1827,"0"-3"-1536,0-11 504,0 0-548,54 4-34,-29-3-202,45 3 56,-44-4-67,0-1-145,-3 0 22,-5-2-382,-1 0-89,-5 0-459,-3 1-292,-2 0-11,-5 0-571,0 1 1927,-2-1 0,0 0 0,0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45.3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17767,'92'7'605,"0"1"0,-23-3 0,1-1 1,2-1-461,8-2 1,3-1 0,2-1-492,11 1 1,4 1 0,3-1 412,-19 1 0,2-1 0,1 1 1,1-1-891,6 2 0,1-1 1,0 0-1,2 1 827,-17-1 1,0 1-1,1 0 1,0-1 0,0 1-10,-1 0 1,1 1-1,0-1 1,-1 1-1,0 0-240,16 0 1,0 1 0,-1 0-1,-2 1 71,-6-1 1,0 1-1,-3-1 1,-1 1-178,14 2 0,-3-1 0,-4 1-243,-13 0 0,-4 0 0,-7 0-1479,-5-2 0,-12 2 2073,-14 5 0,-44-10 0,-19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52.7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14070,'9'-1'1289,"-2"0"-841,-7 1-157,0 0 22,0 63-200,0-28 380,0 51 134,0-47-481,-1-8-57,1-5-89,-2-9-22,2-3-191,-1-6-1311,1-2-168,3-3-1714,2-2 3406,4 0 0,-4-1 0,0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52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17510,'8'0'-2458,"1"0"0,-5 0 1,0 0-1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58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 16714,'6'0'1244,"5"-2"-1210,20-1-34,3 0 0,4-1-46,1 3-133,-4 0-269,-4 1-235,-7 0-124,-8 0-370,-4 0-548,-7 0-281,-2 0 560,-3 0 1,0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58.9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 15303,'64'-3'145,"-6"0"-145,-30 0-22,-2 1-135,-7 2-549,-4 0-493,-4 0-583,-4 0-1176,-2 0 2958,-3 0 0,-2 0 0,0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59.3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0 15202,'-23'86'1949,"5"-10"-1635,11-32-258,3-5-34,2-4-22,0-8-11,2-4-45,-1-6-1165,1-4 201,0-7-302,0-2-3294,0-4 4616,2-3 0,-2 2 0,2-2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59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1 12120,'-8'54'2443,"1"1"0,-8 36-2443,8-66-157,2-4-986,2-4-807,2-3-1030,1-7 2980,0-2 0,0-5 0,0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0:59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2 11213,'5'-1'4056,"0"57"-3642,-5-18-66,-1 50 67,-1-34-247,-3-2-112,2-5-56,1-7-34,2-7-661,0-5-863,0-10-1332,0-7 2890,0-6 0,0-5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0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0 166 14944,'65'-23'160,"0"0"1,-5 1 0,-12 8-240,-26 14-66,-4 4 145,-2 6 11,-4 7 448,-1 19-246,-6-8 89,-1 8 125,-4-14-271,0-7-111,0-5-11,0-6-12,0-4-403,0 1-336,1-4 415,5-6 156,2-4 68,6-5 78,2 0 11,2 1 22,3 2 113,1 0 257,3 3 56,0 0 24,3 3-271,1 2 35,-4 3 78,0 2-23,-4 2-144,-3 0-102,0 0-23,-4 0-10,-1 2-23,-3 0 22,-2 0 0,-2-1-22,-1-1 0,-1 0-22,-1 0-90,1-4-684,3-16 270,-4 1 223,2-11 303,-5 11 56,0 5 123,0 6 1,-4 4-46,-2 3 236,-4 5 100,-2 14-32,3 11-69,2 16-66,3 22-236,11-19 0,7 9-33,10-30-34,7-7-146,3-8-526,0-7-650,1-4-4068,2-14 5390,-16 2 0,-2-4 0,-18 8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0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0 150 12344,'4'-2'5682,"39"17"-5503,-23-11-179,33 13-11,-32-24-101,0-4-192,-3-8-155,-6-4-90,-4-2 225,-4-2 324,-3 3 0,-1 2 257,-5 8-55,-2 6 100,-6 5 135,-4 3 45,-1 10-22,0 8-46,3 12-156,5 7-135,4 0 1,4 0-113,2-3 22,8-4-10,5-4-23,11-7-303,5-8-380,5-5-673,3-5-325,3-5-504,-1-8-291,0-10-4502,-13-2 6978,-5 0 0,-15 14 0,-2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5.0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0 13084,'-11'0'2219,"3"0"-1928,8 0 426,0 0-695,-3 1 774,2 9-169,-2 5-167,3 13-292,5 1-134,3 4 33,5-4-67,-1 0-45,2-5-45,-3-2-605,-1-5-223,-2-2-550,-1-4-1647,0-3 3115,-4-3 0,0-3 0,-3-2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1.2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29 13465,'15'-16'5221,"1"4"-5176,5 54-22,2-10 10,0 0-22,-2 0 57,-3-5 100,-6-2 78,-5-6 68,-4-3 56,-3-4-57,-2-1-156,-7 0-123,-4-2-34,-7 0-23,0-4-548,0-2-325,3-2-987,6-1-2789,5 0 4672,4-3 0,2 2 0,0-2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1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18709,'7'53'151,"0"0"0,4 41-140,-9-45 1,1-7-12,-1-9-370,0-7-852,0-8-895,0-8-942,-2-4-3473,1-4 6532,-1-2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2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64 17498,'64'-35'606,"-10"6"-528,-34 29 79,-3 4-123,-5 0-34,-3 5-23,-4-2 23,-1 1 0,-1-2 0,-2-1-56,0-2 45,-1-1 11,0 1 0,0-1 56,0 2-56,0 0 0,0 3-56,0 0-89,0 2-23,0 3 122,4 3 1,5 4 45,6 2-11,6 4-11,6 1 22,4 2 0,15 15-12,-13-11-32,4 12-35,-21-14 68,-10-3 11,-2-1 202,-11-5 101,-6 0 358,-26 4-549,4-8-12,-11 1-32,16-11-24,6-3-44,4-2-369,3-2-438,7 0-5591,4 0 6398,4 0 0,2 0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4.6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35 14989,'-62'23'762,"11"2"-762,43 6-101,4-2 67,3-5 12,5-5 22,6-6 0,5-6 45,7-4-23,0-3-11,0-9 0,-1-4 12,-5-9 10,-2-1 35,-6-1-1,-4 1 0,-2 0 56,-2 4-22,0 2-11,0 4-34,0 4-56,0 2-90,0 3-224,0 2-2308,0 1 482,2 1 157,8 0-1445,0 0 3428,6 0 0,-9 0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5.3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12972,'29'56'1098,"0"0"0,-2-4 0,-5-12-964,-13-28 46,1-2 55,1-6-22,1-2-123,4-2-90,5-5-112,3-9-381,4-9-471,0-10-515,1 0-23,-2 2 371,-6 7 335,-5 8 112,-6 8 292,-4 5 392,-2 3 695,-2 8 146,3 3 122,-2 8 337,5-1-303,0-2 393,11-1-673,-3-8-135,9 0-302,-5-7-168,0-2-112,1-7-134,-2-4-191,-4-7 23,-5 0-203,-6 0 91,-1 2 89,-3 1 269,-8 6 56,-1 5 11,-9 4 34,1 8 213,-3 11 111,3 11 24,4 11-203,5 2-134,5-2 0,3-6-11,10-6-45,7-7-101,13-9-213,7-4-201,2-6-191,3-10-146,-2-4-168,-2-11 124,-3-3 784,2-5 191,-16 14 335,-3 2-22,-14 14 2174,-4 2-2476,5 0-90,4 0-650,7-6-493,7-2 45,1-6-359,3-1-1389,-10 6 2846,-1 1 0,-12 6 0,-1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5.8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257 16 16726,'4'-15'179,"-7"23"-112,-23 61 146,-1 23-135,11-38 1,1 1-1036,-1 4 1,1 1 956,-1 2 0,1 0-84,1-2 0,1 0-56,1-4 0,1-1-1285,2-4 0,1-3 999,-6 32 56,4-20-268,2-22-494,1-19-123,3-11 855,2-22 31,2-15 369,0-24 3403,0-13-2810,0-4 2915,4-15-2231,2 30-448,7-2-56,2 33-190,4 6-482,5 4-101,5 0 0,6 3-1636,23-3 359,-13 5 290,14 2 349,-23 5 224,-9 2 414,-5 0 100,-9 9 583,-6 4-99,-5 13-148,-2 1-212,0 0-11,0-4-157,0-4-56,0-7-45,0-5-156,0-3-214,0-3-1120,0-8-728,4-10-1513,-1-4 3776,3-8 0,-3 16 0,-1 3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6.1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0 205 15941,'66'-37'-813,"-1"0"1,0 0 0,19-12 0,-15 13 1966,-36 29-191,-18 6-156,-6 2-180,-5 15 1,-3 13-101,-2 24-135,-9 13 23,-6 11-169,-8 5-201,-3-1-45,4-5-90,1-9-414,5-12-482,1-12-1535,5-14-2958,5-15 5479,3-9 0,3-6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6.2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81 20546,'68'-15'-1078,"0"1"1,1-1 0,12-6 0,-15 7 0,-24 13-1,-37 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7.2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6 15291,'-10'-3'2925,"2"1"-2723,8 2-90,0 0-101,-10 9 22,3 6-10,-8 10-23,7 1-23,2-2-178,2-7-763,3-4-1243,1-7-5099,0-3 7306,6-13 0,-5 7 0,4-7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7.3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40 13756,'-1'-22'-1879,"-3"5"0,9 17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5.8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11078,'7'0'2365,"-1"0"-1525,-6 0 168,0 0-627,10 47-45,-7-26 348,7 36-169,-8-41-425,-1-4 156,0-5-246,-1-2 0,1-4-11,0-1-325,1 0-67,3 0-292,1 0 112,2-3 225,1-5-315,1-5 225,4-6 314,-1-1 134,3-1 0,-2 0 213,1 3 55,-4 2 383,0 5-226,-6 3 35,0 5 268,-3 1-157,2 2-100,3 1-258,5 6 202,1 4-281,3 6-67,0 2-44,-1-2-23,5 2 0,-7-6-583,2-1-381,-6-9-1030,1-1-1614,-3-2 3608,0 0 0,-5 0 0,0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7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15157,'-20'88'1345,"3"3"-808,7-4 1,5 5-870,2 4 354,3-2 142,0-7-164,-4-17 0,-1-4 0,3-10 0,-8 31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7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53 18720,'54'-14'-512,"1"-1"0,-3 1 1,-4 5-1640,11 9-1122,-16 0 3273,-3 0 0,-28 0 0,-3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8.1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15235,'0'65'135,"5"-12"-34,18-44-34,2-3-11,-1-1-34,-1-4 34,-3 0 11,-4-1-11,-5-6-11,-3-4-11,-3-8 111,-3-3-33,-1-3-11,-1 2-67,-5 1-34,-2 7-67,-6 5-6399,-8 6 6466,9 2 0,-3 1 0,14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8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0 18910,'-22'55'340,"0"1"0,2-3 0,3-2 30,0 11-135,7 0-78,3-3-157,5-9 0,3-8-45,7-9 23,4-9-68,7-7-67,1-7-235,2-6-460,4-3-3259,17-26-192,-17 12 4303,5-20 0,-26 24 0,-4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8.8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5 13005,'-8'0'3418,"2"0"-2387,6 0 190,0 0-5159,77 0 4285,-31 0-211,7 0 0,2 0-136,0 0-549,-6-1-1120,-7 1-2343,-17-1 4012,-7 0 0,-16 1 0,-1-1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9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1 11930,'-4'9'2263,"1"-2"-1927,3-7 415,0 0-616,-44 36 178,32-19-122,-32 29-191,43-30 0,3-1 168,7-5-23,6-4-100,7-3-45,1-3 45,-1 0 0,-4-7 78,-3-2-22,-6-9 280,-4-10-235,-3 5-57,-5-6 46,-6 12-135,-4 3-90,-5 6-56,3 4-503,4 3-427,5 1-313,3 4-830,4 3-134,13 3-1333,-1-2 3686,13-4 0,-16-3 0,-1-1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9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21 14137,'-7'40'1121,"2"-2"-897,0-12-101,4-2-101,1-8 191,7-4 0,6-6-56,8-3-12,4-3 114,6-17-13,-11 3-89,1-18-90,-13 9-56,-5-2 23,-1 3-34,-2 1-426,0 6-392,0 5-460,-3 5-1063,1 3-1895,-3 2 4236,2 1 0,1 0 0,1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09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0 16692,'-23'55'422,"1"0"0,0-2 0,0-3-41,-14 20-179,3-2-202,11-7-34,10-9-728,7-11-930,9-11-325,11-13-2319,1-8 4336,10-9 0,-15-1 0,-1-1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0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90 17812,'-59'73'538,"12"-14"-538,47-55-156,5-2-349,7-2-615,9 0 201,6-7 370,3-3 403,-3-5 146,-1 1 180,-7 4 424,-5 5 147,-5 2-56,-5 3 314,-2 0-819,-1 1 0,-1 5 12,3 3-90,0 3-67,0-1-45,2-5 11,-1 0-11,3-4-56,1 0-392,3-2-258,6 0-336,6-1 56,7-6 482,5-1 291,3-5 213,0 3 101,-2 2 291,-4 3-11,-5 3-1,-3 1-121,-4 1-170,-1 0-22,11 0-55,-4 0-1,13 0-22,-5 0-1,1 0 12,0 0 0,9 0 0,-16 0 12,3 0 32,-22 0 158,-5 0 11,-3 0 975,-1 0-975,0 3-157,0 2 22,-3 4 112,-3 2-122,-1 3-35,-3 3-33,5 1-22,0 1-1,4 2 23,1 0 23,0 4-1,0 3 1,0 7-12,1 4 34,0 28-34,0-16 123,-1 17 157,-4-27 158,-10-5 10,-6-6-190,-10-8-112,-4-5-68,-16-11-89,12-20-414,-2-17-415,27-25-605,8-12-1222,25-4-969,8 22 0,6 1 1351,32-17 2101,-20 26 0,2 3 3983,18 1-1468,-3 8 257,-4 6-683,-6 8-740,-5 6-536,-9 5-148,-4 3-88,-5 0-146,-1 0-12,0 0-89,1 0-90,2 0-11,0 0-45,-3-2-11,-2-6 189,-4-3-491,-4-6-102,-5-1-716,-1-14 559,-8 7 113,-1-7 247,-6 17 201,-9 6 22,-6 6 225,-10 9 301,-4 12 383,-12 33-562,15-1-122,1 20-191,21-19-56,18-4-291,17-8-1278,23-10-1277,21-12 2846,-14-9 0,-17-6 0,-25-2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5.2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146 86 16950,'39'-53'1008,"-8"21"-772,-29 47-180,-1 15-23,-1 9 1,-5 6 33,-10 7 123,-9 0-44,-11-1 56,-1-5 44,2-7-67,6-9-112,7-8 24,9-7 32,6-6-22,4-4-34,2 0 347,1 0-55,10 5-35,8 2-43,12 1-169,3-3-90,3-2-10,0-3-24,-3-3-212,-3-1-1703,10-1-1054,-8 0-4335,-1 0 7316,-11 0 0,-16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6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70 16423,'11'57'-34,"1"-10"-33,6-36 56,0-3-34,2-5-594,0-1 292,0-2 56,0-9 291,-2-3-11,-5-10 89,-4 0 79,-5 0 224,-3 2 22,-4 0-168,-6 1-145,-7 1-57,-5 3-33,-2 4-33,1 6-102,1 3-593,2 2-728,4 4-1917,7 1 3373,4 5 0,4-4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5.4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18664,'0'6'1602,"0"-1"-5053,3 0-2723,0-3 6174,3 3 0,-4-5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8.0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38 13488,'0'-7'2610,"0"2"-1926,0 5-113,0 0-571,-19-11 22,6 8-22,-16-8 0,9 15-22,5 3-90,5 6-67,4 4 167,5 4-32,1 4 44,9 4 56,5 1-23,8 0-10,1-5-23,-5-2-34,-7-7 0,-5-1 34,-5-4 101,-1 1-22,-10 0-79,-3 1-101,-11-1-246,-2-3-147,1-4-55,4-3-807,5-5-1478,8-10-2276,4-1 5110,6-9 0,-2 14 0,2-1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8.5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12826,'3'86'965,"0"-1"1,-1 0 0,1-6 0,0-2 0,-4-22-955,-8-25-11,2-6 0,1-11-11,3-5-34,1-6-1041,2-1 817,8-14 257,5 0 12,10-12 23,2 8 66,2 1 259,-1 5 55,-4 4 12,-2 3-57,-5 2-155,-3 2-80,-1 1-56,-3 5 11,-1 2 23,-2 6-67,-1-4-34,-1 2 0,0-5-202,-1-2-538,2-2-548,0-2-169,6-1-1366,5-5-998,0-1 3821,2-4 0,-11 4 0,-1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8.8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 14887,'8'46'1559,"-2"-10"-2456,-6-43 259,5-4 301,3-7 180,10 0 90,3 1 11,6 5 56,2 3 33,-1 5 91,-3 2 66,-3 2 102,-5 8 44,-3 3 22,-4 10-78,-3 1-78,-3-1-34,0-2-112,-3-1-202,1-10-671,-1-1-102,3-7-1759,-3-10-605,1-1 3283,-2-9 0,0 9 0,0 3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9.1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16333,'25'45'33,"-1"-1"1,19 33-23,-28-48 24,-1-4 32,-3-6 0,-3-6-11,-2-4-56,-3-6 90,1-1 134,-2-2-124,5 0-100,1-7-22,4-4 0,3-6 22,1 0 11,1 4 146,-3 6 201,-2 2 124,-1 4 0,-3 1-112,1 1-124,0 6-201,1 1-34,1 5 0,0-2-201,5-4-415,-3-4-583,7-2-1356,0-10-1142,-6-1 3686,2-8 0,-12 9 0,0 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9.4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19045,'9'41'964,"-2"6"-752,-8 11-21,-1 0-135,0 1-56,0-8-45,2-7-134,0-11-280,6-9-147,3-9-256,7-7-606,3-5-1042,3-8-1423,-4-4 3933,0-7 0,-11 7 0,-2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19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0 17958,'-80'41'-34,"14"-8"34,48-21-67,8-1 213,9 13 179,11-7-79,10 12-100,9-13-146,4-3 0,3-4-302,-1-4-707,1-3-806,0-2-919,-2 0-2712,-12-5 5446,-4-1 0,-14 1 0,-2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0.3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25 12826,'3'-14'3473,"0"3"-2419,-3 11-393,0 0 112,-25 62-829,19-42 23,-17 46-281,31-61-135,6-2 180,5-3 12,2-2-135,1-5 369,-1-4 23,-3-2 124,-6 1 402,-6 6 572,-3 3-571,-3 2-415,0 1-112,2 6 0,4 1-112,3 4-179,7-2-370,4-5-807,6-2-684,4-2 247,3-1 594,0-6 247,-4-3 1064,-6-5 269,-8 1 1434,-7 2 303,-5 4-494,-3 2-324,0 2-538,0 2-56,-1 1-56,-3 1-225,0 0-100,-2 0-134,2 0-68,2 1-67,2 9 0,1-1-90,5 7 124,4-4-1,5 1 23,1 3-11,-1 4 11,0 5 0,-2 8 0,-2 8 0,-2 33 23,-5-14 77,-3 21 35,-10-27-34,-3-6 11,-8-9-33,1-10 33,1-8-34,-6-9-134,8-11-482,-3-20-313,13-14-1637,3-23-1961,3 7 4449,3-2 0,-2 31 0,2 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0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0 186 17767,'62'-15'108,"1"0"1,-5 1 0,-14-2-827,-32-10-346,-4 1 347,-3-2 302,-4 6 415,-1 5 224,-2 8 527,-7 5 369,-5 19-256,-7 6-159,0 18-145,4 4-358,6 0-190,6-2-24,8-5-179,16-6-716,17-9-1737,22-10-3374,-7-7 6018,1-5 0,-33 0 0,-3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1.0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0 17330,'-8'50'269,"0"0"0,-7 46-247,8-20-22,-2 4-190,-1-3-818,1-5 167,3-12-571,2-13-1691,3-23 3103,0-10 0,1-14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6.7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12524,'0'6'2363,"0"-1"-1802,0-5 414,0 0-616,0 57 346,0-32-402,0 43-112,0-51-191,1-4 112,0-5-224,2-5 112,-1-1-292,0-2 12,2 0 89,2 0-290,4-7 21,5-4 426,0-8-22,2 1 112,-1 2-56,-2 3 337,-1 5-135,-3 4 201,-2 1-90,1 3-167,1 0 292,1 7-360,1 3-44,-1 7-12,-1 2-22,1 2-246,-3-6-819,0-2-246,-5-7-1457,0-2-3507,-1-2 6275,0-1 0,-2-1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1.2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66 20221,'62'-19'78,"0"0"1,-6 2 0,-5 6-124,1 22-45,-12 8 34,-12 9 11,-12 3 23,-8 1-68,-6 0-156,-12-4-247,-6-2-157,-9-8-1042,2-5-269,7-7-56,8-3-2935,5-2 4952,3-1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1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0 20557,'-46'87'381,"11"-15"-381,33-52 0,2-3-11,0-7-269,5-4-101,5-4-190,8-2 44,5-3 247,2-6 280,-2-4 34,-4-3 89,-4 4 224,-4 2 270,-5 5-1,-4 2 34,-1 2-628,1 1-22,3 0 0,3 0-11,6 4-258,4-3-247,6 3-515,8-3-515,5-1-291,5-2 525,2-6 618,-4-2 694,-3-4 45,-8 4 840,-9 3 392,-8 3 225,-7 2-684,-4 1 583,-1 1-1357,3-1-44,2 0 0,6-1-481,6-2-80,6 1-649,5-2-549,5 0-605,1-1-852,-10 0 3216,-3 1 0,-15 3 0,-2 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2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13095,'5'0'7451,"-6"11"-7193,-6-1-135,-3 10-123,3-6-34,3-3 12,3-4-12,1-2-44,0-2-247,3 0 12,7-2 122,6-1-167,9 0-136,4 0 114,3 0 357,4-2 23,1-1 56,2-2 135,0 2 223,0 0 79,-1 1-123,1 1-168,0 1-124,2 0-56,4 0-22,-1-1 12,1 1-12,-7-1 0,-5 1 11,-7 0-34,-6 0-21,-10 0 44,-3 0 11,-7 0-3179,0 0 1,0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2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218 1 21779,'-29'44'33,"-1"1"1,-22 30-45,27-49-45,5-4-135,4-5-548,2-4-617,5-2-1221,0-3-952,2-5-1615,3-1 5144,1-2 0,3 0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23.1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19617,'95'4'1243,"-7"13"-1086,-33 35 67,-2 10-710,-9 9 486,-9 3-12,-10 0-447,-9-8-987,-7-8-1883,-5-25 3329,-3-11 0,-1-20 0,0-2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6.1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228 0 15885,'-40'9'314,"1"4"-258,8 16-34,-1 3-22,3 2 0,4 0-45,8 0 45,8-2-78,5 0-45,3-3-101,7-4-45,7-7-134,10-7-461,9-5-547,8-4-270,7-5-930,6-8-223,-12-1 2834,-4-7 0,-25 11 0,-4 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6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26 413 12636,'-12'2'3215,"2"3"-3203,8 11-24,1 0-32,1-5 10,0-1-67,1-5-11,3-2-45,2-2 23,4-1 100,0-3-44,-2-7-180,-1-6 202,-4-8 33,0 2-44,-2 2-23,-1 6 68,0 1 22,0 8-112,0 1-739,0 4-68,6 0 818,5 0-896,12 0 22,7 0 213,24 0 896,2 0 617,-3 0 134,-11 0 191,-25 5-112,-6 1-169,-6 7-133,-3 1 66,-2 5-236,0 3-222,-2 1 10,-1-2-269,0-4-201,1 0-2824,83-49 3170,-52 24 539,60-38 246,-77 38-33,-6 4-326,-4 3 292,-2 11-336,0 8-291,0 12-135,1 4-67,4-2-45,3-4-23,7-5-156,2-6-112,1-6-158,2-5-245,2-4-438,4-7-1726,11-30 1279,-6-1 414,5-31-1054,-11 5-100,-5-10 2319,-3-7 1131,-3-1 415,-6 11 1827,-2 7-2544,-4 31-190,-2 10 156,0 24 91,0 17-371,0 17-3403,0 21 3348,0 11-1703,0 5 1411,0 1-236,0-23 1,0 0 67,0 24-22,0 16-214,0-40-558,0-12-248,0-11 1725,0-12-2722,0-9 2537,0-6 1,0-2 0,0-1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7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16053,'95'-18'22,"-10"4"-44,-43 14 22,-1 5-45,-4 4-22,-6 7-56,-7 4 44,-9 1 79,-5 1 12,-6-1-1,-2-2 11,-2-2 101,0-1-22,-1-3-78,-3-5 100,-1-1-90,1-5-33,0-1-481,3-5-146,1-8 211,2-7-457,11-9 32,9-2 315,13-1 179,5 1 347,1 3 190,-4 5 437,-7 6-77,-7 6-181,-10 6 46,-5 3-214,-4 1 236,-2 11-347,-1 3-67,-1 10 22,0-1-23,0-3-22,0 0 0,0-4-45,0-4 23,6-2 55,1-6-33,7-2 12,-2-2 10,2-8 23,-2-3 145,-3-8 202,-4 0-22,-3 0-101,-2 2 67,-5-3-336,-1 9-11,-3 1-45,3 9-337,3 1-4257,2 0 2264,10 0 2386,-1 0 0,3 0 0,-5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7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16927,'-9'94'2095,"-2"-5"-1725,-1-22-56,-2-3-202,4-5-112,2-10 0,4-12-246,3-9-360,1-11-312,2-8-775,11-5-883,8-4-954,3-6 3530,1-3 0,-16 2 0,-2-1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8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 16748,'4'-3'1860,"4"8"-1782,2 18 12,8 6-68,5 3 34,1 1-44,-2 2-12,-7-2 0,-6-3 123,-6-1 112,-4-5-11,-8-2-190,-2-4-34,-5-4-124,0-6-839,5-4 963,2-5 0,6 1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7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1 148 17823,'57'-12'-661,"-11"0"113,-33-3 211,-4 1 102,-4-1-224,-2 1 123,-3-2 336,0 2 100,0 1 80,0 2 88,-4 4-256,0 4 245,-4 2 237,0 1-226,-1 7 180,-2 8-145,2 10-23,0 6 135,4 0-314,2-2 201,2-4-291,1-3 146,1-5-314,6-3 101,5-6-336,8-3-594,4-4-851,3-1-808,5-10-1389,-9 2 4034,-1-9 0,-15 9 0,-1 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8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156 0 18406,'-19'73'403,"-1"0"1,1-3 0,1-3-348,-6 24-553,2-1 497,5-11-11,7-10-167,4-13-1021,5-14-1482,3-14-2765,5-15 5446,3-13 0,-3-1 0,-1-4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8.8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0 126 19807,'25'49'-56,"2"-10"-348,3-43 281,1-9-291,-1-6-281,-4-9 90,-6-3 403,-9 0 202,-6 1 246,-5 6-44,-5 5-45,-8 9 124,-8 5 200,-7 11-78,-2 13 136,-8 34-405,14-2-134,1 19-34,17-22-55,8-5-505,15-8-3261,38-10-1120,-15-14 4975,21-7 0,-46-5 0,-4-2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39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141 19 17599,'-73'68'2454,"15"-11"-2510,52-32-33,3-4-169,3-4-291,5-6-258,6-5-582,9-4-213,8-6 559,3-10-10,1-6 582,0-9 471,-4 1 942,-4 4 503,-7 6-22,-8 7-168,-5 6-526,-4 4 279,0 1-381,0 5-268,0 4-214,0 4-145,0 1 0,0-3-56,0-2-235,2-2-291,8-4-539,5-1-884,11-2-24,6-5-357,3-3 862,1-5 1075,0-1 449,-8 4 1054,-6 4 537,-10 4 101,-6 1-448,-4 1-68,-2 0-257,0 3-269,0 0 224,-2 6-762,1-4-78,-1 1-34,2-6-516,0 1-582,6-1-605,6-3-101,8-2-437,5-2 1176,0 2 853,-1 2 212,-5 3 526,-4 0 617,-2 3 34,-4 3 22,0 2-124,1 3-44,1-3 90,10-1-830,1-4-145,11-1-146,3-2-180,8 0-100,9-5-202,12-4 224,3-6-134,5-3 135,-2 1 100,-8-1 157,-9 1 22,-14 1 169,-15 7 335,-12 1-235,-8 5-246,-4 2 807,-1 0-482,-11 4-79,0 4 1,-11 8 10,2 2-55,2 5-57,3-3-145,3 2-45,3 0-23,6-2-10,0 3-34,3-1-79,0 1-78,0-3-22,0 3-158,4-1 247,0 4 112,3 5 34,-4 6 11,-1 10 0,-5 30 34,-9-16 22,-6 18 100,-8-29 136,0-7 22,1-6 11,1-9-113,-1-8 57,-9-10-269,10-9-134,-4-17-426,18-15-594,4-22-1793,8-16-6376,7 10 9323,8 0 0,-6 37 0,0 5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40.3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23 16064,'5'0'1995,"-1"0"-1614,-4 0-325,-10 55-45,4-30-22,-8 41-11,8-48-202,2-7 156,2-6-347,1-3-156,1-3-393,0-11 583,6-6 113,24-22 268,1 7 0,23-5-56,-9 16-875,5 5-1377,4 4-56,-13 6 2364,-4 3 0,-26 4 0,-3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40.8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33 376 14529,'-18'38'4538,"4"-7"-4583,13-27-179,1 0-268,0-4-58,7 1-21,4-1 571,7 0 0,2-2 78,-4 0 213,-5-1 248,-3 1-58,-4 2 91,-2 0-259,-1 0-55,-1 5-146,3 2-78,0 4 33,6 2-67,-1-6-101,6-1-201,1-5-359,4-3-393,6-8-1679,26-28 1119,-9-2-179,20-28-1244,-15 4 2858,0-8 179,-3 3 2689,-8 11-268,-11 17-707,-12 19-1008,-7 12 235,-5 9 314,-5 18-515,-7 14-146,-7 21-202,-8 12-146,1 5-134,0-2-112,4-5-22,4-7-247,5-11-504,5-9-483,4-11-659,2-10-3441,1-8 5356,0-7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41.1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1 118 19684,'54'21'-135,"-4"-3"-56,-19-7-279,1-4-584,4-3-234,-2-3 22,2-1-202,-4-5 348,0-5 560,-4-8 560,-4-6 33,-3-4 594,-8-2 819,-3 5-225,-7 4-414,-1 10-269,-2 5 392,-4 5-291,-8 9-113,-6 9-33,-7 14 135,-7 28-583,14-10-23,-1 14-22,16-18-684,16-4-749,10 0-2322,7-17 3755,8-7 0,-21-15 0,-2-2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55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42 14719,'-7'-5'2667,"1"1"-1994,6 4 358,0 0-919,-3-6 22,6 1-134,4-3 0,7 2-11,7 3-157,1 0-123,0 2-1,-3 1 124,-3 0 0,-5 0-44,-5 1 212,-4 7 22,-4 7 34,-9 11-34,-4 4-22,-9 3 0,2-2 12,1-3-12,5-5 0,6-5-56,3-5-34,5-2-23,1 0 102,6 7 101,3-3-78,6 5 32,1-6 24,2 8 44,-9-5 22,0 3 112,-8-6 158,0-3 21,-2 3-43,-7-1-136,-6 4 0,-8-3-66,-1 1-113,1-5 22,3-2-55,2-3-68,9-3-268,2-1-785,6-1-145,1-8-897,10-3-7702,21-11 9756,-2 9 1,2 2 0,-20 10-1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55.9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20905,'14'3'1087,"-2"-1"-2454,-12-2-1910,0 0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59.2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84 12042,'-7'2'3451,"1"0"-3037,6-2 1054,0 0-930,43-16-190,-13 5-147,37-14-100,-26 12-101,-2 2-190,-3 4-696,-6 4-492,-8 2 33,-7 1-839,-8 0-35,-4 6-1322,-3 0 3541,-7 5 0,6-6 0,-5-1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59.4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11157,'59'13'7182,"-5"-3"-7148,-20-11-34,-3-3-123,-4 1-449,-7-3-660,-6 1-528,-3 2-2285,-7-1 4045,0 1 0,-4 1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7.5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1 115 17812,'25'16'169,"-2"-2"-169,-6-17-438,0-6-77,1-6-393,-3-3 247,-4-3 359,-5 4 291,-3-1 11,-3 3 157,0 2-90,-2 4 168,-4 4-213,-3 3 169,-5 2 335,-1 7-122,-1 9 234,2 11-89,3 8-212,4 3 234,3-2-380,3-2-169,1-5-22,8-5-202,4-7 34,8-5-583,8-6-1086,1-4-829,5-6-1637,-9-3 4303,0-6 0,-18 3 0,1 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1:59.8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148 0 11750,'-34'71'6152,"14"-33"-5883,1 16 0,1 2 0,2-2-202,-1-9-67,6-5 0,3-12-90,4-10-548,3-8-617,1-7 302,2-2-78,7-7-1277,6-11 112,11-13 403,2-14 471,5-9 1322,-2-2 616,0-4 1390,-3 9 168,-7 7-236,-6 15-582,-8 11-561,-4 10-380,-3 5 459,0 15 135,0 12-494,-5 21-168,-1 8-224,-4 4-123,0-6 0,3-9-145,3-7-606,2-10-1097,2-9-1593,0-7 3441,1-6 0,-1-4 0,1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0.2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139 1 15527,'-5'54'280,"0"-1"0,0 0 0,-2-2 56,-11 19-201,-3 4-135,0-4-101,0-7-482,5-14-1098,5-16-1983,5-15 3664,4-13 0,2-6 0,0-1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1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 13319,'85'-24'1121,"-15"6"-389,-51 16-530,-4 2 177,-4 8-234,-3 3 182,-4 8-115,-2 4 200,-1 3-255,-4 1-101,-10 1-12,-19 11-133,0-14-584,-11 4-346,18-18-415,2-6-1188,11-3 2622,4-2 0,7 0 0,1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1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12 15997,'-19'-6'325,"2"1"-168,8 5-78,-2 1-35,0 2-44,0 2-11,4 2-67,1-1-91,4 0-55,1 1 179,1 3 34,0 1-101,4 3 101,4 1 11,6 2 22,1-1-10,-1 0-12,-4 0 0,-4-3 0,-2 0 100,-3-1 158,-1-2 56,-1 2-90,-6-3-123,-3 2-34,-10-2-56,6-3-11,-3-2-268,8-3-539,3-1-1132,2 0-1983,2-4 3922,2-1 0,0 0 0,0 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2.4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19 12624,'2'-10'3239,"-1"2"-2388,-1 8 785,0 0-1188,-14 41-145,3-10-68,-12 39-33,6-18 22,-1 1-89,2-2-113,0-5-11,2-6-11,1-7-11,3-5-146,3-8-336,4-7-504,2-5-706,1-6-2275,11-1-2017,-3-4 5995,10-5 0,-12 3 0,-1-2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2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18922,'-3'47'0,"0"-10"-157,1-29-325,1-4-7989,1-3 8471,4-11 0,-3 7 0,3-7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2.9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42 20031,'46'-23'-852,"-3"4"639,-21 19 101,2 0-179,0 0-684,12 68 1065,-20-29-18,-3 9 1,-5 2 17,-17 5 90,-6 0-23,-6-2-146,-1-7-11,5-8-1367,-2-4-448,10-17-808,0-4-3069,8-12 5692,1-6 0,0 4 0,0-4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3.2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1 106 18843,'52'-18'-224,"1"0"0,38-13-22,-50 19 235,-7 1 11,-6 3 11,-10 4 0,-8 2 280,-5 1-78,-4 1-79,-1 0 931,12 53-998,-2-24-22,11 44-11,1-28 122,-11-14-10,1 5-23,-11-16 45,-7-3-45,-6 1-123,-12-3-33,-5 0-382,-1-4-1019,3-3-2106,5-4-5525,9-2 9065,5 0 0,7-2 0,1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4.7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110 304 12613,'8'-3'2914,"-2"1"-2433,-6 2-134,0 0-347,1-3 124,-3 3-124,-5-3 0,-8 11 11,-7 6-11,0 12-44,1 6 32,4 1-67,6 2 1,5-6 33,4-4-11,2-8 45,8-6 11,5-6 67,10-4-67,5-12-67,5-10-269,2-19-134,20-39 358,-12 12-1596,-15 22 1,-2-1 1707,8-16-1255,-8 6 1535,-8 13-8,-9 13 222,-5 12-248,-3 11 56,-1 4 2976,0 22-2785,0 10-34,0 23-67,0 6-123,0 4-157,0-3 1807,0-4-1930,0-8 7,0-9-1184,2-9-974,10-8-2208,-3-11 4370,10-4 0,-12-6 0,-1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5.0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18373,'-8'76'-1927,"2"-15"133,6-56-402,0-3-2767,0-2 4963,0-6 0,0 5 0,0-6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28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58 306 16826,'-32'84'1256,"8"-8"-764,22-36-402,2-2-12,0-5-78,3-8-11,5-6-67,4-8 22,5-6-235,2-3 223,1-3-167,3-11 100,2-8 113,0-12-180,0-8 168,-1-3-55,-1-7-57,-3-5 135,-4-6-415,-6-6 270,-4 0 122,-4 5 68,-2 10 391,0 15-134,-1 14-156,-1 12 190,-1 7-101,-2 3 12,0 15 66,-2 11-212,1 21 212,1 13-67,2 9-190,1 4 292,2 2-337,0-4 0,0-6-337,9 6-268,2-24-919,9 0-1568,4-29-1950,-5-9 5042,2-5 0,-13-3 0,0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5.4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15291,'14'-7'2387,"3"12"-2858,4 13 303,4 12-22,5-2 89,0 1 101,7 8-11,-14-11 11,-1 3 0,-17-14 246,-3-4 90,-2-2-134,0-5 11,0 0-23,0-3-190,3-1-347,5 0-583,8-5 269,7-6 571,5-1 90,2-2 403,-4 7 494,-2 4-112,-5 2-192,-5 4-324,-3 6-101,-3 6-157,1 5-11,-3 2-257,3-4-1211,-1 1-1602,2-6-5378,-1-5 8448,-1-4 0,-5-4 0,0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5.9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46 16950,'43'41'-23,"-4"-8"-134,-21-33 34,-2-5-202,-4-6-168,-2-5-45,-6-5 348,-2 1 190,-2 2 146,-9 4 22,-3 5 100,-12 4 158,-3 4 224,0 11-168,1 9-124,5 16-44,6 11-201,6 4-102,6 1-22,2-6-203,14-5-413,9-10-3374,46-10-1511,-27-10 5512,20-12 0,-48 0 0,-4-3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6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14 11638,'2'-8'5166,"-1"2"-4561,-1 6-124,-39 54-401,24-30-80,-26 41-24,36-49 13,4-4-22,1-5-247,5-3-706,7-2-370,9-4 459,8-10-145,16-14 1042,-15 2 561,6-5 368,-23 18 91,-6 4-179,-5 5 21,-2 2-144,0 7-281,-1 5-157,-2 8-123,2 5-146,-1-3 0,2-3-22,1-4-392,8-4-696,7-6-3876,29-6-11,-18-6 4986,13-3 0,-32 2 0,-3 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6.5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1 13582,'-23'51'285,"1"1"1,-12 34 1555,30-56-1908,4-8 470,5-6-1333,8-9-676,8-2-1520,9-11-139,-7-3 3265,-2-7 0,-14 5 0,-3 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6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0 17252,'-16'51'706,"1"0"0,-11 39-516,18-47-22,4-8-123,2-10 22,2-11-67,4-8-414,10-4-550,10-12 292,11-5 862,37-14 573,-30 12-181,18 1-313,-44 29-168,-5 7-101,-5 15-627,-1 2-1648,0-3-3372,-3-12 5647,0-7 0,-2-13 0,0-1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7.6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0 15459,'-6'0'1636,"1"0"-1087,5 0-167,0 0-282,-24 76-77,14-30-23,-4 9 0,1 1-45,4 7-236,1-2-234,0-5-684,0-7-650,0-8-2566,3-20 4415,-2-7 0,6-14 0,-1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8.3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22 132 16165,'-12'-11'1412,"3"3"-1390,9 8-11,0 0-11,57-40-56,-20 24 34,49-28-493,-33 36-259,-2 5 360,-2 2-392,-6 8-438,-6 7 257,-8 10 987,-7 6 34,-8 4 717,-3-4 100,-7-1 539,-1 3-942,-3-12-268,0 1-147,0-12 1,0-3-34,-2-2-45,0-1-124,-1-2-391,1-1 56,2-4 348,0-7 111,1-5-34,11-6 0,7-1 79,14 1 35,4 1-13,4 5 79,16 2 224,-16 8-57,7 2-111,-24 4 45,-6 4 22,-4 5-23,-4 5-77,-1 1-23,-3 0-45,2-6-56,-3-2-34,2-5 34,0-1-89,9-8-617,6-14 437,-1-1 157,5-17 168,-16 20 78,0-2 90,-9 13 213,-1 5-112,-1 1-257,-6 2 268,-4 0 190,-7 5 57,0 7-191,1 9-89,2 9-35,6 4-10,5 1 11,3 3-190,14-1-23,8-2-45,17-5 11,8-9-313,27-10-404,-14-6-907,16-17-1144,-25-6-5500,-19-8 8246,-6 0 0,-20 14 0,-2 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08.7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36 147 17622,'93'-4'-79,"-15"-2"-234,-51-9-281,-7 1 246,-9-2-447,-5 0-259,-4-3 159,-2 0 211,-14 2 684,-5 5 717,-17 5 246,-4 5 180,-4 9 45,2 10-11,4 14 55,11 33-727,15-9-270,25 17-190,24-22-12,27-11-33,20-11-840,14-15-640,-43-10 1,-1-4-8269,24-10 9748,-10-6 0,-48 3 0,-7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3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17 13924,'-8'6'2331,"2"-1"-1222,6-5 90,0 0-1008,55 11-147,-17-9-44,48 8-11,-28-10-56,1 0-493,0-2-617,-2-3-739,-7-4-1098,-7-3-1827,-21 3 4841,-7 0 0,-15 7 0,0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3.5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15045,'48'18'34,"-6"0"-34,-25 2 268,-5 4 270,-7 5-213,-3 3-258,-7 2-56,-6-2 12,-5-3-23,-1-6-583,4-8-661,7-6-1579,3-6-2869,4-2 5692,7-2 0,-6 1 0,6-1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2.8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11705,'0'-5'2622,"0"1"-930,0 4-997,3 5-213,0 8-135,3 9-179,-1 10-45,0 8-100,-1 9-12,1 6-11,-1 7 11,2-1-11,-2-1 0,5-5-11,-1-8 0,5-9-56,0-10-303,-2-10-156,2-8-293,-5-5-425,1-3-200,-2-2-1122,-2-4-919,-2-2 3485,-2-5 0,-1 5 0,0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4.2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0 15829,'-71'27'504,"12"1"-414,44-4-34,2 3-56,6 2-56,3-1-404,3 1-144,8 0 110,10-6-525,13-3-595,14-11-784,-8-4 2398,1-5 0,-23 0 0,-4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4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129 101 12501,'-7'0'2162,"2"0"-2050,5 0-112,-52 25 0,39-13-425,-39 19 257,53-19 89,11-4-189,4-3-35,13-3-325,2-2-559,1 0-293,-2-9-794,-5-3 1748,-4-9 526,-7-3 280,-5 2 1154,-6 0 124,-1 5-853,-2 4-200,0 4-147,0 6-291,0 0-324,0 2 257,5 0-90,8 1-314,8 0-144,21 0 548,-8 1 0,9 1 246,-17 0 224,-3 1 337,-6 1-191,-5 1 12,-6 0-124,-3 2-101,-2-1-99,-1 1-148,0-1-77,0-2-79,1-1 0,0-2 0,4-1-56,3 0-326,4 0-167,8-5 79,17-10 493,-6 2 167,11-7 403,-19 11-32,-5 3-124,-8 2-191,-4 3-156,-4 0 0,-1 1-57,1 0-33,3 0-22,1 0-639,10 0-505,0-1-1601,3-2 2767,-2-4 0,-11 2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5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182 0 15291,'-25'88'631,"-1"-1"0,1-5 1,3-8-655,-6 5-335,5-6-348,5-12-347,9-12-785,5-15-2308,3-17 4146,1-8 0,0-9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5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53 15347,'0'-5'919,"0"1"-998,0 4-201,65-9 146,8 8 123,18 0-314,-17 44 325,-58-20 56,-2 21-34,-16-37-44,1-3-101,-1-3-1099,2-5 12,0-8-179,8-6-438,6-6-1377,11 1 3013,7 1 191,3 5 1670,1 4-303,-6 4-561,-4 6-301,-7 1-247,-7 2-113,-5 0 57,-4 4 78,-1 4 45,-1 6 314,0 4-203,0 1-189,1 0 45,2-1-91,1-3-122,2-4-68,1-3 168,2-4-56,-1-2 34,5-2-135,-3-8 1,4-6-23,-6-8-23,-4-2 23,-2 1 135,-3 3-79,0 4-56,0 6-392,0 3-3283,0 5 3675,0 1 0,0 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5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0 16972,'-13'50'667,"1"0"0,-16 45-466,0-17-178,1-6-23,8-7-606,8-11-1153,6-14-1535,5-18 3294,5-10 0,-4-12 0,3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6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118 1 15672,'-32'54'314,"-1"0"0,0-4 0,14-9-763,30-24-357,7-4-382,19-8-616,8-3-572,9-5 2376,-12-4 0,-12 3 0,-19-2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6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58 11817,'8'-1'2678,"-2"0"-2297,-6 1-134,0 0-247,-19 54 34,26-40-34,-10 40-168,30-54 157,3-4-203,-2-7-66,-1-6-201,-8-5-203,-5-3 684,-14-21 0,1 26 0,-8-12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7.2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16075,'5'35'-11,"0"-6"-11,-5-25-146,2-1-303,1-2-33,4 0-415,3-1-280,3 0 807,4-3 392,2-3 90,1-2 492,0-2 136,-2 2 2845,4 2-3227,-8 2-135,1 6-134,-6-1 13,6 2-372,72 0-515,-50-2-313,51 0-3250,-63-1 11,-11 0 4359,6 0 0,-16 0 0,-1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7.3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0 15370,'3'50'-378,"-1"0"1,-1 25 0,-5-4-8116,-13-1 8493,3 14 0,-2-50 0,13-34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7.6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19975,'66'2'22,"-10"3"-44,-39 11-45,-4-1-12,-7 1-21,-3-2-147,-3 3-739,-6-1-1535,-7 0 2521,-5-7 0,4-4 0,5-5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5.8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17622,'-13'75'-6611,"3"-19"6611,23-40 0,-8-13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3.0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14 172 11022,'-7'0'2443,"1"0"-1827,6 0-56,0 0-482,65-33-78,-30 15-6,9-4 1,1-1-376,-2 3-526,-1 1-1368,-1 2-862,-16 6 3137,-7 3 0,-14 7 0,-3 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7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 19157,'-11'61'157,"0"0"0,1-5 0,0-4-157,-8 6-202,6-6-459,3-8-1244,6-11-1490,2-15 3395,1-8 0,0-10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8.1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19829,'81'-13'-571,"-12"-2"324,-46-1 169,-6 1 67,-5 1-213,-7 2 44,-16 1 371,-2 14 212,-11 11-33,4 19-112,4 9-202,3 3-34,7-4-44,3-4-304,7-9-402,14-10-672,11-9-875,18-6-1971,-7-11 4246,-2-4 0,-24 1 0,-4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8.3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0 18899,'-39'49'157,"0"-1"0,4-4 0,5-6-247,7-7-515,10-9-292,4-9-940,6-7-1043,1-4 2880,2-2 0,0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8.9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1 302 15683,'9'0'4751,"-2"0"-4112,-7 0-493,0 0-146,46 54-236,-27-36-358,38 41-223,-35-51-293,0-5-8721,32-4 7247,-29-4 2584,18-3 2465,-37 2 258,-4 3 918,-2 3-2341,-1 9-414,-2 1-438,0 6-448,0-4-12,2-4-32,1-4-169,0-3-22,0-1-595,6 0-750,3-10-425,10-6 425,2-12 101,2-6 246,-1-3 998,-4-7 235,-3-4 2005,-5-3-21,-3-1 358,-2 7-460,-1 8-269,0 10-581,-1 10-326,2 5-135,-3 5-246,4 1-202,-1 1-123,4 3-11,1 0 0,1 2-23,2 0-67,8 25 12,-6 2 21,4 29 12,-8-1-257,-6 5-248,1 1-268,-5-4-381,2-6-3574,-2 3-2062,0-29 6846,-1 0 0,0-25 0,0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19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35 17207,'0'-15'2611,"0"2"-2387,0 13-179,0 0-381,39-3-202,-16 3-672,31-4-269,-28 4 874,-5 2 504,-6-1 45,-4 1 56,-7-1 157,-2 1 448,-2 3 515,0 2-268,0 7-191,0 5-280,0 3-67,0 2-236,0-2-67,0-3-11,0-5-22,2-5-303,4-6-11,6-1-303,5-2-101,7-5 438,4-4 223,3-5 79,0 1 0,-3 4 236,-5 5 257,-6 3 22,-4 11-11,-4 13-167,-3 20-12,-3 18 0,-2 11-202,-10 6-123,-11 2-307,-16-2 274,-16-5-326,-11-2-1400,3-27 0,-2-5-5603,-11 2 7362,17-14 0,6-9 0,28-18 0,6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5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165 0 14417,'-16'0'-325,"-3"5"325,2 5 0,-3 5 23,0 5-23,1-2 0,1 2 0,2-3 0,5 0-34,5-4-89,3 0 33,3-4 90,0-2 12,0-3 32,3-3-44,3 0 0,6-1-89,5 0-348,2-8-1,4-2-133,-1-9-348,2 0 135,0-2-57,0 3-850,10-11 223,-18 14 1468,6-7 0,-21 19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5.7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13432,'-22'91'1747,"5"-6"-1366,16-37-101,1 3-112,-2-2-101,1-4-11,0-4-22,1-9-34,0-5-11,0-9-56,0-6-269,0-7-561,0-3-1109,1-2-997,2 0 3003,0 0 0,0 0 0,-1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6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30 14305,'-12'6'1166,"3"-1"-954,9-5 12,0 0-212,32-13-24,-17 8-21,24-10-415,-25 12-225,-4 0-1131,-1 2-1064,-5 0 2868,-1 1 0,-3 0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6.7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15381,'94'14'-1177,"-18"-2"1,-75-12-1,0 0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7.0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0 13936,'5'16'2274,"-1"5"-1736,-4 6-56,-4 4-34,-2-1-258,-3 0-134,0-2-56,2-3-11,1-3-34,2-3-761,2-4-494,1-2-1075,1-3-2377,0-5 4752,0-1 0,0-4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3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10260,'7'8'3160,"0"-2"-2320,-7-6-235,0 0-179,-4 78-437,14-55-22,-1 58-247,30-77 280,-17-2 89,9-5-22,-22-7-67,-6-4-112,-1-7 112,-2 1 90,-4-1 22,-6 0 11,-7 3-78,-6-1-11,0 7-34,2 2-34,4 7-112,8 1-795,3 2-516,5 3-873,1 2 2330,6 3 0,-4-3 0,4-1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7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12669,'9'-10'1054,"-2"2"-897,-7 8 55,0 0-77,1 4-68,-1 8-45,1 6 57,-1 6-57,0-2-22,0-3-11,0-2-12,0-4-89,3-4-145,1-2-146,6-5 44,1 0-190,6-2-291,1-1 55,5-6-100,2-3-56,1-6 683,-2 0 258,-4 2 605,-5 2 527,-7 5-57,-4 4 551,-3 2 133,-1 1-1155,0 6-357,0 3-202,0 4-23,3 0-22,3-2-90,4-2-55,1-3-494,3-3-604,1-2-729,4-1-1670,-5 0 3642,0 0 0,-10 0 0,-1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8.3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12143,'5'-11'1277,"-1"2"-1254,-4 9 279,10 8-55,-5 3-80,9 11-21,-6 0-45,0 2-12,0-1 1,-3-1 11,-2 1 44,-2-2-21,-1 0 78,0-1 67,0-5-90,0-3-112,-3-3-56,0-3-11,-4-2-302,2-2-516,0-1-661,3-1-1143,0-6-1703,2-2 4325,0-6 0,0 7 0,0 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8.6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16176,'6'23'460,"0"-1"-426,-6-14-23,0 0-22,4-2-1,2-2-660,2-1 56,2-1 33,1-2 11,2 0 1,2 0 381,0 0 190,0 0 22,-3-1 46,-2 1 357,-6-1 202,-1 1 864,-3 0-1121,1 1-169,1 3-111,3 2-90,3 3 0,2-2-404,4-1-503,4-4-1042,5-1-1526,-4-1 3475,1 0 0,-13 0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8.8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16210,'-22'21'-594,"5"-4"236,17-14-405,3-1-872,4 2-628,6-2-785,-2-1 3048,0-1 0,-8 0 0,-1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9.0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13577,'0'0'0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9.2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21 13095,'3'-11'997,"1"2"-325,-4 9 449,0 0-830,-4 42 102,0-13-113,-5 36-67,1-26-34,1 2-123,4-2-56,1-2-67,2-5-437,0-6-91,0-6-256,0-6 33,0-7-426,2-3-896,5-4-2364,0-2 4504,4-5 0,-7 3 0,-1-2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39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0 18026,'-7'63'739,"2"-8"-661,2-28-78,2-3 0,1-5-22,0-3-135,0-6-336,7-2-482,3-3-426,10-3-279,2-1-685,5-1 2365,-7-7 0,-6 5 0,-8-5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0.1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0 14048,'0'5'1949,"0"-1"-1388,0-4-595,3 32 0,2-18 34,5 24-33,1-27-113,3-4-179,1-4-56,4-2-22,2-3 280,3-9 123,1-2 0,-1-8 11,-4 5 123,-3 4 292,-4 7 381,-3 2-1,-2 20-88,-4 13-281,-1 28-191,-3 14-201,-5-15 0,-2 1-45,-8 28-40,1-32 1,-3-2-274,-17 10-248,-8-8-829,-8-11-8441,-22-10 9675,22-16 1,3-7-1,35-10 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1.7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14 8490,'9'-6'1725,"-2"1"-1063,-7 5 3506,0 0-4067,-3-1-23,-2 1 23,-3-1-45,-3 1 11,-1 0-56,-2 0 1,-1 2-12,1 4-12,1 3-10,2 5 11,5-1 0,2 3-34,3 0 45,1 0 33,0-2 46,0-1-79,0-3-45,1 1-123,8-2 0,1-4 45,6-1-192,-1-4-65,1 0-169,3-5-269,6-10 773,-4 0 45,1-6 22,-10 5 1,-2 2 66,-4 0 169,-1 5 179,-3 2 224,-1 5 404,-1 1-640,2 1 517,3 0-203,3 3-279,5 5-68,2 3-123,4 2-168,2 0-34,4-2-67,1-1-235,2-1-1043,0-3-1613,-9-3 2891,-3-1 0,-12-2 0,-1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3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21 12423,'-11'-12'2106,"2"3"-1781,9 9 482,0 0-706,-2 25 44,1-5 35,-1 24-68,2-10 0,0 2-101,0-4 0,3-2-22,1-5-68,4-4-89,0-6-78,0-5 168,2-4-57,1-4 12,3-1-135,2-2-146,2-9 57,1-5-168,0-11 11,-2 0 482,-1-1 22,-3 6 56,-3 5 89,-4 6 124,-2 4 67,-3 4 56,-1 1-168,2 1 270,1 5-259,5 6 0,3 3-11,3 2-101,13 1-33,-5-9-45,8 0-23,-9-6-22,2-2 0,3-5-101,0-5-33,0-6-1,-2-7-55,-5-1-325,0-1 44,-10 10-739,-1 3-1255,-6 9 933,-2 2 1,1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3.8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0 15851,'-30'2'392,"5"4"-302,17 3-12,4 4-10,1 2-68,2 3-56,1 2-79,3 3-89,7 1 146,7-3-113,8 1 102,3-4 55,1-2 34,-4 1-56,-4-4 56,-7 0 67,-7-2 101,-4-3 68,-3 3 32,0-1-77,-8 2-67,-4 0-102,-7 0 12,-2-2-34,3-3-23,3 0-325,5-4-1915,5 0-370,2-1-1412,4-1 4045,5-1 0,-4 0 0,3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3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49 13891,'2'50'358,"-1"-8"-313,-1-32 56,3-4-45,3-3-56,3-2-213,3-1 34,0 0-68,0-3 57,1-6 168,-2-5-1,-2-8-22,-4 1-33,-3-2 67,-2 5 0,0 2-12,0 4-78,0 6-303,0 3-480,0 3 670,5 0-256,5 5 134,8 2 179,7 3 157,3-1 11,1-1 90,-1-1 201,-5 1 247,-7-1 281,-3 1-326,-6 0-224,0-2 45,-2 2-22,-1-3-1,1-1 23,-1-1-11,0-2 33,-1-1 68,-2 0-102,5 0-313,0-2-437,6-9-549,7-7-1378,4-9-728,-2 4 3092,-1 1 0,-12 15 0,-2-1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4.1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15695,'-2'70'784,"-1"-3"-627,1-20-112,-1 0-45,3-6 0,0-5-179,1-8-248,4-7 103,-1-7-80,4-5 158,-3-4-46,2-2-167,0-2-67,1-1-338,1-2-335,1-10-189,1-4-417,-1-13 169,2 0 483,0-3 1153,1 2 896,1 1 661,1 7-246,-3 3-561,0 7 114,-5 3 155,-1 4-201,-4 2-168,-1 1 1804,-1 2-1983,-5 4-169,2-1-156,-5 5 22,3-1 0,2 1-112,1 4-56,1 2 56,1 3-11,0 2-12,5-3-22,5 4-11,8-4 0,6-1-78,2-2-493,2-5-247,1-4-179,-4-2-942,0-2-1378,-10 0 3317,-2-3 0,-11 2 0,0-2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4.4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15874,'5'-4'-56,"-1"3"101,3 12-45,0 4 56,4 8-34,2 0-11,2-1 0,0-2 12,-1-1-23,-4-4 22,-3-3-22,-4-2 90,-1-1 100,-2-1-32,0-2-35,-7 1-123,-1-2-34,-9 0-560,0-4-661,0 0-1445,7-1 2700,4 0 0,5 0 0,1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5.2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13812,'6'-4'1659,"-1"1"-1480,-5 3 661,0 0-683,2 40 190,-1-17-89,2 33-124,-1-30 1,3-4-57,1-5-55,1-4-23,1-6-90,0-3 34,-1-3 22,3-1-89,1-3-112,3-6-179,-1-4-13,0-4 282,-3 2 100,-3 5 45,-3 6 0,-3 2 11,1 2 359,2 0-22,1 0 44,4 3 56,1 3 90,10 3-359,-4-1 56,9-2-223,-7-4-12,4-2-56,0-2-381,1-4-314,-1-4-2275,4-10 1245,-9 4 526,1 0 381,-10 9 515,-4 5 359,-1 1 4415,-2 1-3619,2 0-57,1 0-66,4 0-293,1 0-144,1 0-180,2 0-56,-1-3-68,1-1-200,-2-3 21,-1-1 23,-3 0 11,-3-1 202,-1 1-1,-2 3 1,0 3 90,0 0 100,-7 8 236,1 7 66,-7 10-44,4 6-122,1 3-293,4-5 12,2 0-34,2-7-90,6-4-258,7-6-593,9-6-381,7-1-852,3-4-302,1-10-1648,-10 0 4124,-4-9 0,-14 11 0,-1 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45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17286,'-11'53'644,"1"-1"0,-8 40-520,10-45-124,4-10 22,2-8-11,2-11-11,0-7-22,0-5-113,4-4-55,6-2-438,8-7-380,8-9 22,5-14 347,4-12 314,2-7 325,-1-2 191,-3 2 671,-8 11 438,-9 13 101,-8 11-1255,-5 13 458,-3 19-133,0 15-347,-1 20-124,-1 5-303,0-2-829,0-5-1781,2-7-3956,0-17 6869,1-10 0,0-15 0,0-2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2:59.8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476 1 14036,'-56'66'991,"-1"0"1,0 0 0,-10 12 0,6-6-1390,16-16 0,6-6-1070,-3 9-671,13-15-1862,14-21 4001,8-10 0,7-13 0,0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0.1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17868,'26'53'215,"1"0"1,7 8 0,5 4 0,-3-5-541,-4-7 1,0-1-680,24 32 1,-3-7 1003,-9-27 0,-15-17 0,-19-26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1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0 14003,'-45'43'194,"1"0"0,3-1 0,6-2 188,4 15-125,8 3-33,7-4-145,8-3-79,5-7-101,3-9-314,4-9 280,7-11-22,9-8-369,10-5-269,6-13 234,2-6 315,1-12 246,-4 0 134,-6 5 225,-10 9 134,-7 7 112,-8 5 796,-3 15-998,-1 9-56,0 15-145,0 8-123,0-1-46,0-5-33,0-8-303,0-9-481,0-7-740,0-7 1524,0-4 0,0-3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1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16031,'12'-16'863,"59"1"-863,-30 11-2034,12 0 0,0-1 2034,-8-1 0,-5 0 0,-31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1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0 15034,'-11'79'-376,"-1"-1"1,1 0-1,0 0 1,-3 18 0,0-3-1,4-30-3444,7-39 3820,0-11 0,1-13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4.1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10 12669,'2'-5'2690,"0"1"-1435,-2 4-1155,-15 9 248,5 3-192,-12 12-122,12 2-34,3-1-157,4-1-492,2-4-405,2-5 45,9-5-1018,5-5-1021,3-3 3048,1-2 0,-13 0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2.3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88 15594,'52'-20'521,"1"0"0,37-13-420,-53 25-23,-8 4-22,-11 2-56,-7 2-157,-7 0-33,-2 0-113,-2 3-44,-4 6 268,-6 5 68,-8 5 11,-6 3-157,0-1-55,4 0-80,6-2-134,7 1-56,4 0-100,3 4-46,7 3 57,8 4 571,11 2 45,6 5 22,13 15-67,-16-11 22,1 7-10,-22-19 88,-5-5 404,-4-2 136,-11-3-305,-9-3 562,-33 0-695,8-8-113,-15-1-89,20-7-22,8-1-247,9 0-739,11-4-1065,7-5-673,7-1 2746,8-5 0,-5 10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2.6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44 15616,'-21'43'-729,"3"-4"438,20-18 258,7-5 33,5-7-101,6-5 101,1-3 145,-3-2 12,-3-8 135,-3-5 291,-4-10-23,-5 1-22,-1-1-236,-2 2-123,0 4-33,0 1-124,-2 5 57,0 4-79,-1 4-1065,1 3 270,2 1-180,0 5-1109,7 2-762,8 3-683,2-1 3529,6-4 0,-15-4 0,0-1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2.9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76 14518,'-25'17'1255,"4"3"-1266,15 6 11,3-1-11,3-4 11,7-4 145,4-7-100,9-5 22,3-4 45,0-5-45,0-9 157,-2-7 102,-7-10 55,-4 0-236,-7 0-55,-2 2-1,-7 0-89,0 10 0,-2 4-683,4 11-370,3 3-471,1 0-627,10 0 481,10 0-2957,3 0 4627,6 0 0,-18 0 0,-1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3.2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 2 17342,'-16'-1'-471,"8"7"292,20 22-146,9 5 313,7 2 46,12 15 34,-15-17-46,1 7 169,-19-24 167,-6-3 224,-9-6-257,-8-4-279,-8-2-24,-5-1-22,4 0-404,8-8-548,8-6-2645,19-34 886,3 16 2711,12-18 0,-13 38 0,-2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3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1 16860,'-4'77'504,"0"0"0,1-6 1,-2-6-1268,-9 4-1040,4-11-595,1-6-1345,3-27 3743,-2-7 0,6-18 0,-2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3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17487,'57'-7'134,"0"0"1,-2 3-1,-3 4-1388,15 9-2858,-19 3 4112,-9-1 0,-29-8 0,-5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04.0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80 5934,'89'2'323,"0"-1"0,-1 0 0,-14-1 0,2-1 0,0 0 0,3-1-39,13 0 1,3-1 0,1 0 0,1 0-285,-14 0 0,0 0 0,1 0 0,0-1 0,1 1-97,1-1 1,1 0 0,0 1-1,1-1 1,-2 0-408,1 1 0,0 1 0,0-1 0,-4 0 0,-4 0-1215,21 0 1,-7-1 0,-5 1 1853,-10 1 1,-4-1 0,-16 1 0,-9 0 0,-27 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16.1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0 233 14989,'73'10'134,"-11"-9"-134,-46-26-325,-3-4-314,-8-2-21,-2-4 660,-3 1 269,-11-1-269,-5 9 313,-12 8 281,-1 10-213,2 6-235,4 18 223,8 11-77,7 26 189,5 12-346,13 8-56,8 1-68,15-6 123,8-9-134,5-13-112,3-13-90,4-14-414,2-10-538,4-11-1300,-1-18-2969,-17-1 5423,-7-14 0,-25 18 0,-3 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16.4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372 0 15191,'-68'43'1052,"0"7"-536,17 10-213,-1 7-214,5 1-89,9-4-157,10-5-930,14-14-493,8-9-739,11-18-1681,4-7 4000,6-14 0,-6 2 0,-1-3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16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7 16446,'-9'-7'1647,"29"42"0,14 16-1580,9-2-67,3 12 0,1-1-157,9-7-347,-6-5-303,-8-7-1277,-6-6-2084,-18-16 4168,-6-7 0,-12-12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4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7 12613,'0'-4'3216,"0"1"-2252,0 3-550,-23 28-78,15-13 23,-17 22-213,22-22 0,2-3-146,1-2 0,0-3-90,3-1-79,3-4 24,5-1-259,6-1 248,1 0-102,3 0 258,-4-4 45,-1 0 44,-5-3 135,-4 3 101,-4 1-56,-2 2 1,0 1 110,1 0-55,5 10-246,-1-3-68,2 9-11,-1-6-45,-2-3-33,1-1-281,0-4-302,1-1-482,3 0-291,2-4-1300,5-10-1793,-4 0 4527,1-8 0,-9 12 0,-2 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17.1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7 14697,'11'-3'2712,"-2"0"-1972,-9 3-427,1 66 135,-4-20-375,2 5 0,0 3-17,-6 16-56,1-3 0,2-4 0,2-11-336,2-11-538,0-11-1692,0-13-4572,0-8 7138,0-6 0,0-3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17.7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10 157 15807,'-5'-6'1512,"1"1"-1377,4 5-135,0 0-101,72-27-571,-32 18 503,8-5 1,2 1 56,-6 11 34,-6 2-34,-8 2 22,-9 8-78,-6 6 23,-6 8 145,-4 2 212,-3 0 248,-2-3 145,0-4-79,-2-4-145,-2-2-280,-1-5-33,0-3 33,0-3-101,3-2-404,1 0-89,0-6 34,1-5 302,0-7-79,3-4 169,6 0 33,8 3 34,8 0 12,5 4 55,1 3 146,0 5 11,-1 2-33,-4 4 100,-3 1-112,-3 0-11,-4 4 101,-4 3 0,1 2 79,-1 4-236,-1-5-45,1 2-34,-3-6-10,1-2 33,-1-1-56,4-1-45,3 0-235,1-7-101,0-4-471,4-24 147,-9 6 234,0-11 471,-10 18 56,-2 6 33,-2 9 46,-6 4 347,-6 15 695,-14 36-640,9 1-134,-1 26-358,14-22-45,4-7-22,13-8-23,6-10-145,13-12-573,7-8-929,6-11-1108,4-13-2949,-13-3 5749,-3-9 0,-22 15 0,-3 4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18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5 14865,'-1'-2'2981,"0"0"-1805,1 2-1064,-7 55-100,5-30 10,-5 41-22,7-47-78,0-5-12,0-6-100,1-4-169,2-2 258,2-2 79,4-5 0,2-6-124,2-8 23,2-6 100,1-2 12,1 3 11,-2 3 34,-3 6 246,0 6-23,-5 5-55,0 3 67,1 1-68,2 3 12,3 3 12,0 2 21,1 4-100,0-2-124,-4 0 1,3-3-23,-4-3 0,0-2-12,0-2-77,-1 0-124,3 0 34,1-1 10,1-5 80,2 1 77,-2-3 24,-1 2 10,-2 4 203,-1 0-13,-3 2-32,2 0-91,0 0-22,3 5-44,0 1-12,2 5-22,0-3-718,6 1 113,-4-6-516,7 1-728,-6-4-179,3 0 90,0-3 1366,0 0 583,-3-1 1647,1 2-258,-6 2-111,3 0-158,-4 3-268,5 0-224,3 3-315,3-4-223,4 0-12,2-2-33,2-4-23,-2-4-22,-3-4-89,-6-3 10,-9 3-55,-3 0 11,-5 1 67,-1 2 56,0 1 0,-8 4 179,-2 1 179,-8 5 124,-3 11 112,0 10 45,3 13-191,5 4-157,6 2-268,5-4-23,13-3-56,10-9-382,17-10-4380,27-7 4818,-20-13 0,-2 2 0,-31-4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1.0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161 49 15303,'8'-27'358,"-7"6"-246,-14 29-56,-7 7-56,-4 13 34,0 8 22,-2 4-56,3 4 33,6-1-33,3-1-78,8-6-1,3-5-10,3-9-158,8-7 169,7-8-280,9-4-13,7-8-457,1-9-80,2-8 852,-2-7 56,-2 0 134,-6 3 326,-4 9 335,-10 6-21,-4 6-506,-5 4 438,-1 10-145,0 9-69,0 14-55,0 8-235,0 4-124,0-5-33,0-3-168,4-7-516,-3-12-548,4-5-1144,-4-10 2331,0-10 0,0 6 0,-1-6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1.4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1 123 15639,'63'-29'104,"1"0"1,-7 2-1,-7 7-149,-7 15 34,-10 2-22,-6 3-12,-8 0 45,-5 6-11,-5 6 22,-3 8 34,-4 5-1,-1 1 80,-1-2 245,0-2-55,-1-5-134,-2-4-147,0-5-33,-1-4-168,3-3-426,1 0-1747,5-26 1097,7 5 145,10-22 931,7 15 168,4 2 292,2 6 167,-3 5 281,-2 5-617,-3 4-123,-4 3-616,-2 2-34,-3 0-168,-3 0-1210,-3 1-1053,-6 0 3081,-2 0 0,-4 0 0,0-1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1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 10709,'2'7'3854,"-2"4"-3731,-4-4 22,-1 6 125,-3 3 21,2 1-67,0 0 168,3 0-123,1-5-191,2 0-78,0-5-89,1-2 89,5-3 78,3-1 91,7-1-91,4-3-33,3-6-34,1-6 23,0-6-12,-2-2 180,-2 4 313,-8 4 68,-3 6 22,-5 5-202,-3 3-168,-1 1-22,-1 7-179,-1 4-34,0 6 0,1 1-79,0-4-223,1-3-336,5-3-573,8-4-772,8-2-1894,-1-2 3877,2-1 0,-14 1 0,-1-1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2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150 202 17252,'-75'65'-11,"15"-6"11,51-30-258,5-3 79,3-6-505,9-8 57,7-5-505,11-5 90,7-9 179,2-9 45,1-11 796,-2-11 22,-2-3 168,-2-5 79,-3-2 212,-4-3 415,-6 2-45,-6 7 225,-5 10-35,-4 16 325,-2 7-940,-1 10 56,-5 13-113,-4 9-78,-4 15 426,-3 21-348,8-13-347,0 8 0,8-23-67,1-9-348,8-4-235,5-10-583,10-3-895,5-5-1223,4-8 3351,-10-1 0,-6 0 0,-10 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2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12535,'8'0'6118,"-2"0"-6118,-6 0-34,-1 29-526,1-22-460,1 22-67,6-29-1265,6-8-1716,7-7 4068,-4-1 0,-5 2 0,-7 9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2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46 15482,'0'-24'4605,"-2"5"-4605,0 17-146,0 1-2241,1 1-336,1 10-1276,3 2 3999,1 5 0,-1-7 0,0-6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3.1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0 175 18866,'48'22'0,"-6"-5"-213,-25-23-134,0-3-214,-3-7-122,0-2-124,-6-2 224,-2 2 516,-4 4 45,-2 6-258,0 4 280,0 4 347,-2 5 224,-4 10-122,-1 7 267,-3 9-469,4-1-202,1-2-45,4-4-45,1-7 34,1-6-314,8-5-67,5-4-550,10-4-526,5-10-649,4-6-897,19-24-2372,-12 10 5386,11-9 1108,-22 20 3733,-7 6-5608,-10 8 1563,-6 4 705,-6 4-111,0 19-1088,0-6 2179,0 15-2447,0-13-23,2-3-11,2-4 3359,1-3-3371,4-2-122,2-3-191,5-1-751,16-16 919,-6 6 79,9-12 78,-15 13 235,-6 3 135,-5 4-56,-5 2-101,2 0-202,-2 0 56,5 0-212,7 0-270,-2 0-179,7 0-739,-3-3-337,5-9-649,3-8 156,3-13-246,-8 6 2409,-1-4 0,-14 20 0,-2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4.7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18138,'4'32'1310,"-1"2"-1085,-3 1-102,0 2-123,0-3-11,0-3-34,0-6-325,0-5-269,0-6-280,2-4-806,0-5-326,4-3-1265,-3-1 3316,2-1 0,-5 0 0,2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3.3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0 15650,'-8'75'-599,"0"0"0,0-1 0,0 1 0,-3 24 0,1-3 0,4-52 1,6-44-1,-1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3.4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0 132 20949,'61'-25'-594,"0"1"0,2 0 1,-3 5-6387,21 2 6980,-6 3 0,-50 9 0,-7 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4.2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0 16770,'-8'51'-174,"0"0"1,-4 38-1026,12-50-627,5-4 582,4-8-594,4-9-1266,-3-9 3104,-2-6 0,-6-3 0,-1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4.6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1 138 16994,'46'-36'123,"-1"-1"1,35-20 21,-39 51 1,-5 4-101,-16 11-45,-5 3-34,-13 11-22,-5 14 168,-5-8-67,-4 8 22,-2-13-67,1 0-22,6 1-12,3 2-22,3 3 0,6 1-179,6 1 11,8-2 190,3-1 34,-2-4 0,-5-2-11,-8-3-45,-3-3 56,-4 0 291,-9-3-156,-7 2 22,-28-1-157,10-7-23,-11-1-111,26-7-269,9 0-449,5 0-515,17-8-359,13-7-3458,22-9 2786,18-6 2398,-11 7 0,-16 7 0,-23 10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5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116 16 13398,'-33'50'1350,"1"-1"0,-18 31-1496,77-70 57,-3-4 89,19-10 0,-13-9 78,-7-6 68,-7-7 78,-8-1-89,-5 3 66,-10 0-190,-7 5 23,-8 5 11,-4 4-45,2 7-291,7 1-292,5 2-313,7 2-337,6 3-269,14 3 393,9 0-1771,37-3 2130,6-3 1366,-2-2 672,-17 0 281,-32 0 414,-8 0-369,-6 0-606,-2 0-526,-7 3-11,1 3-90,-6 4-258,7 3 90,1 2-191,3 0-22,1 0-22,8-3 22,5-1 67,8-7-67,4 0-11,-2-4 11,1-9 11,-5-3 34,-6-10 0,-5-2 67,-4-1-68,-3 1-44,-3 5 0,-6 4-112,-7 7-582,2 3-158,1 4-280,9 2-336,4 4 236,13-2-314,8 1-673,18-3 2219,-8-1 0,-8 0 0,-15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5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12 15762,'-35'12'1356,"7"3"-1468,27 8 89,5 3-111,8-3-225,7 0 224,8-4 113,-3 0 22,-4-4 0,-6-3-56,-9-4 56,-1-1 314,-4-3 45,-6-1-147,-5-2-357,0 0-370,-1-8-136,9-8-660,2-12-257,15-10-3710,19-17 4430,-2 16 0,1 3 0,-23 25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5.7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14327,'-11'90'387,"0"1"1,0 0 0,2-7 0,-1-2 0,2-31-2685,5-40 336,-2-6 67,4-7 1894,-2-8 0,3 6 0,-1-5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26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1 251 17263,'84'-36'269,"-7"5"-818,-36 24-123,2 1-12,1 0 337,-2 2 146,-5 2 66,-6 2 56,-11 0 79,-6 1 314,-7 6 78,-5 3 2007,-4 32-2399,0-25-1132,-1 14 257,2-40 651,5-10 56,5-11 168,6-7 68,6 1 156,2-1 527,-1 5-1,1 6-179,-4 7 113,-3 6-57,-3 8-156,-2 1-179,0 4-169,-1 0-45,2 8-22,-1 2-56,1 6 0,-2-1-67,0-2-325,0-5 146,-2-3 77,0-1-122,-1-3 0,1 0 22,-1-1 101,2 0-684,2 0 180,0 0 111,2 0 147,1 0 324,0 0 90,4 0 191,1 0 33,4 0 303,17 0-427,-4 0-21,12 0 55,-13 0 247,1 0 56,-3 0 23,1-3-147,-3-2-89,-2-3-123,-1 1 101,-4-1 11,-4 4 90,-4 0-1,-9 3-100,-2 0-202,-5 1-168,0 0 246,-1 6-44,-1 5-12,0 10-22,0 7 22,2 5-22,0 5 0,1 8-44,8 4-113,3 7 112,7 4-22,-2 3-34,-4 3 67,-6-5-55,-4-3 55,-8-11 34,-11-6 202,-10-12 67,-11-9-113,-3-9 102,-14-11-258,19-20-202,0-17-134,25-21-303,22-14 259,17-3 100,26-2 117,-20 40 1,3 2-304,3 1 1,1 2-493,0 0 1,0 3 957,25-10 0,-26 13 0,-23 17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3.8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250 0 12960,'-55'7'1547,"9"1"-1301,39-1-123,1 2-88,0 1 9,-1 2-32,2 3-1,1 0-11,1 1 0,2-3-23,1-1-134,0-3 67,0-3 90,0-1 79,4-3-23,2-1 45,7-1-101,1 0 0,2 0-11,0 0 11,-1-1-34,-1-1 46,-1-3-12,-3-1 44,-1-3 24,-2 1-35,-1-1-10,-3 3 33,1 0 89,-2 4-66,-1 1-57,0 1 516,-1 14-90,0 6-89,2 18 10,0 4 12,1 3-123,-2 1 0,0-1-56,-1-3 22,0-2 44,-2-5-111,-8-3-101,-7-7-56,-12-2-11,-4-6-179,-3-4-180,-1-6-202,4-4-671,3-11-383,6-12-1488,10-3 3114,6-11 0,8 21 0,0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4.2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0 15986,'-12'74'0,"2"-15"-34,2-53-11,3-3-403,2-3-224,2-10 212,1-6 416,0-8 32,9-2 12,5 7 45,12 4 56,6 6-79,4 4-22,4 3-1703,1 2-1501,-14 0 3204,-4 0 0,-18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35.0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0 173 12490,'9'0'4045,"-2"0"-4034,-7 0-11,60-9-1445,-22-21 884,29 5-267,-42-14-148,-23 20 640,-1 1 336,-2 4 0,-7 3 146,-6 6 235,-9 3 426,-2 4 257,0 12-190,3 9 135,2 16-236,7 5-201,7 3-192,2-2-268,7-4-112,10-5-168,10-6-145,16-7-730,8-9-1040,5-7-2119,-12-5 4202,-6-5 0,-23 2 0,-4-2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4.6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1 15549,'-77'43'134,"12"-4"-55,50-19-79,6-2-11,5-5-124,4-2 135,4-6 0,7-1-157,7-3-134,7-1-46,2-3 293,-1-5 44,-1-3 89,-5-2 158,-4 3 235,-5 3 78,-5 3 90,-3 2 493,-2 2-986,-1 6-123,0 1-12,1 5-22,2-2-56,4-2-213,3-1-829,3-2-774,3-2-3181,-3-1 5053,2-2 0,-11 0 0,1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5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157 225 10103,'1'-5'1670,"0"1"-919,-1 4-169,-54 32-77,32-13 77,-40 26-44,50-22-202,6-4-22,4-4-213,2-2 112,8-7-124,5-2 1,11-3-12,6-1-78,4-4-145,2-7 44,1-8 11,0-10 1,-3-3 10,-2-6 79,-5-3 34,0-3 11,-7-1 134,-6 2 78,-7 8 147,-4 8 335,-3 12-335,-1 7-304,-7 6 304,-4 11-124,-11 12-44,-1 15-1,-1 12 22,2 5-111,7 1-146,3-3 0,9-4-67,2-9-348,4-8-55,7-9-113,7-7-2801,23-7-324,-5-11 3708,3-5 0,-20 0 0,-10 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5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0 16636,'-8'54'-2353,"2"-12"370,6-41-1345,0-1 3328,4-4 0,-3 3 0,3-3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5.5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20087,'-8'5'-7127,"2"5"1256,6 13 5871,4-4 0,-3-12 0,3-4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6.2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42 129 17778,'19'14'-728,"-1"-3"-303,-4-11 449,1-5-57,0-5-795,-2-7 258,-4-5 1176,-6 1 78,-1 2 560,-2 4 2,-8 7 76,-5 3 114,-10 11-169,-4 9-213,2 9 112,2 12-145,6-3-225,8 2-190,5-8-112,4-2-224,11-9-236,6-7-626,15-5-618,7-4-380,1-10-2633,19-18 4829,-18-1 112,10-10 2443,-25 17-449,-5 5-515,-8 7-168,-7 4-863,-4 4 113,-2 2 100,0 5-168,0 7 0,0 5-179,0 5-258,0-3-168,0-4 33,0-6-78,0-3 45,9-4-582,4-1-774,12-8 34,5-5 269,3-8 975,0-1 78,-4 4 213,-3 5 470,-7 7 516,-7 3-347,-6 7-180,-4 7-348,-2 5-156,0 6-33,0-5-135,0-4-34,0-4-22,1-6 11,6-2-470,5-2-941,9-8-3228,19-24 1535,-8-2 1077,12-19 2072,-12 9 0,-15 20 0,-2 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6.3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0 13712,'-16'76'-1171,"-1"-1"0,1 1 0,-9 35 0,10-41 1171,15-69 0,0-1 0,0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6.4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20266,'62'0'-3238,"-1"0"0,32 0 3238,-45 0 0,-32 0 0,-4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7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18059,'3'57'89,"-1"1"1,-3 41 146,-7-51-12,-4-9-68,-1-9-156,5-10 0,4-9-78,2-6-12,2-4 12,0-1-292,1-8 281,6-5 44,6-8 45,7-1 45,4 3 268,0 3-89,0 4 56,-2 7 23,-2 2-79,-3 3-78,-3 3-135,-4 8 12,-4 4-12,-3 10 56,-2 1 235,-1 0-178,-7 1-136,-11 1-447,1-10-449,-6-2-526,13-13-605,4-2-1143,3-1 3182,2-2 0,1 2 0,0-2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7.4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18059,'-23'78'-113,"5"-12"113,24-48 0,5-4 0,8-7-100,5-4 100,1-3 44,-3-7 80,-3-5 212,-6-9 202,-5-4-146,-5-1 79,-2 1-101,-1 4-314,-3 4-56,-1 5 0,-1 4-280,1 5-371,3 1-1746,0 2-24,11 0 853,8 0-1727,3 0 3295,4 0 0,-16 0 0,0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8.2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68 298 13880,'-20'56'1904,"-1"0"1,-6 32-1737,47-84-11,2-4 23,-1-4 200,-5-8-44,-3-6-22,-7-11 34,-2 0-23,-3-2-303,-1 1 23,-1 4-45,-4 5-56,0 5-382,-1 8-144,3 4-1771,7 2-101,11 2 437,12-2-549,11-3-627,7-4 3193,0-2 964,-3-2 974,-7 1-67,-8-2 347,-9 1-88,-8 2-360,-6 3-593,-3 0-684,-1 4-325,0 0 56,-1 2-45,1 1-179,-1 9-34,1 3 34,5 12 79,4 4-68,7 4 1,1-1-1,1 1 0,-4-2-22,-5-2 11,-5-3 0,-2-6 45,-2-1 100,-2-5-100,-3-3 0,-4-3-23,0-4-22,2-1-179,3-2-359,2-9-235,1-6-639,3-11-246,10-7-1939,22-24 2342,-1 11 1255,16-16 0,-13 19 1322,0 4 404,-1 4-113,-3 6-616,-4 6-190,-7 8-23,-5 6-178,-8 5-483,-4 17 79,-3 11-124,-1 19 0,-2 9 1,-3 4 10,-5 0-201,-5 11-235,5-24-706,1 0-830,7-31-795,2-5 1598,0-5 1,0-1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3.9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39 10440,'-9'0'2879,"2"0"-2162,7 0 2174,0 0-2521,7-3-169,5-1-100,8-2 0,3 1-23,0-1-78,-1 4 0,-2-3 0,-2 4-33,-3-1-46,-3 2-324,-2 0-190,-3-1-203,0 0-67,-2-1-604,0 1-338,0 1 337,-1 0-481,-2 0 1949,-1 0 0,-1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48.8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71 16983,'70'-16'459,"1"-1"1,-5 1 0,-7 3-696,1 9-156,-4 0 44,-8 3 24,-9 1-57,-9 3 157,-8 4 78,-6 4 78,-4 2 68,-4-1 68,-3 0 380,-2 0-11,0-1-23,3 1 2,2-3-181,7-3-235,8-2-101,11-3-269,10-1 0,5 0 12,4-2 122,-2-3 236,-5-2 12,-8-1 111,-9 1 280,-9 1-56,-9 4-77,-6 0-69,-4 2-111,-1 0-68,0 3-10,0 5 44,0 7 56,-1 8 11,-5 9-34,-5 8-89,-5 13 45,-2 10-34,1 11 12,1 6-34,2 4 11,0-2 0,2-6 0,-3-9-168,-2-13 168,-7-12 112,-6-11 380,-8-12 80,-3-9-57,-3-7-100,2-8-67,7-14-203,10-15-145,12-21-348,21-14-245,28-9 273,-9 39 1,9 1-197,31-9 1,7 4-851,-16 12 1,2 2 608,21-5 1,0 4-1762,-21 11 0,-4 4-2356,24-2 4874,-14 2 0,-48 15 0,-7-1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0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19056,'-15'86'45,"4"-9"-79,7-31-33,2-7-11,2-9-4208,7-9 4062,3-8 983,8-7-770,4-4-202,4-12 135,3-7 11,3-11-12,-2-6 3337,-4 4-3258,-7 7 33,-7 7-33,-7 8 0,-3 5-236,-2 2 236,0 12 281,0 3-23,0 12 22,0-2-34,0-2-100,7-4 33,4-6-22,10-4-23,7-4-44,3-3-22,1-5-1,0-8 34,-3-4-45,-3-6 44,-6 0-66,-4 3-12,-4 3-10,-4 5-12,-5 4-224,1 3-259,-2 2-457,1 1-988,0 1-1086,-1 1-3563,-1 5 6577,1 3 0,-2-2 0,1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0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22799,'3'8'-1647,"0"-2"481,-3-6-1120,0 0 0,0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2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0 10686,'-14'0'1927,"3"0"-1456,11 0 548,0 0-851,-10 38 79,7-23-225,-4 28 1,15-36 358,4-2-291,3-3-34,0-1-45,-2-1 34,-2 0 22,-2-4-22,-4-1-12,-2-4 449,-3-4-404,-4 6 57,-1-1-57,-3 5-78,1 2-22,0 0-23,3 1-168,1 0-112,2 1-145,1 2-2623,23 4 180,-11-2 2913,20 0 0,-23-5 0,-2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3.2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65 13218,'3'-1'2264,"-1"0"-1883,-2 1-303,1 19-4318,-1-1 4262,-2 17 849,-3-7-849,-6 1-33,3-11-280,1-2 123,5-13-483,2-2 271,5-14 290,5-6 3482,8-12-3336,5-3 280,2 2 90,3 2-78,2 4-124,2 5-224,-3 8-236,0 6-772,-2 4-1311,-3 3-1009,-8 0 3328,-6 4 0,-7-3 0,-2 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3.8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0 185 15079,'55'-18'935,"-1"0"1,30-8-1127,-70 5-22,-9 11 169,-5 1-226,-3 4 259,-7 1 22,-7 2 124,-7 2-34,-2 8 213,2 7 33,4 12-224,8 6-123,5-1 56,7-2 123,36-2-179,-1-12-336,33-4-471,-10-12-279,4-13-270,0-7-34,-3-16 819,-3-3-124,9-19 1681,-25 13 650,-4 4-818,-27 23-302,-11 16-236,-8 2 459,-4 8-145,-9 9-123,-1 10-203,3 5-178,4-4-90,7-8-22,6-5 22,5-9 0,11-3-12,7-6-144,11-10 88,1-5-32,-2-8 21,3 0 57,-13 13-68,1 2 90,-12 16 347,-1 15-33,1 14-135,-2 19-32,-1 8 99,-2 6-33,-2-1-90,-14 21-123,-4-26-391,-16 10-113,-6-36-1278,-3-12-1837,8-11 3619,9-11 0,16-2 0,5-2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4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7 13364,'0'-3'1905,"0"-1"-1446,0 4-123,-6 64-280,4-38-11,-4 49 56,6-58-79,4-4 203,3-7-225,5-4-67,4-2-259,1-6 91,3-6 112,0-9 67,0-4 56,-2 0 78,-3 7 90,-4 6 123,-5 6-21,-4 4-57,-2 2 425,0 7-212,0 7-303,0 10-66,0 2-103,10 5-133,0-13-168,11-1-415,-2-12-527,4-4-1422,5-11 2711,-2-10 0,-9 6 0,-6-4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4.7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0 17868,'-29'91'467,"-1"1"0,5-1 0,4-4-826,7-18 1,3-4-1088,2-7 1,5-6-684,8 3-1188,3-27 3317,6-11 0,-5-17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5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33 14294,'0'-8'3754,"0"2"-3250,0 6-280,-53 56 112,31 0-560,-33 13-3889,87-45 4046,-11-38 67,32-17 79,-34 9 526,-4 5 280,-6 5 135,-4 6-314,-3 4 560,-2 2-974,0 5-248,0 1-77,4 3-12,17-4-493,3-2-841,17-11-346,-5-4-101,4-10-101,-2-1 1120,-1 3 527,-7 6 280,-6 4 593,-8 6 629,-7 2 189,-5 2-447,-4 2-336,0 4-203,0 3 125,0 3 99,0-2-246,0-1-312,0-3-114,1-2-257,3-2-224,5-2-1143,7-9-1188,7-3 594,5-10 1792,4 5 449,0 0 1211,9 7-1,-16 5 336,1 7-212,-20 9-898,-4 10-268,-2 7 280,0 2 180,0-3 291,0-6-728,0-10-79,0-4-11,0-7-101,0 0-1278,0-6-1131,10-7-1098,-3-5 3507,9-4 0,-10 11 0,-1 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5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37 20076,'8'-21'-45,"2"5"-1255,-2 22-2039,4 9-6319,-2 1 9658,3 2 0,-8-10 0,0-4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4.3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8 11414,'-2'-4'1289,"0"1"156,2 3-1064,12 32 45,-5-13-22,10 26-158,-9-19 101,-2-1-112,2 1-123,0 0-89,-1-2-12,0-2-11,-1-5 0,-1-3 0,-2-3-45,-1-3-448,1-1-313,-1-2-2870,1-2-862,-1-2 4538,0 0 0,-2-1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5.8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14686,'0'5'3171,"0"-1"-3138,0-4-425,85 70 269,-67-34-84,21 12 0,-9 0 28,-54-3 179,-12 0 44,2 0-10,5-6 145,8-4-134,9-7-45,7-6-134,5-8-1929,18-7-2665,-7-4 4728,16-8 0,-19 3 0,-1-3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6.0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12 17319,'-11'-3'2365,"3"1"-1996,8 2-1075,69-3-3524,-6 3 1,3-1 4229,-14 0 0,0-1 0,13 2 0,-16 0 0,-42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3:56.7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95 318 19258,'-52'46'359,"10"-7"-359,42-27-56,0-3-12,4-5 57,7-2-449,8-2-200,9-1 88,1-6 370,2-3 202,-1-4 67,-3 1 326,-3 6 111,-7 3-134,-8 3 773,0 14-1199,15 3-269,-4 0-325,16-5-414,-10-22-1682,23-22 1827,-10-2-158,13-20 695,-17 8 382,-1-6 112,-3-2 673,-4 5 605,-5 8-91,-7 16-190,-7 11-570,-5 10-427,-3 4 369,0 11 68,-2 10 159,-4 18-282,-6 11-157,-4 8-113,-1 2-44,2-2-22,4-7-90,2-9-101,5-5-302,2-17-168,2-5 336,0-12 44,8-2-112,5-8 135,13-3 90,6-7 78,34-6 22,-5 9 281,31-4 67,-9 11 33,8-1 56,3 2-11,1 1-290,-12 1-192,-3 2-224,-39 2-918,-8 0-819,-41 1-3809,-9 0 5804,-14 5 0,13-4 0,0 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03.2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1 471 19269,'65'-44'179,"-3"-3"-179,-19 0 0,-2-3-146,-3 2-122,-8 2-35,-8 4 225,-10 6-90,-7 3 56,-4 6 89,-1 5-55,-4 7 0,-2 6 78,-5 6 0,0 2 33,-2 1-33,0 9 56,-2 5 135,-6 33-35,8-6 12,1 20 34,9-15-23,3 2-1731,43 10 0,9-2-1215,-14-13 341,15 6 0,-3-15 2426,-32-39 0,-13 0 0,-2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04.3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19235,'-2'27'438,"0"3"-349,2-3-66,0 4-1,0-1-11,0-1-11,3-3-33,-2-3-46,4-5-134,-3-5-224,-1-5-201,1-2-438,0-4-560,1-1-661,2-1-1457,-3 0 3754,3 0 0,-4 0 0,1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05.1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12300,'0'6'4213,"0"-1"-3765,0-5-112,0 0-258,2 60 23,-2-38-101,1 47-168,-6-54-414,-4 1-405,-3-3-682,0-2-1312,4-5 2981,3-2 0,4-4 0,1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05.7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1 402 18653,'42'8'134,"0"-4"-134,-6-16-33,2-6-124,6-13-258,-2-4-425,-2-3 235,-7-3 414,-7-2 56,-10-3 135,-8 2 135,-5 4 358,-3 9 67,-2 10-336,-4 11-112,-3 6 57,-6 4 33,-3 10-68,-1 9 90,-2 17 45,2 8 22,2 7 79,6 1 145,2 1-145,5-4-191,2-3-168,3-7-11,11-3 0,6-9 0,10-5-201,4-8-337,0-7-538,0-4-750,2-3-1300,-1-4 3126,-10-5 0,-8 2 0,-11-1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06.3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19414,'23'1'158,"-3"-1"-158,-6-1-23,-2 1-33,0 0 0,-3 6-11,-1 4 44,-4 9-134,-2 3 68,-2 3 66,-3 0-10,-7 2-1,-5-4-78,-5-1-134,1-6 167,3-4 79,4-4 0,5-3 34,4-3 100,2-1 1312,1-1-685,12 3-424,5 0-214,16 3-89,3-2-34,3-1-146,-1-1-683,-7-2-1020,-6 1-3810,-13 0 5659,-4 1 0,-8 0 0,0-1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07.2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21 16221,'-21'40'594,"5"-8"-493,16-22-101,0-4-11,6-1-56,2-2-45,5-2 112,1-1 11,-1-4 34,-2-4 22,-1-6-22,-5-5 22,-2 1 258,-3 0-169,-6 4 80,-4 3-236,-7 4-45,-3 3-34,0 3-469,4 4-551,5 9-1220,6 4-4516,4 2 6835,6-3 0,-4-9 0,4-4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18.8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3 13510,'4'-1'1524,"-1"0"459,-3 1-1378,-7 67-112,3-32-190,-7 55-57,6-48-168,-1-2-78,-1-1 12,1-4-24,0-5-10,2-7-79,0-7-123,2-6 11,1-4-112,0-4-874,0-1-2801,0-1 2062,-1-4-1850,1-2 3788,1-5 0,0 5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5.2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13913,'0'-4'235,"1"1"135,2 5 23,4 9 32,3 8-122,2 12-135,1 6 0,1 4 33,-1 2 147,-2 0-68,-2-2-90,-1-3-55,-2-6-46,0-5-55,-3-9-23,1-7-11,-2-4 0,-1-5-145,1-1-191,-1-1-23,2 0-11,0 0-67,1-5-56,1-6-123,2-7 336,2-5 280,1 1 67,1 1 112,-1 4 168,0 3 136,-1 5 110,-4 4-78,-2 3-256,-1 2 245,0 0-112,3 8 79,5 12-393,-1 0-78,3 8 0,-3-11-33,0-4-259,2-1-560,1-6-627,2-2-773,5-3-1759,-6-1 4011,2 0 0,-11 0 0,0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19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70 14529,'-12'-6'11,"-4"5"12,-8 7-12,-3 5-22,-1 0 11,0 3-23,3-2 12,3-1-123,5-3-90,6-2-213,6-4-124,4-1-424,1-1 962,5 0-234,4-5 122,6-3 34,2-7 101,2-3 11,1 1 112,0-1 203,-1 3 166,-3-1 192,-2 4-23,-3 3-45,-3 2-22,-3 5-168,-1 0-68,-3 2-44,1 0 67,1 0 291,3 0-392,6 4-67,3 5-10,5 5-69,1 6-100,2-2-12,-1 1-22,-3-3 0,0-3-11,-6-2-248,-1-2-1197,-3-1-404,-4-3-1322,-1-1 3182,-4-3 0,0-1 0,0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0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23 120 13420,'9'9'2891,"2"-2"-3362,2-15-145,2-4 123,0-9 224,-3-2 112,-4 2 157,-3 2 22,-3 6 46,-2 3 77,0 5-44,-3 3 112,-4 1-67,-4 1-23,-5 2 12,0 7 100,-1 6 493,-4 23-391,11-8-69,-1 13-111,10-15-11,1-3-124,3-5-22,7-6-302,9-7-729,25-4 0,-6-10-100,13-4-416,-17-7-829,-2-1 2376,-12 5 0,-6 6 0,-12 4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1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239 1 15325,'-57'56'1367,"7"1"-6658,32-5 5672,-2 5-157,3 5 1132,1 3-1278,2 2-78,3-3 11,0-2-11,3-6-179,1-10-439,2-11-1399,2-13-1031,1-11 3048,2-6 0,0-5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1.4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209 1 15471,'-21'51'631,"0"1"0,1-3 0,2-4-373,3 11-135,-2 0-90,2-1-33,0-4-11,1-5-67,1-7-314,1-9-3886,2-7 3170,1-8-876,5-7-1165,0-4 3149,3-3 0,1-1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1.8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74 12680,'0'-8'2925,"0"2"-2522,0 6-123,0 0-179,53-15-101,-23 10-67,42-12-370,-36 14-201,-2 0-506,-1-1-637,-4 1-112,-2 0-91,-5 1 909,-5 0 1075,-3 0 2330,-6 1-806,-4 1-247,-2 0 1614,-2 0-1984,0 3-167,0 7-314,0 7-157,-3 6-213,-1 1-56,0-1-56,0-4-616,3-4-595,1-6-592,0-4-1088,1-3 2947,4-2 0,-3 0 0,2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2.0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19505,'0'-9'-3665,"0"10"393,0 19 3272,0-3 0,0-5 0,0-9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2.3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11941,'25'78'2132,"0"0"1,10-25 0,-12-5-2066,-64 21-55,37-51 44,3-3-56,1-1-135,0-6-381,7-1-111,5-5-841,12-1-750,5-7 2218,13-12 0,-21 8 0,3-7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2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12792,'5'0'3216,"-1"0"-2465,-4 0-751,-3 45-67,2-29-505,-2 34-503,3-45-1077,0-2 1091,0-3 1,0 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2.7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20905,'0'-13'-6925,"0"25"371,0 4 6554,0 12 0,0-22 0,0-3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3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44 15527,'5'48'380,"1"-10"-312,7-37-68,1-2-56,1-8-213,0-5-101,-2-8-101,-3-1 281,-4 3 190,-3 2 44,-2 7 158,-1 3-123,0 4 134,-2 3-112,-5 2-56,-4 11 67,-5 5 22,0 13-33,2 1-101,4 1 11,4-4-179,3-1-347,7-13-12,8-2-852,8-11-592,8-10-1156,-6-1 3127,-2-7 0,-14 8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6.1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17498,'-3'57'-467,"0"0"0,11 10 1,6-10 376,6-22-22,17 15 112,-28-33 135,-5-4 10,-3 1 360,-7 1-124,-7 0-213,-11 0 22,-6-3-156,0-4-68,4-5-302,8-2-796,9-2-929,5-12-1424,4 2 3485,4-11 0,-3 13 0,3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5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22 13891,'8'-12'2072,"-2"3"-1567,-6 9-135,0 0-281,-14-1 202,5 9-134,-13 3-11,9 12-12,-1 2-33,5-1-45,3-2-56,3-6-56,3-3 34,0-4-158,0-4 46,0-1 56,3-3-169,3 0-33,3-1-89,3 0 32,1-1 124,0-6 12,1 0 201,-4-6 11,-1 4 78,-5 3 214,-1 3 806,-2 3-762,1 0-134,1 2-146,4 5-33,0 0-23,2 5-11,-1-4-33,0-1-203,0-3-559,0-2-325,0-1-404,3-1-1087,1-2-986,-4-3 3597,2-3 0,-9 2 0,1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3.4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16075,'9'29'919,"-2"-5"-650,-7-19-157,0-3-112,0 0 0,4-2-392,4 0-325,9-2-90,6-6 415,3-3 392,-1-3 124,-3 1 234,-6 5 135,-5 4 146,-6 2 55,-3 2-167,-2 0-258,1 2-134,0 2-102,2 2-33,-1 1-369,5-1-595,0-4-291,7 0-1547,-1-2-2229,0 0 5031,-2-3 0,-6 3 0,-2-3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3.8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31 17633,'-3'44'1737,"5"-8"-2085,10-33-178,7-1-382,9-2-122,3-5 178,-1-6 393,2-6 313,-3-5 146,-3 1 269,-6 2 134,-5 8 157,-6 4 57,-2 5 234,-3 3-458,2 12-1,1 12 538,5 52-493,-3-8-208,-3-19 1,-1 1 184,-1 23-212,-2-6-56,-2-10-112,-21 10-124,-4-23-549,-26 5-1277,-2-26-2376,10-11 4292,3-5 0,26-8 0,4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8.7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289 1 15952,'-41'57'605,"0"1"0,2-1 0,6-1-44,6 37-393,14-43 0,0 0-118,1 4 1,0-1-359,2 0 0,1-2 263,-6 46 11,3-12-134,6-15-258,2-14-683,2-14 57,2-16-607,0-12-548,0-9 2207,0-10 0,0 3 0,0-3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5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 12848,'-8'57'684,"6"-9"-471,9-38 56,6-3-269,4-1 0,6-2-146,2-3 146,0 1 45,-5-2 22,-5 0 79,-7-6 257,-5-2-123,-2-5-246,-1-1-34,-3 4-12,-2 1-301,-2 4-90,0 3-561,2 0-426,3 2 1390,1 0 0,1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5.4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 15538,'-32'84'1076,"5"-8"-785,16-27-45,4-3-167,2-2-57,3-6-22,1-7-67,1-6-101,0-9-505,0-4-324,0-8-202,0-2 635,0-2 0,0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5.9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159 97 12165,'0'-5'2185,"0"1"-1894,0 4-257,-34-8-12,14 8-22,-28-2 22,26 12-66,4 2 21,7-3-223,6-3-247,4-4-101,1-1-246,16-3 381,7-17 459,7 4 212,-1-14 281,-11 12 359,-3 1-12,-4 7-134,-5 2-202,-2 5 101,0 1-145,3 1 145,5 8-56,6 5-168,5 10-269,4 3-89,2-1-23,1-3-45,-3-3-3104,-1 2-1726,-13-13 4875,-2 4 0,-11-12 0,0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6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46 12053,'6'-4'1681,"-1"1"-1468,-5 3 100,0 0-279,0-13 179,0 9-79,0-10-123,0 13-436,0 1 324,0 5 67,0-3 12,0 5 22,0-5 33,0-1 57,3 0-12,-1-1-44,4 0 0,-1-5 33,-2 0 146,-1-3 33,-2 3-246,0 3-694,0 2-584,0 7-962,0 5 2240,2 2 0,-1-3 0,1-7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7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 13184,'2'-1'1614,"0"0"-146,-2 1-1165,2 62-236,-1-25 112,1 51-33,-2-41-146,0-2-45,0-5-762,-2-5-739,-1-10-1524,1-12 3070,0-6 0,2-7 0,0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7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78 16647,'48'-22'285,"-1"1"1,34-14-151,-54 35-46,-5 4-89,-8 4 0,-8 5-89,-3 4 55,-3 0 23,-4 1 11,-8-2-123,-6 0-168,-7-2-315,1-2-323,3-4-304,3-3-2902,5-2 4135,6-2 0,2-1 0,5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8.1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15627,'66'26'-403,"-9"-6"190,-37-20-314,-1-7-223,-3-3 21,-3-7 147,-7-3 503,-3 2 79,-3 1 448,-4 3 337,-4 6-471,-6 3 122,-4 4 12,0 3-44,1 11-168,-2 6 133,5 14-156,2 3-56,6 1-135,3-1 1,3-7-23,5-4-79,8-8-940,22-6 156,0-6-247,11-7-279,-8-9-482,-1-8-426,2-10 460,-13 5 1837,-5 1 0,-16 14 0,-2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6.0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11123,'3'-3'5569,"2"7"-5054,-3 2-224,3 4-89,-1-4-168,0-3-34,0-2-68,0-1-32,0 0-304,1 0-66,3 0-1,2 0 135,2 0 325,5-2 22,-5 2 168,1-2 191,-8 2-45,-2 0 157,-1 0-213,0 0-79,1 0-67,0 0-89,1 2-113,2 2-279,-1 0-471,4 1-247,-2-4-783,3-1-181,2 0-795,-3 0 2835,0 0 0,-6 0 0,0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8.3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11448,'16'-2'4672,"-4"0"-4493,-12 2-123,3 0 0,4 0-56,8 0-67,5 0-34,9-1 90,4 1-11,3-1-404,1 1-527,-3 0-1276,-5 0-3676,-13 0 5905,-5 0 0,-10 0 0,-1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8.9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55 18798,'91'-9'-1624,"-9"-1"-663,-39 2-1600,0-3 3887,-15 3 0,-8 2 0,-15 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9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17543,'-14'42'146,"2"-4"-247,8-14 101,2-2-1154,21 0 941,-4-11 202,17-4 11,-12-17 33,-2-7 23,-6-4 292,-4-17-348,-4 17-33,-4-8 33,-4 23-292,0 3-515,1 3-280,1 0-470,2 4-292,0 2-22,4 5 1871,7-4 0,-4-1 0,3-6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9.4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15795,'21'16'785,"-5"-2"-751,-16-9 89,0-2-67,0-2-258,4-1-1120,23-5 705,-6-2 91,19-2-5995,-1-1 6521,-20 6 0,7 0 0,-25 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29.9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13577,'9'0'2767,"-1"0"-2598,-8 0 1029,0 0-1052,1 19 0,-1-7 67,1 15-123,-1-13-79,0-3 0,0-4-22,0-2-79,0-3-202,0-1-1400,29-26 1715,6-5 280,8-4 234,-10 7 327,-23 24-618,-5 1-100,-2 2-46,-3 2-32,2 3-35,1 4-10,1 2-1,2-1-11,-1-1 12,0-3-23,-1-1 22,-2 0-11,5-4-11,0 0-22,6-1 11,3 0-34,3 0 34,4-2 11,-1-2 78,7-2-22,-11 2 11,4 0-44,-13 3-23,1 1 0,-1 0-56,0 0-706,1 0-784,2 0-852,3 0 2398,1 0 0,-5 0 0,-4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30.4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19224,'-12'16'213,"2"1"-191,4-1-22,2-1-11,3-3-56,1 0-45,1-6-23,7-2-100,5-3 45,9-1 145,3 0-33,4-3 55,-1-4 12,1-3 11,-1-2 34,-1 3-12,-3 0 56,-5 4-22,-3 0-11,-2 3-22,-6 1-23,1 0 0,-4 1 0,-1 0 0,0 0 44,-2 0 920,-1 0-729,0 2-123,-1 6-44,0 2-35,0 7-22,0 0 1,0-1-12,0 0 11,0-1-22,3-3-169,8-3-380,9-5-471,10-1-1826,7-3-3295,-10-5 6152,-1-2 0,-18 2 0,-2-2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30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88 19751,'62'29'45,"-7"-5"-180,-24-24-21,-2-2-181,-1-7-268,-4-4-101,-5-8-325,-5-2 336,-5 0 695,-5 2 258,-3 5 269,-2 8 22,-8 4 124,-4 9-35,-7 10 68,-1 13-90,7 13-201,5 7-247,6 9-168,17-1-56,14 1-874,25-8-2319,-5-21 3249,6-9 0,-33-18 0,-2-1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38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69 16008,'-8'-2'79,"2"0"-180,6 2 56,0 0-11,0 8-22,0 1 10,0 6 12,0-4 45,0-4-45,0-4-134,0-1 134,3-2 22,2 0 23,5 0-280,2-6 212,0-7 79,-1-6 12,-5-5 32,-2 4 192,-3 4-12,-1 4 67,0 7-246,0 0-4023,0 5 1334,2 0 2644,1 0 0,-1 0 0,1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3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0 15728,'7'48'785,"-1"3"-628,-6 0-90,-4 3 11,-2-1-78,-5-2 34,-1-7-34,-1-6-11,4-9 11,0-7 11,4-8-11,2-6-45,2-3-67,1-4-404,0-1 326,1-7-23,6-5 112,4-9 68,7-1 21,-2 1 12,0 5 0,-4 4 12,-3 5 77,-2 4 23,0 2 90,1 1 167,3 4-88,-2 4-23,1 6-79,0 4-34,-2 1-55,0-1-34,2 5-56,-2-9-34,3 3-626,-1-9-808,1-4-1087,4 0-1479,-4-3 4034,4-1 0,-10 0 0,0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4.0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14271,'-33'32'112,"6"-6"624,24-15-837,1-3 295,2-4-586,0-1-258,0-3 650,5 1 449,1-1-416,5 0 79,-1-2 91,-2 1 166,-2-2 135,-2 2-67,-2 1 560,-1 0-873,0 4-113,0 2-11,3 2-23,-1-1-10,2-4-191,1 0-381,1-3 156,3 2-1411,13-2 1054,-4-5 257,10-2 504,-10-2 45,-2-2 448,-4 5 225,-4 1 200,-5 2-144,-1 1 895,-3 1-1478,2 1-79,1 2-56,3 0 1,2 1-12,1-2-12,4 1-268,2-2-493,5 0 45,2 0 101,5 0 279,-3-5 101,-1 1 147,-7-2 55,-4 2 45,-8 3-23,-2 0-144,-2 1-214,2 0-471,2 0-3809,6 0 4661,-2 0 0,0 0 0,-5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6.4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21 322 15258,'-9'55'918,"3"-6"-783,1-24 67,4-5-202,1-6-56,0-6-34,5-2-22,4-5-12,6 0-212,3-5-201,4-9-102,1-10-145,3-10-147,-2-7 461,-2-3 235,-3-3 235,-5 0 33,-3 0 35,-6 2 55,-2 1 224,-3 4 326,0 6 10,-1 9-22,-1 9-291,-1 8-112,0 5 111,0 2 337,0 6-146,-1 12-56,1 11-88,-1 12-58,2 6-78,0 2-134,2 0-90,0-2 11,0-5-67,0-6-11,0-6-45,0-8-191,0-3-470,2-7-841,2-4-2755,6-3-898,-4-3 5211,3-2 0,-7 0 0,0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4.4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81 276 15123,'-45'24'1804,"10"-4"-1804,34-11 157,1-3-157,5-1-246,9-2-169,7-1-425,10-2-57,2-5 606,2-7 55,0-8 1,-2-9 235,-2-5 34,-4-7-12,-3-1 46,-6-1 234,-2 4 292,-6 9 908,-5 2-819,-3 16-246,-2 2-57,0 10-76,-6 2 9,-4 14 68,-8 12 45,-3 17-112,-2 8-57,2 0-122,3 16-135,8-22-11,4 6-359,6-29-67,1-7-403,5-6-584,5-6-581,8-3-2096,-2-2 4101,1-6 0,-11 5 0,-1-6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4.9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15146,'5'-6'2756,"0"2"-2341,-5 4 22,0 0-370,0 51-45,0-24-22,0 42 0,0-38-33,0-1-147,0-4-156,1-4-101,2-7-90,3-4 91,1-4-58,3-3 293,-1-1 201,3-1 33,0-2 1,0 1 67,1-1 168,-2 0 683,5 0-627,-4 0-100,6 0-102,-2-3-34,2-2-77,3-5-1,-1-3-11,-2-1-45,-3-1 34,-3 2 33,-4 1 12,-5 4-34,-1 1 0,-2 5 0,-2 1 201,-3 1-66,-5 0-23,-4 0 11,1 7-22,2 4 280,4 19-123,4-6-90,9 10-112,9-11-56,15-2-336,11-6-561,12-7-1613,9-5-7321,-15-3 9796,-1 0 1,-32 0-1,-3 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5.8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0 11481,'-11'0'3082,"3"0"-2466,8 0-100,0 0-158,-29 52-89,18-26 112,-22 39-146,28-41-235,2-6 0,2-5-33,1-6 33,0-4-740,0-2 146,3-1-750,12-11 795,0 0 415,9-10 134,-6 4 22,-1 4 68,-1 3 302,-6 4 33,-1 3 91,-3 1-68,-2 2 134,1 0 13,1 0-114,-1 3-167,3 4-79,1 2-56,0 2-56,0-3-43,4 0-58,-3-4-22,6-1-34,-4-3-134,5 0-426,3 0-325,2-6 325,4-2 516,-2-4 78,-2 2 224,-6 4 123,-8 3-21,-3 2 21,-5 1-78,0 0-269,5 0-23,2 0-570,5 0-125,2 2-391,3 0-1412,1 0-908,-4-1 3429,-3-1 0,-7 0 0,-2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5.9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13050,'10'56'-1815,"5"-21"1815,1-46 0,-4-2 0,-8 6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6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 19325,'10'-16'-1412,"-1"10"269,-1 21 56,4 4-772,5 1-1728,-3-9 3587,2-2 0,-11-7 0,0-1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6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0 13465,'0'4'3809,"-28"26"-3876,20-16-22,-23 25 10,29-18 79,0 2-33,2 0 21,0-1-44,4 1 23,3-3 33,3-1 11,0-4-11,-4-3-11,-3-4-23,-2-3 34,-1 0 67,0 0 146,-3 0-157,-4 1-56,-2-3-414,-4 0-360,7-2-369,1-5-459,9-7-45,9-6 471,10-8-12,12-3 683,3-2 2120,18-12 9,-19 13 292,5-5-358,-25 19-471,-7 6-326,-5 4-212,-3 3-55,-2 2-438,0 8 134,0 6-78,0 10-22,0 4-12,0 2-67,4 0-11,1-2 11,2-2-11,0-2 0,-4-8-22,-1-1-56,-2-6-34,0-1 112,0-2-12,-3-1 12,-2-2-459,-6-1-471,5-10-773,-1-9-1043,7-12-3002,4 2 5748,4 0 0,-2 16 0,1 4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7.2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31 16243,'31'35'2600,"-2"-7"-2633,-16-27-259,10-1-223,12-7 246,11-2 190,11-7 79,6 0 0,1 3 45,-3 0 247,-8 5 10,-10 2-55,-13 2-68,-12 3 112,-10 0 56,-5 1-189,-3 0 55,-6 0-12,-7 9-100,-8 2-11,-6 11-12,0-1-11,2 2 0,3 0-33,4 1-34,5 2-34,5 1 23,5 0-11,2 1-57,1 1 1,0 0 56,3 4 22,1 1 0,2 3 11,0 2 0,-4 18 0,0-12 34,-2 12 750,-57 12-705,27-40-67,-48 20-12,43-48-11,2-8-505,6-13-312,11-18-494,7-20-2600,7 10 3911,12-1 0,-7 31 0,7 5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7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184 279 12927,'1'-8'1748,"0"2"-1232,-1 6 368,0 0-637,-56 18-135,31 0-11,-43 18 56,50-5-90,7-1 34,5-2 123,4-6-146,2-6-44,9-8-34,5-4-11,13-4-68,6-13 1,7-8-12,2-16 46,2-6 44,0-7 11,12-32 78,-18 19 203,2-18 156,-25 41 112,-9 12-336,-3 16-56,-3 7 45,-2 5 134,-22 30-32,-1 1-2,-21 33-190,7-5-123,6 2-56,7-2 23,14-7-416,6-5-301,10-8-584,12-9-5019,33-10 1311,-13-10 5042,17-12 0,-39 1 0,-5-4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4:58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42 339 16008,'-23'20'3238,"5"-2"-3249,18-13-302,0-1-135,5-2 22,5-1 201,7-1 225,3 0 0,-3 0 23,-3 0 246,-5 0 269,-4 0 134,-3 2-313,-1 6 10,1 11-346,1-2-23,3 6 0,1-12-314,3-2-67,3-6-179,7-1-449,5-6-414,8-11 549,6-9 415,3-15 459,2-6 213,1-8 101,-4-4-57,-2-4 326,-8 2 313,-8 9-33,-6 11-235,-9 17-337,-4 11-112,-3 8 68,-1 11 268,0 10-123,-3 16-56,-4 12-157,-4 7-156,-4 3-12,0-2-11,1-5-22,3-5-550,2-1-256,6-18-136,0-3 337,3-18-192,0-3 539,2-11 280,3-2 347,3-9 23,5 3-79,0 1-122,5 2-1,3 1-123,6 1-34,5 3-11,7 1-45,4 2-33,14-1 78,-18 4 0,1 0 78,-28 3 169,-7 1 21,-5 0-21,0 0 89,-7 0-33,-2 2 78,-7 6 33,-2 8-280,6 0 23,1 3-90,9-6 57,1-1-68,1 2 11,5-3-22,5 3-11,15 6-34,-4-5 0,9 6-11,-11-7-1076,3-2-1961,-7-5 3048,-2-3 0,-10-4 0,0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16.4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7 24575,'0'-4'0,"0"2"0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6.8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9 13790,'0'-5'1893,"0"1"438,0 4-1961,-10 66-79,3-23-84,0 6 1,0 2 60,-1 8-156,3 1-55,2-9-57,2-7-22,1-9-35,0-11-335,0-8-482,0-8-336,1-5-594,4-2-706,5-1-1950,-1-5 4460,1-2 0,-7 0 0,0 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7.5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267 329 10137,'-5'-9'2375,"1"2"-2151,4 7 124,0 0-270,-38-7 248,23 5 21,-31-5-146,33 13-145,-3 4-45,-1 10-11,-2 6-11,-2 5 0,0 4-22,2-1-23,4 0-45,5-2 45,5-4 22,3 0 34,5-5-78,8-4-1,9-8 57,10-5-45,6-5 67,4-18-292,0-9-111,2-22 268,-4-10 124,-14 10 0,-2-2 123,6-27-73,-11 27 0,-2 1 174,-3-12-23,-5 8 158,-4 11 123,-3 11-169,0 13 315,0 9-550,-2 6-67,-1 8 67,-4 13 124,-3 12-12,0 18-78,0 9 100,0 8-168,6-14 1,1 0-34,0 27-44,1 18-427,4-42-1893,17-5-224,-9-25 2588,14-2 0,-19-22 0,-1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7.9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29 200 13409,'5'4'1098,"-1"-1"-1098,-4-3-1356,0 0 113,51-46 928,-31 23-323,38-38-80,-47 37 562,-5 3 156,-3 6 269,-3 5-56,-8 6 369,-5 1 416,-12 9 268,-2 11-493,-3 13-336,2 15 168,4 6-269,6 3-123,9-2-67,5-6-68,11-8-67,11-9-11,16-10-179,16-10-3261,49-20-191,-39-4 3631,24-16 0,-68 17 0,-5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8.0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17 13252,'0'-9'2611,"0"2"-2365,-52 70-44,33-32-169,-36 49-33,49-51-67,5-7-347,9-8-415,11-7-157,13-5-1805,14-16 2791,-8 1 0,-11-3 0,-15 6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8.2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14607,'-3'84'1345,"0"-13"-1345,-2-45-269,3-10-459,2-8-2017,23-15 2745,-5-19 0,9 11 0,-15-9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8.4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16692,'-19'25'-1513,"8"-5"0,14-18 1,3-1-1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8.7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0 16647,'-13'63'-314,"0"-1"0,-1-4 1,10-10 246,24-22 67,-5 2 0,-6 1 33,-6-1 46,-4 2 10,-11-2 79,-5-2 34,-10-6-169,0-4-33,3-9-156,8-3-1156,7-10-1881,6-14-2431,7-2 5624,6-11 0,-3 19 0,2 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8.8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0 15896,'-4'69'-1762,"2"-22"0,10-61 0,-3-1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8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12400,'0'0'0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5:59.5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20 15639,'-23'65'-210,"1"-1"1,2-5 0,14-16 18,25-35-190,10-6 381,0-6 12,-2-9 21,-6-8 135,-7-7-45,-7-3 136,-4 2 133,-3 3-123,0 6-101,0 7-157,-1 5-11,1 4-504,-1 2-740,1 0-582,6 1 302,8-2-953,10-1-88,9 1 2565,3 0 269,-3 2 2016,-2 1-795,-8 0-291,-5 2-359,-6 6-122,-4 5 88,-5 8-77,0 3-180,-2 0-67,1-2-135,2-5-156,4-8-147,3-4 68,6-6-112,5-14-33,23-23 44,-8 0 403,13-11 360,-17 24 21,-4 9-402,-3 8-326,1 14-67,-10 14-1087,2 13-3104,-15-4 4191,0-4 0,-4-16 0,0-5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0.2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1 17263,'-18'97'123,"2"-6"-123,6-29-44,2 2-572,0 0-908,2-2-2745,2-24 4269,0-9 0,3-25 0,0-3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7.1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1 248 12546,'6'-3'5031,"-1"1"-4358,-5 2-360,0 0-190,34-1 34,-18-1-112,28-5-45,-26-3-90,1-5-369,0-3-270,-2-3-234,-2-1 235,-3-1 89,-5 0 314,-4 0 11,-2 0-145,-1 2 459,-5 4 459,-10 5 1,1 8 89,-9 15 291,9 13 112,0 18-256,5 7-92,4 6-156,3 1-201,2-2-225,5-5-3414,6-6 3303,8-7-315,9-11-581,3-9-1727,4-8-2924,-7-6 5636,0-6 0,-19 3 0,-1-3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0.8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1 158 14663,'50'-37'-1027,"1"0"0,-1 4 0,-1 8-26,28 11 1059,-26 7 0,2 9 716,-1 25 1,-4 7 307,25-1 13,-23 51-191,-56-48-281,-3-5-202,-5-6-100,1-8-123,4-5-113,3-8-33,4-2-548,1-4-864,1-9 617,0-8-270,10-9 550,6-4 21,13 1 472,6 3 22,4 1 482,1 6 448,-1 4 0,-2 7-337,-3 4 13,-1 4-169,-1 2-191,-1 0-22,-4 0-78,2 4 78,-4 0 23,2 2 22,-1-2-23,-1-2-78,-1-1-67,-2-1-45,10-3-56,-9-6 0,5-5-202,-13-5-291,-7 0-112,-4 3 146,-3 4 425,-3 6 68,-23 11 156,3 13 113,-19 16 168,14 10-158,7 8 34,10 0-55,6-2-180,11-5-79,13-10-33,14-12-1333,50-12-863,-15-21-4000,9-5 6196,-35-13 0,-30 14 0,-5 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1.1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0 255 17398,'47'-19'-544,"-1"-1"1,36-18 531,-39 4-402,-9 2 224,-8 4 10,-13 3-256,-6 5 436,-10 3-45,-14 5 45,-9 5 134,-16 5 650,-5 20-122,-2 14 77,5 25-66,9 13-102,14 11-134,12 2-281,17-5-111,18-11-45,21-21-325,22-21-1288,16-14-2724,-18-19 4337,-3-7 0,-42 4 0,-6-3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2.8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273 31 16210,'-83'-21'303,"12"11"-281,52 23-22,1 9-67,5 3-79,4 1-56,5 2-11,3 0 57,2 1 133,9 0 1,5 0 22,10-2 22,1 0-11,-3-2-11,-3-3 23,-7-2-1,-7-3 23,-2-1 33,-6 1-44,-8-1 56,-6 0-23,-26-2-67,10-7-146,-12-2-671,19-16-1727,9-5-1849,7-6 4393,7 1 0,2 13 0,0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3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150 292 12827,'-39'41'482,"-1"1"0,-21 34-176,54-32-183,5-3 58,4-6-125,8-9 18,5-9-74,10-9 132,4-5-132,2-6-470,1-12 11,-3-9 459,-3-14 22,-3-3 23,-6 2 168,-3 6 436,-4 9-43,-3 10-180,-3 6-214,-2 4 270,-2 3-392,0 10 22,2 0-33,2 7-79,4-3-56,5-4 22,3-5-303,7-2-570,5-4-449,9-9-392,5-9 1199,2-8 90,0 0 459,-4 2 145,-5 7 461,-9 5 66,-8 7 11,-10 4 23,-4 3-235,-4 0-147,0 4-188,0 1-92,0 4-10,0-3 56,0-1-12,0-4-78,3-1 190,4 0-78,8 0-78,6 0-34,8 0 11,4 0 0,5-2-11,2-1-22,4-2 11,0-3 11,2-3 45,0-5-45,1-2 11,-3-4 56,14-16-22,-20 9 33,7-12-78,-25 13-89,-7-7 66,-6 11 1,-4 0-12,-16 16 12,-7 5 22,-17 19 134,-6 11 236,-1 22 101,5 9-113,12 7 180,13 1-225,10-1-178,56 9-191,2-33-676,-3-18 1,5-8-1745,40-15-4976,-23-12 7452,-11-6 0,-43 4 0,-6 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5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 16502,'-12'59'-1535,"0"0"0,-9 37-1379,18-83 2914,1-6 0,2-7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5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10877,'47'24'-1498,"-13"-8"0,-28-8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5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1 12244,'-12'93'3495,"3"-18"-3271,7-71-123,2-2 78,0-2-89,11-3-90,5-7-90,16-6-78,4-6 135,5 0 33,-1 3-23,-4 8-3503,-8 4 3526,-7 5 67,-6 6 12,-6 7-2281,-3 7 2314,-4 7 23,-1 2-22,-1-2 2222,0-3-2459,0-7-447,1-7-123,8-11 2180,10-17-5015,1-3 3529,6-11 0,-16 18 0,-1 3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5.6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70 0 14540,'4'70'1102,"1"0"0,-1-15 0,-4-2-1102,-12 8 0,-3-4 0,-7 18-79,6-11-705,5-15-616,6-14-1279,4-18-3360,1-9 6039,0-16 0,0 6 0,0-7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6.2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1 159 18451,'90'9'-201,"-6"-7"-237,-25-20 124,-3-4-134,-3-2 135,12-25 402,-38 28-89,-4-14 34,-42 34 44,-11 7 169,-5 12 55,0 12-33,2 13-33,4 7-1,8 3-112,10 0-123,6-3 0,11-8-134,12-10-34,11-13-281,16-10 91,5-12-516,4-14-67,0-9 167,-1-14 371,-4-2 369,-3-3 34,-7 5 56,-7 5 269,-12 11 169,-10 9-158,-6 9 56,-4 8-179,-6 9-23,0 2-11,-5 3-133,4-5-2,4-6 57,2-3 291,1-2-313,24-6-79,-2-3-79,25-8-504,-6 1-279,3 3-1222,0 6-1401,-16 4 3485,-7 3 0,-16 0 0,-3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6.4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16726,'-6'66'403,"0"0"0,0-3 0,0-2-403,-6 28-33,3-1-494,4-4-493,2-11-167,3-12-741,0-15-1142,3-16-1366,0-15 4436,2-16 0,-3-1 0,-1-4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7.9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17 12815,'-9'-7'594,"2"2"56,7 5-460,0 0-179,-40-5 12,25 10 10,-30 0-22,35 11 45,3 5 12,1 2-68,4 1-56,1-2-23,1-3 34,0-5 34,4-4 0,4-4-90,6-4-134,3-1-258,3-1-79,1-6 292,-1-1 280,0-7 0,-3 2 34,-5 4 89,-4 3 258,-4 4 169,-3 1 189,2 1-134,-3 10-190,1 7 21,-1 14 102,0 7 0,0 9 168,0 5-157,-2 7-224,-3 3-179,-2 2-124,-1-3-22,1-5-33,3-10-404,2-11-841,2-10-1019,0-12-1535,0-7 3832,0-5 0,0-2 0,0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6.7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20233,'88'-8'-56,"-13"7"-12,-52 29 57,-6 1-112,-9 1 123,-60 23 0,38-30 0,-41 14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7.0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17913,'19'86'908,"-4"-11"-852,-15-48-56,0-6 11,0-7 34,0-8-34,0-3-11,0-3-762,0-15-414,0-6-91,7-15 404,6-2 326,10 4 290,7 3 247,3 7 269,2 5 706,15 16 0,2 5-650,-7 0-56,47 14-213,-76-6-56,-3 0-45,-2-3-201,-2-3-259,-2-2 102,-3-2 403,-1 0 101,-1 0 134,-1 0-918,-6 0-1604,-3 0-3886,-3 0 6173,1 0 0,5 0 0,2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7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15 707 16524,'-8'8'2241,"2"0"-1916,6-8 146,0 0-471,7 12 0,3-9 89,7 9-66,2-12-12,0-6-11,-2-5-123,-1-7-169,-7-4-190,-3-3 157,-4 0 303,-2-1-23,-9 3-33,-1 4 78,-8 9 33,0 4 79,0 12 79,2 13 44,3 14-45,4 18-22,5 5-134,2-1-34,12-7-67,9-12-79,17-18-190,14-9-45,11-22-381,7-17-269,-17-8 1,0-6 676,-12 7 1,-2-3-50,11-13 1,-2-3 71,-17 14 1,-3 0-191,-2-3 0,-1-1 151,-2-1 1,-3-1 369,10-47 504,-11 11 2678,-9 11-2600,-6 36 91,-12 18 726,-2 43-984,-12 20-191,0 25 11,2 18 34,4 9-185,11-44 0,1-1-1769,2 0 0,1-1 1685,-1 41-190,4-17-594,4-17-1020,7-21-1098,2-17-2600,0-11 5502,-4-15 0,-7 5 0,-1-5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8.1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88 18451,'83'-14'-3277,"1"1"0,-6 0 0,-11 0 1119,-19-3 2158,-13 3 0,-25 9 0,-6 2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8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0 17767,'-44'88'1558,"10"-16"-1502,29-53-56,3-7-34,2-5-123,0-4 57,10-2 100,4-1 11,12 0 11,1-2-11,0 1 1,-4-1 44,-3 1 100,-5 1 47,7 1-215,-10-1-67,8 1-481,-14-1-5860,19-16 784,-14 4 5636,12-14 0,-19 17 0,-2 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8.8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19482,'18'95'919,"-4"-3"-819,-14-18-77,-4-1-23,0-7-11,-3-13-23,3-15-56,2-14-279,2-13-113,0-6 224,5-6-22,7-11-17,25-18 0,8-1 757,17 3-410,-13 7 0,-3 11 96,-5 32 22,-27 26-11,-10-9 168,-4-1-101,-9-1-56,-7-5-101,-10-3-67,-2-6-56,2-9-280,4-7-415,7-6-829,7-14-1221,4-9-2543,4-4 5344,2-4 0,-1 18 0,1 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9.0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55 0 19381,'-12'77'-888,"0"-1"0,1 1 0,4-22 0,2-4-530,-3 33 1,11-23 1417,16-59 0,-8-2 0,-3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09.3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0 133 16793,'92'8'1378,"-15"-2"-1176,-49-6-157,-4-7-45,-4-3-124,-5-9-21,-8-1-192,-3-3-33,-6 1 57,-11 2 313,-6 5 56,-12 7 11,-3 5 146,0 16 370,0 9-23,4 19 78,6 9-4610,63 33 0,17 1 3972,-21-29 0,23 23 0,-4-21 0,-38-62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1.5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22 12546,'5'-12'2533,"-1"3"-2130,-4 79-134,-1-24-225,0 5 1,-1 3-22,-3 8 89,-3-3 134,-1-5-212,0-8-12,-1-12 0,3-10-10,2-10 10,1-9-11,3-3-11,1-2-437,0-6 314,2-7-22,8-12 145,6-5 44,10 0 1,5 0 67,5 6 67,3 1 202,-2 5-33,-1 8-1,-8 5-168,-5 4 303,-2 26-325,-12-2 124,-1 22-102,-8-11-112,-8-2-22,-4-4 33,-20 2-78,7-13-269,-6-2-336,12-12-773,6-5 101,5-9-819,4-4-1254,6-3 3350,8-1 0,-6 12 0,6 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2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9 258 17374,'-2'94'246,"1"-15"257,-3-52-604,2-9 252,2-5-487,2-9 43,8-1-413,5-3-12,11-3 91,2-8 123,5-4 246,-1-9 258,-2 0 78,-5 3 438,-6 6 134,-9 6 134,-3 6-134,-6 2 23,0 13-181,-1 7-212,0 12-89,1 3-135,2-4-23,3-6-44,4-6 11,3-9-235,6-3-291,3-5-136,9-10-189,3-10-124,4-16-168,2-11-885,0-11 493,-12 8 0,0-3 414,13-28 1121,-17 27 0,-1 3 1636,0-3 180,-7 18-607,-9 20 46,-4 16-78,-3 22 470,-13 56-1289,1-1-407,1-19 0,-1 1 173,-5 30-124,0-3-124,5-11-682,1-16-528,7-17-1176,-1-20-4269,5-11 6779,-1-17 0,1-4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8.1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74 14563,'-5'3'3036,"1"-1"-2385,4-2-1123,65-8-625,-29-3-1010,53-9-3137,-59 5 5244,-4 0 0,-20 10 0,-1 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2.2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0 168 19493,'55'-29'-68,"-1"-1"1,0 3 0,-1 3-3675,36-4-2925,-26 11 6667,-12 7 0,-37 8 0,-6 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3.8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1 394 17834,'86'-18'158,"-12"-6"-271,-45-14-200,-1-3-191,-5-1-101,-5-1 145,-8 1 191,-5 3 157,-5 5 112,0 6 146,-3 9-34,-1 5 0,-1 7-112,1 4-23,3 2 23,0 1 202,1 10 79,-2 13 66,1 19-202,-1 13-21,0 10-1,0-1-101,1 1-22,1-7-45,4-6-212,9-7-360,8-9-1008,26-7-850,-4-15-3016,3-9 5491,-15-17 0,-21 5 0,-2-4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4.1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51 14563,'-16'52'-12,"1"-1"1,3 30-11,30-72 11,17-6-57,-1-3-55,0-13-616,-5-3 223,-8-14 303,-10-1-593,-5-1 806,-13 1 325,-10 2 67,-10 4 134,-10 6 584,-10 7-1110,16 6-90,2 4-727,21 5-327,6 5-480,13 2-707,1 0 2331,14-4 0,-14-4 0,1-2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4.5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13432,'40'73'2341,"-5"-13"-2307,-19-47 22,1-4-12,4-5-178,14-2-90,-4-9-190,10-4-136,-11-9 416,-4-1 122,-4 2 12,-5 5 12,-5 4 77,-4 6 90,-4 2 35,2 2 223,-1 9-12,5 2 46,1 9-135,5-4-33,3 0 22,0-6-68,4-5-33,0-3-67,4-2-123,0-11-34,1-7-45,1-14-112,-5-4-201,-2-1-561,-7 6 67,-5 6-414,-3 10-1546,-5 9 2812,0 4 0,-2 2 0,0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4.8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0 11885,'-7'51'431,"0"-1"1,-2 45-332,7-26-100,2 3 0,0-3-772,0-3-5550,0-13 5403,0-13 289,0-19 630,0-11 0,0-9 0,0-1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5.1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94 16658,'47'-26'336,"1"0"0,33-16-336,-44 47-56,-8 9 12,-10 10 44,-8 11 0,-7 6 100,-12 5-77,-12 2-23,-14-2-3795,-10-6 2663,-1-11-370,3-13-951,15-9 2453,9-9 0,13 2 0,4-2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5.5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0 211 16681,'64'44'-482,"-7"-14"-134,-30-46 33,2-11-470,-1-9 89,-4-4-448,-7 0-90,-7 0 1502,-6 6 1312,-4 6-360,-3 13-336,-6 6 147,-8 10 233,-6 17-121,-3 13-327,1 20-121,4 11-259,10 1-157,4-1-22,6-11-304,14-11-278,6-16-405,17-11-794,7-10-819,-10-13 2611,-1-5 0,-22 2 0,-3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5.7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65 12434,'4'0'3339,"-1"0"-3216,-3 0-134,-12 34 11,9-26 0,-9 26 0,16-39-134,7-8-314,10-7 201,9-6 180,6 0 56,3 4-248,1 6-1062,1 8-842,-2 4 2163,-15 4 0,-8 0 0,-14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6.1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313 0 13761,'-44'75'631,"1"-1"0,1 2 0,8-1-261,16-10 0,4 1-585,-1 9 0,1 2 371,1 5 1,0 1-157,1 3 0,2 0 0,0-4 0,1 0-592,2-7 1,2-3 75,1-11 0,2-4-1108,-1 30-1370,3-44 2994,0-26 0,0-19 0,0-5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6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1 127 20053,'53'-16'-15,"0"1"0,0 0 1,-3 1-1331,32-1-1210,4-2-1053,-21 3 3608,-10 1 0,-38 8 0,-5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8.5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 12748,'6'-2'3698,"-1"0"-2847,-5 2-358,0 0-134,2 55-57,1-30-201,5 49-168,1-52-247,3-3-191,-3-13-357,1-5 100,0-1-257,4-8-214,2-4 235,1-9 998,1 0 34,-3 2 459,-4 7 459,-4 4 1,-3 4-348,-3 3 952,-1 1-1265,1 11-169,1-3-90,3 10-33,4-6-190,2-2-224,2-3-685,3-3-357,1-2-1525,4-2-2061,-5 0 5042,-1-3 0,-10 2 0,-1-2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6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95 16221,'-30'46'207,"0"1"1,-16 32-342,44-50-640,13-7 293,6-8-103,14-8-110,3-4 100,1-7-2330,19-68 2699,-30 29 1166,-5-20 1,-6 0-527,-15 28-415,-1-15-830,2 48 293,1 3-573,5 4-1803,1 2 2913,6 0 0,-6-2 0,-1-3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6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14607,'11'71'460,"-2"-17"212,-11-51-672,1-3-257,0-7-247,1-6-1,5-7-424,8-4-405,10 1-302,-1 5 1636,0 4 0,-15 8 0,0 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7.2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12 16199,'-20'75'2241,"4"-13"-2230,15-49-11,1-4 0,0-5-145,0-2-1,0-2-516,9-6-379,5-6 480,12-9 225,3-4 325,3 1 11,-1 3 269,-5 3 459,-4 7-22,-7 3-191,-4 6-133,-4 1 111,1 7-157,0 11-79,0-1-55,1 5-146,-3-12-157,26-6-134,7-20 212,13 2 23,-4-12 0,-18 13 79,-5 1 100,-7 6 23,-8 3-34,-4 2-101,-5 2 12,-1 0-57,1 3-22,0 2-235,3 5-404,1-1-683,5-2-1378,4-3-1301,-2-3 4001,4-1 0,-11 0 0,0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7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98 1 13656,'6'0'4526,"-2"0"-3932,-4 0-292,-43 53-33,26-28-224,-31 51-773,52-60-527,10 5-672,16-31-471,5-2 1278,2-10 581,0 2 539,-3 2 1020,-5 5 638,-3 4-335,-9 4-394,-2 3-155,-8 2-270,-1 0-123,0 5-78,-1 2-124,2 2-123,-1 0 22,7-4-78,4-2-168,10-2-257,9-1-80,7-8-257,7-1 291,3-8 471,3 1 23,1 3 235,-2 1 201,-2 3 763,11 3-819,-23 2-134,2 2 0,-27 2 45,-7 0-45,-5 0-57,-3 0 259,-1 0-68,0 3-156,-5 5-34,-1 4-124,-4 3-66,2-2-23,4-2-34,1-4 34,2-1-11,1-2-123,0-1-449,13 0 303,-3-2-90,11 0-303,-5-1 35,-1 0 313,-1 0 280,-2 0 34,-1 0-34,-3 0-33,0 0-292,2 3-638,-1-2-259,8 2 113,-1-3-1994,-2 0 3148,-1 0 0,-9 0 0,-1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8.8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332 0 15639,'-57'0'1512,"6"1"-952,29 3-212,0 2-191,0 4-79,-2 3 12,-2 3 0,0 4 10,0 0-32,3 5-68,6-3 78,7 11-22,4-8-56,10 5-426,11-12-1366,10-4-1514,-1-6 3306,2-4 0,-17-4 0,0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19.2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0 156 18619,'73'13'-11,"-11"-3"-79,-36-14-44,-3-4-505,-1-7-156,-5-4-427,-4-2 381,-6-2 841,-4 0 46,-3 1 100,-3 2 190,-6 7 235,-5 5 180,-10 5 100,-3 11-212,-6 12-124,-2 15-33,3 11 157,4 8-169,12 2-246,7-2-123,17-4-101,19-8-459,25-11-1076,25-13-2869,-9-10 4404,1-11 0,-42 2 0,-5-3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2.5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66 10888,'8'-12'3215,"-2"1"-2487,-6 11 606,0 0-1155,0 26-55,0-3-68,0 23-34,0-8-22,-3-2 0,-3 1-22,-5-2 22,-1-3-213,-2-4-23,2-4-144,3-7-57,3-5 190,4-7-302,1-3-201,1-21 716,8-9 34,8-22 56,9-5 112,9-3 235,1 3 79,3 7 22,3 9-100,1 11-68,3 12-292,-2 9-44,-2 9-481,-4 12-461,-4 8-5265,-3 15 6207,-14-12 0,-4-4 0,-12-17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3.2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22 13364,'9'-3'1322,"-2"1"-1177,-7 2 103,0 0-80,-52 19-56,27 3 179,-42 19 45,42-1-135,6-2-77,6-3-113,7-8 11,4-8-22,12-8-168,6-7-11,13-3-291,26-27 201,-12 4 269,15-23 33,-23 13 12,-3 5 258,-8 6 145,-7 8 45,-8 5-336,-4 6-112,-4 1 257,-1 5-100,0 8-79,0 5-56,0 4-45,0-3-22,0-6-44,0-3-68,1-6-224,2 0-12,5-3-111,6 0-135,6-6-56,8-5 291,22-16 359,-11 5 23,12-6 189,-19 16 170,-7 2 44,-6 5-158,-6 3-88,-4 0 235,0 2-158,-3 2-111,2 1-101,-2 1-45,0 0 0,5-1-56,3-2-45,6-1-639,7-6 12,7-4 459,4-6 258,2-1 11,-3 6 146,-6 5 447,-7 5-391,-12 4-12,-4 7-78,-8 5-112,0 4-22,0-4-2712,0-3-235,0-8 2969,1-2 0,-1-2 0,1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3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175 296 15157,'-40'53'523,"0"0"0,4-5 0,6-6-299,14-3-168,7-9-56,6-6-101,10-8 0,9-8-437,14-3-269,11-18-33,7-11-875,3-19 853,-1-13 352,-4-7 510,-3-5 202,-6-2 761,-4-2 292,-6 6-291,-6 10 302,-7 15-224,-6 15-673,-5 14-99,-3 8-125,-7 19 377,-7 15-343,-11 25-11,-9 17 0,-4 11 22,1 4-89,4-3-101,10-8-134,12-14-482,6-15-584,16-15-704,9-15-2029,5-9 3933,3-11 0,-17 2 0,-3-4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3.8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125 1 13330,'-34'54'3519,"15"-17"-3105,-27 49-257,30-39-157,9-6-112,5-11 101,9-9-247,7-12-223,11-3-1099,21-24 862,-12 0 125,9-19 593,-24 2 11,-2-4 45,-7-3-56,-5 2 101,-3 3-135,-2 6-583,-1 15-1343,-3 5-1883,0 12 3843,-2 5 0,4-3 0,1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8.8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8 12423,'4'-7'5860,"-13"32"-5703,5-11-112,-9 24-45,12-28-34,1-3-100,0-3-315,0-1 236,1-1-100,3-2-214,4 1 359,4-1 168,1 0 191,1 0 100,-3 0 157,-1 0-101,-1 0-77,0 0-125,1 0-44,6 8-79,-5-2-22,3 5-56,-7-3-313,-1-4-461,1-1-794,-2-2-1223,1-1-1836,-1 0 4683,0 0 0,-3 0 0,-1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4.3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56 13184,'11'-1'2275,"-2"0"-1815,-9 1-124,0 0-292,3 60 24,-6-32 67,1 46 44,-2-52-168,1-7-22,3-7-68,0-5-100,5-2-516,7-8-55,9-11-69,10-12 170,3-9 627,5-2 22,0 3 313,-1 5 404,-6 6-22,-6 9-247,-9 9-246,-7 5 122,-7 7 80,-2 9-57,-1 5-11,0 8-67,0-4-34,0-4-10,0-7-113,0-6 11,3-3 247,11-1-370,4-6-22,11-5 22,-2-4 11,2 0 0,-4 3 392,6 7-369,-11 6 11,2 13-23,-13 6-22,-2 9-459,-1-1-1278,1-4-2252,-1-11 3989,1-4 0,-5-9 0,0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4.7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398 1 17252,'-50'12'127,"0"1"0,2 6 0,7 10 41,16 17 1,6 8-1622,-4 7 1,3 4 1547,-1 8 1,3 3-52,1 4 1,1 1-10,3 3 0,1-1-74,4-5 0,1-2-259,3-8 1,0-4 238,2-11 1,2-4-1007,10 22-425,3-29-1177,11-22 3058,-4-17 0,-7-4 1,-8-3-1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5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99 15448,'0'6'3037,"0"-1"-2589,0-5-224,0 0-269,50-16-224,-16 3-773,45-15-1781,-28 7-2041,-15 7 4864,-4 2 0,-23 8 0,-3 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5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49 15179,'-19'69'-952,"4"-12"694,19-42 247,1-5 11,5-5-56,1-3 45,4-2-920,5 0 551,3-8-113,5-4 414,2-10 79,-3-2 336,-4-1 336,-7 3 281,-7 1-203,-5 5-99,-4 0-259,-2 4-280,-6 1 33,-3 2 1,-5 4-23,2 2-123,0 3 0,5 0-504,3 3-762,3 5-2073,3-1 3339,1 2 0,-1-5 0,1-3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6.2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1 136 15482,'0'60'269,"0"-13"-124,0-46-570,0-1-595,1-8-157,7-5-133,7-9 872,8-2 438,5 4 112,1 3 538,2 6 112,-2 4 135,0 5-561,-3 2-146,0 1-44,-1 7 291,0 0 78,1 5-67,2-4 270,0-3-125,-2-3-301,0-2-225,0-1-67,-2-9-202,-1-3-324,-4-10-348,-3-3 314,-7-1 246,-5 1-112,-3 3 202,-3 7 190,-8 6 34,-5 6 449,-9 16 144,-3 9-77,1 18 111,5 7-33,4 1-314,9-2-101,4-7-179,11-8-1591,37-12 78,2-11-1601,17-15 3114,-17-6 0,-28 1 0,-5 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6.7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23 262 17823,'-13'42'550,"3"0"-270,16 0-45,7-1-157,8-2 1,6-3-23,-3-5-11,-3-7-34,-7-6 34,-7-7-12,-4-3 34,-3-6 68,-4 0-102,-7-2-33,-4 0-190,-4 0-180,3-3-257,6-8-639,4-8-886,4-14-2576,30-36 2129,-3 6 2599,-1 19 0,2-1 156,14-22 2399,-2 3-460,-3 8-44,-3 8-527,-6 13 44,-8 11-727,-8 12-247,-5 7-404,-4 4 270,-1 12-57,0 16-101,0 22-100,2 20-146,1 11 0,2 3-56,1-4-34,-2-10-55,3-16-583,-1-14-460,2-17-1781,-1-10-2129,-3-8 5042,-1-10 0,-3 4 0,0-4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6.8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77 17409,'-6'-8'1535,"67"-2"0,29 3-3518,-11-4-1126,12 3 1,-5-1 3108,-37-5 0,-36 10 0,-7-1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28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132 1 8961,'-4'15'2319,"1"-3"-1770,3-12 806,0 0-1063,-2 3-68,0-2 90,0 2 67,0-3-68,1 0-201,-4 0-112,0 0 0,-5 0-179,-1 0-45,-2 0 0,-3 0 168,2 0-134,-2 0 190,4 0-56,4 0-280,4 0-259,3 0-1441,1 0 1,0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5.4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382 459 19045,'-41'16'11,"-4"6"-11,-4 15-11,-2 0 11,-1 0-34,6-6-67,8-6 12,8-6-247,13-9-179,8-4-237,6-5 192,3-8-527,9-17 0,6-15 79,14-20 168,3-10 179,3-4 32,-3-6 304,2 1 325,-4 0 1032,-2 9 301,-4 13-101,-7 16-414,-7 21-146,-6 9 236,-3 20-22,-1 20 234,0 68-717,0-4-252,1-24 1,2 0-18,0-18 1,1-2-46,14 46-89,8-17-45,11-17-44,10-19-2365,44-22-1244,-36-17 3698,25-17 0,-64 3 0,-4-3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6.6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373 0 16490,'-41'51'134,"-1"-1"1,2-3 0,5-2 178,-8 20-212,4-4-45,2-4-56,7-6-45,5-9-728,6-9-403,7-11-102,6-10-458,3-6-1525,3-5 3261,0-8 0,0 6 0,0-5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9.1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21 13499,'0'-11'2263,"0"2"-1109,0 9 236,0 0-931,-4 61-123,0-24 0,-3 50-145,2-43-102,3-4-66,1-5-23,1-8-45,0-5-180,0-9-435,1-5-450,3-5-515,5-1-750,5-2-1827,0-3 4202,-1-3 0,-8 2 0,-1-2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6.8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14361,'0'-3'2544,"0"0"-1603,0 3-112,32 62-146,-9-22-582,2 5 1,3 1 10,8 4-90,1-4-22,-1-6-101,-1-5-538,-3-6-896,-2-4-1737,-12-12 3272,-4-3 0,-12-10 0,-1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8.0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196 12 11123,'4'-6'347,"-1"1"-302,-3 5-23,0 0-22,-39 66 12,14-20 173,-3 6 0,0 2 700,-3 12-201,8-2-102,6-6-302,9-9-135,5-9-100,4-11-45,8-9 79,5-10-68,8-5-11,0-4 0,2-10-45,1-8-157,0-13 79,-1-6 123,-2 1 79,-4 2 189,-5 9 92,-6 9 200,-2 7-56,-4 6-180,-1 2 215,0 13 54,0 5-313,2 14-157,1 2-55,3-3-68,0-5-12,1-8-1567,-3-5-1020,0-6-2791,-2-3 5390,-2-4 0,0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8.2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19 191 16916,'-11'-14'1748,"3"3"-1490,8 11-258,0 0-12,74-43-1444,-30 19-124,8-6 0,1 1-5042,-13 10 6622,-7 4 0,-24 11 0,-4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8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15829,'-11'55'913,"0"-1"0,-7 43-857,12-45-33,3-5-23,2-6-23,1-6-290,0-9-662,0-6-986,0-8-1647,0-6 3608,0-3 0,0-3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9.1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99 16535,'44'-26'-174,"1"-1"0,34-14-61,-44 37 22,-4 3 90,-8 1-22,-7 6 145,-10 2 89,-3 9 102,-3 5-68,-9 5-56,-3-1-11,-10 3 0,1-7-11,1 1 11,6-6-23,4 1-10,6-1-23,2 3-3392,2 1 3392,5 0 22,16 14-44,0-10 22,11 11-56,-12-13-11,-5 0-23,-6-3 202,-5 4 202,-5-7-34,-10 7-112,-6-7 3370,-12 1-3393,-3-1-10,-1-3-135,3-4-347,-5-2-292,16-5-347,1 0-1849,14-3-3552,4-3 6387,9-4 0,-7 2 0,6-2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39.4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0 13801,'10'0'1726,"-1"0"-1390,-9 0-101,0 0-213,-26 61-22,20-33-22,-20 48-23,28-53 0,7-3-11,5-7-168,6-5 56,3-5-134,-2-3 302,-1 0 89,-1-7 315,-5-4 167,-5-7 101,-5 0 0,-3 2-212,-2 2-370,-5 3-56,-2 2-23,-3 3-11,2 3-67,2 1-371,3 2-469,2 0-158,2 1-112,0 2-4007,6 0 3268,7 0-460,10-1 2376,-3-2 0,-4 0 0,-11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40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42 545 15056,'-19'67'1042,"5"-9"-964,8-31-44,4-5-23,2-7 67,3-7 125,7-4-203,4-3 78,7-1 79,-2-8-79,-2-2 236,-6-10 11,-5 2-79,-4-2-44,-3-3-112,-3 7-90,-1 0-281,0 10-525,3 3-225,1 2-213,1-1 460,7 0-1905,19-5 1445,4-2-695,16-5 1626,-9-2 313,4 0 784,-5 2 919,-4 2 90,-8 3-90,-11 4-145,-6 2-146,-6 3-1233,-12 0 78,1 0 23,-9 0-168,7 3-100,4 1-12,5 4 11,2-1 101,1 3-11,2 0-101,9 3 0,6 2-12,10-2-21,4 0 22,3-2-1,-3-2 12,-2-1-78,-6 0-34,-11 0 112,-4 3 179,-8 3 23,-4 4 179,-6 4-3425,-6 1 3256,-4-2-88,2-4-102,3-6 34,7-5-56,4-4-258,3-3-762,8-17 2956,10-12-3483,13-27-189,13-14 436,6-13 986,-23 39 1,0 0-1383,1 1 0,0-1 2323,26-40 661,-21 36 0,0 2-224,9-15-156,3-2-113,-29 43-268,-8 11-516,-5 7 426,-2 20-22,0 14 3017,0 28-3219,0 16-135,0-13 1,0 3-79,0 30-17,0-34 0,0-4-307,0 3-483,0-18-1613,0-15-566,0-14 2986,0-7 0,0-6 0,0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40.4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0 109 18574,'59'-24'-568,"-1"1"1,-3 0-1,-5 5 568,3 8 0,-21 3 0,-15 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41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223 7 16502,'-8'-3'2968,"2"0"-2810,6 3-147,0 0-56,-41 6 34,16 15 11,-35 13 0,27 17-34,7 2-45,10-1-223,9-8-247,14-9-728,14-11-247,19-12-851,17-7-3945,-9-16 6320,0-5 0,-31 1 0,-3 2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41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30 16490,'-37'87'605,"9"-7"-728,31-54-202,12-6-56,7-15-202,11-5-77,-1-12-170,-2-6 472,-5-15-875,-7-16 617,-9 13 78,-5-7 403,-4 20 113,-2 7 0,1 5-393,-2 6-1378,2 3 818,1 2 1155,10 3 10,3 3-56,12 1-134,3-1 0,3-3 740,1-2 280,-1-1 201,-5 2 146,-6 3-381,-6 6-280,-5 5-213,-3 2-269,-3 3 325,1 1-414,-2-7-113,2-4-11,-1-8 12,0-3-23,4 0-90,2-1-896,6-9-1434,22-13 2420,-5 2 89,15-5 393,-14 14 471,-4 7-281,-6 2 68,-6 3-158,-5 0 460,1 6-560,-3 0 34,3 6-147,-3-3-268,-1-3-22,3-3-46,-1-2-402,43-9 357,-32 6-21,30-6 22,-43 8 11,0 0-23,2 0-661,2 0-1187,3 0-2364,-4 0 4235,0-2 0,-8 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6.3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17174,'0'69'-150,"0"0"1,3-5-1,1-18 1,-2-40-1,5-2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9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17711,'2'81'449,"0"-16"-449,-2-52-22,0-7-416,0-3-604,2-3-593,3 0-3968,0-4 5603,3-6 0,-6 4 0,1-2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42.1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0 18138,'-4'91'1142,"-1"-5"-1008,-2-27-32,1-2-102,3-6 0,1-11-34,2-12-246,0-13-180,0-9-10,0-5 201,7-3 44,6-10 57,10-5 168,4-5-3347,2 0 3560,-5 9 57,-3 4-69,-5 6-89,-6 2-11,-2 1 89,-3 7-44,-3 5 3380,-1 8-3089,-9 13-358,-1-9-34,-9 4-45,5-15-90,2-4-291,6-4-347,2-3-718,3-1-3506,3-7 4952,6-5 0,-4 3 0,4-1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42.8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99 13768,'4'2'4336,"-14"68"-4336,7-53-67,-11 53-908,14-77-908,0-11-627,9-13 527,2-8-572,9-2 897,1 5 1658,0 4 2443,0 8-180,-3 7-224,-3 9 415,2 4-1591,-8 13-56,3 7-348,-7 13-111,0 6-23,0 1-34,-2-4-101,2-4-55,-3-7-46,2-7-89,-1-7 11,0-2 1,2-5-12,4 0-90,6-7-257,10-3 0,5-7 291,5 0 56,0 3 0,10 5 11,-12 4-11,7 3 11,-16 2-11,1 1-11,-1 4-516,1-1-414,3 0 190,1-2 56,2-2 225,0 0-292,-1 0 515,5 0 583,-9 0 101,2 0 57,-10 0 21,2 0-67,2-2-247,14-15-201,-8 0-156,7-14-124,-16 5 190,-5 1 90,-5 5 370,-5 4 45,-3 9 89,-11 3 179,-2 15-201,-11 8-213,3 14-269,4 6-22,8-1-57,5-1-391,7-6-449,11-8-560,12-10-4975,27-8 6454,-17-14 0,0 5 0,-27-5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8:16:43.1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1 14596,'-26'68'4807,"5"-14"-4784,21-4 67,8-17-34,5-5-11,6-4-45,1-6-45,-3-5 34,-4-6-45,-5-1-46,-5-5 102,-3 0 67,-9 1-67,-8 4 0,-10 2-11,-5 4-291,1 1-561,1 1-1221,5-1-2633,10-5 4717,6-3 0,8-3 0,1-2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27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 12367,'0'26'2296,"0"-1"-1880,0-13 76,0 6-268,0 5-44,0 6-124,0 5 0,0 2-56,0 1 0,0-3 0,0-7 0,0-6-68,0-8-55,0-8 45,0-3-12,0-2 68,0-9 22,0-10-34,2-14 34,5-8-33,10-22-1,1 18 34,6-13 0,-4 25 22,-2 4-22,-2 10-89,1 7 89,-6 7 45,2 10 67,-4 12-45,1 12 213,-1 14-112,-2 4-135,0 2 23,-4-4-11,0-8-67,2-6-34,-1-16-45,1-4 101,2-11-11,4-14 11,7-11-146,24-43 135,-6 12 11,13-15 0,-16 33 0,-5 10 45,-4 13 11,-7 8 33,-4 8 248,-1 17 66,-1 11-11,-1 22-201,-1 9 66,-2 26-246,0-27-11,-1 7-33,-1-42-57,-1-10-313,1-9-505,0-4-133,1-11-3139,12-36 1962,-2 2-203,11-25 1671,-11 36 750,-1 8 0,-10 18 0,0 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28.4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1 16042,'-15'11'22,"-3"6"-22,0 17 0,0 7-11,3 5 33,7 1-66,3-5 44,4-7-90,1-11 68,4-12-57,4-5 79,6-6 11,4-11-11,3-9 0,0-14 34,0-3-12,-5 2 34,-3 8 191,-4 9 123,-5 6 548,9 25-884,-5-1-23,7 16-11,-6-12 0,-4-4-201,1-5-315,2-5-123,-1-2 79,4-1-292,1-7 69,4-9 458,0-10 146,4-4 167,-2 1 12,0 7 34,-3 6 783,-1 6-481,-4 5 248,-1 4-47,-4 12-167,1 5-269,1 8-45,0 0-34,-1-4-22,0-6-22,0-6-1,1-5-22,0-2 12,1-1-303,1-8-11,2-6-1,2-10 80,1-1 256,2 1 12,-1 7 0,-2 5 101,-3 7 56,-3 3 157,-1 2 156,-1 8-11,2 5-223,2 6-158,0 1-55,0-5-23,0-5 0,0-4-34,-1-4 34,2-1-235,2-1-180,3-9 213,4-5-122,2-11-80,2-1-44,-1 1 291,-1 6 157,-3 5 0,-3 6 516,-1 5 33,-6 2 67,1 6-123,-3 3-269,2 5-112,0 1-56,1-5-56,1-2-3370,2-5 3449,3-1-12,3-1-67,4 0 11,2 0 23,1 7 313,0 19 214,-4 24-35,-5 28-27,-11-1 0,-2 5-287,-3-18 1,-1 2-431,-4 25 1,-4-1 306,-1-26 1,-2-5-90,-2-1 0,-1-2-17,0-6 1,1-4-623,-12 27-829,2-33 417,9-21 1051,1-36 0,11 10 0,0-13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49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155 347 15347,'-2'-18'706,"-3"3"-672,-5 14-34,-4 1 0,-3 6-79,-3 10-33,-2 12 101,1 11 11,3 6-11,4 3 11,7 1 0,3-2-34,4-5 12,8-7 11,6-9-191,12-12 146,5-7 45,4-21-56,2-15 22,0-24-235,-3-15-1,-7-8 203,-6-1 78,-6-1-3392,-5 3 3392,-5 5 11,-2 8 22,-3 13 69,0 16-80,-2 13-10,-3 12 77,0 6 3572,-2 12-3426,2 13-44,1 20-46,2 15-33,2 6-22,0 4-79,1-4-11,7-4 0,1-8-90,6-8-290,0-12-1940,9-12 359,-5-10-2263,0-16 4224,-8-7 0,-7 1 0,-2 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49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0 139 13555,'69'1'1400,"-14"-7"-1636,-47-22-167,-4 0 358,-2 1-447,-2 5 223,-10 6 235,-1 8 34,-11 4 101,3 5 202,0 16 111,4 9 135,6 23-112,5 8-123,5 6-135,12 4-123,11-5-56,16-10-202,8-15-526,7-18-179,3-10-662,2-22-168,-1-16-1400,-20-7 3137,-7-10 0,-24 26 0,-3 4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49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15493,'3'91'896,"-1"-7"-862,-2-32-34,0-5-12,8-8-167,4-11-403,12-12-315,4-8-537,6-13-852,1-15-3013,-8-4 5299,-5-10 0,-14 17 0,-4 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0.1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14014,'8'57'476,"0"0"1,7 40-477,-7-56-34,1-11-583,0-13-795,-1-8 23,0-9 1389,-3-24 0,-2 16 0,-2-15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0.2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16558,'12'94'-9525,"-4"-23"9525,11-57 0,-13-11 0,-1-3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9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68 17890,'36'-30'-9356,"-4"5"9356,-17 18 0,-6 3 0,-6 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0.5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14563,'29'69'-953,"-1"0"1,-2-6-1,-4-9 1212,-10-18 278,-4-3 247,-5-1-268,-2-4 246,-1-4-302,-3-4-281,-4-9-179,-4-4-45,-2-5-673,1-4-873,4-10-504,2-9 2095,4-2 0,2 4 0,0 11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0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15426,'5'71'-785,"0"-1"1,2 5-1,-1-18-873,-3-46-3585,2 2 5243,-4-51 0,-1 21 0,0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0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15840,'-8'96'-9737,"4"-26"9737,8-45 0,-1-19 0,0-3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1.1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72 12709,'-7'99'-23,"10"-18"-19,10-61-171,10-8 368,2-7-54,-1-6 258,-3-14-190,-2-10-125,-5-12 487,-6-5-38,-4 4-79,-4 5-224,-1 4-190,-6 5-246,-2 6-258,-4 4-292,4 6-795,4 5-795,3 2 2386,2 1 0,0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1.4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12613,'16'68'1670,"0"-13"-1133,-15-54 35,4-1-437,3-11-135,6-3 22,6-12 0,6 1-10,7 4 10,7 7 157,5 7-179,2 9-437,-1 16 281,-7 11-1985,-16 2 2141,-8 0 0,-14-20 0,-1-4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2.4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52 1 17834,'-14'77'37,"0"0"1,1-1-1,4-3-20,7-18 1,3-2-2843,0-1 1,2-2 2824,11 37 1397,7-18-1408,9-16 231,1-18-1318,-1-14-190,-3-11-550,-5-13 984,-10-11 854,-5-6 0,-7 4 0,0 4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2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1 212 16411,'62'-37'-538,"1"-1"0,-3 3 1,-3 5-650,18 2-371,-4 6 225,-2 10-629,-10 5-950,-24 5 2912,-10 3 0,-22-1 0,-1 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3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16 146 15739,'-8'44'-986,"3"-13"-100,2-42-136,3-7-2150,57-44 4672,28 14-892,-37 18 1,1 4 253,45 2-58,-53 23-413,-10 6 190,-5 6 336,-5 9-23,-3 6-346,-1 1-146,-2-1-45,-2-5 78,-2-5-45,-4-8-156,0-4-12,-3-3 124,-2-1 67,-1-3-213,-1-9-191,0-7-357,0-10 357,0-1 135,0 2 56,0 8 0,0 9-56,-2 7 56,-2 8 459,-2 14-44,1 14 122,1 18-144,2 6-23,2 0-113,5-5-145,8-8-67,7-11-34,8-10-22,3-9-79,5-6-78,2-5-156,4-14-1817,3-10-1579,-13-5 3720,-5-4 0,-20 18 0,-3 3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3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0 185 16793,'77'-9'-179,"-16"-7"-91,-54-20 158,-3 1-101,-3 3-537,-1 7-158,-9 8 135,-4 7 773,-11 5 191,0 8 380,-1 16 460,4 13-169,4 16-178,7 10-124,5 0-246,3-1-213,12-7-101,5-9-68,13-12-88,5-14-337,5-8-740,4-18 12,6-17-2073,-14-6 3294,2-14 0,-25 27 0,-2 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3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0 17812,'-30'79'-1142,"19"-11"895,37-46 247,14 0 0,4-7 56,1 0 23,-3-2-57,-8 2 56,-9 7 236,-13 3 235,-7 6-370,-8 2-101,-10-2-78,-5-6-604,-9-6-943,3-10-2475,8-5 4022,7-4 0,7 0 0,2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9.7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14115,'0'57'466,"0"1"1,0-5 0,0-5-411,0 1-44,-4-3-12,-1-6-168,-2-8-561,2-8-1288,-1-10-1467,5-7 3484,-1-5 0,2-2 0,0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4.3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18272,'1'22'358,"1"5"-324,1 64-56,1-8 22,-1 0-639,2-6-1165,-2-12-314,1-14-1008,-3-23 3126,0-13 0,-1-15 0,0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4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1 134 17330,'0'-5'224,"0"1"-235,61-21-325,-17 10-572,3-3 1,3 0-2454,14-3-281,-20 8 3642,-7 2 0,-27 9 0,-4 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4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65 15370,'35'70'403,"2"-16"-403,-2-50 112,4-7 45,-5-11-45,-3-7 1905,-15-48-1994,-18 38-46,-14-20-269,-12 47-693,1 8-1111,3 13-1825,9-1 3921,7 11 0,7-16 0,1-3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5.1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18339,'-10'94'45,"2"-9"-852,8-39-1131,0-7 705,0-10-1501,0-14-2902,0-8 5636,0-12 0,0-2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5.2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16602,'0'0'0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5.7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67 15135,'7'44'-628,"3"-18"605,2-43-190,7-9-78,2-3 258,3 2 33,-1 7 11,-1 8 90,-5 7 380,-2 4-21,-6 8-34,0 8 1042,0 32-1032,-3-12-436,2 7-56,-4-29-212,1-14-46,2-13-571,2-4 56,5-14 201,1 1 572,1 4 56,0 8 157,-3 9 347,-3 6 168,-2 4-302,-2 4-135,0 4-156,-2 6-68,2 2-22,-1-2-90,1-2-762,0-8-851,2-1-1076,4-3-1166,-2-5 3956,4-2 0,-10 0 0,1 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5.8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14663,'12'59'575,"-1"0"0,0-2 1,-3-3-441,-8 24-101,0 1-34,0-4-259,0-3 259,-16 9 0,12-41 0,-11 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6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56 19426,'81'-31'504,"-10"8"-459,-43 22 22,-3 1-33,-9 3-12,-3 3-22,-9 8 0,-1 6-22,-3 5-191,-9 4-11,-7 1-281,-13 0-234,-6-5-9092,-21-10 9255,30-15 0,-9-1 0,35-7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6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70 18518,'17'78'191,"-4"-12"-191,-15-45-11,-1-8-23,-3-7-492,1-4-797,2-7-313,1-10-235,2-9-56,4-9-437,10-3 2364,10 1 0,15 2 571,8 5-90,4 7-110,4 4 3964,43 9-4121,-57 7-102,25 5 0,-66 4-112,0-1-45,0 0-415,0-1-312,0-1-551,0-3-190,0-1 1,0-1-1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6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0 12904,'-22'59'2343,"17"-27"-2198,-25 52-22,27-47-22,1-4-34,2-10-55,6-7 111,5-9 101,7-4-67,5-14-124,0-9-22,-2-16 12,-4-5 78,-6-1 347,-5 7 135,-4 4-11,-3 9-427,-9 6 46,-3 7-180,-8 4-11,-1 4-34,3 10-190,2 6-281,6 10-615,4 3-2970,6 3 1513,16-15-1311,-2-2 3888,13-15 0,-16 1 0,-1-1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49.8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72 18888,'35'-17'-1782,"1"2"225,-7 7-3507,34-5 1466,-22 6 3598,10-2 0,-36 8 0,-14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7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 17095,'27'48'285,"-1"0"1,18 32-162,-35-52 78,-1-10-157,0-9 246,-1-6-145,2-6-146,3-12-135,4-9-66,3-13-259,4-1-548,2 2 357,2 5-1533,0 6-158,-1 6-3227,-10 7 5569,-2 5 0,-12 6 0,0 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7.4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1 254 17028,'47'-31'235,"-8"-2"-235,-30-8 0,-4 1-437,-2 3-67,-3 6 504,-2 7 112,-4 12 213,-5 7-78,-3 23-46,1 10 113,4 21 89,4 11-55,3 9-158,12 4-190,11-2-156,17-11-1402,14-27-4011,-10-17 5569,4-40 0,-30 16 0,-2-15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9.4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14350,'0'52'190,"0"-1"1,0 48-147,0-26-44,0-1-145,0-5-135,0-9-347,-2-12-584,0-16-772,0-14 1983,0-10 0,2-6 0,-1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5:59.7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1 210 14820,'19'-48'213,"0"1"1,23-32-170,1 59 102,6 9 67,1 7-79,-3 9 191,-4 10 23,-12 10-102,-9 12-44,-12 5-191,-6 4 79,-13 1-12,-10-5-78,-11-8-381,-11-12-79,2-11-615,1-7-1245,7-11-2240,14-4 4560,7-8 0,10 7 0,0 2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0.0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0 140 14641,'85'34'617,"-16"-14"-617,-52-34-11,-5-12-34,-4-4 0,-5-1 34,-2 2-360,-1 4-345,-9 5 167,-5 8 549,-12 6 258,-2 7 22,1 16 22,4 12 179,4 21-121,10 13-36,4 5 1,9 1-314,11-5-11,11-13-67,13-13-45,6-20-414,4-9-181,0-31-1186,2-13-1793,-18-12 3686,-5-3 0,-22 27 0,-2 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0.3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13846,'7'85'728,"-1"-15"-706,-6-54 12,0-7 223,0-7-257,0-19 0,3-3-190,6-17-415,7 5-303,8 2 304,6 6-483,7 8-1434,8 7 851,-9 6 1670,-1 3 0,-24 0 0,-2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0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1 15079,'-27'69'287,"0"0"0,3-1 1,5-2 182,15 32-722,2-43 0,2 1 397,3 4 1,2 0-107,2 3 0,2-1-39,4-2 0,3-1-230,1-4 1,2-2-1239,20 38-759,-3-15-597,-13-35 2873,-8-15 1,-13-26-1,-2 0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0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0 253 17913,'49'-49'-915,"0"1"0,-1 1 0,-7 7-2895,-9 10 3810,-5 5 0,-20 17 0,-3 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1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32 121 14159,'5'71'-526,"6"-14"526,14-53 146,0-1 78,-3-14 268,-4-10-357,-6-14 134,-5-9 112,-5 1 22,-2 4-403,-11 5-33,-2 8-7564,-49 24 7597,38 1 0,-25 14 0,49-9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1.2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38 11896,'8'39'4515,"-2"-7"-4503,-6-32-12,1-5-504,8-4-392,6-6-808,13-2-649,8-4-11,-6 6 2364,1-1 0,-21 10 0,-2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50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16994,'5'55'863,"-1"-9"-841,-4-37-22,0-2 0,0-5-829,0 0 449,6-2-416,2-2 493,7-3 169,0-3 134,0 0 34,-5 3 290,-2 2 203,-1 2 112,-3 1 33,3 0-291,10 22-1401,0-14-100,5 14 21,-2-21-1029,-4-12-124,5-8-2152,5-18 4404,-11 10 0,0 3 0,-13 16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1.7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92 6696,'11'80'1423,"-2"-12"1209,-6-42-2586,-2-7 1374,1-6-1420,-1-7 690,2-4-1048,0-6 3168,2-9-3046,2-7-369,2-9 605,4-3 22,3 1 157,3 1 494,1 7-225,-3 6-291,0 7 235,-6 6 381,2 3-414,-6 8-180,3 5 23,-3 8-11,0 3-113,-1-1-33,1-4-45,-3-6 0,1-6-67,-2-4-192,3-5 114,4-12 55,6-8-380,7-13 223,8-1 247,3 2 0,1 5 168,-3 10 135,-5 9-57,-5 7 181,-3 15-47,1 27-324,-6-1-56,2 15-11,-7-22-381,-2-9-1233,-1-10-1333,-1-6-3675,-1-11 6633,1-5 0,-3 3 0,0-2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2.4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17386,'-6'95'359,"2"-12"-202,3-44 45,1-5-79,0-5-112,0-10-11,0-7 0,4-7 12,3-4 32,6-6-44,4-13-190,4-11 32,4-13 158,4-1 12,-2 3 78,2 7-23,-5 8 236,-2 9-169,-6 8 23,-4 5 145,-3 9-55,-4 9-113,1 9-44,-2 8-34,-1-1-56,-1-2 0,1-6-22,-1-7-57,1-7-268,1-4-292,0-4-179,3-4-381,0-10 370,5-7-493,4-8 414,6-3 314,6 3 594,0 1 157,3 8 235,-7 6 1165,-1 6-839,-7 5 358,-3 3-292,-4 9-459,-1 3-112,-1 9-45,-2-1 34,1 4-169,-3-11-21,1-1-12,-1-10-56,7-6 11,1-9 34,10-5-90,0-8 45,5 1 22,1 5 34,-2 5 191,-5 7-91,-3 4 136,-7 6-24,-2 8-55,-2 6-146,-2 6-11,2-3-123,0-5-336,3-8-1267,3-4 68,7-8-830,6-13 2488,16-20 0,-20 15 0,6-6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2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0 17599,'-14'54'661,"0"0"0,-8 41-302,13-52 308,6-3-454,1-6-61,2-3-174,9-3-24,3-5-592,13-5 357,4-8-772,4-9-1547,8-20-1691,-11-2 4291,3-11 0,-23 16 0,0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2.9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65 179 14260,'8'2'2410,"-2"-1"-2209,-6-1 135,0 0 23,122-67-382,-91 43-5,37-13 0,-14 1-364,-56 25 392,-16 5 213,-13 7 291,-19 22 102,-9 17 122,0 23-190,4 9 78,12 2-269,19 0 57,12 0-35,33 0-357,18-4-12,32-12-1188,22-26 504,-39-24 1,0-7-2331,33-24 3014,-4-19 0,-54 14 0,-6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6:05.1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16 254 14081,'-9'6'706,"2"-1"-504,7-5 268,0 0-436,69 5 56,-31-4 212,58 5-89,-45-6 168,0-9-157,-2-3-190,-4-11-34,-7-5-179,-7-3 78,-9-3-34,-9 3-67,-7 1-11,-5 4 191,-12 7 11,-8 3 11,-15 7-34,-7 3 12,-4 4-1,-2 10-156,-1 10-572,4 15-1456,7 10-1367,15-9 3574,9-5 0,11-20 0,2-4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0.2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3 11627,'5'-2'2163,"-1"1"-1144,-4 1-794,-4 41 279,-5-9-258,-5 39-190,-7-18 67,1 1-100,0-4-23,1-11 0,5-12 33,4-13 12,6-7 11,2-7-56,2-17 0,0-12-45,3-18 45,6-9-56,8 3 101,8 6-45,5 8 0,5 9 0,6 7-67,8 7 67,8 7-358,34 4-506,-26 5-749,16 8-112,-37 1-438,-6 3-1377,-17-5 3540,-6-4 0,-14-3 0,-1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0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138 26 12602,'-7'0'1412,"0"0"-1132,7 0 56,0 0-67,-46 55-224,30-25-11,-34 45 335,43-42-290,3-4-79,3-10 0,1-6 0,0-8 56,7-3 22,2-5-22,10-14-56,3-10 34,4-16-68,0-3 34,1 3 0,-6 6 0,-3 10 56,-6 11 11,-6 9 191,-3 5-101,-3 2-45,0 11 101,0 10 302,-4 18-313,-4 11-168,-1 2-34,-1 11-101,6-27 101,2-1-718,2-30 58,9-5 447,5-19-1871,26-37 941,-6 0 515,13-20 258,-16 30 359,-4 11 22,-6 11 225,-7 12 268,-7 6 224,-5 5-33,-2 12 818,0 25-1244,-3 0-101,-1 16 112,-2-20-247,1-5 46,3-9-79,1-9-90,1-5 45,5-8 34,8-10-11,8-10-57,7-9 46,2-3-124,1 3 123,-2 7 12,-2 7 22,-4 10-34,-7 5 12,-4 4 44,-8 12 202,-2 7 23,-2 14-247,0 2 0,0 0-168,0-7-280,0-8-348,0-9-952,1-6 303,12-7 1165,6-15-2107,18-10 12,-8-4 2375,2-2 0,-20 20 0,-3 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1.2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99 357 14227,'-22'49'235,"-1"-1"0,-13 38-101,24-38-111,6-9-23,6-11 0,7-15 0,11-6 157,13-20-157,13-15-22,6-22-248,0-16-133,-3-6-157,-7-1 56,-9 4 235,-7 5 269,-7 4 45,-6 4-1,-3 8 46,-4 9 78,-2 15 426,-2 12-448,-3 16 447,-14 57-9,-1 3-461,4-9 0,-1 3-227,-6 38 104,3 2-45,5-3 23,6-8-875,4-13-571,6-21-336,10-24-481,9-16 1355,0-20 930,2-9 0,-16 4 0,-1-2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1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18 113 12848,'-11'83'325,"5"-18"-638,16-54 313,5-7 235,8-11-157,2-10 181,0-12-237,-2-9-11,-6-1 0,-5 1-11,-6 5-44,-4 4-47,0 8-334,-2 6 44,0 8-34,0 4-280,0 3 393,0 7-415,0 4-1177,0 8-335,0-5 2229,2-5 0,-2-7 0,2-2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2.0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13924,'26'44'639,"-6"-4"-550,-20-17-66,0-4 21,0-9-88,0-4 32,0-5-32,1-1-1,6-9 45,7-6-381,8-13-44,10-3 324,3 0 45,4 2-67,-2 7 123,-3 8 67,-6 6-34,-7 6 337,-9 2-247,-6 10-11,-4 3 258,-2 9-370,0 2 112,0-4-56,0-5-56,0-5-23,2-6 12,1-2 11,6-2 292,5-6-270,7-4-22,5-7 191,6-1 212,1 3 438,16 7-696,-14 4 225,9 12-370,-21 5-280,-4 9 10,-6 3-1679,-6-3-2455,-4-10 4404,-3-4 0,0-8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51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 1 18126,'2'56'554,"-1"0"1,-1 42-376,-2-47-167,-2-8-12,4-7-23,-1-8-156,1-10-247,0-7-324,-1-6-292,-1-3 89,-1-2 292,-1 0-56,0-7 470,0-3 146,1-7 101,2 1 662,21-17-662,-3 18-45,20-12 34,-8 19-46,1 1-32,0 2-35,-4 1 124,-4 2 236,-5 1 78,-3 8 56,-3 5-34,-2 10-56,-1 6-22,-2 1-23,-1 0 45,-1-5-101,-1-2-44,-1-6-102,0-4-10,-1-7 10,-1-2-190,0-3 90,0-6-1927,1-8 1781,1-13-202,0-11 135,1-6 45,-2-4 235,1 1 112,2 5 729,-1 9 1198,4 10-1345,-2 12-279,1 4-303,-1 7 191,1 0-191,4 9-68,5 3 1,2 12-45,3 2 0,0 2 0,8 11 0,-6-10 0,4 7-67,-8-16-23,-5-6 23,-1-3 11,-5-7-89,0-1 44,-1-3-785,1-4 517,4-6-394,1-4 461,2-5 291,2 4 0,-1 4 11,-1 3 56,-2 3 89,-2 3 797,7 1-640,-2 1-67,10 0-44,-3 0-135,3 0-12,2 0-32,-2-3-24,-1-3-212,2-12-291,-9 4 22,-1-9 157,-11 5-11,-3 0 11,-2-4-124,-3 4 45,-8 0 415,-5 9 11,-8 4 1189,-10 24-259,10 4 22,-5 23-100,16 1-168,7 4-336,3 0-281,4-1-78,10-5-908,33 4-1568,1-20-3227,14-3 5703,-22-21 0,-22-5 0,-5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3.9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469 1 13184,'-26'56'388,"0"0"1,2 4 0,4 1-121,8 0 1,2 1-1487,1 7 1,0 3 1290,2 4 0,-1 3 117,0 2 1,0 0-273,0-1 1,0 0 92,1-4 0,-1-3-11,0-8 0,0-4 0,2-9 0,0-3 585,-8 23-630,1-24-145,-2-22 168,-1-14 1192,-1-15-2078,-1-18 799,-1-15-518,1-22 604,-1-11-167,-1-9 190,0-4 101,0 2 1143,2-14-920,9 32 1,2-4 67,7 34-313,9 3 0,10 4 66,38-14-100,-5 12-45,25-8-22,-22 14-12,1 5-348,-4 3-469,-7 5-314,-5 5-381,-10 1 290,-7 2-447,-8 1 1703,-8 5 1143,-4 4-100,-3 7-237,-6 5 1,-3 3 650,-7 20-1143,7-11 100,1 9-269,8-18-89,2-6-33,5-4-12,2-5 179,4-5-145,0-2 281,0-3-35,1-12-280,0-4 12,-2-13-23,-2-1 78,-5-1-56,-2 2-22,-3 2 12,0 3-102,-2 3 68,-3 5-57,0 5 23,0 4-269,3 4-459,2 2-886,3 1 1401,9 0-235,8 0 89,7 0 315,3 0 66,-1 3 68,-1 3 246,-2 4 986,2 10-336,-9-3-527,-2 5-123,-11-7 179,-4-2-234,-1-4 22,-1-5-1,0-2 718,0-2-964,0-8-247,0-7 45,6-10-111,2-4-225,10 3 235,4 5 258,6 6-33,1 8 78,0 4-56,10 4-34,-11 5 90,7 2 67,-17 6-22,0-4 236,-2 2 88,5-4-167,-6-3-135,1-2 224,-5-3-11,-2-3-201,0-8-1,0-4-78,-2-7-112,-2 2-56,-3 3-224,-2 4-89,0 5 144,-4 5 337,-4 2 0,-6 11 22,-3 9-22,1 15 281,4 6-57,4 4 134,5-3-223,2-3-57,6-9-156,10-8 78,10-10-202,12-6 202,8-13-381,6-12-79,4-12-55,0-11-45,-4-2 303,-6-1 32,-9 4 191,-9-4 214,-13 18 313,-6 1 101,-8 19-314,0 5 23,-2 2-202,-2 24 369,1 1-336,0 25 225,3-4-191,0 1-146,5 0 124,3 0-146,4-6 0,-2-1-22,-2-8 100,-4-7-66,-2-8 380,-2-10 448,0-3-840,0-26-292,0-5-536,0-29 256,7-6-67,7-11 315,10-10-383,9-4-909,5 1 1403,3 8 190,1 13 46,-3 16 168,-4 19 425,-7 15-101,-4 12 102,-8 25 77,-1 12 550,-4 63-829,-3-12-284,-4-26 1,-1 1-87,0 24 22,0-10-134,-1-17 45,-1-17-785,0-16 202,-1-14-224,0-5-101,-4-12-855,-5-11-355,-5-11-112,-1-10 2252,1 1 1098,8 5 1199,2 8-594,4 9-291,8 6-493,7 5-337,12 2-22,8 2-402,6 1-158,4 1-270,2 0-1523,0 0 1793,-9 0 0,-15 0 0,-12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4.8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272 405 15135,'10'-4'1064,"-2"1"-549,-69 65-515,25-24 11,-6 5 1,-1 1-35,5-2 23,7-9 0,11-12 56,8-9-11,7-7 179,4-4-179,1-16-45,11-13-885,6-26 470,14-15 46,5-11-1428,2-6 542,-1 0 1233,-3 5 22,-6 11-199,-8 13 1207,-8 17 1143,-7 17-1892,-3 13-192,-4 27 426,-7 19 201,-3 31-492,-4 17 22,6 12-123,5 1 11,6 1-112,14-7-45,12-10 23,20-11-370,8-19-807,10-18-605,3-18-1522,-20-12 3326,-6-16 0,-30 6 0,-5-5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6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384 2 13712,'4'-1'403,"-41"63"-280,3-9-490,-1 2 1,-2 4 366,9-14 0,1-2 0,-26 41 79,7-9 33,7-14 217,13-18-329,9-15-258,11-15-829,4-15-1031,6-19 2118,3-5 0,-2 2 0,1 10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6.6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15695,'28'62'257,"-1"-1"1,-1-2 0,-1-3-224,4 17 10,2-3-88,0-9 32,-1-9-492,1-9-45,-3-12-997,-1-12-1076,-3-10-2275,-9-9 4897,-5-11 0,-9 7 0,-1-7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7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336 16 13734,'0'-9'179,"0"2"123,-63 36-268,25 7-23,-7-3 0,0 4-11,0 36 45,6 5 325,9-4-123,12-6-79,9-14-168,6-9 78,7-15-78,7-11 0,8-10 12,7-6-35,5-9 23,2-9-101,1-8 34,-2-5 123,-2 4-56,-4 10 101,-6 7 101,-2 5 178,-3 10-144,-2 8-46,-4 13-1524,-9 49 80,-3-46-1973,-7 22 3227,2-64 0,5 2 0,0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7.3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17151,'52'-3'28,"1"1"0,39-2-633,-49 4-515,-1-6-1390,0-6-3451,-14-4 5961,-4-3 0,-18 10 0,-2 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7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13947,'-14'52'806,"0"0"1,-11 44-762,16-37-23,2-2-44,4-8-2477,1-1 2499,2-26 0,0-3 0,0-21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8.0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76 15146,'50'-21'56,"0"0"0,37-11-11,-52 30 11,-5 2-56,-4 7 0,-9 5-56,-4 11 33,-9 5 46,-2 5 10,-7 2 57,-50 40-191,36-45-134,-35 26 89,54-54-471,3 2 617,9 3 90,9 3-79,10 2 45,4 3-56,0 1 23,-3 4 33,1 11-3448,-16-5 3627,-3 10 370,-20 6-313,-8-10-158,-10 8 23,-5-15-124,-3-7-33,0-6 3392,2-6-3425,2-4-964,5-15-280,9-4-393,7-13-952,25-2 2622,-3 8 0,5 7 0,-10 10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9.1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1 420 13162,'14'79'964,"-1"-10"-550,-20-41-291,5-6-111,3-7-1,11-8 90,4-4 101,11-6-135,1-11-56,-1-6-11,-4-10 23,-8 0-23,-5 1 67,-7 4-22,-2 2 224,-2 3-157,-8 4-90,-6 5 146,-6 3-168,0 4 0,5 2-146,6 2-380,4 2 21,4 4-525,2 1-225,11 2 269,6-5 235,18-2 22,5-4 472,7-6 156,2-2 101,-3-3 11,-3 1 79,-10 4 100,-7 3-67,-10 3 68,-9 2 179,-5 0 448,-2 9 224,-6 4-572,-3 11-44,-5 5-56,2 1-291,3 1 55,5-5-111,3-4 21,2-6 1,9-7-34,2-5 538,18-7-415,-8-8-44,4-7 22,-11-7-45,-6-1 393,-4 1 44,-4 3 113,-1 3-57,-2 6-370,-5 5 79,-7 2-258,2 5-22,-1 0-247,9 1-470,3 1 123,1 2-280,4-1-202,11 1-403,33-12 975,-1-5-1,22-8 393,-21 0 89,-7 5 68,-9 5 89,-14 7 78,-9 3 539,-7 2 111,-2 0 528,-9 16-1088,4-3-246,-6 15 90,7-6-68,3 0-22,5 2 56,8 0-23,7 0 493,16 10-515,-10-10-56,4 6 135,-20-15-12,-5-2 348,-3-2-102,-1-3 102,-4-4-113,-2-2-267,-2-2-91,0-10-180,4-8-392,2-18-32,5-13-114,10-11 192,10-10-181,10-3-491,6-2 100,3 4 1042,-1 9 56,-1 12 313,-7 17 562,-8 15-192,-7 10 46,-7 16-259,-4 16 247,-5 18-22,-1 23-371,-1-10 1,0 2-325,0 31 0,0-31 0,0-3-56,0 8-571,0-18-101,0-17-617,0-15-2218,0-8 3563,0-22 0,0 13 0,0-13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09.2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 17375,'60'-3'504,"1"1"0,-4 0 1,-3 0-1839,17 2-1456,0 0 2790,-23-1 0,-14 1 0,-26-1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55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51 13229,'15'-8'2981,"-3"2"-2421,-12 6 359,0 0-627,14 4-57,-4 5-78,14 7-34,-8 5-101,2 2-22,0 0-11,-2 0 11,-1-2-22,-1-1 22,-4-6-11,0-3-23,-2-5-44,-2-3-79,-2-2-45,1-1 89,1 0-21,3-7-258,5-6-11,0-11 179,4-6-124,-1-5-358,-2 1-134,-2 3 11,-4 6-650,-2 7-1401,-4 8 2880,-1 5 0,-2 5 0,0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0.3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221 1 13398,'-47'58'575,"-1"1"0,5-4 0,7-3-239,13 10-224,8-8-67,9-12 134,4-15-100,4-12-68,9-8 370,6-7-381,14-18-34,2-9-167,3-20-46,-1-3 90,-4-1-212,-5 10 369,-8 7 101,-8 14 111,-4 9 169,-5 7-123,-1 4-180,0 11 483,0 3-158,0 13-347,0-2 34,2-3-90,2-8-56,4-5 56,3-5-180,11-3 46,-2-11-437,10-4-180,-3-10-2331,12-6 2007,-9 13 1052,5 1 23,-18 14 684,-7 12-90,-5 7 258,-3 13-326,-2 3-134,0-1-168,0-7-168,0-7 191,0-8-124,0-5 79,2-3 67,4-5-124,7-8-145,9-6-481,5-6-271,21-8-177,-9 13 536,14-1 371,-16 13 22,-1 4 0,0 0 56,-3 0-56,-1-1 101,-4-2 45,-5 0 123,0-3-45,-6 0 123,0-4-22,-1-1-325,-2-3 100,0-1-100,-3-1-44,-3 0 44,-5 1-907,-1 0 481,-6 8 291,-6 1 135,-7 10 45,-5 14-22,0 8 582,4 17 100,6 6 304,6 4-236,5 2-224,8-4-224,10-7-370,40-10 45,0-16-1199,31-16-1546,-35-13 2745,-4-12 0,-33 11 0,-4 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0.8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182 1 12949,'-38'52'56,"1"1"0,2-6 0,7-4 146,8 4 515,6-11 158,7-10-539,4-12-325,3-8 381,8-4-303,6-14-89,12-11-56,8-15-145,3-8 66,-1 3 113,-4 5 22,-5 10 336,-6 11-78,-6 8 291,-6 6-213,-4 9 78,-3 12-111,-1 11-191,-1 33-90,0-15 12,-2 12-68,1-31-100,-1-9-673,2-10-67,0-6-695,6-6-212,7-13-1345,1-1 3126,5-12 0,-13 17 0,1 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1.2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13162,'10'83'2454,"-4"-13"-2398,-8-41 314,-3-9 67,3-7-358,-1-7 145,3-4-168,0-2-45,3-6-11,6-10-191,10-10-123,9-9 303,6 0 11,2 4-56,-2 5 56,5 3 191,-15 12-57,0 2 102,-16 9 144,-5 11 24,-2 4 100,-1 12-392,0-2-11,0-2 123,0-6-190,0-5-34,0-7 0,1-3 22,1-2-67,3 0 45,5-1-89,8-9 55,9-6-683,7-11-67,8-4-673,4 0-246,6 2-684,0 1-2565,-15 10 4952,-5 4 0,-24 10 0,-1 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2.2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38 16670,'-38'75'-79,"7"-12"57,28-46-45,2-4-416,1-5 114,4-4-90,7-3-237,8-10-671,9-8 404,2-11 526,1-5 437,-1 0 392,-5 3 639,-5 4-190,-9 6 201,-5 8 22,-5 5-548,-1 5 32,-20 1-480,4 4-102,-18 6 34,9 5-11,3 6-79,7-3-391,7 0-338,5-6-145,3-3-604,7-5-438,9-2-178,11-6-920,8-6 3093,6-7 11,-2-2 0,0 3 694,-6 6 684,-5 6-190,-6 3 1176,-6 3-1221,-9 9-257,-2 5-13,-5 10-368,0 3-102,-2-2 34,-1-3-11,0-6-258,1-7 123,1-4-291,1-4 112,0-2 269,10-6-269,6-5-112,13-7-459,4 0 381,2 2-135,-3 5 179,8 6 113,-11 3 301,6 2-290,-11 3 112,1 1 33,4 4-235,2-1 67,5-4-67,2-1 90,1-2-90,-1 0 0,-7 0-68,-9 0 24,-10 0 88,-8 0 169,-4 0 247,-8 0-370,-1 0 89,-10 3-168,-7 9-89,7 0 78,-3 10 0,9-3-34,1 7-179,-1 9-11,2 12-448,-1 18 31,3 16 529,2 14-656,3-22 1,0 1 750,0-18 1,0-1-24,-2 16 1,-3-2 39,-11 15 146,-5-7 582,-7-11 68,-3-11-371,-5-16 976,-22-17-1244,19-33 56,-1-26-213,32-36 134,40-21-202,-3 40 1,6 0 112,15-6 0,7 1-787,10 0 0,3 1 781,6 0 1,3 2-40,0 4 0,3 2-565,-13 13 1,3 1 0,-5 3-584,2 0 0,-4 2-765,2 1 1,-11 8 1912,-27 15 0,-26 8 0,-4 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2.9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0 15527,'-30'62'646,"-1"0"0,1 2 0,2-1-618,6-6 0,1 0-905,0 4 1,0 1 909,1 0 1,2 0-12,4-4 1,1-2 745,-1 36-689,8-23 232,17-26-378,7-22 44,13-12-705,3-21-278,-2-15-2233,-11-7 3261,-8-10 0,-10 24 1,-3 3-1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3.6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0 501 16737,'56'-37'239,"0"0"0,1 0 0,1 2-547,-4 7 0,0 1-379,2-1 0,-1 0 406,0 1 1,-2 0-123,-3 1 0,-1 0-461,38-21 383,-14 7 748,-15 11-267,-19 14 166,-17 9-99,-12 20 482,-8 12 191,-9 21-169,-7 13 0,-11 7 1,-3 2-404,-1-1-56,4-6 762,3-9-673,6-11 68,6-12-178,4-12-91,4-10-91,2-5-77,7-11 157,6-8-415,13-8 158,4-6 234,6 4 68,-2 5-57,-1 9 23,-5 6 0,-5 4-45,-5 2 68,-4 9-23,-3 6 134,-2 10-123,-1 5 45,-2-1-56,-1-3-638,2-7-1626,9-6 572,1-7 1121,12-3-2914,-2-5 1748,7-1 1737,2 0 1367,0 0-358,-1 2 133,-3 1 80,-4 0 1008,2-10-1278,-8-3-582,3-13-358,-8-4 44,-1-3-56,-3-4-34,-4 2 12,-5 5 122,-13 7 102,-7 11-90,-11 12 101,-4 20-56,5 14 369,4 13 259,9 8-192,7 2 80,4 1-191,8 0-303,10-6-134,16-8-45,16-12-292,15-16-716,13-10-1647,13-28-3307,-21-1 5962,-4-20 0,-42 22 0,-6 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5.5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147 234 14215,'-39'46'-11,"-1"0"0,-21 33-56,55-48 11,5-2 112,14 3 123,5 0-22,15 0-135,0 0 68,-3-4-45,-7-4 67,-9-3 359,-8-4-57,-4-1 269,-8 1 80,-8-3-371,-7-1-224,-6-6-135,2-4-10,4-7-46,5-16-391,8-15-79,6-23 156,22-15-155,14-12 120,-5 40 1,3 1 242,4-2 1,1 2-74,2 1 0,2 2 168,12-7 1,-1 4 33,18-14 135,6 6-79,-47 39 33,-14 16 258,-9 20 90,-5 17 191,-5 25-505,-7-5 1,-3 4-96,4-14 0,-2 1 136,-7 18 0,-1-2-164,-5 16 0,2-17 45,7-19-135,5-19 90,7-16-246,3-8-135,1-8-986,2-32 1366,2 6-201,1-23 180,2 22 44,-2 7 146,-1 8 348,-1 6-1,-1 5 415,5 3-661,1 2 190,9-2-324,3-2-68,8-3-33,4-4 10,10-5-44,5-4-280,35-13 0,-17 12-313,18-4 66,-35 17 168,-15 4 35,-13 3-136,-12 1 460,-6 6 258,-10 6 179,-6 9-79,-23 16 12,8-10-269,-6 7 101,19-17-1,7-3-201,4-4 0,4-4 68,1-1-46,6-4 202,5 0-56,9-1-45,5-4-56,3-6-44,1-5 89,-4-2-101,-4 3 135,-6 6 347,-3 3-202,-4 14-22,0 8-157,-2 13 90,-2 5-202,-1-4 0,0-5-56,2-12-280,3-6-325,5-6 89,6-19-885,7-11-2050,24-54 1939,-10 10 473,-11 21 0,-2 2-552,0-2 1647,-5 6 0,-16 32 0,-3 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6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0 12624,'1'99'1748,"-1"0"0,2-10 0,-4-12-1737,-8-16 12,1-14-46,0-12 1,-2-13-359,0-11-224,-1-6-751,-2-12-975,1-12 707,0-7 459,3-10 929,5 5 236,2 5 662,3 3-24,2 6-111,8 1 223,7 4 427,9 4-471,4 5 202,3 2-203,4 1-223,2 1 190,2 3-168,3-1-470,0 1 56,-3-3-67,-2-1-23,-9 0 22,-4-2 45,-9-5-111,-7-4 44,-6-5-79,-3-2 79,-1 0-370,-2 0-134,-5 1 425,-3 7 57,-7 3 22,0 5 22,-1 9 326,-3 32-12,10 0 135,-1 27-34,12-13-135,10-2 56,5-4-358,14-9 0,6-12-201,27-12-426,-8-17-998,22-20-1950,-32-3 3575,-2-9 0,-28 20 0,-4 4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6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67 493 14619,'-18'46'89,"0"1"1,-10 32 101,25-49-169,3-10 12,5-10-34,7-6-56,7-9-281,4-12 136,0-9 156,-6-11 45,-4 1 179,-7 3 539,-4 7-24,-5 6 12,-7 6-359,-5 7-313,-4 3 44,4 4-78,5 0-179,6 0-34,2 0-784,2 0 123,12 0-213,10-3 359,19-12 593,12-9-279,7-13-180,1-4 347,0-3 169,-10-1 78,-9-1 818,-11 0 168,-12 1-90,-9 2-325,-7 3-335,-3 7-12,-5 10-224,-3 10 0,-5 8 79,-9 50 257,7 3-118,5-1 1,3 5 229,2 47-34,3-14 1,2 4-624,-1-21 0,2 1 270,-2 23 1,2-2-17,-1-32 0,1-4-57,-1 37 12,1-23 0,-1-26 0,-2-22 0,-9-16-100,-5-25-572,-8-17 414,1-19 258,3-8 754,7 2-519,7 5 426,4 6-458,18 5-103,8 5-100,21 5 0,5 5-67,6 9-942,0 6-2139,-17 10 3148,-8 3 0,-23 4 0,-2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7.4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0 14775,'-44'54'538,"1"-1"0,3-6 0,10-5-101,21-7-11,5-12-236,5-7-55,10-11-79,9-2 89,12-9-77,6-11-68,1-9-112,-2-10 78,-6 3 34,-7 3 112,-8 8-45,-6 7 337,-6 8 89,-3 4-314,-1 3-67,5 27-168,3-20-45,6 20-335,6-26 200,5-9-526,7-7-639,6-10 550,4-3 481,1 5 202,-3 8 157,-3 7 22,-10 6 482,-6 10 90,-8 8-68,-8 8 1,-3 4-214,-2-2 45,0-9-78,0-5-168,0-7 90,0-3 67,3-4-258,4-6-123,6-3-125,5-4 248,5 1-313,2 3-79,2 4-101,-1 2-1008,1 1 268,-1-1-2285,1-7-1188,-9 1 4706,-3-4 0,-11 8 0,-1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56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1 14854,'-54'71'1009,"11"-12"-875,42-42-134,1-4-34,0-5-44,5-4-56,2-1-57,6-3 46,3 0 66,1-3-268,4-6 10,1-6 80,0-7-202,-1-1 223,-2 1 236,-2 4 135,-4 2 413,-5 6 125,-3 4-1,-3 4 874,-1 1-963,0 4-213,2 6-224,2 4-57,3 5-33,-1 0-56,2-4-44,-2-3-35,1-5-279,0-3-561,1-2-124,3-1-268,4-1-1019,2-8-303,3-6 526,0-7 561,-1 0 1546,-2 3 986,-5 7 941,-6 4-492,-2 4-259,-5 3 1457,0 1-1983,0 9-123,0-1-12,0 8-101,1-5-223,0 0-112,1-7-79,1 1-112,1-5 0,3 1-650,1-1-113,4 0-637,5-1-326,5-6 729,5-1-123,2-5 1232,-2 3 257,-2 5 819,-6 3 167,-4 2 136,-3 2-270,-6 6-426,0 5-200,-2 4 144,1 11-403,-2-12-79,0 4-111,-1-13-12,-1-3-122,1-2-348,0-2-617,-2 0-1366,3-10-1536,-1-1 3967,0-9 0,-1 9 0,-1 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7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17958,'4'51'272,"0"0"1,-3 0 0,-2-1-161,-9 38-67,-7 3-504,4-2 257,2-12-995,5-17-708,3-24-1309,2-17-1896,1-18 5110,0-16 0,0 7 0,0-6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7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 20020,'63'-1'-234,"1"0"1,-7-3-1,-8-2 1,-15 2 0,-14-5-1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8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0 16008,'-41'30'-6,"1"0"1,-32 30-17,39-9 55,6-2 68,9-5-11,10-8-68,6-10-44,16-11-12,8-8-89,21-18-34,9-16 146,7-19 11,0-14 0,-6 1 45,-9 5 313,-12 14 169,-10 14 190,-11 13-44,-5 8-606,-5 11-11,-1 13 504,0 14-482,0 14 12,0 1-191,0 6 90,0-22-672,9-6-472,9-20-615,13-17-2600,-3-3 4370,0-14 0,-18 13 0,-3 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9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251 1 17610,'-34'50'108,"0"1"1,2-2-1,2-3-108,-4 24 46,2-4 10,6-7-56,10-9-79,7-9 56,6-11-1153,12-13-785,11-8-1165,16-17 3126,-3-6 0,-10 2 0,-14-1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19.6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1 16221,'-24'45'-51,"0"-1"1,-12 33-51,33-51-291,3-4 336,2-8 0,7-6 12,7-5 44,8-3-247,4-10-594,2-4-1792,0-10 1547,-2 0 1086,-5 6 190,-7 7 415,-5 6 460,-2 9 582,1 17-258,2 14-627,1 23-302,0 10-158,-2 4-112,-1-2 113,-4-8-68,-3-7 124,-2-8 324,-6-7-391,-11-3-24,-9-8-189,-16-6 45,-4-9-203,-22-8-291,21-17 112,-5-13-874,35-20-358,10-13-415,29-10-1445,0 13 3350,22 3 0,-25 32 0,-1 6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0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1 14831,'0'6'1032,"-39"60"-999,16-30-22,-28 49 247,31-47-224,10-6 213,6-10-23,5-9-180,12-7 80,6-5-124,15-10-673,2-9-100,0-12 381,-3-6 235,-9 0 145,-10 5 24,-7 6 358,-6 6 123,-2 6-224,-7 5-124,-3 4-145,-7 3 0,2 1-33,5 8-23,5 0 11,4 5-403,18-1-34,6-6-359,21-2-503,3-15-191,7-3 369,0-10 1077,-1 4 89,-4 6 212,-6 5 58,-9 6 917,-9 2-794,-10 6 391,-7 6 23,-5 9-68,-4 6-212,-7 1 11,-4-2 448,-10 0-661,9-10 56,1-3-169,11-9-200,2-3-528,5-2 348,8-5-639,10-8-313,10-10-819,10-7-480,4-4-1963,-10 6 4382,-5 6 0,-21 15 0,-5 3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0.3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10720,'0'0'0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0.8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16333,'0'10'2085,"0"-2"-1873,0-8-100,0 0-112,-12 59-156,5-34 55,-10 45-325,9-53-695,4-6-414,1-6-1176,3-6-2533,0-8 5244,0-8 0,0 7 0,0-2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1.0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77 15874,'62'0'-1938,"-2"-5"1613,-23-6-942,6-5-1075,2-4-1657,-12 7 3999,-9 4 0,-17 7 0,-5 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1.2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1 12176,'-12'62'216,"0"0"1,1-1 0,-2-3-217,-14 29-90,0 0-626,5-9-237,3-13 953,8-30 0,5-15 0,5-20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56.4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18597,'5'-10'-1569,"3"10"549,9 16 1,4 6-68,5-1-1076,3-2-851,-7-7 3014,-2-2 0,-14-9 0,-2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1.3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0 210 19785,'53'-14'-572,"0"1"1,41-17-1110,-47 1-336,2-10-3642,-15 8 5659,-2-2 0,-24 22 0,-1 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1.7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15482,'-9'68'938,"-1"0"0,0 0 1,-3 25-1,1-14-815,4-24 192,3-15-58,1-16-201,1-12-56,3-8 0,-1-3-112,1-6-168,1-10 33,7-10 169,6-9 33,10-1-45,0 8 90,1 6 0,-4 11 68,-3 5 144,-2 5-121,-3 4 43,0 8 269,-3 5-380,-2 9 100,-2-3-123,-2 0 101,-1-7-202,0-4-347,0-7-426,1-3-146,5-5-1591,2-11-1927,2-1 4538,1-9 0,-9 13 0,0 3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2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1 108 16871,'7'52'123,"2"-11"-123,1-53-358,6-6-35,8-11-379,5 0-248,4 4 628,0 7 392,-4 7 179,-5 6-34,-6 4 483,-3 1 89,-5 6 45,0 3-325,-1 5-134,2-1 661,2-3-920,3-4 449,20-3-482,-2-4 101,17-8-112,-8-4 101,3-6-112,0 1 11,-1 2 0,-3 4-45,-4 2 45,-7 4 0,-8 2-11,-9 0 0,-7 3-23,-5 0 292,-2 1-661,2 0 201,1 0 146,3 0 56,2 0-90,1 7 90,3 7 0,1 13 336,2 7-324,-2 7 167,-2 2-22,-3 1-45,-4 0 381,-2-4-269,-2-4 112,-7-7-179,-1-7-157,-6-10 0,-2-5-583,1-5-2588,-8-8-1210,10-3 4381,-2-6 0,13 6 0,2 2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3.3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456 1 17801,'-28'82'179,"-1"-1"1,2 3-1,5 1-123,10-6 0,4 1-998,-2 8 1,0 2 1014,2 3 0,-1 1-57,0-2 1,1 0-601,0-6 0,0-3 567,1-11 1,1-4 4,0-13 1,1-5 263,-4 20-285,0-33 33,-4-20-67,-4-15 735,-5-19-1542,-5-14 393,0-25 369,-3-17-214,1-13 1135,4-8-730,8-1 481,8 12-11,7 11-235,19 16-113,33-2-245,5 20-331,27-1 297,-14 16-269,4 5-1009,0-3-303,15-5 931,-31 10 976,-2 0-561,-39 13 313,-10 3 639,-5 4 897,-3 5-639,-4 8 21,-5 4-223,-2 1-112,4-1-269,2-1-56,6-4-68,1-2-145,1-6-68,3-2 23,5-4 0,6-1-100,7-8 32,5-9-403,4-11 34,1-8-44,-1 1 391,-3 4 90,-4 9 34,-6 8 313,-5 7-101,-3 4 427,7 20-662,0-1 157,6 17-168,-3-6 56,-2-5-56,-1-5 0,-3-7 0,-2-5-22,-5-2 100,-1-3-78,-3 0 0,-1-1 79,0 1-102,3-1 23,4 1-11,8-1 11,9 0 11,10-8 202,12-6-34,9-13-156,7-3 27,-17 10 1,1 3-175,16-3-144,10 1-1010,-46 19-705,-14 13-2376,-10-3 4359,-14 11 0,7-13 0,-8-1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5.7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28 12960,'8'-15'1491,"-2"3"-1312,-6 12-123,0 0 594,-7 68-79,-2-10-397,2 2 0,0 4-870,-7 34 786,6-1-57,2-5-62,4-14-5,3-14-11,9-17-470,5-19-23,11-13-168,6-10-414,2-19-194,-7-3 1314,-5-13 0,-15 14 0,-4 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5.9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7 247 15807,'-3'5'-112,"0"-1"112,85-36-549,-21 7-955,3-1 1,3-1-1746,18-10 1422,-4 3 2312,-12 1-2300,-26 13 1882,-16 4 1,-23 13 0,-4 1-1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6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0 14820,'-39'80'1177,"9"-13"-1177,28-48-168,2-6 22,5-8 90,5-3 56,7-9 135,5-7-124,-2-7 112,-2-1 908,-5 38-829,-6 4-45,-3 32-157,-4-15 0,3-8-79,0-12-570,3-8-382,2-7-672,6-13-416,3-12-1925,-1-5 4044,0-9 0,-10 20 0,-2 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6.6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0 15000,'1'57'291,"1"-1"0,-1-1 1,0-4-225,-1 21-33,0 0 515,0-9-179,-2-12-68,0-14-44,0-15-908,11-33 235,6-5 393,11-21-1,13 10 270,-9 13-157,4 4 22,-15 10 112,-2 21-11,-7-2-146,-2 21 179,-7-7 293,-5 4-483,-8 1 11,-8 2-67,-7-3-11,-1-1-12,-1-8-482,5-8-256,4-9 99,9-6-334,5-9-1134,9-12-413,16-13-1961,-2-1 4504,13-5 0,-18 22 0,-2 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6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17420,'7'99'572,"-2"-17"-572,-5-61-68,0-5-4116,6-10 4184,3-2 747,21-8-1408,-7-5-493,16-7 1121,-21 6 21,2 1 12,-11 9 4076,-4 6-2765,5 15-1008,-3-2-303,4 8 101,-3-14-101,1-5-135,0-5-358,3-4-303,2-17-537,5-9-852,5-23-1278,-7 10 3463,1-2 0,-13 27 0,-1 3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7.1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0 14014,'5'65'2095,"-9"-9"-1950,0 0 1,-2 2-550,-11 38 572,9-46 0,1 1-151,1 0 0,1-1-51,-2 41 132,4-13-1330,5-20-275,12-22-1116,8-19-99,2-15 2722,1-17 0,-16 8 0,-2-7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57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39 232 15359,'-17'30'1378,"3"-5"-1177,9-10-33,2-3-123,3-1-45,0-1-257,0-2 21,2-3-190,4-3-190,3 0-5849,56-43 7922,-41 29 246,35-29-11,-56 40 403,-3 1-1288,0 8-124,0 5-257,0 9-202,0 4-112,2 1-78,0-4-12,4-3-22,0-6-56,0-3-56,-2-6-460,2-2 68,-2-2 56,3-1-224,2-6-437,4-10-191,4-11-269,1-12-414,4-8 100,1-5 976,3-4 907,0 3 1670,2 6-416,-4 11 640,-4 10 89,-6 12 146,-8 6-1613,-3 6-236,-3 1 347,1 7-245,2 8-114,2 10-66,2 9-90,0 4 0,-1 3-34,0 0-33,0 0-22,-1-6-1,0-2-11,-1-15 12,0-3 21,-2-12 35,0-2-46,-1 0-111,8-6-68,1-3 90,6-6 56,-1 1 0,1 3 12,1 4 55,-1 4 22,-1 1 46,7 9-57,-8 4-55,5 9-1,-11 5 34,-2-2 45,-4-3-12,-1 0-66,-1-5-90,-16 6-157,4-10-191,-13 1-369,11-10-819,3-2-402,3-2-1995,4-4 4000,2-5 0,2 5 0,0-1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7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1 15056,'4'0'2577,"-1"0"-2117,-22 67-270,10-32-22,-13 52-78,18-56-90,3-9-23,1-10-201,18-27-426,-4-2 124,17-18 223,-10 7 247,0 8 56,-4 6 0,-3 7 269,-4 4-23,-3 3 46,0 0-192,-3 3-66,2 2 89,0 1-123,-2 0 0,2-3-33,1-1-113,3-2 0,7-6-514,9-10-618,9-8 1267,8-6-975,2 4 896,-2 10 45,-6 7 90,-9 7-45,-8 9 314,-11 10-67,-5 8 246,-4 6-236,0-5-212,0-5 89,0-8-122,0-8 368,0-3 114,0-2-35,4-7-257,6-6-202,8-8-101,7-2 101,2 5-1636,7 8-739,-13 9-5289,-2 7 7664,-14 2 0,-5-2 0,0-2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8.2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290 274 12434,'-46'37'26,"-1"0"0,4-1 0,5 2-3,-2 31 10,7 3 1055,8-6-361,13-8-603,6-14 10,10-15-100,11-14 78,8-10-23,13-23-54,5-12 77,3-22-112,0-13 0,-1-5 78,-5-4-78,-2-1 347,-3-1-235,-3 1-56,-4 4 67,-4 6-111,-7 14 55,-6 16 370,-5 18-101,-3 12-134,-6 27 246,-9 17-67,-9 29-90,-9 15-286,10-17 1,1 2-23,6-17 0,1 0-22,-3 13 0,4-3-655,4 9-595,6-18-526,10-20-538,9-15-1647,3-15 4000,6-15 0,-15 7 0,-2-7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9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49 423 11683,'12'-1'2320,"-3"0"-2141,-38 62 67,20-36 202,-20 44-290,27-56 111,2-5-124,0-6 606,3-1-34,5-1-392,6 0 22,4-3-325,4-3 23,-3-1 235,0 1-167,-5 3 201,0 3-113,-3 0-89,1 0 146,0 1-236,2-1-22,5 1 0,7-5-235,10-17-157,11-16-482,8-22-169,5-10 483,2-4-588,-20 23 0,0-1 385,18-20 489,-24 29 0,-2 4 274,-3 2 548,-11 19-335,-11 9 740,-6 19 67,-4 14-214,-9 20 12,-4 15-448,-10 8-56,1 7-314,1 4 56,2-2-135,3-7-100,4-12-112,2-17 156,6-15-66,1-14 77,4-7-302,-1-10-594,1-10 718,0-8 112,0-10 190,0-1 33,6 1 292,16-9-111,3 12-136,17-9 460,-4 14-538,8-1-23,5 1-55,1 3-426,-3 5 459,-1 7-292,-24 4 337,-4 12 527,-21 10 89,-12 12 34,-4 10-515,-11 2 100,4-1-145,5-7-68,9-7-33,6-10 11,3-6 0,1-6 101,2-2 67,9-2-67,9-10-101,11-2 0,2-9 100,3 5 12,-6 6 202,-1 6 549,-7 4-572,-4 9 213,-3 7-122,-3 11-192,0 6 113,-1 0-303,1-5 0,0-8-23,1-6-2005,14-7-2174,-11-12 4202,12-3 0,-21-1 0,0 2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29.5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15023,'0'0'0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2.4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70 17 12871,'5'-9'2644,"-1"2"-2274,-4 7 56,0 0 22,2 40-78,-1 0-370,-2 41 56,-8-7-123,-5 1 67,-3-4-785,1-11 337,4-16 11,4-15 247,5-16-57,2-7-616,1-23 415,0-11 314,2-23-270,6-9 247,3-4 146,3 2 22,-1 7 45,-3 3 774,-3 13-58,-1 9-435,-2 13-146,1 9 66,1 10 102,6 17 66,4 12-122,5 18-247,3 8 135,2-2-191,0-3 134,15-5-89,-10-23 268,10-6 124,-13-32-347,3-14 112,2-22-202,11-39 0,-14 24-33,3-11-416,-22 45-570,-5 15-1704,-4 8 571,-2 18-885,0 2 3037,-1 12 0,1-11 0,-1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2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3 383 13454,'5'-3'1366,"-1"1"-1063,-4 2-303,-5 46-112,3-18 90,-3 33 22,12-37 34,7-11 145,12-8-157,7-13 12,1-11 11,-5-10 190,-7-7 280,-9 0-10,-8 6-158,-5 5-22,-9 5-236,-6 7-89,-6 4 0,0 4-369,5 3-248,7 2-391,3 0-202,5 0 335,11 0-166,9-10-293,17-6-234,12-17 167,6-6 493,1-7 908,-2 0 101,-6 3 2039,-8 7-436,-12 9-69,-11 10-200,-8 9-842,-6 6 730,-2 20-449,-2 11-359,-6 27-11,-5 11-482,-4 12-207,-4 4 185,4 3 22,0-4-78,6-11-582,5-17-583,3-21 190,3-17-347,0-14-2141,0-14 3519,0-8 0,0 5 0,0 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3.2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0 209 16614,'39'-21'134,"1"5"-134,-1 13-213,1 2 11,3-1-246,0 0 358,-3-1 79,-2 2-146,-7 0 157,-7 1 23,-6-2 22,-5-2 380,-4-5-223,-2-4-191,-3-7 113,-2-4-91,-2-2-33,0 2 45,0 5-45,-5 7 0,-3 6 123,-9 8-44,-4 20 481,-4 15-146,4 26 136,7 11-69,6 4-469,11-1 55,17-10-571,43-18-774,4-28-1915,12-28 3193,-27-23 0,-33 8 0,-6 3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4.2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15560,'3'50'392,"-1"0"0,2 48-212,-4-21 33,0-2 358,0-8-358,0-15-168,0-16 55,0-15-100,0-12-22,0-6 22,2-3 11,6-14 12,4-9-23,9-18 11,4-3 0,2 1-11,0 11 0,-5 9 258,-2 13-90,-4 7 23,-5 20-180,0 13 67,-3 23-156,-4 9-292,-2 0-829,-2-5 101,2-14-1188,5-12-1322,1-16 3608,4-7 0,-7-8 0,0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4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 14260,'16'79'303,"5"-18"-102,9-55-167,2-6-1,-4-13 271,-4-6-92,-8-12 292,-8 1 113,-4 3-617,-4 5-314,-8 6 79,-6 5 67,-10 7-224,-4 2-483,1 10-425,3 7-55,7 10-1379,8-3 2734,6-6 0,3-10 0,0-4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4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15807,'9'94'89,"3"-17"-66,-4-52 21,4-9 1,0-6 112,2-5 112,3-4-269,3-8-280,3-9-415,0-9 180,1-7 414,-3 1-303,-2 5 404,-2 5 124,-5 9-102,-1 6 337,-5 5 100,0 1 1,1 7 134,1 5-146,3 8-179,4 2 414,0-4-503,5-3-12,0-7 67,2-3-112,3-4 79,0-2-202,-1-8-415,0-2-817,-3-6-740,-2 2-1188,-2 2-1804,-8 6 4964,-1 3 0,-7 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0:26.5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13544,'-1'25'-2548,"-2"-7"1,5-13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1:57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 14171,'6'-6'3619,"0"1"-2723,-6 5 23,0 0-829,3 61-45,-1-29-45,6 48-11,-1-46-23,4-3-44,0-6-203,1-3-133,1-6-46,1-5 102,1-4-460,3-3-135,1-3 606,3-1 302,-2 0 45,3 0 56,-3 0 168,2-1 213,-4-1-89,2 1-12,-1 0 89,1 0-155,0-1-169,1-3-68,0-2-33,-2-1-201,0-3-91,-3 0-156,-3-2-79,-3-1 123,-5 1 292,-2-2 112,-3 4 34,-1-1 33,-8 4 259,-3 3 32,-9 3 224,-1 5 24,0 13-102,1 10-11,3 16-123,4 6-157,7 2-213,13 19-191,13-23-156,18 6-762,14-34-1446,11-8-2824,-15-8 5379,-3-9 0,-29 6 0,-5-5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5.4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1 203 16423,'66'-38'-12,"-11"2"35,-46 5-146,-2 1 11,-5 5-247,-1 3 135,-7 9-22,-6 5 246,-9 11 11,-3 18 0,0 15 303,4 16-34,6 9 101,7-1-302,4-1-23,9-8-112,9-10-348,10-14-67,9-14 337,5-10-90,5-21-3048,27-34 1322,-15-2 779,-18 16 1,-2 1 1170,15-12 280,-5 9 751,-4 11 89,-11 14-67,-8 8 381,-12 9-548,-5 11-259,-4 6-56,-1 12-189,1 2 480,0-2-862,5-4 67,2-7 325,2-5-380,3-9 279,3-3-201,16-23-236,-2-1 23,13-18-684,-11 5-885,-2 4-1098,-12 11 2790,-7 7 0,-11 10 0,-1 2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6.1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1 217 17678,'89'2'325,"-14"-8"-325,-44-30 157,-7 0-157,-7 1 0,-8 7 0,-5 1-471,-3 8-246,-8 1-146,-7 10 561,-10 3-23,-6 10 134,2 12 191,4 9 101,7 14 67,8 4-67,5 4-101,3-1 0,11-6-78,9-10-180,15-14 258,8-9-78,6-12 33,2-13-718,2-9-2407,21-34 2923,-18 15 23,12-11 224,-27 32 359,-12 12 515,-10 10 279,-10 18-200,-6 9-729,-2 13 22,0 2-201,0-8 22,0-11 158,0-10 346,0-8 23,10-14 11,5-7-22,14-14-46,7-1-503,6 4-34,4 7-11,6 11-896,1 6-2287,-15 5 3194,-6 3 0,-23-2 0,-3 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6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255 1 16636,'-26'54'918,"3"2"-918,7 1 0,-1 6-443,3-8 1,0-1 201,-2 5 1,0-1-993,1 1 1,-1-1-236,-1-1 0,1-3-3718,-6 16 5186,3-23 0,15-39 0,1-7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6.7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1 258 19650,'50'-28'-60,"0"1"0,-3 0 0,-3 1-2304,14-9-1042,1-5 291,-18 10 3115,-4 2 0,-27 19 0,-2 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7.0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1 17162,'-8'59'519,"-1"1"0,1-3 1,-1-5-419,-7 11 0,2-4-101,4-11 33,5-13-111,2-16 78,3-10 0,0-6 0,5-3-56,5-11-426,10-2 225,68-31 525,-48 25-167,45-12 190,-69 39-246,-4 4 45,-6 7-68,-1 4-22,-4-2-560,1-4-505,0-7-1478,3-6-751,0-3 3294,3-2 0,-5 1 0,1-1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7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41 463 13488,'4'3'3417,"-1"0"-2992,-22 61-413,12-39-24,-13 45-44,18-57 56,2-7 135,2-4-57,6-2-44,5-3 22,5-6-23,3-3-33,-1-1 651,22 11-886,-21-1-584,18 8-100,-21-10 426,6-16-459,9-15-403,5-21 245,6-11 437,1-5 36,1-3 637,-2 2 168,-1 5 975,-5 11 33,-6 16-123,-9 20-100,-10 12-180,-6 25-67,-5 14-381,-2 25-269,0 15-90,0 9 34,-3 5-1187,-2-3-606,-3-8-258,-2-17-111,1-25 2162,1-14 0,4-16 0,1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37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18462,'56'-18'-2706,"1"0"0,27-11 2706,-58 25 0,-18 3 0,-4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3.8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16647,'0'20'-8762,"0"-5"8762,0 0 0,0-10 0,0-1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1.3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14350,'5'0'561,"-1"6"-438,-4 10-90,0 2 68,0 1-101,0-4 0,0-3-22,0-5 67,0-2-45,0-4-1917,0-1 1883,0 2 23,0-1 11,0 4 56,0-3-56,0 1 0,0-1-985,0-1 985,0 1 0,0-2 0,0 3 0,0-1 11,-1-1-34,1 1-2151,-1-2 1513,-1 1 68,1-1 43,-2 0 259,2 0-414,0 0 480,0-2-21,1 1 22,0-4-247,0 3 471,0-2 0,0 3 0,0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3.4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6047,'0'-12'661,"0"5"-549,0 3 2073,0 4-1625,0-1-313,0-1-57,0-1 79,0 1 1053,0 1-1221,0 0-112,0 0 11,1-1 0,-1 0 202,2 2-202,-2-3 23,1 1-23,-1-1 0,0 2 33,0-1-33,1 2 34,0-2-79,0 0 471,-1 1 1266,0-1-1659,0 1 359,0-1-358,0 5 44,0 4-78,0 4 302,0 4-10,0 2-112,0 4 122,0 2-201,0 1 44,0-1 124,0-2-213,0-4 112,0-3-168,0-5 0,0-1 90,0-5-2006,0-1-515,2-10 77,-2 2 2354,2-8 0,-2 8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0.8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18888,'12'10'213,"4"-3"-180,10-2 68,3-2-45,5 2-56,-2-1 11,2 0-11,-5-1-33,-4 0-23,-7-1-67,-7-1 55,-4 0 12,-3-1-683,-3 0 549,-12 1 55,1-1 67,-13-4 46,2-1 22,-3-4 11,2 2 0,-1 1-11,6 2 0,1 3-22,6-1-448,4 2-1021,4 0-1464,1 0 1,1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4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1 12356,'0'11'851,"0"-1"-190,0-10-403,0 0-169,-5 63 12,1-32-67,-4 49 134,1-52-23,2-6-133,1-8 122,2-7-134,2-4 0,0-3 0,0-5-34,5-11 34,5-10 0,7-8 45,4 0 11,0 7 12,-2 6 67,-3 11 357,-1 5-122,0 4-191,0 12 169,2 8-281,-1 16 12,0 4-79,-3 4-90,-2-5-594,-1-3-1086,0-8-2791,-4-12 4561,2-6 0,-7-9 0,1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4.8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253 11 17454,'-79'-11'492,"10"11"-121,42 34-203,2 7-101,2 8 0,6 5-67,8 2-280,5-2-258,8-9-280,16-12-224,13-16-68,22-10-503,10-21-146,6-9-2028,-19-9 3787,-9 0 0,-30 17 0,-6 5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5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65 251 13667,'10'-14'2397,"-2"3"-2240,-40 73-157,21-30-45,-24 47-11,32-52-291,2-8 201,1-10 146,8-5 0,4-4-78,9-10-23,3-4 101,-3-8-45,-2 2 113,-7 5 77,-5 7 415,-4 4 135,-2 3 672,-1 1-1322,-2 9-22,2-1-23,-2 8-168,2-5 134,2-5-415,10-2-335,8-3-68,13-13-604,10-10 862,3-16-683,6-7 190,-4-3 627,-3 4-156,-10 7 616,-11 11 1188,-12 9 425,-6 10-761,-5 4-348,-1 3-303,0 5-77,0 8 0,0 9 122,8 9-134,5 6 34,10 3-124,3 3 23,-1 0 100,-3 0-21,-3-2 100,-8-3 370,-4-2 223,-6 3-682,-8-13-90,-5-1-68,-19-18-436,4-11 56,-9-14-527,15-11 224,7-9 246,8-2-223,8 0 101,14 5 514,8 5 68,16 5 292,3 7-91,4 8 348,-1 4-78,0 5-45,-2 1 234,-4 0-301,-5 0 67,-4 0 324,-9 0-447,-3 0 0,-5 0-202,-3 0-34,-2-9-134,-2-5-90,-2-11-169,-3-2 91,-1 2-325,-1 3 370,-3 7 190,-7 7 0,-4 4 22,-9 14 34,1 11-33,1 17 447,4 11-257,8 6-90,4 0-123,6-3-101,15-12 45,8-11-605,22-15 269,8-18 78,10-20-783,8-17-635,-19-2 1,-1-4 1535,-12 12 0,-1-1-73,10-11 0,-3 0 202,1-10 67,-15 7 504,-16 11 930,-10 10-660,-15 11-46,-7 10-336,-9 5 628,-10 22-752,14 2 158,2 19-426,15-2 190,12 1 57,9 0-179,11 0 100,9-3-168,12 7-23,-16-12 158,0 4-135,-23-12 145,-6-1-66,-7 0-158,-9-2-279,-6-1-3206,-22 2-1814,16-11 5378,-5 1 0,24-11 0,3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7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 0 14428,'-29'56'1177,"5"-9"-763,20-34-279,2 0 10,1-4-145,1 0 0,0-4 12,0-1 21,0-2 69,0-1-102,0 3-79,0 2 123,0 6-44,0 3 0,1 5 79,2 0-112,3 2 33,3-1-90,1-1 45,1-4-146,3-4 135,3-6 34,5-3-202,3-4 123,5-12-89,2-5-157,1-14 302,-2-2 34,-3-1 11,3-8 67,-13 15 67,-1-2 45,-14 21-67,-2 5 124,-1 3-203,0 1-33,-6 0 45,1 6-101,-7 4 56,5 8 0,2 7 56,2 4-56,2 8 213,2 11-112,10 10 22,2-9 1,2 1-91,11 26-22,-7-27 1,-2-1 279,0 11-202,-5-9 180,-7-5 168,-3-7-224,-9-5 157,-23-1-325,-3-14-11,-19-2-34,12-13-34,1-14-190,5-10-561,7-15-10,10-13-225,9-6-448,14-6-751,17 13 1,5 3 2218,7-8 0,17-7 0,-38 51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7.5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111 12 15135,'-52'73'22,"9"-8"-22,33-34 90,5-3 22,8-8-112,12-7-34,8-6-22,14-5-213,1-14 202,0-8-35,-5-15 102,-6-3 158,-10 1 268,-8 4-113,-6 8 57,-8 3-236,-8 8-22,-9 5-112,-8 5-112,1 2-773,-5 12-191,14 0-683,2 7-1232,15-5-796,6-5 3787,5-5 0,-3-2 0,2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7.9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15258,'2'81'549,"0"-13"-505,1-42 12,4-6 34,5-10 482,9-4-415,3-6-157,6-13-315,3-8-368,2-14 683,-3-2-33,-5 5 33,-8 8 257,-5 8 259,-6 9 324,-1 4 225,-1 7-438,1 15 23,4 15-493,-1 18-135,1 6-44,3-2-527,3-5-650,5-13-1300,6-12-2263,-7-13 4762,-1-9 0,-13-4 0,-2-1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9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148 412 14775,'-27'56'519,"0"0"0,2-3 1,3-4-195,5 5-269,3-3 0,5-12-56,4-9-22,3-14 22,2-9 34,0-5-303,6-24-393,5-3 651,7-22-22,7 5 33,-1 2-45,4 6 146,-6 8-45,0 9 212,-8 9-111,-3 5 314,-4 8-168,-1 10-247,-2 10 168,2 7-213,-3 3 202,2-4-101,-1-5-34,1-8-89,0-7 11,-1-6 134,8-3-134,0-14-269,11-7 23,0-12 0,15-11 246,-13 16 11,6 1 134,-19 20 46,-3 4 89,-1 12-111,0 5-91,-1 11-78,2 0 0,0-6-202,3-8 112,2-6-1602,15-15 34,-3-12-807,14-12 1121,-10-5 570,0 5 740,-6 8 1502,-4 12 224,-11 13-370,-3 16-582,-6 9-79,-2 9-437,-2-2-213,-1-4 45,-1-7-246,4-7-56,1-8-135,1-4-158,0-16-480,5-9-516,3-19 515,7-11 998,3-8 22,-1-5 392,-1-1 2286,-2-9-1188,-7 27-134,-2 3-717,-5 35-639,0 6 0,0 4-45,0 5-258,0 8-469,0 8-327,0 4-738,7 1 212,4-7 673,29-5 940,-8-7 12,11-4 12,-20-3 413,-10 2 281,-7 1 975,-4 5-1110,-2 0 158,0 5-113,-2 1 134,-1 4-144,-2 3-337,-1 1-45,4 1-224,0 0 0,2-4-23,8 5-44,4-10 22,11 1 45,4-10-11,1 2 33,1 4-22,-3 9 314,-5 13 202,-7 40 10,-7-5-346,-2 28 223,-16-20-134,-3-3 34,-12-7 201,-2-10-415,4-14 337,-6-16-426,12-20-258,-2-29-179,14-29-78,3-31 2,6 33 0,3-4-2,3-5 0,3-1 229,5-4 0,5 1 202,3-2 0,4 1-84,1 2 0,3 1-101,13-13 1,2 3 268,-15 23 0,0 3 106,7-6 0,-2 6 174,-4 12-168,-12 17 415,-11 13-123,-6 25 111,-4 16-375,-2 14 0,0 5 241,-4 32-280,3-26 0,-1-2 414,-3 11-179,4-15 297,1-21-420,1-16-213,0-11 0,0-7 90,2-14-236,19-32 45,-1 2 79,16-18-45,-8 28 67,-5 11-56,-4 11 44,-4 6 24,-4 19 111,-2 8-112,-5 15 34,3 8-45,-4-16-191,2-5 180,-1-19-414,3-9-35,6-18 79,7-15-437,9-24 162,-3 8 1,1-2 83,16-30 337,-15 29 0,0 1-112,9-16 347,-3 9 0,-6 11 22,-7 16 213,-8 17 191,-8 12 258,-4 24 616,-1 44-863,0 8-325,0-20 0,0 3-45,0 34 34,0 2-101,0-4 0,0-13-112,0-14-987,-3-15-615,-1-23-3686,-1-8 5400,0-25 0,3 8 0,1-7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49.8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1 120 20423,'80'-57'-1325,"-15"8"0,-58 42 0,-3 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0.6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0 17633,'-39'48'-38,"-1"-1"1,4-3 0,10-2 37,19 9-493,4-6 34,16-11-516,11-12-795,19-11 89,15-18-549,-12-10 2230,2-13 0,-32 12 0,-3 1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0.9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0 13835,'-26'57'291,"0"1"0,-1-6 0,15-7 147,44-10-169,-11-33-169,31-19 46,-30-23 179,-8 5 191,-6 6-68,-6 8-280,-6 5-135,-10 7-33,-7 3-33,-9 4-337,0 4-303,3 10-402,7 4-213,8 10-438,6-2-90,7-6-301,17-7 167,0-6 1950,13-4 0,-18-1 0,-2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3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1 18082,'0'36'851,"3"4"-661,0 6-67,3 8 1,-2 6-35,0 5-21,-1 1 22,0 0-57,-1-6-33,1-5 11,1-12-11,0-10 12,0-11-12,-1-10-12,-2-6 12,0-4-1165,-1-2 773,-6-10 212,-1 0 1,-8-8 100,0 3 79,0 1 0,-1 1-44,2 2 44,0 1-12,2 2 24,0 1-1,1 1 56,1 2 101,2 1 68,4 2 22,1-1 806,2 2-862,1-2-169,6 1 35,4 4-1,8 9 90,6 6-90,1 6-22,3-1-23,-2-1 0,0-5 57,-3-4-12,-4-4 11,-3-6 46,-5-1-35,0-2 57,-3 0 33,1 0-56,2-7-123,1-6-45,1-9-22,0-7-134,-2-1-79,0 0-56,-2 0-146,0 5-3762,-2 1 2967,-1 4-1009,-1 5 2286,-3 7 0,-1 4 0,-1 4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1.3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15179,'14'73'79,"-3"-12"-79,-11-40-90,0-7 23,0-9-2466,49-47 1861,-22 17 616,38-32 202,-29 33 235,-16 13 235,2 2 202,-18 11-269,-1 12-101,-3 6-370,0 12 91,-3-2-113,2-4-11,-1-8-12,1-10-33,1-4 236,6-4-35,7-9-156,7-5-45,6-11 67,-1 1-22,-1 4 246,-6 10-56,-3 4 24,-5 9 144,-2 10-314,-1 8 12,-1 6-101,-1-2-157,-1-7-493,1-9-930,1-5-582,6-16-2947,-4-2 5109,3-15 0,-7 15 0,-1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1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14036,'9'0'1659,"-2"0"-1525,-7 0 168,7 69 349,-5-29-573,5 59 706,-8-45-134,-3-4-403,-1-6-113,1-13-89,2-13-56,2-9 11,0-7-79,0-2-133,3-9 212,9-8-45,8-12-56,10-2 135,4 1-34,-2 8 0,-1 8 11,-5 7 45,-2 5 56,-3 8 179,2 24-257,-11-1 223,-1 19 113,-10-12-258,-5 0 90,-7-4-202,-8-3 0,-6-6-67,0-7-180,2-7-78,4-6-616,7-4-1222,5-15 124,7-7-852,17-17-2352,-1 7 5243,13 4 0,-16 18 0,-3 5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1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28 13510,'10'62'1292,"1"1"0,0-1 0,-7-24-1784,-11-45-528,1-17-392,1-19-1882,3-23 3294,2 10 0,0 16 0,0 23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2.5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16411,'24'56'190,"-1"0"1,-1-4 0,-4-5 179,-3 3-79,-4-3 225,-3-4-258,-5-9-46,-1-8-44,-2-11-78,0-8 0,0-4 167,0-3-346,2-27 167,1 13-56,10-26-22,1 29 101,8 0 22,0 9-111,3 4-1,2 9 157,1 6-156,-4 9-12,-2 1 56,-2 1-168,-6-14-270,-3 0-335,-6-13-784,1-4-1099,4-12 830,4-6 268,5-10-78,1 2 1580,1 6 280,-4 5 908,-2 8 560,-5 6-202,-1 2-570,-3 2-170,1 0-257,-1-1 157,2-4-336,0-2-314,1-4 89,1-3-134,0-5-11,-4 7-22,-2-1-12,-4 11 1,-1 1 66,-7 4 58,-2 10-58,-4 11 270,2 13 89,6 8 471,2 33-662,10-19-133,10 20-136,14-36-10,14-16-897,14-13-1446,10-26-7410,-13-8 9686,-2-17 1,-35 15 0,-3 3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3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255 21 14462,'0'-11'527,"0"2"-493,0 9 145,0 0-45,-15 33 90,11-8 45,-11 31 0,18-12-247,5 3 90,5 5-112,4 1 0,-1-2 179,-5-5-21,-5-4 368,-4-7 1,-6-2-471,-13-4 33,-11-3-89,-16-5-190,-6-8 111,0-7-850,7-14-203,9-14-213,16-16-414,9-13 56,25-6-617,13 4 1794,20 5 526,13 12 291,0 10 1625,19 13-650,-26 6 202,10 15-123,-31 6-415,-3 11 246,-3 5-190,-2 1-314,-2-2-55,3 0-404,-9-15-179,-2-2 10,-9-12 315,-2-5-337,2-11-44,0-11-23,0-11-414,-3-17-157,-2 13 335,-10-7 225,-3 25 56,-8 10 0,0 8 90,2 12-68,2 15 348,3 16-101,4 20-34,4 8 45,4 6-224,9-2-44,5-5-12,10-11-124,7-16 68,1-15-156,2-12-136,-1-12-336,2-19-1265,-1-16-572,0-22 123,-2-7-930,-12 13 3328,-5 8 0,-11 29 0,-3 6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3.6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13947,'22'86'1438,"0"0"0,-4-2 0,2-31-1259,-7-58-33,6-15-146,4-14-224,5-15-662,2-1-1131,3 3-829,-3 9-2544,-12 16 5390,-4 8 0,-13 12 0,0 2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4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0 823 13341,'5'10'4920,"-1"-2"-4472,-4-8-303,0 0-122,75-58-303,-50 28 263,17-8 0,-5 0-723,-30 7-44,-4 1-180,-10 7 404,-8 4 516,-8 10 88,-5 5 102,3 16 526,4 11-156,4 17 245,7 13-357,4 5-213,4 4-12,5-4-179,9-5-168,5-13 101,10-11-348,2-15 157,3-11-683,5-22-549,3-12 78,6-18 146,4-4 504,0 2 594,0 6 168,-7 9 145,-9 10 617,-11 10 426,-10 8-124,-8 5-178,-4 3 290,-1 0-1164,3 0 55,-1 0-134,5 0-214,3-7-559,7-5-68,9-12-817,11-4 1086,8-5-717,6 3 292,0 4 996,-7 5 68,-10 9 45,-13 6 1076,-11 5 560,-7 4-191,-5 8-358,-7 6 268,-8 18-1041,1-9-68,0 6 67,11-17-268,3-3 0,2-7-90,0-1 146,1-3 313,16-1-414,-1-5-79,14-2 68,-6-2-34,-4 2 0,-5 4 11,-1 2 146,-5 3-146,9 19 34,-7-6-45,6 14-56,-7-18-325,2-4-79,2-6 180,4-19-997,7-9-180,5-22 483,6-9-461,-8 9 1,1-2-45,15-30 823,-15 28 1,0 1 317,10-19 1279,-1 8 807,-1 11-314,-6 17-134,-6 16 157,-11 13 22,-7 27-561,-5 15 80,-2 30-192,-4 16-277,-4 15-283,2-45 1,0 0-247,0-1 0,-1 0-12,-3 43-738,4-16-864,3-19 1614,2-31 0,1-13 0,0-18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5.7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184 0 16994,'-79'50'-145,"13"1"145,48-5 56,6-1-11,6-3 134,3-9-179,7-7-45,7-8 0,5-9 23,11-5-1,0-9 23,4-12-22,-1-10-12,-1-12 34,-3 0 0,-8 5 292,-4 10 189,-8 10 46,-3 7-314,-3 6-179,0 2 537,0 10-470,0 7-79,0 9-44,0 12-90,2-15-493,2 0-605,7-18 22,8-9-1513,9-19 2701,25-34 0,-27 24 0,10-14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5.9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1 16411,'-19'73'392,"0"0"1,1-1-1,0-2-409,1-14 0,1-2-407,2 1 0,1 0 194,3-4 1,1-1-735,-3 38-826,8-20-821,6-24-1509,6-22 4120,6-28 0,-5 3 0,1-10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6.4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131 0 13902,'-30'49'17,"1"1"0,-18 34-163,40-47 12,5-8-90,2-9-124,23-8-4627,53-60 5468,-28 24 84,-6-9 0,-6 0 824,-24 13 212,-6 6-156,-3 6-348,-3 4-627,0 2 33,0 1-493,-4 1-10,-2 0 67,-4 0 21,-2 6-66,2 4 291,1 8-258,5 2 79,2 2-146,2 3 0,8 3-68,8 1-256,12 2 32,9-4-145,2 0 0,0-5 269,0 5 863,-70 28 0,-18 6-214,14 2-457,-29 4 1,-6-6 31,15-21-56,7-10 0,15-14-1535,16-9-840,8-26-4237,13 1 6612,9-20 0,-6 20 0,4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5.6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17633,'13'73'1009,"-1"-4"-965,-8-24-21,-2 3-23,-1-3-56,-1-2-269,0-4-337,0-6-727,0-3-740,0-6-986,0-4-1714,0-11 4829,0-2 0,0-7 0,0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7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90 134 15146,'-25'49'106,"0"0"1,-15 33-107,53-56 0,5-11 123,16-8-123,5-11 0,2-14-269,-4-10 269,-5-13 134,-9 0 146,-9 3 269,-7 4 146,-5 5-236,-2 4 79,-2 5-493,-5 5 45,-2 6-180,-1 3 67,2 3-357,4 2-360,2 0-201,2 1 594,14 0 22,2 0 258,17 0 67,2 0 0,4 1 235,0 4-101,-1 6 146,-4 5 0,-7 6-67,-6 0 314,-7 2-359,-7-2-101,-4-3 90,-3-2-112,0-7 358,0-4-212,0-4-326,-7-6-346,1-8-1,-2-9-157,4-7-235,5-5-358,13 0 133,7 1 248,18 5 851,23 7 471,-14 10 369,10 4 359,-28 19-291,-9 7-124,-8 16-437,-7 8 34,-3 3-112,-2 18-179,-1-21-57,0 4-44,0-33 11,0-8-840,0-10-303,0-16-908,0-14-1646,0-7 3697,0-5 0,0 26 0,0 3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7.5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18037,'34'-12'-6118,"2"3"2969,-9 7 617,7-9 2532,-9 3 0,-6-4 0,-13 8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7.7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12165,'8'57'650,"0"-1"0,0 0 0,-2-3-594,-6 22-56,-6 8-34,-2 1-1683,-6-2 473,-1-5-604,2-16-2230,3-26 4118,2-15 1,6-20-1,0 0 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7.8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1 262 18171,'0'-5'1546,"0"1"-1579,0 4-1009,58-70-1693,-22 28-195,0-1 0,0 1 2930,-6 7 0,-20 22 0,-2 5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8.4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0 16109,'0'52'280,"0"-1"1,0 42-35,0-37 68,0 0 493,-2 28-471,2-39-179,-3 8-314,7-57 146,4-12-12,9-15-44,6-4-79,5-1 146,-1 1 23,1 8 89,-5 8 358,-4 10-212,-5 5 22,-3 8 124,-1 10-360,-2 10 203,-1 10-247,-1 1 11,-3-2-33,1-7 22,-1-7 0,1-10-56,0-5 179,1-4-146,4 0 23,5-8-168,5-5 146,6-11-269,2 1 291,0 1-23,-1 7 68,-5 5-45,-4 5 168,-4 3 325,3 10-471,-8 7-22,4 8-156,-9 3-169,0-5-213,-1-8-863,1-6-1209,5-5 21,5-14 2589,-1 0 0,-3-3 0,-5 6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8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17734,'43'40'-1176,"-9"-8"-303,-33-28-1435,-1-2 2914,0-2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9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99 15135,'-9'0'974,"2"0"-974,7 0 78,0 0 203,52-35-236,-23 21 369,43-25-391,-40 32-1,-4 5 280,-3 1-279,-3 1 78,0 0 212,-1 2 13,-2 9 413,-2 6-437,-4 12-190,-3 3 180,-3 0-258,-1-5-34,1-7 0,0-7-404,1-8 180,0-3-638,5-9-8024,7-21 8886,-5 4 0,-1-5 0,-10 19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20:09:59.7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235 0 18406,'-55'48'224,"12"-3"-145,41-16-79,0 0 0,2-1-112,9-3 0,2-3-56,8-4 168,-2-1 179,-4-2-112,-6 2 392,-4 1 169,-3 3-101,-12 1-169,-5-1-358,-13-3-56,-5-5 56,0-6-1087,1-4-482,8-3-2879,11-4 4448,7-3 0,8 1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6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81 15784,'83'-44'0,"-13"9"11,-44 34 34,0 5 302,-2 9-145,1 10-33,-3 7-147,0 4 236,-6-2-34,-3-3-45,-7-2-112,-2-4 0,-3-4-67,-1-3-56,0-2-560,-4-5 22,-3-2-179,-5-3-45,-2-3-44,1-1 32,2-3-996,3-7-1536,3-6 1458,3-1 1904,2 0 0,0 10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6.2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16243,'50'73'112,"-10"-12"-78,-36-49-34,-2-3-34,0-5-447,-1-1-225,-1-2 33,0-5-481,0-8-2812,4-6 2274,-1-2 1692,3 2 0,-3 11 0,-1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6.5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1 138 15829,'82'10'975,"-9"-4"-908,-45-4-33,0-2-34,-2 0-101,-6-1-123,-5-5-292,-4-4-1389,-19-53 2253,-1 42 44,-17-34 124,4 59-12,-1 13 168,2 11-168,2 16 34,6 8-314,5 3-89,5 1-135,3-2 0,10-7-303,6-9-100,11-10-651,6-10-223,1-9-516,3-6-1221,1-14 3014,-11 0 0,-9-2 0,-13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7.0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83 285 14540,'-35'27'393,"0"21"-191,23-9-57,13 42-458,10-52-13,14 15 91,-2-43-45,1-10-729,2-9 472,-2-12-23,1-11-998,-1-5 1401,-3-5-482,0-2-549,-7-4 214,-3 0 974,-6 1 302,-3 7 1849,-4 9-895,-5 13 178,-2 12-325,-4 10-202,1 7-32,2 13-125,1 11 80,1 20-315,2 12-10,3 9-136,2 4-212,1 0-123,0-5-34,0-7 0,7-11-493,2-11-550,6-9-592,0-11-1581,-3-8 3216,-3-6 0,-4-3 0,-4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7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0 14507,'-20'2'4347,"-1"4"-4604,2 2-236,-2 4-101,-4-1-459,1-1-45,2-3-538,4-4-1479,6-2 3115,5-1 0,5 0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7:52:08.8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13409,'14'0'3574,"-3"0"-2812,-11 0 202,0 0-606,1 21-78,1-2-201,2 21-68,0-7-11,1 0-11,1 1-124,-2-4-290,2-5-225,-1-5-728,-2-10-1032,2-5-1781,-3-4 4191,1-2 0,-1 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30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4196-CCD2-24DF-DF7F-4101B0A0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41EFB348-8FAE-EDA9-A00E-725CA9D81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2F980AAF-09F1-A015-6885-77D578977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6C40566-7ABB-DA37-5008-379C53F6F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39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5161-F1E2-04D0-DA66-A4117D04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3E5EF2C1-4DFB-6602-1761-8CE7DC369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CCE14BBB-A8E4-101F-828D-63E4B071D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D9607B-42DC-E906-E1B3-2F50495B0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79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35.xml"/><Relationship Id="rId769" Type="http://schemas.openxmlformats.org/officeDocument/2006/relationships/customXml" Target="../ink/ink384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629" Type="http://schemas.openxmlformats.org/officeDocument/2006/relationships/customXml" Target="../ink/ink314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682" Type="http://schemas.openxmlformats.org/officeDocument/2006/relationships/image" Target="../media/image341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693" Type="http://schemas.openxmlformats.org/officeDocument/2006/relationships/customXml" Target="../ink/ink346.xml"/><Relationship Id="rId707" Type="http://schemas.openxmlformats.org/officeDocument/2006/relationships/customXml" Target="../ink/ink353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760" Type="http://schemas.openxmlformats.org/officeDocument/2006/relationships/image" Target="../media/image380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620" Type="http://schemas.openxmlformats.org/officeDocument/2006/relationships/image" Target="../media/image310.png"/><Relationship Id="rId718" Type="http://schemas.openxmlformats.org/officeDocument/2006/relationships/image" Target="../media/image359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771" Type="http://schemas.openxmlformats.org/officeDocument/2006/relationships/customXml" Target="../ink/ink385.xml"/><Relationship Id="rId424" Type="http://schemas.openxmlformats.org/officeDocument/2006/relationships/image" Target="../media/image212.png"/><Relationship Id="rId631" Type="http://schemas.openxmlformats.org/officeDocument/2006/relationships/customXml" Target="../ink/ink315.xml"/><Relationship Id="rId729" Type="http://schemas.openxmlformats.org/officeDocument/2006/relationships/customXml" Target="../ink/ink364.xml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782" Type="http://schemas.openxmlformats.org/officeDocument/2006/relationships/image" Target="../media/image391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642" Type="http://schemas.openxmlformats.org/officeDocument/2006/relationships/image" Target="../media/image321.png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93.png"/><Relationship Id="rId793" Type="http://schemas.openxmlformats.org/officeDocument/2006/relationships/customXml" Target="../ink/ink396.xml"/><Relationship Id="rId807" Type="http://schemas.openxmlformats.org/officeDocument/2006/relationships/customXml" Target="../ink/ink403.xml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653" Type="http://schemas.openxmlformats.org/officeDocument/2006/relationships/customXml" Target="../ink/ink326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56.xml"/><Relationship Id="rId597" Type="http://schemas.openxmlformats.org/officeDocument/2006/relationships/customXml" Target="../ink/ink298.xml"/><Relationship Id="rId720" Type="http://schemas.openxmlformats.org/officeDocument/2006/relationships/image" Target="../media/image360.png"/><Relationship Id="rId152" Type="http://schemas.openxmlformats.org/officeDocument/2006/relationships/image" Target="../media/image76.png"/><Relationship Id="rId457" Type="http://schemas.openxmlformats.org/officeDocument/2006/relationships/customXml" Target="../ink/ink228.xml"/><Relationship Id="rId664" Type="http://schemas.openxmlformats.org/officeDocument/2006/relationships/image" Target="../media/image332.png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image" Target="../media/image262.png"/><Relationship Id="rId731" Type="http://schemas.openxmlformats.org/officeDocument/2006/relationships/customXml" Target="../ink/ink365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675" Type="http://schemas.openxmlformats.org/officeDocument/2006/relationships/customXml" Target="../ink/ink337.xml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742" Type="http://schemas.openxmlformats.org/officeDocument/2006/relationships/image" Target="../media/image371.png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image" Target="../media/image301.png"/><Relationship Id="rId241" Type="http://schemas.openxmlformats.org/officeDocument/2006/relationships/customXml" Target="../ink/ink120.xml"/><Relationship Id="rId479" Type="http://schemas.openxmlformats.org/officeDocument/2006/relationships/customXml" Target="../ink/ink239.xml"/><Relationship Id="rId686" Type="http://schemas.openxmlformats.org/officeDocument/2006/relationships/image" Target="../media/image343.png"/><Relationship Id="rId36" Type="http://schemas.openxmlformats.org/officeDocument/2006/relationships/image" Target="../media/image18.png"/><Relationship Id="rId339" Type="http://schemas.openxmlformats.org/officeDocument/2006/relationships/customXml" Target="../ink/ink169.xml"/><Relationship Id="rId546" Type="http://schemas.openxmlformats.org/officeDocument/2006/relationships/image" Target="../media/image273.png"/><Relationship Id="rId753" Type="http://schemas.openxmlformats.org/officeDocument/2006/relationships/customXml" Target="../ink/ink376.xml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203.png"/><Relationship Id="rId392" Type="http://schemas.openxmlformats.org/officeDocument/2006/relationships/image" Target="../media/image196.png"/><Relationship Id="rId613" Type="http://schemas.openxmlformats.org/officeDocument/2006/relationships/customXml" Target="../ink/ink306.xml"/><Relationship Id="rId697" Type="http://schemas.openxmlformats.org/officeDocument/2006/relationships/customXml" Target="../ink/ink348.xml"/><Relationship Id="rId252" Type="http://schemas.openxmlformats.org/officeDocument/2006/relationships/image" Target="../media/image126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78.xml"/><Relationship Id="rId764" Type="http://schemas.openxmlformats.org/officeDocument/2006/relationships/image" Target="../media/image382.png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624" Type="http://schemas.openxmlformats.org/officeDocument/2006/relationships/image" Target="../media/image312.png"/><Relationship Id="rId263" Type="http://schemas.openxmlformats.org/officeDocument/2006/relationships/customXml" Target="../ink/ink131.xml"/><Relationship Id="rId470" Type="http://schemas.openxmlformats.org/officeDocument/2006/relationships/image" Target="../media/image235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775" Type="http://schemas.openxmlformats.org/officeDocument/2006/relationships/customXml" Target="../ink/ink387.xml"/><Relationship Id="rId428" Type="http://schemas.openxmlformats.org/officeDocument/2006/relationships/image" Target="../media/image214.png"/><Relationship Id="rId635" Type="http://schemas.openxmlformats.org/officeDocument/2006/relationships/customXml" Target="../ink/ink317.xml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702" Type="http://schemas.openxmlformats.org/officeDocument/2006/relationships/image" Target="../media/image351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289.xml"/><Relationship Id="rId786" Type="http://schemas.openxmlformats.org/officeDocument/2006/relationships/image" Target="../media/image393.png"/><Relationship Id="rId341" Type="http://schemas.openxmlformats.org/officeDocument/2006/relationships/customXml" Target="../ink/ink170.xml"/><Relationship Id="rId439" Type="http://schemas.openxmlformats.org/officeDocument/2006/relationships/customXml" Target="../ink/ink219.xml"/><Relationship Id="rId646" Type="http://schemas.openxmlformats.org/officeDocument/2006/relationships/image" Target="../media/image323.png"/><Relationship Id="rId201" Type="http://schemas.openxmlformats.org/officeDocument/2006/relationships/customXml" Target="../ink/ink100.xml"/><Relationship Id="rId285" Type="http://schemas.openxmlformats.org/officeDocument/2006/relationships/customXml" Target="../ink/ink142.xml"/><Relationship Id="rId506" Type="http://schemas.openxmlformats.org/officeDocument/2006/relationships/image" Target="../media/image253.png"/><Relationship Id="rId492" Type="http://schemas.openxmlformats.org/officeDocument/2006/relationships/image" Target="../media/image246.png"/><Relationship Id="rId713" Type="http://schemas.openxmlformats.org/officeDocument/2006/relationships/customXml" Target="../ink/ink356.xml"/><Relationship Id="rId797" Type="http://schemas.openxmlformats.org/officeDocument/2006/relationships/customXml" Target="../ink/ink398.xml"/><Relationship Id="rId145" Type="http://schemas.openxmlformats.org/officeDocument/2006/relationships/customXml" Target="../ink/ink72.xml"/><Relationship Id="rId352" Type="http://schemas.openxmlformats.org/officeDocument/2006/relationships/image" Target="../media/image176.png"/><Relationship Id="rId212" Type="http://schemas.openxmlformats.org/officeDocument/2006/relationships/image" Target="../media/image106.png"/><Relationship Id="rId657" Type="http://schemas.openxmlformats.org/officeDocument/2006/relationships/customXml" Target="../ink/ink328.xml"/><Relationship Id="rId296" Type="http://schemas.openxmlformats.org/officeDocument/2006/relationships/image" Target="../media/image148.png"/><Relationship Id="rId517" Type="http://schemas.openxmlformats.org/officeDocument/2006/relationships/customXml" Target="../ink/ink258.xml"/><Relationship Id="rId724" Type="http://schemas.openxmlformats.org/officeDocument/2006/relationships/image" Target="../media/image362.png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81.xml"/><Relationship Id="rId570" Type="http://schemas.openxmlformats.org/officeDocument/2006/relationships/image" Target="../media/image285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668" Type="http://schemas.openxmlformats.org/officeDocument/2006/relationships/image" Target="../media/image334.png"/><Relationship Id="rId18" Type="http://schemas.openxmlformats.org/officeDocument/2006/relationships/image" Target="../media/image9.png"/><Relationship Id="rId528" Type="http://schemas.openxmlformats.org/officeDocument/2006/relationships/image" Target="../media/image264.png"/><Relationship Id="rId735" Type="http://schemas.openxmlformats.org/officeDocument/2006/relationships/customXml" Target="../ink/ink367.xml"/><Relationship Id="rId167" Type="http://schemas.openxmlformats.org/officeDocument/2006/relationships/customXml" Target="../ink/ink83.xml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679" Type="http://schemas.openxmlformats.org/officeDocument/2006/relationships/customXml" Target="../ink/ink339.xml"/><Relationship Id="rId802" Type="http://schemas.openxmlformats.org/officeDocument/2006/relationships/image" Target="../media/image401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441" Type="http://schemas.openxmlformats.org/officeDocument/2006/relationships/customXml" Target="../ink/ink220.xml"/><Relationship Id="rId539" Type="http://schemas.openxmlformats.org/officeDocument/2006/relationships/customXml" Target="../ink/ink269.xml"/><Relationship Id="rId746" Type="http://schemas.openxmlformats.org/officeDocument/2006/relationships/image" Target="../media/image373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82" Type="http://schemas.openxmlformats.org/officeDocument/2006/relationships/image" Target="../media/image41.png"/><Relationship Id="rId385" Type="http://schemas.openxmlformats.org/officeDocument/2006/relationships/customXml" Target="../ink/ink192.xml"/><Relationship Id="rId592" Type="http://schemas.openxmlformats.org/officeDocument/2006/relationships/image" Target="../media/image296.png"/><Relationship Id="rId606" Type="http://schemas.openxmlformats.org/officeDocument/2006/relationships/image" Target="../media/image303.png"/><Relationship Id="rId813" Type="http://schemas.openxmlformats.org/officeDocument/2006/relationships/customXml" Target="../ink/ink406.xml"/><Relationship Id="rId245" Type="http://schemas.openxmlformats.org/officeDocument/2006/relationships/customXml" Target="../ink/ink122.xml"/><Relationship Id="rId452" Type="http://schemas.openxmlformats.org/officeDocument/2006/relationships/image" Target="../media/image226.png"/><Relationship Id="rId105" Type="http://schemas.openxmlformats.org/officeDocument/2006/relationships/customXml" Target="../ink/ink52.xml"/><Relationship Id="rId312" Type="http://schemas.openxmlformats.org/officeDocument/2006/relationships/image" Target="../media/image156.png"/><Relationship Id="rId757" Type="http://schemas.openxmlformats.org/officeDocument/2006/relationships/customXml" Target="../ink/ink378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617" Type="http://schemas.openxmlformats.org/officeDocument/2006/relationships/customXml" Target="../ink/ink308.xml"/><Relationship Id="rId256" Type="http://schemas.openxmlformats.org/officeDocument/2006/relationships/image" Target="../media/image128.png"/><Relationship Id="rId463" Type="http://schemas.openxmlformats.org/officeDocument/2006/relationships/customXml" Target="../ink/ink231.xml"/><Relationship Id="rId670" Type="http://schemas.openxmlformats.org/officeDocument/2006/relationships/image" Target="../media/image335.png"/><Relationship Id="rId116" Type="http://schemas.openxmlformats.org/officeDocument/2006/relationships/image" Target="../media/image58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768" Type="http://schemas.openxmlformats.org/officeDocument/2006/relationships/image" Target="../media/image384.png"/><Relationship Id="rId20" Type="http://schemas.openxmlformats.org/officeDocument/2006/relationships/image" Target="../media/image10.png"/><Relationship Id="rId628" Type="http://schemas.openxmlformats.org/officeDocument/2006/relationships/image" Target="../media/image314.png"/><Relationship Id="rId267" Type="http://schemas.openxmlformats.org/officeDocument/2006/relationships/customXml" Target="../ink/ink133.xml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681" Type="http://schemas.openxmlformats.org/officeDocument/2006/relationships/customXml" Target="../ink/ink340.xml"/><Relationship Id="rId779" Type="http://schemas.openxmlformats.org/officeDocument/2006/relationships/customXml" Target="../ink/ink389.xml"/><Relationship Id="rId31" Type="http://schemas.openxmlformats.org/officeDocument/2006/relationships/customXml" Target="../ink/ink15.xml"/><Relationship Id="rId334" Type="http://schemas.openxmlformats.org/officeDocument/2006/relationships/image" Target="../media/image167.png"/><Relationship Id="rId541" Type="http://schemas.openxmlformats.org/officeDocument/2006/relationships/customXml" Target="../ink/ink270.xml"/><Relationship Id="rId639" Type="http://schemas.openxmlformats.org/officeDocument/2006/relationships/customXml" Target="../ink/ink319.xml"/><Relationship Id="rId180" Type="http://schemas.openxmlformats.org/officeDocument/2006/relationships/image" Target="../media/image90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85" Type="http://schemas.openxmlformats.org/officeDocument/2006/relationships/customXml" Target="../ink/ink242.xml"/><Relationship Id="rId692" Type="http://schemas.openxmlformats.org/officeDocument/2006/relationships/image" Target="../media/image346.png"/><Relationship Id="rId706" Type="http://schemas.openxmlformats.org/officeDocument/2006/relationships/image" Target="../media/image353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552" Type="http://schemas.openxmlformats.org/officeDocument/2006/relationships/image" Target="../media/image27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412" Type="http://schemas.openxmlformats.org/officeDocument/2006/relationships/image" Target="../media/image206.png"/><Relationship Id="rId289" Type="http://schemas.openxmlformats.org/officeDocument/2006/relationships/customXml" Target="../ink/ink144.xml"/><Relationship Id="rId496" Type="http://schemas.openxmlformats.org/officeDocument/2006/relationships/image" Target="../media/image248.png"/><Relationship Id="rId717" Type="http://schemas.openxmlformats.org/officeDocument/2006/relationships/customXml" Target="../ink/ink358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78.png"/><Relationship Id="rId563" Type="http://schemas.openxmlformats.org/officeDocument/2006/relationships/customXml" Target="../ink/ink281.xml"/><Relationship Id="rId770" Type="http://schemas.openxmlformats.org/officeDocument/2006/relationships/image" Target="../media/image385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630" Type="http://schemas.openxmlformats.org/officeDocument/2006/relationships/image" Target="../media/image315.png"/><Relationship Id="rId728" Type="http://schemas.openxmlformats.org/officeDocument/2006/relationships/image" Target="../media/image364.png"/><Relationship Id="rId64" Type="http://schemas.openxmlformats.org/officeDocument/2006/relationships/image" Target="../media/image32.png"/><Relationship Id="rId367" Type="http://schemas.openxmlformats.org/officeDocument/2006/relationships/customXml" Target="../ink/ink183.xml"/><Relationship Id="rId574" Type="http://schemas.openxmlformats.org/officeDocument/2006/relationships/image" Target="../media/image287.png"/><Relationship Id="rId227" Type="http://schemas.openxmlformats.org/officeDocument/2006/relationships/customXml" Target="../ink/ink113.xml"/><Relationship Id="rId781" Type="http://schemas.openxmlformats.org/officeDocument/2006/relationships/customXml" Target="../ink/ink390.xml"/><Relationship Id="rId434" Type="http://schemas.openxmlformats.org/officeDocument/2006/relationships/image" Target="../media/image217.png"/><Relationship Id="rId641" Type="http://schemas.openxmlformats.org/officeDocument/2006/relationships/customXml" Target="../ink/ink320.xml"/><Relationship Id="rId739" Type="http://schemas.openxmlformats.org/officeDocument/2006/relationships/customXml" Target="../ink/ink369.xml"/><Relationship Id="rId280" Type="http://schemas.openxmlformats.org/officeDocument/2006/relationships/image" Target="../media/image140.png"/><Relationship Id="rId501" Type="http://schemas.openxmlformats.org/officeDocument/2006/relationships/customXml" Target="../ink/ink250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89.png"/><Relationship Id="rId585" Type="http://schemas.openxmlformats.org/officeDocument/2006/relationships/customXml" Target="../ink/ink292.xml"/><Relationship Id="rId792" Type="http://schemas.openxmlformats.org/officeDocument/2006/relationships/image" Target="../media/image396.png"/><Relationship Id="rId806" Type="http://schemas.openxmlformats.org/officeDocument/2006/relationships/image" Target="../media/image403.png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610" Type="http://schemas.openxmlformats.org/officeDocument/2006/relationships/image" Target="../media/image305.png"/><Relationship Id="rId652" Type="http://schemas.openxmlformats.org/officeDocument/2006/relationships/image" Target="../media/image326.png"/><Relationship Id="rId694" Type="http://schemas.openxmlformats.org/officeDocument/2006/relationships/image" Target="../media/image347.png"/><Relationship Id="rId708" Type="http://schemas.openxmlformats.org/officeDocument/2006/relationships/image" Target="../media/image354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596" Type="http://schemas.openxmlformats.org/officeDocument/2006/relationships/image" Target="../media/image298.png"/><Relationship Id="rId761" Type="http://schemas.openxmlformats.org/officeDocument/2006/relationships/customXml" Target="../ink/ink380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621" Type="http://schemas.openxmlformats.org/officeDocument/2006/relationships/customXml" Target="../ink/ink310.xml"/><Relationship Id="rId663" Type="http://schemas.openxmlformats.org/officeDocument/2006/relationships/customXml" Target="../ink/ink331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719" Type="http://schemas.openxmlformats.org/officeDocument/2006/relationships/customXml" Target="../ink/ink359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730" Type="http://schemas.openxmlformats.org/officeDocument/2006/relationships/image" Target="../media/image365.png"/><Relationship Id="rId772" Type="http://schemas.openxmlformats.org/officeDocument/2006/relationships/image" Target="../media/image386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632" Type="http://schemas.openxmlformats.org/officeDocument/2006/relationships/image" Target="../media/image316.png"/><Relationship Id="rId271" Type="http://schemas.openxmlformats.org/officeDocument/2006/relationships/customXml" Target="../ink/ink135.xml"/><Relationship Id="rId674" Type="http://schemas.openxmlformats.org/officeDocument/2006/relationships/image" Target="../media/image337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741" Type="http://schemas.openxmlformats.org/officeDocument/2006/relationships/customXml" Target="../ink/ink370.xml"/><Relationship Id="rId783" Type="http://schemas.openxmlformats.org/officeDocument/2006/relationships/customXml" Target="../ink/ink391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601" Type="http://schemas.openxmlformats.org/officeDocument/2006/relationships/customXml" Target="../ink/ink300.xml"/><Relationship Id="rId643" Type="http://schemas.openxmlformats.org/officeDocument/2006/relationships/customXml" Target="../ink/ink321.xml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685" Type="http://schemas.openxmlformats.org/officeDocument/2006/relationships/customXml" Target="../ink/ink342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587" Type="http://schemas.openxmlformats.org/officeDocument/2006/relationships/customXml" Target="../ink/ink293.xml"/><Relationship Id="rId710" Type="http://schemas.openxmlformats.org/officeDocument/2006/relationships/image" Target="../media/image355.png"/><Relationship Id="rId752" Type="http://schemas.openxmlformats.org/officeDocument/2006/relationships/image" Target="../media/image376.png"/><Relationship Id="rId808" Type="http://schemas.openxmlformats.org/officeDocument/2006/relationships/image" Target="../media/image404.png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612" Type="http://schemas.openxmlformats.org/officeDocument/2006/relationships/image" Target="../media/image306.png"/><Relationship Id="rId794" Type="http://schemas.openxmlformats.org/officeDocument/2006/relationships/image" Target="../media/image397.png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654" Type="http://schemas.openxmlformats.org/officeDocument/2006/relationships/image" Target="../media/image327.png"/><Relationship Id="rId696" Type="http://schemas.openxmlformats.org/officeDocument/2006/relationships/image" Target="../media/image348.png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721" Type="http://schemas.openxmlformats.org/officeDocument/2006/relationships/customXml" Target="../ink/ink360.xml"/><Relationship Id="rId763" Type="http://schemas.openxmlformats.org/officeDocument/2006/relationships/customXml" Target="../ink/ink38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598" Type="http://schemas.openxmlformats.org/officeDocument/2006/relationships/image" Target="../media/image299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623" Type="http://schemas.openxmlformats.org/officeDocument/2006/relationships/customXml" Target="../ink/ink311.xml"/><Relationship Id="rId665" Type="http://schemas.openxmlformats.org/officeDocument/2006/relationships/customXml" Target="../ink/ink332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732" Type="http://schemas.openxmlformats.org/officeDocument/2006/relationships/image" Target="../media/image366.png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774" Type="http://schemas.openxmlformats.org/officeDocument/2006/relationships/image" Target="../media/image387.png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634" Type="http://schemas.openxmlformats.org/officeDocument/2006/relationships/image" Target="../media/image317.png"/><Relationship Id="rId676" Type="http://schemas.openxmlformats.org/officeDocument/2006/relationships/image" Target="../media/image338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701" Type="http://schemas.openxmlformats.org/officeDocument/2006/relationships/customXml" Target="../ink/ink350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743" Type="http://schemas.openxmlformats.org/officeDocument/2006/relationships/customXml" Target="../ink/ink371.xml"/><Relationship Id="rId785" Type="http://schemas.openxmlformats.org/officeDocument/2006/relationships/customXml" Target="../ink/ink392.xml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603" Type="http://schemas.openxmlformats.org/officeDocument/2006/relationships/customXml" Target="../ink/ink301.xml"/><Relationship Id="rId645" Type="http://schemas.openxmlformats.org/officeDocument/2006/relationships/customXml" Target="../ink/ink322.xml"/><Relationship Id="rId687" Type="http://schemas.openxmlformats.org/officeDocument/2006/relationships/customXml" Target="../ink/ink343.xml"/><Relationship Id="rId810" Type="http://schemas.openxmlformats.org/officeDocument/2006/relationships/image" Target="../media/image405.png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712" Type="http://schemas.openxmlformats.org/officeDocument/2006/relationships/image" Target="../media/image356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589" Type="http://schemas.openxmlformats.org/officeDocument/2006/relationships/customXml" Target="../ink/ink294.xml"/><Relationship Id="rId754" Type="http://schemas.openxmlformats.org/officeDocument/2006/relationships/image" Target="../media/image377.png"/><Relationship Id="rId796" Type="http://schemas.openxmlformats.org/officeDocument/2006/relationships/image" Target="../media/image398.png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614" Type="http://schemas.openxmlformats.org/officeDocument/2006/relationships/image" Target="../media/image307.png"/><Relationship Id="rId656" Type="http://schemas.openxmlformats.org/officeDocument/2006/relationships/image" Target="../media/image328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698" Type="http://schemas.openxmlformats.org/officeDocument/2006/relationships/image" Target="../media/image349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723" Type="http://schemas.openxmlformats.org/officeDocument/2006/relationships/customXml" Target="../ink/ink361.xml"/><Relationship Id="rId765" Type="http://schemas.openxmlformats.org/officeDocument/2006/relationships/customXml" Target="../ink/ink382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625" Type="http://schemas.openxmlformats.org/officeDocument/2006/relationships/customXml" Target="../ink/ink312.xml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667" Type="http://schemas.openxmlformats.org/officeDocument/2006/relationships/customXml" Target="../ink/ink333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34" Type="http://schemas.openxmlformats.org/officeDocument/2006/relationships/image" Target="../media/image367.png"/><Relationship Id="rId776" Type="http://schemas.openxmlformats.org/officeDocument/2006/relationships/image" Target="../media/image388.png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636" Type="http://schemas.openxmlformats.org/officeDocument/2006/relationships/image" Target="../media/image318.png"/><Relationship Id="rId801" Type="http://schemas.openxmlformats.org/officeDocument/2006/relationships/customXml" Target="../ink/ink40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678" Type="http://schemas.openxmlformats.org/officeDocument/2006/relationships/image" Target="../media/image339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703" Type="http://schemas.openxmlformats.org/officeDocument/2006/relationships/customXml" Target="../ink/ink351.xml"/><Relationship Id="rId745" Type="http://schemas.openxmlformats.org/officeDocument/2006/relationships/customXml" Target="../ink/ink372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customXml" Target="../ink/ink295.xml"/><Relationship Id="rId605" Type="http://schemas.openxmlformats.org/officeDocument/2006/relationships/customXml" Target="../ink/ink302.xml"/><Relationship Id="rId787" Type="http://schemas.openxmlformats.org/officeDocument/2006/relationships/customXml" Target="../ink/ink393.xml"/><Relationship Id="rId812" Type="http://schemas.openxmlformats.org/officeDocument/2006/relationships/image" Target="../media/image406.png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647" Type="http://schemas.openxmlformats.org/officeDocument/2006/relationships/customXml" Target="../ink/ink323.xml"/><Relationship Id="rId689" Type="http://schemas.openxmlformats.org/officeDocument/2006/relationships/customXml" Target="../ink/ink344.xml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714" Type="http://schemas.openxmlformats.org/officeDocument/2006/relationships/image" Target="../media/image357.png"/><Relationship Id="rId756" Type="http://schemas.openxmlformats.org/officeDocument/2006/relationships/image" Target="../media/image378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798" Type="http://schemas.openxmlformats.org/officeDocument/2006/relationships/image" Target="../media/image399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616" Type="http://schemas.openxmlformats.org/officeDocument/2006/relationships/image" Target="../media/image308.png"/><Relationship Id="rId658" Type="http://schemas.openxmlformats.org/officeDocument/2006/relationships/image" Target="../media/image329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725" Type="http://schemas.openxmlformats.org/officeDocument/2006/relationships/customXml" Target="../ink/ink362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767" Type="http://schemas.openxmlformats.org/officeDocument/2006/relationships/customXml" Target="../ink/ink383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627" Type="http://schemas.openxmlformats.org/officeDocument/2006/relationships/customXml" Target="../ink/ink313.xml"/><Relationship Id="rId669" Type="http://schemas.openxmlformats.org/officeDocument/2006/relationships/customXml" Target="../ink/ink334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680" Type="http://schemas.openxmlformats.org/officeDocument/2006/relationships/image" Target="../media/image340.png"/><Relationship Id="rId736" Type="http://schemas.openxmlformats.org/officeDocument/2006/relationships/image" Target="../media/image368.png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78" Type="http://schemas.openxmlformats.org/officeDocument/2006/relationships/image" Target="../media/image389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638" Type="http://schemas.openxmlformats.org/officeDocument/2006/relationships/image" Target="../media/image319.png"/><Relationship Id="rId803" Type="http://schemas.openxmlformats.org/officeDocument/2006/relationships/customXml" Target="../ink/ink401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705" Type="http://schemas.openxmlformats.org/officeDocument/2006/relationships/customXml" Target="../ink/ink352.xml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691" Type="http://schemas.openxmlformats.org/officeDocument/2006/relationships/customXml" Target="../ink/ink345.xml"/><Relationship Id="rId747" Type="http://schemas.openxmlformats.org/officeDocument/2006/relationships/customXml" Target="../ink/ink373.xml"/><Relationship Id="rId789" Type="http://schemas.openxmlformats.org/officeDocument/2006/relationships/customXml" Target="../ink/ink394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593" Type="http://schemas.openxmlformats.org/officeDocument/2006/relationships/customXml" Target="../ink/ink296.xml"/><Relationship Id="rId607" Type="http://schemas.openxmlformats.org/officeDocument/2006/relationships/customXml" Target="../ink/ink303.xml"/><Relationship Id="rId649" Type="http://schemas.openxmlformats.org/officeDocument/2006/relationships/customXml" Target="../ink/ink324.xml"/><Relationship Id="rId814" Type="http://schemas.openxmlformats.org/officeDocument/2006/relationships/image" Target="../media/image407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660" Type="http://schemas.openxmlformats.org/officeDocument/2006/relationships/image" Target="../media/image330.png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716" Type="http://schemas.openxmlformats.org/officeDocument/2006/relationships/image" Target="../media/image358.png"/><Relationship Id="rId758" Type="http://schemas.openxmlformats.org/officeDocument/2006/relationships/image" Target="../media/image379.png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618" Type="http://schemas.openxmlformats.org/officeDocument/2006/relationships/image" Target="../media/image309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727" Type="http://schemas.openxmlformats.org/officeDocument/2006/relationships/customXml" Target="../ink/ink363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780" Type="http://schemas.openxmlformats.org/officeDocument/2006/relationships/image" Target="../media/image390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640" Type="http://schemas.openxmlformats.org/officeDocument/2006/relationships/image" Target="../media/image320.png"/><Relationship Id="rId738" Type="http://schemas.openxmlformats.org/officeDocument/2006/relationships/image" Target="../media/image369.png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805" Type="http://schemas.openxmlformats.org/officeDocument/2006/relationships/customXml" Target="../ink/ink402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791" Type="http://schemas.openxmlformats.org/officeDocument/2006/relationships/customXml" Target="../ink/ink395.xml"/><Relationship Id="rId444" Type="http://schemas.openxmlformats.org/officeDocument/2006/relationships/image" Target="../media/image222.png"/><Relationship Id="rId651" Type="http://schemas.openxmlformats.org/officeDocument/2006/relationships/customXml" Target="../ink/ink325.xml"/><Relationship Id="rId749" Type="http://schemas.openxmlformats.org/officeDocument/2006/relationships/customXml" Target="../ink/ink374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609" Type="http://schemas.openxmlformats.org/officeDocument/2006/relationships/customXml" Target="../ink/ink304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297.xml"/><Relationship Id="rId816" Type="http://schemas.openxmlformats.org/officeDocument/2006/relationships/image" Target="../media/image408.png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662" Type="http://schemas.openxmlformats.org/officeDocument/2006/relationships/image" Target="../media/image331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673" Type="http://schemas.openxmlformats.org/officeDocument/2006/relationships/customXml" Target="../ink/ink336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740" Type="http://schemas.openxmlformats.org/officeDocument/2006/relationships/image" Target="../media/image370.png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600" Type="http://schemas.openxmlformats.org/officeDocument/2006/relationships/image" Target="../media/image300.png"/><Relationship Id="rId684" Type="http://schemas.openxmlformats.org/officeDocument/2006/relationships/image" Target="../media/image342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Relationship Id="rId751" Type="http://schemas.openxmlformats.org/officeDocument/2006/relationships/customXml" Target="../ink/ink375.xml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customXml" Target="../ink/ink305.xml"/><Relationship Id="rId250" Type="http://schemas.openxmlformats.org/officeDocument/2006/relationships/image" Target="../media/image125.png"/><Relationship Id="rId488" Type="http://schemas.openxmlformats.org/officeDocument/2006/relationships/image" Target="../media/image244.png"/><Relationship Id="rId695" Type="http://schemas.openxmlformats.org/officeDocument/2006/relationships/customXml" Target="../ink/ink347.xml"/><Relationship Id="rId709" Type="http://schemas.openxmlformats.org/officeDocument/2006/relationships/customXml" Target="../ink/ink354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customXml" Target="../ink/ink277.xml"/><Relationship Id="rId762" Type="http://schemas.openxmlformats.org/officeDocument/2006/relationships/image" Target="../media/image381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622" Type="http://schemas.openxmlformats.org/officeDocument/2006/relationships/image" Target="../media/image311.png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image" Target="../media/image283.png"/><Relationship Id="rId773" Type="http://schemas.openxmlformats.org/officeDocument/2006/relationships/customXml" Target="../ink/ink386.xml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13.png"/><Relationship Id="rId633" Type="http://schemas.openxmlformats.org/officeDocument/2006/relationships/customXml" Target="../ink/ink316.xml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customXml" Target="../ink/ink288.xml"/><Relationship Id="rId700" Type="http://schemas.openxmlformats.org/officeDocument/2006/relationships/image" Target="../media/image350.png"/><Relationship Id="rId132" Type="http://schemas.openxmlformats.org/officeDocument/2006/relationships/image" Target="../media/image66.png"/><Relationship Id="rId784" Type="http://schemas.openxmlformats.org/officeDocument/2006/relationships/image" Target="../media/image392.png"/><Relationship Id="rId437" Type="http://schemas.openxmlformats.org/officeDocument/2006/relationships/customXml" Target="../ink/ink218.xml"/><Relationship Id="rId644" Type="http://schemas.openxmlformats.org/officeDocument/2006/relationships/image" Target="../media/image322.png"/><Relationship Id="rId283" Type="http://schemas.openxmlformats.org/officeDocument/2006/relationships/customXml" Target="../ink/ink141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711" Type="http://schemas.openxmlformats.org/officeDocument/2006/relationships/customXml" Target="../ink/ink355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75.png"/><Relationship Id="rId588" Type="http://schemas.openxmlformats.org/officeDocument/2006/relationships/image" Target="../media/image294.png"/><Relationship Id="rId795" Type="http://schemas.openxmlformats.org/officeDocument/2006/relationships/customXml" Target="../ink/ink397.xml"/><Relationship Id="rId809" Type="http://schemas.openxmlformats.org/officeDocument/2006/relationships/customXml" Target="../ink/ink404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448" Type="http://schemas.openxmlformats.org/officeDocument/2006/relationships/image" Target="../media/image224.png"/><Relationship Id="rId655" Type="http://schemas.openxmlformats.org/officeDocument/2006/relationships/customXml" Target="../ink/ink327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722" Type="http://schemas.openxmlformats.org/officeDocument/2006/relationships/image" Target="../media/image361.png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99" Type="http://schemas.openxmlformats.org/officeDocument/2006/relationships/customXml" Target="../ink/ink299.xml"/><Relationship Id="rId459" Type="http://schemas.openxmlformats.org/officeDocument/2006/relationships/customXml" Target="../ink/ink229.xml"/><Relationship Id="rId666" Type="http://schemas.openxmlformats.org/officeDocument/2006/relationships/image" Target="../media/image333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319" Type="http://schemas.openxmlformats.org/officeDocument/2006/relationships/customXml" Target="../ink/ink159.xml"/><Relationship Id="rId526" Type="http://schemas.openxmlformats.org/officeDocument/2006/relationships/image" Target="../media/image263.png"/><Relationship Id="rId733" Type="http://schemas.openxmlformats.org/officeDocument/2006/relationships/customXml" Target="../ink/ink366.xml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677" Type="http://schemas.openxmlformats.org/officeDocument/2006/relationships/customXml" Target="../ink/ink338.xml"/><Relationship Id="rId800" Type="http://schemas.openxmlformats.org/officeDocument/2006/relationships/image" Target="../media/image400.png"/><Relationship Id="rId232" Type="http://schemas.openxmlformats.org/officeDocument/2006/relationships/image" Target="../media/image116.png"/><Relationship Id="rId27" Type="http://schemas.openxmlformats.org/officeDocument/2006/relationships/customXml" Target="../ink/ink13.xml"/><Relationship Id="rId537" Type="http://schemas.openxmlformats.org/officeDocument/2006/relationships/customXml" Target="../ink/ink268.xml"/><Relationship Id="rId744" Type="http://schemas.openxmlformats.org/officeDocument/2006/relationships/image" Target="../media/image372.png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191.xml"/><Relationship Id="rId590" Type="http://schemas.openxmlformats.org/officeDocument/2006/relationships/image" Target="../media/image295.png"/><Relationship Id="rId604" Type="http://schemas.openxmlformats.org/officeDocument/2006/relationships/image" Target="../media/image302.png"/><Relationship Id="rId811" Type="http://schemas.openxmlformats.org/officeDocument/2006/relationships/customXml" Target="../ink/ink405.xml"/><Relationship Id="rId243" Type="http://schemas.openxmlformats.org/officeDocument/2006/relationships/customXml" Target="../ink/ink121.xml"/><Relationship Id="rId450" Type="http://schemas.openxmlformats.org/officeDocument/2006/relationships/image" Target="../media/image225.png"/><Relationship Id="rId688" Type="http://schemas.openxmlformats.org/officeDocument/2006/relationships/image" Target="../media/image344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548" Type="http://schemas.openxmlformats.org/officeDocument/2006/relationships/image" Target="../media/image274.png"/><Relationship Id="rId755" Type="http://schemas.openxmlformats.org/officeDocument/2006/relationships/customXml" Target="../ink/ink377.xml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customXml" Target="../ink/ink307.xml"/><Relationship Id="rId254" Type="http://schemas.openxmlformats.org/officeDocument/2006/relationships/image" Target="../media/image127.png"/><Relationship Id="rId699" Type="http://schemas.openxmlformats.org/officeDocument/2006/relationships/customXml" Target="../ink/ink349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30.xml"/><Relationship Id="rId559" Type="http://schemas.openxmlformats.org/officeDocument/2006/relationships/customXml" Target="../ink/ink279.xml"/><Relationship Id="rId766" Type="http://schemas.openxmlformats.org/officeDocument/2006/relationships/image" Target="../media/image383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419" Type="http://schemas.openxmlformats.org/officeDocument/2006/relationships/customXml" Target="../ink/ink209.xml"/><Relationship Id="rId626" Type="http://schemas.openxmlformats.org/officeDocument/2006/relationships/image" Target="../media/image313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125" Type="http://schemas.openxmlformats.org/officeDocument/2006/relationships/customXml" Target="../ink/ink62.xml"/><Relationship Id="rId332" Type="http://schemas.openxmlformats.org/officeDocument/2006/relationships/image" Target="../media/image166.png"/><Relationship Id="rId777" Type="http://schemas.openxmlformats.org/officeDocument/2006/relationships/customXml" Target="../ink/ink388.xml"/><Relationship Id="rId637" Type="http://schemas.openxmlformats.org/officeDocument/2006/relationships/customXml" Target="../ink/ink318.xml"/><Relationship Id="rId276" Type="http://schemas.openxmlformats.org/officeDocument/2006/relationships/image" Target="../media/image138.png"/><Relationship Id="rId483" Type="http://schemas.openxmlformats.org/officeDocument/2006/relationships/customXml" Target="../ink/ink241.xml"/><Relationship Id="rId690" Type="http://schemas.openxmlformats.org/officeDocument/2006/relationships/image" Target="../media/image345.png"/><Relationship Id="rId704" Type="http://schemas.openxmlformats.org/officeDocument/2006/relationships/image" Target="../media/image352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788" Type="http://schemas.openxmlformats.org/officeDocument/2006/relationships/image" Target="../media/image394.png"/><Relationship Id="rId203" Type="http://schemas.openxmlformats.org/officeDocument/2006/relationships/customXml" Target="../ink/ink101.xml"/><Relationship Id="rId648" Type="http://schemas.openxmlformats.org/officeDocument/2006/relationships/image" Target="../media/image324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715" Type="http://schemas.openxmlformats.org/officeDocument/2006/relationships/customXml" Target="../ink/ink357.xml"/><Relationship Id="rId147" Type="http://schemas.openxmlformats.org/officeDocument/2006/relationships/customXml" Target="../ink/ink73.xml"/><Relationship Id="rId354" Type="http://schemas.openxmlformats.org/officeDocument/2006/relationships/image" Target="../media/image177.png"/><Relationship Id="rId799" Type="http://schemas.openxmlformats.org/officeDocument/2006/relationships/customXml" Target="../ink/ink399.xml"/><Relationship Id="rId51" Type="http://schemas.openxmlformats.org/officeDocument/2006/relationships/customXml" Target="../ink/ink25.xml"/><Relationship Id="rId561" Type="http://schemas.openxmlformats.org/officeDocument/2006/relationships/customXml" Target="../ink/ink280.xml"/><Relationship Id="rId659" Type="http://schemas.openxmlformats.org/officeDocument/2006/relationships/customXml" Target="../ink/ink329.xml"/><Relationship Id="rId214" Type="http://schemas.openxmlformats.org/officeDocument/2006/relationships/image" Target="../media/image107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519" Type="http://schemas.openxmlformats.org/officeDocument/2006/relationships/customXml" Target="../ink/ink259.xml"/><Relationship Id="rId158" Type="http://schemas.openxmlformats.org/officeDocument/2006/relationships/image" Target="../media/image79.png"/><Relationship Id="rId726" Type="http://schemas.openxmlformats.org/officeDocument/2006/relationships/image" Target="../media/image363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225" Type="http://schemas.openxmlformats.org/officeDocument/2006/relationships/customXml" Target="../ink/ink112.xml"/><Relationship Id="rId432" Type="http://schemas.openxmlformats.org/officeDocument/2006/relationships/image" Target="../media/image216.png"/><Relationship Id="rId737" Type="http://schemas.openxmlformats.org/officeDocument/2006/relationships/customXml" Target="../ink/ink368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88.png"/><Relationship Id="rId583" Type="http://schemas.openxmlformats.org/officeDocument/2006/relationships/customXml" Target="../ink/ink291.xml"/><Relationship Id="rId790" Type="http://schemas.openxmlformats.org/officeDocument/2006/relationships/image" Target="../media/image395.png"/><Relationship Id="rId804" Type="http://schemas.openxmlformats.org/officeDocument/2006/relationships/image" Target="../media/image402.png"/><Relationship Id="rId4" Type="http://schemas.openxmlformats.org/officeDocument/2006/relationships/image" Target="../media/image2.png"/><Relationship Id="rId236" Type="http://schemas.openxmlformats.org/officeDocument/2006/relationships/image" Target="../media/image118.png"/><Relationship Id="rId443" Type="http://schemas.openxmlformats.org/officeDocument/2006/relationships/customXml" Target="../ink/ink221.xml"/><Relationship Id="rId650" Type="http://schemas.openxmlformats.org/officeDocument/2006/relationships/image" Target="../media/image325.png"/><Relationship Id="rId303" Type="http://schemas.openxmlformats.org/officeDocument/2006/relationships/customXml" Target="../ink/ink151.xml"/><Relationship Id="rId748" Type="http://schemas.openxmlformats.org/officeDocument/2006/relationships/image" Target="../media/image374.png"/><Relationship Id="rId84" Type="http://schemas.openxmlformats.org/officeDocument/2006/relationships/image" Target="../media/image42.png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94" Type="http://schemas.openxmlformats.org/officeDocument/2006/relationships/image" Target="../media/image297.png"/><Relationship Id="rId608" Type="http://schemas.openxmlformats.org/officeDocument/2006/relationships/image" Target="../media/image304.png"/><Relationship Id="rId815" Type="http://schemas.openxmlformats.org/officeDocument/2006/relationships/customXml" Target="../ink/ink407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454" Type="http://schemas.openxmlformats.org/officeDocument/2006/relationships/image" Target="../media/image227.png"/><Relationship Id="rId661" Type="http://schemas.openxmlformats.org/officeDocument/2006/relationships/customXml" Target="../ink/ink330.xml"/><Relationship Id="rId759" Type="http://schemas.openxmlformats.org/officeDocument/2006/relationships/customXml" Target="../ink/ink379.xml"/><Relationship Id="rId11" Type="http://schemas.openxmlformats.org/officeDocument/2006/relationships/customXml" Target="../ink/ink5.xml"/><Relationship Id="rId314" Type="http://schemas.openxmlformats.org/officeDocument/2006/relationships/image" Target="../media/image157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619" Type="http://schemas.openxmlformats.org/officeDocument/2006/relationships/customXml" Target="../ink/ink309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672" Type="http://schemas.openxmlformats.org/officeDocument/2006/relationships/image" Target="../media/image336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532" Type="http://schemas.openxmlformats.org/officeDocument/2006/relationships/image" Target="../media/image266.png"/><Relationship Id="rId171" Type="http://schemas.openxmlformats.org/officeDocument/2006/relationships/customXml" Target="../ink/ink85.xml"/><Relationship Id="rId269" Type="http://schemas.openxmlformats.org/officeDocument/2006/relationships/customXml" Target="../ink/ink134.xml"/><Relationship Id="rId476" Type="http://schemas.openxmlformats.org/officeDocument/2006/relationships/image" Target="../media/image238.png"/><Relationship Id="rId683" Type="http://schemas.openxmlformats.org/officeDocument/2006/relationships/customXml" Target="../ink/ink341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68.png"/><Relationship Id="rId543" Type="http://schemas.openxmlformats.org/officeDocument/2006/relationships/customXml" Target="../ink/ink271.xml"/><Relationship Id="rId182" Type="http://schemas.openxmlformats.org/officeDocument/2006/relationships/image" Target="../media/image91.png"/><Relationship Id="rId403" Type="http://schemas.openxmlformats.org/officeDocument/2006/relationships/customXml" Target="../ink/ink201.xml"/><Relationship Id="rId750" Type="http://schemas.openxmlformats.org/officeDocument/2006/relationships/image" Target="../media/image37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5.xml"/><Relationship Id="rId21" Type="http://schemas.openxmlformats.org/officeDocument/2006/relationships/customXml" Target="../ink/ink417.xml"/><Relationship Id="rId324" Type="http://schemas.openxmlformats.org/officeDocument/2006/relationships/image" Target="../media/image569.png"/><Relationship Id="rId531" Type="http://schemas.openxmlformats.org/officeDocument/2006/relationships/customXml" Target="../ink/ink672.xml"/><Relationship Id="rId629" Type="http://schemas.openxmlformats.org/officeDocument/2006/relationships/customXml" Target="../ink/ink721.xml"/><Relationship Id="rId170" Type="http://schemas.openxmlformats.org/officeDocument/2006/relationships/image" Target="../media/image492.png"/><Relationship Id="rId268" Type="http://schemas.openxmlformats.org/officeDocument/2006/relationships/image" Target="../media/image541.png"/><Relationship Id="rId475" Type="http://schemas.openxmlformats.org/officeDocument/2006/relationships/customXml" Target="../ink/ink644.xml"/><Relationship Id="rId32" Type="http://schemas.openxmlformats.org/officeDocument/2006/relationships/image" Target="../media/image423.png"/><Relationship Id="rId128" Type="http://schemas.openxmlformats.org/officeDocument/2006/relationships/image" Target="../media/image471.png"/><Relationship Id="rId335" Type="http://schemas.openxmlformats.org/officeDocument/2006/relationships/customXml" Target="../ink/ink574.xml"/><Relationship Id="rId542" Type="http://schemas.openxmlformats.org/officeDocument/2006/relationships/image" Target="../media/image677.png"/><Relationship Id="rId181" Type="http://schemas.openxmlformats.org/officeDocument/2006/relationships/customXml" Target="../ink/ink497.xml"/><Relationship Id="rId402" Type="http://schemas.openxmlformats.org/officeDocument/2006/relationships/image" Target="../media/image608.png"/><Relationship Id="rId279" Type="http://schemas.openxmlformats.org/officeDocument/2006/relationships/customXml" Target="../ink/ink546.xml"/><Relationship Id="rId486" Type="http://schemas.openxmlformats.org/officeDocument/2006/relationships/image" Target="../media/image649.png"/><Relationship Id="rId43" Type="http://schemas.openxmlformats.org/officeDocument/2006/relationships/customXml" Target="../ink/ink428.xml"/><Relationship Id="rId139" Type="http://schemas.openxmlformats.org/officeDocument/2006/relationships/customXml" Target="../ink/ink476.xml"/><Relationship Id="rId346" Type="http://schemas.openxmlformats.org/officeDocument/2006/relationships/image" Target="../media/image580.png"/><Relationship Id="rId553" Type="http://schemas.openxmlformats.org/officeDocument/2006/relationships/customXml" Target="../ink/ink683.xml"/><Relationship Id="rId192" Type="http://schemas.openxmlformats.org/officeDocument/2006/relationships/image" Target="../media/image503.png"/><Relationship Id="rId206" Type="http://schemas.openxmlformats.org/officeDocument/2006/relationships/image" Target="../media/image510.png"/><Relationship Id="rId413" Type="http://schemas.openxmlformats.org/officeDocument/2006/relationships/customXml" Target="../ink/ink613.xml"/><Relationship Id="rId497" Type="http://schemas.openxmlformats.org/officeDocument/2006/relationships/customXml" Target="../ink/ink655.xml"/><Relationship Id="rId620" Type="http://schemas.openxmlformats.org/officeDocument/2006/relationships/image" Target="../media/image716.png"/><Relationship Id="rId357" Type="http://schemas.openxmlformats.org/officeDocument/2006/relationships/customXml" Target="../ink/ink585.xml"/><Relationship Id="rId54" Type="http://schemas.openxmlformats.org/officeDocument/2006/relationships/image" Target="../media/image434.png"/><Relationship Id="rId217" Type="http://schemas.openxmlformats.org/officeDocument/2006/relationships/customXml" Target="../ink/ink515.xml"/><Relationship Id="rId564" Type="http://schemas.openxmlformats.org/officeDocument/2006/relationships/image" Target="../media/image688.png"/><Relationship Id="rId424" Type="http://schemas.openxmlformats.org/officeDocument/2006/relationships/image" Target="../media/image618.png"/><Relationship Id="rId631" Type="http://schemas.openxmlformats.org/officeDocument/2006/relationships/customXml" Target="../ink/ink722.xml"/><Relationship Id="rId270" Type="http://schemas.openxmlformats.org/officeDocument/2006/relationships/image" Target="../media/image542.png"/><Relationship Id="rId65" Type="http://schemas.openxmlformats.org/officeDocument/2006/relationships/customXml" Target="../ink/ink439.xml"/><Relationship Id="rId130" Type="http://schemas.openxmlformats.org/officeDocument/2006/relationships/image" Target="../media/image472.png"/><Relationship Id="rId368" Type="http://schemas.openxmlformats.org/officeDocument/2006/relationships/image" Target="../media/image591.png"/><Relationship Id="rId575" Type="http://schemas.openxmlformats.org/officeDocument/2006/relationships/customXml" Target="../ink/ink694.xml"/><Relationship Id="rId228" Type="http://schemas.openxmlformats.org/officeDocument/2006/relationships/image" Target="../media/image521.png"/><Relationship Id="rId435" Type="http://schemas.openxmlformats.org/officeDocument/2006/relationships/customXml" Target="../ink/ink624.xml"/><Relationship Id="rId642" Type="http://schemas.openxmlformats.org/officeDocument/2006/relationships/image" Target="../media/image727.png"/><Relationship Id="rId281" Type="http://schemas.openxmlformats.org/officeDocument/2006/relationships/customXml" Target="../ink/ink547.xml"/><Relationship Id="rId502" Type="http://schemas.openxmlformats.org/officeDocument/2006/relationships/image" Target="../media/image657.png"/><Relationship Id="rId76" Type="http://schemas.openxmlformats.org/officeDocument/2006/relationships/image" Target="../media/image445.png"/><Relationship Id="rId141" Type="http://schemas.openxmlformats.org/officeDocument/2006/relationships/customXml" Target="../ink/ink477.xml"/><Relationship Id="rId379" Type="http://schemas.openxmlformats.org/officeDocument/2006/relationships/customXml" Target="../ink/ink596.xml"/><Relationship Id="rId586" Type="http://schemas.openxmlformats.org/officeDocument/2006/relationships/image" Target="../media/image699.png"/><Relationship Id="rId7" Type="http://schemas.openxmlformats.org/officeDocument/2006/relationships/customXml" Target="../ink/ink410.xml"/><Relationship Id="rId239" Type="http://schemas.openxmlformats.org/officeDocument/2006/relationships/customXml" Target="../ink/ink526.xml"/><Relationship Id="rId446" Type="http://schemas.openxmlformats.org/officeDocument/2006/relationships/image" Target="../media/image629.png"/><Relationship Id="rId292" Type="http://schemas.openxmlformats.org/officeDocument/2006/relationships/image" Target="../media/image553.png"/><Relationship Id="rId306" Type="http://schemas.openxmlformats.org/officeDocument/2006/relationships/image" Target="../media/image560.png"/><Relationship Id="rId87" Type="http://schemas.openxmlformats.org/officeDocument/2006/relationships/customXml" Target="../ink/ink450.xml"/><Relationship Id="rId513" Type="http://schemas.openxmlformats.org/officeDocument/2006/relationships/customXml" Target="../ink/ink663.xml"/><Relationship Id="rId597" Type="http://schemas.openxmlformats.org/officeDocument/2006/relationships/customXml" Target="../ink/ink705.xml"/><Relationship Id="rId152" Type="http://schemas.openxmlformats.org/officeDocument/2006/relationships/image" Target="../media/image483.png"/><Relationship Id="rId457" Type="http://schemas.openxmlformats.org/officeDocument/2006/relationships/customXml" Target="../ink/ink635.xml"/><Relationship Id="rId14" Type="http://schemas.openxmlformats.org/officeDocument/2006/relationships/image" Target="../media/image414.png"/><Relationship Id="rId317" Type="http://schemas.openxmlformats.org/officeDocument/2006/relationships/customXml" Target="../ink/ink565.xml"/><Relationship Id="rId524" Type="http://schemas.openxmlformats.org/officeDocument/2006/relationships/image" Target="../media/image668.png"/><Relationship Id="rId98" Type="http://schemas.openxmlformats.org/officeDocument/2006/relationships/image" Target="../media/image456.png"/><Relationship Id="rId163" Type="http://schemas.openxmlformats.org/officeDocument/2006/relationships/customXml" Target="../ink/ink488.xml"/><Relationship Id="rId370" Type="http://schemas.openxmlformats.org/officeDocument/2006/relationships/image" Target="../media/image592.png"/><Relationship Id="rId230" Type="http://schemas.openxmlformats.org/officeDocument/2006/relationships/image" Target="../media/image522.png"/><Relationship Id="rId468" Type="http://schemas.openxmlformats.org/officeDocument/2006/relationships/image" Target="../media/image640.png"/><Relationship Id="rId25" Type="http://schemas.openxmlformats.org/officeDocument/2006/relationships/customXml" Target="../ink/ink419.xml"/><Relationship Id="rId328" Type="http://schemas.openxmlformats.org/officeDocument/2006/relationships/image" Target="../media/image571.png"/><Relationship Id="rId535" Type="http://schemas.openxmlformats.org/officeDocument/2006/relationships/customXml" Target="../ink/ink674.xml"/><Relationship Id="rId174" Type="http://schemas.openxmlformats.org/officeDocument/2006/relationships/image" Target="../media/image494.png"/><Relationship Id="rId381" Type="http://schemas.openxmlformats.org/officeDocument/2006/relationships/customXml" Target="../ink/ink597.xml"/><Relationship Id="rId602" Type="http://schemas.openxmlformats.org/officeDocument/2006/relationships/image" Target="../media/image707.png"/><Relationship Id="rId241" Type="http://schemas.openxmlformats.org/officeDocument/2006/relationships/customXml" Target="../ink/ink527.xml"/><Relationship Id="rId479" Type="http://schemas.openxmlformats.org/officeDocument/2006/relationships/customXml" Target="../ink/ink646.xml"/><Relationship Id="rId36" Type="http://schemas.openxmlformats.org/officeDocument/2006/relationships/image" Target="../media/image425.png"/><Relationship Id="rId339" Type="http://schemas.openxmlformats.org/officeDocument/2006/relationships/customXml" Target="../ink/ink576.xml"/><Relationship Id="rId546" Type="http://schemas.openxmlformats.org/officeDocument/2006/relationships/image" Target="../media/image679.png"/><Relationship Id="rId101" Type="http://schemas.openxmlformats.org/officeDocument/2006/relationships/customXml" Target="../ink/ink457.xml"/><Relationship Id="rId185" Type="http://schemas.openxmlformats.org/officeDocument/2006/relationships/customXml" Target="../ink/ink499.xml"/><Relationship Id="rId406" Type="http://schemas.openxmlformats.org/officeDocument/2006/relationships/image" Target="../media/image610.png"/><Relationship Id="rId392" Type="http://schemas.openxmlformats.org/officeDocument/2006/relationships/image" Target="../media/image603.png"/><Relationship Id="rId613" Type="http://schemas.openxmlformats.org/officeDocument/2006/relationships/customXml" Target="../ink/ink713.xml"/><Relationship Id="rId252" Type="http://schemas.openxmlformats.org/officeDocument/2006/relationships/image" Target="../media/image533.png"/><Relationship Id="rId47" Type="http://schemas.openxmlformats.org/officeDocument/2006/relationships/customXml" Target="../ink/ink430.xml"/><Relationship Id="rId89" Type="http://schemas.openxmlformats.org/officeDocument/2006/relationships/customXml" Target="../ink/ink451.xml"/><Relationship Id="rId112" Type="http://schemas.openxmlformats.org/officeDocument/2006/relationships/image" Target="../media/image463.png"/><Relationship Id="rId154" Type="http://schemas.openxmlformats.org/officeDocument/2006/relationships/image" Target="../media/image484.png"/><Relationship Id="rId361" Type="http://schemas.openxmlformats.org/officeDocument/2006/relationships/customXml" Target="../ink/ink587.xml"/><Relationship Id="rId557" Type="http://schemas.openxmlformats.org/officeDocument/2006/relationships/customXml" Target="../ink/ink685.xml"/><Relationship Id="rId599" Type="http://schemas.openxmlformats.org/officeDocument/2006/relationships/customXml" Target="../ink/ink706.xml"/><Relationship Id="rId196" Type="http://schemas.openxmlformats.org/officeDocument/2006/relationships/image" Target="../media/image505.png"/><Relationship Id="rId417" Type="http://schemas.openxmlformats.org/officeDocument/2006/relationships/customXml" Target="../ink/ink615.xml"/><Relationship Id="rId459" Type="http://schemas.openxmlformats.org/officeDocument/2006/relationships/customXml" Target="../ink/ink636.xml"/><Relationship Id="rId624" Type="http://schemas.openxmlformats.org/officeDocument/2006/relationships/image" Target="../media/image718.png"/><Relationship Id="rId16" Type="http://schemas.openxmlformats.org/officeDocument/2006/relationships/image" Target="../media/image415.png"/><Relationship Id="rId221" Type="http://schemas.openxmlformats.org/officeDocument/2006/relationships/customXml" Target="../ink/ink517.xml"/><Relationship Id="rId263" Type="http://schemas.openxmlformats.org/officeDocument/2006/relationships/customXml" Target="../ink/ink538.xml"/><Relationship Id="rId319" Type="http://schemas.openxmlformats.org/officeDocument/2006/relationships/customXml" Target="../ink/ink566.xml"/><Relationship Id="rId470" Type="http://schemas.openxmlformats.org/officeDocument/2006/relationships/image" Target="../media/image641.png"/><Relationship Id="rId526" Type="http://schemas.openxmlformats.org/officeDocument/2006/relationships/image" Target="../media/image669.png"/><Relationship Id="rId58" Type="http://schemas.openxmlformats.org/officeDocument/2006/relationships/image" Target="../media/image436.png"/><Relationship Id="rId123" Type="http://schemas.openxmlformats.org/officeDocument/2006/relationships/customXml" Target="../ink/ink468.xml"/><Relationship Id="rId330" Type="http://schemas.openxmlformats.org/officeDocument/2006/relationships/image" Target="../media/image572.png"/><Relationship Id="rId568" Type="http://schemas.openxmlformats.org/officeDocument/2006/relationships/image" Target="../media/image690.png"/><Relationship Id="rId165" Type="http://schemas.openxmlformats.org/officeDocument/2006/relationships/customXml" Target="../ink/ink489.xml"/><Relationship Id="rId372" Type="http://schemas.openxmlformats.org/officeDocument/2006/relationships/image" Target="../media/image593.png"/><Relationship Id="rId428" Type="http://schemas.openxmlformats.org/officeDocument/2006/relationships/image" Target="../media/image620.png"/><Relationship Id="rId635" Type="http://schemas.openxmlformats.org/officeDocument/2006/relationships/customXml" Target="../ink/ink724.xml"/><Relationship Id="rId232" Type="http://schemas.openxmlformats.org/officeDocument/2006/relationships/image" Target="../media/image523.png"/><Relationship Id="rId274" Type="http://schemas.openxmlformats.org/officeDocument/2006/relationships/image" Target="../media/image544.png"/><Relationship Id="rId481" Type="http://schemas.openxmlformats.org/officeDocument/2006/relationships/customXml" Target="../ink/ink647.xml"/><Relationship Id="rId27" Type="http://schemas.openxmlformats.org/officeDocument/2006/relationships/customXml" Target="../ink/ink420.xml"/><Relationship Id="rId69" Type="http://schemas.openxmlformats.org/officeDocument/2006/relationships/customXml" Target="../ink/ink441.xml"/><Relationship Id="rId134" Type="http://schemas.openxmlformats.org/officeDocument/2006/relationships/image" Target="../media/image474.png"/><Relationship Id="rId537" Type="http://schemas.openxmlformats.org/officeDocument/2006/relationships/customXml" Target="../ink/ink675.xml"/><Relationship Id="rId579" Type="http://schemas.openxmlformats.org/officeDocument/2006/relationships/customXml" Target="../ink/ink696.xml"/><Relationship Id="rId80" Type="http://schemas.openxmlformats.org/officeDocument/2006/relationships/image" Target="../media/image447.png"/><Relationship Id="rId176" Type="http://schemas.openxmlformats.org/officeDocument/2006/relationships/image" Target="../media/image495.png"/><Relationship Id="rId341" Type="http://schemas.openxmlformats.org/officeDocument/2006/relationships/customXml" Target="../ink/ink577.xml"/><Relationship Id="rId383" Type="http://schemas.openxmlformats.org/officeDocument/2006/relationships/customXml" Target="../ink/ink598.xml"/><Relationship Id="rId439" Type="http://schemas.openxmlformats.org/officeDocument/2006/relationships/customXml" Target="../ink/ink626.xml"/><Relationship Id="rId590" Type="http://schemas.openxmlformats.org/officeDocument/2006/relationships/image" Target="../media/image701.png"/><Relationship Id="rId604" Type="http://schemas.openxmlformats.org/officeDocument/2006/relationships/image" Target="../media/image708.png"/><Relationship Id="rId201" Type="http://schemas.openxmlformats.org/officeDocument/2006/relationships/customXml" Target="../ink/ink507.xml"/><Relationship Id="rId243" Type="http://schemas.openxmlformats.org/officeDocument/2006/relationships/customXml" Target="../ink/ink528.xml"/><Relationship Id="rId285" Type="http://schemas.openxmlformats.org/officeDocument/2006/relationships/customXml" Target="../ink/ink549.xml"/><Relationship Id="rId450" Type="http://schemas.openxmlformats.org/officeDocument/2006/relationships/image" Target="../media/image631.png"/><Relationship Id="rId506" Type="http://schemas.openxmlformats.org/officeDocument/2006/relationships/image" Target="../media/image659.png"/><Relationship Id="rId38" Type="http://schemas.openxmlformats.org/officeDocument/2006/relationships/image" Target="../media/image426.png"/><Relationship Id="rId103" Type="http://schemas.openxmlformats.org/officeDocument/2006/relationships/customXml" Target="../ink/ink458.xml"/><Relationship Id="rId310" Type="http://schemas.openxmlformats.org/officeDocument/2006/relationships/image" Target="../media/image562.png"/><Relationship Id="rId492" Type="http://schemas.openxmlformats.org/officeDocument/2006/relationships/image" Target="../media/image652.png"/><Relationship Id="rId548" Type="http://schemas.openxmlformats.org/officeDocument/2006/relationships/image" Target="../media/image680.png"/><Relationship Id="rId91" Type="http://schemas.openxmlformats.org/officeDocument/2006/relationships/customXml" Target="../ink/ink452.xml"/><Relationship Id="rId145" Type="http://schemas.openxmlformats.org/officeDocument/2006/relationships/customXml" Target="../ink/ink479.xml"/><Relationship Id="rId187" Type="http://schemas.openxmlformats.org/officeDocument/2006/relationships/customXml" Target="../ink/ink500.xml"/><Relationship Id="rId352" Type="http://schemas.openxmlformats.org/officeDocument/2006/relationships/image" Target="../media/image583.png"/><Relationship Id="rId394" Type="http://schemas.openxmlformats.org/officeDocument/2006/relationships/image" Target="../media/image604.png"/><Relationship Id="rId408" Type="http://schemas.openxmlformats.org/officeDocument/2006/relationships/image" Target="../media/image611.png"/><Relationship Id="rId615" Type="http://schemas.openxmlformats.org/officeDocument/2006/relationships/customXml" Target="../ink/ink714.xml"/><Relationship Id="rId212" Type="http://schemas.openxmlformats.org/officeDocument/2006/relationships/image" Target="../media/image513.png"/><Relationship Id="rId254" Type="http://schemas.openxmlformats.org/officeDocument/2006/relationships/image" Target="../media/image534.png"/><Relationship Id="rId49" Type="http://schemas.openxmlformats.org/officeDocument/2006/relationships/customXml" Target="../ink/ink431.xml"/><Relationship Id="rId114" Type="http://schemas.openxmlformats.org/officeDocument/2006/relationships/image" Target="../media/image464.png"/><Relationship Id="rId296" Type="http://schemas.openxmlformats.org/officeDocument/2006/relationships/image" Target="../media/image555.png"/><Relationship Id="rId461" Type="http://schemas.openxmlformats.org/officeDocument/2006/relationships/customXml" Target="../ink/ink637.xml"/><Relationship Id="rId517" Type="http://schemas.openxmlformats.org/officeDocument/2006/relationships/customXml" Target="../ink/ink665.xml"/><Relationship Id="rId559" Type="http://schemas.openxmlformats.org/officeDocument/2006/relationships/customXml" Target="../ink/ink686.xml"/><Relationship Id="rId60" Type="http://schemas.openxmlformats.org/officeDocument/2006/relationships/image" Target="../media/image437.png"/><Relationship Id="rId156" Type="http://schemas.openxmlformats.org/officeDocument/2006/relationships/image" Target="../media/image485.png"/><Relationship Id="rId198" Type="http://schemas.openxmlformats.org/officeDocument/2006/relationships/image" Target="../media/image506.png"/><Relationship Id="rId321" Type="http://schemas.openxmlformats.org/officeDocument/2006/relationships/customXml" Target="../ink/ink567.xml"/><Relationship Id="rId363" Type="http://schemas.openxmlformats.org/officeDocument/2006/relationships/customXml" Target="../ink/ink588.xml"/><Relationship Id="rId419" Type="http://schemas.openxmlformats.org/officeDocument/2006/relationships/customXml" Target="../ink/ink616.xml"/><Relationship Id="rId570" Type="http://schemas.openxmlformats.org/officeDocument/2006/relationships/image" Target="../media/image691.png"/><Relationship Id="rId626" Type="http://schemas.openxmlformats.org/officeDocument/2006/relationships/image" Target="../media/image719.png"/><Relationship Id="rId223" Type="http://schemas.openxmlformats.org/officeDocument/2006/relationships/customXml" Target="../ink/ink518.xml"/><Relationship Id="rId430" Type="http://schemas.openxmlformats.org/officeDocument/2006/relationships/image" Target="../media/image621.png"/><Relationship Id="rId18" Type="http://schemas.openxmlformats.org/officeDocument/2006/relationships/image" Target="../media/image416.png"/><Relationship Id="rId265" Type="http://schemas.openxmlformats.org/officeDocument/2006/relationships/customXml" Target="../ink/ink539.xml"/><Relationship Id="rId472" Type="http://schemas.openxmlformats.org/officeDocument/2006/relationships/image" Target="../media/image642.png"/><Relationship Id="rId528" Type="http://schemas.openxmlformats.org/officeDocument/2006/relationships/image" Target="../media/image670.png"/><Relationship Id="rId125" Type="http://schemas.openxmlformats.org/officeDocument/2006/relationships/customXml" Target="../ink/ink469.xml"/><Relationship Id="rId167" Type="http://schemas.openxmlformats.org/officeDocument/2006/relationships/customXml" Target="../ink/ink490.xml"/><Relationship Id="rId332" Type="http://schemas.openxmlformats.org/officeDocument/2006/relationships/image" Target="../media/image573.png"/><Relationship Id="rId374" Type="http://schemas.openxmlformats.org/officeDocument/2006/relationships/image" Target="../media/image594.png"/><Relationship Id="rId581" Type="http://schemas.openxmlformats.org/officeDocument/2006/relationships/customXml" Target="../ink/ink697.xml"/><Relationship Id="rId71" Type="http://schemas.openxmlformats.org/officeDocument/2006/relationships/customXml" Target="../ink/ink442.xml"/><Relationship Id="rId234" Type="http://schemas.openxmlformats.org/officeDocument/2006/relationships/image" Target="../media/image524.png"/><Relationship Id="rId637" Type="http://schemas.openxmlformats.org/officeDocument/2006/relationships/customXml" Target="../ink/ink725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421.xml"/><Relationship Id="rId276" Type="http://schemas.openxmlformats.org/officeDocument/2006/relationships/image" Target="../media/image545.png"/><Relationship Id="rId441" Type="http://schemas.openxmlformats.org/officeDocument/2006/relationships/customXml" Target="../ink/ink627.xml"/><Relationship Id="rId483" Type="http://schemas.openxmlformats.org/officeDocument/2006/relationships/customXml" Target="../ink/ink648.xml"/><Relationship Id="rId539" Type="http://schemas.openxmlformats.org/officeDocument/2006/relationships/customXml" Target="../ink/ink676.xml"/><Relationship Id="rId40" Type="http://schemas.openxmlformats.org/officeDocument/2006/relationships/image" Target="../media/image427.png"/><Relationship Id="rId136" Type="http://schemas.openxmlformats.org/officeDocument/2006/relationships/image" Target="../media/image475.png"/><Relationship Id="rId178" Type="http://schemas.openxmlformats.org/officeDocument/2006/relationships/image" Target="../media/image496.png"/><Relationship Id="rId301" Type="http://schemas.openxmlformats.org/officeDocument/2006/relationships/customXml" Target="../ink/ink557.xml"/><Relationship Id="rId343" Type="http://schemas.openxmlformats.org/officeDocument/2006/relationships/customXml" Target="../ink/ink578.xml"/><Relationship Id="rId550" Type="http://schemas.openxmlformats.org/officeDocument/2006/relationships/image" Target="../media/image681.png"/><Relationship Id="rId82" Type="http://schemas.openxmlformats.org/officeDocument/2006/relationships/image" Target="../media/image448.png"/><Relationship Id="rId203" Type="http://schemas.openxmlformats.org/officeDocument/2006/relationships/customXml" Target="../ink/ink508.xml"/><Relationship Id="rId385" Type="http://schemas.openxmlformats.org/officeDocument/2006/relationships/customXml" Target="../ink/ink599.xml"/><Relationship Id="rId592" Type="http://schemas.openxmlformats.org/officeDocument/2006/relationships/image" Target="../media/image702.png"/><Relationship Id="rId606" Type="http://schemas.openxmlformats.org/officeDocument/2006/relationships/image" Target="../media/image709.png"/><Relationship Id="rId245" Type="http://schemas.openxmlformats.org/officeDocument/2006/relationships/customXml" Target="../ink/ink529.xml"/><Relationship Id="rId287" Type="http://schemas.openxmlformats.org/officeDocument/2006/relationships/customXml" Target="../ink/ink550.xml"/><Relationship Id="rId410" Type="http://schemas.openxmlformats.org/officeDocument/2006/relationships/image" Target="../media/image612.png"/><Relationship Id="rId452" Type="http://schemas.openxmlformats.org/officeDocument/2006/relationships/image" Target="../media/image632.png"/><Relationship Id="rId494" Type="http://schemas.openxmlformats.org/officeDocument/2006/relationships/image" Target="../media/image653.png"/><Relationship Id="rId508" Type="http://schemas.openxmlformats.org/officeDocument/2006/relationships/image" Target="../media/image660.png"/><Relationship Id="rId105" Type="http://schemas.openxmlformats.org/officeDocument/2006/relationships/customXml" Target="../ink/ink459.xml"/><Relationship Id="rId147" Type="http://schemas.openxmlformats.org/officeDocument/2006/relationships/customXml" Target="../ink/ink480.xml"/><Relationship Id="rId312" Type="http://schemas.openxmlformats.org/officeDocument/2006/relationships/image" Target="../media/image563.png"/><Relationship Id="rId354" Type="http://schemas.openxmlformats.org/officeDocument/2006/relationships/image" Target="../media/image584.png"/><Relationship Id="rId51" Type="http://schemas.openxmlformats.org/officeDocument/2006/relationships/customXml" Target="../ink/ink432.xml"/><Relationship Id="rId93" Type="http://schemas.openxmlformats.org/officeDocument/2006/relationships/customXml" Target="../ink/ink453.xml"/><Relationship Id="rId189" Type="http://schemas.openxmlformats.org/officeDocument/2006/relationships/customXml" Target="../ink/ink501.xml"/><Relationship Id="rId396" Type="http://schemas.openxmlformats.org/officeDocument/2006/relationships/image" Target="../media/image605.png"/><Relationship Id="rId561" Type="http://schemas.openxmlformats.org/officeDocument/2006/relationships/customXml" Target="../ink/ink687.xml"/><Relationship Id="rId617" Type="http://schemas.openxmlformats.org/officeDocument/2006/relationships/customXml" Target="../ink/ink715.xml"/><Relationship Id="rId214" Type="http://schemas.openxmlformats.org/officeDocument/2006/relationships/image" Target="../media/image514.png"/><Relationship Id="rId256" Type="http://schemas.openxmlformats.org/officeDocument/2006/relationships/image" Target="../media/image535.png"/><Relationship Id="rId298" Type="http://schemas.openxmlformats.org/officeDocument/2006/relationships/image" Target="../media/image556.png"/><Relationship Id="rId421" Type="http://schemas.openxmlformats.org/officeDocument/2006/relationships/customXml" Target="../ink/ink617.xml"/><Relationship Id="rId463" Type="http://schemas.openxmlformats.org/officeDocument/2006/relationships/customXml" Target="../ink/ink638.xml"/><Relationship Id="rId519" Type="http://schemas.openxmlformats.org/officeDocument/2006/relationships/customXml" Target="../ink/ink666.xml"/><Relationship Id="rId116" Type="http://schemas.openxmlformats.org/officeDocument/2006/relationships/image" Target="../media/image465.png"/><Relationship Id="rId158" Type="http://schemas.openxmlformats.org/officeDocument/2006/relationships/image" Target="../media/image486.png"/><Relationship Id="rId323" Type="http://schemas.openxmlformats.org/officeDocument/2006/relationships/customXml" Target="../ink/ink568.xml"/><Relationship Id="rId530" Type="http://schemas.openxmlformats.org/officeDocument/2006/relationships/image" Target="../media/image671.png"/><Relationship Id="rId20" Type="http://schemas.openxmlformats.org/officeDocument/2006/relationships/image" Target="../media/image417.png"/><Relationship Id="rId62" Type="http://schemas.openxmlformats.org/officeDocument/2006/relationships/image" Target="../media/image438.png"/><Relationship Id="rId365" Type="http://schemas.openxmlformats.org/officeDocument/2006/relationships/customXml" Target="../ink/ink589.xml"/><Relationship Id="rId572" Type="http://schemas.openxmlformats.org/officeDocument/2006/relationships/image" Target="../media/image692.png"/><Relationship Id="rId628" Type="http://schemas.openxmlformats.org/officeDocument/2006/relationships/image" Target="../media/image720.png"/><Relationship Id="rId225" Type="http://schemas.openxmlformats.org/officeDocument/2006/relationships/customXml" Target="../ink/ink519.xml"/><Relationship Id="rId267" Type="http://schemas.openxmlformats.org/officeDocument/2006/relationships/customXml" Target="../ink/ink540.xml"/><Relationship Id="rId432" Type="http://schemas.openxmlformats.org/officeDocument/2006/relationships/image" Target="../media/image622.png"/><Relationship Id="rId474" Type="http://schemas.openxmlformats.org/officeDocument/2006/relationships/image" Target="../media/image643.png"/><Relationship Id="rId127" Type="http://schemas.openxmlformats.org/officeDocument/2006/relationships/customXml" Target="../ink/ink470.xml"/><Relationship Id="rId31" Type="http://schemas.openxmlformats.org/officeDocument/2006/relationships/customXml" Target="../ink/ink422.xml"/><Relationship Id="rId73" Type="http://schemas.openxmlformats.org/officeDocument/2006/relationships/customXml" Target="../ink/ink443.xml"/><Relationship Id="rId169" Type="http://schemas.openxmlformats.org/officeDocument/2006/relationships/customXml" Target="../ink/ink491.xml"/><Relationship Id="rId334" Type="http://schemas.openxmlformats.org/officeDocument/2006/relationships/image" Target="../media/image574.png"/><Relationship Id="rId376" Type="http://schemas.openxmlformats.org/officeDocument/2006/relationships/image" Target="../media/image595.png"/><Relationship Id="rId541" Type="http://schemas.openxmlformats.org/officeDocument/2006/relationships/customXml" Target="../ink/ink677.xml"/><Relationship Id="rId583" Type="http://schemas.openxmlformats.org/officeDocument/2006/relationships/customXml" Target="../ink/ink698.xml"/><Relationship Id="rId639" Type="http://schemas.openxmlformats.org/officeDocument/2006/relationships/customXml" Target="../ink/ink726.xml"/><Relationship Id="rId4" Type="http://schemas.openxmlformats.org/officeDocument/2006/relationships/image" Target="../media/image409.png"/><Relationship Id="rId180" Type="http://schemas.openxmlformats.org/officeDocument/2006/relationships/image" Target="../media/image497.png"/><Relationship Id="rId236" Type="http://schemas.openxmlformats.org/officeDocument/2006/relationships/image" Target="../media/image525.png"/><Relationship Id="rId278" Type="http://schemas.openxmlformats.org/officeDocument/2006/relationships/image" Target="../media/image546.png"/><Relationship Id="rId401" Type="http://schemas.openxmlformats.org/officeDocument/2006/relationships/customXml" Target="../ink/ink607.xml"/><Relationship Id="rId443" Type="http://schemas.openxmlformats.org/officeDocument/2006/relationships/customXml" Target="../ink/ink628.xml"/><Relationship Id="rId303" Type="http://schemas.openxmlformats.org/officeDocument/2006/relationships/customXml" Target="../ink/ink558.xml"/><Relationship Id="rId485" Type="http://schemas.openxmlformats.org/officeDocument/2006/relationships/customXml" Target="../ink/ink649.xml"/><Relationship Id="rId42" Type="http://schemas.openxmlformats.org/officeDocument/2006/relationships/image" Target="../media/image428.png"/><Relationship Id="rId84" Type="http://schemas.openxmlformats.org/officeDocument/2006/relationships/image" Target="../media/image449.png"/><Relationship Id="rId138" Type="http://schemas.openxmlformats.org/officeDocument/2006/relationships/image" Target="../media/image476.png"/><Relationship Id="rId345" Type="http://schemas.openxmlformats.org/officeDocument/2006/relationships/customXml" Target="../ink/ink579.xml"/><Relationship Id="rId387" Type="http://schemas.openxmlformats.org/officeDocument/2006/relationships/customXml" Target="../ink/ink600.xml"/><Relationship Id="rId510" Type="http://schemas.openxmlformats.org/officeDocument/2006/relationships/image" Target="../media/image661.png"/><Relationship Id="rId552" Type="http://schemas.openxmlformats.org/officeDocument/2006/relationships/image" Target="../media/image682.png"/><Relationship Id="rId594" Type="http://schemas.openxmlformats.org/officeDocument/2006/relationships/image" Target="../media/image703.png"/><Relationship Id="rId608" Type="http://schemas.openxmlformats.org/officeDocument/2006/relationships/image" Target="../media/image710.png"/><Relationship Id="rId191" Type="http://schemas.openxmlformats.org/officeDocument/2006/relationships/customXml" Target="../ink/ink502.xml"/><Relationship Id="rId205" Type="http://schemas.openxmlformats.org/officeDocument/2006/relationships/customXml" Target="../ink/ink509.xml"/><Relationship Id="rId247" Type="http://schemas.openxmlformats.org/officeDocument/2006/relationships/customXml" Target="../ink/ink530.xml"/><Relationship Id="rId412" Type="http://schemas.openxmlformats.org/officeDocument/2006/relationships/image" Target="../media/image613.png"/><Relationship Id="rId107" Type="http://schemas.openxmlformats.org/officeDocument/2006/relationships/customXml" Target="../ink/ink460.xml"/><Relationship Id="rId289" Type="http://schemas.openxmlformats.org/officeDocument/2006/relationships/customXml" Target="../ink/ink551.xml"/><Relationship Id="rId454" Type="http://schemas.openxmlformats.org/officeDocument/2006/relationships/image" Target="../media/image633.png"/><Relationship Id="rId496" Type="http://schemas.openxmlformats.org/officeDocument/2006/relationships/image" Target="../media/image654.png"/><Relationship Id="rId11" Type="http://schemas.openxmlformats.org/officeDocument/2006/relationships/customXml" Target="../ink/ink412.xml"/><Relationship Id="rId53" Type="http://schemas.openxmlformats.org/officeDocument/2006/relationships/customXml" Target="../ink/ink433.xml"/><Relationship Id="rId149" Type="http://schemas.openxmlformats.org/officeDocument/2006/relationships/customXml" Target="../ink/ink481.xml"/><Relationship Id="rId314" Type="http://schemas.openxmlformats.org/officeDocument/2006/relationships/image" Target="../media/image564.png"/><Relationship Id="rId356" Type="http://schemas.openxmlformats.org/officeDocument/2006/relationships/image" Target="../media/image585.png"/><Relationship Id="rId398" Type="http://schemas.openxmlformats.org/officeDocument/2006/relationships/image" Target="../media/image606.png"/><Relationship Id="rId521" Type="http://schemas.openxmlformats.org/officeDocument/2006/relationships/customXml" Target="../ink/ink667.xml"/><Relationship Id="rId563" Type="http://schemas.openxmlformats.org/officeDocument/2006/relationships/customXml" Target="../ink/ink688.xml"/><Relationship Id="rId619" Type="http://schemas.openxmlformats.org/officeDocument/2006/relationships/customXml" Target="../ink/ink716.xml"/><Relationship Id="rId95" Type="http://schemas.openxmlformats.org/officeDocument/2006/relationships/customXml" Target="../ink/ink454.xml"/><Relationship Id="rId160" Type="http://schemas.openxmlformats.org/officeDocument/2006/relationships/image" Target="../media/image487.png"/><Relationship Id="rId216" Type="http://schemas.openxmlformats.org/officeDocument/2006/relationships/image" Target="../media/image515.png"/><Relationship Id="rId423" Type="http://schemas.openxmlformats.org/officeDocument/2006/relationships/customXml" Target="../ink/ink618.xml"/><Relationship Id="rId258" Type="http://schemas.openxmlformats.org/officeDocument/2006/relationships/image" Target="../media/image536.png"/><Relationship Id="rId465" Type="http://schemas.openxmlformats.org/officeDocument/2006/relationships/customXml" Target="../ink/ink639.xml"/><Relationship Id="rId630" Type="http://schemas.openxmlformats.org/officeDocument/2006/relationships/image" Target="../media/image721.png"/><Relationship Id="rId22" Type="http://schemas.openxmlformats.org/officeDocument/2006/relationships/image" Target="../media/image418.png"/><Relationship Id="rId64" Type="http://schemas.openxmlformats.org/officeDocument/2006/relationships/image" Target="../media/image439.png"/><Relationship Id="rId118" Type="http://schemas.openxmlformats.org/officeDocument/2006/relationships/image" Target="../media/image466.png"/><Relationship Id="rId325" Type="http://schemas.openxmlformats.org/officeDocument/2006/relationships/customXml" Target="../ink/ink569.xml"/><Relationship Id="rId367" Type="http://schemas.openxmlformats.org/officeDocument/2006/relationships/customXml" Target="../ink/ink590.xml"/><Relationship Id="rId532" Type="http://schemas.openxmlformats.org/officeDocument/2006/relationships/image" Target="../media/image672.png"/><Relationship Id="rId574" Type="http://schemas.openxmlformats.org/officeDocument/2006/relationships/image" Target="../media/image693.png"/><Relationship Id="rId171" Type="http://schemas.openxmlformats.org/officeDocument/2006/relationships/customXml" Target="../ink/ink492.xml"/><Relationship Id="rId227" Type="http://schemas.openxmlformats.org/officeDocument/2006/relationships/customXml" Target="../ink/ink520.xml"/><Relationship Id="rId269" Type="http://schemas.openxmlformats.org/officeDocument/2006/relationships/customXml" Target="../ink/ink541.xml"/><Relationship Id="rId434" Type="http://schemas.openxmlformats.org/officeDocument/2006/relationships/image" Target="../media/image623.png"/><Relationship Id="rId476" Type="http://schemas.openxmlformats.org/officeDocument/2006/relationships/image" Target="../media/image644.png"/><Relationship Id="rId641" Type="http://schemas.openxmlformats.org/officeDocument/2006/relationships/customXml" Target="../ink/ink727.xml"/><Relationship Id="rId33" Type="http://schemas.openxmlformats.org/officeDocument/2006/relationships/customXml" Target="../ink/ink423.xml"/><Relationship Id="rId129" Type="http://schemas.openxmlformats.org/officeDocument/2006/relationships/customXml" Target="../ink/ink471.xml"/><Relationship Id="rId280" Type="http://schemas.openxmlformats.org/officeDocument/2006/relationships/image" Target="../media/image547.png"/><Relationship Id="rId336" Type="http://schemas.openxmlformats.org/officeDocument/2006/relationships/image" Target="../media/image575.png"/><Relationship Id="rId501" Type="http://schemas.openxmlformats.org/officeDocument/2006/relationships/customXml" Target="../ink/ink657.xml"/><Relationship Id="rId543" Type="http://schemas.openxmlformats.org/officeDocument/2006/relationships/customXml" Target="../ink/ink678.xml"/><Relationship Id="rId75" Type="http://schemas.openxmlformats.org/officeDocument/2006/relationships/customXml" Target="../ink/ink444.xml"/><Relationship Id="rId140" Type="http://schemas.openxmlformats.org/officeDocument/2006/relationships/image" Target="../media/image477.png"/><Relationship Id="rId182" Type="http://schemas.openxmlformats.org/officeDocument/2006/relationships/image" Target="../media/image498.png"/><Relationship Id="rId378" Type="http://schemas.openxmlformats.org/officeDocument/2006/relationships/image" Target="../media/image596.png"/><Relationship Id="rId403" Type="http://schemas.openxmlformats.org/officeDocument/2006/relationships/customXml" Target="../ink/ink608.xml"/><Relationship Id="rId585" Type="http://schemas.openxmlformats.org/officeDocument/2006/relationships/customXml" Target="../ink/ink699.xml"/><Relationship Id="rId6" Type="http://schemas.openxmlformats.org/officeDocument/2006/relationships/image" Target="../media/image410.png"/><Relationship Id="rId238" Type="http://schemas.openxmlformats.org/officeDocument/2006/relationships/image" Target="../media/image526.png"/><Relationship Id="rId445" Type="http://schemas.openxmlformats.org/officeDocument/2006/relationships/customXml" Target="../ink/ink629.xml"/><Relationship Id="rId487" Type="http://schemas.openxmlformats.org/officeDocument/2006/relationships/customXml" Target="../ink/ink650.xml"/><Relationship Id="rId610" Type="http://schemas.openxmlformats.org/officeDocument/2006/relationships/image" Target="../media/image711.png"/><Relationship Id="rId291" Type="http://schemas.openxmlformats.org/officeDocument/2006/relationships/customXml" Target="../ink/ink552.xml"/><Relationship Id="rId305" Type="http://schemas.openxmlformats.org/officeDocument/2006/relationships/customXml" Target="../ink/ink559.xml"/><Relationship Id="rId347" Type="http://schemas.openxmlformats.org/officeDocument/2006/relationships/customXml" Target="../ink/ink580.xml"/><Relationship Id="rId512" Type="http://schemas.openxmlformats.org/officeDocument/2006/relationships/image" Target="../media/image662.png"/><Relationship Id="rId44" Type="http://schemas.openxmlformats.org/officeDocument/2006/relationships/image" Target="../media/image429.png"/><Relationship Id="rId86" Type="http://schemas.openxmlformats.org/officeDocument/2006/relationships/image" Target="../media/image450.png"/><Relationship Id="rId151" Type="http://schemas.openxmlformats.org/officeDocument/2006/relationships/customXml" Target="../ink/ink482.xml"/><Relationship Id="rId389" Type="http://schemas.openxmlformats.org/officeDocument/2006/relationships/customXml" Target="../ink/ink601.xml"/><Relationship Id="rId554" Type="http://schemas.openxmlformats.org/officeDocument/2006/relationships/image" Target="../media/image683.png"/><Relationship Id="rId596" Type="http://schemas.openxmlformats.org/officeDocument/2006/relationships/image" Target="../media/image704.png"/><Relationship Id="rId193" Type="http://schemas.openxmlformats.org/officeDocument/2006/relationships/customXml" Target="../ink/ink503.xml"/><Relationship Id="rId207" Type="http://schemas.openxmlformats.org/officeDocument/2006/relationships/customXml" Target="../ink/ink510.xml"/><Relationship Id="rId249" Type="http://schemas.openxmlformats.org/officeDocument/2006/relationships/customXml" Target="../ink/ink531.xml"/><Relationship Id="rId414" Type="http://schemas.openxmlformats.org/officeDocument/2006/relationships/image" Target="../media/image614.png"/><Relationship Id="rId456" Type="http://schemas.openxmlformats.org/officeDocument/2006/relationships/image" Target="../media/image634.png"/><Relationship Id="rId498" Type="http://schemas.openxmlformats.org/officeDocument/2006/relationships/image" Target="../media/image655.png"/><Relationship Id="rId621" Type="http://schemas.openxmlformats.org/officeDocument/2006/relationships/customXml" Target="../ink/ink717.xml"/><Relationship Id="rId13" Type="http://schemas.openxmlformats.org/officeDocument/2006/relationships/customXml" Target="../ink/ink413.xml"/><Relationship Id="rId109" Type="http://schemas.openxmlformats.org/officeDocument/2006/relationships/customXml" Target="../ink/ink461.xml"/><Relationship Id="rId260" Type="http://schemas.openxmlformats.org/officeDocument/2006/relationships/image" Target="../media/image537.png"/><Relationship Id="rId316" Type="http://schemas.openxmlformats.org/officeDocument/2006/relationships/image" Target="../media/image565.png"/><Relationship Id="rId523" Type="http://schemas.openxmlformats.org/officeDocument/2006/relationships/customXml" Target="../ink/ink668.xml"/><Relationship Id="rId55" Type="http://schemas.openxmlformats.org/officeDocument/2006/relationships/customXml" Target="../ink/ink434.xml"/><Relationship Id="rId97" Type="http://schemas.openxmlformats.org/officeDocument/2006/relationships/customXml" Target="../ink/ink455.xml"/><Relationship Id="rId120" Type="http://schemas.openxmlformats.org/officeDocument/2006/relationships/image" Target="../media/image467.png"/><Relationship Id="rId358" Type="http://schemas.openxmlformats.org/officeDocument/2006/relationships/image" Target="../media/image586.png"/><Relationship Id="rId565" Type="http://schemas.openxmlformats.org/officeDocument/2006/relationships/customXml" Target="../ink/ink689.xml"/><Relationship Id="rId162" Type="http://schemas.openxmlformats.org/officeDocument/2006/relationships/image" Target="../media/image488.png"/><Relationship Id="rId218" Type="http://schemas.openxmlformats.org/officeDocument/2006/relationships/image" Target="../media/image516.png"/><Relationship Id="rId425" Type="http://schemas.openxmlformats.org/officeDocument/2006/relationships/customXml" Target="../ink/ink619.xml"/><Relationship Id="rId467" Type="http://schemas.openxmlformats.org/officeDocument/2006/relationships/customXml" Target="../ink/ink640.xml"/><Relationship Id="rId632" Type="http://schemas.openxmlformats.org/officeDocument/2006/relationships/image" Target="../media/image722.png"/><Relationship Id="rId271" Type="http://schemas.openxmlformats.org/officeDocument/2006/relationships/customXml" Target="../ink/ink542.xml"/><Relationship Id="rId24" Type="http://schemas.openxmlformats.org/officeDocument/2006/relationships/image" Target="../media/image419.png"/><Relationship Id="rId66" Type="http://schemas.openxmlformats.org/officeDocument/2006/relationships/image" Target="../media/image440.png"/><Relationship Id="rId131" Type="http://schemas.openxmlformats.org/officeDocument/2006/relationships/customXml" Target="../ink/ink472.xml"/><Relationship Id="rId327" Type="http://schemas.openxmlformats.org/officeDocument/2006/relationships/customXml" Target="../ink/ink570.xml"/><Relationship Id="rId369" Type="http://schemas.openxmlformats.org/officeDocument/2006/relationships/customXml" Target="../ink/ink591.xml"/><Relationship Id="rId534" Type="http://schemas.openxmlformats.org/officeDocument/2006/relationships/image" Target="../media/image673.png"/><Relationship Id="rId576" Type="http://schemas.openxmlformats.org/officeDocument/2006/relationships/image" Target="../media/image694.png"/><Relationship Id="rId173" Type="http://schemas.openxmlformats.org/officeDocument/2006/relationships/customXml" Target="../ink/ink493.xml"/><Relationship Id="rId229" Type="http://schemas.openxmlformats.org/officeDocument/2006/relationships/customXml" Target="../ink/ink521.xml"/><Relationship Id="rId380" Type="http://schemas.openxmlformats.org/officeDocument/2006/relationships/image" Target="../media/image597.png"/><Relationship Id="rId436" Type="http://schemas.openxmlformats.org/officeDocument/2006/relationships/image" Target="../media/image624.png"/><Relationship Id="rId601" Type="http://schemas.openxmlformats.org/officeDocument/2006/relationships/customXml" Target="../ink/ink707.xml"/><Relationship Id="rId643" Type="http://schemas.openxmlformats.org/officeDocument/2006/relationships/customXml" Target="../ink/ink728.xml"/><Relationship Id="rId240" Type="http://schemas.openxmlformats.org/officeDocument/2006/relationships/image" Target="../media/image527.png"/><Relationship Id="rId478" Type="http://schemas.openxmlformats.org/officeDocument/2006/relationships/image" Target="../media/image645.png"/><Relationship Id="rId35" Type="http://schemas.openxmlformats.org/officeDocument/2006/relationships/customXml" Target="../ink/ink424.xml"/><Relationship Id="rId77" Type="http://schemas.openxmlformats.org/officeDocument/2006/relationships/customXml" Target="../ink/ink445.xml"/><Relationship Id="rId100" Type="http://schemas.openxmlformats.org/officeDocument/2006/relationships/image" Target="../media/image457.png"/><Relationship Id="rId282" Type="http://schemas.openxmlformats.org/officeDocument/2006/relationships/image" Target="../media/image548.png"/><Relationship Id="rId338" Type="http://schemas.openxmlformats.org/officeDocument/2006/relationships/image" Target="../media/image576.png"/><Relationship Id="rId503" Type="http://schemas.openxmlformats.org/officeDocument/2006/relationships/customXml" Target="../ink/ink658.xml"/><Relationship Id="rId545" Type="http://schemas.openxmlformats.org/officeDocument/2006/relationships/customXml" Target="../ink/ink679.xml"/><Relationship Id="rId587" Type="http://schemas.openxmlformats.org/officeDocument/2006/relationships/customXml" Target="../ink/ink700.xml"/><Relationship Id="rId8" Type="http://schemas.openxmlformats.org/officeDocument/2006/relationships/image" Target="../media/image411.png"/><Relationship Id="rId142" Type="http://schemas.openxmlformats.org/officeDocument/2006/relationships/image" Target="../media/image478.png"/><Relationship Id="rId184" Type="http://schemas.openxmlformats.org/officeDocument/2006/relationships/image" Target="../media/image499.png"/><Relationship Id="rId391" Type="http://schemas.openxmlformats.org/officeDocument/2006/relationships/customXml" Target="../ink/ink602.xml"/><Relationship Id="rId405" Type="http://schemas.openxmlformats.org/officeDocument/2006/relationships/customXml" Target="../ink/ink609.xml"/><Relationship Id="rId447" Type="http://schemas.openxmlformats.org/officeDocument/2006/relationships/customXml" Target="../ink/ink630.xml"/><Relationship Id="rId612" Type="http://schemas.openxmlformats.org/officeDocument/2006/relationships/image" Target="../media/image712.png"/><Relationship Id="rId251" Type="http://schemas.openxmlformats.org/officeDocument/2006/relationships/customXml" Target="../ink/ink532.xml"/><Relationship Id="rId489" Type="http://schemas.openxmlformats.org/officeDocument/2006/relationships/customXml" Target="../ink/ink651.xml"/><Relationship Id="rId46" Type="http://schemas.openxmlformats.org/officeDocument/2006/relationships/image" Target="../media/image430.png"/><Relationship Id="rId293" Type="http://schemas.openxmlformats.org/officeDocument/2006/relationships/customXml" Target="../ink/ink553.xml"/><Relationship Id="rId307" Type="http://schemas.openxmlformats.org/officeDocument/2006/relationships/customXml" Target="../ink/ink560.xml"/><Relationship Id="rId349" Type="http://schemas.openxmlformats.org/officeDocument/2006/relationships/customXml" Target="../ink/ink581.xml"/><Relationship Id="rId514" Type="http://schemas.openxmlformats.org/officeDocument/2006/relationships/image" Target="../media/image663.png"/><Relationship Id="rId556" Type="http://schemas.openxmlformats.org/officeDocument/2006/relationships/image" Target="../media/image684.png"/><Relationship Id="rId88" Type="http://schemas.openxmlformats.org/officeDocument/2006/relationships/image" Target="../media/image451.png"/><Relationship Id="rId111" Type="http://schemas.openxmlformats.org/officeDocument/2006/relationships/customXml" Target="../ink/ink462.xml"/><Relationship Id="rId153" Type="http://schemas.openxmlformats.org/officeDocument/2006/relationships/customXml" Target="../ink/ink483.xml"/><Relationship Id="rId195" Type="http://schemas.openxmlformats.org/officeDocument/2006/relationships/customXml" Target="../ink/ink504.xml"/><Relationship Id="rId209" Type="http://schemas.openxmlformats.org/officeDocument/2006/relationships/customXml" Target="../ink/ink511.xml"/><Relationship Id="rId360" Type="http://schemas.openxmlformats.org/officeDocument/2006/relationships/image" Target="../media/image587.png"/><Relationship Id="rId416" Type="http://schemas.openxmlformats.org/officeDocument/2006/relationships/image" Target="../media/image48.png"/><Relationship Id="rId598" Type="http://schemas.openxmlformats.org/officeDocument/2006/relationships/image" Target="../media/image705.png"/><Relationship Id="rId220" Type="http://schemas.openxmlformats.org/officeDocument/2006/relationships/image" Target="../media/image517.png"/><Relationship Id="rId458" Type="http://schemas.openxmlformats.org/officeDocument/2006/relationships/image" Target="../media/image635.png"/><Relationship Id="rId623" Type="http://schemas.openxmlformats.org/officeDocument/2006/relationships/customXml" Target="../ink/ink718.xml"/><Relationship Id="rId15" Type="http://schemas.openxmlformats.org/officeDocument/2006/relationships/customXml" Target="../ink/ink414.xml"/><Relationship Id="rId57" Type="http://schemas.openxmlformats.org/officeDocument/2006/relationships/customXml" Target="../ink/ink435.xml"/><Relationship Id="rId262" Type="http://schemas.openxmlformats.org/officeDocument/2006/relationships/image" Target="../media/image538.png"/><Relationship Id="rId318" Type="http://schemas.openxmlformats.org/officeDocument/2006/relationships/image" Target="../media/image566.png"/><Relationship Id="rId525" Type="http://schemas.openxmlformats.org/officeDocument/2006/relationships/customXml" Target="../ink/ink669.xml"/><Relationship Id="rId567" Type="http://schemas.openxmlformats.org/officeDocument/2006/relationships/customXml" Target="../ink/ink690.xml"/><Relationship Id="rId99" Type="http://schemas.openxmlformats.org/officeDocument/2006/relationships/customXml" Target="../ink/ink456.xml"/><Relationship Id="rId122" Type="http://schemas.openxmlformats.org/officeDocument/2006/relationships/image" Target="../media/image468.png"/><Relationship Id="rId164" Type="http://schemas.openxmlformats.org/officeDocument/2006/relationships/image" Target="../media/image489.png"/><Relationship Id="rId371" Type="http://schemas.openxmlformats.org/officeDocument/2006/relationships/customXml" Target="../ink/ink592.xml"/><Relationship Id="rId427" Type="http://schemas.openxmlformats.org/officeDocument/2006/relationships/customXml" Target="../ink/ink620.xml"/><Relationship Id="rId469" Type="http://schemas.openxmlformats.org/officeDocument/2006/relationships/customXml" Target="../ink/ink641.xml"/><Relationship Id="rId634" Type="http://schemas.openxmlformats.org/officeDocument/2006/relationships/image" Target="../media/image723.png"/><Relationship Id="rId26" Type="http://schemas.openxmlformats.org/officeDocument/2006/relationships/image" Target="../media/image420.png"/><Relationship Id="rId231" Type="http://schemas.openxmlformats.org/officeDocument/2006/relationships/customXml" Target="../ink/ink522.xml"/><Relationship Id="rId273" Type="http://schemas.openxmlformats.org/officeDocument/2006/relationships/customXml" Target="../ink/ink543.xml"/><Relationship Id="rId329" Type="http://schemas.openxmlformats.org/officeDocument/2006/relationships/customXml" Target="../ink/ink571.xml"/><Relationship Id="rId480" Type="http://schemas.openxmlformats.org/officeDocument/2006/relationships/image" Target="../media/image646.png"/><Relationship Id="rId536" Type="http://schemas.openxmlformats.org/officeDocument/2006/relationships/image" Target="../media/image674.png"/><Relationship Id="rId68" Type="http://schemas.openxmlformats.org/officeDocument/2006/relationships/image" Target="../media/image441.png"/><Relationship Id="rId133" Type="http://schemas.openxmlformats.org/officeDocument/2006/relationships/customXml" Target="../ink/ink473.xml"/><Relationship Id="rId175" Type="http://schemas.openxmlformats.org/officeDocument/2006/relationships/customXml" Target="../ink/ink494.xml"/><Relationship Id="rId340" Type="http://schemas.openxmlformats.org/officeDocument/2006/relationships/image" Target="../media/image577.png"/><Relationship Id="rId578" Type="http://schemas.openxmlformats.org/officeDocument/2006/relationships/image" Target="../media/image695.png"/><Relationship Id="rId200" Type="http://schemas.openxmlformats.org/officeDocument/2006/relationships/image" Target="../media/image507.png"/><Relationship Id="rId382" Type="http://schemas.openxmlformats.org/officeDocument/2006/relationships/image" Target="../media/image598.png"/><Relationship Id="rId438" Type="http://schemas.openxmlformats.org/officeDocument/2006/relationships/image" Target="../media/image625.png"/><Relationship Id="rId603" Type="http://schemas.openxmlformats.org/officeDocument/2006/relationships/customXml" Target="../ink/ink708.xml"/><Relationship Id="rId242" Type="http://schemas.openxmlformats.org/officeDocument/2006/relationships/image" Target="../media/image528.png"/><Relationship Id="rId284" Type="http://schemas.openxmlformats.org/officeDocument/2006/relationships/image" Target="../media/image549.png"/><Relationship Id="rId491" Type="http://schemas.openxmlformats.org/officeDocument/2006/relationships/customXml" Target="../ink/ink652.xml"/><Relationship Id="rId505" Type="http://schemas.openxmlformats.org/officeDocument/2006/relationships/customXml" Target="../ink/ink659.xml"/><Relationship Id="rId37" Type="http://schemas.openxmlformats.org/officeDocument/2006/relationships/customXml" Target="../ink/ink425.xml"/><Relationship Id="rId79" Type="http://schemas.openxmlformats.org/officeDocument/2006/relationships/customXml" Target="../ink/ink446.xml"/><Relationship Id="rId102" Type="http://schemas.openxmlformats.org/officeDocument/2006/relationships/image" Target="../media/image458.png"/><Relationship Id="rId144" Type="http://schemas.openxmlformats.org/officeDocument/2006/relationships/image" Target="../media/image479.png"/><Relationship Id="rId547" Type="http://schemas.openxmlformats.org/officeDocument/2006/relationships/customXml" Target="../ink/ink680.xml"/><Relationship Id="rId589" Type="http://schemas.openxmlformats.org/officeDocument/2006/relationships/customXml" Target="../ink/ink701.xml"/><Relationship Id="rId90" Type="http://schemas.openxmlformats.org/officeDocument/2006/relationships/image" Target="../media/image452.png"/><Relationship Id="rId186" Type="http://schemas.openxmlformats.org/officeDocument/2006/relationships/image" Target="../media/image500.png"/><Relationship Id="rId351" Type="http://schemas.openxmlformats.org/officeDocument/2006/relationships/customXml" Target="../ink/ink582.xml"/><Relationship Id="rId393" Type="http://schemas.openxmlformats.org/officeDocument/2006/relationships/customXml" Target="../ink/ink603.xml"/><Relationship Id="rId407" Type="http://schemas.openxmlformats.org/officeDocument/2006/relationships/customXml" Target="../ink/ink610.xml"/><Relationship Id="rId449" Type="http://schemas.openxmlformats.org/officeDocument/2006/relationships/customXml" Target="../ink/ink631.xml"/><Relationship Id="rId614" Type="http://schemas.openxmlformats.org/officeDocument/2006/relationships/image" Target="../media/image713.png"/><Relationship Id="rId211" Type="http://schemas.openxmlformats.org/officeDocument/2006/relationships/customXml" Target="../ink/ink512.xml"/><Relationship Id="rId253" Type="http://schemas.openxmlformats.org/officeDocument/2006/relationships/customXml" Target="../ink/ink533.xml"/><Relationship Id="rId295" Type="http://schemas.openxmlformats.org/officeDocument/2006/relationships/customXml" Target="../ink/ink554.xml"/><Relationship Id="rId309" Type="http://schemas.openxmlformats.org/officeDocument/2006/relationships/customXml" Target="../ink/ink561.xml"/><Relationship Id="rId460" Type="http://schemas.openxmlformats.org/officeDocument/2006/relationships/image" Target="../media/image636.png"/><Relationship Id="rId516" Type="http://schemas.openxmlformats.org/officeDocument/2006/relationships/image" Target="../media/image664.png"/><Relationship Id="rId48" Type="http://schemas.openxmlformats.org/officeDocument/2006/relationships/image" Target="../media/image431.png"/><Relationship Id="rId113" Type="http://schemas.openxmlformats.org/officeDocument/2006/relationships/customXml" Target="../ink/ink463.xml"/><Relationship Id="rId320" Type="http://schemas.openxmlformats.org/officeDocument/2006/relationships/image" Target="../media/image567.png"/><Relationship Id="rId558" Type="http://schemas.openxmlformats.org/officeDocument/2006/relationships/image" Target="../media/image685.png"/><Relationship Id="rId155" Type="http://schemas.openxmlformats.org/officeDocument/2006/relationships/customXml" Target="../ink/ink484.xml"/><Relationship Id="rId197" Type="http://schemas.openxmlformats.org/officeDocument/2006/relationships/customXml" Target="../ink/ink505.xml"/><Relationship Id="rId362" Type="http://schemas.openxmlformats.org/officeDocument/2006/relationships/image" Target="../media/image588.png"/><Relationship Id="rId418" Type="http://schemas.openxmlformats.org/officeDocument/2006/relationships/image" Target="../media/image615.png"/><Relationship Id="rId625" Type="http://schemas.openxmlformats.org/officeDocument/2006/relationships/customXml" Target="../ink/ink719.xml"/><Relationship Id="rId222" Type="http://schemas.openxmlformats.org/officeDocument/2006/relationships/image" Target="../media/image518.png"/><Relationship Id="rId264" Type="http://schemas.openxmlformats.org/officeDocument/2006/relationships/image" Target="../media/image539.png"/><Relationship Id="rId471" Type="http://schemas.openxmlformats.org/officeDocument/2006/relationships/customXml" Target="../ink/ink642.xml"/><Relationship Id="rId17" Type="http://schemas.openxmlformats.org/officeDocument/2006/relationships/customXml" Target="../ink/ink415.xml"/><Relationship Id="rId59" Type="http://schemas.openxmlformats.org/officeDocument/2006/relationships/customXml" Target="../ink/ink436.xml"/><Relationship Id="rId124" Type="http://schemas.openxmlformats.org/officeDocument/2006/relationships/image" Target="../media/image469.png"/><Relationship Id="rId527" Type="http://schemas.openxmlformats.org/officeDocument/2006/relationships/customXml" Target="../ink/ink670.xml"/><Relationship Id="rId569" Type="http://schemas.openxmlformats.org/officeDocument/2006/relationships/customXml" Target="../ink/ink691.xml"/><Relationship Id="rId70" Type="http://schemas.openxmlformats.org/officeDocument/2006/relationships/image" Target="../media/image442.png"/><Relationship Id="rId166" Type="http://schemas.openxmlformats.org/officeDocument/2006/relationships/image" Target="../media/image490.png"/><Relationship Id="rId331" Type="http://schemas.openxmlformats.org/officeDocument/2006/relationships/customXml" Target="../ink/ink572.xml"/><Relationship Id="rId373" Type="http://schemas.openxmlformats.org/officeDocument/2006/relationships/customXml" Target="../ink/ink593.xml"/><Relationship Id="rId429" Type="http://schemas.openxmlformats.org/officeDocument/2006/relationships/customXml" Target="../ink/ink621.xml"/><Relationship Id="rId580" Type="http://schemas.openxmlformats.org/officeDocument/2006/relationships/image" Target="../media/image696.png"/><Relationship Id="rId636" Type="http://schemas.openxmlformats.org/officeDocument/2006/relationships/image" Target="../media/image724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23.xml"/><Relationship Id="rId440" Type="http://schemas.openxmlformats.org/officeDocument/2006/relationships/image" Target="../media/image626.png"/><Relationship Id="rId28" Type="http://schemas.openxmlformats.org/officeDocument/2006/relationships/image" Target="../media/image421.png"/><Relationship Id="rId275" Type="http://schemas.openxmlformats.org/officeDocument/2006/relationships/customXml" Target="../ink/ink544.xml"/><Relationship Id="rId300" Type="http://schemas.openxmlformats.org/officeDocument/2006/relationships/image" Target="../media/image557.png"/><Relationship Id="rId482" Type="http://schemas.openxmlformats.org/officeDocument/2006/relationships/image" Target="../media/image647.png"/><Relationship Id="rId538" Type="http://schemas.openxmlformats.org/officeDocument/2006/relationships/image" Target="../media/image675.png"/><Relationship Id="rId81" Type="http://schemas.openxmlformats.org/officeDocument/2006/relationships/customXml" Target="../ink/ink447.xml"/><Relationship Id="rId135" Type="http://schemas.openxmlformats.org/officeDocument/2006/relationships/customXml" Target="../ink/ink474.xml"/><Relationship Id="rId177" Type="http://schemas.openxmlformats.org/officeDocument/2006/relationships/customXml" Target="../ink/ink495.xml"/><Relationship Id="rId342" Type="http://schemas.openxmlformats.org/officeDocument/2006/relationships/image" Target="../media/image578.png"/><Relationship Id="rId384" Type="http://schemas.openxmlformats.org/officeDocument/2006/relationships/image" Target="../media/image599.png"/><Relationship Id="rId591" Type="http://schemas.openxmlformats.org/officeDocument/2006/relationships/customXml" Target="../ink/ink702.xml"/><Relationship Id="rId605" Type="http://schemas.openxmlformats.org/officeDocument/2006/relationships/customXml" Target="../ink/ink709.xml"/><Relationship Id="rId202" Type="http://schemas.openxmlformats.org/officeDocument/2006/relationships/image" Target="../media/image508.png"/><Relationship Id="rId244" Type="http://schemas.openxmlformats.org/officeDocument/2006/relationships/image" Target="../media/image529.png"/><Relationship Id="rId39" Type="http://schemas.openxmlformats.org/officeDocument/2006/relationships/customXml" Target="../ink/ink426.xml"/><Relationship Id="rId286" Type="http://schemas.openxmlformats.org/officeDocument/2006/relationships/image" Target="../media/image550.png"/><Relationship Id="rId451" Type="http://schemas.openxmlformats.org/officeDocument/2006/relationships/customXml" Target="../ink/ink632.xml"/><Relationship Id="rId493" Type="http://schemas.openxmlformats.org/officeDocument/2006/relationships/customXml" Target="../ink/ink653.xml"/><Relationship Id="rId507" Type="http://schemas.openxmlformats.org/officeDocument/2006/relationships/customXml" Target="../ink/ink660.xml"/><Relationship Id="rId549" Type="http://schemas.openxmlformats.org/officeDocument/2006/relationships/customXml" Target="../ink/ink681.xml"/><Relationship Id="rId50" Type="http://schemas.openxmlformats.org/officeDocument/2006/relationships/image" Target="../media/image432.png"/><Relationship Id="rId104" Type="http://schemas.openxmlformats.org/officeDocument/2006/relationships/image" Target="../media/image459.png"/><Relationship Id="rId146" Type="http://schemas.openxmlformats.org/officeDocument/2006/relationships/image" Target="../media/image480.png"/><Relationship Id="rId188" Type="http://schemas.openxmlformats.org/officeDocument/2006/relationships/image" Target="../media/image501.png"/><Relationship Id="rId311" Type="http://schemas.openxmlformats.org/officeDocument/2006/relationships/customXml" Target="../ink/ink562.xml"/><Relationship Id="rId353" Type="http://schemas.openxmlformats.org/officeDocument/2006/relationships/customXml" Target="../ink/ink583.xml"/><Relationship Id="rId395" Type="http://schemas.openxmlformats.org/officeDocument/2006/relationships/customXml" Target="../ink/ink604.xml"/><Relationship Id="rId409" Type="http://schemas.openxmlformats.org/officeDocument/2006/relationships/customXml" Target="../ink/ink611.xml"/><Relationship Id="rId560" Type="http://schemas.openxmlformats.org/officeDocument/2006/relationships/image" Target="../media/image686.png"/><Relationship Id="rId92" Type="http://schemas.openxmlformats.org/officeDocument/2006/relationships/image" Target="../media/image453.png"/><Relationship Id="rId213" Type="http://schemas.openxmlformats.org/officeDocument/2006/relationships/customXml" Target="../ink/ink513.xml"/><Relationship Id="rId420" Type="http://schemas.openxmlformats.org/officeDocument/2006/relationships/image" Target="../media/image616.png"/><Relationship Id="rId616" Type="http://schemas.openxmlformats.org/officeDocument/2006/relationships/image" Target="../media/image714.png"/><Relationship Id="rId255" Type="http://schemas.openxmlformats.org/officeDocument/2006/relationships/customXml" Target="../ink/ink534.xml"/><Relationship Id="rId297" Type="http://schemas.openxmlformats.org/officeDocument/2006/relationships/customXml" Target="../ink/ink555.xml"/><Relationship Id="rId462" Type="http://schemas.openxmlformats.org/officeDocument/2006/relationships/image" Target="../media/image637.png"/><Relationship Id="rId518" Type="http://schemas.openxmlformats.org/officeDocument/2006/relationships/image" Target="../media/image665.png"/><Relationship Id="rId115" Type="http://schemas.openxmlformats.org/officeDocument/2006/relationships/customXml" Target="../ink/ink464.xml"/><Relationship Id="rId157" Type="http://schemas.openxmlformats.org/officeDocument/2006/relationships/customXml" Target="../ink/ink485.xml"/><Relationship Id="rId322" Type="http://schemas.openxmlformats.org/officeDocument/2006/relationships/image" Target="../media/image568.png"/><Relationship Id="rId364" Type="http://schemas.openxmlformats.org/officeDocument/2006/relationships/image" Target="../media/image589.png"/><Relationship Id="rId61" Type="http://schemas.openxmlformats.org/officeDocument/2006/relationships/customXml" Target="../ink/ink437.xml"/><Relationship Id="rId199" Type="http://schemas.openxmlformats.org/officeDocument/2006/relationships/customXml" Target="../ink/ink506.xml"/><Relationship Id="rId571" Type="http://schemas.openxmlformats.org/officeDocument/2006/relationships/customXml" Target="../ink/ink692.xml"/><Relationship Id="rId627" Type="http://schemas.openxmlformats.org/officeDocument/2006/relationships/customXml" Target="../ink/ink720.xml"/><Relationship Id="rId19" Type="http://schemas.openxmlformats.org/officeDocument/2006/relationships/customXml" Target="../ink/ink416.xml"/><Relationship Id="rId224" Type="http://schemas.openxmlformats.org/officeDocument/2006/relationships/image" Target="../media/image519.png"/><Relationship Id="rId266" Type="http://schemas.openxmlformats.org/officeDocument/2006/relationships/image" Target="../media/image540.png"/><Relationship Id="rId431" Type="http://schemas.openxmlformats.org/officeDocument/2006/relationships/customXml" Target="../ink/ink622.xml"/><Relationship Id="rId473" Type="http://schemas.openxmlformats.org/officeDocument/2006/relationships/customXml" Target="../ink/ink643.xml"/><Relationship Id="rId529" Type="http://schemas.openxmlformats.org/officeDocument/2006/relationships/customXml" Target="../ink/ink671.xml"/><Relationship Id="rId30" Type="http://schemas.openxmlformats.org/officeDocument/2006/relationships/image" Target="../media/image422.png"/><Relationship Id="rId126" Type="http://schemas.openxmlformats.org/officeDocument/2006/relationships/image" Target="../media/image470.png"/><Relationship Id="rId168" Type="http://schemas.openxmlformats.org/officeDocument/2006/relationships/image" Target="../media/image491.png"/><Relationship Id="rId333" Type="http://schemas.openxmlformats.org/officeDocument/2006/relationships/customXml" Target="../ink/ink573.xml"/><Relationship Id="rId540" Type="http://schemas.openxmlformats.org/officeDocument/2006/relationships/image" Target="../media/image676.png"/><Relationship Id="rId72" Type="http://schemas.openxmlformats.org/officeDocument/2006/relationships/image" Target="../media/image443.png"/><Relationship Id="rId375" Type="http://schemas.openxmlformats.org/officeDocument/2006/relationships/customXml" Target="../ink/ink594.xml"/><Relationship Id="rId582" Type="http://schemas.openxmlformats.org/officeDocument/2006/relationships/image" Target="../media/image697.png"/><Relationship Id="rId638" Type="http://schemas.openxmlformats.org/officeDocument/2006/relationships/image" Target="../media/image725.png"/><Relationship Id="rId3" Type="http://schemas.openxmlformats.org/officeDocument/2006/relationships/customXml" Target="../ink/ink408.xml"/><Relationship Id="rId235" Type="http://schemas.openxmlformats.org/officeDocument/2006/relationships/customXml" Target="../ink/ink524.xml"/><Relationship Id="rId277" Type="http://schemas.openxmlformats.org/officeDocument/2006/relationships/customXml" Target="../ink/ink545.xml"/><Relationship Id="rId400" Type="http://schemas.openxmlformats.org/officeDocument/2006/relationships/image" Target="../media/image607.png"/><Relationship Id="rId442" Type="http://schemas.openxmlformats.org/officeDocument/2006/relationships/image" Target="../media/image627.png"/><Relationship Id="rId484" Type="http://schemas.openxmlformats.org/officeDocument/2006/relationships/image" Target="../media/image648.png"/><Relationship Id="rId137" Type="http://schemas.openxmlformats.org/officeDocument/2006/relationships/customXml" Target="../ink/ink475.xml"/><Relationship Id="rId302" Type="http://schemas.openxmlformats.org/officeDocument/2006/relationships/image" Target="../media/image558.png"/><Relationship Id="rId344" Type="http://schemas.openxmlformats.org/officeDocument/2006/relationships/image" Target="../media/image579.png"/><Relationship Id="rId41" Type="http://schemas.openxmlformats.org/officeDocument/2006/relationships/customXml" Target="../ink/ink427.xml"/><Relationship Id="rId83" Type="http://schemas.openxmlformats.org/officeDocument/2006/relationships/customXml" Target="../ink/ink448.xml"/><Relationship Id="rId179" Type="http://schemas.openxmlformats.org/officeDocument/2006/relationships/customXml" Target="../ink/ink496.xml"/><Relationship Id="rId386" Type="http://schemas.openxmlformats.org/officeDocument/2006/relationships/image" Target="../media/image600.png"/><Relationship Id="rId551" Type="http://schemas.openxmlformats.org/officeDocument/2006/relationships/customXml" Target="../ink/ink682.xml"/><Relationship Id="rId593" Type="http://schemas.openxmlformats.org/officeDocument/2006/relationships/customXml" Target="../ink/ink703.xml"/><Relationship Id="rId607" Type="http://schemas.openxmlformats.org/officeDocument/2006/relationships/customXml" Target="../ink/ink710.xml"/><Relationship Id="rId190" Type="http://schemas.openxmlformats.org/officeDocument/2006/relationships/image" Target="../media/image502.png"/><Relationship Id="rId204" Type="http://schemas.openxmlformats.org/officeDocument/2006/relationships/image" Target="../media/image509.png"/><Relationship Id="rId246" Type="http://schemas.openxmlformats.org/officeDocument/2006/relationships/image" Target="../media/image530.png"/><Relationship Id="rId288" Type="http://schemas.openxmlformats.org/officeDocument/2006/relationships/image" Target="../media/image551.png"/><Relationship Id="rId411" Type="http://schemas.openxmlformats.org/officeDocument/2006/relationships/customXml" Target="../ink/ink612.xml"/><Relationship Id="rId453" Type="http://schemas.openxmlformats.org/officeDocument/2006/relationships/customXml" Target="../ink/ink633.xml"/><Relationship Id="rId509" Type="http://schemas.openxmlformats.org/officeDocument/2006/relationships/customXml" Target="../ink/ink661.xml"/><Relationship Id="rId106" Type="http://schemas.openxmlformats.org/officeDocument/2006/relationships/image" Target="../media/image460.png"/><Relationship Id="rId313" Type="http://schemas.openxmlformats.org/officeDocument/2006/relationships/customXml" Target="../ink/ink563.xml"/><Relationship Id="rId495" Type="http://schemas.openxmlformats.org/officeDocument/2006/relationships/customXml" Target="../ink/ink654.xml"/><Relationship Id="rId10" Type="http://schemas.openxmlformats.org/officeDocument/2006/relationships/image" Target="../media/image412.png"/><Relationship Id="rId52" Type="http://schemas.openxmlformats.org/officeDocument/2006/relationships/image" Target="../media/image433.png"/><Relationship Id="rId94" Type="http://schemas.openxmlformats.org/officeDocument/2006/relationships/image" Target="../media/image454.png"/><Relationship Id="rId148" Type="http://schemas.openxmlformats.org/officeDocument/2006/relationships/image" Target="../media/image481.png"/><Relationship Id="rId355" Type="http://schemas.openxmlformats.org/officeDocument/2006/relationships/customXml" Target="../ink/ink584.xml"/><Relationship Id="rId397" Type="http://schemas.openxmlformats.org/officeDocument/2006/relationships/customXml" Target="../ink/ink605.xml"/><Relationship Id="rId520" Type="http://schemas.openxmlformats.org/officeDocument/2006/relationships/image" Target="../media/image666.png"/><Relationship Id="rId562" Type="http://schemas.openxmlformats.org/officeDocument/2006/relationships/image" Target="../media/image687.png"/><Relationship Id="rId618" Type="http://schemas.openxmlformats.org/officeDocument/2006/relationships/image" Target="../media/image715.png"/><Relationship Id="rId215" Type="http://schemas.openxmlformats.org/officeDocument/2006/relationships/customXml" Target="../ink/ink514.xml"/><Relationship Id="rId257" Type="http://schemas.openxmlformats.org/officeDocument/2006/relationships/customXml" Target="../ink/ink535.xml"/><Relationship Id="rId422" Type="http://schemas.openxmlformats.org/officeDocument/2006/relationships/image" Target="../media/image617.png"/><Relationship Id="rId464" Type="http://schemas.openxmlformats.org/officeDocument/2006/relationships/image" Target="../media/image638.png"/><Relationship Id="rId299" Type="http://schemas.openxmlformats.org/officeDocument/2006/relationships/customXml" Target="../ink/ink556.xml"/><Relationship Id="rId63" Type="http://schemas.openxmlformats.org/officeDocument/2006/relationships/customXml" Target="../ink/ink438.xml"/><Relationship Id="rId159" Type="http://schemas.openxmlformats.org/officeDocument/2006/relationships/customXml" Target="../ink/ink486.xml"/><Relationship Id="rId366" Type="http://schemas.openxmlformats.org/officeDocument/2006/relationships/image" Target="../media/image590.png"/><Relationship Id="rId573" Type="http://schemas.openxmlformats.org/officeDocument/2006/relationships/customXml" Target="../ink/ink693.xml"/><Relationship Id="rId226" Type="http://schemas.openxmlformats.org/officeDocument/2006/relationships/image" Target="../media/image520.png"/><Relationship Id="rId433" Type="http://schemas.openxmlformats.org/officeDocument/2006/relationships/customXml" Target="../ink/ink623.xml"/><Relationship Id="rId640" Type="http://schemas.openxmlformats.org/officeDocument/2006/relationships/image" Target="../media/image726.png"/><Relationship Id="rId74" Type="http://schemas.openxmlformats.org/officeDocument/2006/relationships/image" Target="../media/image444.png"/><Relationship Id="rId377" Type="http://schemas.openxmlformats.org/officeDocument/2006/relationships/customXml" Target="../ink/ink595.xml"/><Relationship Id="rId500" Type="http://schemas.openxmlformats.org/officeDocument/2006/relationships/image" Target="../media/image656.png"/><Relationship Id="rId584" Type="http://schemas.openxmlformats.org/officeDocument/2006/relationships/image" Target="../media/image698.png"/><Relationship Id="rId5" Type="http://schemas.openxmlformats.org/officeDocument/2006/relationships/customXml" Target="../ink/ink409.xml"/><Relationship Id="rId237" Type="http://schemas.openxmlformats.org/officeDocument/2006/relationships/customXml" Target="../ink/ink525.xml"/><Relationship Id="rId444" Type="http://schemas.openxmlformats.org/officeDocument/2006/relationships/image" Target="../media/image628.png"/><Relationship Id="rId290" Type="http://schemas.openxmlformats.org/officeDocument/2006/relationships/image" Target="../media/image552.png"/><Relationship Id="rId304" Type="http://schemas.openxmlformats.org/officeDocument/2006/relationships/image" Target="../media/image559.png"/><Relationship Id="rId388" Type="http://schemas.openxmlformats.org/officeDocument/2006/relationships/image" Target="../media/image601.png"/><Relationship Id="rId511" Type="http://schemas.openxmlformats.org/officeDocument/2006/relationships/customXml" Target="../ink/ink662.xml"/><Relationship Id="rId609" Type="http://schemas.openxmlformats.org/officeDocument/2006/relationships/customXml" Target="../ink/ink711.xml"/><Relationship Id="rId85" Type="http://schemas.openxmlformats.org/officeDocument/2006/relationships/customXml" Target="../ink/ink449.xml"/><Relationship Id="rId150" Type="http://schemas.openxmlformats.org/officeDocument/2006/relationships/image" Target="../media/image482.png"/><Relationship Id="rId595" Type="http://schemas.openxmlformats.org/officeDocument/2006/relationships/customXml" Target="../ink/ink704.xml"/><Relationship Id="rId248" Type="http://schemas.openxmlformats.org/officeDocument/2006/relationships/image" Target="../media/image531.png"/><Relationship Id="rId455" Type="http://schemas.openxmlformats.org/officeDocument/2006/relationships/customXml" Target="../ink/ink634.xml"/><Relationship Id="rId12" Type="http://schemas.openxmlformats.org/officeDocument/2006/relationships/image" Target="../media/image413.png"/><Relationship Id="rId108" Type="http://schemas.openxmlformats.org/officeDocument/2006/relationships/image" Target="../media/image461.png"/><Relationship Id="rId315" Type="http://schemas.openxmlformats.org/officeDocument/2006/relationships/customXml" Target="../ink/ink564.xml"/><Relationship Id="rId522" Type="http://schemas.openxmlformats.org/officeDocument/2006/relationships/image" Target="../media/image667.png"/><Relationship Id="rId96" Type="http://schemas.openxmlformats.org/officeDocument/2006/relationships/image" Target="../media/image455.png"/><Relationship Id="rId161" Type="http://schemas.openxmlformats.org/officeDocument/2006/relationships/customXml" Target="../ink/ink487.xml"/><Relationship Id="rId399" Type="http://schemas.openxmlformats.org/officeDocument/2006/relationships/customXml" Target="../ink/ink606.xml"/><Relationship Id="rId259" Type="http://schemas.openxmlformats.org/officeDocument/2006/relationships/customXml" Target="../ink/ink536.xml"/><Relationship Id="rId466" Type="http://schemas.openxmlformats.org/officeDocument/2006/relationships/image" Target="../media/image639.png"/><Relationship Id="rId23" Type="http://schemas.openxmlformats.org/officeDocument/2006/relationships/customXml" Target="../ink/ink418.xml"/><Relationship Id="rId119" Type="http://schemas.openxmlformats.org/officeDocument/2006/relationships/customXml" Target="../ink/ink466.xml"/><Relationship Id="rId326" Type="http://schemas.openxmlformats.org/officeDocument/2006/relationships/image" Target="../media/image570.png"/><Relationship Id="rId533" Type="http://schemas.openxmlformats.org/officeDocument/2006/relationships/customXml" Target="../ink/ink673.xml"/><Relationship Id="rId172" Type="http://schemas.openxmlformats.org/officeDocument/2006/relationships/image" Target="../media/image493.png"/><Relationship Id="rId477" Type="http://schemas.openxmlformats.org/officeDocument/2006/relationships/customXml" Target="../ink/ink645.xml"/><Relationship Id="rId600" Type="http://schemas.openxmlformats.org/officeDocument/2006/relationships/image" Target="../media/image706.png"/><Relationship Id="rId337" Type="http://schemas.openxmlformats.org/officeDocument/2006/relationships/customXml" Target="../ink/ink575.xml"/><Relationship Id="rId34" Type="http://schemas.openxmlformats.org/officeDocument/2006/relationships/image" Target="../media/image424.png"/><Relationship Id="rId544" Type="http://schemas.openxmlformats.org/officeDocument/2006/relationships/image" Target="../media/image678.png"/><Relationship Id="rId183" Type="http://schemas.openxmlformats.org/officeDocument/2006/relationships/customXml" Target="../ink/ink498.xml"/><Relationship Id="rId390" Type="http://schemas.openxmlformats.org/officeDocument/2006/relationships/image" Target="../media/image602.png"/><Relationship Id="rId404" Type="http://schemas.openxmlformats.org/officeDocument/2006/relationships/image" Target="../media/image609.png"/><Relationship Id="rId611" Type="http://schemas.openxmlformats.org/officeDocument/2006/relationships/customXml" Target="../ink/ink712.xml"/><Relationship Id="rId250" Type="http://schemas.openxmlformats.org/officeDocument/2006/relationships/image" Target="../media/image532.png"/><Relationship Id="rId488" Type="http://schemas.openxmlformats.org/officeDocument/2006/relationships/image" Target="../media/image650.png"/><Relationship Id="rId45" Type="http://schemas.openxmlformats.org/officeDocument/2006/relationships/customXml" Target="../ink/ink429.xml"/><Relationship Id="rId110" Type="http://schemas.openxmlformats.org/officeDocument/2006/relationships/image" Target="../media/image462.png"/><Relationship Id="rId348" Type="http://schemas.openxmlformats.org/officeDocument/2006/relationships/image" Target="../media/image581.png"/><Relationship Id="rId555" Type="http://schemas.openxmlformats.org/officeDocument/2006/relationships/customXml" Target="../ink/ink684.xml"/><Relationship Id="rId194" Type="http://schemas.openxmlformats.org/officeDocument/2006/relationships/image" Target="../media/image504.png"/><Relationship Id="rId208" Type="http://schemas.openxmlformats.org/officeDocument/2006/relationships/image" Target="../media/image511.png"/><Relationship Id="rId415" Type="http://schemas.openxmlformats.org/officeDocument/2006/relationships/customXml" Target="../ink/ink614.xml"/><Relationship Id="rId622" Type="http://schemas.openxmlformats.org/officeDocument/2006/relationships/image" Target="../media/image717.png"/><Relationship Id="rId261" Type="http://schemas.openxmlformats.org/officeDocument/2006/relationships/customXml" Target="../ink/ink537.xml"/><Relationship Id="rId499" Type="http://schemas.openxmlformats.org/officeDocument/2006/relationships/customXml" Target="../ink/ink656.xml"/><Relationship Id="rId56" Type="http://schemas.openxmlformats.org/officeDocument/2006/relationships/image" Target="../media/image435.png"/><Relationship Id="rId359" Type="http://schemas.openxmlformats.org/officeDocument/2006/relationships/customXml" Target="../ink/ink586.xml"/><Relationship Id="rId566" Type="http://schemas.openxmlformats.org/officeDocument/2006/relationships/image" Target="../media/image689.png"/><Relationship Id="rId121" Type="http://schemas.openxmlformats.org/officeDocument/2006/relationships/customXml" Target="../ink/ink467.xml"/><Relationship Id="rId219" Type="http://schemas.openxmlformats.org/officeDocument/2006/relationships/customXml" Target="../ink/ink516.xml"/><Relationship Id="rId426" Type="http://schemas.openxmlformats.org/officeDocument/2006/relationships/image" Target="../media/image619.png"/><Relationship Id="rId633" Type="http://schemas.openxmlformats.org/officeDocument/2006/relationships/customXml" Target="../ink/ink723.xml"/><Relationship Id="rId67" Type="http://schemas.openxmlformats.org/officeDocument/2006/relationships/customXml" Target="../ink/ink440.xml"/><Relationship Id="rId272" Type="http://schemas.openxmlformats.org/officeDocument/2006/relationships/image" Target="../media/image543.png"/><Relationship Id="rId577" Type="http://schemas.openxmlformats.org/officeDocument/2006/relationships/customXml" Target="../ink/ink695.xml"/><Relationship Id="rId132" Type="http://schemas.openxmlformats.org/officeDocument/2006/relationships/image" Target="../media/image473.png"/><Relationship Id="rId437" Type="http://schemas.openxmlformats.org/officeDocument/2006/relationships/customXml" Target="../ink/ink625.xml"/><Relationship Id="rId644" Type="http://schemas.openxmlformats.org/officeDocument/2006/relationships/image" Target="../media/image728.png"/><Relationship Id="rId283" Type="http://schemas.openxmlformats.org/officeDocument/2006/relationships/customXml" Target="../ink/ink548.xml"/><Relationship Id="rId490" Type="http://schemas.openxmlformats.org/officeDocument/2006/relationships/image" Target="../media/image651.png"/><Relationship Id="rId504" Type="http://schemas.openxmlformats.org/officeDocument/2006/relationships/image" Target="../media/image658.png"/><Relationship Id="rId78" Type="http://schemas.openxmlformats.org/officeDocument/2006/relationships/image" Target="../media/image446.png"/><Relationship Id="rId143" Type="http://schemas.openxmlformats.org/officeDocument/2006/relationships/customXml" Target="../ink/ink478.xml"/><Relationship Id="rId350" Type="http://schemas.openxmlformats.org/officeDocument/2006/relationships/image" Target="../media/image582.png"/><Relationship Id="rId588" Type="http://schemas.openxmlformats.org/officeDocument/2006/relationships/image" Target="../media/image700.png"/><Relationship Id="rId9" Type="http://schemas.openxmlformats.org/officeDocument/2006/relationships/customXml" Target="../ink/ink411.xml"/><Relationship Id="rId210" Type="http://schemas.openxmlformats.org/officeDocument/2006/relationships/image" Target="../media/image512.png"/><Relationship Id="rId448" Type="http://schemas.openxmlformats.org/officeDocument/2006/relationships/image" Target="../media/image630.png"/><Relationship Id="rId294" Type="http://schemas.openxmlformats.org/officeDocument/2006/relationships/image" Target="../media/image554.png"/><Relationship Id="rId308" Type="http://schemas.openxmlformats.org/officeDocument/2006/relationships/image" Target="../media/image561.png"/><Relationship Id="rId515" Type="http://schemas.openxmlformats.org/officeDocument/2006/relationships/customXml" Target="../ink/ink66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86.xml"/><Relationship Id="rId299" Type="http://schemas.openxmlformats.org/officeDocument/2006/relationships/customXml" Target="../ink/ink878.xml"/><Relationship Id="rId21" Type="http://schemas.openxmlformats.org/officeDocument/2006/relationships/customXml" Target="../ink/ink738.xml"/><Relationship Id="rId63" Type="http://schemas.openxmlformats.org/officeDocument/2006/relationships/customXml" Target="../ink/ink759.xml"/><Relationship Id="rId159" Type="http://schemas.openxmlformats.org/officeDocument/2006/relationships/customXml" Target="../ink/ink807.xml"/><Relationship Id="rId324" Type="http://schemas.openxmlformats.org/officeDocument/2006/relationships/image" Target="../media/image887.png"/><Relationship Id="rId366" Type="http://schemas.openxmlformats.org/officeDocument/2006/relationships/customXml" Target="../ink/ink912.xml"/><Relationship Id="rId170" Type="http://schemas.openxmlformats.org/officeDocument/2006/relationships/image" Target="../media/image811.png"/><Relationship Id="rId226" Type="http://schemas.openxmlformats.org/officeDocument/2006/relationships/customXml" Target="../ink/ink841.xml"/><Relationship Id="rId268" Type="http://schemas.openxmlformats.org/officeDocument/2006/relationships/customXml" Target="../ink/ink862.xml"/><Relationship Id="rId32" Type="http://schemas.openxmlformats.org/officeDocument/2006/relationships/image" Target="../media/image742.png"/><Relationship Id="rId74" Type="http://schemas.openxmlformats.org/officeDocument/2006/relationships/image" Target="../media/image763.png"/><Relationship Id="rId128" Type="http://schemas.openxmlformats.org/officeDocument/2006/relationships/image" Target="../media/image790.png"/><Relationship Id="rId335" Type="http://schemas.openxmlformats.org/officeDocument/2006/relationships/image" Target="../media/image892.png"/><Relationship Id="rId377" Type="http://schemas.openxmlformats.org/officeDocument/2006/relationships/image" Target="../media/image913.png"/><Relationship Id="rId5" Type="http://schemas.openxmlformats.org/officeDocument/2006/relationships/customXml" Target="../ink/ink730.xml"/><Relationship Id="rId181" Type="http://schemas.openxmlformats.org/officeDocument/2006/relationships/customXml" Target="../ink/ink818.xml"/><Relationship Id="rId237" Type="http://schemas.openxmlformats.org/officeDocument/2006/relationships/image" Target="../media/image844.png"/><Relationship Id="rId402" Type="http://schemas.openxmlformats.org/officeDocument/2006/relationships/customXml" Target="../ink/ink930.xml"/><Relationship Id="rId279" Type="http://schemas.openxmlformats.org/officeDocument/2006/relationships/image" Target="../media/image865.png"/><Relationship Id="rId43" Type="http://schemas.openxmlformats.org/officeDocument/2006/relationships/customXml" Target="../ink/ink749.xml"/><Relationship Id="rId139" Type="http://schemas.openxmlformats.org/officeDocument/2006/relationships/customXml" Target="../ink/ink797.xml"/><Relationship Id="rId290" Type="http://schemas.openxmlformats.org/officeDocument/2006/relationships/customXml" Target="../ink/ink873.xml"/><Relationship Id="rId304" Type="http://schemas.openxmlformats.org/officeDocument/2006/relationships/image" Target="../media/image877.png"/><Relationship Id="rId346" Type="http://schemas.openxmlformats.org/officeDocument/2006/relationships/customXml" Target="../ink/ink902.xml"/><Relationship Id="rId388" Type="http://schemas.openxmlformats.org/officeDocument/2006/relationships/customXml" Target="../ink/ink923.xml"/><Relationship Id="rId85" Type="http://schemas.openxmlformats.org/officeDocument/2006/relationships/customXml" Target="../ink/ink770.xml"/><Relationship Id="rId150" Type="http://schemas.openxmlformats.org/officeDocument/2006/relationships/image" Target="../media/image801.png"/><Relationship Id="rId192" Type="http://schemas.openxmlformats.org/officeDocument/2006/relationships/image" Target="../media/image822.png"/><Relationship Id="rId206" Type="http://schemas.openxmlformats.org/officeDocument/2006/relationships/customXml" Target="../ink/ink831.xml"/><Relationship Id="rId413" Type="http://schemas.openxmlformats.org/officeDocument/2006/relationships/image" Target="../media/image931.png"/><Relationship Id="rId248" Type="http://schemas.openxmlformats.org/officeDocument/2006/relationships/customXml" Target="../ink/ink852.xml"/><Relationship Id="rId12" Type="http://schemas.openxmlformats.org/officeDocument/2006/relationships/image" Target="../media/image733.png"/><Relationship Id="rId108" Type="http://schemas.openxmlformats.org/officeDocument/2006/relationships/image" Target="../media/image780.png"/><Relationship Id="rId315" Type="http://schemas.openxmlformats.org/officeDocument/2006/relationships/customXml" Target="../ink/ink886.xml"/><Relationship Id="rId357" Type="http://schemas.openxmlformats.org/officeDocument/2006/relationships/image" Target="../media/image903.png"/><Relationship Id="rId54" Type="http://schemas.openxmlformats.org/officeDocument/2006/relationships/image" Target="../media/image753.png"/><Relationship Id="rId96" Type="http://schemas.openxmlformats.org/officeDocument/2006/relationships/image" Target="../media/image774.png"/><Relationship Id="rId161" Type="http://schemas.openxmlformats.org/officeDocument/2006/relationships/customXml" Target="../ink/ink808.xml"/><Relationship Id="rId217" Type="http://schemas.openxmlformats.org/officeDocument/2006/relationships/image" Target="../media/image834.png"/><Relationship Id="rId399" Type="http://schemas.openxmlformats.org/officeDocument/2006/relationships/image" Target="../media/image924.png"/><Relationship Id="rId259" Type="http://schemas.openxmlformats.org/officeDocument/2006/relationships/image" Target="../media/image855.png"/><Relationship Id="rId23" Type="http://schemas.openxmlformats.org/officeDocument/2006/relationships/customXml" Target="../ink/ink739.xml"/><Relationship Id="rId119" Type="http://schemas.openxmlformats.org/officeDocument/2006/relationships/customXml" Target="../ink/ink787.xml"/><Relationship Id="rId270" Type="http://schemas.openxmlformats.org/officeDocument/2006/relationships/customXml" Target="../ink/ink863.xml"/><Relationship Id="rId326" Type="http://schemas.openxmlformats.org/officeDocument/2006/relationships/image" Target="../media/image888.png"/><Relationship Id="rId65" Type="http://schemas.openxmlformats.org/officeDocument/2006/relationships/customXml" Target="../ink/ink760.xml"/><Relationship Id="rId130" Type="http://schemas.openxmlformats.org/officeDocument/2006/relationships/image" Target="../media/image791.png"/><Relationship Id="rId368" Type="http://schemas.openxmlformats.org/officeDocument/2006/relationships/customXml" Target="../ink/ink913.xml"/><Relationship Id="rId172" Type="http://schemas.openxmlformats.org/officeDocument/2006/relationships/image" Target="../media/image812.png"/><Relationship Id="rId228" Type="http://schemas.openxmlformats.org/officeDocument/2006/relationships/customXml" Target="../ink/ink842.xml"/><Relationship Id="rId281" Type="http://schemas.openxmlformats.org/officeDocument/2006/relationships/image" Target="../media/image866.png"/><Relationship Id="rId337" Type="http://schemas.openxmlformats.org/officeDocument/2006/relationships/image" Target="../media/image893.png"/><Relationship Id="rId34" Type="http://schemas.openxmlformats.org/officeDocument/2006/relationships/image" Target="../media/image743.png"/><Relationship Id="rId76" Type="http://schemas.openxmlformats.org/officeDocument/2006/relationships/image" Target="../media/image764.png"/><Relationship Id="rId141" Type="http://schemas.openxmlformats.org/officeDocument/2006/relationships/customXml" Target="../ink/ink798.xml"/><Relationship Id="rId379" Type="http://schemas.openxmlformats.org/officeDocument/2006/relationships/image" Target="../media/image914.png"/><Relationship Id="rId7" Type="http://schemas.openxmlformats.org/officeDocument/2006/relationships/customXml" Target="../ink/ink731.xml"/><Relationship Id="rId183" Type="http://schemas.openxmlformats.org/officeDocument/2006/relationships/customXml" Target="../ink/ink819.xml"/><Relationship Id="rId239" Type="http://schemas.openxmlformats.org/officeDocument/2006/relationships/image" Target="../media/image845.png"/><Relationship Id="rId390" Type="http://schemas.openxmlformats.org/officeDocument/2006/relationships/customXml" Target="../ink/ink924.xml"/><Relationship Id="rId404" Type="http://schemas.openxmlformats.org/officeDocument/2006/relationships/customXml" Target="../ink/ink931.xml"/><Relationship Id="rId250" Type="http://schemas.openxmlformats.org/officeDocument/2006/relationships/customXml" Target="../ink/ink853.xml"/><Relationship Id="rId292" Type="http://schemas.openxmlformats.org/officeDocument/2006/relationships/customXml" Target="../ink/ink874.xml"/><Relationship Id="rId306" Type="http://schemas.openxmlformats.org/officeDocument/2006/relationships/image" Target="../media/image878.png"/><Relationship Id="rId45" Type="http://schemas.openxmlformats.org/officeDocument/2006/relationships/customXml" Target="../ink/ink750.xml"/><Relationship Id="rId87" Type="http://schemas.openxmlformats.org/officeDocument/2006/relationships/customXml" Target="../ink/ink771.xml"/><Relationship Id="rId110" Type="http://schemas.openxmlformats.org/officeDocument/2006/relationships/image" Target="../media/image781.png"/><Relationship Id="rId348" Type="http://schemas.openxmlformats.org/officeDocument/2006/relationships/customXml" Target="../ink/ink903.xml"/><Relationship Id="rId152" Type="http://schemas.openxmlformats.org/officeDocument/2006/relationships/image" Target="../media/image802.png"/><Relationship Id="rId194" Type="http://schemas.openxmlformats.org/officeDocument/2006/relationships/customXml" Target="../ink/ink825.xml"/><Relationship Id="rId208" Type="http://schemas.openxmlformats.org/officeDocument/2006/relationships/customXml" Target="../ink/ink832.xml"/><Relationship Id="rId415" Type="http://schemas.openxmlformats.org/officeDocument/2006/relationships/image" Target="../media/image932.png"/><Relationship Id="rId261" Type="http://schemas.openxmlformats.org/officeDocument/2006/relationships/image" Target="../media/image856.png"/><Relationship Id="rId14" Type="http://schemas.openxmlformats.org/officeDocument/2006/relationships/image" Target="../media/image734.png"/><Relationship Id="rId56" Type="http://schemas.openxmlformats.org/officeDocument/2006/relationships/image" Target="../media/image754.png"/><Relationship Id="rId317" Type="http://schemas.openxmlformats.org/officeDocument/2006/relationships/customXml" Target="../ink/ink887.xml"/><Relationship Id="rId359" Type="http://schemas.openxmlformats.org/officeDocument/2006/relationships/image" Target="../media/image904.png"/><Relationship Id="rId98" Type="http://schemas.openxmlformats.org/officeDocument/2006/relationships/image" Target="../media/image775.png"/><Relationship Id="rId121" Type="http://schemas.openxmlformats.org/officeDocument/2006/relationships/customXml" Target="../ink/ink788.xml"/><Relationship Id="rId163" Type="http://schemas.openxmlformats.org/officeDocument/2006/relationships/customXml" Target="../ink/ink809.xml"/><Relationship Id="rId219" Type="http://schemas.openxmlformats.org/officeDocument/2006/relationships/image" Target="../media/image835.png"/><Relationship Id="rId370" Type="http://schemas.openxmlformats.org/officeDocument/2006/relationships/customXml" Target="../ink/ink914.xml"/><Relationship Id="rId230" Type="http://schemas.openxmlformats.org/officeDocument/2006/relationships/customXml" Target="../ink/ink843.xml"/><Relationship Id="rId25" Type="http://schemas.openxmlformats.org/officeDocument/2006/relationships/customXml" Target="../ink/ink740.xml"/><Relationship Id="rId67" Type="http://schemas.openxmlformats.org/officeDocument/2006/relationships/customXml" Target="../ink/ink761.xml"/><Relationship Id="rId272" Type="http://schemas.openxmlformats.org/officeDocument/2006/relationships/customXml" Target="../ink/ink864.xml"/><Relationship Id="rId328" Type="http://schemas.openxmlformats.org/officeDocument/2006/relationships/image" Target="../media/image889.png"/><Relationship Id="rId132" Type="http://schemas.openxmlformats.org/officeDocument/2006/relationships/image" Target="../media/image792.png"/><Relationship Id="rId174" Type="http://schemas.openxmlformats.org/officeDocument/2006/relationships/image" Target="../media/image813.png"/><Relationship Id="rId381" Type="http://schemas.openxmlformats.org/officeDocument/2006/relationships/image" Target="../media/image915.png"/><Relationship Id="rId241" Type="http://schemas.openxmlformats.org/officeDocument/2006/relationships/image" Target="../media/image846.png"/><Relationship Id="rId36" Type="http://schemas.openxmlformats.org/officeDocument/2006/relationships/image" Target="../media/image744.png"/><Relationship Id="rId283" Type="http://schemas.openxmlformats.org/officeDocument/2006/relationships/image" Target="../media/image867.png"/><Relationship Id="rId339" Type="http://schemas.openxmlformats.org/officeDocument/2006/relationships/image" Target="../media/image894.png"/><Relationship Id="rId78" Type="http://schemas.openxmlformats.org/officeDocument/2006/relationships/image" Target="../media/image765.png"/><Relationship Id="rId101" Type="http://schemas.openxmlformats.org/officeDocument/2006/relationships/customXml" Target="../ink/ink778.xml"/><Relationship Id="rId143" Type="http://schemas.openxmlformats.org/officeDocument/2006/relationships/customXml" Target="../ink/ink799.xml"/><Relationship Id="rId185" Type="http://schemas.openxmlformats.org/officeDocument/2006/relationships/customXml" Target="../ink/ink820.xml"/><Relationship Id="rId350" Type="http://schemas.openxmlformats.org/officeDocument/2006/relationships/customXml" Target="../ink/ink904.xml"/><Relationship Id="rId406" Type="http://schemas.openxmlformats.org/officeDocument/2006/relationships/customXml" Target="../ink/ink932.xml"/><Relationship Id="rId9" Type="http://schemas.openxmlformats.org/officeDocument/2006/relationships/customXml" Target="../ink/ink732.xml"/><Relationship Id="rId210" Type="http://schemas.openxmlformats.org/officeDocument/2006/relationships/customXml" Target="../ink/ink833.xml"/><Relationship Id="rId392" Type="http://schemas.openxmlformats.org/officeDocument/2006/relationships/customXml" Target="../ink/ink925.xml"/><Relationship Id="rId252" Type="http://schemas.openxmlformats.org/officeDocument/2006/relationships/customXml" Target="../ink/ink854.xml"/><Relationship Id="rId294" Type="http://schemas.openxmlformats.org/officeDocument/2006/relationships/customXml" Target="../ink/ink875.xml"/><Relationship Id="rId308" Type="http://schemas.openxmlformats.org/officeDocument/2006/relationships/image" Target="../media/image879.png"/><Relationship Id="rId47" Type="http://schemas.openxmlformats.org/officeDocument/2006/relationships/customXml" Target="../ink/ink751.xml"/><Relationship Id="rId89" Type="http://schemas.openxmlformats.org/officeDocument/2006/relationships/customXml" Target="../ink/ink772.xml"/><Relationship Id="rId112" Type="http://schemas.openxmlformats.org/officeDocument/2006/relationships/image" Target="../media/image782.png"/><Relationship Id="rId154" Type="http://schemas.openxmlformats.org/officeDocument/2006/relationships/image" Target="../media/image803.png"/><Relationship Id="rId361" Type="http://schemas.openxmlformats.org/officeDocument/2006/relationships/image" Target="../media/image905.png"/><Relationship Id="rId196" Type="http://schemas.openxmlformats.org/officeDocument/2006/relationships/customXml" Target="../ink/ink826.xml"/><Relationship Id="rId417" Type="http://schemas.openxmlformats.org/officeDocument/2006/relationships/image" Target="../media/image933.png"/><Relationship Id="rId16" Type="http://schemas.openxmlformats.org/officeDocument/2006/relationships/image" Target="../media/image735.png"/><Relationship Id="rId221" Type="http://schemas.openxmlformats.org/officeDocument/2006/relationships/image" Target="../media/image836.png"/><Relationship Id="rId263" Type="http://schemas.openxmlformats.org/officeDocument/2006/relationships/image" Target="../media/image857.png"/><Relationship Id="rId319" Type="http://schemas.openxmlformats.org/officeDocument/2006/relationships/customXml" Target="../ink/ink888.xml"/><Relationship Id="rId58" Type="http://schemas.openxmlformats.org/officeDocument/2006/relationships/image" Target="../media/image755.png"/><Relationship Id="rId123" Type="http://schemas.openxmlformats.org/officeDocument/2006/relationships/customXml" Target="../ink/ink789.xml"/><Relationship Id="rId330" Type="http://schemas.openxmlformats.org/officeDocument/2006/relationships/customXml" Target="../ink/ink894.xml"/><Relationship Id="rId165" Type="http://schemas.openxmlformats.org/officeDocument/2006/relationships/customXml" Target="../ink/ink810.xml"/><Relationship Id="rId372" Type="http://schemas.openxmlformats.org/officeDocument/2006/relationships/customXml" Target="../ink/ink915.xml"/><Relationship Id="rId232" Type="http://schemas.openxmlformats.org/officeDocument/2006/relationships/customXml" Target="../ink/ink844.xml"/><Relationship Id="rId274" Type="http://schemas.openxmlformats.org/officeDocument/2006/relationships/customXml" Target="../ink/ink865.xml"/><Relationship Id="rId27" Type="http://schemas.openxmlformats.org/officeDocument/2006/relationships/customXml" Target="../ink/ink741.xml"/><Relationship Id="rId69" Type="http://schemas.openxmlformats.org/officeDocument/2006/relationships/customXml" Target="../ink/ink762.xml"/><Relationship Id="rId134" Type="http://schemas.openxmlformats.org/officeDocument/2006/relationships/image" Target="../media/image793.png"/><Relationship Id="rId80" Type="http://schemas.openxmlformats.org/officeDocument/2006/relationships/image" Target="../media/image766.png"/><Relationship Id="rId176" Type="http://schemas.openxmlformats.org/officeDocument/2006/relationships/image" Target="../media/image814.png"/><Relationship Id="rId341" Type="http://schemas.openxmlformats.org/officeDocument/2006/relationships/image" Target="../media/image895.png"/><Relationship Id="rId383" Type="http://schemas.openxmlformats.org/officeDocument/2006/relationships/image" Target="../media/image916.png"/><Relationship Id="rId201" Type="http://schemas.openxmlformats.org/officeDocument/2006/relationships/image" Target="../media/image826.png"/><Relationship Id="rId222" Type="http://schemas.openxmlformats.org/officeDocument/2006/relationships/customXml" Target="../ink/ink839.xml"/><Relationship Id="rId243" Type="http://schemas.openxmlformats.org/officeDocument/2006/relationships/image" Target="../media/image847.png"/><Relationship Id="rId264" Type="http://schemas.openxmlformats.org/officeDocument/2006/relationships/customXml" Target="../ink/ink860.xml"/><Relationship Id="rId285" Type="http://schemas.openxmlformats.org/officeDocument/2006/relationships/image" Target="../media/image868.png"/><Relationship Id="rId17" Type="http://schemas.openxmlformats.org/officeDocument/2006/relationships/customXml" Target="../ink/ink736.xml"/><Relationship Id="rId38" Type="http://schemas.openxmlformats.org/officeDocument/2006/relationships/image" Target="../media/image745.png"/><Relationship Id="rId59" Type="http://schemas.openxmlformats.org/officeDocument/2006/relationships/customXml" Target="../ink/ink757.xml"/><Relationship Id="rId103" Type="http://schemas.openxmlformats.org/officeDocument/2006/relationships/customXml" Target="../ink/ink779.xml"/><Relationship Id="rId124" Type="http://schemas.openxmlformats.org/officeDocument/2006/relationships/image" Target="../media/image788.png"/><Relationship Id="rId310" Type="http://schemas.openxmlformats.org/officeDocument/2006/relationships/image" Target="../media/image880.png"/><Relationship Id="rId70" Type="http://schemas.openxmlformats.org/officeDocument/2006/relationships/image" Target="../media/image761.png"/><Relationship Id="rId91" Type="http://schemas.openxmlformats.org/officeDocument/2006/relationships/customXml" Target="../ink/ink773.xml"/><Relationship Id="rId145" Type="http://schemas.openxmlformats.org/officeDocument/2006/relationships/customXml" Target="../ink/ink800.xml"/><Relationship Id="rId166" Type="http://schemas.openxmlformats.org/officeDocument/2006/relationships/image" Target="../media/image809.png"/><Relationship Id="rId187" Type="http://schemas.openxmlformats.org/officeDocument/2006/relationships/customXml" Target="../ink/ink821.xml"/><Relationship Id="rId331" Type="http://schemas.openxmlformats.org/officeDocument/2006/relationships/image" Target="../media/image890.png"/><Relationship Id="rId352" Type="http://schemas.openxmlformats.org/officeDocument/2006/relationships/customXml" Target="../ink/ink905.xml"/><Relationship Id="rId373" Type="http://schemas.openxmlformats.org/officeDocument/2006/relationships/image" Target="../media/image911.png"/><Relationship Id="rId394" Type="http://schemas.openxmlformats.org/officeDocument/2006/relationships/customXml" Target="../ink/ink926.xml"/><Relationship Id="rId408" Type="http://schemas.openxmlformats.org/officeDocument/2006/relationships/customXml" Target="../ink/ink93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34.xml"/><Relationship Id="rId233" Type="http://schemas.openxmlformats.org/officeDocument/2006/relationships/image" Target="../media/image842.png"/><Relationship Id="rId254" Type="http://schemas.openxmlformats.org/officeDocument/2006/relationships/customXml" Target="../ink/ink855.xml"/><Relationship Id="rId28" Type="http://schemas.openxmlformats.org/officeDocument/2006/relationships/image" Target="../media/image740.png"/><Relationship Id="rId49" Type="http://schemas.openxmlformats.org/officeDocument/2006/relationships/customXml" Target="../ink/ink752.xml"/><Relationship Id="rId114" Type="http://schemas.openxmlformats.org/officeDocument/2006/relationships/image" Target="../media/image783.png"/><Relationship Id="rId275" Type="http://schemas.openxmlformats.org/officeDocument/2006/relationships/image" Target="../media/image863.png"/><Relationship Id="rId296" Type="http://schemas.openxmlformats.org/officeDocument/2006/relationships/customXml" Target="../ink/ink876.xml"/><Relationship Id="rId300" Type="http://schemas.openxmlformats.org/officeDocument/2006/relationships/image" Target="../media/image875.png"/><Relationship Id="rId60" Type="http://schemas.openxmlformats.org/officeDocument/2006/relationships/image" Target="../media/image756.png"/><Relationship Id="rId81" Type="http://schemas.openxmlformats.org/officeDocument/2006/relationships/customXml" Target="../ink/ink768.xml"/><Relationship Id="rId135" Type="http://schemas.openxmlformats.org/officeDocument/2006/relationships/customXml" Target="../ink/ink795.xml"/><Relationship Id="rId156" Type="http://schemas.openxmlformats.org/officeDocument/2006/relationships/image" Target="../media/image804.png"/><Relationship Id="rId177" Type="http://schemas.openxmlformats.org/officeDocument/2006/relationships/customXml" Target="../ink/ink816.xml"/><Relationship Id="rId198" Type="http://schemas.openxmlformats.org/officeDocument/2006/relationships/customXml" Target="../ink/ink827.xml"/><Relationship Id="rId321" Type="http://schemas.openxmlformats.org/officeDocument/2006/relationships/customXml" Target="../ink/ink889.xml"/><Relationship Id="rId342" Type="http://schemas.openxmlformats.org/officeDocument/2006/relationships/customXml" Target="../ink/ink900.xml"/><Relationship Id="rId363" Type="http://schemas.openxmlformats.org/officeDocument/2006/relationships/image" Target="../media/image906.png"/><Relationship Id="rId384" Type="http://schemas.openxmlformats.org/officeDocument/2006/relationships/customXml" Target="../ink/ink921.xml"/><Relationship Id="rId202" Type="http://schemas.openxmlformats.org/officeDocument/2006/relationships/customXml" Target="../ink/ink829.xml"/><Relationship Id="rId223" Type="http://schemas.openxmlformats.org/officeDocument/2006/relationships/image" Target="../media/image837.png"/><Relationship Id="rId244" Type="http://schemas.openxmlformats.org/officeDocument/2006/relationships/customXml" Target="../ink/ink850.xml"/><Relationship Id="rId18" Type="http://schemas.openxmlformats.org/officeDocument/2006/relationships/image" Target="../media/image736.png"/><Relationship Id="rId39" Type="http://schemas.openxmlformats.org/officeDocument/2006/relationships/customXml" Target="../ink/ink747.xml"/><Relationship Id="rId265" Type="http://schemas.openxmlformats.org/officeDocument/2006/relationships/image" Target="../media/image858.png"/><Relationship Id="rId286" Type="http://schemas.openxmlformats.org/officeDocument/2006/relationships/customXml" Target="../ink/ink871.xml"/><Relationship Id="rId50" Type="http://schemas.openxmlformats.org/officeDocument/2006/relationships/image" Target="../media/image751.png"/><Relationship Id="rId104" Type="http://schemas.openxmlformats.org/officeDocument/2006/relationships/image" Target="../media/image778.png"/><Relationship Id="rId125" Type="http://schemas.openxmlformats.org/officeDocument/2006/relationships/customXml" Target="../ink/ink790.xml"/><Relationship Id="rId146" Type="http://schemas.openxmlformats.org/officeDocument/2006/relationships/image" Target="../media/image799.png"/><Relationship Id="rId167" Type="http://schemas.openxmlformats.org/officeDocument/2006/relationships/customXml" Target="../ink/ink811.xml"/><Relationship Id="rId188" Type="http://schemas.openxmlformats.org/officeDocument/2006/relationships/image" Target="../media/image820.png"/><Relationship Id="rId311" Type="http://schemas.openxmlformats.org/officeDocument/2006/relationships/customXml" Target="../ink/ink884.xml"/><Relationship Id="rId332" Type="http://schemas.openxmlformats.org/officeDocument/2006/relationships/customXml" Target="../ink/ink895.xml"/><Relationship Id="rId353" Type="http://schemas.openxmlformats.org/officeDocument/2006/relationships/image" Target="../media/image901.png"/><Relationship Id="rId374" Type="http://schemas.openxmlformats.org/officeDocument/2006/relationships/customXml" Target="../ink/ink916.xml"/><Relationship Id="rId395" Type="http://schemas.openxmlformats.org/officeDocument/2006/relationships/image" Target="../media/image922.png"/><Relationship Id="rId409" Type="http://schemas.openxmlformats.org/officeDocument/2006/relationships/image" Target="../media/image929.png"/><Relationship Id="rId71" Type="http://schemas.openxmlformats.org/officeDocument/2006/relationships/customXml" Target="../ink/ink763.xml"/><Relationship Id="rId92" Type="http://schemas.openxmlformats.org/officeDocument/2006/relationships/image" Target="../media/image772.png"/><Relationship Id="rId213" Type="http://schemas.openxmlformats.org/officeDocument/2006/relationships/image" Target="../media/image832.png"/><Relationship Id="rId234" Type="http://schemas.openxmlformats.org/officeDocument/2006/relationships/customXml" Target="../ink/ink845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742.xml"/><Relationship Id="rId255" Type="http://schemas.openxmlformats.org/officeDocument/2006/relationships/image" Target="../media/image853.png"/><Relationship Id="rId276" Type="http://schemas.openxmlformats.org/officeDocument/2006/relationships/customXml" Target="../ink/ink866.xml"/><Relationship Id="rId297" Type="http://schemas.openxmlformats.org/officeDocument/2006/relationships/customXml" Target="../ink/ink877.xml"/><Relationship Id="rId40" Type="http://schemas.openxmlformats.org/officeDocument/2006/relationships/image" Target="../media/image746.png"/><Relationship Id="rId115" Type="http://schemas.openxmlformats.org/officeDocument/2006/relationships/customXml" Target="../ink/ink785.xml"/><Relationship Id="rId136" Type="http://schemas.openxmlformats.org/officeDocument/2006/relationships/image" Target="../media/image794.png"/><Relationship Id="rId157" Type="http://schemas.openxmlformats.org/officeDocument/2006/relationships/customXml" Target="../ink/ink806.xml"/><Relationship Id="rId178" Type="http://schemas.openxmlformats.org/officeDocument/2006/relationships/image" Target="../media/image815.png"/><Relationship Id="rId301" Type="http://schemas.openxmlformats.org/officeDocument/2006/relationships/customXml" Target="../ink/ink879.xml"/><Relationship Id="rId322" Type="http://schemas.openxmlformats.org/officeDocument/2006/relationships/image" Target="../media/image886.png"/><Relationship Id="rId343" Type="http://schemas.openxmlformats.org/officeDocument/2006/relationships/image" Target="../media/image896.png"/><Relationship Id="rId364" Type="http://schemas.openxmlformats.org/officeDocument/2006/relationships/customXml" Target="../ink/ink911.xml"/><Relationship Id="rId61" Type="http://schemas.openxmlformats.org/officeDocument/2006/relationships/customXml" Target="../ink/ink758.xml"/><Relationship Id="rId82" Type="http://schemas.openxmlformats.org/officeDocument/2006/relationships/image" Target="../media/image767.png"/><Relationship Id="rId199" Type="http://schemas.openxmlformats.org/officeDocument/2006/relationships/image" Target="../media/image825.png"/><Relationship Id="rId203" Type="http://schemas.openxmlformats.org/officeDocument/2006/relationships/image" Target="../media/image827.png"/><Relationship Id="rId385" Type="http://schemas.openxmlformats.org/officeDocument/2006/relationships/image" Target="../media/image917.png"/><Relationship Id="rId19" Type="http://schemas.openxmlformats.org/officeDocument/2006/relationships/customXml" Target="../ink/ink737.xml"/><Relationship Id="rId224" Type="http://schemas.openxmlformats.org/officeDocument/2006/relationships/customXml" Target="../ink/ink840.xml"/><Relationship Id="rId245" Type="http://schemas.openxmlformats.org/officeDocument/2006/relationships/image" Target="../media/image848.png"/><Relationship Id="rId266" Type="http://schemas.openxmlformats.org/officeDocument/2006/relationships/customXml" Target="../ink/ink861.xml"/><Relationship Id="rId287" Type="http://schemas.openxmlformats.org/officeDocument/2006/relationships/image" Target="../media/image869.png"/><Relationship Id="rId410" Type="http://schemas.openxmlformats.org/officeDocument/2006/relationships/customXml" Target="../ink/ink934.xml"/><Relationship Id="rId30" Type="http://schemas.openxmlformats.org/officeDocument/2006/relationships/image" Target="../media/image741.png"/><Relationship Id="rId105" Type="http://schemas.openxmlformats.org/officeDocument/2006/relationships/customXml" Target="../ink/ink780.xml"/><Relationship Id="rId126" Type="http://schemas.openxmlformats.org/officeDocument/2006/relationships/image" Target="../media/image789.png"/><Relationship Id="rId147" Type="http://schemas.openxmlformats.org/officeDocument/2006/relationships/customXml" Target="../ink/ink801.xml"/><Relationship Id="rId168" Type="http://schemas.openxmlformats.org/officeDocument/2006/relationships/image" Target="../media/image810.png"/><Relationship Id="rId312" Type="http://schemas.openxmlformats.org/officeDocument/2006/relationships/image" Target="../media/image881.png"/><Relationship Id="rId333" Type="http://schemas.openxmlformats.org/officeDocument/2006/relationships/image" Target="../media/image891.png"/><Relationship Id="rId354" Type="http://schemas.openxmlformats.org/officeDocument/2006/relationships/customXml" Target="../ink/ink906.xml"/><Relationship Id="rId51" Type="http://schemas.openxmlformats.org/officeDocument/2006/relationships/customXml" Target="../ink/ink753.xml"/><Relationship Id="rId72" Type="http://schemas.openxmlformats.org/officeDocument/2006/relationships/image" Target="../media/image762.png"/><Relationship Id="rId93" Type="http://schemas.openxmlformats.org/officeDocument/2006/relationships/customXml" Target="../ink/ink774.xml"/><Relationship Id="rId189" Type="http://schemas.openxmlformats.org/officeDocument/2006/relationships/customXml" Target="../ink/ink822.xml"/><Relationship Id="rId375" Type="http://schemas.openxmlformats.org/officeDocument/2006/relationships/image" Target="../media/image912.png"/><Relationship Id="rId396" Type="http://schemas.openxmlformats.org/officeDocument/2006/relationships/customXml" Target="../ink/ink927.xml"/><Relationship Id="rId3" Type="http://schemas.openxmlformats.org/officeDocument/2006/relationships/customXml" Target="../ink/ink729.xml"/><Relationship Id="rId214" Type="http://schemas.openxmlformats.org/officeDocument/2006/relationships/customXml" Target="../ink/ink835.xml"/><Relationship Id="rId235" Type="http://schemas.openxmlformats.org/officeDocument/2006/relationships/image" Target="../media/image843.png"/><Relationship Id="rId256" Type="http://schemas.openxmlformats.org/officeDocument/2006/relationships/customXml" Target="../ink/ink856.xml"/><Relationship Id="rId277" Type="http://schemas.openxmlformats.org/officeDocument/2006/relationships/image" Target="../media/image864.png"/><Relationship Id="rId298" Type="http://schemas.openxmlformats.org/officeDocument/2006/relationships/image" Target="../media/image874.png"/><Relationship Id="rId400" Type="http://schemas.openxmlformats.org/officeDocument/2006/relationships/customXml" Target="../ink/ink929.xml"/><Relationship Id="rId116" Type="http://schemas.openxmlformats.org/officeDocument/2006/relationships/image" Target="../media/image784.png"/><Relationship Id="rId137" Type="http://schemas.openxmlformats.org/officeDocument/2006/relationships/customXml" Target="../ink/ink796.xml"/><Relationship Id="rId158" Type="http://schemas.openxmlformats.org/officeDocument/2006/relationships/image" Target="../media/image805.png"/><Relationship Id="rId302" Type="http://schemas.openxmlformats.org/officeDocument/2006/relationships/image" Target="../media/image876.png"/><Relationship Id="rId323" Type="http://schemas.openxmlformats.org/officeDocument/2006/relationships/customXml" Target="../ink/ink890.xml"/><Relationship Id="rId344" Type="http://schemas.openxmlformats.org/officeDocument/2006/relationships/customXml" Target="../ink/ink901.xml"/><Relationship Id="rId20" Type="http://schemas.openxmlformats.org/officeDocument/2006/relationships/image" Target="../media/image48.png"/><Relationship Id="rId41" Type="http://schemas.openxmlformats.org/officeDocument/2006/relationships/customXml" Target="../ink/ink748.xml"/><Relationship Id="rId62" Type="http://schemas.openxmlformats.org/officeDocument/2006/relationships/image" Target="../media/image757.png"/><Relationship Id="rId83" Type="http://schemas.openxmlformats.org/officeDocument/2006/relationships/customXml" Target="../ink/ink769.xml"/><Relationship Id="rId179" Type="http://schemas.openxmlformats.org/officeDocument/2006/relationships/customXml" Target="../ink/ink817.xml"/><Relationship Id="rId365" Type="http://schemas.openxmlformats.org/officeDocument/2006/relationships/image" Target="../media/image907.png"/><Relationship Id="rId386" Type="http://schemas.openxmlformats.org/officeDocument/2006/relationships/customXml" Target="../ink/ink922.xml"/><Relationship Id="rId190" Type="http://schemas.openxmlformats.org/officeDocument/2006/relationships/image" Target="../media/image821.png"/><Relationship Id="rId204" Type="http://schemas.openxmlformats.org/officeDocument/2006/relationships/customXml" Target="../ink/ink830.xml"/><Relationship Id="rId225" Type="http://schemas.openxmlformats.org/officeDocument/2006/relationships/image" Target="../media/image838.png"/><Relationship Id="rId246" Type="http://schemas.openxmlformats.org/officeDocument/2006/relationships/customXml" Target="../ink/ink851.xml"/><Relationship Id="rId267" Type="http://schemas.openxmlformats.org/officeDocument/2006/relationships/image" Target="../media/image859.png"/><Relationship Id="rId288" Type="http://schemas.openxmlformats.org/officeDocument/2006/relationships/customXml" Target="../ink/ink872.xml"/><Relationship Id="rId411" Type="http://schemas.openxmlformats.org/officeDocument/2006/relationships/image" Target="../media/image930.png"/><Relationship Id="rId106" Type="http://schemas.openxmlformats.org/officeDocument/2006/relationships/image" Target="../media/image779.png"/><Relationship Id="rId127" Type="http://schemas.openxmlformats.org/officeDocument/2006/relationships/customXml" Target="../ink/ink791.xml"/><Relationship Id="rId313" Type="http://schemas.openxmlformats.org/officeDocument/2006/relationships/customXml" Target="../ink/ink885.xml"/><Relationship Id="rId10" Type="http://schemas.openxmlformats.org/officeDocument/2006/relationships/image" Target="../media/image732.png"/><Relationship Id="rId31" Type="http://schemas.openxmlformats.org/officeDocument/2006/relationships/customXml" Target="../ink/ink743.xml"/><Relationship Id="rId52" Type="http://schemas.openxmlformats.org/officeDocument/2006/relationships/image" Target="../media/image752.png"/><Relationship Id="rId73" Type="http://schemas.openxmlformats.org/officeDocument/2006/relationships/customXml" Target="../ink/ink764.xml"/><Relationship Id="rId94" Type="http://schemas.openxmlformats.org/officeDocument/2006/relationships/image" Target="../media/image773.png"/><Relationship Id="rId148" Type="http://schemas.openxmlformats.org/officeDocument/2006/relationships/image" Target="../media/image800.png"/><Relationship Id="rId169" Type="http://schemas.openxmlformats.org/officeDocument/2006/relationships/customXml" Target="../ink/ink812.xml"/><Relationship Id="rId334" Type="http://schemas.openxmlformats.org/officeDocument/2006/relationships/customXml" Target="../ink/ink896.xml"/><Relationship Id="rId355" Type="http://schemas.openxmlformats.org/officeDocument/2006/relationships/image" Target="../media/image902.png"/><Relationship Id="rId376" Type="http://schemas.openxmlformats.org/officeDocument/2006/relationships/customXml" Target="../ink/ink917.xml"/><Relationship Id="rId397" Type="http://schemas.openxmlformats.org/officeDocument/2006/relationships/image" Target="../media/image923.png"/><Relationship Id="rId4" Type="http://schemas.openxmlformats.org/officeDocument/2006/relationships/image" Target="../media/image729.png"/><Relationship Id="rId180" Type="http://schemas.openxmlformats.org/officeDocument/2006/relationships/image" Target="../media/image816.png"/><Relationship Id="rId215" Type="http://schemas.openxmlformats.org/officeDocument/2006/relationships/image" Target="../media/image833.png"/><Relationship Id="rId236" Type="http://schemas.openxmlformats.org/officeDocument/2006/relationships/customXml" Target="../ink/ink846.xml"/><Relationship Id="rId257" Type="http://schemas.openxmlformats.org/officeDocument/2006/relationships/image" Target="../media/image854.png"/><Relationship Id="rId278" Type="http://schemas.openxmlformats.org/officeDocument/2006/relationships/customXml" Target="../ink/ink867.xml"/><Relationship Id="rId401" Type="http://schemas.openxmlformats.org/officeDocument/2006/relationships/image" Target="../media/image925.png"/><Relationship Id="rId303" Type="http://schemas.openxmlformats.org/officeDocument/2006/relationships/customXml" Target="../ink/ink880.xml"/><Relationship Id="rId42" Type="http://schemas.openxmlformats.org/officeDocument/2006/relationships/image" Target="../media/image747.png"/><Relationship Id="rId84" Type="http://schemas.openxmlformats.org/officeDocument/2006/relationships/image" Target="../media/image768.png"/><Relationship Id="rId138" Type="http://schemas.openxmlformats.org/officeDocument/2006/relationships/image" Target="../media/image795.png"/><Relationship Id="rId345" Type="http://schemas.openxmlformats.org/officeDocument/2006/relationships/image" Target="../media/image897.png"/><Relationship Id="rId387" Type="http://schemas.openxmlformats.org/officeDocument/2006/relationships/image" Target="../media/image918.png"/><Relationship Id="rId191" Type="http://schemas.openxmlformats.org/officeDocument/2006/relationships/customXml" Target="../ink/ink823.xml"/><Relationship Id="rId205" Type="http://schemas.openxmlformats.org/officeDocument/2006/relationships/image" Target="../media/image828.png"/><Relationship Id="rId247" Type="http://schemas.openxmlformats.org/officeDocument/2006/relationships/image" Target="../media/image849.png"/><Relationship Id="rId412" Type="http://schemas.openxmlformats.org/officeDocument/2006/relationships/customXml" Target="../ink/ink935.xml"/><Relationship Id="rId107" Type="http://schemas.openxmlformats.org/officeDocument/2006/relationships/customXml" Target="../ink/ink781.xml"/><Relationship Id="rId289" Type="http://schemas.openxmlformats.org/officeDocument/2006/relationships/image" Target="../media/image870.png"/><Relationship Id="rId11" Type="http://schemas.openxmlformats.org/officeDocument/2006/relationships/customXml" Target="../ink/ink733.xml"/><Relationship Id="rId53" Type="http://schemas.openxmlformats.org/officeDocument/2006/relationships/customXml" Target="../ink/ink754.xml"/><Relationship Id="rId149" Type="http://schemas.openxmlformats.org/officeDocument/2006/relationships/customXml" Target="../ink/ink802.xml"/><Relationship Id="rId314" Type="http://schemas.openxmlformats.org/officeDocument/2006/relationships/image" Target="../media/image882.png"/><Relationship Id="rId356" Type="http://schemas.openxmlformats.org/officeDocument/2006/relationships/customXml" Target="../ink/ink907.xml"/><Relationship Id="rId398" Type="http://schemas.openxmlformats.org/officeDocument/2006/relationships/customXml" Target="../ink/ink928.xml"/><Relationship Id="rId95" Type="http://schemas.openxmlformats.org/officeDocument/2006/relationships/customXml" Target="../ink/ink775.xml"/><Relationship Id="rId160" Type="http://schemas.openxmlformats.org/officeDocument/2006/relationships/image" Target="../media/image806.png"/><Relationship Id="rId216" Type="http://schemas.openxmlformats.org/officeDocument/2006/relationships/customXml" Target="../ink/ink836.xml"/><Relationship Id="rId258" Type="http://schemas.openxmlformats.org/officeDocument/2006/relationships/customXml" Target="../ink/ink857.xml"/><Relationship Id="rId22" Type="http://schemas.openxmlformats.org/officeDocument/2006/relationships/image" Target="../media/image737.png"/><Relationship Id="rId64" Type="http://schemas.openxmlformats.org/officeDocument/2006/relationships/image" Target="../media/image758.png"/><Relationship Id="rId118" Type="http://schemas.openxmlformats.org/officeDocument/2006/relationships/image" Target="../media/image785.png"/><Relationship Id="rId325" Type="http://schemas.openxmlformats.org/officeDocument/2006/relationships/customXml" Target="../ink/ink891.xml"/><Relationship Id="rId367" Type="http://schemas.openxmlformats.org/officeDocument/2006/relationships/image" Target="../media/image908.png"/><Relationship Id="rId171" Type="http://schemas.openxmlformats.org/officeDocument/2006/relationships/customXml" Target="../ink/ink813.xml"/><Relationship Id="rId227" Type="http://schemas.openxmlformats.org/officeDocument/2006/relationships/image" Target="../media/image839.png"/><Relationship Id="rId269" Type="http://schemas.openxmlformats.org/officeDocument/2006/relationships/image" Target="../media/image860.png"/><Relationship Id="rId33" Type="http://schemas.openxmlformats.org/officeDocument/2006/relationships/customXml" Target="../ink/ink744.xml"/><Relationship Id="rId129" Type="http://schemas.openxmlformats.org/officeDocument/2006/relationships/customXml" Target="../ink/ink792.xml"/><Relationship Id="rId280" Type="http://schemas.openxmlformats.org/officeDocument/2006/relationships/customXml" Target="../ink/ink868.xml"/><Relationship Id="rId336" Type="http://schemas.openxmlformats.org/officeDocument/2006/relationships/customXml" Target="../ink/ink897.xml"/><Relationship Id="rId75" Type="http://schemas.openxmlformats.org/officeDocument/2006/relationships/customXml" Target="../ink/ink765.xml"/><Relationship Id="rId140" Type="http://schemas.openxmlformats.org/officeDocument/2006/relationships/image" Target="../media/image796.png"/><Relationship Id="rId182" Type="http://schemas.openxmlformats.org/officeDocument/2006/relationships/image" Target="../media/image817.png"/><Relationship Id="rId378" Type="http://schemas.openxmlformats.org/officeDocument/2006/relationships/customXml" Target="../ink/ink918.xml"/><Relationship Id="rId403" Type="http://schemas.openxmlformats.org/officeDocument/2006/relationships/image" Target="../media/image926.png"/><Relationship Id="rId6" Type="http://schemas.openxmlformats.org/officeDocument/2006/relationships/image" Target="../media/image730.png"/><Relationship Id="rId238" Type="http://schemas.openxmlformats.org/officeDocument/2006/relationships/customXml" Target="../ink/ink847.xml"/><Relationship Id="rId291" Type="http://schemas.openxmlformats.org/officeDocument/2006/relationships/image" Target="../media/image871.png"/><Relationship Id="rId305" Type="http://schemas.openxmlformats.org/officeDocument/2006/relationships/customXml" Target="../ink/ink881.xml"/><Relationship Id="rId347" Type="http://schemas.openxmlformats.org/officeDocument/2006/relationships/image" Target="../media/image898.png"/><Relationship Id="rId44" Type="http://schemas.openxmlformats.org/officeDocument/2006/relationships/image" Target="../media/image748.png"/><Relationship Id="rId86" Type="http://schemas.openxmlformats.org/officeDocument/2006/relationships/image" Target="../media/image769.png"/><Relationship Id="rId151" Type="http://schemas.openxmlformats.org/officeDocument/2006/relationships/customXml" Target="../ink/ink803.xml"/><Relationship Id="rId389" Type="http://schemas.openxmlformats.org/officeDocument/2006/relationships/image" Target="../media/image919.png"/><Relationship Id="rId193" Type="http://schemas.openxmlformats.org/officeDocument/2006/relationships/customXml" Target="../ink/ink824.xml"/><Relationship Id="rId207" Type="http://schemas.openxmlformats.org/officeDocument/2006/relationships/image" Target="../media/image829.png"/><Relationship Id="rId249" Type="http://schemas.openxmlformats.org/officeDocument/2006/relationships/image" Target="../media/image850.png"/><Relationship Id="rId414" Type="http://schemas.openxmlformats.org/officeDocument/2006/relationships/customXml" Target="../ink/ink936.xml"/><Relationship Id="rId13" Type="http://schemas.openxmlformats.org/officeDocument/2006/relationships/customXml" Target="../ink/ink734.xml"/><Relationship Id="rId109" Type="http://schemas.openxmlformats.org/officeDocument/2006/relationships/customXml" Target="../ink/ink782.xml"/><Relationship Id="rId260" Type="http://schemas.openxmlformats.org/officeDocument/2006/relationships/customXml" Target="../ink/ink858.xml"/><Relationship Id="rId316" Type="http://schemas.openxmlformats.org/officeDocument/2006/relationships/image" Target="../media/image883.png"/><Relationship Id="rId55" Type="http://schemas.openxmlformats.org/officeDocument/2006/relationships/customXml" Target="../ink/ink755.xml"/><Relationship Id="rId97" Type="http://schemas.openxmlformats.org/officeDocument/2006/relationships/customXml" Target="../ink/ink776.xml"/><Relationship Id="rId120" Type="http://schemas.openxmlformats.org/officeDocument/2006/relationships/image" Target="../media/image786.png"/><Relationship Id="rId358" Type="http://schemas.openxmlformats.org/officeDocument/2006/relationships/customXml" Target="../ink/ink908.xml"/><Relationship Id="rId162" Type="http://schemas.openxmlformats.org/officeDocument/2006/relationships/image" Target="../media/image807.png"/><Relationship Id="rId218" Type="http://schemas.openxmlformats.org/officeDocument/2006/relationships/customXml" Target="../ink/ink837.xml"/><Relationship Id="rId271" Type="http://schemas.openxmlformats.org/officeDocument/2006/relationships/image" Target="../media/image861.png"/><Relationship Id="rId24" Type="http://schemas.openxmlformats.org/officeDocument/2006/relationships/image" Target="../media/image738.png"/><Relationship Id="rId66" Type="http://schemas.openxmlformats.org/officeDocument/2006/relationships/image" Target="../media/image759.png"/><Relationship Id="rId131" Type="http://schemas.openxmlformats.org/officeDocument/2006/relationships/customXml" Target="../ink/ink793.xml"/><Relationship Id="rId327" Type="http://schemas.openxmlformats.org/officeDocument/2006/relationships/customXml" Target="../ink/ink892.xml"/><Relationship Id="rId369" Type="http://schemas.openxmlformats.org/officeDocument/2006/relationships/image" Target="../media/image909.png"/><Relationship Id="rId173" Type="http://schemas.openxmlformats.org/officeDocument/2006/relationships/customXml" Target="../ink/ink814.xml"/><Relationship Id="rId229" Type="http://schemas.openxmlformats.org/officeDocument/2006/relationships/image" Target="../media/image840.png"/><Relationship Id="rId380" Type="http://schemas.openxmlformats.org/officeDocument/2006/relationships/customXml" Target="../ink/ink919.xml"/><Relationship Id="rId240" Type="http://schemas.openxmlformats.org/officeDocument/2006/relationships/customXml" Target="../ink/ink848.xml"/><Relationship Id="rId35" Type="http://schemas.openxmlformats.org/officeDocument/2006/relationships/customXml" Target="../ink/ink745.xml"/><Relationship Id="rId77" Type="http://schemas.openxmlformats.org/officeDocument/2006/relationships/customXml" Target="../ink/ink766.xml"/><Relationship Id="rId100" Type="http://schemas.openxmlformats.org/officeDocument/2006/relationships/image" Target="../media/image776.png"/><Relationship Id="rId282" Type="http://schemas.openxmlformats.org/officeDocument/2006/relationships/customXml" Target="../ink/ink869.xml"/><Relationship Id="rId338" Type="http://schemas.openxmlformats.org/officeDocument/2006/relationships/customXml" Target="../ink/ink898.xml"/><Relationship Id="rId8" Type="http://schemas.openxmlformats.org/officeDocument/2006/relationships/image" Target="../media/image731.png"/><Relationship Id="rId142" Type="http://schemas.openxmlformats.org/officeDocument/2006/relationships/image" Target="../media/image797.png"/><Relationship Id="rId184" Type="http://schemas.openxmlformats.org/officeDocument/2006/relationships/image" Target="../media/image818.png"/><Relationship Id="rId391" Type="http://schemas.openxmlformats.org/officeDocument/2006/relationships/image" Target="../media/image920.png"/><Relationship Id="rId405" Type="http://schemas.openxmlformats.org/officeDocument/2006/relationships/image" Target="../media/image927.png"/><Relationship Id="rId251" Type="http://schemas.openxmlformats.org/officeDocument/2006/relationships/image" Target="../media/image851.png"/><Relationship Id="rId46" Type="http://schemas.openxmlformats.org/officeDocument/2006/relationships/image" Target="../media/image749.png"/><Relationship Id="rId293" Type="http://schemas.openxmlformats.org/officeDocument/2006/relationships/image" Target="../media/image872.png"/><Relationship Id="rId307" Type="http://schemas.openxmlformats.org/officeDocument/2006/relationships/customXml" Target="../ink/ink882.xml"/><Relationship Id="rId349" Type="http://schemas.openxmlformats.org/officeDocument/2006/relationships/image" Target="../media/image899.png"/><Relationship Id="rId88" Type="http://schemas.openxmlformats.org/officeDocument/2006/relationships/image" Target="../media/image770.png"/><Relationship Id="rId111" Type="http://schemas.openxmlformats.org/officeDocument/2006/relationships/customXml" Target="../ink/ink783.xml"/><Relationship Id="rId153" Type="http://schemas.openxmlformats.org/officeDocument/2006/relationships/customXml" Target="../ink/ink804.xml"/><Relationship Id="rId195" Type="http://schemas.openxmlformats.org/officeDocument/2006/relationships/image" Target="../media/image823.png"/><Relationship Id="rId209" Type="http://schemas.openxmlformats.org/officeDocument/2006/relationships/image" Target="../media/image830.png"/><Relationship Id="rId360" Type="http://schemas.openxmlformats.org/officeDocument/2006/relationships/customXml" Target="../ink/ink909.xml"/><Relationship Id="rId416" Type="http://schemas.openxmlformats.org/officeDocument/2006/relationships/customXml" Target="../ink/ink937.xml"/><Relationship Id="rId220" Type="http://schemas.openxmlformats.org/officeDocument/2006/relationships/customXml" Target="../ink/ink838.xml"/><Relationship Id="rId15" Type="http://schemas.openxmlformats.org/officeDocument/2006/relationships/customXml" Target="../ink/ink735.xml"/><Relationship Id="rId57" Type="http://schemas.openxmlformats.org/officeDocument/2006/relationships/customXml" Target="../ink/ink756.xml"/><Relationship Id="rId262" Type="http://schemas.openxmlformats.org/officeDocument/2006/relationships/customXml" Target="../ink/ink859.xml"/><Relationship Id="rId318" Type="http://schemas.openxmlformats.org/officeDocument/2006/relationships/image" Target="../media/image884.png"/><Relationship Id="rId99" Type="http://schemas.openxmlformats.org/officeDocument/2006/relationships/customXml" Target="../ink/ink777.xml"/><Relationship Id="rId122" Type="http://schemas.openxmlformats.org/officeDocument/2006/relationships/image" Target="../media/image787.png"/><Relationship Id="rId164" Type="http://schemas.openxmlformats.org/officeDocument/2006/relationships/image" Target="../media/image808.png"/><Relationship Id="rId371" Type="http://schemas.openxmlformats.org/officeDocument/2006/relationships/image" Target="../media/image910.png"/><Relationship Id="rId26" Type="http://schemas.openxmlformats.org/officeDocument/2006/relationships/image" Target="../media/image739.png"/><Relationship Id="rId231" Type="http://schemas.openxmlformats.org/officeDocument/2006/relationships/image" Target="../media/image841.png"/><Relationship Id="rId273" Type="http://schemas.openxmlformats.org/officeDocument/2006/relationships/image" Target="../media/image862.png"/><Relationship Id="rId329" Type="http://schemas.openxmlformats.org/officeDocument/2006/relationships/customXml" Target="../ink/ink893.xml"/><Relationship Id="rId68" Type="http://schemas.openxmlformats.org/officeDocument/2006/relationships/image" Target="../media/image760.png"/><Relationship Id="rId133" Type="http://schemas.openxmlformats.org/officeDocument/2006/relationships/customXml" Target="../ink/ink794.xml"/><Relationship Id="rId175" Type="http://schemas.openxmlformats.org/officeDocument/2006/relationships/customXml" Target="../ink/ink815.xml"/><Relationship Id="rId340" Type="http://schemas.openxmlformats.org/officeDocument/2006/relationships/customXml" Target="../ink/ink899.xml"/><Relationship Id="rId200" Type="http://schemas.openxmlformats.org/officeDocument/2006/relationships/customXml" Target="../ink/ink828.xml"/><Relationship Id="rId382" Type="http://schemas.openxmlformats.org/officeDocument/2006/relationships/customXml" Target="../ink/ink920.xml"/><Relationship Id="rId242" Type="http://schemas.openxmlformats.org/officeDocument/2006/relationships/customXml" Target="../ink/ink849.xml"/><Relationship Id="rId284" Type="http://schemas.openxmlformats.org/officeDocument/2006/relationships/customXml" Target="../ink/ink870.xml"/><Relationship Id="rId37" Type="http://schemas.openxmlformats.org/officeDocument/2006/relationships/customXml" Target="../ink/ink746.xml"/><Relationship Id="rId79" Type="http://schemas.openxmlformats.org/officeDocument/2006/relationships/customXml" Target="../ink/ink767.xml"/><Relationship Id="rId102" Type="http://schemas.openxmlformats.org/officeDocument/2006/relationships/image" Target="../media/image777.png"/><Relationship Id="rId144" Type="http://schemas.openxmlformats.org/officeDocument/2006/relationships/image" Target="../media/image798.png"/><Relationship Id="rId90" Type="http://schemas.openxmlformats.org/officeDocument/2006/relationships/image" Target="../media/image771.png"/><Relationship Id="rId186" Type="http://schemas.openxmlformats.org/officeDocument/2006/relationships/image" Target="../media/image819.png"/><Relationship Id="rId351" Type="http://schemas.openxmlformats.org/officeDocument/2006/relationships/image" Target="../media/image900.png"/><Relationship Id="rId393" Type="http://schemas.openxmlformats.org/officeDocument/2006/relationships/image" Target="../media/image921.png"/><Relationship Id="rId407" Type="http://schemas.openxmlformats.org/officeDocument/2006/relationships/image" Target="../media/image928.png"/><Relationship Id="rId211" Type="http://schemas.openxmlformats.org/officeDocument/2006/relationships/image" Target="../media/image831.png"/><Relationship Id="rId253" Type="http://schemas.openxmlformats.org/officeDocument/2006/relationships/image" Target="../media/image852.png"/><Relationship Id="rId295" Type="http://schemas.openxmlformats.org/officeDocument/2006/relationships/image" Target="../media/image873.png"/><Relationship Id="rId309" Type="http://schemas.openxmlformats.org/officeDocument/2006/relationships/customXml" Target="../ink/ink883.xml"/><Relationship Id="rId48" Type="http://schemas.openxmlformats.org/officeDocument/2006/relationships/image" Target="../media/image750.png"/><Relationship Id="rId113" Type="http://schemas.openxmlformats.org/officeDocument/2006/relationships/customXml" Target="../ink/ink784.xml"/><Relationship Id="rId320" Type="http://schemas.openxmlformats.org/officeDocument/2006/relationships/image" Target="../media/image885.png"/><Relationship Id="rId155" Type="http://schemas.openxmlformats.org/officeDocument/2006/relationships/customXml" Target="../ink/ink805.xml"/><Relationship Id="rId197" Type="http://schemas.openxmlformats.org/officeDocument/2006/relationships/image" Target="../media/image824.png"/><Relationship Id="rId362" Type="http://schemas.openxmlformats.org/officeDocument/2006/relationships/customXml" Target="../ink/ink9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improving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performance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of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decision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tree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by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combining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many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trees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using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random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forest</a:t>
            </a:r>
            <a:r>
              <a:rPr lang="sv-SE" sz="48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and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XGBoost</a:t>
            </a:r>
            <a:endParaRPr lang="sv-SE" sz="4800" b="1" dirty="0">
              <a:solidFill>
                <a:schemeClr val="accent1">
                  <a:lumMod val="75000"/>
                </a:schemeClr>
              </a:solidFill>
              <a:latin typeface="Avenir Heavy" panose="02000503020000020003" pitchFamily="2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1026" name="Picture 2" descr="Generated by DALL·E">
            <a:extLst>
              <a:ext uri="{FF2B5EF4-FFF2-40B4-BE49-F238E27FC236}">
                <a16:creationId xmlns:a16="http://schemas.microsoft.com/office/drawing/2014/main" id="{643870C4-7F8D-2293-6E12-E4E618DF4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590" y="3383072"/>
            <a:ext cx="3287038" cy="32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628031" y="520578"/>
            <a:ext cx="106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bagging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sample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multiple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datasets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for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multiple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trees</a:t>
            </a:r>
            <a:endParaRPr lang="sv-SE" sz="3200" b="1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B2E2E143-5B8D-F970-4683-CE044061BD33}"/>
              </a:ext>
            </a:extLst>
          </p:cNvPr>
          <p:cNvCxnSpPr>
            <a:cxnSpLocks/>
          </p:cNvCxnSpPr>
          <p:nvPr/>
        </p:nvCxnSpPr>
        <p:spPr>
          <a:xfrm>
            <a:off x="3928871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ak 1">
            <a:extLst>
              <a:ext uri="{FF2B5EF4-FFF2-40B4-BE49-F238E27FC236}">
                <a16:creationId xmlns:a16="http://schemas.microsoft.com/office/drawing/2014/main" id="{09C5C255-EBFE-9512-7876-1C3FD6CC2027}"/>
              </a:ext>
            </a:extLst>
          </p:cNvPr>
          <p:cNvCxnSpPr>
            <a:cxnSpLocks/>
          </p:cNvCxnSpPr>
          <p:nvPr/>
        </p:nvCxnSpPr>
        <p:spPr>
          <a:xfrm>
            <a:off x="8099143" y="163099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8" name="Grupp 1287">
            <a:extLst>
              <a:ext uri="{FF2B5EF4-FFF2-40B4-BE49-F238E27FC236}">
                <a16:creationId xmlns:a16="http://schemas.microsoft.com/office/drawing/2014/main" id="{89DE4184-C38E-96C3-6869-FAB9C597B41E}"/>
              </a:ext>
            </a:extLst>
          </p:cNvPr>
          <p:cNvGrpSpPr/>
          <p:nvPr/>
        </p:nvGrpSpPr>
        <p:grpSpPr>
          <a:xfrm>
            <a:off x="855352" y="1607819"/>
            <a:ext cx="1710360" cy="276480"/>
            <a:chOff x="855352" y="1607819"/>
            <a:chExt cx="1710360" cy="276480"/>
          </a:xfrm>
        </p:grpSpPr>
        <p:grpSp>
          <p:nvGrpSpPr>
            <p:cNvPr id="488" name="Grupp 487">
              <a:extLst>
                <a:ext uri="{FF2B5EF4-FFF2-40B4-BE49-F238E27FC236}">
                  <a16:creationId xmlns:a16="http://schemas.microsoft.com/office/drawing/2014/main" id="{263541AB-96F9-E2CC-BE20-418AF60D0622}"/>
                </a:ext>
              </a:extLst>
            </p:cNvPr>
            <p:cNvGrpSpPr/>
            <p:nvPr/>
          </p:nvGrpSpPr>
          <p:grpSpPr>
            <a:xfrm>
              <a:off x="855352" y="1607819"/>
              <a:ext cx="869400" cy="276480"/>
              <a:chOff x="855352" y="1607819"/>
              <a:chExt cx="869400" cy="276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C184E121-C617-AAE2-89EE-0762C894BA52}"/>
                      </a:ext>
                    </a:extLst>
                  </p14:cNvPr>
                  <p14:cNvContentPartPr/>
                  <p14:nvPr/>
                </p14:nvContentPartPr>
                <p14:xfrm>
                  <a:off x="866152" y="1707899"/>
                  <a:ext cx="9360" cy="176400"/>
                </p14:xfrm>
              </p:contentPart>
            </mc:Choice>
            <mc:Fallback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C184E121-C617-AAE2-89EE-0762C894BA5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50672" y="1692779"/>
                    <a:ext cx="399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7BD5CABF-0DF7-4C87-9BDF-226C77900651}"/>
                      </a:ext>
                    </a:extLst>
                  </p14:cNvPr>
                  <p14:cNvContentPartPr/>
                  <p14:nvPr/>
                </p14:nvContentPartPr>
                <p14:xfrm>
                  <a:off x="855352" y="1647059"/>
                  <a:ext cx="118440" cy="209160"/>
                </p14:xfrm>
              </p:contentPart>
            </mc:Choice>
            <mc:Fallback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7BD5CABF-0DF7-4C87-9BDF-226C779006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39872" y="1631939"/>
                    <a:ext cx="14904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3F95EC64-6696-8B00-A1B6-A54887C5BEE6}"/>
                      </a:ext>
                    </a:extLst>
                  </p14:cNvPr>
                  <p14:cNvContentPartPr/>
                  <p14:nvPr/>
                </p14:nvContentPartPr>
                <p14:xfrm>
                  <a:off x="1006552" y="1743539"/>
                  <a:ext cx="61560" cy="127440"/>
                </p14:xfrm>
              </p:contentPart>
            </mc:Choice>
            <mc:Fallback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3F95EC64-6696-8B00-A1B6-A54887C5BE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91432" y="1728419"/>
                    <a:ext cx="9216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463" name="Pennanteckning 462">
                    <a:extLst>
                      <a:ext uri="{FF2B5EF4-FFF2-40B4-BE49-F238E27FC236}">
                        <a16:creationId xmlns:a16="http://schemas.microsoft.com/office/drawing/2014/main" id="{54225E41-C472-4068-9388-716D5351C3F4}"/>
                      </a:ext>
                    </a:extLst>
                  </p14:cNvPr>
                  <p14:cNvContentPartPr/>
                  <p14:nvPr/>
                </p14:nvContentPartPr>
                <p14:xfrm>
                  <a:off x="1147312" y="1741739"/>
                  <a:ext cx="52560" cy="102240"/>
                </p14:xfrm>
              </p:contentPart>
            </mc:Choice>
            <mc:Fallback>
              <p:pic>
                <p:nvPicPr>
                  <p:cNvPr id="463" name="Pennanteckning 462">
                    <a:extLst>
                      <a:ext uri="{FF2B5EF4-FFF2-40B4-BE49-F238E27FC236}">
                        <a16:creationId xmlns:a16="http://schemas.microsoft.com/office/drawing/2014/main" id="{54225E41-C472-4068-9388-716D5351C3F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31832" y="1726619"/>
                    <a:ext cx="8280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464" name="Pennanteckning 463">
                    <a:extLst>
                      <a:ext uri="{FF2B5EF4-FFF2-40B4-BE49-F238E27FC236}">
                        <a16:creationId xmlns:a16="http://schemas.microsoft.com/office/drawing/2014/main" id="{2FA556E7-D63C-DFF0-B60D-737EEA65F71F}"/>
                      </a:ext>
                    </a:extLst>
                  </p14:cNvPr>
                  <p14:cNvContentPartPr/>
                  <p14:nvPr/>
                </p14:nvContentPartPr>
                <p14:xfrm>
                  <a:off x="1233352" y="1774139"/>
                  <a:ext cx="12600" cy="83880"/>
                </p14:xfrm>
              </p:contentPart>
            </mc:Choice>
            <mc:Fallback>
              <p:pic>
                <p:nvPicPr>
                  <p:cNvPr id="464" name="Pennanteckning 463">
                    <a:extLst>
                      <a:ext uri="{FF2B5EF4-FFF2-40B4-BE49-F238E27FC236}">
                        <a16:creationId xmlns:a16="http://schemas.microsoft.com/office/drawing/2014/main" id="{2FA556E7-D63C-DFF0-B60D-737EEA65F71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217872" y="1759019"/>
                    <a:ext cx="4320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465" name="Pennanteckning 464">
                    <a:extLst>
                      <a:ext uri="{FF2B5EF4-FFF2-40B4-BE49-F238E27FC236}">
                        <a16:creationId xmlns:a16="http://schemas.microsoft.com/office/drawing/2014/main" id="{2760B868-F9D9-E970-B6D4-07D1EBDFC2BE}"/>
                      </a:ext>
                    </a:extLst>
                  </p14:cNvPr>
                  <p14:cNvContentPartPr/>
                  <p14:nvPr/>
                </p14:nvContentPartPr>
                <p14:xfrm>
                  <a:off x="1275832" y="1671539"/>
                  <a:ext cx="9000" cy="55080"/>
                </p14:xfrm>
              </p:contentPart>
            </mc:Choice>
            <mc:Fallback>
              <p:pic>
                <p:nvPicPr>
                  <p:cNvPr id="465" name="Pennanteckning 464">
                    <a:extLst>
                      <a:ext uri="{FF2B5EF4-FFF2-40B4-BE49-F238E27FC236}">
                        <a16:creationId xmlns:a16="http://schemas.microsoft.com/office/drawing/2014/main" id="{2760B868-F9D9-E970-B6D4-07D1EBDFC2B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60712" y="1656419"/>
                    <a:ext cx="392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466" name="Pennanteckning 465">
                    <a:extLst>
                      <a:ext uri="{FF2B5EF4-FFF2-40B4-BE49-F238E27FC236}">
                        <a16:creationId xmlns:a16="http://schemas.microsoft.com/office/drawing/2014/main" id="{CD1CD2FB-8AE1-0E8F-2D1E-EC2B7FC467D3}"/>
                      </a:ext>
                    </a:extLst>
                  </p14:cNvPr>
                  <p14:cNvContentPartPr/>
                  <p14:nvPr/>
                </p14:nvContentPartPr>
                <p14:xfrm>
                  <a:off x="1318312" y="1726979"/>
                  <a:ext cx="58320" cy="157320"/>
                </p14:xfrm>
              </p:contentPart>
            </mc:Choice>
            <mc:Fallback>
              <p:pic>
                <p:nvPicPr>
                  <p:cNvPr id="466" name="Pennanteckning 465">
                    <a:extLst>
                      <a:ext uri="{FF2B5EF4-FFF2-40B4-BE49-F238E27FC236}">
                        <a16:creationId xmlns:a16="http://schemas.microsoft.com/office/drawing/2014/main" id="{CD1CD2FB-8AE1-0E8F-2D1E-EC2B7FC467D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303192" y="1711859"/>
                    <a:ext cx="8892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67" name="Pennanteckning 466">
                    <a:extLst>
                      <a:ext uri="{FF2B5EF4-FFF2-40B4-BE49-F238E27FC236}">
                        <a16:creationId xmlns:a16="http://schemas.microsoft.com/office/drawing/2014/main" id="{E65BEB37-F610-E651-1C6C-E1A2783A3DFA}"/>
                      </a:ext>
                    </a:extLst>
                  </p14:cNvPr>
                  <p14:cNvContentPartPr/>
                  <p14:nvPr/>
                </p14:nvContentPartPr>
                <p14:xfrm>
                  <a:off x="1428472" y="1742819"/>
                  <a:ext cx="6120" cy="92880"/>
                </p14:xfrm>
              </p:contentPart>
            </mc:Choice>
            <mc:Fallback>
              <p:pic>
                <p:nvPicPr>
                  <p:cNvPr id="467" name="Pennanteckning 466">
                    <a:extLst>
                      <a:ext uri="{FF2B5EF4-FFF2-40B4-BE49-F238E27FC236}">
                        <a16:creationId xmlns:a16="http://schemas.microsoft.com/office/drawing/2014/main" id="{E65BEB37-F610-E651-1C6C-E1A2783A3DF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412992" y="1727339"/>
                    <a:ext cx="3672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468" name="Pennanteckning 467">
                    <a:extLst>
                      <a:ext uri="{FF2B5EF4-FFF2-40B4-BE49-F238E27FC236}">
                        <a16:creationId xmlns:a16="http://schemas.microsoft.com/office/drawing/2014/main" id="{7B8F1E22-CE60-74B4-875A-CE921B598366}"/>
                      </a:ext>
                    </a:extLst>
                  </p14:cNvPr>
                  <p14:cNvContentPartPr/>
                  <p14:nvPr/>
                </p14:nvContentPartPr>
                <p14:xfrm>
                  <a:off x="1429912" y="1607819"/>
                  <a:ext cx="1800" cy="17640"/>
                </p14:xfrm>
              </p:contentPart>
            </mc:Choice>
            <mc:Fallback>
              <p:pic>
                <p:nvPicPr>
                  <p:cNvPr id="468" name="Pennanteckning 467">
                    <a:extLst>
                      <a:ext uri="{FF2B5EF4-FFF2-40B4-BE49-F238E27FC236}">
                        <a16:creationId xmlns:a16="http://schemas.microsoft.com/office/drawing/2014/main" id="{7B8F1E22-CE60-74B4-875A-CE921B59836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414792" y="1592699"/>
                    <a:ext cx="3240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469" name="Pennanteckning 468">
                    <a:extLst>
                      <a:ext uri="{FF2B5EF4-FFF2-40B4-BE49-F238E27FC236}">
                        <a16:creationId xmlns:a16="http://schemas.microsoft.com/office/drawing/2014/main" id="{37465034-6DE6-F326-0159-634C6DC555C9}"/>
                      </a:ext>
                    </a:extLst>
                  </p14:cNvPr>
                  <p14:cNvContentPartPr/>
                  <p14:nvPr/>
                </p14:nvContentPartPr>
                <p14:xfrm>
                  <a:off x="1475632" y="1679819"/>
                  <a:ext cx="74880" cy="144360"/>
                </p14:xfrm>
              </p:contentPart>
            </mc:Choice>
            <mc:Fallback>
              <p:pic>
                <p:nvPicPr>
                  <p:cNvPr id="469" name="Pennanteckning 468">
                    <a:extLst>
                      <a:ext uri="{FF2B5EF4-FFF2-40B4-BE49-F238E27FC236}">
                        <a16:creationId xmlns:a16="http://schemas.microsoft.com/office/drawing/2014/main" id="{37465034-6DE6-F326-0159-634C6DC555C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460152" y="1664699"/>
                    <a:ext cx="10512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470" name="Pennanteckning 469">
                    <a:extLst>
                      <a:ext uri="{FF2B5EF4-FFF2-40B4-BE49-F238E27FC236}">
                        <a16:creationId xmlns:a16="http://schemas.microsoft.com/office/drawing/2014/main" id="{291FE60C-AA81-72BC-D179-13C4723E0244}"/>
                      </a:ext>
                    </a:extLst>
                  </p14:cNvPr>
                  <p14:cNvContentPartPr/>
                  <p14:nvPr/>
                </p14:nvContentPartPr>
                <p14:xfrm>
                  <a:off x="1579672" y="1753619"/>
                  <a:ext cx="145080" cy="45000"/>
                </p14:xfrm>
              </p:contentPart>
            </mc:Choice>
            <mc:Fallback>
              <p:pic>
                <p:nvPicPr>
                  <p:cNvPr id="470" name="Pennanteckning 469">
                    <a:extLst>
                      <a:ext uri="{FF2B5EF4-FFF2-40B4-BE49-F238E27FC236}">
                        <a16:creationId xmlns:a16="http://schemas.microsoft.com/office/drawing/2014/main" id="{291FE60C-AA81-72BC-D179-13C4723E0244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564552" y="1738139"/>
                    <a:ext cx="17568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7" name="Grupp 486">
              <a:extLst>
                <a:ext uri="{FF2B5EF4-FFF2-40B4-BE49-F238E27FC236}">
                  <a16:creationId xmlns:a16="http://schemas.microsoft.com/office/drawing/2014/main" id="{05400334-2D39-DB4A-A5F7-334822219313}"/>
                </a:ext>
              </a:extLst>
            </p:cNvPr>
            <p:cNvGrpSpPr/>
            <p:nvPr/>
          </p:nvGrpSpPr>
          <p:grpSpPr>
            <a:xfrm>
              <a:off x="1913032" y="1633379"/>
              <a:ext cx="652680" cy="237240"/>
              <a:chOff x="1913032" y="1633379"/>
              <a:chExt cx="652680" cy="237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471" name="Pennanteckning 470">
                    <a:extLst>
                      <a:ext uri="{FF2B5EF4-FFF2-40B4-BE49-F238E27FC236}">
                        <a16:creationId xmlns:a16="http://schemas.microsoft.com/office/drawing/2014/main" id="{656F71F8-0A83-8936-AF06-9A736AD52A30}"/>
                      </a:ext>
                    </a:extLst>
                  </p14:cNvPr>
                  <p14:cNvContentPartPr/>
                  <p14:nvPr/>
                </p14:nvContentPartPr>
                <p14:xfrm>
                  <a:off x="1936072" y="1633379"/>
                  <a:ext cx="6120" cy="191520"/>
                </p14:xfrm>
              </p:contentPart>
            </mc:Choice>
            <mc:Fallback>
              <p:pic>
                <p:nvPicPr>
                  <p:cNvPr id="471" name="Pennanteckning 470">
                    <a:extLst>
                      <a:ext uri="{FF2B5EF4-FFF2-40B4-BE49-F238E27FC236}">
                        <a16:creationId xmlns:a16="http://schemas.microsoft.com/office/drawing/2014/main" id="{656F71F8-0A83-8936-AF06-9A736AD52A3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920952" y="1618259"/>
                    <a:ext cx="3672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484" name="Pennanteckning 483">
                    <a:extLst>
                      <a:ext uri="{FF2B5EF4-FFF2-40B4-BE49-F238E27FC236}">
                        <a16:creationId xmlns:a16="http://schemas.microsoft.com/office/drawing/2014/main" id="{DEF4EFD0-8716-27AF-9F77-D617225B8416}"/>
                      </a:ext>
                    </a:extLst>
                  </p14:cNvPr>
                  <p14:cNvContentPartPr/>
                  <p14:nvPr/>
                </p14:nvContentPartPr>
                <p14:xfrm>
                  <a:off x="1913032" y="1677299"/>
                  <a:ext cx="325440" cy="137520"/>
                </p14:xfrm>
              </p:contentPart>
            </mc:Choice>
            <mc:Fallback>
              <p:pic>
                <p:nvPicPr>
                  <p:cNvPr id="484" name="Pennanteckning 483">
                    <a:extLst>
                      <a:ext uri="{FF2B5EF4-FFF2-40B4-BE49-F238E27FC236}">
                        <a16:creationId xmlns:a16="http://schemas.microsoft.com/office/drawing/2014/main" id="{DEF4EFD0-8716-27AF-9F77-D617225B8416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897552" y="1662179"/>
                    <a:ext cx="35604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485" name="Pennanteckning 484">
                    <a:extLst>
                      <a:ext uri="{FF2B5EF4-FFF2-40B4-BE49-F238E27FC236}">
                        <a16:creationId xmlns:a16="http://schemas.microsoft.com/office/drawing/2014/main" id="{D9B4EDD7-8E97-E2EA-C0E2-50521F4DDB15}"/>
                      </a:ext>
                    </a:extLst>
                  </p14:cNvPr>
                  <p14:cNvContentPartPr/>
                  <p14:nvPr/>
                </p14:nvContentPartPr>
                <p14:xfrm>
                  <a:off x="2344672" y="1700699"/>
                  <a:ext cx="83160" cy="134280"/>
                </p14:xfrm>
              </p:contentPart>
            </mc:Choice>
            <mc:Fallback>
              <p:pic>
                <p:nvPicPr>
                  <p:cNvPr id="485" name="Pennanteckning 484">
                    <a:extLst>
                      <a:ext uri="{FF2B5EF4-FFF2-40B4-BE49-F238E27FC236}">
                        <a16:creationId xmlns:a16="http://schemas.microsoft.com/office/drawing/2014/main" id="{D9B4EDD7-8E97-E2EA-C0E2-50521F4DDB1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29552" y="1685219"/>
                    <a:ext cx="11340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486" name="Pennanteckning 485">
                    <a:extLst>
                      <a:ext uri="{FF2B5EF4-FFF2-40B4-BE49-F238E27FC236}">
                        <a16:creationId xmlns:a16="http://schemas.microsoft.com/office/drawing/2014/main" id="{55B6EC80-2E03-9248-27C5-983AF89F6478}"/>
                      </a:ext>
                    </a:extLst>
                  </p14:cNvPr>
                  <p14:cNvContentPartPr/>
                  <p14:nvPr/>
                </p14:nvContentPartPr>
                <p14:xfrm>
                  <a:off x="2486872" y="1698179"/>
                  <a:ext cx="78840" cy="172440"/>
                </p14:xfrm>
              </p:contentPart>
            </mc:Choice>
            <mc:Fallback>
              <p:pic>
                <p:nvPicPr>
                  <p:cNvPr id="486" name="Pennanteckning 485">
                    <a:extLst>
                      <a:ext uri="{FF2B5EF4-FFF2-40B4-BE49-F238E27FC236}">
                        <a16:creationId xmlns:a16="http://schemas.microsoft.com/office/drawing/2014/main" id="{55B6EC80-2E03-9248-27C5-983AF89F647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471392" y="1682699"/>
                    <a:ext cx="109440" cy="203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89" name="Grupp 1288">
            <a:extLst>
              <a:ext uri="{FF2B5EF4-FFF2-40B4-BE49-F238E27FC236}">
                <a16:creationId xmlns:a16="http://schemas.microsoft.com/office/drawing/2014/main" id="{5688F862-711A-AE56-2F72-FC0388092A0F}"/>
              </a:ext>
            </a:extLst>
          </p:cNvPr>
          <p:cNvGrpSpPr/>
          <p:nvPr/>
        </p:nvGrpSpPr>
        <p:grpSpPr>
          <a:xfrm>
            <a:off x="928792" y="2032259"/>
            <a:ext cx="2144880" cy="514440"/>
            <a:chOff x="928792" y="2032259"/>
            <a:chExt cx="2144880" cy="514440"/>
          </a:xfrm>
        </p:grpSpPr>
        <p:grpSp>
          <p:nvGrpSpPr>
            <p:cNvPr id="547" name="Grupp 546">
              <a:extLst>
                <a:ext uri="{FF2B5EF4-FFF2-40B4-BE49-F238E27FC236}">
                  <a16:creationId xmlns:a16="http://schemas.microsoft.com/office/drawing/2014/main" id="{BB0090BE-B770-21C7-3442-10B5D08041E9}"/>
                </a:ext>
              </a:extLst>
            </p:cNvPr>
            <p:cNvGrpSpPr/>
            <p:nvPr/>
          </p:nvGrpSpPr>
          <p:grpSpPr>
            <a:xfrm>
              <a:off x="928792" y="2211179"/>
              <a:ext cx="157320" cy="132480"/>
              <a:chOff x="928792" y="2211179"/>
              <a:chExt cx="157320" cy="13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89" name="Pennanteckning 488">
                    <a:extLst>
                      <a:ext uri="{FF2B5EF4-FFF2-40B4-BE49-F238E27FC236}">
                        <a16:creationId xmlns:a16="http://schemas.microsoft.com/office/drawing/2014/main" id="{5E144D35-FADB-048A-ABC8-00B04A246A77}"/>
                      </a:ext>
                    </a:extLst>
                  </p14:cNvPr>
                  <p14:cNvContentPartPr/>
                  <p14:nvPr/>
                </p14:nvContentPartPr>
                <p14:xfrm>
                  <a:off x="930592" y="2292539"/>
                  <a:ext cx="360" cy="3600"/>
                </p14:xfrm>
              </p:contentPart>
            </mc:Choice>
            <mc:Fallback>
              <p:pic>
                <p:nvPicPr>
                  <p:cNvPr id="489" name="Pennanteckning 488">
                    <a:extLst>
                      <a:ext uri="{FF2B5EF4-FFF2-40B4-BE49-F238E27FC236}">
                        <a16:creationId xmlns:a16="http://schemas.microsoft.com/office/drawing/2014/main" id="{5E144D35-FADB-048A-ABC8-00B04A246A77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915112" y="2277419"/>
                    <a:ext cx="3096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492" name="Pennanteckning 491">
                    <a:extLst>
                      <a:ext uri="{FF2B5EF4-FFF2-40B4-BE49-F238E27FC236}">
                        <a16:creationId xmlns:a16="http://schemas.microsoft.com/office/drawing/2014/main" id="{D15AC38A-DC9B-C48D-E041-ED83E108FA55}"/>
                      </a:ext>
                    </a:extLst>
                  </p14:cNvPr>
                  <p14:cNvContentPartPr/>
                  <p14:nvPr/>
                </p14:nvContentPartPr>
                <p14:xfrm>
                  <a:off x="928792" y="2272739"/>
                  <a:ext cx="157320" cy="19440"/>
                </p14:xfrm>
              </p:contentPart>
            </mc:Choice>
            <mc:Fallback>
              <p:pic>
                <p:nvPicPr>
                  <p:cNvPr id="492" name="Pennanteckning 491">
                    <a:extLst>
                      <a:ext uri="{FF2B5EF4-FFF2-40B4-BE49-F238E27FC236}">
                        <a16:creationId xmlns:a16="http://schemas.microsoft.com/office/drawing/2014/main" id="{D15AC38A-DC9B-C48D-E041-ED83E108FA5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13672" y="2257619"/>
                    <a:ext cx="18792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529" name="Pennanteckning 528">
                    <a:extLst>
                      <a:ext uri="{FF2B5EF4-FFF2-40B4-BE49-F238E27FC236}">
                        <a16:creationId xmlns:a16="http://schemas.microsoft.com/office/drawing/2014/main" id="{0051A9AA-D631-82A4-2CD0-5425575C33CE}"/>
                      </a:ext>
                    </a:extLst>
                  </p14:cNvPr>
                  <p14:cNvContentPartPr/>
                  <p14:nvPr/>
                </p14:nvContentPartPr>
                <p14:xfrm>
                  <a:off x="1025632" y="2211179"/>
                  <a:ext cx="16200" cy="132480"/>
                </p14:xfrm>
              </p:contentPart>
            </mc:Choice>
            <mc:Fallback>
              <p:pic>
                <p:nvPicPr>
                  <p:cNvPr id="529" name="Pennanteckning 528">
                    <a:extLst>
                      <a:ext uri="{FF2B5EF4-FFF2-40B4-BE49-F238E27FC236}">
                        <a16:creationId xmlns:a16="http://schemas.microsoft.com/office/drawing/2014/main" id="{0051A9AA-D631-82A4-2CD0-5425575C33C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10512" y="2196059"/>
                    <a:ext cx="46440" cy="162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7" name="Grupp 616">
              <a:extLst>
                <a:ext uri="{FF2B5EF4-FFF2-40B4-BE49-F238E27FC236}">
                  <a16:creationId xmlns:a16="http://schemas.microsoft.com/office/drawing/2014/main" id="{C6B7878C-4A84-5FCC-CE2F-BE542B546D5B}"/>
                </a:ext>
              </a:extLst>
            </p:cNvPr>
            <p:cNvGrpSpPr/>
            <p:nvPr/>
          </p:nvGrpSpPr>
          <p:grpSpPr>
            <a:xfrm>
              <a:off x="1285192" y="2032259"/>
              <a:ext cx="1788480" cy="514440"/>
              <a:chOff x="1285192" y="2032259"/>
              <a:chExt cx="1788480" cy="514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581" name="Pennanteckning 580">
                    <a:extLst>
                      <a:ext uri="{FF2B5EF4-FFF2-40B4-BE49-F238E27FC236}">
                        <a16:creationId xmlns:a16="http://schemas.microsoft.com/office/drawing/2014/main" id="{0B26BE0B-CA00-306C-AFE8-71BED787B786}"/>
                      </a:ext>
                    </a:extLst>
                  </p14:cNvPr>
                  <p14:cNvContentPartPr/>
                  <p14:nvPr/>
                </p14:nvContentPartPr>
                <p14:xfrm>
                  <a:off x="1285192" y="2275979"/>
                  <a:ext cx="5400" cy="96480"/>
                </p14:xfrm>
              </p:contentPart>
            </mc:Choice>
            <mc:Fallback>
              <p:pic>
                <p:nvPicPr>
                  <p:cNvPr id="581" name="Pennanteckning 580">
                    <a:extLst>
                      <a:ext uri="{FF2B5EF4-FFF2-40B4-BE49-F238E27FC236}">
                        <a16:creationId xmlns:a16="http://schemas.microsoft.com/office/drawing/2014/main" id="{0B26BE0B-CA00-306C-AFE8-71BED787B78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70072" y="2260859"/>
                    <a:ext cx="3564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582" name="Pennanteckning 581">
                    <a:extLst>
                      <a:ext uri="{FF2B5EF4-FFF2-40B4-BE49-F238E27FC236}">
                        <a16:creationId xmlns:a16="http://schemas.microsoft.com/office/drawing/2014/main" id="{581CC03B-AD34-0485-4F6C-526165197D8E}"/>
                      </a:ext>
                    </a:extLst>
                  </p14:cNvPr>
                  <p14:cNvContentPartPr/>
                  <p14:nvPr/>
                </p14:nvContentPartPr>
                <p14:xfrm>
                  <a:off x="1293472" y="2183819"/>
                  <a:ext cx="4680" cy="5760"/>
                </p14:xfrm>
              </p:contentPart>
            </mc:Choice>
            <mc:Fallback>
              <p:pic>
                <p:nvPicPr>
                  <p:cNvPr id="582" name="Pennanteckning 581">
                    <a:extLst>
                      <a:ext uri="{FF2B5EF4-FFF2-40B4-BE49-F238E27FC236}">
                        <a16:creationId xmlns:a16="http://schemas.microsoft.com/office/drawing/2014/main" id="{581CC03B-AD34-0485-4F6C-526165197D8E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278352" y="2168339"/>
                    <a:ext cx="3492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583" name="Pennanteckning 582">
                    <a:extLst>
                      <a:ext uri="{FF2B5EF4-FFF2-40B4-BE49-F238E27FC236}">
                        <a16:creationId xmlns:a16="http://schemas.microsoft.com/office/drawing/2014/main" id="{94EE0630-A1BC-FFE5-96D8-FEAF0602168B}"/>
                      </a:ext>
                    </a:extLst>
                  </p14:cNvPr>
                  <p14:cNvContentPartPr/>
                  <p14:nvPr/>
                </p14:nvContentPartPr>
                <p14:xfrm>
                  <a:off x="1404352" y="2275979"/>
                  <a:ext cx="113760" cy="102240"/>
                </p14:xfrm>
              </p:contentPart>
            </mc:Choice>
            <mc:Fallback>
              <p:pic>
                <p:nvPicPr>
                  <p:cNvPr id="583" name="Pennanteckning 582">
                    <a:extLst>
                      <a:ext uri="{FF2B5EF4-FFF2-40B4-BE49-F238E27FC236}">
                        <a16:creationId xmlns:a16="http://schemas.microsoft.com/office/drawing/2014/main" id="{94EE0630-A1BC-FFE5-96D8-FEAF0602168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89232" y="2260859"/>
                    <a:ext cx="14400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84" name="Pennanteckning 583">
                    <a:extLst>
                      <a:ext uri="{FF2B5EF4-FFF2-40B4-BE49-F238E27FC236}">
                        <a16:creationId xmlns:a16="http://schemas.microsoft.com/office/drawing/2014/main" id="{7E6CB912-48C4-58DA-850D-0D39F933D8F9}"/>
                      </a:ext>
                    </a:extLst>
                  </p14:cNvPr>
                  <p14:cNvContentPartPr/>
                  <p14:nvPr/>
                </p14:nvContentPartPr>
                <p14:xfrm>
                  <a:off x="1595512" y="2185259"/>
                  <a:ext cx="11880" cy="190440"/>
                </p14:xfrm>
              </p:contentPart>
            </mc:Choice>
            <mc:Fallback>
              <p:pic>
                <p:nvPicPr>
                  <p:cNvPr id="584" name="Pennanteckning 583">
                    <a:extLst>
                      <a:ext uri="{FF2B5EF4-FFF2-40B4-BE49-F238E27FC236}">
                        <a16:creationId xmlns:a16="http://schemas.microsoft.com/office/drawing/2014/main" id="{7E6CB912-48C4-58DA-850D-0D39F933D8F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580032" y="2169779"/>
                    <a:ext cx="4248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85" name="Pennanteckning 584">
                    <a:extLst>
                      <a:ext uri="{FF2B5EF4-FFF2-40B4-BE49-F238E27FC236}">
                        <a16:creationId xmlns:a16="http://schemas.microsoft.com/office/drawing/2014/main" id="{71B574F4-DF4D-0067-8D39-F045F90FC55E}"/>
                      </a:ext>
                    </a:extLst>
                  </p14:cNvPr>
                  <p14:cNvContentPartPr/>
                  <p14:nvPr/>
                </p14:nvContentPartPr>
                <p14:xfrm>
                  <a:off x="1585432" y="2295779"/>
                  <a:ext cx="83880" cy="13680"/>
                </p14:xfrm>
              </p:contentPart>
            </mc:Choice>
            <mc:Fallback>
              <p:pic>
                <p:nvPicPr>
                  <p:cNvPr id="585" name="Pennanteckning 584">
                    <a:extLst>
                      <a:ext uri="{FF2B5EF4-FFF2-40B4-BE49-F238E27FC236}">
                        <a16:creationId xmlns:a16="http://schemas.microsoft.com/office/drawing/2014/main" id="{71B574F4-DF4D-0067-8D39-F045F90FC55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570312" y="2280659"/>
                    <a:ext cx="1144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86" name="Pennanteckning 585">
                    <a:extLst>
                      <a:ext uri="{FF2B5EF4-FFF2-40B4-BE49-F238E27FC236}">
                        <a16:creationId xmlns:a16="http://schemas.microsoft.com/office/drawing/2014/main" id="{3AB67960-5314-F59A-41E6-95EE5F8E2613}"/>
                      </a:ext>
                    </a:extLst>
                  </p14:cNvPr>
                  <p14:cNvContentPartPr/>
                  <p14:nvPr/>
                </p14:nvContentPartPr>
                <p14:xfrm>
                  <a:off x="1693072" y="2258699"/>
                  <a:ext cx="83880" cy="135360"/>
                </p14:xfrm>
              </p:contentPart>
            </mc:Choice>
            <mc:Fallback>
              <p:pic>
                <p:nvPicPr>
                  <p:cNvPr id="586" name="Pennanteckning 585">
                    <a:extLst>
                      <a:ext uri="{FF2B5EF4-FFF2-40B4-BE49-F238E27FC236}">
                        <a16:creationId xmlns:a16="http://schemas.microsoft.com/office/drawing/2014/main" id="{3AB67960-5314-F59A-41E6-95EE5F8E261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677592" y="2243579"/>
                    <a:ext cx="1144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587" name="Pennanteckning 586">
                    <a:extLst>
                      <a:ext uri="{FF2B5EF4-FFF2-40B4-BE49-F238E27FC236}">
                        <a16:creationId xmlns:a16="http://schemas.microsoft.com/office/drawing/2014/main" id="{2379104D-6CE6-D1B9-12AF-EDA0EC15926A}"/>
                      </a:ext>
                    </a:extLst>
                  </p14:cNvPr>
                  <p14:cNvContentPartPr/>
                  <p14:nvPr/>
                </p14:nvContentPartPr>
                <p14:xfrm>
                  <a:off x="1820152" y="2295059"/>
                  <a:ext cx="70560" cy="56520"/>
                </p14:xfrm>
              </p:contentPart>
            </mc:Choice>
            <mc:Fallback>
              <p:pic>
                <p:nvPicPr>
                  <p:cNvPr id="587" name="Pennanteckning 586">
                    <a:extLst>
                      <a:ext uri="{FF2B5EF4-FFF2-40B4-BE49-F238E27FC236}">
                        <a16:creationId xmlns:a16="http://schemas.microsoft.com/office/drawing/2014/main" id="{2379104D-6CE6-D1B9-12AF-EDA0EC15926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805032" y="2279939"/>
                    <a:ext cx="10116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588" name="Pennanteckning 587">
                    <a:extLst>
                      <a:ext uri="{FF2B5EF4-FFF2-40B4-BE49-F238E27FC236}">
                        <a16:creationId xmlns:a16="http://schemas.microsoft.com/office/drawing/2014/main" id="{7F5C01ED-4168-F84B-205D-6B12AF564FF2}"/>
                      </a:ext>
                    </a:extLst>
                  </p14:cNvPr>
                  <p14:cNvContentPartPr/>
                  <p14:nvPr/>
                </p14:nvContentPartPr>
                <p14:xfrm>
                  <a:off x="1941832" y="2286779"/>
                  <a:ext cx="12600" cy="259920"/>
                </p14:xfrm>
              </p:contentPart>
            </mc:Choice>
            <mc:Fallback>
              <p:pic>
                <p:nvPicPr>
                  <p:cNvPr id="588" name="Pennanteckning 587">
                    <a:extLst>
                      <a:ext uri="{FF2B5EF4-FFF2-40B4-BE49-F238E27FC236}">
                        <a16:creationId xmlns:a16="http://schemas.microsoft.com/office/drawing/2014/main" id="{7F5C01ED-4168-F84B-205D-6B12AF564FF2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926712" y="2271659"/>
                    <a:ext cx="4320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589" name="Pennanteckning 588">
                    <a:extLst>
                      <a:ext uri="{FF2B5EF4-FFF2-40B4-BE49-F238E27FC236}">
                        <a16:creationId xmlns:a16="http://schemas.microsoft.com/office/drawing/2014/main" id="{331AF838-CC88-0007-4EE3-FF0BA7E683DD}"/>
                      </a:ext>
                    </a:extLst>
                  </p14:cNvPr>
                  <p14:cNvContentPartPr/>
                  <p14:nvPr/>
                </p14:nvContentPartPr>
                <p14:xfrm>
                  <a:off x="1965952" y="2306579"/>
                  <a:ext cx="59040" cy="66600"/>
                </p14:xfrm>
              </p:contentPart>
            </mc:Choice>
            <mc:Fallback>
              <p:pic>
                <p:nvPicPr>
                  <p:cNvPr id="589" name="Pennanteckning 588">
                    <a:extLst>
                      <a:ext uri="{FF2B5EF4-FFF2-40B4-BE49-F238E27FC236}">
                        <a16:creationId xmlns:a16="http://schemas.microsoft.com/office/drawing/2014/main" id="{331AF838-CC88-0007-4EE3-FF0BA7E683DD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950472" y="2291099"/>
                    <a:ext cx="8964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590" name="Pennanteckning 589">
                    <a:extLst>
                      <a:ext uri="{FF2B5EF4-FFF2-40B4-BE49-F238E27FC236}">
                        <a16:creationId xmlns:a16="http://schemas.microsoft.com/office/drawing/2014/main" id="{55099564-61AA-0406-4793-8795FF2B7B4E}"/>
                      </a:ext>
                    </a:extLst>
                  </p14:cNvPr>
                  <p14:cNvContentPartPr/>
                  <p14:nvPr/>
                </p14:nvContentPartPr>
                <p14:xfrm>
                  <a:off x="2076832" y="2235659"/>
                  <a:ext cx="265680" cy="117720"/>
                </p14:xfrm>
              </p:contentPart>
            </mc:Choice>
            <mc:Fallback>
              <p:pic>
                <p:nvPicPr>
                  <p:cNvPr id="590" name="Pennanteckning 589">
                    <a:extLst>
                      <a:ext uri="{FF2B5EF4-FFF2-40B4-BE49-F238E27FC236}">
                        <a16:creationId xmlns:a16="http://schemas.microsoft.com/office/drawing/2014/main" id="{55099564-61AA-0406-4793-8795FF2B7B4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061352" y="2220179"/>
                    <a:ext cx="29628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591" name="Pennanteckning 590">
                    <a:extLst>
                      <a:ext uri="{FF2B5EF4-FFF2-40B4-BE49-F238E27FC236}">
                        <a16:creationId xmlns:a16="http://schemas.microsoft.com/office/drawing/2014/main" id="{9780642B-5EBD-5FB0-64E4-246C843D23F6}"/>
                      </a:ext>
                    </a:extLst>
                  </p14:cNvPr>
                  <p14:cNvContentPartPr/>
                  <p14:nvPr/>
                </p14:nvContentPartPr>
                <p14:xfrm>
                  <a:off x="2430712" y="2121539"/>
                  <a:ext cx="2160" cy="184680"/>
                </p14:xfrm>
              </p:contentPart>
            </mc:Choice>
            <mc:Fallback>
              <p:pic>
                <p:nvPicPr>
                  <p:cNvPr id="591" name="Pennanteckning 590">
                    <a:extLst>
                      <a:ext uri="{FF2B5EF4-FFF2-40B4-BE49-F238E27FC236}">
                        <a16:creationId xmlns:a16="http://schemas.microsoft.com/office/drawing/2014/main" id="{9780642B-5EBD-5FB0-64E4-246C843D23F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415232" y="2106059"/>
                    <a:ext cx="3240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592" name="Pennanteckning 591">
                    <a:extLst>
                      <a:ext uri="{FF2B5EF4-FFF2-40B4-BE49-F238E27FC236}">
                        <a16:creationId xmlns:a16="http://schemas.microsoft.com/office/drawing/2014/main" id="{B40A9A84-3118-986D-1524-4D37643157C3}"/>
                      </a:ext>
                    </a:extLst>
                  </p14:cNvPr>
                  <p14:cNvContentPartPr/>
                  <p14:nvPr/>
                </p14:nvContentPartPr>
                <p14:xfrm>
                  <a:off x="2432152" y="2200019"/>
                  <a:ext cx="215280" cy="100440"/>
                </p14:xfrm>
              </p:contentPart>
            </mc:Choice>
            <mc:Fallback>
              <p:pic>
                <p:nvPicPr>
                  <p:cNvPr id="592" name="Pennanteckning 591">
                    <a:extLst>
                      <a:ext uri="{FF2B5EF4-FFF2-40B4-BE49-F238E27FC236}">
                        <a16:creationId xmlns:a16="http://schemas.microsoft.com/office/drawing/2014/main" id="{B40A9A84-3118-986D-1524-4D37643157C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417032" y="2184899"/>
                    <a:ext cx="24588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593" name="Pennanteckning 592">
                    <a:extLst>
                      <a:ext uri="{FF2B5EF4-FFF2-40B4-BE49-F238E27FC236}">
                        <a16:creationId xmlns:a16="http://schemas.microsoft.com/office/drawing/2014/main" id="{625B2FB2-4FCB-94B3-9F09-0C653D4718DF}"/>
                      </a:ext>
                    </a:extLst>
                  </p14:cNvPr>
                  <p14:cNvContentPartPr/>
                  <p14:nvPr/>
                </p14:nvContentPartPr>
                <p14:xfrm>
                  <a:off x="2703592" y="2092379"/>
                  <a:ext cx="72360" cy="180720"/>
                </p14:xfrm>
              </p:contentPart>
            </mc:Choice>
            <mc:Fallback>
              <p:pic>
                <p:nvPicPr>
                  <p:cNvPr id="593" name="Pennanteckning 592">
                    <a:extLst>
                      <a:ext uri="{FF2B5EF4-FFF2-40B4-BE49-F238E27FC236}">
                        <a16:creationId xmlns:a16="http://schemas.microsoft.com/office/drawing/2014/main" id="{625B2FB2-4FCB-94B3-9F09-0C653D4718DF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688112" y="2077259"/>
                    <a:ext cx="10296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596" name="Pennanteckning 595">
                    <a:extLst>
                      <a:ext uri="{FF2B5EF4-FFF2-40B4-BE49-F238E27FC236}">
                        <a16:creationId xmlns:a16="http://schemas.microsoft.com/office/drawing/2014/main" id="{C398E9B5-1BF9-9AD3-E764-947BF39F99AA}"/>
                      </a:ext>
                    </a:extLst>
                  </p14:cNvPr>
                  <p14:cNvContentPartPr/>
                  <p14:nvPr/>
                </p14:nvContentPartPr>
                <p14:xfrm>
                  <a:off x="2892952" y="2032259"/>
                  <a:ext cx="25200" cy="222840"/>
                </p14:xfrm>
              </p:contentPart>
            </mc:Choice>
            <mc:Fallback>
              <p:pic>
                <p:nvPicPr>
                  <p:cNvPr id="596" name="Pennanteckning 595">
                    <a:extLst>
                      <a:ext uri="{FF2B5EF4-FFF2-40B4-BE49-F238E27FC236}">
                        <a16:creationId xmlns:a16="http://schemas.microsoft.com/office/drawing/2014/main" id="{C398E9B5-1BF9-9AD3-E764-947BF39F99A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877832" y="2016779"/>
                    <a:ext cx="5580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610" name="Pennanteckning 609">
                    <a:extLst>
                      <a:ext uri="{FF2B5EF4-FFF2-40B4-BE49-F238E27FC236}">
                        <a16:creationId xmlns:a16="http://schemas.microsoft.com/office/drawing/2014/main" id="{A0A292EE-6319-550D-1C5B-59B7C46F1ECE}"/>
                      </a:ext>
                    </a:extLst>
                  </p14:cNvPr>
                  <p14:cNvContentPartPr/>
                  <p14:nvPr/>
                </p14:nvContentPartPr>
                <p14:xfrm>
                  <a:off x="2987992" y="2127299"/>
                  <a:ext cx="85680" cy="151560"/>
                </p14:xfrm>
              </p:contentPart>
            </mc:Choice>
            <mc:Fallback>
              <p:pic>
                <p:nvPicPr>
                  <p:cNvPr id="610" name="Pennanteckning 609">
                    <a:extLst>
                      <a:ext uri="{FF2B5EF4-FFF2-40B4-BE49-F238E27FC236}">
                        <a16:creationId xmlns:a16="http://schemas.microsoft.com/office/drawing/2014/main" id="{A0A292EE-6319-550D-1C5B-59B7C46F1ECE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972872" y="2111819"/>
                    <a:ext cx="115920" cy="182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90" name="Grupp 1289">
            <a:extLst>
              <a:ext uri="{FF2B5EF4-FFF2-40B4-BE49-F238E27FC236}">
                <a16:creationId xmlns:a16="http://schemas.microsoft.com/office/drawing/2014/main" id="{6A4A45D1-18C3-3405-A806-4048A80343AD}"/>
              </a:ext>
            </a:extLst>
          </p:cNvPr>
          <p:cNvGrpSpPr/>
          <p:nvPr/>
        </p:nvGrpSpPr>
        <p:grpSpPr>
          <a:xfrm>
            <a:off x="1044712" y="2559659"/>
            <a:ext cx="2009160" cy="223920"/>
            <a:chOff x="1044712" y="2559659"/>
            <a:chExt cx="2009160" cy="223920"/>
          </a:xfrm>
        </p:grpSpPr>
        <p:grpSp>
          <p:nvGrpSpPr>
            <p:cNvPr id="623" name="Grupp 622">
              <a:extLst>
                <a:ext uri="{FF2B5EF4-FFF2-40B4-BE49-F238E27FC236}">
                  <a16:creationId xmlns:a16="http://schemas.microsoft.com/office/drawing/2014/main" id="{941AB588-C463-FDE5-6198-A42720AB29AE}"/>
                </a:ext>
              </a:extLst>
            </p:cNvPr>
            <p:cNvGrpSpPr/>
            <p:nvPr/>
          </p:nvGrpSpPr>
          <p:grpSpPr>
            <a:xfrm>
              <a:off x="1044712" y="2644979"/>
              <a:ext cx="94680" cy="127800"/>
              <a:chOff x="1044712" y="2644979"/>
              <a:chExt cx="94680" cy="127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619" name="Pennanteckning 618">
                    <a:extLst>
                      <a:ext uri="{FF2B5EF4-FFF2-40B4-BE49-F238E27FC236}">
                        <a16:creationId xmlns:a16="http://schemas.microsoft.com/office/drawing/2014/main" id="{D96DAB9F-EA92-57DF-C660-A50F5EF39DFF}"/>
                      </a:ext>
                    </a:extLst>
                  </p14:cNvPr>
                  <p14:cNvContentPartPr/>
                  <p14:nvPr/>
                </p14:nvContentPartPr>
                <p14:xfrm>
                  <a:off x="1044712" y="2696099"/>
                  <a:ext cx="94680" cy="7920"/>
                </p14:xfrm>
              </p:contentPart>
            </mc:Choice>
            <mc:Fallback>
              <p:pic>
                <p:nvPicPr>
                  <p:cNvPr id="619" name="Pennanteckning 618">
                    <a:extLst>
                      <a:ext uri="{FF2B5EF4-FFF2-40B4-BE49-F238E27FC236}">
                        <a16:creationId xmlns:a16="http://schemas.microsoft.com/office/drawing/2014/main" id="{D96DAB9F-EA92-57DF-C660-A50F5EF39DF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029232" y="2680979"/>
                    <a:ext cx="12528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621" name="Pennanteckning 620">
                    <a:extLst>
                      <a:ext uri="{FF2B5EF4-FFF2-40B4-BE49-F238E27FC236}">
                        <a16:creationId xmlns:a16="http://schemas.microsoft.com/office/drawing/2014/main" id="{D03F0B9C-81C6-230C-19C5-3CBDBB0648CE}"/>
                      </a:ext>
                    </a:extLst>
                  </p14:cNvPr>
                  <p14:cNvContentPartPr/>
                  <p14:nvPr/>
                </p14:nvContentPartPr>
                <p14:xfrm>
                  <a:off x="1098352" y="2644979"/>
                  <a:ext cx="18720" cy="127800"/>
                </p14:xfrm>
              </p:contentPart>
            </mc:Choice>
            <mc:Fallback>
              <p:pic>
                <p:nvPicPr>
                  <p:cNvPr id="621" name="Pennanteckning 620">
                    <a:extLst>
                      <a:ext uri="{FF2B5EF4-FFF2-40B4-BE49-F238E27FC236}">
                        <a16:creationId xmlns:a16="http://schemas.microsoft.com/office/drawing/2014/main" id="{D03F0B9C-81C6-230C-19C5-3CBDBB0648C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083232" y="2629859"/>
                    <a:ext cx="4896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5" name="Grupp 784">
              <a:extLst>
                <a:ext uri="{FF2B5EF4-FFF2-40B4-BE49-F238E27FC236}">
                  <a16:creationId xmlns:a16="http://schemas.microsoft.com/office/drawing/2014/main" id="{AD123B13-43B5-6E28-CCA0-8175088681E2}"/>
                </a:ext>
              </a:extLst>
            </p:cNvPr>
            <p:cNvGrpSpPr/>
            <p:nvPr/>
          </p:nvGrpSpPr>
          <p:grpSpPr>
            <a:xfrm>
              <a:off x="1365472" y="2678819"/>
              <a:ext cx="436320" cy="101160"/>
              <a:chOff x="1365472" y="2678819"/>
              <a:chExt cx="436320" cy="101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627" name="Pennanteckning 626">
                    <a:extLst>
                      <a:ext uri="{FF2B5EF4-FFF2-40B4-BE49-F238E27FC236}">
                        <a16:creationId xmlns:a16="http://schemas.microsoft.com/office/drawing/2014/main" id="{BF43B935-B46B-2167-12B5-6375A0A2344B}"/>
                      </a:ext>
                    </a:extLst>
                  </p14:cNvPr>
                  <p14:cNvContentPartPr/>
                  <p14:nvPr/>
                </p14:nvContentPartPr>
                <p14:xfrm>
                  <a:off x="1365472" y="2678819"/>
                  <a:ext cx="108000" cy="101160"/>
                </p14:xfrm>
              </p:contentPart>
            </mc:Choice>
            <mc:Fallback>
              <p:pic>
                <p:nvPicPr>
                  <p:cNvPr id="627" name="Pennanteckning 626">
                    <a:extLst>
                      <a:ext uri="{FF2B5EF4-FFF2-40B4-BE49-F238E27FC236}">
                        <a16:creationId xmlns:a16="http://schemas.microsoft.com/office/drawing/2014/main" id="{BF43B935-B46B-2167-12B5-6375A0A2344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350352" y="2663699"/>
                    <a:ext cx="13824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628" name="Pennanteckning 627">
                    <a:extLst>
                      <a:ext uri="{FF2B5EF4-FFF2-40B4-BE49-F238E27FC236}">
                        <a16:creationId xmlns:a16="http://schemas.microsoft.com/office/drawing/2014/main" id="{B3EE7F8A-85CD-47FA-6530-958CFB7F088A}"/>
                      </a:ext>
                    </a:extLst>
                  </p14:cNvPr>
                  <p14:cNvContentPartPr/>
                  <p14:nvPr/>
                </p14:nvContentPartPr>
                <p14:xfrm>
                  <a:off x="1550872" y="2682059"/>
                  <a:ext cx="87120" cy="48240"/>
                </p14:xfrm>
              </p:contentPart>
            </mc:Choice>
            <mc:Fallback>
              <p:pic>
                <p:nvPicPr>
                  <p:cNvPr id="628" name="Pennanteckning 627">
                    <a:extLst>
                      <a:ext uri="{FF2B5EF4-FFF2-40B4-BE49-F238E27FC236}">
                        <a16:creationId xmlns:a16="http://schemas.microsoft.com/office/drawing/2014/main" id="{B3EE7F8A-85CD-47FA-6530-958CFB7F088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535392" y="2666939"/>
                    <a:ext cx="1177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629" name="Pennanteckning 628">
                    <a:extLst>
                      <a:ext uri="{FF2B5EF4-FFF2-40B4-BE49-F238E27FC236}">
                        <a16:creationId xmlns:a16="http://schemas.microsoft.com/office/drawing/2014/main" id="{83027A32-B0BA-73E9-8634-A19734C2822A}"/>
                      </a:ext>
                    </a:extLst>
                  </p14:cNvPr>
                  <p14:cNvContentPartPr/>
                  <p14:nvPr/>
                </p14:nvContentPartPr>
                <p14:xfrm>
                  <a:off x="1691272" y="2701139"/>
                  <a:ext cx="110520" cy="48240"/>
                </p14:xfrm>
              </p:contentPart>
            </mc:Choice>
            <mc:Fallback>
              <p:pic>
                <p:nvPicPr>
                  <p:cNvPr id="629" name="Pennanteckning 628">
                    <a:extLst>
                      <a:ext uri="{FF2B5EF4-FFF2-40B4-BE49-F238E27FC236}">
                        <a16:creationId xmlns:a16="http://schemas.microsoft.com/office/drawing/2014/main" id="{83027A32-B0BA-73E9-8634-A19734C2822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676152" y="2686019"/>
                    <a:ext cx="14076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4" name="Grupp 783">
              <a:extLst>
                <a:ext uri="{FF2B5EF4-FFF2-40B4-BE49-F238E27FC236}">
                  <a16:creationId xmlns:a16="http://schemas.microsoft.com/office/drawing/2014/main" id="{4B35ECE8-B523-CC17-046D-97A4465B237C}"/>
                </a:ext>
              </a:extLst>
            </p:cNvPr>
            <p:cNvGrpSpPr/>
            <p:nvPr/>
          </p:nvGrpSpPr>
          <p:grpSpPr>
            <a:xfrm>
              <a:off x="1990792" y="2559659"/>
              <a:ext cx="1063080" cy="223920"/>
              <a:chOff x="1990792" y="2559659"/>
              <a:chExt cx="1063080" cy="223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630" name="Pennanteckning 629">
                    <a:extLst>
                      <a:ext uri="{FF2B5EF4-FFF2-40B4-BE49-F238E27FC236}">
                        <a16:creationId xmlns:a16="http://schemas.microsoft.com/office/drawing/2014/main" id="{7A7B2120-1039-11BC-2E2C-5E5991B5A91C}"/>
                      </a:ext>
                    </a:extLst>
                  </p14:cNvPr>
                  <p14:cNvContentPartPr/>
                  <p14:nvPr/>
                </p14:nvContentPartPr>
                <p14:xfrm>
                  <a:off x="1990792" y="2706899"/>
                  <a:ext cx="99720" cy="59040"/>
                </p14:xfrm>
              </p:contentPart>
            </mc:Choice>
            <mc:Fallback>
              <p:pic>
                <p:nvPicPr>
                  <p:cNvPr id="630" name="Pennanteckning 629">
                    <a:extLst>
                      <a:ext uri="{FF2B5EF4-FFF2-40B4-BE49-F238E27FC236}">
                        <a16:creationId xmlns:a16="http://schemas.microsoft.com/office/drawing/2014/main" id="{7A7B2120-1039-11BC-2E2C-5E5991B5A91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975312" y="2691779"/>
                    <a:ext cx="12996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31" name="Pennanteckning 630">
                    <a:extLst>
                      <a:ext uri="{FF2B5EF4-FFF2-40B4-BE49-F238E27FC236}">
                        <a16:creationId xmlns:a16="http://schemas.microsoft.com/office/drawing/2014/main" id="{94FC57D6-8BDE-B351-5370-E67014D45890}"/>
                      </a:ext>
                    </a:extLst>
                  </p14:cNvPr>
                  <p14:cNvContentPartPr/>
                  <p14:nvPr/>
                </p14:nvContentPartPr>
                <p14:xfrm>
                  <a:off x="2112112" y="2716979"/>
                  <a:ext cx="11160" cy="32760"/>
                </p14:xfrm>
              </p:contentPart>
            </mc:Choice>
            <mc:Fallback>
              <p:pic>
                <p:nvPicPr>
                  <p:cNvPr id="631" name="Pennanteckning 630">
                    <a:extLst>
                      <a:ext uri="{FF2B5EF4-FFF2-40B4-BE49-F238E27FC236}">
                        <a16:creationId xmlns:a16="http://schemas.microsoft.com/office/drawing/2014/main" id="{94FC57D6-8BDE-B351-5370-E67014D4589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096992" y="2701499"/>
                    <a:ext cx="4176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32" name="Pennanteckning 631">
                    <a:extLst>
                      <a:ext uri="{FF2B5EF4-FFF2-40B4-BE49-F238E27FC236}">
                        <a16:creationId xmlns:a16="http://schemas.microsoft.com/office/drawing/2014/main" id="{B08C05BC-9267-0E20-9035-F9417B04D296}"/>
                      </a:ext>
                    </a:extLst>
                  </p14:cNvPr>
                  <p14:cNvContentPartPr/>
                  <p14:nvPr/>
                </p14:nvContentPartPr>
                <p14:xfrm>
                  <a:off x="2147752" y="2624099"/>
                  <a:ext cx="11880" cy="10440"/>
                </p14:xfrm>
              </p:contentPart>
            </mc:Choice>
            <mc:Fallback>
              <p:pic>
                <p:nvPicPr>
                  <p:cNvPr id="632" name="Pennanteckning 631">
                    <a:extLst>
                      <a:ext uri="{FF2B5EF4-FFF2-40B4-BE49-F238E27FC236}">
                        <a16:creationId xmlns:a16="http://schemas.microsoft.com/office/drawing/2014/main" id="{B08C05BC-9267-0E20-9035-F9417B04D29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2132632" y="2608979"/>
                    <a:ext cx="4248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633" name="Pennanteckning 632">
                    <a:extLst>
                      <a:ext uri="{FF2B5EF4-FFF2-40B4-BE49-F238E27FC236}">
                        <a16:creationId xmlns:a16="http://schemas.microsoft.com/office/drawing/2014/main" id="{1DB80443-9D8E-A0CE-B9C3-56DD724F6EED}"/>
                      </a:ext>
                    </a:extLst>
                  </p14:cNvPr>
                  <p14:cNvContentPartPr/>
                  <p14:nvPr/>
                </p14:nvContentPartPr>
                <p14:xfrm>
                  <a:off x="2153512" y="2633459"/>
                  <a:ext cx="69120" cy="114120"/>
                </p14:xfrm>
              </p:contentPart>
            </mc:Choice>
            <mc:Fallback>
              <p:pic>
                <p:nvPicPr>
                  <p:cNvPr id="633" name="Pennanteckning 632">
                    <a:extLst>
                      <a:ext uri="{FF2B5EF4-FFF2-40B4-BE49-F238E27FC236}">
                        <a16:creationId xmlns:a16="http://schemas.microsoft.com/office/drawing/2014/main" id="{1DB80443-9D8E-A0CE-B9C3-56DD724F6EE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138392" y="2617979"/>
                    <a:ext cx="9936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637" name="Pennanteckning 636">
                    <a:extLst>
                      <a:ext uri="{FF2B5EF4-FFF2-40B4-BE49-F238E27FC236}">
                        <a16:creationId xmlns:a16="http://schemas.microsoft.com/office/drawing/2014/main" id="{0732FC60-1CFA-2842-4F7E-258CABF28917}"/>
                      </a:ext>
                    </a:extLst>
                  </p14:cNvPr>
                  <p14:cNvContentPartPr/>
                  <p14:nvPr/>
                </p14:nvContentPartPr>
                <p14:xfrm>
                  <a:off x="2298232" y="2670539"/>
                  <a:ext cx="97920" cy="53280"/>
                </p14:xfrm>
              </p:contentPart>
            </mc:Choice>
            <mc:Fallback>
              <p:pic>
                <p:nvPicPr>
                  <p:cNvPr id="637" name="Pennanteckning 636">
                    <a:extLst>
                      <a:ext uri="{FF2B5EF4-FFF2-40B4-BE49-F238E27FC236}">
                        <a16:creationId xmlns:a16="http://schemas.microsoft.com/office/drawing/2014/main" id="{0732FC60-1CFA-2842-4F7E-258CABF28917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283112" y="2655419"/>
                    <a:ext cx="12852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682" name="Pennanteckning 681">
                    <a:extLst>
                      <a:ext uri="{FF2B5EF4-FFF2-40B4-BE49-F238E27FC236}">
                        <a16:creationId xmlns:a16="http://schemas.microsoft.com/office/drawing/2014/main" id="{418651D2-FE8E-9D33-AA2C-DCE8AE2519CA}"/>
                      </a:ext>
                    </a:extLst>
                  </p14:cNvPr>
                  <p14:cNvContentPartPr/>
                  <p14:nvPr/>
                </p14:nvContentPartPr>
                <p14:xfrm>
                  <a:off x="2428912" y="2669099"/>
                  <a:ext cx="69840" cy="71640"/>
                </p14:xfrm>
              </p:contentPart>
            </mc:Choice>
            <mc:Fallback>
              <p:pic>
                <p:nvPicPr>
                  <p:cNvPr id="682" name="Pennanteckning 681">
                    <a:extLst>
                      <a:ext uri="{FF2B5EF4-FFF2-40B4-BE49-F238E27FC236}">
                        <a16:creationId xmlns:a16="http://schemas.microsoft.com/office/drawing/2014/main" id="{418651D2-FE8E-9D33-AA2C-DCE8AE2519CA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413792" y="2653619"/>
                    <a:ext cx="1004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683" name="Pennanteckning 682">
                    <a:extLst>
                      <a:ext uri="{FF2B5EF4-FFF2-40B4-BE49-F238E27FC236}">
                        <a16:creationId xmlns:a16="http://schemas.microsoft.com/office/drawing/2014/main" id="{F6507877-ACDE-52D1-CE87-EFFC6223945D}"/>
                      </a:ext>
                    </a:extLst>
                  </p14:cNvPr>
                  <p14:cNvContentPartPr/>
                  <p14:nvPr/>
                </p14:nvContentPartPr>
                <p14:xfrm>
                  <a:off x="2609992" y="2559659"/>
                  <a:ext cx="8280" cy="141120"/>
                </p14:xfrm>
              </p:contentPart>
            </mc:Choice>
            <mc:Fallback>
              <p:pic>
                <p:nvPicPr>
                  <p:cNvPr id="683" name="Pennanteckning 682">
                    <a:extLst>
                      <a:ext uri="{FF2B5EF4-FFF2-40B4-BE49-F238E27FC236}">
                        <a16:creationId xmlns:a16="http://schemas.microsoft.com/office/drawing/2014/main" id="{F6507877-ACDE-52D1-CE87-EFFC6223945D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594872" y="2544539"/>
                    <a:ext cx="3852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684" name="Pennanteckning 683">
                    <a:extLst>
                      <a:ext uri="{FF2B5EF4-FFF2-40B4-BE49-F238E27FC236}">
                        <a16:creationId xmlns:a16="http://schemas.microsoft.com/office/drawing/2014/main" id="{40C012E0-F312-1DCC-D05C-D255805C4DF4}"/>
                      </a:ext>
                    </a:extLst>
                  </p14:cNvPr>
                  <p14:cNvContentPartPr/>
                  <p14:nvPr/>
                </p14:nvContentPartPr>
                <p14:xfrm>
                  <a:off x="2676952" y="2669099"/>
                  <a:ext cx="3600" cy="11880"/>
                </p14:xfrm>
              </p:contentPart>
            </mc:Choice>
            <mc:Fallback>
              <p:pic>
                <p:nvPicPr>
                  <p:cNvPr id="684" name="Pennanteckning 683">
                    <a:extLst>
                      <a:ext uri="{FF2B5EF4-FFF2-40B4-BE49-F238E27FC236}">
                        <a16:creationId xmlns:a16="http://schemas.microsoft.com/office/drawing/2014/main" id="{40C012E0-F312-1DCC-D05C-D255805C4DF4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661832" y="2653619"/>
                    <a:ext cx="3420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685" name="Pennanteckning 684">
                    <a:extLst>
                      <a:ext uri="{FF2B5EF4-FFF2-40B4-BE49-F238E27FC236}">
                        <a16:creationId xmlns:a16="http://schemas.microsoft.com/office/drawing/2014/main" id="{5A6D7357-9A73-D072-4A02-95C6359D90A3}"/>
                      </a:ext>
                    </a:extLst>
                  </p14:cNvPr>
                  <p14:cNvContentPartPr/>
                  <p14:nvPr/>
                </p14:nvContentPartPr>
                <p14:xfrm>
                  <a:off x="2707552" y="2592779"/>
                  <a:ext cx="360" cy="360"/>
                </p14:xfrm>
              </p:contentPart>
            </mc:Choice>
            <mc:Fallback>
              <p:pic>
                <p:nvPicPr>
                  <p:cNvPr id="685" name="Pennanteckning 684">
                    <a:extLst>
                      <a:ext uri="{FF2B5EF4-FFF2-40B4-BE49-F238E27FC236}">
                        <a16:creationId xmlns:a16="http://schemas.microsoft.com/office/drawing/2014/main" id="{5A6D7357-9A73-D072-4A02-95C6359D90A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692432" y="257765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686" name="Pennanteckning 685">
                    <a:extLst>
                      <a:ext uri="{FF2B5EF4-FFF2-40B4-BE49-F238E27FC236}">
                        <a16:creationId xmlns:a16="http://schemas.microsoft.com/office/drawing/2014/main" id="{0FB84BFB-7AF4-3C33-8F9F-91D485097924}"/>
                      </a:ext>
                    </a:extLst>
                  </p14:cNvPr>
                  <p14:cNvContentPartPr/>
                  <p14:nvPr/>
                </p14:nvContentPartPr>
                <p14:xfrm>
                  <a:off x="2762272" y="2648219"/>
                  <a:ext cx="78120" cy="130320"/>
                </p14:xfrm>
              </p:contentPart>
            </mc:Choice>
            <mc:Fallback>
              <p:pic>
                <p:nvPicPr>
                  <p:cNvPr id="686" name="Pennanteckning 685">
                    <a:extLst>
                      <a:ext uri="{FF2B5EF4-FFF2-40B4-BE49-F238E27FC236}">
                        <a16:creationId xmlns:a16="http://schemas.microsoft.com/office/drawing/2014/main" id="{0FB84BFB-7AF4-3C33-8F9F-91D48509792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747152" y="2633099"/>
                    <a:ext cx="10872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737" name="Pennanteckning 736">
                    <a:extLst>
                      <a:ext uri="{FF2B5EF4-FFF2-40B4-BE49-F238E27FC236}">
                        <a16:creationId xmlns:a16="http://schemas.microsoft.com/office/drawing/2014/main" id="{C2FDF780-E8BA-BE36-E6DE-91CEE16752D5}"/>
                      </a:ext>
                    </a:extLst>
                  </p14:cNvPr>
                  <p14:cNvContentPartPr/>
                  <p14:nvPr/>
                </p14:nvContentPartPr>
                <p14:xfrm>
                  <a:off x="2795392" y="2702939"/>
                  <a:ext cx="106920" cy="1080"/>
                </p14:xfrm>
              </p:contentPart>
            </mc:Choice>
            <mc:Fallback>
              <p:pic>
                <p:nvPicPr>
                  <p:cNvPr id="737" name="Pennanteckning 736">
                    <a:extLst>
                      <a:ext uri="{FF2B5EF4-FFF2-40B4-BE49-F238E27FC236}">
                        <a16:creationId xmlns:a16="http://schemas.microsoft.com/office/drawing/2014/main" id="{C2FDF780-E8BA-BE36-E6DE-91CEE16752D5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780272" y="2687459"/>
                    <a:ext cx="1375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756" name="Pennanteckning 755">
                    <a:extLst>
                      <a:ext uri="{FF2B5EF4-FFF2-40B4-BE49-F238E27FC236}">
                        <a16:creationId xmlns:a16="http://schemas.microsoft.com/office/drawing/2014/main" id="{AB369320-1DFF-46F6-1371-23B2BAE47DC7}"/>
                      </a:ext>
                    </a:extLst>
                  </p14:cNvPr>
                  <p14:cNvContentPartPr/>
                  <p14:nvPr/>
                </p14:nvContentPartPr>
                <p14:xfrm>
                  <a:off x="2936872" y="2620139"/>
                  <a:ext cx="117000" cy="163440"/>
                </p14:xfrm>
              </p:contentPart>
            </mc:Choice>
            <mc:Fallback>
              <p:pic>
                <p:nvPicPr>
                  <p:cNvPr id="756" name="Pennanteckning 755">
                    <a:extLst>
                      <a:ext uri="{FF2B5EF4-FFF2-40B4-BE49-F238E27FC236}">
                        <a16:creationId xmlns:a16="http://schemas.microsoft.com/office/drawing/2014/main" id="{AB369320-1DFF-46F6-1371-23B2BAE47DC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921392" y="2605019"/>
                    <a:ext cx="147600" cy="193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91" name="Grupp 1290">
            <a:extLst>
              <a:ext uri="{FF2B5EF4-FFF2-40B4-BE49-F238E27FC236}">
                <a16:creationId xmlns:a16="http://schemas.microsoft.com/office/drawing/2014/main" id="{BFA0BE4C-C7BB-02D5-1939-213D1B3F02D9}"/>
              </a:ext>
            </a:extLst>
          </p:cNvPr>
          <p:cNvGrpSpPr/>
          <p:nvPr/>
        </p:nvGrpSpPr>
        <p:grpSpPr>
          <a:xfrm>
            <a:off x="1053712" y="2982299"/>
            <a:ext cx="2507040" cy="275040"/>
            <a:chOff x="1053712" y="2982299"/>
            <a:chExt cx="250704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96" name="Pennanteckning 795">
                  <a:extLst>
                    <a:ext uri="{FF2B5EF4-FFF2-40B4-BE49-F238E27FC236}">
                      <a16:creationId xmlns:a16="http://schemas.microsoft.com/office/drawing/2014/main" id="{40B85EC3-17B1-ED82-3EA9-31518C140137}"/>
                    </a:ext>
                  </a:extLst>
                </p14:cNvPr>
                <p14:cNvContentPartPr/>
                <p14:nvPr/>
              </p14:nvContentPartPr>
              <p14:xfrm>
                <a:off x="1053712" y="3105419"/>
                <a:ext cx="105480" cy="12600"/>
              </p14:xfrm>
            </p:contentPart>
          </mc:Choice>
          <mc:Fallback>
            <p:pic>
              <p:nvPicPr>
                <p:cNvPr id="796" name="Pennanteckning 795">
                  <a:extLst>
                    <a:ext uri="{FF2B5EF4-FFF2-40B4-BE49-F238E27FC236}">
                      <a16:creationId xmlns:a16="http://schemas.microsoft.com/office/drawing/2014/main" id="{40B85EC3-17B1-ED82-3EA9-31518C14013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592" y="3090299"/>
                  <a:ext cx="135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7" name="Pennanteckning 796">
                  <a:extLst>
                    <a:ext uri="{FF2B5EF4-FFF2-40B4-BE49-F238E27FC236}">
                      <a16:creationId xmlns:a16="http://schemas.microsoft.com/office/drawing/2014/main" id="{B25255CE-D206-1E3C-E473-FA1B160CCD7F}"/>
                    </a:ext>
                  </a:extLst>
                </p14:cNvPr>
                <p14:cNvContentPartPr/>
                <p14:nvPr/>
              </p14:nvContentPartPr>
              <p14:xfrm>
                <a:off x="1095112" y="3064379"/>
                <a:ext cx="36720" cy="100440"/>
              </p14:xfrm>
            </p:contentPart>
          </mc:Choice>
          <mc:Fallback>
            <p:pic>
              <p:nvPicPr>
                <p:cNvPr id="797" name="Pennanteckning 796">
                  <a:extLst>
                    <a:ext uri="{FF2B5EF4-FFF2-40B4-BE49-F238E27FC236}">
                      <a16:creationId xmlns:a16="http://schemas.microsoft.com/office/drawing/2014/main" id="{B25255CE-D206-1E3C-E473-FA1B160CCD7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9632" y="3048899"/>
                  <a:ext cx="6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98" name="Pennanteckning 797">
                  <a:extLst>
                    <a:ext uri="{FF2B5EF4-FFF2-40B4-BE49-F238E27FC236}">
                      <a16:creationId xmlns:a16="http://schemas.microsoft.com/office/drawing/2014/main" id="{34DF3CB6-46AA-D455-3FDF-83D2979E1AE3}"/>
                    </a:ext>
                  </a:extLst>
                </p14:cNvPr>
                <p14:cNvContentPartPr/>
                <p14:nvPr/>
              </p14:nvContentPartPr>
              <p14:xfrm>
                <a:off x="1393552" y="3106499"/>
                <a:ext cx="128520" cy="59760"/>
              </p14:xfrm>
            </p:contentPart>
          </mc:Choice>
          <mc:Fallback>
            <p:pic>
              <p:nvPicPr>
                <p:cNvPr id="798" name="Pennanteckning 797">
                  <a:extLst>
                    <a:ext uri="{FF2B5EF4-FFF2-40B4-BE49-F238E27FC236}">
                      <a16:creationId xmlns:a16="http://schemas.microsoft.com/office/drawing/2014/main" id="{34DF3CB6-46AA-D455-3FDF-83D2979E1A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78432" y="3091019"/>
                  <a:ext cx="159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99" name="Pennanteckning 798">
                  <a:extLst>
                    <a:ext uri="{FF2B5EF4-FFF2-40B4-BE49-F238E27FC236}">
                      <a16:creationId xmlns:a16="http://schemas.microsoft.com/office/drawing/2014/main" id="{59A8E446-4F6A-F1B4-3C5A-EE54A11CED60}"/>
                    </a:ext>
                  </a:extLst>
                </p14:cNvPr>
                <p14:cNvContentPartPr/>
                <p14:nvPr/>
              </p14:nvContentPartPr>
              <p14:xfrm>
                <a:off x="1580392" y="3069059"/>
                <a:ext cx="66600" cy="71640"/>
              </p14:xfrm>
            </p:contentPart>
          </mc:Choice>
          <mc:Fallback>
            <p:pic>
              <p:nvPicPr>
                <p:cNvPr id="799" name="Pennanteckning 798">
                  <a:extLst>
                    <a:ext uri="{FF2B5EF4-FFF2-40B4-BE49-F238E27FC236}">
                      <a16:creationId xmlns:a16="http://schemas.microsoft.com/office/drawing/2014/main" id="{59A8E446-4F6A-F1B4-3C5A-EE54A11CED6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65272" y="3053939"/>
                  <a:ext cx="96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00" name="Pennanteckning 799">
                  <a:extLst>
                    <a:ext uri="{FF2B5EF4-FFF2-40B4-BE49-F238E27FC236}">
                      <a16:creationId xmlns:a16="http://schemas.microsoft.com/office/drawing/2014/main" id="{40860B2C-ECE7-8C5B-6C40-9C9495CA3B28}"/>
                    </a:ext>
                  </a:extLst>
                </p14:cNvPr>
                <p14:cNvContentPartPr/>
                <p14:nvPr/>
              </p14:nvContentPartPr>
              <p14:xfrm>
                <a:off x="1832032" y="3116219"/>
                <a:ext cx="85680" cy="79560"/>
              </p14:xfrm>
            </p:contentPart>
          </mc:Choice>
          <mc:Fallback>
            <p:pic>
              <p:nvPicPr>
                <p:cNvPr id="800" name="Pennanteckning 799">
                  <a:extLst>
                    <a:ext uri="{FF2B5EF4-FFF2-40B4-BE49-F238E27FC236}">
                      <a16:creationId xmlns:a16="http://schemas.microsoft.com/office/drawing/2014/main" id="{40860B2C-ECE7-8C5B-6C40-9C9495CA3B2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16552" y="3101099"/>
                  <a:ext cx="115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1" name="Pennanteckning 800">
                  <a:extLst>
                    <a:ext uri="{FF2B5EF4-FFF2-40B4-BE49-F238E27FC236}">
                      <a16:creationId xmlns:a16="http://schemas.microsoft.com/office/drawing/2014/main" id="{08171F72-EC68-CEE5-B2DA-EE4F3E784291}"/>
                    </a:ext>
                  </a:extLst>
                </p14:cNvPr>
                <p14:cNvContentPartPr/>
                <p14:nvPr/>
              </p14:nvContentPartPr>
              <p14:xfrm>
                <a:off x="1992232" y="3121979"/>
                <a:ext cx="87840" cy="83160"/>
              </p14:xfrm>
            </p:contentPart>
          </mc:Choice>
          <mc:Fallback>
            <p:pic>
              <p:nvPicPr>
                <p:cNvPr id="801" name="Pennanteckning 800">
                  <a:extLst>
                    <a:ext uri="{FF2B5EF4-FFF2-40B4-BE49-F238E27FC236}">
                      <a16:creationId xmlns:a16="http://schemas.microsoft.com/office/drawing/2014/main" id="{08171F72-EC68-CEE5-B2DA-EE4F3E78429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77112" y="3106859"/>
                  <a:ext cx="118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2" name="Pennanteckning 801">
                  <a:extLst>
                    <a:ext uri="{FF2B5EF4-FFF2-40B4-BE49-F238E27FC236}">
                      <a16:creationId xmlns:a16="http://schemas.microsoft.com/office/drawing/2014/main" id="{D5266575-8C01-25CB-5F30-2C0B327B5598}"/>
                    </a:ext>
                  </a:extLst>
                </p14:cNvPr>
                <p14:cNvContentPartPr/>
                <p14:nvPr/>
              </p14:nvContentPartPr>
              <p14:xfrm>
                <a:off x="2133712" y="3119819"/>
                <a:ext cx="83880" cy="102240"/>
              </p14:xfrm>
            </p:contentPart>
          </mc:Choice>
          <mc:Fallback>
            <p:pic>
              <p:nvPicPr>
                <p:cNvPr id="802" name="Pennanteckning 801">
                  <a:extLst>
                    <a:ext uri="{FF2B5EF4-FFF2-40B4-BE49-F238E27FC236}">
                      <a16:creationId xmlns:a16="http://schemas.microsoft.com/office/drawing/2014/main" id="{D5266575-8C01-25CB-5F30-2C0B327B559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18592" y="3104339"/>
                  <a:ext cx="114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3" name="Pennanteckning 802">
                  <a:extLst>
                    <a:ext uri="{FF2B5EF4-FFF2-40B4-BE49-F238E27FC236}">
                      <a16:creationId xmlns:a16="http://schemas.microsoft.com/office/drawing/2014/main" id="{62B4B24F-EA9F-AF7A-0B61-A1A9ACE3611C}"/>
                    </a:ext>
                  </a:extLst>
                </p14:cNvPr>
                <p14:cNvContentPartPr/>
                <p14:nvPr/>
              </p14:nvContentPartPr>
              <p14:xfrm>
                <a:off x="2288512" y="2982299"/>
                <a:ext cx="129240" cy="245880"/>
              </p14:xfrm>
            </p:contentPart>
          </mc:Choice>
          <mc:Fallback>
            <p:pic>
              <p:nvPicPr>
                <p:cNvPr id="803" name="Pennanteckning 802">
                  <a:extLst>
                    <a:ext uri="{FF2B5EF4-FFF2-40B4-BE49-F238E27FC236}">
                      <a16:creationId xmlns:a16="http://schemas.microsoft.com/office/drawing/2014/main" id="{62B4B24F-EA9F-AF7A-0B61-A1A9ACE361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73032" y="2967179"/>
                  <a:ext cx="159840" cy="276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19" name="Grupp 818">
              <a:extLst>
                <a:ext uri="{FF2B5EF4-FFF2-40B4-BE49-F238E27FC236}">
                  <a16:creationId xmlns:a16="http://schemas.microsoft.com/office/drawing/2014/main" id="{C3C69143-77B3-BB2D-3FED-78E4734A331C}"/>
                </a:ext>
              </a:extLst>
            </p:cNvPr>
            <p:cNvGrpSpPr/>
            <p:nvPr/>
          </p:nvGrpSpPr>
          <p:grpSpPr>
            <a:xfrm>
              <a:off x="2637352" y="3036299"/>
              <a:ext cx="191520" cy="217080"/>
              <a:chOff x="2637352" y="3036299"/>
              <a:chExt cx="191520" cy="217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810" name="Pennanteckning 809">
                    <a:extLst>
                      <a:ext uri="{FF2B5EF4-FFF2-40B4-BE49-F238E27FC236}">
                        <a16:creationId xmlns:a16="http://schemas.microsoft.com/office/drawing/2014/main" id="{7535D643-2A79-1929-3083-C85383B84065}"/>
                      </a:ext>
                    </a:extLst>
                  </p14:cNvPr>
                  <p14:cNvContentPartPr/>
                  <p14:nvPr/>
                </p14:nvContentPartPr>
                <p14:xfrm>
                  <a:off x="2648152" y="3036299"/>
                  <a:ext cx="52560" cy="217080"/>
                </p14:xfrm>
              </p:contentPart>
            </mc:Choice>
            <mc:Fallback>
              <p:pic>
                <p:nvPicPr>
                  <p:cNvPr id="810" name="Pennanteckning 809">
                    <a:extLst>
                      <a:ext uri="{FF2B5EF4-FFF2-40B4-BE49-F238E27FC236}">
                        <a16:creationId xmlns:a16="http://schemas.microsoft.com/office/drawing/2014/main" id="{7535D643-2A79-1929-3083-C85383B84065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633032" y="3020819"/>
                    <a:ext cx="8316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811" name="Pennanteckning 810">
                    <a:extLst>
                      <a:ext uri="{FF2B5EF4-FFF2-40B4-BE49-F238E27FC236}">
                        <a16:creationId xmlns:a16="http://schemas.microsoft.com/office/drawing/2014/main" id="{30606498-AC3B-6FFA-EB09-AD521444EA89}"/>
                      </a:ext>
                    </a:extLst>
                  </p14:cNvPr>
                  <p14:cNvContentPartPr/>
                  <p14:nvPr/>
                </p14:nvContentPartPr>
                <p14:xfrm>
                  <a:off x="2637352" y="3123059"/>
                  <a:ext cx="131040" cy="62280"/>
                </p14:xfrm>
              </p:contentPart>
            </mc:Choice>
            <mc:Fallback>
              <p:pic>
                <p:nvPicPr>
                  <p:cNvPr id="811" name="Pennanteckning 810">
                    <a:extLst>
                      <a:ext uri="{FF2B5EF4-FFF2-40B4-BE49-F238E27FC236}">
                        <a16:creationId xmlns:a16="http://schemas.microsoft.com/office/drawing/2014/main" id="{30606498-AC3B-6FFA-EB09-AD521444EA8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622232" y="3107579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812" name="Pennanteckning 811">
                    <a:extLst>
                      <a:ext uri="{FF2B5EF4-FFF2-40B4-BE49-F238E27FC236}">
                        <a16:creationId xmlns:a16="http://schemas.microsoft.com/office/drawing/2014/main" id="{10EE7AF9-48B5-5163-E0A5-9082A12962A6}"/>
                      </a:ext>
                    </a:extLst>
                  </p14:cNvPr>
                  <p14:cNvContentPartPr/>
                  <p14:nvPr/>
                </p14:nvContentPartPr>
                <p14:xfrm>
                  <a:off x="2779552" y="3120539"/>
                  <a:ext cx="49320" cy="73080"/>
                </p14:xfrm>
              </p:contentPart>
            </mc:Choice>
            <mc:Fallback>
              <p:pic>
                <p:nvPicPr>
                  <p:cNvPr id="812" name="Pennanteckning 811">
                    <a:extLst>
                      <a:ext uri="{FF2B5EF4-FFF2-40B4-BE49-F238E27FC236}">
                        <a16:creationId xmlns:a16="http://schemas.microsoft.com/office/drawing/2014/main" id="{10EE7AF9-48B5-5163-E0A5-9082A12962A6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764432" y="3105059"/>
                    <a:ext cx="79560" cy="103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8" name="Grupp 817">
              <a:extLst>
                <a:ext uri="{FF2B5EF4-FFF2-40B4-BE49-F238E27FC236}">
                  <a16:creationId xmlns:a16="http://schemas.microsoft.com/office/drawing/2014/main" id="{06BCC809-57EF-1A97-977A-D5BBCB8536BB}"/>
                </a:ext>
              </a:extLst>
            </p:cNvPr>
            <p:cNvGrpSpPr/>
            <p:nvPr/>
          </p:nvGrpSpPr>
          <p:grpSpPr>
            <a:xfrm>
              <a:off x="3026152" y="3106499"/>
              <a:ext cx="534600" cy="150840"/>
              <a:chOff x="3026152" y="3106499"/>
              <a:chExt cx="534600" cy="150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813" name="Pennanteckning 812">
                    <a:extLst>
                      <a:ext uri="{FF2B5EF4-FFF2-40B4-BE49-F238E27FC236}">
                        <a16:creationId xmlns:a16="http://schemas.microsoft.com/office/drawing/2014/main" id="{D97F593C-4C84-AFF2-F6DC-AAF7B8C7C078}"/>
                      </a:ext>
                    </a:extLst>
                  </p14:cNvPr>
                  <p14:cNvContentPartPr/>
                  <p14:nvPr/>
                </p14:nvContentPartPr>
                <p14:xfrm>
                  <a:off x="3026152" y="3126299"/>
                  <a:ext cx="65520" cy="129240"/>
                </p14:xfrm>
              </p:contentPart>
            </mc:Choice>
            <mc:Fallback>
              <p:pic>
                <p:nvPicPr>
                  <p:cNvPr id="813" name="Pennanteckning 812">
                    <a:extLst>
                      <a:ext uri="{FF2B5EF4-FFF2-40B4-BE49-F238E27FC236}">
                        <a16:creationId xmlns:a16="http://schemas.microsoft.com/office/drawing/2014/main" id="{D97F593C-4C84-AFF2-F6DC-AAF7B8C7C078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3010672" y="3111179"/>
                    <a:ext cx="9612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814" name="Pennanteckning 813">
                    <a:extLst>
                      <a:ext uri="{FF2B5EF4-FFF2-40B4-BE49-F238E27FC236}">
                        <a16:creationId xmlns:a16="http://schemas.microsoft.com/office/drawing/2014/main" id="{0F73C27F-D863-6418-741A-4DCF1BBACC9A}"/>
                      </a:ext>
                    </a:extLst>
                  </p14:cNvPr>
                  <p14:cNvContentPartPr/>
                  <p14:nvPr/>
                </p14:nvContentPartPr>
                <p14:xfrm>
                  <a:off x="3171592" y="3163379"/>
                  <a:ext cx="27720" cy="62280"/>
                </p14:xfrm>
              </p:contentPart>
            </mc:Choice>
            <mc:Fallback>
              <p:pic>
                <p:nvPicPr>
                  <p:cNvPr id="814" name="Pennanteckning 813">
                    <a:extLst>
                      <a:ext uri="{FF2B5EF4-FFF2-40B4-BE49-F238E27FC236}">
                        <a16:creationId xmlns:a16="http://schemas.microsoft.com/office/drawing/2014/main" id="{0F73C27F-D863-6418-741A-4DCF1BBACC9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3156472" y="3148259"/>
                    <a:ext cx="5832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815" name="Pennanteckning 814">
                    <a:extLst>
                      <a:ext uri="{FF2B5EF4-FFF2-40B4-BE49-F238E27FC236}">
                        <a16:creationId xmlns:a16="http://schemas.microsoft.com/office/drawing/2014/main" id="{DFE8A25A-EF82-2B51-DA4A-80CEF8584E0D}"/>
                      </a:ext>
                    </a:extLst>
                  </p14:cNvPr>
                  <p14:cNvContentPartPr/>
                  <p14:nvPr/>
                </p14:nvContentPartPr>
                <p14:xfrm>
                  <a:off x="3251152" y="3175979"/>
                  <a:ext cx="93960" cy="61560"/>
                </p14:xfrm>
              </p:contentPart>
            </mc:Choice>
            <mc:Fallback>
              <p:pic>
                <p:nvPicPr>
                  <p:cNvPr id="815" name="Pennanteckning 814">
                    <a:extLst>
                      <a:ext uri="{FF2B5EF4-FFF2-40B4-BE49-F238E27FC236}">
                        <a16:creationId xmlns:a16="http://schemas.microsoft.com/office/drawing/2014/main" id="{DFE8A25A-EF82-2B51-DA4A-80CEF8584E0D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3235672" y="3160499"/>
                    <a:ext cx="124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816" name="Pennanteckning 815">
                    <a:extLst>
                      <a:ext uri="{FF2B5EF4-FFF2-40B4-BE49-F238E27FC236}">
                        <a16:creationId xmlns:a16="http://schemas.microsoft.com/office/drawing/2014/main" id="{077AC71F-7AAA-7E12-2CA8-DD633457AA51}"/>
                      </a:ext>
                    </a:extLst>
                  </p14:cNvPr>
                  <p14:cNvContentPartPr/>
                  <p14:nvPr/>
                </p14:nvContentPartPr>
                <p14:xfrm>
                  <a:off x="3392272" y="3106499"/>
                  <a:ext cx="10440" cy="101160"/>
                </p14:xfrm>
              </p:contentPart>
            </mc:Choice>
            <mc:Fallback>
              <p:pic>
                <p:nvPicPr>
                  <p:cNvPr id="816" name="Pennanteckning 815">
                    <a:extLst>
                      <a:ext uri="{FF2B5EF4-FFF2-40B4-BE49-F238E27FC236}">
                        <a16:creationId xmlns:a16="http://schemas.microsoft.com/office/drawing/2014/main" id="{077AC71F-7AAA-7E12-2CA8-DD633457AA51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3377152" y="3091019"/>
                    <a:ext cx="406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817" name="Pennanteckning 816">
                    <a:extLst>
                      <a:ext uri="{FF2B5EF4-FFF2-40B4-BE49-F238E27FC236}">
                        <a16:creationId xmlns:a16="http://schemas.microsoft.com/office/drawing/2014/main" id="{626825A4-2B50-0B19-A750-044B4858B150}"/>
                      </a:ext>
                    </a:extLst>
                  </p14:cNvPr>
                  <p14:cNvContentPartPr/>
                  <p14:nvPr/>
                </p14:nvContentPartPr>
                <p14:xfrm>
                  <a:off x="3446272" y="3124499"/>
                  <a:ext cx="114480" cy="132840"/>
                </p14:xfrm>
              </p:contentPart>
            </mc:Choice>
            <mc:Fallback>
              <p:pic>
                <p:nvPicPr>
                  <p:cNvPr id="817" name="Pennanteckning 816">
                    <a:extLst>
                      <a:ext uri="{FF2B5EF4-FFF2-40B4-BE49-F238E27FC236}">
                        <a16:creationId xmlns:a16="http://schemas.microsoft.com/office/drawing/2014/main" id="{626825A4-2B50-0B19-A750-044B4858B15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3430792" y="3109379"/>
                    <a:ext cx="14508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92" name="Grupp 1291">
            <a:extLst>
              <a:ext uri="{FF2B5EF4-FFF2-40B4-BE49-F238E27FC236}">
                <a16:creationId xmlns:a16="http://schemas.microsoft.com/office/drawing/2014/main" id="{13ECB281-A0B0-14D7-D74A-580EF73A86FD}"/>
              </a:ext>
            </a:extLst>
          </p:cNvPr>
          <p:cNvGrpSpPr/>
          <p:nvPr/>
        </p:nvGrpSpPr>
        <p:grpSpPr>
          <a:xfrm>
            <a:off x="1087552" y="3381899"/>
            <a:ext cx="2440080" cy="608040"/>
            <a:chOff x="1087552" y="3381899"/>
            <a:chExt cx="2440080" cy="608040"/>
          </a:xfrm>
        </p:grpSpPr>
        <p:grpSp>
          <p:nvGrpSpPr>
            <p:cNvPr id="839" name="Grupp 838">
              <a:extLst>
                <a:ext uri="{FF2B5EF4-FFF2-40B4-BE49-F238E27FC236}">
                  <a16:creationId xmlns:a16="http://schemas.microsoft.com/office/drawing/2014/main" id="{5E97A514-85C4-A5F8-0337-5E6998B9B8B7}"/>
                </a:ext>
              </a:extLst>
            </p:cNvPr>
            <p:cNvGrpSpPr/>
            <p:nvPr/>
          </p:nvGrpSpPr>
          <p:grpSpPr>
            <a:xfrm>
              <a:off x="1087552" y="3439499"/>
              <a:ext cx="78840" cy="112680"/>
              <a:chOff x="1087552" y="3439499"/>
              <a:chExt cx="78840" cy="112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820" name="Pennanteckning 819">
                    <a:extLst>
                      <a:ext uri="{FF2B5EF4-FFF2-40B4-BE49-F238E27FC236}">
                        <a16:creationId xmlns:a16="http://schemas.microsoft.com/office/drawing/2014/main" id="{2FD9A06B-E389-2440-BEE1-21CF396E5C27}"/>
                      </a:ext>
                    </a:extLst>
                  </p14:cNvPr>
                  <p14:cNvContentPartPr/>
                  <p14:nvPr/>
                </p14:nvContentPartPr>
                <p14:xfrm>
                  <a:off x="1087552" y="3479459"/>
                  <a:ext cx="78840" cy="14400"/>
                </p14:xfrm>
              </p:contentPart>
            </mc:Choice>
            <mc:Fallback>
              <p:pic>
                <p:nvPicPr>
                  <p:cNvPr id="820" name="Pennanteckning 819">
                    <a:extLst>
                      <a:ext uri="{FF2B5EF4-FFF2-40B4-BE49-F238E27FC236}">
                        <a16:creationId xmlns:a16="http://schemas.microsoft.com/office/drawing/2014/main" id="{2FD9A06B-E389-2440-BEE1-21CF396E5C27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072432" y="3463979"/>
                    <a:ext cx="10944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821" name="Pennanteckning 820">
                    <a:extLst>
                      <a:ext uri="{FF2B5EF4-FFF2-40B4-BE49-F238E27FC236}">
                        <a16:creationId xmlns:a16="http://schemas.microsoft.com/office/drawing/2014/main" id="{E477FE90-9984-A9EC-1E68-B8F292C03009}"/>
                      </a:ext>
                    </a:extLst>
                  </p14:cNvPr>
                  <p14:cNvContentPartPr/>
                  <p14:nvPr/>
                </p14:nvContentPartPr>
                <p14:xfrm>
                  <a:off x="1113112" y="3439499"/>
                  <a:ext cx="39240" cy="112680"/>
                </p14:xfrm>
              </p:contentPart>
            </mc:Choice>
            <mc:Fallback>
              <p:pic>
                <p:nvPicPr>
                  <p:cNvPr id="821" name="Pennanteckning 820">
                    <a:extLst>
                      <a:ext uri="{FF2B5EF4-FFF2-40B4-BE49-F238E27FC236}">
                        <a16:creationId xmlns:a16="http://schemas.microsoft.com/office/drawing/2014/main" id="{E477FE90-9984-A9EC-1E68-B8F292C03009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097992" y="3424379"/>
                    <a:ext cx="69840" cy="14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38" name="Grupp 837">
              <a:extLst>
                <a:ext uri="{FF2B5EF4-FFF2-40B4-BE49-F238E27FC236}">
                  <a16:creationId xmlns:a16="http://schemas.microsoft.com/office/drawing/2014/main" id="{530C0733-427D-1C36-1AF4-EE0F90E26CB4}"/>
                </a:ext>
              </a:extLst>
            </p:cNvPr>
            <p:cNvGrpSpPr/>
            <p:nvPr/>
          </p:nvGrpSpPr>
          <p:grpSpPr>
            <a:xfrm>
              <a:off x="1339192" y="3381899"/>
              <a:ext cx="712080" cy="266400"/>
              <a:chOff x="1339192" y="3381899"/>
              <a:chExt cx="712080" cy="26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822" name="Pennanteckning 821">
                    <a:extLst>
                      <a:ext uri="{FF2B5EF4-FFF2-40B4-BE49-F238E27FC236}">
                        <a16:creationId xmlns:a16="http://schemas.microsoft.com/office/drawing/2014/main" id="{5F73CA45-CFF7-97FF-5F43-6B81E74367AF}"/>
                      </a:ext>
                    </a:extLst>
                  </p14:cNvPr>
                  <p14:cNvContentPartPr/>
                  <p14:nvPr/>
                </p14:nvContentPartPr>
                <p14:xfrm>
                  <a:off x="1339192" y="3420779"/>
                  <a:ext cx="131760" cy="145800"/>
                </p14:xfrm>
              </p:contentPart>
            </mc:Choice>
            <mc:Fallback>
              <p:pic>
                <p:nvPicPr>
                  <p:cNvPr id="822" name="Pennanteckning 821">
                    <a:extLst>
                      <a:ext uri="{FF2B5EF4-FFF2-40B4-BE49-F238E27FC236}">
                        <a16:creationId xmlns:a16="http://schemas.microsoft.com/office/drawing/2014/main" id="{5F73CA45-CFF7-97FF-5F43-6B81E74367AF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323712" y="3405299"/>
                    <a:ext cx="16236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823" name="Pennanteckning 822">
                    <a:extLst>
                      <a:ext uri="{FF2B5EF4-FFF2-40B4-BE49-F238E27FC236}">
                        <a16:creationId xmlns:a16="http://schemas.microsoft.com/office/drawing/2014/main" id="{D71377CF-4069-4AAE-D467-38A16B6AF75C}"/>
                      </a:ext>
                    </a:extLst>
                  </p14:cNvPr>
                  <p14:cNvContentPartPr/>
                  <p14:nvPr/>
                </p14:nvContentPartPr>
                <p14:xfrm>
                  <a:off x="1506232" y="3498179"/>
                  <a:ext cx="75600" cy="60120"/>
                </p14:xfrm>
              </p:contentPart>
            </mc:Choice>
            <mc:Fallback>
              <p:pic>
                <p:nvPicPr>
                  <p:cNvPr id="823" name="Pennanteckning 822">
                    <a:extLst>
                      <a:ext uri="{FF2B5EF4-FFF2-40B4-BE49-F238E27FC236}">
                        <a16:creationId xmlns:a16="http://schemas.microsoft.com/office/drawing/2014/main" id="{D71377CF-4069-4AAE-D467-38A16B6AF75C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490752" y="3482699"/>
                    <a:ext cx="1062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824" name="Pennanteckning 823">
                    <a:extLst>
                      <a:ext uri="{FF2B5EF4-FFF2-40B4-BE49-F238E27FC236}">
                        <a16:creationId xmlns:a16="http://schemas.microsoft.com/office/drawing/2014/main" id="{7173EE3F-ADBC-24FA-7933-935A9F80AA30}"/>
                      </a:ext>
                    </a:extLst>
                  </p14:cNvPr>
                  <p14:cNvContentPartPr/>
                  <p14:nvPr/>
                </p14:nvContentPartPr>
                <p14:xfrm>
                  <a:off x="1598752" y="3529859"/>
                  <a:ext cx="74880" cy="15480"/>
                </p14:xfrm>
              </p:contentPart>
            </mc:Choice>
            <mc:Fallback>
              <p:pic>
                <p:nvPicPr>
                  <p:cNvPr id="824" name="Pennanteckning 823">
                    <a:extLst>
                      <a:ext uri="{FF2B5EF4-FFF2-40B4-BE49-F238E27FC236}">
                        <a16:creationId xmlns:a16="http://schemas.microsoft.com/office/drawing/2014/main" id="{7173EE3F-ADBC-24FA-7933-935A9F80AA30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583272" y="3514379"/>
                    <a:ext cx="10512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825" name="Pennanteckning 824">
                    <a:extLst>
                      <a:ext uri="{FF2B5EF4-FFF2-40B4-BE49-F238E27FC236}">
                        <a16:creationId xmlns:a16="http://schemas.microsoft.com/office/drawing/2014/main" id="{29423DF2-68B4-67A6-42DA-71BF8B8DAF34}"/>
                      </a:ext>
                    </a:extLst>
                  </p14:cNvPr>
                  <p14:cNvContentPartPr/>
                  <p14:nvPr/>
                </p14:nvContentPartPr>
                <p14:xfrm>
                  <a:off x="1721152" y="3381899"/>
                  <a:ext cx="79920" cy="180720"/>
                </p14:xfrm>
              </p:contentPart>
            </mc:Choice>
            <mc:Fallback>
              <p:pic>
                <p:nvPicPr>
                  <p:cNvPr id="825" name="Pennanteckning 824">
                    <a:extLst>
                      <a:ext uri="{FF2B5EF4-FFF2-40B4-BE49-F238E27FC236}">
                        <a16:creationId xmlns:a16="http://schemas.microsoft.com/office/drawing/2014/main" id="{29423DF2-68B4-67A6-42DA-71BF8B8DAF34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705672" y="3366419"/>
                    <a:ext cx="11016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826" name="Pennanteckning 825">
                    <a:extLst>
                      <a:ext uri="{FF2B5EF4-FFF2-40B4-BE49-F238E27FC236}">
                        <a16:creationId xmlns:a16="http://schemas.microsoft.com/office/drawing/2014/main" id="{A906CCAC-3F8E-68E3-13AB-8E6DF28AD3AA}"/>
                      </a:ext>
                    </a:extLst>
                  </p14:cNvPr>
                  <p14:cNvContentPartPr/>
                  <p14:nvPr/>
                </p14:nvContentPartPr>
                <p14:xfrm>
                  <a:off x="1892152" y="3418259"/>
                  <a:ext cx="17640" cy="183960"/>
                </p14:xfrm>
              </p:contentPart>
            </mc:Choice>
            <mc:Fallback>
              <p:pic>
                <p:nvPicPr>
                  <p:cNvPr id="826" name="Pennanteckning 825">
                    <a:extLst>
                      <a:ext uri="{FF2B5EF4-FFF2-40B4-BE49-F238E27FC236}">
                        <a16:creationId xmlns:a16="http://schemas.microsoft.com/office/drawing/2014/main" id="{A906CCAC-3F8E-68E3-13AB-8E6DF28AD3AA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877032" y="3402779"/>
                    <a:ext cx="4824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827" name="Pennanteckning 826">
                    <a:extLst>
                      <a:ext uri="{FF2B5EF4-FFF2-40B4-BE49-F238E27FC236}">
                        <a16:creationId xmlns:a16="http://schemas.microsoft.com/office/drawing/2014/main" id="{07C94903-116B-7474-75BE-EE0983152595}"/>
                      </a:ext>
                    </a:extLst>
                  </p14:cNvPr>
                  <p14:cNvContentPartPr/>
                  <p14:nvPr/>
                </p14:nvContentPartPr>
                <p14:xfrm>
                  <a:off x="1936792" y="3478739"/>
                  <a:ext cx="114480" cy="169560"/>
                </p14:xfrm>
              </p:contentPart>
            </mc:Choice>
            <mc:Fallback>
              <p:pic>
                <p:nvPicPr>
                  <p:cNvPr id="827" name="Pennanteckning 826">
                    <a:extLst>
                      <a:ext uri="{FF2B5EF4-FFF2-40B4-BE49-F238E27FC236}">
                        <a16:creationId xmlns:a16="http://schemas.microsoft.com/office/drawing/2014/main" id="{07C94903-116B-7474-75BE-EE0983152595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921672" y="3463619"/>
                    <a:ext cx="145080" cy="20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37" name="Grupp 836">
              <a:extLst>
                <a:ext uri="{FF2B5EF4-FFF2-40B4-BE49-F238E27FC236}">
                  <a16:creationId xmlns:a16="http://schemas.microsoft.com/office/drawing/2014/main" id="{C76A4BEF-F415-30E9-6C0F-B9EC85387BAE}"/>
                </a:ext>
              </a:extLst>
            </p:cNvPr>
            <p:cNvGrpSpPr/>
            <p:nvPr/>
          </p:nvGrpSpPr>
          <p:grpSpPr>
            <a:xfrm>
              <a:off x="2273392" y="3483419"/>
              <a:ext cx="1254240" cy="297360"/>
              <a:chOff x="2273392" y="3483419"/>
              <a:chExt cx="1254240" cy="297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828" name="Pennanteckning 827">
                    <a:extLst>
                      <a:ext uri="{FF2B5EF4-FFF2-40B4-BE49-F238E27FC236}">
                        <a16:creationId xmlns:a16="http://schemas.microsoft.com/office/drawing/2014/main" id="{F79031D8-7697-57CB-9812-8760B992ACEB}"/>
                      </a:ext>
                    </a:extLst>
                  </p14:cNvPr>
                  <p14:cNvContentPartPr/>
                  <p14:nvPr/>
                </p14:nvContentPartPr>
                <p14:xfrm>
                  <a:off x="2273392" y="3508259"/>
                  <a:ext cx="61560" cy="272520"/>
                </p14:xfrm>
              </p:contentPart>
            </mc:Choice>
            <mc:Fallback>
              <p:pic>
                <p:nvPicPr>
                  <p:cNvPr id="828" name="Pennanteckning 827">
                    <a:extLst>
                      <a:ext uri="{FF2B5EF4-FFF2-40B4-BE49-F238E27FC236}">
                        <a16:creationId xmlns:a16="http://schemas.microsoft.com/office/drawing/2014/main" id="{F79031D8-7697-57CB-9812-8760B992ACEB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258272" y="3492779"/>
                    <a:ext cx="92160" cy="30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829" name="Pennanteckning 828">
                    <a:extLst>
                      <a:ext uri="{FF2B5EF4-FFF2-40B4-BE49-F238E27FC236}">
                        <a16:creationId xmlns:a16="http://schemas.microsoft.com/office/drawing/2014/main" id="{F11BBC63-51DC-CF28-A03B-78A4C8AEAC17}"/>
                      </a:ext>
                    </a:extLst>
                  </p14:cNvPr>
                  <p14:cNvContentPartPr/>
                  <p14:nvPr/>
                </p14:nvContentPartPr>
                <p14:xfrm>
                  <a:off x="2312272" y="3647219"/>
                  <a:ext cx="92880" cy="28440"/>
                </p14:xfrm>
              </p:contentPart>
            </mc:Choice>
            <mc:Fallback>
              <p:pic>
                <p:nvPicPr>
                  <p:cNvPr id="829" name="Pennanteckning 828">
                    <a:extLst>
                      <a:ext uri="{FF2B5EF4-FFF2-40B4-BE49-F238E27FC236}">
                        <a16:creationId xmlns:a16="http://schemas.microsoft.com/office/drawing/2014/main" id="{F11BBC63-51DC-CF28-A03B-78A4C8AEAC17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297152" y="3632099"/>
                    <a:ext cx="1234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830" name="Pennanteckning 829">
                    <a:extLst>
                      <a:ext uri="{FF2B5EF4-FFF2-40B4-BE49-F238E27FC236}">
                        <a16:creationId xmlns:a16="http://schemas.microsoft.com/office/drawing/2014/main" id="{50313D44-4BC6-F177-5761-8C6636B55DE9}"/>
                      </a:ext>
                    </a:extLst>
                  </p14:cNvPr>
                  <p14:cNvContentPartPr/>
                  <p14:nvPr/>
                </p14:nvContentPartPr>
                <p14:xfrm>
                  <a:off x="2467792" y="3578459"/>
                  <a:ext cx="112680" cy="73080"/>
                </p14:xfrm>
              </p:contentPart>
            </mc:Choice>
            <mc:Fallback>
              <p:pic>
                <p:nvPicPr>
                  <p:cNvPr id="830" name="Pennanteckning 829">
                    <a:extLst>
                      <a:ext uri="{FF2B5EF4-FFF2-40B4-BE49-F238E27FC236}">
                        <a16:creationId xmlns:a16="http://schemas.microsoft.com/office/drawing/2014/main" id="{50313D44-4BC6-F177-5761-8C6636B55DE9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452672" y="3563339"/>
                    <a:ext cx="14328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831" name="Pennanteckning 830">
                    <a:extLst>
                      <a:ext uri="{FF2B5EF4-FFF2-40B4-BE49-F238E27FC236}">
                        <a16:creationId xmlns:a16="http://schemas.microsoft.com/office/drawing/2014/main" id="{0F267313-C1E1-DF77-D310-5E162F6A93E4}"/>
                      </a:ext>
                    </a:extLst>
                  </p14:cNvPr>
                  <p14:cNvContentPartPr/>
                  <p14:nvPr/>
                </p14:nvContentPartPr>
                <p14:xfrm>
                  <a:off x="2625112" y="3585659"/>
                  <a:ext cx="67320" cy="52560"/>
                </p14:xfrm>
              </p:contentPart>
            </mc:Choice>
            <mc:Fallback>
              <p:pic>
                <p:nvPicPr>
                  <p:cNvPr id="831" name="Pennanteckning 830">
                    <a:extLst>
                      <a:ext uri="{FF2B5EF4-FFF2-40B4-BE49-F238E27FC236}">
                        <a16:creationId xmlns:a16="http://schemas.microsoft.com/office/drawing/2014/main" id="{0F267313-C1E1-DF77-D310-5E162F6A93E4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609632" y="3570539"/>
                    <a:ext cx="979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438" name="Pennanteckning 437">
                    <a:extLst>
                      <a:ext uri="{FF2B5EF4-FFF2-40B4-BE49-F238E27FC236}">
                        <a16:creationId xmlns:a16="http://schemas.microsoft.com/office/drawing/2014/main" id="{80666FA2-C774-ACCB-D69C-0BBFE38A4DED}"/>
                      </a:ext>
                    </a:extLst>
                  </p14:cNvPr>
                  <p14:cNvContentPartPr/>
                  <p14:nvPr/>
                </p14:nvContentPartPr>
                <p14:xfrm>
                  <a:off x="2774512" y="3488459"/>
                  <a:ext cx="23400" cy="136800"/>
                </p14:xfrm>
              </p:contentPart>
            </mc:Choice>
            <mc:Fallback>
              <p:pic>
                <p:nvPicPr>
                  <p:cNvPr id="438" name="Pennanteckning 437">
                    <a:extLst>
                      <a:ext uri="{FF2B5EF4-FFF2-40B4-BE49-F238E27FC236}">
                        <a16:creationId xmlns:a16="http://schemas.microsoft.com/office/drawing/2014/main" id="{80666FA2-C774-ACCB-D69C-0BBFE38A4DED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759392" y="3473339"/>
                    <a:ext cx="540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439" name="Pennanteckning 438">
                    <a:extLst>
                      <a:ext uri="{FF2B5EF4-FFF2-40B4-BE49-F238E27FC236}">
                        <a16:creationId xmlns:a16="http://schemas.microsoft.com/office/drawing/2014/main" id="{7B010D74-9044-0A2D-F8B7-90ADC55B4F9F}"/>
                      </a:ext>
                    </a:extLst>
                  </p14:cNvPr>
                  <p14:cNvContentPartPr/>
                  <p14:nvPr/>
                </p14:nvContentPartPr>
                <p14:xfrm>
                  <a:off x="2851552" y="3584579"/>
                  <a:ext cx="11160" cy="60840"/>
                </p14:xfrm>
              </p:contentPart>
            </mc:Choice>
            <mc:Fallback>
              <p:pic>
                <p:nvPicPr>
                  <p:cNvPr id="439" name="Pennanteckning 438">
                    <a:extLst>
                      <a:ext uri="{FF2B5EF4-FFF2-40B4-BE49-F238E27FC236}">
                        <a16:creationId xmlns:a16="http://schemas.microsoft.com/office/drawing/2014/main" id="{7B010D74-9044-0A2D-F8B7-90ADC55B4F9F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2836432" y="3569099"/>
                    <a:ext cx="4140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832" name="Pennanteckning 831">
                    <a:extLst>
                      <a:ext uri="{FF2B5EF4-FFF2-40B4-BE49-F238E27FC236}">
                        <a16:creationId xmlns:a16="http://schemas.microsoft.com/office/drawing/2014/main" id="{EB058877-25FA-7FA3-939F-2C2C9C7EF633}"/>
                      </a:ext>
                    </a:extLst>
                  </p14:cNvPr>
                  <p14:cNvContentPartPr/>
                  <p14:nvPr/>
                </p14:nvContentPartPr>
                <p14:xfrm>
                  <a:off x="2898712" y="3484139"/>
                  <a:ext cx="34200" cy="24480"/>
                </p14:xfrm>
              </p:contentPart>
            </mc:Choice>
            <mc:Fallback>
              <p:pic>
                <p:nvPicPr>
                  <p:cNvPr id="832" name="Pennanteckning 831">
                    <a:extLst>
                      <a:ext uri="{FF2B5EF4-FFF2-40B4-BE49-F238E27FC236}">
                        <a16:creationId xmlns:a16="http://schemas.microsoft.com/office/drawing/2014/main" id="{EB058877-25FA-7FA3-939F-2C2C9C7EF633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2883592" y="3469019"/>
                    <a:ext cx="648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833" name="Pennanteckning 832">
                    <a:extLst>
                      <a:ext uri="{FF2B5EF4-FFF2-40B4-BE49-F238E27FC236}">
                        <a16:creationId xmlns:a16="http://schemas.microsoft.com/office/drawing/2014/main" id="{3370BC6D-F631-38A2-77C0-52AE713A8BB1}"/>
                      </a:ext>
                    </a:extLst>
                  </p14:cNvPr>
                  <p14:cNvContentPartPr/>
                  <p14:nvPr/>
                </p14:nvContentPartPr>
                <p14:xfrm>
                  <a:off x="2960632" y="3493499"/>
                  <a:ext cx="11160" cy="155160"/>
                </p14:xfrm>
              </p:contentPart>
            </mc:Choice>
            <mc:Fallback>
              <p:pic>
                <p:nvPicPr>
                  <p:cNvPr id="833" name="Pennanteckning 832">
                    <a:extLst>
                      <a:ext uri="{FF2B5EF4-FFF2-40B4-BE49-F238E27FC236}">
                        <a16:creationId xmlns:a16="http://schemas.microsoft.com/office/drawing/2014/main" id="{3370BC6D-F631-38A2-77C0-52AE713A8BB1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945512" y="3478019"/>
                    <a:ext cx="4176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834" name="Pennanteckning 833">
                    <a:extLst>
                      <a:ext uri="{FF2B5EF4-FFF2-40B4-BE49-F238E27FC236}">
                        <a16:creationId xmlns:a16="http://schemas.microsoft.com/office/drawing/2014/main" id="{D65A7F5D-A641-DA7B-C281-1F51F5CBD0B4}"/>
                      </a:ext>
                    </a:extLst>
                  </p14:cNvPr>
                  <p14:cNvContentPartPr/>
                  <p14:nvPr/>
                </p14:nvContentPartPr>
                <p14:xfrm>
                  <a:off x="2960632" y="3577739"/>
                  <a:ext cx="97920" cy="25920"/>
                </p14:xfrm>
              </p:contentPart>
            </mc:Choice>
            <mc:Fallback>
              <p:pic>
                <p:nvPicPr>
                  <p:cNvPr id="834" name="Pennanteckning 833">
                    <a:extLst>
                      <a:ext uri="{FF2B5EF4-FFF2-40B4-BE49-F238E27FC236}">
                        <a16:creationId xmlns:a16="http://schemas.microsoft.com/office/drawing/2014/main" id="{D65A7F5D-A641-DA7B-C281-1F51F5CBD0B4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2945512" y="3562619"/>
                    <a:ext cx="12852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835" name="Pennanteckning 834">
                    <a:extLst>
                      <a:ext uri="{FF2B5EF4-FFF2-40B4-BE49-F238E27FC236}">
                        <a16:creationId xmlns:a16="http://schemas.microsoft.com/office/drawing/2014/main" id="{9D416584-DE5D-D125-B491-A619E38CA9C0}"/>
                      </a:ext>
                    </a:extLst>
                  </p14:cNvPr>
                  <p14:cNvContentPartPr/>
                  <p14:nvPr/>
                </p14:nvContentPartPr>
                <p14:xfrm>
                  <a:off x="3063232" y="3577739"/>
                  <a:ext cx="99720" cy="51840"/>
                </p14:xfrm>
              </p:contentPart>
            </mc:Choice>
            <mc:Fallback>
              <p:pic>
                <p:nvPicPr>
                  <p:cNvPr id="835" name="Pennanteckning 834">
                    <a:extLst>
                      <a:ext uri="{FF2B5EF4-FFF2-40B4-BE49-F238E27FC236}">
                        <a16:creationId xmlns:a16="http://schemas.microsoft.com/office/drawing/2014/main" id="{9D416584-DE5D-D125-B491-A619E38CA9C0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048112" y="3562619"/>
                    <a:ext cx="12996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836" name="Pennanteckning 835">
                    <a:extLst>
                      <a:ext uri="{FF2B5EF4-FFF2-40B4-BE49-F238E27FC236}">
                        <a16:creationId xmlns:a16="http://schemas.microsoft.com/office/drawing/2014/main" id="{C7DD38D3-2018-2E9F-77DF-7C385E0ED432}"/>
                      </a:ext>
                    </a:extLst>
                  </p14:cNvPr>
                  <p14:cNvContentPartPr/>
                  <p14:nvPr/>
                </p14:nvContentPartPr>
                <p14:xfrm>
                  <a:off x="3175192" y="3483419"/>
                  <a:ext cx="352440" cy="200520"/>
                </p14:xfrm>
              </p:contentPart>
            </mc:Choice>
            <mc:Fallback>
              <p:pic>
                <p:nvPicPr>
                  <p:cNvPr id="836" name="Pennanteckning 835">
                    <a:extLst>
                      <a:ext uri="{FF2B5EF4-FFF2-40B4-BE49-F238E27FC236}">
                        <a16:creationId xmlns:a16="http://schemas.microsoft.com/office/drawing/2014/main" id="{C7DD38D3-2018-2E9F-77DF-7C385E0ED432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160072" y="3468299"/>
                    <a:ext cx="38268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5" name="Grupp 844">
              <a:extLst>
                <a:ext uri="{FF2B5EF4-FFF2-40B4-BE49-F238E27FC236}">
                  <a16:creationId xmlns:a16="http://schemas.microsoft.com/office/drawing/2014/main" id="{BE36C00D-C273-F0ED-F03F-F8CCE7610D8F}"/>
                </a:ext>
              </a:extLst>
            </p:cNvPr>
            <p:cNvGrpSpPr/>
            <p:nvPr/>
          </p:nvGrpSpPr>
          <p:grpSpPr>
            <a:xfrm>
              <a:off x="1382032" y="3786899"/>
              <a:ext cx="1085400" cy="203040"/>
              <a:chOff x="1382032" y="3786899"/>
              <a:chExt cx="1085400" cy="203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840" name="Pennanteckning 839">
                    <a:extLst>
                      <a:ext uri="{FF2B5EF4-FFF2-40B4-BE49-F238E27FC236}">
                        <a16:creationId xmlns:a16="http://schemas.microsoft.com/office/drawing/2014/main" id="{DD0016A4-909E-2770-2D12-C22A83054164}"/>
                      </a:ext>
                    </a:extLst>
                  </p14:cNvPr>
                  <p14:cNvContentPartPr/>
                  <p14:nvPr/>
                </p14:nvContentPartPr>
                <p14:xfrm>
                  <a:off x="1382032" y="3871499"/>
                  <a:ext cx="123480" cy="83880"/>
                </p14:xfrm>
              </p:contentPart>
            </mc:Choice>
            <mc:Fallback>
              <p:pic>
                <p:nvPicPr>
                  <p:cNvPr id="840" name="Pennanteckning 839">
                    <a:extLst>
                      <a:ext uri="{FF2B5EF4-FFF2-40B4-BE49-F238E27FC236}">
                        <a16:creationId xmlns:a16="http://schemas.microsoft.com/office/drawing/2014/main" id="{DD0016A4-909E-2770-2D12-C22A83054164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366912" y="3856019"/>
                    <a:ext cx="15408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841" name="Pennanteckning 840">
                    <a:extLst>
                      <a:ext uri="{FF2B5EF4-FFF2-40B4-BE49-F238E27FC236}">
                        <a16:creationId xmlns:a16="http://schemas.microsoft.com/office/drawing/2014/main" id="{B5485CD1-00FD-9016-3433-0F157C524328}"/>
                      </a:ext>
                    </a:extLst>
                  </p14:cNvPr>
                  <p14:cNvContentPartPr/>
                  <p14:nvPr/>
                </p14:nvContentPartPr>
                <p14:xfrm>
                  <a:off x="1554832" y="3881939"/>
                  <a:ext cx="251640" cy="63360"/>
                </p14:xfrm>
              </p:contentPart>
            </mc:Choice>
            <mc:Fallback>
              <p:pic>
                <p:nvPicPr>
                  <p:cNvPr id="841" name="Pennanteckning 840">
                    <a:extLst>
                      <a:ext uri="{FF2B5EF4-FFF2-40B4-BE49-F238E27FC236}">
                        <a16:creationId xmlns:a16="http://schemas.microsoft.com/office/drawing/2014/main" id="{B5485CD1-00FD-9016-3433-0F157C524328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539712" y="3866819"/>
                    <a:ext cx="28224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842" name="Pennanteckning 841">
                    <a:extLst>
                      <a:ext uri="{FF2B5EF4-FFF2-40B4-BE49-F238E27FC236}">
                        <a16:creationId xmlns:a16="http://schemas.microsoft.com/office/drawing/2014/main" id="{E7FD9A55-0E19-5119-24FE-34C253A4D2A3}"/>
                      </a:ext>
                    </a:extLst>
                  </p14:cNvPr>
                  <p14:cNvContentPartPr/>
                  <p14:nvPr/>
                </p14:nvContentPartPr>
                <p14:xfrm>
                  <a:off x="1807912" y="3823979"/>
                  <a:ext cx="57600" cy="37080"/>
                </p14:xfrm>
              </p:contentPart>
            </mc:Choice>
            <mc:Fallback>
              <p:pic>
                <p:nvPicPr>
                  <p:cNvPr id="842" name="Pennanteckning 841">
                    <a:extLst>
                      <a:ext uri="{FF2B5EF4-FFF2-40B4-BE49-F238E27FC236}">
                        <a16:creationId xmlns:a16="http://schemas.microsoft.com/office/drawing/2014/main" id="{E7FD9A55-0E19-5119-24FE-34C253A4D2A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792792" y="3808499"/>
                    <a:ext cx="878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843" name="Pennanteckning 842">
                    <a:extLst>
                      <a:ext uri="{FF2B5EF4-FFF2-40B4-BE49-F238E27FC236}">
                        <a16:creationId xmlns:a16="http://schemas.microsoft.com/office/drawing/2014/main" id="{87BC7A67-A703-CC3A-B72A-4B1138D3CA6B}"/>
                      </a:ext>
                    </a:extLst>
                  </p14:cNvPr>
                  <p14:cNvContentPartPr/>
                  <p14:nvPr/>
                </p14:nvContentPartPr>
                <p14:xfrm>
                  <a:off x="1893232" y="3787979"/>
                  <a:ext cx="255960" cy="163080"/>
                </p14:xfrm>
              </p:contentPart>
            </mc:Choice>
            <mc:Fallback>
              <p:pic>
                <p:nvPicPr>
                  <p:cNvPr id="843" name="Pennanteckning 842">
                    <a:extLst>
                      <a:ext uri="{FF2B5EF4-FFF2-40B4-BE49-F238E27FC236}">
                        <a16:creationId xmlns:a16="http://schemas.microsoft.com/office/drawing/2014/main" id="{87BC7A67-A703-CC3A-B72A-4B1138D3CA6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877752" y="3772499"/>
                    <a:ext cx="28620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844" name="Pennanteckning 843">
                    <a:extLst>
                      <a:ext uri="{FF2B5EF4-FFF2-40B4-BE49-F238E27FC236}">
                        <a16:creationId xmlns:a16="http://schemas.microsoft.com/office/drawing/2014/main" id="{09E7CB6D-C8B6-24F8-1501-B09047053F3C}"/>
                      </a:ext>
                    </a:extLst>
                  </p14:cNvPr>
                  <p14:cNvContentPartPr/>
                  <p14:nvPr/>
                </p14:nvContentPartPr>
                <p14:xfrm>
                  <a:off x="2243872" y="3786899"/>
                  <a:ext cx="223560" cy="203040"/>
                </p14:xfrm>
              </p:contentPart>
            </mc:Choice>
            <mc:Fallback>
              <p:pic>
                <p:nvPicPr>
                  <p:cNvPr id="844" name="Pennanteckning 843">
                    <a:extLst>
                      <a:ext uri="{FF2B5EF4-FFF2-40B4-BE49-F238E27FC236}">
                        <a16:creationId xmlns:a16="http://schemas.microsoft.com/office/drawing/2014/main" id="{09E7CB6D-C8B6-24F8-1501-B09047053F3C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2228392" y="3771779"/>
                    <a:ext cx="254160" cy="233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93" name="Grupp 1292">
            <a:extLst>
              <a:ext uri="{FF2B5EF4-FFF2-40B4-BE49-F238E27FC236}">
                <a16:creationId xmlns:a16="http://schemas.microsoft.com/office/drawing/2014/main" id="{5C3A93CE-4290-C345-04A9-FD62D0D51C97}"/>
              </a:ext>
            </a:extLst>
          </p:cNvPr>
          <p:cNvGrpSpPr/>
          <p:nvPr/>
        </p:nvGrpSpPr>
        <p:grpSpPr>
          <a:xfrm>
            <a:off x="1028872" y="4289099"/>
            <a:ext cx="2002320" cy="796680"/>
            <a:chOff x="1028872" y="4289099"/>
            <a:chExt cx="2002320" cy="79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46" name="Pennanteckning 845">
                  <a:extLst>
                    <a:ext uri="{FF2B5EF4-FFF2-40B4-BE49-F238E27FC236}">
                      <a16:creationId xmlns:a16="http://schemas.microsoft.com/office/drawing/2014/main" id="{BA80CB10-C88E-58E2-C24F-4DBCAA51BAB2}"/>
                    </a:ext>
                  </a:extLst>
                </p14:cNvPr>
                <p14:cNvContentPartPr/>
                <p14:nvPr/>
              </p14:nvContentPartPr>
              <p14:xfrm>
                <a:off x="1028872" y="4383419"/>
                <a:ext cx="100440" cy="18000"/>
              </p14:xfrm>
            </p:contentPart>
          </mc:Choice>
          <mc:Fallback>
            <p:pic>
              <p:nvPicPr>
                <p:cNvPr id="846" name="Pennanteckning 845">
                  <a:extLst>
                    <a:ext uri="{FF2B5EF4-FFF2-40B4-BE49-F238E27FC236}">
                      <a16:creationId xmlns:a16="http://schemas.microsoft.com/office/drawing/2014/main" id="{BA80CB10-C88E-58E2-C24F-4DBCAA51BAB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3752" y="4367939"/>
                  <a:ext cx="131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47" name="Pennanteckning 846">
                  <a:extLst>
                    <a:ext uri="{FF2B5EF4-FFF2-40B4-BE49-F238E27FC236}">
                      <a16:creationId xmlns:a16="http://schemas.microsoft.com/office/drawing/2014/main" id="{5BDA8864-28E1-556F-5833-3129E203BF22}"/>
                    </a:ext>
                  </a:extLst>
                </p14:cNvPr>
                <p14:cNvContentPartPr/>
                <p14:nvPr/>
              </p14:nvContentPartPr>
              <p14:xfrm>
                <a:off x="1353952" y="4293059"/>
                <a:ext cx="133560" cy="244440"/>
              </p14:xfrm>
            </p:contentPart>
          </mc:Choice>
          <mc:Fallback>
            <p:pic>
              <p:nvPicPr>
                <p:cNvPr id="847" name="Pennanteckning 846">
                  <a:extLst>
                    <a:ext uri="{FF2B5EF4-FFF2-40B4-BE49-F238E27FC236}">
                      <a16:creationId xmlns:a16="http://schemas.microsoft.com/office/drawing/2014/main" id="{5BDA8864-28E1-556F-5833-3129E203BF2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38832" y="4277939"/>
                  <a:ext cx="163800" cy="274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62" name="Grupp 861">
              <a:extLst>
                <a:ext uri="{FF2B5EF4-FFF2-40B4-BE49-F238E27FC236}">
                  <a16:creationId xmlns:a16="http://schemas.microsoft.com/office/drawing/2014/main" id="{FBB338EB-0D30-AFAA-8B89-6C32C3F7BA11}"/>
                </a:ext>
              </a:extLst>
            </p:cNvPr>
            <p:cNvGrpSpPr/>
            <p:nvPr/>
          </p:nvGrpSpPr>
          <p:grpSpPr>
            <a:xfrm>
              <a:off x="1649872" y="4289099"/>
              <a:ext cx="1283040" cy="318600"/>
              <a:chOff x="1649872" y="4289099"/>
              <a:chExt cx="1283040" cy="318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848" name="Pennanteckning 847">
                    <a:extLst>
                      <a:ext uri="{FF2B5EF4-FFF2-40B4-BE49-F238E27FC236}">
                        <a16:creationId xmlns:a16="http://schemas.microsoft.com/office/drawing/2014/main" id="{86DF10E6-C5AE-E8A3-4E0A-392EBF1C2F7A}"/>
                      </a:ext>
                    </a:extLst>
                  </p14:cNvPr>
                  <p14:cNvContentPartPr/>
                  <p14:nvPr/>
                </p14:nvContentPartPr>
                <p14:xfrm>
                  <a:off x="1649872" y="4432739"/>
                  <a:ext cx="11880" cy="174960"/>
                </p14:xfrm>
              </p:contentPart>
            </mc:Choice>
            <mc:Fallback>
              <p:pic>
                <p:nvPicPr>
                  <p:cNvPr id="848" name="Pennanteckning 847">
                    <a:extLst>
                      <a:ext uri="{FF2B5EF4-FFF2-40B4-BE49-F238E27FC236}">
                        <a16:creationId xmlns:a16="http://schemas.microsoft.com/office/drawing/2014/main" id="{86DF10E6-C5AE-E8A3-4E0A-392EBF1C2F7A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634752" y="4417619"/>
                    <a:ext cx="424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849" name="Pennanteckning 848">
                    <a:extLst>
                      <a:ext uri="{FF2B5EF4-FFF2-40B4-BE49-F238E27FC236}">
                        <a16:creationId xmlns:a16="http://schemas.microsoft.com/office/drawing/2014/main" id="{7271127B-CABB-1134-07D1-AC41E5818B0F}"/>
                      </a:ext>
                    </a:extLst>
                  </p14:cNvPr>
                  <p14:cNvContentPartPr/>
                  <p14:nvPr/>
                </p14:nvContentPartPr>
                <p14:xfrm>
                  <a:off x="1650952" y="4365779"/>
                  <a:ext cx="122040" cy="102960"/>
                </p14:xfrm>
              </p:contentPart>
            </mc:Choice>
            <mc:Fallback>
              <p:pic>
                <p:nvPicPr>
                  <p:cNvPr id="849" name="Pennanteckning 848">
                    <a:extLst>
                      <a:ext uri="{FF2B5EF4-FFF2-40B4-BE49-F238E27FC236}">
                        <a16:creationId xmlns:a16="http://schemas.microsoft.com/office/drawing/2014/main" id="{7271127B-CABB-1134-07D1-AC41E5818B0F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1635472" y="4350659"/>
                    <a:ext cx="15228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850" name="Pennanteckning 849">
                    <a:extLst>
                      <a:ext uri="{FF2B5EF4-FFF2-40B4-BE49-F238E27FC236}">
                        <a16:creationId xmlns:a16="http://schemas.microsoft.com/office/drawing/2014/main" id="{3649CE35-547B-EE6B-F7EE-F1E8959AEC43}"/>
                      </a:ext>
                    </a:extLst>
                  </p14:cNvPr>
                  <p14:cNvContentPartPr/>
                  <p14:nvPr/>
                </p14:nvContentPartPr>
                <p14:xfrm>
                  <a:off x="1816912" y="4398899"/>
                  <a:ext cx="42480" cy="59040"/>
                </p14:xfrm>
              </p:contentPart>
            </mc:Choice>
            <mc:Fallback>
              <p:pic>
                <p:nvPicPr>
                  <p:cNvPr id="850" name="Pennanteckning 849">
                    <a:extLst>
                      <a:ext uri="{FF2B5EF4-FFF2-40B4-BE49-F238E27FC236}">
                        <a16:creationId xmlns:a16="http://schemas.microsoft.com/office/drawing/2014/main" id="{3649CE35-547B-EE6B-F7EE-F1E8959AEC43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1801792" y="4383779"/>
                    <a:ext cx="730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851" name="Pennanteckning 850">
                    <a:extLst>
                      <a:ext uri="{FF2B5EF4-FFF2-40B4-BE49-F238E27FC236}">
                        <a16:creationId xmlns:a16="http://schemas.microsoft.com/office/drawing/2014/main" id="{8EF001D1-5960-50EB-39B6-7BB8B4484E85}"/>
                      </a:ext>
                    </a:extLst>
                  </p14:cNvPr>
                  <p14:cNvContentPartPr/>
                  <p14:nvPr/>
                </p14:nvContentPartPr>
                <p14:xfrm>
                  <a:off x="1888912" y="4364339"/>
                  <a:ext cx="136080" cy="163080"/>
                </p14:xfrm>
              </p:contentPart>
            </mc:Choice>
            <mc:Fallback>
              <p:pic>
                <p:nvPicPr>
                  <p:cNvPr id="851" name="Pennanteckning 850">
                    <a:extLst>
                      <a:ext uri="{FF2B5EF4-FFF2-40B4-BE49-F238E27FC236}">
                        <a16:creationId xmlns:a16="http://schemas.microsoft.com/office/drawing/2014/main" id="{8EF001D1-5960-50EB-39B6-7BB8B4484E8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1873792" y="4348859"/>
                    <a:ext cx="16632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852" name="Pennanteckning 851">
                    <a:extLst>
                      <a:ext uri="{FF2B5EF4-FFF2-40B4-BE49-F238E27FC236}">
                        <a16:creationId xmlns:a16="http://schemas.microsoft.com/office/drawing/2014/main" id="{594BDCF3-8929-DC84-D7A7-3AD907675CBA}"/>
                      </a:ext>
                    </a:extLst>
                  </p14:cNvPr>
                  <p14:cNvContentPartPr/>
                  <p14:nvPr/>
                </p14:nvContentPartPr>
                <p14:xfrm>
                  <a:off x="2055952" y="4289099"/>
                  <a:ext cx="92880" cy="224640"/>
                </p14:xfrm>
              </p:contentPart>
            </mc:Choice>
            <mc:Fallback>
              <p:pic>
                <p:nvPicPr>
                  <p:cNvPr id="852" name="Pennanteckning 851">
                    <a:extLst>
                      <a:ext uri="{FF2B5EF4-FFF2-40B4-BE49-F238E27FC236}">
                        <a16:creationId xmlns:a16="http://schemas.microsoft.com/office/drawing/2014/main" id="{594BDCF3-8929-DC84-D7A7-3AD907675CBA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2040832" y="4273619"/>
                    <a:ext cx="12348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854" name="Pennanteckning 853">
                    <a:extLst>
                      <a:ext uri="{FF2B5EF4-FFF2-40B4-BE49-F238E27FC236}">
                        <a16:creationId xmlns:a16="http://schemas.microsoft.com/office/drawing/2014/main" id="{171E408D-9E6B-B6DB-3DEC-92B6914EDACE}"/>
                      </a:ext>
                    </a:extLst>
                  </p14:cNvPr>
                  <p14:cNvContentPartPr/>
                  <p14:nvPr/>
                </p14:nvContentPartPr>
                <p14:xfrm>
                  <a:off x="1684792" y="4475939"/>
                  <a:ext cx="69120" cy="21960"/>
                </p14:xfrm>
              </p:contentPart>
            </mc:Choice>
            <mc:Fallback>
              <p:pic>
                <p:nvPicPr>
                  <p:cNvPr id="854" name="Pennanteckning 853">
                    <a:extLst>
                      <a:ext uri="{FF2B5EF4-FFF2-40B4-BE49-F238E27FC236}">
                        <a16:creationId xmlns:a16="http://schemas.microsoft.com/office/drawing/2014/main" id="{171E408D-9E6B-B6DB-3DEC-92B6914EDACE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669312" y="4460459"/>
                    <a:ext cx="993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856" name="Pennanteckning 855">
                    <a:extLst>
                      <a:ext uri="{FF2B5EF4-FFF2-40B4-BE49-F238E27FC236}">
                        <a16:creationId xmlns:a16="http://schemas.microsoft.com/office/drawing/2014/main" id="{747D498C-E269-53C9-AC49-E9F5A055061F}"/>
                      </a:ext>
                    </a:extLst>
                  </p14:cNvPr>
                  <p14:cNvContentPartPr/>
                  <p14:nvPr/>
                </p14:nvContentPartPr>
                <p14:xfrm>
                  <a:off x="2211472" y="4420499"/>
                  <a:ext cx="28440" cy="97920"/>
                </p14:xfrm>
              </p:contentPart>
            </mc:Choice>
            <mc:Fallback>
              <p:pic>
                <p:nvPicPr>
                  <p:cNvPr id="856" name="Pennanteckning 855">
                    <a:extLst>
                      <a:ext uri="{FF2B5EF4-FFF2-40B4-BE49-F238E27FC236}">
                        <a16:creationId xmlns:a16="http://schemas.microsoft.com/office/drawing/2014/main" id="{747D498C-E269-53C9-AC49-E9F5A055061F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196352" y="4405379"/>
                    <a:ext cx="590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857" name="Pennanteckning 856">
                    <a:extLst>
                      <a:ext uri="{FF2B5EF4-FFF2-40B4-BE49-F238E27FC236}">
                        <a16:creationId xmlns:a16="http://schemas.microsoft.com/office/drawing/2014/main" id="{1236D147-3F31-A09E-67B6-F15AB76D8F36}"/>
                      </a:ext>
                    </a:extLst>
                  </p14:cNvPr>
                  <p14:cNvContentPartPr/>
                  <p14:nvPr/>
                </p14:nvContentPartPr>
                <p14:xfrm>
                  <a:off x="2247112" y="4341299"/>
                  <a:ext cx="3600" cy="11160"/>
                </p14:xfrm>
              </p:contentPart>
            </mc:Choice>
            <mc:Fallback>
              <p:pic>
                <p:nvPicPr>
                  <p:cNvPr id="857" name="Pennanteckning 856">
                    <a:extLst>
                      <a:ext uri="{FF2B5EF4-FFF2-40B4-BE49-F238E27FC236}">
                        <a16:creationId xmlns:a16="http://schemas.microsoft.com/office/drawing/2014/main" id="{1236D147-3F31-A09E-67B6-F15AB76D8F3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231632" y="4325819"/>
                    <a:ext cx="3420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858" name="Pennanteckning 857">
                    <a:extLst>
                      <a:ext uri="{FF2B5EF4-FFF2-40B4-BE49-F238E27FC236}">
                        <a16:creationId xmlns:a16="http://schemas.microsoft.com/office/drawing/2014/main" id="{2B3EB281-1FA5-FDBA-1C6F-5D8239AF8D95}"/>
                      </a:ext>
                    </a:extLst>
                  </p14:cNvPr>
                  <p14:cNvContentPartPr/>
                  <p14:nvPr/>
                </p14:nvContentPartPr>
                <p14:xfrm>
                  <a:off x="2347912" y="4398899"/>
                  <a:ext cx="94680" cy="139320"/>
                </p14:xfrm>
              </p:contentPart>
            </mc:Choice>
            <mc:Fallback>
              <p:pic>
                <p:nvPicPr>
                  <p:cNvPr id="858" name="Pennanteckning 857">
                    <a:extLst>
                      <a:ext uri="{FF2B5EF4-FFF2-40B4-BE49-F238E27FC236}">
                        <a16:creationId xmlns:a16="http://schemas.microsoft.com/office/drawing/2014/main" id="{2B3EB281-1FA5-FDBA-1C6F-5D8239AF8D95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2332792" y="4383779"/>
                    <a:ext cx="12528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859" name="Pennanteckning 858">
                    <a:extLst>
                      <a:ext uri="{FF2B5EF4-FFF2-40B4-BE49-F238E27FC236}">
                        <a16:creationId xmlns:a16="http://schemas.microsoft.com/office/drawing/2014/main" id="{0B0BA7D3-C9AA-C52A-1328-1FA8BBE1FD71}"/>
                      </a:ext>
                    </a:extLst>
                  </p14:cNvPr>
                  <p14:cNvContentPartPr/>
                  <p14:nvPr/>
                </p14:nvContentPartPr>
                <p14:xfrm>
                  <a:off x="2489392" y="4289819"/>
                  <a:ext cx="37440" cy="253080"/>
                </p14:xfrm>
              </p:contentPart>
            </mc:Choice>
            <mc:Fallback>
              <p:pic>
                <p:nvPicPr>
                  <p:cNvPr id="859" name="Pennanteckning 858">
                    <a:extLst>
                      <a:ext uri="{FF2B5EF4-FFF2-40B4-BE49-F238E27FC236}">
                        <a16:creationId xmlns:a16="http://schemas.microsoft.com/office/drawing/2014/main" id="{0B0BA7D3-C9AA-C52A-1328-1FA8BBE1FD7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2473912" y="4274699"/>
                    <a:ext cx="6804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860" name="Pennanteckning 859">
                    <a:extLst>
                      <a:ext uri="{FF2B5EF4-FFF2-40B4-BE49-F238E27FC236}">
                        <a16:creationId xmlns:a16="http://schemas.microsoft.com/office/drawing/2014/main" id="{4EFBACB9-A37A-B7BD-D21C-FA8DED4DFB3D}"/>
                      </a:ext>
                    </a:extLst>
                  </p14:cNvPr>
                  <p14:cNvContentPartPr/>
                  <p14:nvPr/>
                </p14:nvContentPartPr>
                <p14:xfrm>
                  <a:off x="2492632" y="4366859"/>
                  <a:ext cx="150840" cy="115200"/>
                </p14:xfrm>
              </p:contentPart>
            </mc:Choice>
            <mc:Fallback>
              <p:pic>
                <p:nvPicPr>
                  <p:cNvPr id="860" name="Pennanteckning 859">
                    <a:extLst>
                      <a:ext uri="{FF2B5EF4-FFF2-40B4-BE49-F238E27FC236}">
                        <a16:creationId xmlns:a16="http://schemas.microsoft.com/office/drawing/2014/main" id="{4EFBACB9-A37A-B7BD-D21C-FA8DED4DFB3D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477512" y="4351379"/>
                    <a:ext cx="1814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861" name="Pennanteckning 860">
                    <a:extLst>
                      <a:ext uri="{FF2B5EF4-FFF2-40B4-BE49-F238E27FC236}">
                        <a16:creationId xmlns:a16="http://schemas.microsoft.com/office/drawing/2014/main" id="{D88DA101-DA39-8C5E-2AD0-45B659071465}"/>
                      </a:ext>
                    </a:extLst>
                  </p14:cNvPr>
                  <p14:cNvContentPartPr/>
                  <p14:nvPr/>
                </p14:nvContentPartPr>
                <p14:xfrm>
                  <a:off x="2643112" y="4315019"/>
                  <a:ext cx="289800" cy="210960"/>
                </p14:xfrm>
              </p:contentPart>
            </mc:Choice>
            <mc:Fallback>
              <p:pic>
                <p:nvPicPr>
                  <p:cNvPr id="861" name="Pennanteckning 860">
                    <a:extLst>
                      <a:ext uri="{FF2B5EF4-FFF2-40B4-BE49-F238E27FC236}">
                        <a16:creationId xmlns:a16="http://schemas.microsoft.com/office/drawing/2014/main" id="{D88DA101-DA39-8C5E-2AD0-45B659071465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627992" y="4299899"/>
                    <a:ext cx="320400" cy="24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9" name="Grupp 878">
              <a:extLst>
                <a:ext uri="{FF2B5EF4-FFF2-40B4-BE49-F238E27FC236}">
                  <a16:creationId xmlns:a16="http://schemas.microsoft.com/office/drawing/2014/main" id="{9ECF31D8-5777-83CC-01AE-9693D1DF68C0}"/>
                </a:ext>
              </a:extLst>
            </p:cNvPr>
            <p:cNvGrpSpPr/>
            <p:nvPr/>
          </p:nvGrpSpPr>
          <p:grpSpPr>
            <a:xfrm>
              <a:off x="1432432" y="4731539"/>
              <a:ext cx="1598760" cy="354240"/>
              <a:chOff x="1432432" y="4731539"/>
              <a:chExt cx="1598760" cy="354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866" name="Pennanteckning 865">
                    <a:extLst>
                      <a:ext uri="{FF2B5EF4-FFF2-40B4-BE49-F238E27FC236}">
                        <a16:creationId xmlns:a16="http://schemas.microsoft.com/office/drawing/2014/main" id="{6F62D097-4CDE-5160-C21E-807E4FFECACC}"/>
                      </a:ext>
                    </a:extLst>
                  </p14:cNvPr>
                  <p14:cNvContentPartPr/>
                  <p14:nvPr/>
                </p14:nvContentPartPr>
                <p14:xfrm>
                  <a:off x="1443232" y="4888499"/>
                  <a:ext cx="11880" cy="139320"/>
                </p14:xfrm>
              </p:contentPart>
            </mc:Choice>
            <mc:Fallback>
              <p:pic>
                <p:nvPicPr>
                  <p:cNvPr id="866" name="Pennanteckning 865">
                    <a:extLst>
                      <a:ext uri="{FF2B5EF4-FFF2-40B4-BE49-F238E27FC236}">
                        <a16:creationId xmlns:a16="http://schemas.microsoft.com/office/drawing/2014/main" id="{6F62D097-4CDE-5160-C21E-807E4FFECACC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428112" y="4873379"/>
                    <a:ext cx="4248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867" name="Pennanteckning 866">
                    <a:extLst>
                      <a:ext uri="{FF2B5EF4-FFF2-40B4-BE49-F238E27FC236}">
                        <a16:creationId xmlns:a16="http://schemas.microsoft.com/office/drawing/2014/main" id="{72BAE51A-6B2B-B54E-DBD7-9ADB60DAC683}"/>
                      </a:ext>
                    </a:extLst>
                  </p14:cNvPr>
                  <p14:cNvContentPartPr/>
                  <p14:nvPr/>
                </p14:nvContentPartPr>
                <p14:xfrm>
                  <a:off x="1432432" y="4790939"/>
                  <a:ext cx="150840" cy="85680"/>
                </p14:xfrm>
              </p:contentPart>
            </mc:Choice>
            <mc:Fallback>
              <p:pic>
                <p:nvPicPr>
                  <p:cNvPr id="867" name="Pennanteckning 866">
                    <a:extLst>
                      <a:ext uri="{FF2B5EF4-FFF2-40B4-BE49-F238E27FC236}">
                        <a16:creationId xmlns:a16="http://schemas.microsoft.com/office/drawing/2014/main" id="{72BAE51A-6B2B-B54E-DBD7-9ADB60DAC683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417312" y="4775819"/>
                    <a:ext cx="18144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868" name="Pennanteckning 867">
                    <a:extLst>
                      <a:ext uri="{FF2B5EF4-FFF2-40B4-BE49-F238E27FC236}">
                        <a16:creationId xmlns:a16="http://schemas.microsoft.com/office/drawing/2014/main" id="{D32FDFFC-7F1A-A7A1-6EB9-0E5BDFCB6A14}"/>
                      </a:ext>
                    </a:extLst>
                  </p14:cNvPr>
                  <p14:cNvContentPartPr/>
                  <p14:nvPr/>
                </p14:nvContentPartPr>
                <p14:xfrm>
                  <a:off x="1659232" y="4829099"/>
                  <a:ext cx="141840" cy="87120"/>
                </p14:xfrm>
              </p:contentPart>
            </mc:Choice>
            <mc:Fallback>
              <p:pic>
                <p:nvPicPr>
                  <p:cNvPr id="868" name="Pennanteckning 867">
                    <a:extLst>
                      <a:ext uri="{FF2B5EF4-FFF2-40B4-BE49-F238E27FC236}">
                        <a16:creationId xmlns:a16="http://schemas.microsoft.com/office/drawing/2014/main" id="{D32FDFFC-7F1A-A7A1-6EB9-0E5BDFCB6A14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1643752" y="4813619"/>
                    <a:ext cx="17244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869" name="Pennanteckning 868">
                    <a:extLst>
                      <a:ext uri="{FF2B5EF4-FFF2-40B4-BE49-F238E27FC236}">
                        <a16:creationId xmlns:a16="http://schemas.microsoft.com/office/drawing/2014/main" id="{FE6BB0B7-E755-75EA-8F23-869BBF91C0F7}"/>
                      </a:ext>
                    </a:extLst>
                  </p14:cNvPr>
                  <p14:cNvContentPartPr/>
                  <p14:nvPr/>
                </p14:nvContentPartPr>
                <p14:xfrm>
                  <a:off x="1828792" y="4842059"/>
                  <a:ext cx="69840" cy="44280"/>
                </p14:xfrm>
              </p:contentPart>
            </mc:Choice>
            <mc:Fallback>
              <p:pic>
                <p:nvPicPr>
                  <p:cNvPr id="869" name="Pennanteckning 868">
                    <a:extLst>
                      <a:ext uri="{FF2B5EF4-FFF2-40B4-BE49-F238E27FC236}">
                        <a16:creationId xmlns:a16="http://schemas.microsoft.com/office/drawing/2014/main" id="{FE6BB0B7-E755-75EA-8F23-869BBF91C0F7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1813312" y="4826939"/>
                    <a:ext cx="10044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870" name="Pennanteckning 869">
                    <a:extLst>
                      <a:ext uri="{FF2B5EF4-FFF2-40B4-BE49-F238E27FC236}">
                        <a16:creationId xmlns:a16="http://schemas.microsoft.com/office/drawing/2014/main" id="{9F17F757-8E56-7819-B2B0-2AC37B6769F6}"/>
                      </a:ext>
                    </a:extLst>
                  </p14:cNvPr>
                  <p14:cNvContentPartPr/>
                  <p14:nvPr/>
                </p14:nvContentPartPr>
                <p14:xfrm>
                  <a:off x="1967392" y="4752059"/>
                  <a:ext cx="33480" cy="333720"/>
                </p14:xfrm>
              </p:contentPart>
            </mc:Choice>
            <mc:Fallback>
              <p:pic>
                <p:nvPicPr>
                  <p:cNvPr id="870" name="Pennanteckning 869">
                    <a:extLst>
                      <a:ext uri="{FF2B5EF4-FFF2-40B4-BE49-F238E27FC236}">
                        <a16:creationId xmlns:a16="http://schemas.microsoft.com/office/drawing/2014/main" id="{9F17F757-8E56-7819-B2B0-2AC37B6769F6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1952272" y="4736939"/>
                    <a:ext cx="64080" cy="36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871" name="Pennanteckning 870">
                    <a:extLst>
                      <a:ext uri="{FF2B5EF4-FFF2-40B4-BE49-F238E27FC236}">
                        <a16:creationId xmlns:a16="http://schemas.microsoft.com/office/drawing/2014/main" id="{F9CD5518-7CC1-863D-187B-FB9C3DBD704F}"/>
                      </a:ext>
                    </a:extLst>
                  </p14:cNvPr>
                  <p14:cNvContentPartPr/>
                  <p14:nvPr/>
                </p14:nvContentPartPr>
                <p14:xfrm>
                  <a:off x="1918792" y="4887059"/>
                  <a:ext cx="115200" cy="66600"/>
                </p14:xfrm>
              </p:contentPart>
            </mc:Choice>
            <mc:Fallback>
              <p:pic>
                <p:nvPicPr>
                  <p:cNvPr id="871" name="Pennanteckning 870">
                    <a:extLst>
                      <a:ext uri="{FF2B5EF4-FFF2-40B4-BE49-F238E27FC236}">
                        <a16:creationId xmlns:a16="http://schemas.microsoft.com/office/drawing/2014/main" id="{F9CD5518-7CC1-863D-187B-FB9C3DBD704F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1903672" y="4871579"/>
                    <a:ext cx="14580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872" name="Pennanteckning 871">
                    <a:extLst>
                      <a:ext uri="{FF2B5EF4-FFF2-40B4-BE49-F238E27FC236}">
                        <a16:creationId xmlns:a16="http://schemas.microsoft.com/office/drawing/2014/main" id="{2BD980ED-AED5-8302-02DE-35F10649E1D5}"/>
                      </a:ext>
                    </a:extLst>
                  </p14:cNvPr>
                  <p14:cNvContentPartPr/>
                  <p14:nvPr/>
                </p14:nvContentPartPr>
                <p14:xfrm>
                  <a:off x="2051992" y="4852859"/>
                  <a:ext cx="37440" cy="66240"/>
                </p14:xfrm>
              </p:contentPart>
            </mc:Choice>
            <mc:Fallback>
              <p:pic>
                <p:nvPicPr>
                  <p:cNvPr id="872" name="Pennanteckning 871">
                    <a:extLst>
                      <a:ext uri="{FF2B5EF4-FFF2-40B4-BE49-F238E27FC236}">
                        <a16:creationId xmlns:a16="http://schemas.microsoft.com/office/drawing/2014/main" id="{2BD980ED-AED5-8302-02DE-35F10649E1D5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2036512" y="4837739"/>
                    <a:ext cx="6804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873" name="Pennanteckning 872">
                    <a:extLst>
                      <a:ext uri="{FF2B5EF4-FFF2-40B4-BE49-F238E27FC236}">
                        <a16:creationId xmlns:a16="http://schemas.microsoft.com/office/drawing/2014/main" id="{30AC67F6-59A4-288A-EB8D-69C7C266A55B}"/>
                      </a:ext>
                    </a:extLst>
                  </p14:cNvPr>
                  <p14:cNvContentPartPr/>
                  <p14:nvPr/>
                </p14:nvContentPartPr>
                <p14:xfrm>
                  <a:off x="2171872" y="4833059"/>
                  <a:ext cx="60840" cy="42120"/>
                </p14:xfrm>
              </p:contentPart>
            </mc:Choice>
            <mc:Fallback>
              <p:pic>
                <p:nvPicPr>
                  <p:cNvPr id="873" name="Pennanteckning 872">
                    <a:extLst>
                      <a:ext uri="{FF2B5EF4-FFF2-40B4-BE49-F238E27FC236}">
                        <a16:creationId xmlns:a16="http://schemas.microsoft.com/office/drawing/2014/main" id="{30AC67F6-59A4-288A-EB8D-69C7C266A55B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2156392" y="4817939"/>
                    <a:ext cx="910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874" name="Pennanteckning 873">
                    <a:extLst>
                      <a:ext uri="{FF2B5EF4-FFF2-40B4-BE49-F238E27FC236}">
                        <a16:creationId xmlns:a16="http://schemas.microsoft.com/office/drawing/2014/main" id="{5935565B-5697-2B2C-25CE-DF3209C1248C}"/>
                      </a:ext>
                    </a:extLst>
                  </p14:cNvPr>
                  <p14:cNvContentPartPr/>
                  <p14:nvPr/>
                </p14:nvContentPartPr>
                <p14:xfrm>
                  <a:off x="2296792" y="4823339"/>
                  <a:ext cx="144360" cy="51480"/>
                </p14:xfrm>
              </p:contentPart>
            </mc:Choice>
            <mc:Fallback>
              <p:pic>
                <p:nvPicPr>
                  <p:cNvPr id="874" name="Pennanteckning 873">
                    <a:extLst>
                      <a:ext uri="{FF2B5EF4-FFF2-40B4-BE49-F238E27FC236}">
                        <a16:creationId xmlns:a16="http://schemas.microsoft.com/office/drawing/2014/main" id="{5935565B-5697-2B2C-25CE-DF3209C1248C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281312" y="4807859"/>
                    <a:ext cx="1746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875" name="Pennanteckning 874">
                    <a:extLst>
                      <a:ext uri="{FF2B5EF4-FFF2-40B4-BE49-F238E27FC236}">
                        <a16:creationId xmlns:a16="http://schemas.microsoft.com/office/drawing/2014/main" id="{AC222C28-8B67-EF5A-AB34-C13C45E7203D}"/>
                      </a:ext>
                    </a:extLst>
                  </p14:cNvPr>
                  <p14:cNvContentPartPr/>
                  <p14:nvPr/>
                </p14:nvContentPartPr>
                <p14:xfrm>
                  <a:off x="2475352" y="4806779"/>
                  <a:ext cx="66600" cy="43560"/>
                </p14:xfrm>
              </p:contentPart>
            </mc:Choice>
            <mc:Fallback>
              <p:pic>
                <p:nvPicPr>
                  <p:cNvPr id="875" name="Pennanteckning 874">
                    <a:extLst>
                      <a:ext uri="{FF2B5EF4-FFF2-40B4-BE49-F238E27FC236}">
                        <a16:creationId xmlns:a16="http://schemas.microsoft.com/office/drawing/2014/main" id="{AC222C28-8B67-EF5A-AB34-C13C45E7203D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459872" y="4791299"/>
                    <a:ext cx="9684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876" name="Pennanteckning 875">
                    <a:extLst>
                      <a:ext uri="{FF2B5EF4-FFF2-40B4-BE49-F238E27FC236}">
                        <a16:creationId xmlns:a16="http://schemas.microsoft.com/office/drawing/2014/main" id="{ACA9A169-F03A-98BD-7608-39C89E1028E2}"/>
                      </a:ext>
                    </a:extLst>
                  </p14:cNvPr>
                  <p14:cNvContentPartPr/>
                  <p14:nvPr/>
                </p14:nvContentPartPr>
                <p14:xfrm>
                  <a:off x="2562832" y="4803539"/>
                  <a:ext cx="146880" cy="50040"/>
                </p14:xfrm>
              </p:contentPart>
            </mc:Choice>
            <mc:Fallback>
              <p:pic>
                <p:nvPicPr>
                  <p:cNvPr id="876" name="Pennanteckning 875">
                    <a:extLst>
                      <a:ext uri="{FF2B5EF4-FFF2-40B4-BE49-F238E27FC236}">
                        <a16:creationId xmlns:a16="http://schemas.microsoft.com/office/drawing/2014/main" id="{ACA9A169-F03A-98BD-7608-39C89E1028E2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547712" y="4788059"/>
                    <a:ext cx="17712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877" name="Pennanteckning 876">
                    <a:extLst>
                      <a:ext uri="{FF2B5EF4-FFF2-40B4-BE49-F238E27FC236}">
                        <a16:creationId xmlns:a16="http://schemas.microsoft.com/office/drawing/2014/main" id="{82D24E8A-33D6-CCA7-1C1E-ECAE3572FE54}"/>
                      </a:ext>
                    </a:extLst>
                  </p14:cNvPr>
                  <p14:cNvContentPartPr/>
                  <p14:nvPr/>
                </p14:nvContentPartPr>
                <p14:xfrm>
                  <a:off x="2752192" y="4794179"/>
                  <a:ext cx="79920" cy="88920"/>
                </p14:xfrm>
              </p:contentPart>
            </mc:Choice>
            <mc:Fallback>
              <p:pic>
                <p:nvPicPr>
                  <p:cNvPr id="877" name="Pennanteckning 876">
                    <a:extLst>
                      <a:ext uri="{FF2B5EF4-FFF2-40B4-BE49-F238E27FC236}">
                        <a16:creationId xmlns:a16="http://schemas.microsoft.com/office/drawing/2014/main" id="{82D24E8A-33D6-CCA7-1C1E-ECAE3572FE54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2737072" y="4779059"/>
                    <a:ext cx="11016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878" name="Pennanteckning 877">
                    <a:extLst>
                      <a:ext uri="{FF2B5EF4-FFF2-40B4-BE49-F238E27FC236}">
                        <a16:creationId xmlns:a16="http://schemas.microsoft.com/office/drawing/2014/main" id="{07483E98-CA2F-4C28-6D12-17879DA457F2}"/>
                      </a:ext>
                    </a:extLst>
                  </p14:cNvPr>
                  <p14:cNvContentPartPr/>
                  <p14:nvPr/>
                </p14:nvContentPartPr>
                <p14:xfrm>
                  <a:off x="2906992" y="4731539"/>
                  <a:ext cx="124200" cy="177480"/>
                </p14:xfrm>
              </p:contentPart>
            </mc:Choice>
            <mc:Fallback>
              <p:pic>
                <p:nvPicPr>
                  <p:cNvPr id="878" name="Pennanteckning 877">
                    <a:extLst>
                      <a:ext uri="{FF2B5EF4-FFF2-40B4-BE49-F238E27FC236}">
                        <a16:creationId xmlns:a16="http://schemas.microsoft.com/office/drawing/2014/main" id="{07483E98-CA2F-4C28-6D12-17879DA457F2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2891872" y="4716059"/>
                    <a:ext cx="15480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880" name="Pennanteckning 879">
                <a:extLst>
                  <a:ext uri="{FF2B5EF4-FFF2-40B4-BE49-F238E27FC236}">
                    <a16:creationId xmlns:a16="http://schemas.microsoft.com/office/drawing/2014/main" id="{427C96C9-3374-48D0-8D95-2D1201AFD014}"/>
                  </a:ext>
                </a:extLst>
              </p14:cNvPr>
              <p14:cNvContentPartPr/>
              <p14:nvPr/>
            </p14:nvContentPartPr>
            <p14:xfrm>
              <a:off x="808192" y="4093979"/>
              <a:ext cx="2419920" cy="1114200"/>
            </p14:xfrm>
          </p:contentPart>
        </mc:Choice>
        <mc:Fallback>
          <p:pic>
            <p:nvPicPr>
              <p:cNvPr id="880" name="Pennanteckning 879">
                <a:extLst>
                  <a:ext uri="{FF2B5EF4-FFF2-40B4-BE49-F238E27FC236}">
                    <a16:creationId xmlns:a16="http://schemas.microsoft.com/office/drawing/2014/main" id="{427C96C9-3374-48D0-8D95-2D1201AFD01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92712" y="4078499"/>
                <a:ext cx="2450520" cy="11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6" name="Grupp 1255">
            <a:extLst>
              <a:ext uri="{FF2B5EF4-FFF2-40B4-BE49-F238E27FC236}">
                <a16:creationId xmlns:a16="http://schemas.microsoft.com/office/drawing/2014/main" id="{791734F2-99C6-36AF-78F2-C888515970F5}"/>
              </a:ext>
            </a:extLst>
          </p:cNvPr>
          <p:cNvGrpSpPr/>
          <p:nvPr/>
        </p:nvGrpSpPr>
        <p:grpSpPr>
          <a:xfrm>
            <a:off x="1061832" y="5402130"/>
            <a:ext cx="2061360" cy="1157750"/>
            <a:chOff x="1082512" y="5656739"/>
            <a:chExt cx="2061360" cy="1157750"/>
          </a:xfrm>
        </p:grpSpPr>
        <p:grpSp>
          <p:nvGrpSpPr>
            <p:cNvPr id="889" name="Grupp 888">
              <a:extLst>
                <a:ext uri="{FF2B5EF4-FFF2-40B4-BE49-F238E27FC236}">
                  <a16:creationId xmlns:a16="http://schemas.microsoft.com/office/drawing/2014/main" id="{6920790D-22A5-481B-11F5-98B670DC3150}"/>
                </a:ext>
              </a:extLst>
            </p:cNvPr>
            <p:cNvGrpSpPr/>
            <p:nvPr/>
          </p:nvGrpSpPr>
          <p:grpSpPr>
            <a:xfrm>
              <a:off x="1151992" y="5680499"/>
              <a:ext cx="1077120" cy="427320"/>
              <a:chOff x="1151992" y="5680499"/>
              <a:chExt cx="1077120" cy="427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881" name="Pennanteckning 880">
                    <a:extLst>
                      <a:ext uri="{FF2B5EF4-FFF2-40B4-BE49-F238E27FC236}">
                        <a16:creationId xmlns:a16="http://schemas.microsoft.com/office/drawing/2014/main" id="{302E44F9-FED7-1F5A-1A12-80E85454D8A4}"/>
                      </a:ext>
                    </a:extLst>
                  </p14:cNvPr>
                  <p14:cNvContentPartPr/>
                  <p14:nvPr/>
                </p14:nvContentPartPr>
                <p14:xfrm>
                  <a:off x="1151992" y="5818019"/>
                  <a:ext cx="34920" cy="118440"/>
                </p14:xfrm>
              </p:contentPart>
            </mc:Choice>
            <mc:Fallback>
              <p:pic>
                <p:nvPicPr>
                  <p:cNvPr id="881" name="Pennanteckning 880">
                    <a:extLst>
                      <a:ext uri="{FF2B5EF4-FFF2-40B4-BE49-F238E27FC236}">
                        <a16:creationId xmlns:a16="http://schemas.microsoft.com/office/drawing/2014/main" id="{302E44F9-FED7-1F5A-1A12-80E85454D8A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136872" y="5802899"/>
                    <a:ext cx="6552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882" name="Pennanteckning 881">
                    <a:extLst>
                      <a:ext uri="{FF2B5EF4-FFF2-40B4-BE49-F238E27FC236}">
                        <a16:creationId xmlns:a16="http://schemas.microsoft.com/office/drawing/2014/main" id="{5C35A931-0BF6-9939-5088-E746D6E4CB35}"/>
                      </a:ext>
                    </a:extLst>
                  </p14:cNvPr>
                  <p14:cNvContentPartPr/>
                  <p14:nvPr/>
                </p14:nvContentPartPr>
                <p14:xfrm>
                  <a:off x="1186912" y="5680499"/>
                  <a:ext cx="5400" cy="7200"/>
                </p14:xfrm>
              </p:contentPart>
            </mc:Choice>
            <mc:Fallback>
              <p:pic>
                <p:nvPicPr>
                  <p:cNvPr id="882" name="Pennanteckning 881">
                    <a:extLst>
                      <a:ext uri="{FF2B5EF4-FFF2-40B4-BE49-F238E27FC236}">
                        <a16:creationId xmlns:a16="http://schemas.microsoft.com/office/drawing/2014/main" id="{5C35A931-0BF6-9939-5088-E746D6E4CB35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171432" y="5665379"/>
                    <a:ext cx="3600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883" name="Pennanteckning 882">
                    <a:extLst>
                      <a:ext uri="{FF2B5EF4-FFF2-40B4-BE49-F238E27FC236}">
                        <a16:creationId xmlns:a16="http://schemas.microsoft.com/office/drawing/2014/main" id="{F846E206-0195-8751-5379-3594E7923C76}"/>
                      </a:ext>
                    </a:extLst>
                  </p14:cNvPr>
                  <p14:cNvContentPartPr/>
                  <p14:nvPr/>
                </p14:nvContentPartPr>
                <p14:xfrm>
                  <a:off x="1273672" y="5798939"/>
                  <a:ext cx="206280" cy="69480"/>
                </p14:xfrm>
              </p:contentPart>
            </mc:Choice>
            <mc:Fallback>
              <p:pic>
                <p:nvPicPr>
                  <p:cNvPr id="883" name="Pennanteckning 882">
                    <a:extLst>
                      <a:ext uri="{FF2B5EF4-FFF2-40B4-BE49-F238E27FC236}">
                        <a16:creationId xmlns:a16="http://schemas.microsoft.com/office/drawing/2014/main" id="{F846E206-0195-8751-5379-3594E7923C76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258552" y="5783819"/>
                    <a:ext cx="23688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884" name="Pennanteckning 883">
                    <a:extLst>
                      <a:ext uri="{FF2B5EF4-FFF2-40B4-BE49-F238E27FC236}">
                        <a16:creationId xmlns:a16="http://schemas.microsoft.com/office/drawing/2014/main" id="{DD887996-325D-4E3E-35B4-E20799C81A4B}"/>
                      </a:ext>
                    </a:extLst>
                  </p14:cNvPr>
                  <p14:cNvContentPartPr/>
                  <p14:nvPr/>
                </p14:nvContentPartPr>
                <p14:xfrm>
                  <a:off x="1475632" y="5808299"/>
                  <a:ext cx="47520" cy="299520"/>
                </p14:xfrm>
              </p:contentPart>
            </mc:Choice>
            <mc:Fallback>
              <p:pic>
                <p:nvPicPr>
                  <p:cNvPr id="884" name="Pennanteckning 883">
                    <a:extLst>
                      <a:ext uri="{FF2B5EF4-FFF2-40B4-BE49-F238E27FC236}">
                        <a16:creationId xmlns:a16="http://schemas.microsoft.com/office/drawing/2014/main" id="{DD887996-325D-4E3E-35B4-E20799C81A4B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460152" y="5792819"/>
                    <a:ext cx="78120" cy="33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885" name="Pennanteckning 884">
                    <a:extLst>
                      <a:ext uri="{FF2B5EF4-FFF2-40B4-BE49-F238E27FC236}">
                        <a16:creationId xmlns:a16="http://schemas.microsoft.com/office/drawing/2014/main" id="{581DC476-7479-EE96-1275-9A1C70B6A6C3}"/>
                      </a:ext>
                    </a:extLst>
                  </p14:cNvPr>
                  <p14:cNvContentPartPr/>
                  <p14:nvPr/>
                </p14:nvContentPartPr>
                <p14:xfrm>
                  <a:off x="1491112" y="5780579"/>
                  <a:ext cx="109440" cy="89280"/>
                </p14:xfrm>
              </p:contentPart>
            </mc:Choice>
            <mc:Fallback>
              <p:pic>
                <p:nvPicPr>
                  <p:cNvPr id="885" name="Pennanteckning 884">
                    <a:extLst>
                      <a:ext uri="{FF2B5EF4-FFF2-40B4-BE49-F238E27FC236}">
                        <a16:creationId xmlns:a16="http://schemas.microsoft.com/office/drawing/2014/main" id="{581DC476-7479-EE96-1275-9A1C70B6A6C3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475992" y="5765459"/>
                    <a:ext cx="1400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886" name="Pennanteckning 885">
                    <a:extLst>
                      <a:ext uri="{FF2B5EF4-FFF2-40B4-BE49-F238E27FC236}">
                        <a16:creationId xmlns:a16="http://schemas.microsoft.com/office/drawing/2014/main" id="{5324C66C-843C-B669-2A9D-8BA9C7453331}"/>
                      </a:ext>
                    </a:extLst>
                  </p14:cNvPr>
                  <p14:cNvContentPartPr/>
                  <p14:nvPr/>
                </p14:nvContentPartPr>
                <p14:xfrm>
                  <a:off x="1644112" y="5768339"/>
                  <a:ext cx="191520" cy="78840"/>
                </p14:xfrm>
              </p:contentPart>
            </mc:Choice>
            <mc:Fallback>
              <p:pic>
                <p:nvPicPr>
                  <p:cNvPr id="886" name="Pennanteckning 885">
                    <a:extLst>
                      <a:ext uri="{FF2B5EF4-FFF2-40B4-BE49-F238E27FC236}">
                        <a16:creationId xmlns:a16="http://schemas.microsoft.com/office/drawing/2014/main" id="{5324C66C-843C-B669-2A9D-8BA9C7453331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628992" y="5753219"/>
                    <a:ext cx="2217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887" name="Pennanteckning 886">
                    <a:extLst>
                      <a:ext uri="{FF2B5EF4-FFF2-40B4-BE49-F238E27FC236}">
                        <a16:creationId xmlns:a16="http://schemas.microsoft.com/office/drawing/2014/main" id="{2F6D24EB-F45D-037E-06C5-A7D8907094AE}"/>
                      </a:ext>
                    </a:extLst>
                  </p14:cNvPr>
                  <p14:cNvContentPartPr/>
                  <p14:nvPr/>
                </p14:nvContentPartPr>
                <p14:xfrm>
                  <a:off x="1902952" y="5776619"/>
                  <a:ext cx="132480" cy="86400"/>
                </p14:xfrm>
              </p:contentPart>
            </mc:Choice>
            <mc:Fallback>
              <p:pic>
                <p:nvPicPr>
                  <p:cNvPr id="887" name="Pennanteckning 886">
                    <a:extLst>
                      <a:ext uri="{FF2B5EF4-FFF2-40B4-BE49-F238E27FC236}">
                        <a16:creationId xmlns:a16="http://schemas.microsoft.com/office/drawing/2014/main" id="{2F6D24EB-F45D-037E-06C5-A7D8907094A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887832" y="5761499"/>
                    <a:ext cx="16308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888" name="Pennanteckning 887">
                    <a:extLst>
                      <a:ext uri="{FF2B5EF4-FFF2-40B4-BE49-F238E27FC236}">
                        <a16:creationId xmlns:a16="http://schemas.microsoft.com/office/drawing/2014/main" id="{ECF7C588-3930-D529-8E94-6E854FD288D9}"/>
                      </a:ext>
                    </a:extLst>
                  </p14:cNvPr>
                  <p14:cNvContentPartPr/>
                  <p14:nvPr/>
                </p14:nvContentPartPr>
                <p14:xfrm>
                  <a:off x="2086552" y="5782019"/>
                  <a:ext cx="142560" cy="181080"/>
                </p14:xfrm>
              </p:contentPart>
            </mc:Choice>
            <mc:Fallback>
              <p:pic>
                <p:nvPicPr>
                  <p:cNvPr id="888" name="Pennanteckning 887">
                    <a:extLst>
                      <a:ext uri="{FF2B5EF4-FFF2-40B4-BE49-F238E27FC236}">
                        <a16:creationId xmlns:a16="http://schemas.microsoft.com/office/drawing/2014/main" id="{ECF7C588-3930-D529-8E94-6E854FD288D9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2071432" y="5766899"/>
                    <a:ext cx="173160" cy="211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2" name="Grupp 891">
              <a:extLst>
                <a:ext uri="{FF2B5EF4-FFF2-40B4-BE49-F238E27FC236}">
                  <a16:creationId xmlns:a16="http://schemas.microsoft.com/office/drawing/2014/main" id="{848115DE-C554-B35C-474A-67A44FE89EC9}"/>
                </a:ext>
              </a:extLst>
            </p:cNvPr>
            <p:cNvGrpSpPr/>
            <p:nvPr/>
          </p:nvGrpSpPr>
          <p:grpSpPr>
            <a:xfrm>
              <a:off x="2527552" y="5656739"/>
              <a:ext cx="385560" cy="438480"/>
              <a:chOff x="2527552" y="5656739"/>
              <a:chExt cx="385560" cy="438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890" name="Pennanteckning 889">
                    <a:extLst>
                      <a:ext uri="{FF2B5EF4-FFF2-40B4-BE49-F238E27FC236}">
                        <a16:creationId xmlns:a16="http://schemas.microsoft.com/office/drawing/2014/main" id="{65EECBD7-6E40-80B8-9E80-E3877F83368A}"/>
                      </a:ext>
                    </a:extLst>
                  </p14:cNvPr>
                  <p14:cNvContentPartPr/>
                  <p14:nvPr/>
                </p14:nvContentPartPr>
                <p14:xfrm>
                  <a:off x="2527552" y="5656739"/>
                  <a:ext cx="130320" cy="235080"/>
                </p14:xfrm>
              </p:contentPart>
            </mc:Choice>
            <mc:Fallback>
              <p:pic>
                <p:nvPicPr>
                  <p:cNvPr id="890" name="Pennanteckning 889">
                    <a:extLst>
                      <a:ext uri="{FF2B5EF4-FFF2-40B4-BE49-F238E27FC236}">
                        <a16:creationId xmlns:a16="http://schemas.microsoft.com/office/drawing/2014/main" id="{65EECBD7-6E40-80B8-9E80-E3877F83368A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2512072" y="5641619"/>
                    <a:ext cx="16056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891" name="Pennanteckning 890">
                    <a:extLst>
                      <a:ext uri="{FF2B5EF4-FFF2-40B4-BE49-F238E27FC236}">
                        <a16:creationId xmlns:a16="http://schemas.microsoft.com/office/drawing/2014/main" id="{3DA1C3C4-93EB-1416-FD7B-CAC1D26CCEC7}"/>
                      </a:ext>
                    </a:extLst>
                  </p14:cNvPr>
                  <p14:cNvContentPartPr/>
                  <p14:nvPr/>
                </p14:nvContentPartPr>
                <p14:xfrm>
                  <a:off x="2685232" y="5819099"/>
                  <a:ext cx="227880" cy="276120"/>
                </p14:xfrm>
              </p:contentPart>
            </mc:Choice>
            <mc:Fallback>
              <p:pic>
                <p:nvPicPr>
                  <p:cNvPr id="891" name="Pennanteckning 890">
                    <a:extLst>
                      <a:ext uri="{FF2B5EF4-FFF2-40B4-BE49-F238E27FC236}">
                        <a16:creationId xmlns:a16="http://schemas.microsoft.com/office/drawing/2014/main" id="{3DA1C3C4-93EB-1416-FD7B-CAC1D26CCEC7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2670112" y="5803979"/>
                    <a:ext cx="258120" cy="306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0" name="Grupp 899">
              <a:extLst>
                <a:ext uri="{FF2B5EF4-FFF2-40B4-BE49-F238E27FC236}">
                  <a16:creationId xmlns:a16="http://schemas.microsoft.com/office/drawing/2014/main" id="{5D91A447-B3E7-D063-55C7-12F6FDBFB78B}"/>
                </a:ext>
              </a:extLst>
            </p:cNvPr>
            <p:cNvGrpSpPr/>
            <p:nvPr/>
          </p:nvGrpSpPr>
          <p:grpSpPr>
            <a:xfrm>
              <a:off x="1082512" y="6192779"/>
              <a:ext cx="1173240" cy="425520"/>
              <a:chOff x="1082512" y="6192779"/>
              <a:chExt cx="1173240" cy="425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893" name="Pennanteckning 892">
                    <a:extLst>
                      <a:ext uri="{FF2B5EF4-FFF2-40B4-BE49-F238E27FC236}">
                        <a16:creationId xmlns:a16="http://schemas.microsoft.com/office/drawing/2014/main" id="{6EAA4024-9878-14C2-DF53-2737B51598CD}"/>
                      </a:ext>
                    </a:extLst>
                  </p14:cNvPr>
                  <p14:cNvContentPartPr/>
                  <p14:nvPr/>
                </p14:nvContentPartPr>
                <p14:xfrm>
                  <a:off x="1082512" y="6231659"/>
                  <a:ext cx="96120" cy="134280"/>
                </p14:xfrm>
              </p:contentPart>
            </mc:Choice>
            <mc:Fallback>
              <p:pic>
                <p:nvPicPr>
                  <p:cNvPr id="893" name="Pennanteckning 892">
                    <a:extLst>
                      <a:ext uri="{FF2B5EF4-FFF2-40B4-BE49-F238E27FC236}">
                        <a16:creationId xmlns:a16="http://schemas.microsoft.com/office/drawing/2014/main" id="{6EAA4024-9878-14C2-DF53-2737B51598CD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067392" y="6216539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894" name="Pennanteckning 893">
                    <a:extLst>
                      <a:ext uri="{FF2B5EF4-FFF2-40B4-BE49-F238E27FC236}">
                        <a16:creationId xmlns:a16="http://schemas.microsoft.com/office/drawing/2014/main" id="{6E8CA88C-A850-6050-034F-5C0E815502EE}"/>
                      </a:ext>
                    </a:extLst>
                  </p14:cNvPr>
                  <p14:cNvContentPartPr/>
                  <p14:nvPr/>
                </p14:nvContentPartPr>
                <p14:xfrm>
                  <a:off x="1229032" y="6302579"/>
                  <a:ext cx="56520" cy="75600"/>
                </p14:xfrm>
              </p:contentPart>
            </mc:Choice>
            <mc:Fallback>
              <p:pic>
                <p:nvPicPr>
                  <p:cNvPr id="894" name="Pennanteckning 893">
                    <a:extLst>
                      <a:ext uri="{FF2B5EF4-FFF2-40B4-BE49-F238E27FC236}">
                        <a16:creationId xmlns:a16="http://schemas.microsoft.com/office/drawing/2014/main" id="{6E8CA88C-A850-6050-034F-5C0E815502EE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1213912" y="6287459"/>
                    <a:ext cx="8712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895" name="Pennanteckning 894">
                    <a:extLst>
                      <a:ext uri="{FF2B5EF4-FFF2-40B4-BE49-F238E27FC236}">
                        <a16:creationId xmlns:a16="http://schemas.microsoft.com/office/drawing/2014/main" id="{7E9F3D85-F93A-F11E-EC2A-57D42E8A94C7}"/>
                      </a:ext>
                    </a:extLst>
                  </p14:cNvPr>
                  <p14:cNvContentPartPr/>
                  <p14:nvPr/>
                </p14:nvContentPartPr>
                <p14:xfrm>
                  <a:off x="1357192" y="6304379"/>
                  <a:ext cx="171720" cy="76320"/>
                </p14:xfrm>
              </p:contentPart>
            </mc:Choice>
            <mc:Fallback>
              <p:pic>
                <p:nvPicPr>
                  <p:cNvPr id="895" name="Pennanteckning 894">
                    <a:extLst>
                      <a:ext uri="{FF2B5EF4-FFF2-40B4-BE49-F238E27FC236}">
                        <a16:creationId xmlns:a16="http://schemas.microsoft.com/office/drawing/2014/main" id="{7E9F3D85-F93A-F11E-EC2A-57D42E8A94C7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1342072" y="6288899"/>
                    <a:ext cx="20196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896" name="Pennanteckning 895">
                    <a:extLst>
                      <a:ext uri="{FF2B5EF4-FFF2-40B4-BE49-F238E27FC236}">
                        <a16:creationId xmlns:a16="http://schemas.microsoft.com/office/drawing/2014/main" id="{F0711A9E-9DD3-01DD-5A23-870D1283DC36}"/>
                      </a:ext>
                    </a:extLst>
                  </p14:cNvPr>
                  <p14:cNvContentPartPr/>
                  <p14:nvPr/>
                </p14:nvContentPartPr>
                <p14:xfrm>
                  <a:off x="1623592" y="6192779"/>
                  <a:ext cx="64080" cy="189720"/>
                </p14:xfrm>
              </p:contentPart>
            </mc:Choice>
            <mc:Fallback>
              <p:pic>
                <p:nvPicPr>
                  <p:cNvPr id="896" name="Pennanteckning 895">
                    <a:extLst>
                      <a:ext uri="{FF2B5EF4-FFF2-40B4-BE49-F238E27FC236}">
                        <a16:creationId xmlns:a16="http://schemas.microsoft.com/office/drawing/2014/main" id="{F0711A9E-9DD3-01DD-5A23-870D1283DC36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1608112" y="6177299"/>
                    <a:ext cx="946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897" name="Pennanteckning 896">
                    <a:extLst>
                      <a:ext uri="{FF2B5EF4-FFF2-40B4-BE49-F238E27FC236}">
                        <a16:creationId xmlns:a16="http://schemas.microsoft.com/office/drawing/2014/main" id="{00C67B8D-7661-39FE-AC38-4C4A4303A991}"/>
                      </a:ext>
                    </a:extLst>
                  </p14:cNvPr>
                  <p14:cNvContentPartPr/>
                  <p14:nvPr/>
                </p14:nvContentPartPr>
                <p14:xfrm>
                  <a:off x="1723672" y="6296099"/>
                  <a:ext cx="29160" cy="98640"/>
                </p14:xfrm>
              </p:contentPart>
            </mc:Choice>
            <mc:Fallback>
              <p:pic>
                <p:nvPicPr>
                  <p:cNvPr id="897" name="Pennanteckning 896">
                    <a:extLst>
                      <a:ext uri="{FF2B5EF4-FFF2-40B4-BE49-F238E27FC236}">
                        <a16:creationId xmlns:a16="http://schemas.microsoft.com/office/drawing/2014/main" id="{00C67B8D-7661-39FE-AC38-4C4A4303A99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1708192" y="6280619"/>
                    <a:ext cx="597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898" name="Pennanteckning 897">
                    <a:extLst>
                      <a:ext uri="{FF2B5EF4-FFF2-40B4-BE49-F238E27FC236}">
                        <a16:creationId xmlns:a16="http://schemas.microsoft.com/office/drawing/2014/main" id="{1839F493-6841-74D2-5C6D-5EE7C93E4430}"/>
                      </a:ext>
                    </a:extLst>
                  </p14:cNvPr>
                  <p14:cNvContentPartPr/>
                  <p14:nvPr/>
                </p14:nvContentPartPr>
                <p14:xfrm>
                  <a:off x="1781632" y="6240659"/>
                  <a:ext cx="172440" cy="153360"/>
                </p14:xfrm>
              </p:contentPart>
            </mc:Choice>
            <mc:Fallback>
              <p:pic>
                <p:nvPicPr>
                  <p:cNvPr id="898" name="Pennanteckning 897">
                    <a:extLst>
                      <a:ext uri="{FF2B5EF4-FFF2-40B4-BE49-F238E27FC236}">
                        <a16:creationId xmlns:a16="http://schemas.microsoft.com/office/drawing/2014/main" id="{1839F493-6841-74D2-5C6D-5EE7C93E4430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1766152" y="6225539"/>
                    <a:ext cx="2026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899" name="Pennanteckning 898">
                    <a:extLst>
                      <a:ext uri="{FF2B5EF4-FFF2-40B4-BE49-F238E27FC236}">
                        <a16:creationId xmlns:a16="http://schemas.microsoft.com/office/drawing/2014/main" id="{A0384FD5-BE08-954B-A162-AF5DA79660C5}"/>
                      </a:ext>
                    </a:extLst>
                  </p14:cNvPr>
                  <p14:cNvContentPartPr/>
                  <p14:nvPr/>
                </p14:nvContentPartPr>
                <p14:xfrm>
                  <a:off x="2013112" y="6231659"/>
                  <a:ext cx="242640" cy="386640"/>
                </p14:xfrm>
              </p:contentPart>
            </mc:Choice>
            <mc:Fallback>
              <p:pic>
                <p:nvPicPr>
                  <p:cNvPr id="899" name="Pennanteckning 898">
                    <a:extLst>
                      <a:ext uri="{FF2B5EF4-FFF2-40B4-BE49-F238E27FC236}">
                        <a16:creationId xmlns:a16="http://schemas.microsoft.com/office/drawing/2014/main" id="{A0384FD5-BE08-954B-A162-AF5DA79660C5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1997632" y="6216179"/>
                    <a:ext cx="273240" cy="41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3" name="Grupp 902">
              <a:extLst>
                <a:ext uri="{FF2B5EF4-FFF2-40B4-BE49-F238E27FC236}">
                  <a16:creationId xmlns:a16="http://schemas.microsoft.com/office/drawing/2014/main" id="{171FAFFA-C8CA-2A0C-04BA-3CB9FFC3CAE1}"/>
                </a:ext>
              </a:extLst>
            </p:cNvPr>
            <p:cNvGrpSpPr/>
            <p:nvPr/>
          </p:nvGrpSpPr>
          <p:grpSpPr>
            <a:xfrm>
              <a:off x="2558872" y="6298619"/>
              <a:ext cx="585000" cy="284400"/>
              <a:chOff x="2558872" y="6298619"/>
              <a:chExt cx="585000" cy="284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3">
                <p14:nvContentPartPr>
                  <p14:cNvPr id="901" name="Pennanteckning 900">
                    <a:extLst>
                      <a:ext uri="{FF2B5EF4-FFF2-40B4-BE49-F238E27FC236}">
                        <a16:creationId xmlns:a16="http://schemas.microsoft.com/office/drawing/2014/main" id="{B8AACCCE-68AF-2DB3-100D-72946B7F7523}"/>
                      </a:ext>
                    </a:extLst>
                  </p14:cNvPr>
                  <p14:cNvContentPartPr/>
                  <p14:nvPr/>
                </p14:nvContentPartPr>
                <p14:xfrm>
                  <a:off x="2558872" y="6298619"/>
                  <a:ext cx="208800" cy="86400"/>
                </p14:xfrm>
              </p:contentPart>
            </mc:Choice>
            <mc:Fallback>
              <p:pic>
                <p:nvPicPr>
                  <p:cNvPr id="901" name="Pennanteckning 900">
                    <a:extLst>
                      <a:ext uri="{FF2B5EF4-FFF2-40B4-BE49-F238E27FC236}">
                        <a16:creationId xmlns:a16="http://schemas.microsoft.com/office/drawing/2014/main" id="{B8AACCCE-68AF-2DB3-100D-72946B7F752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543392" y="6283139"/>
                    <a:ext cx="23940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5">
                <p14:nvContentPartPr>
                  <p14:cNvPr id="902" name="Pennanteckning 901">
                    <a:extLst>
                      <a:ext uri="{FF2B5EF4-FFF2-40B4-BE49-F238E27FC236}">
                        <a16:creationId xmlns:a16="http://schemas.microsoft.com/office/drawing/2014/main" id="{95FA6A24-04A1-5370-02C0-23EB3AB4913A}"/>
                      </a:ext>
                    </a:extLst>
                  </p14:cNvPr>
                  <p14:cNvContentPartPr/>
                  <p14:nvPr/>
                </p14:nvContentPartPr>
                <p14:xfrm>
                  <a:off x="2793592" y="6301859"/>
                  <a:ext cx="350280" cy="281160"/>
                </p14:xfrm>
              </p:contentPart>
            </mc:Choice>
            <mc:Fallback>
              <p:pic>
                <p:nvPicPr>
                  <p:cNvPr id="902" name="Pennanteckning 901">
                    <a:extLst>
                      <a:ext uri="{FF2B5EF4-FFF2-40B4-BE49-F238E27FC236}">
                        <a16:creationId xmlns:a16="http://schemas.microsoft.com/office/drawing/2014/main" id="{95FA6A24-04A1-5370-02C0-23EB3AB4913A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778472" y="6286739"/>
                    <a:ext cx="380520" cy="31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55" name="Grupp 1254">
              <a:extLst>
                <a:ext uri="{FF2B5EF4-FFF2-40B4-BE49-F238E27FC236}">
                  <a16:creationId xmlns:a16="http://schemas.microsoft.com/office/drawing/2014/main" id="{E5514F1B-7CCF-51C3-F30F-87B98A483826}"/>
                </a:ext>
              </a:extLst>
            </p:cNvPr>
            <p:cNvGrpSpPr/>
            <p:nvPr/>
          </p:nvGrpSpPr>
          <p:grpSpPr>
            <a:xfrm>
              <a:off x="1239652" y="6545569"/>
              <a:ext cx="1704600" cy="268920"/>
              <a:chOff x="4259872" y="1656059"/>
              <a:chExt cx="1704600" cy="268920"/>
            </a:xfrm>
          </p:grpSpPr>
          <p:grpSp>
            <p:nvGrpSpPr>
              <p:cNvPr id="916" name="Grupp 915">
                <a:extLst>
                  <a:ext uri="{FF2B5EF4-FFF2-40B4-BE49-F238E27FC236}">
                    <a16:creationId xmlns:a16="http://schemas.microsoft.com/office/drawing/2014/main" id="{6B4CDB76-A1BB-B33E-CCCF-1DB91608F600}"/>
                  </a:ext>
                </a:extLst>
              </p:cNvPr>
              <p:cNvGrpSpPr/>
              <p:nvPr/>
            </p:nvGrpSpPr>
            <p:grpSpPr>
              <a:xfrm>
                <a:off x="4259872" y="1668299"/>
                <a:ext cx="905760" cy="206280"/>
                <a:chOff x="4259872" y="1668299"/>
                <a:chExt cx="905760" cy="2062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77">
                  <p14:nvContentPartPr>
                    <p14:cNvPr id="904" name="Pennanteckning 903">
                      <a:extLst>
                        <a:ext uri="{FF2B5EF4-FFF2-40B4-BE49-F238E27FC236}">
                          <a16:creationId xmlns:a16="http://schemas.microsoft.com/office/drawing/2014/main" id="{66D3D0F3-58E9-22BE-5E1B-42977F05E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59872" y="1668299"/>
                    <a:ext cx="119880" cy="173160"/>
                  </p14:xfrm>
                </p:contentPart>
              </mc:Choice>
              <mc:Fallback>
                <p:pic>
                  <p:nvPicPr>
                    <p:cNvPr id="904" name="Pennanteckning 903">
                      <a:extLst>
                        <a:ext uri="{FF2B5EF4-FFF2-40B4-BE49-F238E27FC236}">
                          <a16:creationId xmlns:a16="http://schemas.microsoft.com/office/drawing/2014/main" id="{66D3D0F3-58E9-22BE-5E1B-42977F05E1BD}"/>
                        </a:ext>
                      </a:extLst>
                    </p:cNvPr>
                    <p:cNvPicPr/>
                    <p:nvPr/>
                  </p:nvPicPr>
                  <p:blipFill>
                    <a:blip r:embed="rId278"/>
                    <a:stretch>
                      <a:fillRect/>
                    </a:stretch>
                  </p:blipFill>
                  <p:spPr>
                    <a:xfrm>
                      <a:off x="4244752" y="1653179"/>
                      <a:ext cx="150480" cy="20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9">
                  <p14:nvContentPartPr>
                    <p14:cNvPr id="905" name="Pennanteckning 904">
                      <a:extLst>
                        <a:ext uri="{FF2B5EF4-FFF2-40B4-BE49-F238E27FC236}">
                          <a16:creationId xmlns:a16="http://schemas.microsoft.com/office/drawing/2014/main" id="{A13CC575-F05E-02F3-B19A-5CB61269A8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56072" y="1755779"/>
                    <a:ext cx="143280" cy="106200"/>
                  </p14:xfrm>
                </p:contentPart>
              </mc:Choice>
              <mc:Fallback>
                <p:pic>
                  <p:nvPicPr>
                    <p:cNvPr id="905" name="Pennanteckning 904">
                      <a:extLst>
                        <a:ext uri="{FF2B5EF4-FFF2-40B4-BE49-F238E27FC236}">
                          <a16:creationId xmlns:a16="http://schemas.microsoft.com/office/drawing/2014/main" id="{A13CC575-F05E-02F3-B19A-5CB61269A81F}"/>
                        </a:ext>
                      </a:extLst>
                    </p:cNvPr>
                    <p:cNvPicPr/>
                    <p:nvPr/>
                  </p:nvPicPr>
                  <p:blipFill>
                    <a:blip r:embed="rId280"/>
                    <a:stretch>
                      <a:fillRect/>
                    </a:stretch>
                  </p:blipFill>
                  <p:spPr>
                    <a:xfrm>
                      <a:off x="4440592" y="1740659"/>
                      <a:ext cx="17388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1">
                  <p14:nvContentPartPr>
                    <p14:cNvPr id="906" name="Pennanteckning 905">
                      <a:extLst>
                        <a:ext uri="{FF2B5EF4-FFF2-40B4-BE49-F238E27FC236}">
                          <a16:creationId xmlns:a16="http://schemas.microsoft.com/office/drawing/2014/main" id="{91EA52C7-0208-4690-6C18-AFA7F933DA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26352" y="1792499"/>
                    <a:ext cx="117720" cy="82080"/>
                  </p14:xfrm>
                </p:contentPart>
              </mc:Choice>
              <mc:Fallback>
                <p:pic>
                  <p:nvPicPr>
                    <p:cNvPr id="906" name="Pennanteckning 905">
                      <a:extLst>
                        <a:ext uri="{FF2B5EF4-FFF2-40B4-BE49-F238E27FC236}">
                          <a16:creationId xmlns:a16="http://schemas.microsoft.com/office/drawing/2014/main" id="{91EA52C7-0208-4690-6C18-AFA7F933DA58}"/>
                        </a:ext>
                      </a:extLst>
                    </p:cNvPr>
                    <p:cNvPicPr/>
                    <p:nvPr/>
                  </p:nvPicPr>
                  <p:blipFill>
                    <a:blip r:embed="rId282"/>
                    <a:stretch>
                      <a:fillRect/>
                    </a:stretch>
                  </p:blipFill>
                  <p:spPr>
                    <a:xfrm>
                      <a:off x="4610872" y="1777019"/>
                      <a:ext cx="148320" cy="11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3">
                  <p14:nvContentPartPr>
                    <p14:cNvPr id="907" name="Pennanteckning 906">
                      <a:extLst>
                        <a:ext uri="{FF2B5EF4-FFF2-40B4-BE49-F238E27FC236}">
                          <a16:creationId xmlns:a16="http://schemas.microsoft.com/office/drawing/2014/main" id="{FA984D60-4381-9BCF-4DCE-EBF7C182CA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47672" y="1697819"/>
                    <a:ext cx="84240" cy="166320"/>
                  </p14:xfrm>
                </p:contentPart>
              </mc:Choice>
              <mc:Fallback>
                <p:pic>
                  <p:nvPicPr>
                    <p:cNvPr id="907" name="Pennanteckning 906">
                      <a:extLst>
                        <a:ext uri="{FF2B5EF4-FFF2-40B4-BE49-F238E27FC236}">
                          <a16:creationId xmlns:a16="http://schemas.microsoft.com/office/drawing/2014/main" id="{FA984D60-4381-9BCF-4DCE-EBF7C182CAF8}"/>
                        </a:ext>
                      </a:extLst>
                    </p:cNvPr>
                    <p:cNvPicPr/>
                    <p:nvPr/>
                  </p:nvPicPr>
                  <p:blipFill>
                    <a:blip r:embed="rId284"/>
                    <a:stretch>
                      <a:fillRect/>
                    </a:stretch>
                  </p:blipFill>
                  <p:spPr>
                    <a:xfrm>
                      <a:off x="4732552" y="1682339"/>
                      <a:ext cx="114480" cy="19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5">
                  <p14:nvContentPartPr>
                    <p14:cNvPr id="908" name="Pennanteckning 907">
                      <a:extLst>
                        <a:ext uri="{FF2B5EF4-FFF2-40B4-BE49-F238E27FC236}">
                          <a16:creationId xmlns:a16="http://schemas.microsoft.com/office/drawing/2014/main" id="{4366BBED-F936-CFEE-7944-A0F4455A91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07512" y="1772339"/>
                    <a:ext cx="12600" cy="62280"/>
                  </p14:xfrm>
                </p:contentPart>
              </mc:Choice>
              <mc:Fallback>
                <p:pic>
                  <p:nvPicPr>
                    <p:cNvPr id="908" name="Pennanteckning 907">
                      <a:extLst>
                        <a:ext uri="{FF2B5EF4-FFF2-40B4-BE49-F238E27FC236}">
                          <a16:creationId xmlns:a16="http://schemas.microsoft.com/office/drawing/2014/main" id="{4366BBED-F936-CFEE-7944-A0F4455A9168}"/>
                        </a:ext>
                      </a:extLst>
                    </p:cNvPr>
                    <p:cNvPicPr/>
                    <p:nvPr/>
                  </p:nvPicPr>
                  <p:blipFill>
                    <a:blip r:embed="rId286"/>
                    <a:stretch>
                      <a:fillRect/>
                    </a:stretch>
                  </p:blipFill>
                  <p:spPr>
                    <a:xfrm>
                      <a:off x="4892032" y="1757219"/>
                      <a:ext cx="43200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7">
                  <p14:nvContentPartPr>
                    <p14:cNvPr id="909" name="Pennanteckning 908">
                      <a:extLst>
                        <a:ext uri="{FF2B5EF4-FFF2-40B4-BE49-F238E27FC236}">
                          <a16:creationId xmlns:a16="http://schemas.microsoft.com/office/drawing/2014/main" id="{ED3C7B68-425A-1D85-672D-E02C6FC424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36312" y="1683779"/>
                    <a:ext cx="27000" cy="39240"/>
                  </p14:xfrm>
                </p:contentPart>
              </mc:Choice>
              <mc:Fallback>
                <p:pic>
                  <p:nvPicPr>
                    <p:cNvPr id="909" name="Pennanteckning 908">
                      <a:extLst>
                        <a:ext uri="{FF2B5EF4-FFF2-40B4-BE49-F238E27FC236}">
                          <a16:creationId xmlns:a16="http://schemas.microsoft.com/office/drawing/2014/main" id="{ED3C7B68-425A-1D85-672D-E02C6FC42473}"/>
                        </a:ext>
                      </a:extLst>
                    </p:cNvPr>
                    <p:cNvPicPr/>
                    <p:nvPr/>
                  </p:nvPicPr>
                  <p:blipFill>
                    <a:blip r:embed="rId288"/>
                    <a:stretch>
                      <a:fillRect/>
                    </a:stretch>
                  </p:blipFill>
                  <p:spPr>
                    <a:xfrm>
                      <a:off x="4921192" y="1668659"/>
                      <a:ext cx="57240" cy="6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9">
                  <p14:nvContentPartPr>
                    <p14:cNvPr id="910" name="Pennanteckning 909">
                      <a:extLst>
                        <a:ext uri="{FF2B5EF4-FFF2-40B4-BE49-F238E27FC236}">
                          <a16:creationId xmlns:a16="http://schemas.microsoft.com/office/drawing/2014/main" id="{61042414-8808-1D2D-FF47-997782919B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44592" y="1688099"/>
                    <a:ext cx="221040" cy="150840"/>
                  </p14:xfrm>
                </p:contentPart>
              </mc:Choice>
              <mc:Fallback>
                <p:pic>
                  <p:nvPicPr>
                    <p:cNvPr id="910" name="Pennanteckning 909">
                      <a:extLst>
                        <a:ext uri="{FF2B5EF4-FFF2-40B4-BE49-F238E27FC236}">
                          <a16:creationId xmlns:a16="http://schemas.microsoft.com/office/drawing/2014/main" id="{61042414-8808-1D2D-FF47-997782919BB3}"/>
                        </a:ext>
                      </a:extLst>
                    </p:cNvPr>
                    <p:cNvPicPr/>
                    <p:nvPr/>
                  </p:nvPicPr>
                  <p:blipFill>
                    <a:blip r:embed="rId290"/>
                    <a:stretch>
                      <a:fillRect/>
                    </a:stretch>
                  </p:blipFill>
                  <p:spPr>
                    <a:xfrm>
                      <a:off x="4929472" y="1672979"/>
                      <a:ext cx="251640" cy="181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15" name="Grupp 914">
                <a:extLst>
                  <a:ext uri="{FF2B5EF4-FFF2-40B4-BE49-F238E27FC236}">
                    <a16:creationId xmlns:a16="http://schemas.microsoft.com/office/drawing/2014/main" id="{5B226A96-1E2E-5C5A-5C62-B30A38889C5E}"/>
                  </a:ext>
                </a:extLst>
              </p:cNvPr>
              <p:cNvGrpSpPr/>
              <p:nvPr/>
            </p:nvGrpSpPr>
            <p:grpSpPr>
              <a:xfrm>
                <a:off x="5332672" y="1656059"/>
                <a:ext cx="631800" cy="268920"/>
                <a:chOff x="5332672" y="1656059"/>
                <a:chExt cx="631800" cy="2689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91">
                  <p14:nvContentPartPr>
                    <p14:cNvPr id="911" name="Pennanteckning 910">
                      <a:extLst>
                        <a:ext uri="{FF2B5EF4-FFF2-40B4-BE49-F238E27FC236}">
                          <a16:creationId xmlns:a16="http://schemas.microsoft.com/office/drawing/2014/main" id="{41356001-D5C3-3056-C775-AE3D49979E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8872" y="1656059"/>
                    <a:ext cx="41760" cy="230400"/>
                  </p14:xfrm>
                </p:contentPart>
              </mc:Choice>
              <mc:Fallback>
                <p:pic>
                  <p:nvPicPr>
                    <p:cNvPr id="911" name="Pennanteckning 910">
                      <a:extLst>
                        <a:ext uri="{FF2B5EF4-FFF2-40B4-BE49-F238E27FC236}">
                          <a16:creationId xmlns:a16="http://schemas.microsoft.com/office/drawing/2014/main" id="{41356001-D5C3-3056-C775-AE3D49979E7F}"/>
                        </a:ext>
                      </a:extLst>
                    </p:cNvPr>
                    <p:cNvPicPr/>
                    <p:nvPr/>
                  </p:nvPicPr>
                  <p:blipFill>
                    <a:blip r:embed="rId292"/>
                    <a:stretch>
                      <a:fillRect/>
                    </a:stretch>
                  </p:blipFill>
                  <p:spPr>
                    <a:xfrm>
                      <a:off x="5333752" y="1640579"/>
                      <a:ext cx="72360" cy="26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3">
                  <p14:nvContentPartPr>
                    <p14:cNvPr id="912" name="Pennanteckning 911">
                      <a:extLst>
                        <a:ext uri="{FF2B5EF4-FFF2-40B4-BE49-F238E27FC236}">
                          <a16:creationId xmlns:a16="http://schemas.microsoft.com/office/drawing/2014/main" id="{07F01D8F-A7D9-B49A-F40D-9D70E649AD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32672" y="1742099"/>
                    <a:ext cx="320400" cy="139680"/>
                  </p14:xfrm>
                </p:contentPart>
              </mc:Choice>
              <mc:Fallback>
                <p:pic>
                  <p:nvPicPr>
                    <p:cNvPr id="912" name="Pennanteckning 911">
                      <a:extLst>
                        <a:ext uri="{FF2B5EF4-FFF2-40B4-BE49-F238E27FC236}">
                          <a16:creationId xmlns:a16="http://schemas.microsoft.com/office/drawing/2014/main" id="{07F01D8F-A7D9-B49A-F40D-9D70E649AD31}"/>
                        </a:ext>
                      </a:extLst>
                    </p:cNvPr>
                    <p:cNvPicPr/>
                    <p:nvPr/>
                  </p:nvPicPr>
                  <p:blipFill>
                    <a:blip r:embed="rId294"/>
                    <a:stretch>
                      <a:fillRect/>
                    </a:stretch>
                  </p:blipFill>
                  <p:spPr>
                    <a:xfrm>
                      <a:off x="5317192" y="1726979"/>
                      <a:ext cx="351000" cy="170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5">
                  <p14:nvContentPartPr>
                    <p14:cNvPr id="913" name="Pennanteckning 912">
                      <a:extLst>
                        <a:ext uri="{FF2B5EF4-FFF2-40B4-BE49-F238E27FC236}">
                          <a16:creationId xmlns:a16="http://schemas.microsoft.com/office/drawing/2014/main" id="{AD49DFAF-802C-E148-0A21-8E8305DC17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36952" y="1736339"/>
                    <a:ext cx="105480" cy="188640"/>
                  </p14:xfrm>
                </p:contentPart>
              </mc:Choice>
              <mc:Fallback>
                <p:pic>
                  <p:nvPicPr>
                    <p:cNvPr id="913" name="Pennanteckning 912">
                      <a:extLst>
                        <a:ext uri="{FF2B5EF4-FFF2-40B4-BE49-F238E27FC236}">
                          <a16:creationId xmlns:a16="http://schemas.microsoft.com/office/drawing/2014/main" id="{AD49DFAF-802C-E148-0A21-8E8305DC17D0}"/>
                        </a:ext>
                      </a:extLst>
                    </p:cNvPr>
                    <p:cNvPicPr/>
                    <p:nvPr/>
                  </p:nvPicPr>
                  <p:blipFill>
                    <a:blip r:embed="rId296"/>
                    <a:stretch>
                      <a:fillRect/>
                    </a:stretch>
                  </p:blipFill>
                  <p:spPr>
                    <a:xfrm>
                      <a:off x="5721472" y="1721219"/>
                      <a:ext cx="135720" cy="218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7">
                  <p14:nvContentPartPr>
                    <p14:cNvPr id="914" name="Pennanteckning 913">
                      <a:extLst>
                        <a:ext uri="{FF2B5EF4-FFF2-40B4-BE49-F238E27FC236}">
                          <a16:creationId xmlns:a16="http://schemas.microsoft.com/office/drawing/2014/main" id="{88E271BB-A239-191F-8C4C-A615A0AE9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03992" y="1753619"/>
                    <a:ext cx="60480" cy="165960"/>
                  </p14:xfrm>
                </p:contentPart>
              </mc:Choice>
              <mc:Fallback>
                <p:pic>
                  <p:nvPicPr>
                    <p:cNvPr id="914" name="Pennanteckning 913">
                      <a:extLst>
                        <a:ext uri="{FF2B5EF4-FFF2-40B4-BE49-F238E27FC236}">
                          <a16:creationId xmlns:a16="http://schemas.microsoft.com/office/drawing/2014/main" id="{88E271BB-A239-191F-8C4C-A615A0AE9B42}"/>
                        </a:ext>
                      </a:extLst>
                    </p:cNvPr>
                    <p:cNvPicPr/>
                    <p:nvPr/>
                  </p:nvPicPr>
                  <p:blipFill>
                    <a:blip r:embed="rId298"/>
                    <a:stretch>
                      <a:fillRect/>
                    </a:stretch>
                  </p:blipFill>
                  <p:spPr>
                    <a:xfrm>
                      <a:off x="5888512" y="1738139"/>
                      <a:ext cx="90720" cy="196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927" name="Grupp 926">
            <a:extLst>
              <a:ext uri="{FF2B5EF4-FFF2-40B4-BE49-F238E27FC236}">
                <a16:creationId xmlns:a16="http://schemas.microsoft.com/office/drawing/2014/main" id="{55F19EF0-859E-E389-46D4-28CFB8EA4327}"/>
              </a:ext>
            </a:extLst>
          </p:cNvPr>
          <p:cNvGrpSpPr/>
          <p:nvPr/>
        </p:nvGrpSpPr>
        <p:grpSpPr>
          <a:xfrm>
            <a:off x="4234536" y="1924525"/>
            <a:ext cx="871920" cy="512640"/>
            <a:chOff x="4308832" y="2319179"/>
            <a:chExt cx="87192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921" name="Pennanteckning 920">
                  <a:extLst>
                    <a:ext uri="{FF2B5EF4-FFF2-40B4-BE49-F238E27FC236}">
                      <a16:creationId xmlns:a16="http://schemas.microsoft.com/office/drawing/2014/main" id="{FFBA7972-B589-0E2E-0D5C-1124D7ACBE57}"/>
                    </a:ext>
                  </a:extLst>
                </p14:cNvPr>
                <p14:cNvContentPartPr/>
                <p14:nvPr/>
              </p14:nvContentPartPr>
              <p14:xfrm>
                <a:off x="4325392" y="2404139"/>
                <a:ext cx="24480" cy="161280"/>
              </p14:xfrm>
            </p:contentPart>
          </mc:Choice>
          <mc:Fallback>
            <p:pic>
              <p:nvPicPr>
                <p:cNvPr id="921" name="Pennanteckning 920">
                  <a:extLst>
                    <a:ext uri="{FF2B5EF4-FFF2-40B4-BE49-F238E27FC236}">
                      <a16:creationId xmlns:a16="http://schemas.microsoft.com/office/drawing/2014/main" id="{FFBA7972-B589-0E2E-0D5C-1124D7ACBE5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309912" y="2389019"/>
                  <a:ext cx="54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922" name="Pennanteckning 921">
                  <a:extLst>
                    <a:ext uri="{FF2B5EF4-FFF2-40B4-BE49-F238E27FC236}">
                      <a16:creationId xmlns:a16="http://schemas.microsoft.com/office/drawing/2014/main" id="{91BC9587-CE26-AEE0-AF25-BC10D0A5A260}"/>
                    </a:ext>
                  </a:extLst>
                </p14:cNvPr>
                <p14:cNvContentPartPr/>
                <p14:nvPr/>
              </p14:nvContentPartPr>
              <p14:xfrm>
                <a:off x="4308832" y="2319179"/>
                <a:ext cx="498240" cy="400680"/>
              </p14:xfrm>
            </p:contentPart>
          </mc:Choice>
          <mc:Fallback>
            <p:pic>
              <p:nvPicPr>
                <p:cNvPr id="922" name="Pennanteckning 921">
                  <a:extLst>
                    <a:ext uri="{FF2B5EF4-FFF2-40B4-BE49-F238E27FC236}">
                      <a16:creationId xmlns:a16="http://schemas.microsoft.com/office/drawing/2014/main" id="{91BC9587-CE26-AEE0-AF25-BC10D0A5A26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93352" y="2304059"/>
                  <a:ext cx="5288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923" name="Pennanteckning 922">
                  <a:extLst>
                    <a:ext uri="{FF2B5EF4-FFF2-40B4-BE49-F238E27FC236}">
                      <a16:creationId xmlns:a16="http://schemas.microsoft.com/office/drawing/2014/main" id="{0CB1A2E2-35AB-2866-2633-58E6432CDE8A}"/>
                    </a:ext>
                  </a:extLst>
                </p14:cNvPr>
                <p14:cNvContentPartPr/>
                <p14:nvPr/>
              </p14:nvContentPartPr>
              <p14:xfrm>
                <a:off x="4853512" y="2543099"/>
                <a:ext cx="2160" cy="32760"/>
              </p14:xfrm>
            </p:contentPart>
          </mc:Choice>
          <mc:Fallback>
            <p:pic>
              <p:nvPicPr>
                <p:cNvPr id="923" name="Pennanteckning 922">
                  <a:extLst>
                    <a:ext uri="{FF2B5EF4-FFF2-40B4-BE49-F238E27FC236}">
                      <a16:creationId xmlns:a16="http://schemas.microsoft.com/office/drawing/2014/main" id="{0CB1A2E2-35AB-2866-2633-58E6432CDE8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838392" y="2527979"/>
                  <a:ext cx="32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924" name="Pennanteckning 923">
                  <a:extLst>
                    <a:ext uri="{FF2B5EF4-FFF2-40B4-BE49-F238E27FC236}">
                      <a16:creationId xmlns:a16="http://schemas.microsoft.com/office/drawing/2014/main" id="{3A59F205-0550-0F2D-3177-70B1832CBF92}"/>
                    </a:ext>
                  </a:extLst>
                </p14:cNvPr>
                <p14:cNvContentPartPr/>
                <p14:nvPr/>
              </p14:nvContentPartPr>
              <p14:xfrm>
                <a:off x="4880872" y="2422499"/>
                <a:ext cx="196200" cy="98640"/>
              </p14:xfrm>
            </p:contentPart>
          </mc:Choice>
          <mc:Fallback>
            <p:pic>
              <p:nvPicPr>
                <p:cNvPr id="924" name="Pennanteckning 923">
                  <a:extLst>
                    <a:ext uri="{FF2B5EF4-FFF2-40B4-BE49-F238E27FC236}">
                      <a16:creationId xmlns:a16="http://schemas.microsoft.com/office/drawing/2014/main" id="{3A59F205-0550-0F2D-3177-70B1832CBF9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865752" y="2407379"/>
                  <a:ext cx="226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925" name="Pennanteckning 924">
                  <a:extLst>
                    <a:ext uri="{FF2B5EF4-FFF2-40B4-BE49-F238E27FC236}">
                      <a16:creationId xmlns:a16="http://schemas.microsoft.com/office/drawing/2014/main" id="{5B6730BE-B21F-9054-F425-F35D132C3AF9}"/>
                    </a:ext>
                  </a:extLst>
                </p14:cNvPr>
                <p14:cNvContentPartPr/>
                <p14:nvPr/>
              </p14:nvContentPartPr>
              <p14:xfrm>
                <a:off x="4956472" y="2495939"/>
                <a:ext cx="177840" cy="335880"/>
              </p14:xfrm>
            </p:contentPart>
          </mc:Choice>
          <mc:Fallback>
            <p:pic>
              <p:nvPicPr>
                <p:cNvPr id="925" name="Pennanteckning 924">
                  <a:extLst>
                    <a:ext uri="{FF2B5EF4-FFF2-40B4-BE49-F238E27FC236}">
                      <a16:creationId xmlns:a16="http://schemas.microsoft.com/office/drawing/2014/main" id="{5B6730BE-B21F-9054-F425-F35D132C3AF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941352" y="2480819"/>
                  <a:ext cx="208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926" name="Pennanteckning 925">
                  <a:extLst>
                    <a:ext uri="{FF2B5EF4-FFF2-40B4-BE49-F238E27FC236}">
                      <a16:creationId xmlns:a16="http://schemas.microsoft.com/office/drawing/2014/main" id="{5BE6B4BF-D792-6AC8-9CE9-FFF7F1813877}"/>
                    </a:ext>
                  </a:extLst>
                </p14:cNvPr>
                <p14:cNvContentPartPr/>
                <p14:nvPr/>
              </p14:nvContentPartPr>
              <p14:xfrm>
                <a:off x="4320352" y="2615819"/>
                <a:ext cx="860400" cy="25920"/>
              </p14:xfrm>
            </p:contentPart>
          </mc:Choice>
          <mc:Fallback>
            <p:pic>
              <p:nvPicPr>
                <p:cNvPr id="926" name="Pennanteckning 925">
                  <a:extLst>
                    <a:ext uri="{FF2B5EF4-FFF2-40B4-BE49-F238E27FC236}">
                      <a16:creationId xmlns:a16="http://schemas.microsoft.com/office/drawing/2014/main" id="{5BE6B4BF-D792-6AC8-9CE9-FFF7F181387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04872" y="2600699"/>
                  <a:ext cx="89100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4" name="Grupp 1293">
            <a:extLst>
              <a:ext uri="{FF2B5EF4-FFF2-40B4-BE49-F238E27FC236}">
                <a16:creationId xmlns:a16="http://schemas.microsoft.com/office/drawing/2014/main" id="{9C8559A3-B3E6-B4A0-01C1-74510C336DCC}"/>
              </a:ext>
            </a:extLst>
          </p:cNvPr>
          <p:cNvGrpSpPr/>
          <p:nvPr/>
        </p:nvGrpSpPr>
        <p:grpSpPr>
          <a:xfrm>
            <a:off x="4212936" y="2529685"/>
            <a:ext cx="3717720" cy="884160"/>
            <a:chOff x="4212936" y="2529685"/>
            <a:chExt cx="3717720" cy="884160"/>
          </a:xfrm>
        </p:grpSpPr>
        <p:grpSp>
          <p:nvGrpSpPr>
            <p:cNvPr id="980" name="Grupp 979">
              <a:extLst>
                <a:ext uri="{FF2B5EF4-FFF2-40B4-BE49-F238E27FC236}">
                  <a16:creationId xmlns:a16="http://schemas.microsoft.com/office/drawing/2014/main" id="{9FB9E86B-A8CD-200F-A3BC-4DF964BD3CA0}"/>
                </a:ext>
              </a:extLst>
            </p:cNvPr>
            <p:cNvGrpSpPr/>
            <p:nvPr/>
          </p:nvGrpSpPr>
          <p:grpSpPr>
            <a:xfrm>
              <a:off x="4313016" y="2604205"/>
              <a:ext cx="338400" cy="151560"/>
              <a:chOff x="4387312" y="2998859"/>
              <a:chExt cx="338400" cy="151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971" name="Pennanteckning 970">
                    <a:extLst>
                      <a:ext uri="{FF2B5EF4-FFF2-40B4-BE49-F238E27FC236}">
                        <a16:creationId xmlns:a16="http://schemas.microsoft.com/office/drawing/2014/main" id="{B7A206E9-F322-7088-B3CF-0EE4FEB5CF22}"/>
                      </a:ext>
                    </a:extLst>
                  </p14:cNvPr>
                  <p14:cNvContentPartPr/>
                  <p14:nvPr/>
                </p14:nvContentPartPr>
                <p14:xfrm>
                  <a:off x="4387312" y="3016139"/>
                  <a:ext cx="164880" cy="108360"/>
                </p14:xfrm>
              </p:contentPart>
            </mc:Choice>
            <mc:Fallback>
              <p:pic>
                <p:nvPicPr>
                  <p:cNvPr id="971" name="Pennanteckning 970">
                    <a:extLst>
                      <a:ext uri="{FF2B5EF4-FFF2-40B4-BE49-F238E27FC236}">
                        <a16:creationId xmlns:a16="http://schemas.microsoft.com/office/drawing/2014/main" id="{B7A206E9-F322-7088-B3CF-0EE4FEB5CF22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4371832" y="3001019"/>
                    <a:ext cx="1954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972" name="Pennanteckning 971">
                    <a:extLst>
                      <a:ext uri="{FF2B5EF4-FFF2-40B4-BE49-F238E27FC236}">
                        <a16:creationId xmlns:a16="http://schemas.microsoft.com/office/drawing/2014/main" id="{F2065D7B-F706-DEE4-A6B1-97A7AD101188}"/>
                      </a:ext>
                    </a:extLst>
                  </p14:cNvPr>
                  <p14:cNvContentPartPr/>
                  <p14:nvPr/>
                </p14:nvContentPartPr>
                <p14:xfrm>
                  <a:off x="4611232" y="2998859"/>
                  <a:ext cx="114480" cy="151560"/>
                </p14:xfrm>
              </p:contentPart>
            </mc:Choice>
            <mc:Fallback>
              <p:pic>
                <p:nvPicPr>
                  <p:cNvPr id="972" name="Pennanteckning 971">
                    <a:extLst>
                      <a:ext uri="{FF2B5EF4-FFF2-40B4-BE49-F238E27FC236}">
                        <a16:creationId xmlns:a16="http://schemas.microsoft.com/office/drawing/2014/main" id="{F2065D7B-F706-DEE4-A6B1-97A7AD101188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4596112" y="2983739"/>
                    <a:ext cx="145080" cy="182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79" name="Grupp 978">
              <a:extLst>
                <a:ext uri="{FF2B5EF4-FFF2-40B4-BE49-F238E27FC236}">
                  <a16:creationId xmlns:a16="http://schemas.microsoft.com/office/drawing/2014/main" id="{53BF937C-1209-0FC5-0C1B-BD7F6524256F}"/>
                </a:ext>
              </a:extLst>
            </p:cNvPr>
            <p:cNvGrpSpPr/>
            <p:nvPr/>
          </p:nvGrpSpPr>
          <p:grpSpPr>
            <a:xfrm>
              <a:off x="4933296" y="2604205"/>
              <a:ext cx="946440" cy="336240"/>
              <a:chOff x="5007592" y="2998859"/>
              <a:chExt cx="946440" cy="336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5">
                <p14:nvContentPartPr>
                  <p14:cNvPr id="973" name="Pennanteckning 972">
                    <a:extLst>
                      <a:ext uri="{FF2B5EF4-FFF2-40B4-BE49-F238E27FC236}">
                        <a16:creationId xmlns:a16="http://schemas.microsoft.com/office/drawing/2014/main" id="{44E830FE-1658-7647-EBFA-C066BBB0B26D}"/>
                      </a:ext>
                    </a:extLst>
                  </p14:cNvPr>
                  <p14:cNvContentPartPr/>
                  <p14:nvPr/>
                </p14:nvContentPartPr>
                <p14:xfrm>
                  <a:off x="5007592" y="3007859"/>
                  <a:ext cx="51480" cy="147600"/>
                </p14:xfrm>
              </p:contentPart>
            </mc:Choice>
            <mc:Fallback>
              <p:pic>
                <p:nvPicPr>
                  <p:cNvPr id="973" name="Pennanteckning 972">
                    <a:extLst>
                      <a:ext uri="{FF2B5EF4-FFF2-40B4-BE49-F238E27FC236}">
                        <a16:creationId xmlns:a16="http://schemas.microsoft.com/office/drawing/2014/main" id="{44E830FE-1658-7647-EBFA-C066BBB0B26D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4992112" y="2992739"/>
                    <a:ext cx="820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7">
                <p14:nvContentPartPr>
                  <p14:cNvPr id="974" name="Pennanteckning 973">
                    <a:extLst>
                      <a:ext uri="{FF2B5EF4-FFF2-40B4-BE49-F238E27FC236}">
                        <a16:creationId xmlns:a16="http://schemas.microsoft.com/office/drawing/2014/main" id="{A9BEC7A1-DF93-261C-D4C0-6BB8F267BB1A}"/>
                      </a:ext>
                    </a:extLst>
                  </p14:cNvPr>
                  <p14:cNvContentPartPr/>
                  <p14:nvPr/>
                </p14:nvContentPartPr>
                <p14:xfrm>
                  <a:off x="5116672" y="3028739"/>
                  <a:ext cx="102240" cy="151560"/>
                </p14:xfrm>
              </p:contentPart>
            </mc:Choice>
            <mc:Fallback>
              <p:pic>
                <p:nvPicPr>
                  <p:cNvPr id="974" name="Pennanteckning 973">
                    <a:extLst>
                      <a:ext uri="{FF2B5EF4-FFF2-40B4-BE49-F238E27FC236}">
                        <a16:creationId xmlns:a16="http://schemas.microsoft.com/office/drawing/2014/main" id="{A9BEC7A1-DF93-261C-D4C0-6BB8F267BB1A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101552" y="3013259"/>
                    <a:ext cx="13248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975" name="Pennanteckning 974">
                    <a:extLst>
                      <a:ext uri="{FF2B5EF4-FFF2-40B4-BE49-F238E27FC236}">
                        <a16:creationId xmlns:a16="http://schemas.microsoft.com/office/drawing/2014/main" id="{ABA44146-623F-2FD2-8ABD-D8177443020D}"/>
                      </a:ext>
                    </a:extLst>
                  </p14:cNvPr>
                  <p14:cNvContentPartPr/>
                  <p14:nvPr/>
                </p14:nvContentPartPr>
                <p14:xfrm>
                  <a:off x="5311792" y="3098219"/>
                  <a:ext cx="184680" cy="60840"/>
                </p14:xfrm>
              </p:contentPart>
            </mc:Choice>
            <mc:Fallback>
              <p:pic>
                <p:nvPicPr>
                  <p:cNvPr id="975" name="Pennanteckning 974">
                    <a:extLst>
                      <a:ext uri="{FF2B5EF4-FFF2-40B4-BE49-F238E27FC236}">
                        <a16:creationId xmlns:a16="http://schemas.microsoft.com/office/drawing/2014/main" id="{ABA44146-623F-2FD2-8ABD-D8177443020D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5296672" y="3082739"/>
                    <a:ext cx="21528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976" name="Pennanteckning 975">
                    <a:extLst>
                      <a:ext uri="{FF2B5EF4-FFF2-40B4-BE49-F238E27FC236}">
                        <a16:creationId xmlns:a16="http://schemas.microsoft.com/office/drawing/2014/main" id="{350E866A-5C08-5C23-A176-1D8646428D41}"/>
                      </a:ext>
                    </a:extLst>
                  </p14:cNvPr>
                  <p14:cNvContentPartPr/>
                  <p14:nvPr/>
                </p14:nvContentPartPr>
                <p14:xfrm>
                  <a:off x="5519512" y="3137819"/>
                  <a:ext cx="36360" cy="197280"/>
                </p14:xfrm>
              </p:contentPart>
            </mc:Choice>
            <mc:Fallback>
              <p:pic>
                <p:nvPicPr>
                  <p:cNvPr id="976" name="Pennanteckning 975">
                    <a:extLst>
                      <a:ext uri="{FF2B5EF4-FFF2-40B4-BE49-F238E27FC236}">
                        <a16:creationId xmlns:a16="http://schemas.microsoft.com/office/drawing/2014/main" id="{350E866A-5C08-5C23-A176-1D8646428D41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5504032" y="3122699"/>
                    <a:ext cx="6696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977" name="Pennanteckning 976">
                    <a:extLst>
                      <a:ext uri="{FF2B5EF4-FFF2-40B4-BE49-F238E27FC236}">
                        <a16:creationId xmlns:a16="http://schemas.microsoft.com/office/drawing/2014/main" id="{E9498B58-E5B3-1D80-089B-9782AFF4C975}"/>
                      </a:ext>
                    </a:extLst>
                  </p14:cNvPr>
                  <p14:cNvContentPartPr/>
                  <p14:nvPr/>
                </p14:nvContentPartPr>
                <p14:xfrm>
                  <a:off x="5547592" y="3090659"/>
                  <a:ext cx="111960" cy="80280"/>
                </p14:xfrm>
              </p:contentPart>
            </mc:Choice>
            <mc:Fallback>
              <p:pic>
                <p:nvPicPr>
                  <p:cNvPr id="977" name="Pennanteckning 976">
                    <a:extLst>
                      <a:ext uri="{FF2B5EF4-FFF2-40B4-BE49-F238E27FC236}">
                        <a16:creationId xmlns:a16="http://schemas.microsoft.com/office/drawing/2014/main" id="{E9498B58-E5B3-1D80-089B-9782AFF4C975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5532112" y="3075539"/>
                    <a:ext cx="1425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5">
                <p14:nvContentPartPr>
                  <p14:cNvPr id="978" name="Pennanteckning 977">
                    <a:extLst>
                      <a:ext uri="{FF2B5EF4-FFF2-40B4-BE49-F238E27FC236}">
                        <a16:creationId xmlns:a16="http://schemas.microsoft.com/office/drawing/2014/main" id="{CA8F05ED-2DA9-3A9A-FE3C-26A24EEFE975}"/>
                      </a:ext>
                    </a:extLst>
                  </p14:cNvPr>
                  <p14:cNvContentPartPr/>
                  <p14:nvPr/>
                </p14:nvContentPartPr>
                <p14:xfrm>
                  <a:off x="5781592" y="2998859"/>
                  <a:ext cx="172440" cy="196200"/>
                </p14:xfrm>
              </p:contentPart>
            </mc:Choice>
            <mc:Fallback>
              <p:pic>
                <p:nvPicPr>
                  <p:cNvPr id="978" name="Pennanteckning 977">
                    <a:extLst>
                      <a:ext uri="{FF2B5EF4-FFF2-40B4-BE49-F238E27FC236}">
                        <a16:creationId xmlns:a16="http://schemas.microsoft.com/office/drawing/2014/main" id="{CA8F05ED-2DA9-3A9A-FE3C-26A24EEFE975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5766472" y="2983739"/>
                    <a:ext cx="202680" cy="22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85" name="Grupp 984">
              <a:extLst>
                <a:ext uri="{FF2B5EF4-FFF2-40B4-BE49-F238E27FC236}">
                  <a16:creationId xmlns:a16="http://schemas.microsoft.com/office/drawing/2014/main" id="{F0A3B7CB-0A6B-DEDD-244B-310247F33C7D}"/>
                </a:ext>
              </a:extLst>
            </p:cNvPr>
            <p:cNvGrpSpPr/>
            <p:nvPr/>
          </p:nvGrpSpPr>
          <p:grpSpPr>
            <a:xfrm>
              <a:off x="6215976" y="2529685"/>
              <a:ext cx="741960" cy="361080"/>
              <a:chOff x="6290272" y="2924339"/>
              <a:chExt cx="741960" cy="361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7">
                <p14:nvContentPartPr>
                  <p14:cNvPr id="981" name="Pennanteckning 980">
                    <a:extLst>
                      <a:ext uri="{FF2B5EF4-FFF2-40B4-BE49-F238E27FC236}">
                        <a16:creationId xmlns:a16="http://schemas.microsoft.com/office/drawing/2014/main" id="{47A666A5-0083-1942-4396-0A3D541D5263}"/>
                      </a:ext>
                    </a:extLst>
                  </p14:cNvPr>
                  <p14:cNvContentPartPr/>
                  <p14:nvPr/>
                </p14:nvContentPartPr>
                <p14:xfrm>
                  <a:off x="6290272" y="2924339"/>
                  <a:ext cx="177480" cy="361080"/>
                </p14:xfrm>
              </p:contentPart>
            </mc:Choice>
            <mc:Fallback>
              <p:pic>
                <p:nvPicPr>
                  <p:cNvPr id="981" name="Pennanteckning 980">
                    <a:extLst>
                      <a:ext uri="{FF2B5EF4-FFF2-40B4-BE49-F238E27FC236}">
                        <a16:creationId xmlns:a16="http://schemas.microsoft.com/office/drawing/2014/main" id="{47A666A5-0083-1942-4396-0A3D541D5263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6274792" y="2909219"/>
                    <a:ext cx="207720" cy="39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982" name="Pennanteckning 981">
                    <a:extLst>
                      <a:ext uri="{FF2B5EF4-FFF2-40B4-BE49-F238E27FC236}">
                        <a16:creationId xmlns:a16="http://schemas.microsoft.com/office/drawing/2014/main" id="{0713B71F-BD99-F803-5092-EB2AE712C91B}"/>
                      </a:ext>
                    </a:extLst>
                  </p14:cNvPr>
                  <p14:cNvContentPartPr/>
                  <p14:nvPr/>
                </p14:nvContentPartPr>
                <p14:xfrm>
                  <a:off x="6368032" y="3102179"/>
                  <a:ext cx="245160" cy="90360"/>
                </p14:xfrm>
              </p:contentPart>
            </mc:Choice>
            <mc:Fallback>
              <p:pic>
                <p:nvPicPr>
                  <p:cNvPr id="982" name="Pennanteckning 981">
                    <a:extLst>
                      <a:ext uri="{FF2B5EF4-FFF2-40B4-BE49-F238E27FC236}">
                        <a16:creationId xmlns:a16="http://schemas.microsoft.com/office/drawing/2014/main" id="{0713B71F-BD99-F803-5092-EB2AE712C91B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6352552" y="3087059"/>
                    <a:ext cx="2757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983" name="Pennanteckning 982">
                    <a:extLst>
                      <a:ext uri="{FF2B5EF4-FFF2-40B4-BE49-F238E27FC236}">
                        <a16:creationId xmlns:a16="http://schemas.microsoft.com/office/drawing/2014/main" id="{D685C37C-BFEF-A3FE-70CC-3FA597F8DA16}"/>
                      </a:ext>
                    </a:extLst>
                  </p14:cNvPr>
                  <p14:cNvContentPartPr/>
                  <p14:nvPr/>
                </p14:nvContentPartPr>
                <p14:xfrm>
                  <a:off x="6645592" y="3102899"/>
                  <a:ext cx="61560" cy="92160"/>
                </p14:xfrm>
              </p:contentPart>
            </mc:Choice>
            <mc:Fallback>
              <p:pic>
                <p:nvPicPr>
                  <p:cNvPr id="983" name="Pennanteckning 982">
                    <a:extLst>
                      <a:ext uri="{FF2B5EF4-FFF2-40B4-BE49-F238E27FC236}">
                        <a16:creationId xmlns:a16="http://schemas.microsoft.com/office/drawing/2014/main" id="{D685C37C-BFEF-A3FE-70CC-3FA597F8DA16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6630472" y="3087779"/>
                    <a:ext cx="9216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984" name="Pennanteckning 983">
                    <a:extLst>
                      <a:ext uri="{FF2B5EF4-FFF2-40B4-BE49-F238E27FC236}">
                        <a16:creationId xmlns:a16="http://schemas.microsoft.com/office/drawing/2014/main" id="{C478F061-1361-D870-B176-4E6896B093CD}"/>
                      </a:ext>
                    </a:extLst>
                  </p14:cNvPr>
                  <p14:cNvContentPartPr/>
                  <p14:nvPr/>
                </p14:nvContentPartPr>
                <p14:xfrm>
                  <a:off x="6782032" y="3098219"/>
                  <a:ext cx="250200" cy="75600"/>
                </p14:xfrm>
              </p:contentPart>
            </mc:Choice>
            <mc:Fallback>
              <p:pic>
                <p:nvPicPr>
                  <p:cNvPr id="984" name="Pennanteckning 983">
                    <a:extLst>
                      <a:ext uri="{FF2B5EF4-FFF2-40B4-BE49-F238E27FC236}">
                        <a16:creationId xmlns:a16="http://schemas.microsoft.com/office/drawing/2014/main" id="{C478F061-1361-D870-B176-4E6896B093CD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6766912" y="3082739"/>
                    <a:ext cx="280440" cy="10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88" name="Grupp 987">
              <a:extLst>
                <a:ext uri="{FF2B5EF4-FFF2-40B4-BE49-F238E27FC236}">
                  <a16:creationId xmlns:a16="http://schemas.microsoft.com/office/drawing/2014/main" id="{761251A4-5E0F-60DB-8D6C-E9E9D83D55EA}"/>
                </a:ext>
              </a:extLst>
            </p:cNvPr>
            <p:cNvGrpSpPr/>
            <p:nvPr/>
          </p:nvGrpSpPr>
          <p:grpSpPr>
            <a:xfrm>
              <a:off x="7337376" y="2658925"/>
              <a:ext cx="593280" cy="141120"/>
              <a:chOff x="7411672" y="3053579"/>
              <a:chExt cx="593280" cy="141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986" name="Pennanteckning 985">
                    <a:extLst>
                      <a:ext uri="{FF2B5EF4-FFF2-40B4-BE49-F238E27FC236}">
                        <a16:creationId xmlns:a16="http://schemas.microsoft.com/office/drawing/2014/main" id="{C475FD3B-D134-2F75-E04A-C6CCD73C3732}"/>
                      </a:ext>
                    </a:extLst>
                  </p14:cNvPr>
                  <p14:cNvContentPartPr/>
                  <p14:nvPr/>
                </p14:nvContentPartPr>
                <p14:xfrm>
                  <a:off x="7411672" y="3071579"/>
                  <a:ext cx="30240" cy="117720"/>
                </p14:xfrm>
              </p:contentPart>
            </mc:Choice>
            <mc:Fallback>
              <p:pic>
                <p:nvPicPr>
                  <p:cNvPr id="986" name="Pennanteckning 985">
                    <a:extLst>
                      <a:ext uri="{FF2B5EF4-FFF2-40B4-BE49-F238E27FC236}">
                        <a16:creationId xmlns:a16="http://schemas.microsoft.com/office/drawing/2014/main" id="{C475FD3B-D134-2F75-E04A-C6CCD73C373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7396192" y="3056459"/>
                    <a:ext cx="6048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987" name="Pennanteckning 986">
                    <a:extLst>
                      <a:ext uri="{FF2B5EF4-FFF2-40B4-BE49-F238E27FC236}">
                        <a16:creationId xmlns:a16="http://schemas.microsoft.com/office/drawing/2014/main" id="{E3D5134C-11CE-42EB-6DE6-B8FB93DA9056}"/>
                      </a:ext>
                    </a:extLst>
                  </p14:cNvPr>
                  <p14:cNvContentPartPr/>
                  <p14:nvPr/>
                </p14:nvContentPartPr>
                <p14:xfrm>
                  <a:off x="7553872" y="3053579"/>
                  <a:ext cx="451080" cy="141120"/>
                </p14:xfrm>
              </p:contentPart>
            </mc:Choice>
            <mc:Fallback>
              <p:pic>
                <p:nvPicPr>
                  <p:cNvPr id="987" name="Pennanteckning 986">
                    <a:extLst>
                      <a:ext uri="{FF2B5EF4-FFF2-40B4-BE49-F238E27FC236}">
                        <a16:creationId xmlns:a16="http://schemas.microsoft.com/office/drawing/2014/main" id="{E3D5134C-11CE-42EB-6DE6-B8FB93DA9056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7538392" y="3038099"/>
                    <a:ext cx="481680" cy="171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4" name="Grupp 993">
              <a:extLst>
                <a:ext uri="{FF2B5EF4-FFF2-40B4-BE49-F238E27FC236}">
                  <a16:creationId xmlns:a16="http://schemas.microsoft.com/office/drawing/2014/main" id="{A7C824B9-E214-C137-C45F-9604D6DB5CFB}"/>
                </a:ext>
              </a:extLst>
            </p:cNvPr>
            <p:cNvGrpSpPr/>
            <p:nvPr/>
          </p:nvGrpSpPr>
          <p:grpSpPr>
            <a:xfrm>
              <a:off x="4212936" y="3010285"/>
              <a:ext cx="923760" cy="191880"/>
              <a:chOff x="4287232" y="3404939"/>
              <a:chExt cx="923760" cy="191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989" name="Pennanteckning 988">
                    <a:extLst>
                      <a:ext uri="{FF2B5EF4-FFF2-40B4-BE49-F238E27FC236}">
                        <a16:creationId xmlns:a16="http://schemas.microsoft.com/office/drawing/2014/main" id="{06D5BF8D-B2AE-149F-40B8-CD1C2EA06E6E}"/>
                      </a:ext>
                    </a:extLst>
                  </p14:cNvPr>
                  <p14:cNvContentPartPr/>
                  <p14:nvPr/>
                </p14:nvContentPartPr>
                <p14:xfrm>
                  <a:off x="4287232" y="3411419"/>
                  <a:ext cx="165600" cy="131040"/>
                </p14:xfrm>
              </p:contentPart>
            </mc:Choice>
            <mc:Fallback>
              <p:pic>
                <p:nvPicPr>
                  <p:cNvPr id="989" name="Pennanteckning 988">
                    <a:extLst>
                      <a:ext uri="{FF2B5EF4-FFF2-40B4-BE49-F238E27FC236}">
                        <a16:creationId xmlns:a16="http://schemas.microsoft.com/office/drawing/2014/main" id="{06D5BF8D-B2AE-149F-40B8-CD1C2EA06E6E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4272112" y="3396299"/>
                    <a:ext cx="19620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1">
                <p14:nvContentPartPr>
                  <p14:cNvPr id="990" name="Pennanteckning 989">
                    <a:extLst>
                      <a:ext uri="{FF2B5EF4-FFF2-40B4-BE49-F238E27FC236}">
                        <a16:creationId xmlns:a16="http://schemas.microsoft.com/office/drawing/2014/main" id="{3E3D4F7A-4355-FBF5-40B5-886FCF370D14}"/>
                      </a:ext>
                    </a:extLst>
                  </p14:cNvPr>
                  <p14:cNvContentPartPr/>
                  <p14:nvPr/>
                </p14:nvContentPartPr>
                <p14:xfrm>
                  <a:off x="4480552" y="3416459"/>
                  <a:ext cx="208080" cy="173160"/>
                </p14:xfrm>
              </p:contentPart>
            </mc:Choice>
            <mc:Fallback>
              <p:pic>
                <p:nvPicPr>
                  <p:cNvPr id="990" name="Pennanteckning 989">
                    <a:extLst>
                      <a:ext uri="{FF2B5EF4-FFF2-40B4-BE49-F238E27FC236}">
                        <a16:creationId xmlns:a16="http://schemas.microsoft.com/office/drawing/2014/main" id="{3E3D4F7A-4355-FBF5-40B5-886FCF370D14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4465432" y="3401339"/>
                    <a:ext cx="23832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3">
                <p14:nvContentPartPr>
                  <p14:cNvPr id="991" name="Pennanteckning 990">
                    <a:extLst>
                      <a:ext uri="{FF2B5EF4-FFF2-40B4-BE49-F238E27FC236}">
                        <a16:creationId xmlns:a16="http://schemas.microsoft.com/office/drawing/2014/main" id="{4C399919-8CB0-E3B1-BD73-7EE347B68B59}"/>
                      </a:ext>
                    </a:extLst>
                  </p14:cNvPr>
                  <p14:cNvContentPartPr/>
                  <p14:nvPr/>
                </p14:nvContentPartPr>
                <p14:xfrm>
                  <a:off x="4660912" y="3462179"/>
                  <a:ext cx="446760" cy="134640"/>
                </p14:xfrm>
              </p:contentPart>
            </mc:Choice>
            <mc:Fallback>
              <p:pic>
                <p:nvPicPr>
                  <p:cNvPr id="991" name="Pennanteckning 990">
                    <a:extLst>
                      <a:ext uri="{FF2B5EF4-FFF2-40B4-BE49-F238E27FC236}">
                        <a16:creationId xmlns:a16="http://schemas.microsoft.com/office/drawing/2014/main" id="{4C399919-8CB0-E3B1-BD73-7EE347B68B59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645792" y="3446699"/>
                    <a:ext cx="47736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5">
                <p14:nvContentPartPr>
                  <p14:cNvPr id="992" name="Pennanteckning 991">
                    <a:extLst>
                      <a:ext uri="{FF2B5EF4-FFF2-40B4-BE49-F238E27FC236}">
                        <a16:creationId xmlns:a16="http://schemas.microsoft.com/office/drawing/2014/main" id="{5AC27860-671D-D7EF-C915-7AB6C34B8A84}"/>
                      </a:ext>
                    </a:extLst>
                  </p14:cNvPr>
                  <p14:cNvContentPartPr/>
                  <p14:nvPr/>
                </p14:nvContentPartPr>
                <p14:xfrm>
                  <a:off x="5140792" y="3404939"/>
                  <a:ext cx="23400" cy="180360"/>
                </p14:xfrm>
              </p:contentPart>
            </mc:Choice>
            <mc:Fallback>
              <p:pic>
                <p:nvPicPr>
                  <p:cNvPr id="992" name="Pennanteckning 991">
                    <a:extLst>
                      <a:ext uri="{FF2B5EF4-FFF2-40B4-BE49-F238E27FC236}">
                        <a16:creationId xmlns:a16="http://schemas.microsoft.com/office/drawing/2014/main" id="{5AC27860-671D-D7EF-C915-7AB6C34B8A84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5125312" y="3389819"/>
                    <a:ext cx="5400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7">
                <p14:nvContentPartPr>
                  <p14:cNvPr id="993" name="Pennanteckning 992">
                    <a:extLst>
                      <a:ext uri="{FF2B5EF4-FFF2-40B4-BE49-F238E27FC236}">
                        <a16:creationId xmlns:a16="http://schemas.microsoft.com/office/drawing/2014/main" id="{72DCDEA3-013E-0249-D0AE-9DB5F72DF9CD}"/>
                      </a:ext>
                    </a:extLst>
                  </p14:cNvPr>
                  <p14:cNvContentPartPr/>
                  <p14:nvPr/>
                </p14:nvContentPartPr>
                <p14:xfrm>
                  <a:off x="5098312" y="3488459"/>
                  <a:ext cx="112680" cy="9360"/>
                </p14:xfrm>
              </p:contentPart>
            </mc:Choice>
            <mc:Fallback>
              <p:pic>
                <p:nvPicPr>
                  <p:cNvPr id="993" name="Pennanteckning 992">
                    <a:extLst>
                      <a:ext uri="{FF2B5EF4-FFF2-40B4-BE49-F238E27FC236}">
                        <a16:creationId xmlns:a16="http://schemas.microsoft.com/office/drawing/2014/main" id="{72DCDEA3-013E-0249-D0AE-9DB5F72DF9CD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5083192" y="3473339"/>
                    <a:ext cx="143280" cy="3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9" name="Grupp 1008">
              <a:extLst>
                <a:ext uri="{FF2B5EF4-FFF2-40B4-BE49-F238E27FC236}">
                  <a16:creationId xmlns:a16="http://schemas.microsoft.com/office/drawing/2014/main" id="{F68525BF-9959-56B1-3636-C6B616C56D49}"/>
                </a:ext>
              </a:extLst>
            </p:cNvPr>
            <p:cNvGrpSpPr/>
            <p:nvPr/>
          </p:nvGrpSpPr>
          <p:grpSpPr>
            <a:xfrm>
              <a:off x="5423616" y="3008485"/>
              <a:ext cx="1024200" cy="405360"/>
              <a:chOff x="5497912" y="3403139"/>
              <a:chExt cx="1024200" cy="40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9">
                <p14:nvContentPartPr>
                  <p14:cNvPr id="995" name="Pennanteckning 994">
                    <a:extLst>
                      <a:ext uri="{FF2B5EF4-FFF2-40B4-BE49-F238E27FC236}">
                        <a16:creationId xmlns:a16="http://schemas.microsoft.com/office/drawing/2014/main" id="{26B188E2-C59F-6339-BED2-824CF00794B4}"/>
                      </a:ext>
                    </a:extLst>
                  </p14:cNvPr>
                  <p14:cNvContentPartPr/>
                  <p14:nvPr/>
                </p14:nvContentPartPr>
                <p14:xfrm>
                  <a:off x="5497912" y="3508979"/>
                  <a:ext cx="225360" cy="87120"/>
                </p14:xfrm>
              </p:contentPart>
            </mc:Choice>
            <mc:Fallback>
              <p:pic>
                <p:nvPicPr>
                  <p:cNvPr id="995" name="Pennanteckning 994">
                    <a:extLst>
                      <a:ext uri="{FF2B5EF4-FFF2-40B4-BE49-F238E27FC236}">
                        <a16:creationId xmlns:a16="http://schemas.microsoft.com/office/drawing/2014/main" id="{26B188E2-C59F-6339-BED2-824CF00794B4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5482792" y="3493859"/>
                    <a:ext cx="2559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1">
                <p14:nvContentPartPr>
                  <p14:cNvPr id="996" name="Pennanteckning 995">
                    <a:extLst>
                      <a:ext uri="{FF2B5EF4-FFF2-40B4-BE49-F238E27FC236}">
                        <a16:creationId xmlns:a16="http://schemas.microsoft.com/office/drawing/2014/main" id="{D602E902-8DE9-8F10-FF28-1078AB02B434}"/>
                      </a:ext>
                    </a:extLst>
                  </p14:cNvPr>
                  <p14:cNvContentPartPr/>
                  <p14:nvPr/>
                </p14:nvContentPartPr>
                <p14:xfrm>
                  <a:off x="5745232" y="3532739"/>
                  <a:ext cx="130320" cy="57600"/>
                </p14:xfrm>
              </p:contentPart>
            </mc:Choice>
            <mc:Fallback>
              <p:pic>
                <p:nvPicPr>
                  <p:cNvPr id="996" name="Pennanteckning 995">
                    <a:extLst>
                      <a:ext uri="{FF2B5EF4-FFF2-40B4-BE49-F238E27FC236}">
                        <a16:creationId xmlns:a16="http://schemas.microsoft.com/office/drawing/2014/main" id="{D602E902-8DE9-8F10-FF28-1078AB02B434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5730112" y="3517619"/>
                    <a:ext cx="16056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997" name="Pennanteckning 996">
                    <a:extLst>
                      <a:ext uri="{FF2B5EF4-FFF2-40B4-BE49-F238E27FC236}">
                        <a16:creationId xmlns:a16="http://schemas.microsoft.com/office/drawing/2014/main" id="{5F779E3D-3C93-2ECD-A0D4-A97771D9D021}"/>
                      </a:ext>
                    </a:extLst>
                  </p14:cNvPr>
                  <p14:cNvContentPartPr/>
                  <p14:nvPr/>
                </p14:nvContentPartPr>
                <p14:xfrm>
                  <a:off x="5929552" y="3454619"/>
                  <a:ext cx="47520" cy="136800"/>
                </p14:xfrm>
              </p:contentPart>
            </mc:Choice>
            <mc:Fallback>
              <p:pic>
                <p:nvPicPr>
                  <p:cNvPr id="997" name="Pennanteckning 996">
                    <a:extLst>
                      <a:ext uri="{FF2B5EF4-FFF2-40B4-BE49-F238E27FC236}">
                        <a16:creationId xmlns:a16="http://schemas.microsoft.com/office/drawing/2014/main" id="{5F779E3D-3C93-2ECD-A0D4-A97771D9D021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5914432" y="3439499"/>
                    <a:ext cx="781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998" name="Pennanteckning 997">
                    <a:extLst>
                      <a:ext uri="{FF2B5EF4-FFF2-40B4-BE49-F238E27FC236}">
                        <a16:creationId xmlns:a16="http://schemas.microsoft.com/office/drawing/2014/main" id="{B27DD11D-B5A4-E033-5D59-A177B07413C9}"/>
                      </a:ext>
                    </a:extLst>
                  </p14:cNvPr>
                  <p14:cNvContentPartPr/>
                  <p14:nvPr/>
                </p14:nvContentPartPr>
                <p14:xfrm>
                  <a:off x="6021352" y="3466139"/>
                  <a:ext cx="8640" cy="137520"/>
                </p14:xfrm>
              </p:contentPart>
            </mc:Choice>
            <mc:Fallback>
              <p:pic>
                <p:nvPicPr>
                  <p:cNvPr id="998" name="Pennanteckning 997">
                    <a:extLst>
                      <a:ext uri="{FF2B5EF4-FFF2-40B4-BE49-F238E27FC236}">
                        <a16:creationId xmlns:a16="http://schemas.microsoft.com/office/drawing/2014/main" id="{B27DD11D-B5A4-E033-5D59-A177B07413C9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6006232" y="3451019"/>
                    <a:ext cx="3924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999" name="Pennanteckning 998">
                    <a:extLst>
                      <a:ext uri="{FF2B5EF4-FFF2-40B4-BE49-F238E27FC236}">
                        <a16:creationId xmlns:a16="http://schemas.microsoft.com/office/drawing/2014/main" id="{D35A75B2-A72E-D017-E4F4-8289AE213744}"/>
                      </a:ext>
                    </a:extLst>
                  </p14:cNvPr>
                  <p14:cNvContentPartPr/>
                  <p14:nvPr/>
                </p14:nvContentPartPr>
                <p14:xfrm>
                  <a:off x="6027832" y="3514019"/>
                  <a:ext cx="95400" cy="112680"/>
                </p14:xfrm>
              </p:contentPart>
            </mc:Choice>
            <mc:Fallback>
              <p:pic>
                <p:nvPicPr>
                  <p:cNvPr id="999" name="Pennanteckning 998">
                    <a:extLst>
                      <a:ext uri="{FF2B5EF4-FFF2-40B4-BE49-F238E27FC236}">
                        <a16:creationId xmlns:a16="http://schemas.microsoft.com/office/drawing/2014/main" id="{D35A75B2-A72E-D017-E4F4-8289AE213744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6012712" y="3498899"/>
                    <a:ext cx="12600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9">
                <p14:nvContentPartPr>
                  <p14:cNvPr id="1000" name="Pennanteckning 999">
                    <a:extLst>
                      <a:ext uri="{FF2B5EF4-FFF2-40B4-BE49-F238E27FC236}">
                        <a16:creationId xmlns:a16="http://schemas.microsoft.com/office/drawing/2014/main" id="{8743E8FF-AA8E-CD4C-E4FE-A74B91240976}"/>
                      </a:ext>
                    </a:extLst>
                  </p14:cNvPr>
                  <p14:cNvContentPartPr/>
                  <p14:nvPr/>
                </p14:nvContentPartPr>
                <p14:xfrm>
                  <a:off x="6143032" y="3444899"/>
                  <a:ext cx="30240" cy="21600"/>
                </p14:xfrm>
              </p:contentPart>
            </mc:Choice>
            <mc:Fallback>
              <p:pic>
                <p:nvPicPr>
                  <p:cNvPr id="1000" name="Pennanteckning 999">
                    <a:extLst>
                      <a:ext uri="{FF2B5EF4-FFF2-40B4-BE49-F238E27FC236}">
                        <a16:creationId xmlns:a16="http://schemas.microsoft.com/office/drawing/2014/main" id="{8743E8FF-AA8E-CD4C-E4FE-A74B91240976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6127552" y="3429779"/>
                    <a:ext cx="6048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1001" name="Pennanteckning 1000">
                    <a:extLst>
                      <a:ext uri="{FF2B5EF4-FFF2-40B4-BE49-F238E27FC236}">
                        <a16:creationId xmlns:a16="http://schemas.microsoft.com/office/drawing/2014/main" id="{FA8799FB-92B7-8F1F-B64F-C936DEDFD497}"/>
                      </a:ext>
                    </a:extLst>
                  </p14:cNvPr>
                  <p14:cNvContentPartPr/>
                  <p14:nvPr/>
                </p14:nvContentPartPr>
                <p14:xfrm>
                  <a:off x="6185152" y="3528059"/>
                  <a:ext cx="15120" cy="280440"/>
                </p14:xfrm>
              </p:contentPart>
            </mc:Choice>
            <mc:Fallback>
              <p:pic>
                <p:nvPicPr>
                  <p:cNvPr id="1001" name="Pennanteckning 1000">
                    <a:extLst>
                      <a:ext uri="{FF2B5EF4-FFF2-40B4-BE49-F238E27FC236}">
                        <a16:creationId xmlns:a16="http://schemas.microsoft.com/office/drawing/2014/main" id="{FA8799FB-92B7-8F1F-B64F-C936DEDFD497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6170032" y="3512939"/>
                    <a:ext cx="45720" cy="31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1002" name="Pennanteckning 1001">
                    <a:extLst>
                      <a:ext uri="{FF2B5EF4-FFF2-40B4-BE49-F238E27FC236}">
                        <a16:creationId xmlns:a16="http://schemas.microsoft.com/office/drawing/2014/main" id="{D189B4C8-D64F-8758-7FA5-A8DC878EE506}"/>
                      </a:ext>
                    </a:extLst>
                  </p14:cNvPr>
                  <p14:cNvContentPartPr/>
                  <p14:nvPr/>
                </p14:nvContentPartPr>
                <p14:xfrm>
                  <a:off x="6186592" y="3501059"/>
                  <a:ext cx="97200" cy="95040"/>
                </p14:xfrm>
              </p:contentPart>
            </mc:Choice>
            <mc:Fallback>
              <p:pic>
                <p:nvPicPr>
                  <p:cNvPr id="1002" name="Pennanteckning 1001">
                    <a:extLst>
                      <a:ext uri="{FF2B5EF4-FFF2-40B4-BE49-F238E27FC236}">
                        <a16:creationId xmlns:a16="http://schemas.microsoft.com/office/drawing/2014/main" id="{D189B4C8-D64F-8758-7FA5-A8DC878EE506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6171472" y="3485579"/>
                    <a:ext cx="12780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5">
                <p14:nvContentPartPr>
                  <p14:cNvPr id="1003" name="Pennanteckning 1002">
                    <a:extLst>
                      <a:ext uri="{FF2B5EF4-FFF2-40B4-BE49-F238E27FC236}">
                        <a16:creationId xmlns:a16="http://schemas.microsoft.com/office/drawing/2014/main" id="{3999B6F2-2217-9DCF-2A5E-2281444F16CB}"/>
                      </a:ext>
                    </a:extLst>
                  </p14:cNvPr>
                  <p14:cNvContentPartPr/>
                  <p14:nvPr/>
                </p14:nvContentPartPr>
                <p14:xfrm>
                  <a:off x="6364432" y="3403139"/>
                  <a:ext cx="7920" cy="141840"/>
                </p14:xfrm>
              </p:contentPart>
            </mc:Choice>
            <mc:Fallback>
              <p:pic>
                <p:nvPicPr>
                  <p:cNvPr id="1003" name="Pennanteckning 1002">
                    <a:extLst>
                      <a:ext uri="{FF2B5EF4-FFF2-40B4-BE49-F238E27FC236}">
                        <a16:creationId xmlns:a16="http://schemas.microsoft.com/office/drawing/2014/main" id="{3999B6F2-2217-9DCF-2A5E-2281444F16CB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6349312" y="3388019"/>
                    <a:ext cx="3816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1004" name="Pennanteckning 1003">
                    <a:extLst>
                      <a:ext uri="{FF2B5EF4-FFF2-40B4-BE49-F238E27FC236}">
                        <a16:creationId xmlns:a16="http://schemas.microsoft.com/office/drawing/2014/main" id="{C1A40156-05E3-2122-D612-36A3C77AA2DB}"/>
                      </a:ext>
                    </a:extLst>
                  </p14:cNvPr>
                  <p14:cNvContentPartPr/>
                  <p14:nvPr/>
                </p14:nvContentPartPr>
                <p14:xfrm>
                  <a:off x="6436432" y="3500699"/>
                  <a:ext cx="85680" cy="139320"/>
                </p14:xfrm>
              </p:contentPart>
            </mc:Choice>
            <mc:Fallback>
              <p:pic>
                <p:nvPicPr>
                  <p:cNvPr id="1004" name="Pennanteckning 1003">
                    <a:extLst>
                      <a:ext uri="{FF2B5EF4-FFF2-40B4-BE49-F238E27FC236}">
                        <a16:creationId xmlns:a16="http://schemas.microsoft.com/office/drawing/2014/main" id="{C1A40156-05E3-2122-D612-36A3C77AA2DB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6421312" y="3485579"/>
                    <a:ext cx="115920" cy="16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8" name="Grupp 1007">
              <a:extLst>
                <a:ext uri="{FF2B5EF4-FFF2-40B4-BE49-F238E27FC236}">
                  <a16:creationId xmlns:a16="http://schemas.microsoft.com/office/drawing/2014/main" id="{459A7E4F-7181-9F21-48BD-E6475AE3EF64}"/>
                </a:ext>
              </a:extLst>
            </p:cNvPr>
            <p:cNvGrpSpPr/>
            <p:nvPr/>
          </p:nvGrpSpPr>
          <p:grpSpPr>
            <a:xfrm>
              <a:off x="6784056" y="3007765"/>
              <a:ext cx="678240" cy="227880"/>
              <a:chOff x="6858352" y="3402419"/>
              <a:chExt cx="678240" cy="227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1005" name="Pennanteckning 1004">
                    <a:extLst>
                      <a:ext uri="{FF2B5EF4-FFF2-40B4-BE49-F238E27FC236}">
                        <a16:creationId xmlns:a16="http://schemas.microsoft.com/office/drawing/2014/main" id="{81EA6F61-D2E6-3D5E-CDC6-C08AF9B92426}"/>
                      </a:ext>
                    </a:extLst>
                  </p14:cNvPr>
                  <p14:cNvContentPartPr/>
                  <p14:nvPr/>
                </p14:nvContentPartPr>
                <p14:xfrm>
                  <a:off x="6864112" y="3402419"/>
                  <a:ext cx="67320" cy="227880"/>
                </p14:xfrm>
              </p:contentPart>
            </mc:Choice>
            <mc:Fallback>
              <p:pic>
                <p:nvPicPr>
                  <p:cNvPr id="1005" name="Pennanteckning 1004">
                    <a:extLst>
                      <a:ext uri="{FF2B5EF4-FFF2-40B4-BE49-F238E27FC236}">
                        <a16:creationId xmlns:a16="http://schemas.microsoft.com/office/drawing/2014/main" id="{81EA6F61-D2E6-3D5E-CDC6-C08AF9B92426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6848632" y="3387299"/>
                    <a:ext cx="97920" cy="25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1006" name="Pennanteckning 1005">
                    <a:extLst>
                      <a:ext uri="{FF2B5EF4-FFF2-40B4-BE49-F238E27FC236}">
                        <a16:creationId xmlns:a16="http://schemas.microsoft.com/office/drawing/2014/main" id="{B8ED1ADC-8D8D-6C6A-B02A-E4EDBE9F6C66}"/>
                      </a:ext>
                    </a:extLst>
                  </p14:cNvPr>
                  <p14:cNvContentPartPr/>
                  <p14:nvPr/>
                </p14:nvContentPartPr>
                <p14:xfrm>
                  <a:off x="6858352" y="3506819"/>
                  <a:ext cx="151560" cy="96480"/>
                </p14:xfrm>
              </p:contentPart>
            </mc:Choice>
            <mc:Fallback>
              <p:pic>
                <p:nvPicPr>
                  <p:cNvPr id="1006" name="Pennanteckning 1005">
                    <a:extLst>
                      <a:ext uri="{FF2B5EF4-FFF2-40B4-BE49-F238E27FC236}">
                        <a16:creationId xmlns:a16="http://schemas.microsoft.com/office/drawing/2014/main" id="{B8ED1ADC-8D8D-6C6A-B02A-E4EDBE9F6C66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6842872" y="3491339"/>
                    <a:ext cx="1821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3">
                <p14:nvContentPartPr>
                  <p14:cNvPr id="1007" name="Pennanteckning 1006">
                    <a:extLst>
                      <a:ext uri="{FF2B5EF4-FFF2-40B4-BE49-F238E27FC236}">
                        <a16:creationId xmlns:a16="http://schemas.microsoft.com/office/drawing/2014/main" id="{8384E9FB-FE25-BCAB-C595-4E7961675864}"/>
                      </a:ext>
                    </a:extLst>
                  </p14:cNvPr>
                  <p14:cNvContentPartPr/>
                  <p14:nvPr/>
                </p14:nvContentPartPr>
                <p14:xfrm>
                  <a:off x="7061032" y="3434819"/>
                  <a:ext cx="475560" cy="184680"/>
                </p14:xfrm>
              </p:contentPart>
            </mc:Choice>
            <mc:Fallback>
              <p:pic>
                <p:nvPicPr>
                  <p:cNvPr id="1007" name="Pennanteckning 1006">
                    <a:extLst>
                      <a:ext uri="{FF2B5EF4-FFF2-40B4-BE49-F238E27FC236}">
                        <a16:creationId xmlns:a16="http://schemas.microsoft.com/office/drawing/2014/main" id="{8384E9FB-FE25-BCAB-C595-4E7961675864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7045552" y="3419339"/>
                    <a:ext cx="50616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95" name="Grupp 1294">
            <a:extLst>
              <a:ext uri="{FF2B5EF4-FFF2-40B4-BE49-F238E27FC236}">
                <a16:creationId xmlns:a16="http://schemas.microsoft.com/office/drawing/2014/main" id="{5C32E2CA-4F60-5980-8867-3792C72546E7}"/>
              </a:ext>
            </a:extLst>
          </p:cNvPr>
          <p:cNvGrpSpPr/>
          <p:nvPr/>
        </p:nvGrpSpPr>
        <p:grpSpPr>
          <a:xfrm>
            <a:off x="4311216" y="3506365"/>
            <a:ext cx="1976040" cy="408240"/>
            <a:chOff x="4311216" y="3506365"/>
            <a:chExt cx="1976040" cy="408240"/>
          </a:xfrm>
        </p:grpSpPr>
        <p:grpSp>
          <p:nvGrpSpPr>
            <p:cNvPr id="1027" name="Grupp 1026">
              <a:extLst>
                <a:ext uri="{FF2B5EF4-FFF2-40B4-BE49-F238E27FC236}">
                  <a16:creationId xmlns:a16="http://schemas.microsoft.com/office/drawing/2014/main" id="{23A8F124-B95B-83F0-C35A-1FA9F9343175}"/>
                </a:ext>
              </a:extLst>
            </p:cNvPr>
            <p:cNvGrpSpPr/>
            <p:nvPr/>
          </p:nvGrpSpPr>
          <p:grpSpPr>
            <a:xfrm>
              <a:off x="4311216" y="3560365"/>
              <a:ext cx="205200" cy="106920"/>
              <a:chOff x="4385512" y="3955019"/>
              <a:chExt cx="205200" cy="106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5">
                <p14:nvContentPartPr>
                  <p14:cNvPr id="1010" name="Pennanteckning 1009">
                    <a:extLst>
                      <a:ext uri="{FF2B5EF4-FFF2-40B4-BE49-F238E27FC236}">
                        <a16:creationId xmlns:a16="http://schemas.microsoft.com/office/drawing/2014/main" id="{666A4C38-0B37-185B-61C8-D064C0A5AF61}"/>
                      </a:ext>
                    </a:extLst>
                  </p14:cNvPr>
                  <p14:cNvContentPartPr/>
                  <p14:nvPr/>
                </p14:nvContentPartPr>
                <p14:xfrm>
                  <a:off x="4385512" y="3999659"/>
                  <a:ext cx="90360" cy="10440"/>
                </p14:xfrm>
              </p:contentPart>
            </mc:Choice>
            <mc:Fallback>
              <p:pic>
                <p:nvPicPr>
                  <p:cNvPr id="1010" name="Pennanteckning 1009">
                    <a:extLst>
                      <a:ext uri="{FF2B5EF4-FFF2-40B4-BE49-F238E27FC236}">
                        <a16:creationId xmlns:a16="http://schemas.microsoft.com/office/drawing/2014/main" id="{666A4C38-0B37-185B-61C8-D064C0A5AF61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4370392" y="3984179"/>
                    <a:ext cx="12096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1011" name="Pennanteckning 1010">
                    <a:extLst>
                      <a:ext uri="{FF2B5EF4-FFF2-40B4-BE49-F238E27FC236}">
                        <a16:creationId xmlns:a16="http://schemas.microsoft.com/office/drawing/2014/main" id="{A3B78949-2A5C-D62D-D203-9BD1B695423F}"/>
                      </a:ext>
                    </a:extLst>
                  </p14:cNvPr>
                  <p14:cNvContentPartPr/>
                  <p14:nvPr/>
                </p14:nvContentPartPr>
                <p14:xfrm>
                  <a:off x="4426192" y="4020899"/>
                  <a:ext cx="66600" cy="13680"/>
                </p14:xfrm>
              </p:contentPart>
            </mc:Choice>
            <mc:Fallback>
              <p:pic>
                <p:nvPicPr>
                  <p:cNvPr id="1011" name="Pennanteckning 1010">
                    <a:extLst>
                      <a:ext uri="{FF2B5EF4-FFF2-40B4-BE49-F238E27FC236}">
                        <a16:creationId xmlns:a16="http://schemas.microsoft.com/office/drawing/2014/main" id="{A3B78949-2A5C-D62D-D203-9BD1B695423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4410712" y="4005779"/>
                    <a:ext cx="9684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1012" name="Pennanteckning 1011">
                    <a:extLst>
                      <a:ext uri="{FF2B5EF4-FFF2-40B4-BE49-F238E27FC236}">
                        <a16:creationId xmlns:a16="http://schemas.microsoft.com/office/drawing/2014/main" id="{10DA0C50-F584-A823-5301-84A52CB361CC}"/>
                      </a:ext>
                    </a:extLst>
                  </p14:cNvPr>
                  <p14:cNvContentPartPr/>
                  <p14:nvPr/>
                </p14:nvContentPartPr>
                <p14:xfrm>
                  <a:off x="4535272" y="3955019"/>
                  <a:ext cx="55440" cy="106920"/>
                </p14:xfrm>
              </p:contentPart>
            </mc:Choice>
            <mc:Fallback>
              <p:pic>
                <p:nvPicPr>
                  <p:cNvPr id="1012" name="Pennanteckning 1011">
                    <a:extLst>
                      <a:ext uri="{FF2B5EF4-FFF2-40B4-BE49-F238E27FC236}">
                        <a16:creationId xmlns:a16="http://schemas.microsoft.com/office/drawing/2014/main" id="{10DA0C50-F584-A823-5301-84A52CB361CC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4520152" y="3939539"/>
                    <a:ext cx="86040" cy="13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 1025">
              <a:extLst>
                <a:ext uri="{FF2B5EF4-FFF2-40B4-BE49-F238E27FC236}">
                  <a16:creationId xmlns:a16="http://schemas.microsoft.com/office/drawing/2014/main" id="{5D393BD0-0EF9-4E71-F1CD-6E9FC179B383}"/>
                </a:ext>
              </a:extLst>
            </p:cNvPr>
            <p:cNvGrpSpPr/>
            <p:nvPr/>
          </p:nvGrpSpPr>
          <p:grpSpPr>
            <a:xfrm>
              <a:off x="4741416" y="3506365"/>
              <a:ext cx="1545840" cy="408240"/>
              <a:chOff x="4815712" y="3901019"/>
              <a:chExt cx="1545840" cy="408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81">
                <p14:nvContentPartPr>
                  <p14:cNvPr id="1013" name="Pennanteckning 1012">
                    <a:extLst>
                      <a:ext uri="{FF2B5EF4-FFF2-40B4-BE49-F238E27FC236}">
                        <a16:creationId xmlns:a16="http://schemas.microsoft.com/office/drawing/2014/main" id="{214E182F-E9ED-1AE8-8C4C-997C3BC5BB23}"/>
                      </a:ext>
                    </a:extLst>
                  </p14:cNvPr>
                  <p14:cNvContentPartPr/>
                  <p14:nvPr/>
                </p14:nvContentPartPr>
                <p14:xfrm>
                  <a:off x="4815712" y="3940979"/>
                  <a:ext cx="116280" cy="133560"/>
                </p14:xfrm>
              </p:contentPart>
            </mc:Choice>
            <mc:Fallback>
              <p:pic>
                <p:nvPicPr>
                  <p:cNvPr id="1013" name="Pennanteckning 1012">
                    <a:extLst>
                      <a:ext uri="{FF2B5EF4-FFF2-40B4-BE49-F238E27FC236}">
                        <a16:creationId xmlns:a16="http://schemas.microsoft.com/office/drawing/2014/main" id="{214E182F-E9ED-1AE8-8C4C-997C3BC5BB23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4800232" y="3925499"/>
                    <a:ext cx="14652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3">
                <p14:nvContentPartPr>
                  <p14:cNvPr id="1014" name="Pennanteckning 1013">
                    <a:extLst>
                      <a:ext uri="{FF2B5EF4-FFF2-40B4-BE49-F238E27FC236}">
                        <a16:creationId xmlns:a16="http://schemas.microsoft.com/office/drawing/2014/main" id="{4FE46F7C-C147-6B0C-BD6F-B53AE31946F7}"/>
                      </a:ext>
                    </a:extLst>
                  </p14:cNvPr>
                  <p14:cNvContentPartPr/>
                  <p14:nvPr/>
                </p14:nvContentPartPr>
                <p14:xfrm>
                  <a:off x="5019832" y="4014419"/>
                  <a:ext cx="178920" cy="69120"/>
                </p14:xfrm>
              </p:contentPart>
            </mc:Choice>
            <mc:Fallback>
              <p:pic>
                <p:nvPicPr>
                  <p:cNvPr id="1014" name="Pennanteckning 1013">
                    <a:extLst>
                      <a:ext uri="{FF2B5EF4-FFF2-40B4-BE49-F238E27FC236}">
                        <a16:creationId xmlns:a16="http://schemas.microsoft.com/office/drawing/2014/main" id="{4FE46F7C-C147-6B0C-BD6F-B53AE31946F7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5004712" y="3999299"/>
                    <a:ext cx="2095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5">
                <p14:nvContentPartPr>
                  <p14:cNvPr id="1015" name="Pennanteckning 1014">
                    <a:extLst>
                      <a:ext uri="{FF2B5EF4-FFF2-40B4-BE49-F238E27FC236}">
                        <a16:creationId xmlns:a16="http://schemas.microsoft.com/office/drawing/2014/main" id="{91EE2189-1D77-983A-66B4-C862FA0EF098}"/>
                      </a:ext>
                    </a:extLst>
                  </p14:cNvPr>
                  <p14:cNvContentPartPr/>
                  <p14:nvPr/>
                </p14:nvContentPartPr>
                <p14:xfrm>
                  <a:off x="5259592" y="3901019"/>
                  <a:ext cx="82080" cy="194760"/>
                </p14:xfrm>
              </p:contentPart>
            </mc:Choice>
            <mc:Fallback>
              <p:pic>
                <p:nvPicPr>
                  <p:cNvPr id="1015" name="Pennanteckning 1014">
                    <a:extLst>
                      <a:ext uri="{FF2B5EF4-FFF2-40B4-BE49-F238E27FC236}">
                        <a16:creationId xmlns:a16="http://schemas.microsoft.com/office/drawing/2014/main" id="{91EE2189-1D77-983A-66B4-C862FA0EF098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5244472" y="3885899"/>
                    <a:ext cx="11268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7">
                <p14:nvContentPartPr>
                  <p14:cNvPr id="1016" name="Pennanteckning 1015">
                    <a:extLst>
                      <a:ext uri="{FF2B5EF4-FFF2-40B4-BE49-F238E27FC236}">
                        <a16:creationId xmlns:a16="http://schemas.microsoft.com/office/drawing/2014/main" id="{F7F517F0-AA79-B769-02C0-EFDAB02143EE}"/>
                      </a:ext>
                    </a:extLst>
                  </p14:cNvPr>
                  <p14:cNvContentPartPr/>
                  <p14:nvPr/>
                </p14:nvContentPartPr>
                <p14:xfrm>
                  <a:off x="5270392" y="3982019"/>
                  <a:ext cx="106920" cy="88920"/>
                </p14:xfrm>
              </p:contentPart>
            </mc:Choice>
            <mc:Fallback>
              <p:pic>
                <p:nvPicPr>
                  <p:cNvPr id="1016" name="Pennanteckning 1015">
                    <a:extLst>
                      <a:ext uri="{FF2B5EF4-FFF2-40B4-BE49-F238E27FC236}">
                        <a16:creationId xmlns:a16="http://schemas.microsoft.com/office/drawing/2014/main" id="{F7F517F0-AA79-B769-02C0-EFDAB02143EE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5255272" y="3966899"/>
                    <a:ext cx="13752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9">
                <p14:nvContentPartPr>
                  <p14:cNvPr id="1017" name="Pennanteckning 1016">
                    <a:extLst>
                      <a:ext uri="{FF2B5EF4-FFF2-40B4-BE49-F238E27FC236}">
                        <a16:creationId xmlns:a16="http://schemas.microsoft.com/office/drawing/2014/main" id="{6230D75D-31AD-BDF0-3953-2E2F756B95A0}"/>
                      </a:ext>
                    </a:extLst>
                  </p14:cNvPr>
                  <p14:cNvContentPartPr/>
                  <p14:nvPr/>
                </p14:nvContentPartPr>
                <p14:xfrm>
                  <a:off x="5473792" y="3948899"/>
                  <a:ext cx="36000" cy="137520"/>
                </p14:xfrm>
              </p:contentPart>
            </mc:Choice>
            <mc:Fallback>
              <p:pic>
                <p:nvPicPr>
                  <p:cNvPr id="1017" name="Pennanteckning 1016">
                    <a:extLst>
                      <a:ext uri="{FF2B5EF4-FFF2-40B4-BE49-F238E27FC236}">
                        <a16:creationId xmlns:a16="http://schemas.microsoft.com/office/drawing/2014/main" id="{6230D75D-31AD-BDF0-3953-2E2F756B95A0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5458672" y="3933779"/>
                    <a:ext cx="6624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1">
                <p14:nvContentPartPr>
                  <p14:cNvPr id="1018" name="Pennanteckning 1017">
                    <a:extLst>
                      <a:ext uri="{FF2B5EF4-FFF2-40B4-BE49-F238E27FC236}">
                        <a16:creationId xmlns:a16="http://schemas.microsoft.com/office/drawing/2014/main" id="{D99FBB9E-6B7C-29BF-4F1A-111674332453}"/>
                      </a:ext>
                    </a:extLst>
                  </p14:cNvPr>
                  <p14:cNvContentPartPr/>
                  <p14:nvPr/>
                </p14:nvContentPartPr>
                <p14:xfrm>
                  <a:off x="5473792" y="4023419"/>
                  <a:ext cx="256680" cy="33480"/>
                </p14:xfrm>
              </p:contentPart>
            </mc:Choice>
            <mc:Fallback>
              <p:pic>
                <p:nvPicPr>
                  <p:cNvPr id="1018" name="Pennanteckning 1017">
                    <a:extLst>
                      <a:ext uri="{FF2B5EF4-FFF2-40B4-BE49-F238E27FC236}">
                        <a16:creationId xmlns:a16="http://schemas.microsoft.com/office/drawing/2014/main" id="{D99FBB9E-6B7C-29BF-4F1A-111674332453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5458672" y="4008299"/>
                    <a:ext cx="287280" cy="6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1019" name="Pennanteckning 1018">
                    <a:extLst>
                      <a:ext uri="{FF2B5EF4-FFF2-40B4-BE49-F238E27FC236}">
                        <a16:creationId xmlns:a16="http://schemas.microsoft.com/office/drawing/2014/main" id="{E793C706-DD65-C7F0-81B5-D172751F5BA4}"/>
                      </a:ext>
                    </a:extLst>
                  </p14:cNvPr>
                  <p14:cNvContentPartPr/>
                  <p14:nvPr/>
                </p14:nvContentPartPr>
                <p14:xfrm>
                  <a:off x="5754232" y="4050779"/>
                  <a:ext cx="44280" cy="234720"/>
                </p14:xfrm>
              </p:contentPart>
            </mc:Choice>
            <mc:Fallback>
              <p:pic>
                <p:nvPicPr>
                  <p:cNvPr id="1019" name="Pennanteckning 1018">
                    <a:extLst>
                      <a:ext uri="{FF2B5EF4-FFF2-40B4-BE49-F238E27FC236}">
                        <a16:creationId xmlns:a16="http://schemas.microsoft.com/office/drawing/2014/main" id="{E793C706-DD65-C7F0-81B5-D172751F5BA4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5739112" y="4035659"/>
                    <a:ext cx="7452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1020" name="Pennanteckning 1019">
                    <a:extLst>
                      <a:ext uri="{FF2B5EF4-FFF2-40B4-BE49-F238E27FC236}">
                        <a16:creationId xmlns:a16="http://schemas.microsoft.com/office/drawing/2014/main" id="{FB9E4237-049C-E085-6F7C-FBEB56DCE903}"/>
                      </a:ext>
                    </a:extLst>
                  </p14:cNvPr>
                  <p14:cNvContentPartPr/>
                  <p14:nvPr/>
                </p14:nvContentPartPr>
                <p14:xfrm>
                  <a:off x="5778352" y="4020899"/>
                  <a:ext cx="82440" cy="36360"/>
                </p14:xfrm>
              </p:contentPart>
            </mc:Choice>
            <mc:Fallback>
              <p:pic>
                <p:nvPicPr>
                  <p:cNvPr id="1020" name="Pennanteckning 1019">
                    <a:extLst>
                      <a:ext uri="{FF2B5EF4-FFF2-40B4-BE49-F238E27FC236}">
                        <a16:creationId xmlns:a16="http://schemas.microsoft.com/office/drawing/2014/main" id="{FB9E4237-049C-E085-6F7C-FBEB56DCE90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5762872" y="4005779"/>
                    <a:ext cx="1130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1021" name="Pennanteckning 1020">
                    <a:extLst>
                      <a:ext uri="{FF2B5EF4-FFF2-40B4-BE49-F238E27FC236}">
                        <a16:creationId xmlns:a16="http://schemas.microsoft.com/office/drawing/2014/main" id="{7CE819E3-0C08-1262-EBB5-CA375DD76678}"/>
                      </a:ext>
                    </a:extLst>
                  </p14:cNvPr>
                  <p14:cNvContentPartPr/>
                  <p14:nvPr/>
                </p14:nvContentPartPr>
                <p14:xfrm>
                  <a:off x="5879872" y="4008659"/>
                  <a:ext cx="30960" cy="216000"/>
                </p14:xfrm>
              </p:contentPart>
            </mc:Choice>
            <mc:Fallback>
              <p:pic>
                <p:nvPicPr>
                  <p:cNvPr id="1021" name="Pennanteckning 1020">
                    <a:extLst>
                      <a:ext uri="{FF2B5EF4-FFF2-40B4-BE49-F238E27FC236}">
                        <a16:creationId xmlns:a16="http://schemas.microsoft.com/office/drawing/2014/main" id="{7CE819E3-0C08-1262-EBB5-CA375DD76678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5864752" y="3993539"/>
                    <a:ext cx="6156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1022" name="Pennanteckning 1021">
                    <a:extLst>
                      <a:ext uri="{FF2B5EF4-FFF2-40B4-BE49-F238E27FC236}">
                        <a16:creationId xmlns:a16="http://schemas.microsoft.com/office/drawing/2014/main" id="{B8D47682-A1BB-B548-87A3-F3738A795B9A}"/>
                      </a:ext>
                    </a:extLst>
                  </p14:cNvPr>
                  <p14:cNvContentPartPr/>
                  <p14:nvPr/>
                </p14:nvContentPartPr>
                <p14:xfrm>
                  <a:off x="5909752" y="3973739"/>
                  <a:ext cx="83880" cy="64800"/>
                </p14:xfrm>
              </p:contentPart>
            </mc:Choice>
            <mc:Fallback>
              <p:pic>
                <p:nvPicPr>
                  <p:cNvPr id="1022" name="Pennanteckning 1021">
                    <a:extLst>
                      <a:ext uri="{FF2B5EF4-FFF2-40B4-BE49-F238E27FC236}">
                        <a16:creationId xmlns:a16="http://schemas.microsoft.com/office/drawing/2014/main" id="{B8D47682-A1BB-B548-87A3-F3738A795B9A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5894632" y="3958619"/>
                    <a:ext cx="11448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1023" name="Pennanteckning 1022">
                    <a:extLst>
                      <a:ext uri="{FF2B5EF4-FFF2-40B4-BE49-F238E27FC236}">
                        <a16:creationId xmlns:a16="http://schemas.microsoft.com/office/drawing/2014/main" id="{CE2B05D3-FD5D-8240-A4C5-EA19DC5C2B3D}"/>
                      </a:ext>
                    </a:extLst>
                  </p14:cNvPr>
                  <p14:cNvContentPartPr/>
                  <p14:nvPr/>
                </p14:nvContentPartPr>
                <p14:xfrm>
                  <a:off x="6046552" y="3985619"/>
                  <a:ext cx="5760" cy="42120"/>
                </p14:xfrm>
              </p:contentPart>
            </mc:Choice>
            <mc:Fallback>
              <p:pic>
                <p:nvPicPr>
                  <p:cNvPr id="1023" name="Pennanteckning 1022">
                    <a:extLst>
                      <a:ext uri="{FF2B5EF4-FFF2-40B4-BE49-F238E27FC236}">
                        <a16:creationId xmlns:a16="http://schemas.microsoft.com/office/drawing/2014/main" id="{CE2B05D3-FD5D-8240-A4C5-EA19DC5C2B3D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6031432" y="3970139"/>
                    <a:ext cx="3636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1024" name="Pennanteckning 1023">
                    <a:extLst>
                      <a:ext uri="{FF2B5EF4-FFF2-40B4-BE49-F238E27FC236}">
                        <a16:creationId xmlns:a16="http://schemas.microsoft.com/office/drawing/2014/main" id="{B15EE002-9307-D5C2-0F25-88A903E9490F}"/>
                      </a:ext>
                    </a:extLst>
                  </p14:cNvPr>
                  <p14:cNvContentPartPr/>
                  <p14:nvPr/>
                </p14:nvContentPartPr>
                <p14:xfrm>
                  <a:off x="6097312" y="3902099"/>
                  <a:ext cx="231840" cy="110520"/>
                </p14:xfrm>
              </p:contentPart>
            </mc:Choice>
            <mc:Fallback>
              <p:pic>
                <p:nvPicPr>
                  <p:cNvPr id="1024" name="Pennanteckning 1023">
                    <a:extLst>
                      <a:ext uri="{FF2B5EF4-FFF2-40B4-BE49-F238E27FC236}">
                        <a16:creationId xmlns:a16="http://schemas.microsoft.com/office/drawing/2014/main" id="{B15EE002-9307-D5C2-0F25-88A903E9490F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6082192" y="3886619"/>
                    <a:ext cx="26244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5">
                <p14:nvContentPartPr>
                  <p14:cNvPr id="1025" name="Pennanteckning 1024">
                    <a:extLst>
                      <a:ext uri="{FF2B5EF4-FFF2-40B4-BE49-F238E27FC236}">
                        <a16:creationId xmlns:a16="http://schemas.microsoft.com/office/drawing/2014/main" id="{FEB1EBCE-ED8E-88F0-5297-C343A68F5433}"/>
                      </a:ext>
                    </a:extLst>
                  </p14:cNvPr>
                  <p14:cNvContentPartPr/>
                  <p14:nvPr/>
                </p14:nvContentPartPr>
                <p14:xfrm>
                  <a:off x="6210712" y="3973019"/>
                  <a:ext cx="150840" cy="336240"/>
                </p14:xfrm>
              </p:contentPart>
            </mc:Choice>
            <mc:Fallback>
              <p:pic>
                <p:nvPicPr>
                  <p:cNvPr id="1025" name="Pennanteckning 1024">
                    <a:extLst>
                      <a:ext uri="{FF2B5EF4-FFF2-40B4-BE49-F238E27FC236}">
                        <a16:creationId xmlns:a16="http://schemas.microsoft.com/office/drawing/2014/main" id="{FEB1EBCE-ED8E-88F0-5297-C343A68F5433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6195592" y="3957899"/>
                    <a:ext cx="181440" cy="366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028" name="Pennanteckning 1027">
                  <a:extLst>
                    <a:ext uri="{FF2B5EF4-FFF2-40B4-BE49-F238E27FC236}">
                      <a16:creationId xmlns:a16="http://schemas.microsoft.com/office/drawing/2014/main" id="{1C43AA4B-6C25-6FDC-4F7C-295E0312FD05}"/>
                    </a:ext>
                  </a:extLst>
                </p14:cNvPr>
                <p14:cNvContentPartPr/>
                <p14:nvPr/>
              </p14:nvContentPartPr>
              <p14:xfrm>
                <a:off x="4809816" y="3828205"/>
                <a:ext cx="1469520" cy="37080"/>
              </p14:xfrm>
            </p:contentPart>
          </mc:Choice>
          <mc:Fallback>
            <p:pic>
              <p:nvPicPr>
                <p:cNvPr id="1028" name="Pennanteckning 1027">
                  <a:extLst>
                    <a:ext uri="{FF2B5EF4-FFF2-40B4-BE49-F238E27FC236}">
                      <a16:creationId xmlns:a16="http://schemas.microsoft.com/office/drawing/2014/main" id="{1C43AA4B-6C25-6FDC-4F7C-295E0312FD0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794696" y="3812725"/>
                  <a:ext cx="1500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8" name="Grupp 1297">
            <a:extLst>
              <a:ext uri="{FF2B5EF4-FFF2-40B4-BE49-F238E27FC236}">
                <a16:creationId xmlns:a16="http://schemas.microsoft.com/office/drawing/2014/main" id="{AC8F9C59-E62C-E454-6D58-41493662C4FC}"/>
              </a:ext>
            </a:extLst>
          </p:cNvPr>
          <p:cNvGrpSpPr/>
          <p:nvPr/>
        </p:nvGrpSpPr>
        <p:grpSpPr>
          <a:xfrm>
            <a:off x="8549143" y="1222799"/>
            <a:ext cx="3029009" cy="2915280"/>
            <a:chOff x="8549143" y="1222799"/>
            <a:chExt cx="3029009" cy="2915280"/>
          </a:xfrm>
        </p:grpSpPr>
        <p:grpSp>
          <p:nvGrpSpPr>
            <p:cNvPr id="1050" name="Grupp 1049">
              <a:extLst>
                <a:ext uri="{FF2B5EF4-FFF2-40B4-BE49-F238E27FC236}">
                  <a16:creationId xmlns:a16="http://schemas.microsoft.com/office/drawing/2014/main" id="{70A214DD-8F55-4D0E-2CC0-52D50F7A6CA7}"/>
                </a:ext>
              </a:extLst>
            </p:cNvPr>
            <p:cNvGrpSpPr/>
            <p:nvPr/>
          </p:nvGrpSpPr>
          <p:grpSpPr>
            <a:xfrm>
              <a:off x="8549143" y="1222799"/>
              <a:ext cx="2981880" cy="1266840"/>
              <a:chOff x="4400632" y="4656299"/>
              <a:chExt cx="2981880" cy="1266840"/>
            </a:xfrm>
          </p:grpSpPr>
          <p:grpSp>
            <p:nvGrpSpPr>
              <p:cNvPr id="1035" name="Grupp 1034">
                <a:extLst>
                  <a:ext uri="{FF2B5EF4-FFF2-40B4-BE49-F238E27FC236}">
                    <a16:creationId xmlns:a16="http://schemas.microsoft.com/office/drawing/2014/main" id="{C8ABCF18-1F75-791F-B8D9-D77D5EB17237}"/>
                  </a:ext>
                </a:extLst>
              </p:cNvPr>
              <p:cNvGrpSpPr/>
              <p:nvPr/>
            </p:nvGrpSpPr>
            <p:grpSpPr>
              <a:xfrm>
                <a:off x="5096872" y="4656299"/>
                <a:ext cx="2033280" cy="532080"/>
                <a:chOff x="5096872" y="4656299"/>
                <a:chExt cx="2033280" cy="5320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09">
                  <p14:nvContentPartPr>
                    <p14:cNvPr id="1029" name="Pennanteckning 1028">
                      <a:extLst>
                        <a:ext uri="{FF2B5EF4-FFF2-40B4-BE49-F238E27FC236}">
                          <a16:creationId xmlns:a16="http://schemas.microsoft.com/office/drawing/2014/main" id="{A6628736-3E8C-8FEF-C57D-3EF3F2AE97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96872" y="4656299"/>
                    <a:ext cx="929880" cy="532080"/>
                  </p14:xfrm>
                </p:contentPart>
              </mc:Choice>
              <mc:Fallback>
                <p:pic>
                  <p:nvPicPr>
                    <p:cNvPr id="1029" name="Pennanteckning 1028">
                      <a:extLst>
                        <a:ext uri="{FF2B5EF4-FFF2-40B4-BE49-F238E27FC236}">
                          <a16:creationId xmlns:a16="http://schemas.microsoft.com/office/drawing/2014/main" id="{A6628736-3E8C-8FEF-C57D-3EF3F2AE970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5081392" y="4640819"/>
                      <a:ext cx="960480" cy="56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1">
                  <p14:nvContentPartPr>
                    <p14:cNvPr id="1030" name="Pennanteckning 1029">
                      <a:extLst>
                        <a:ext uri="{FF2B5EF4-FFF2-40B4-BE49-F238E27FC236}">
                          <a16:creationId xmlns:a16="http://schemas.microsoft.com/office/drawing/2014/main" id="{DA2111CB-30AA-2E75-80DF-1A4BBC16D2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69312" y="4718939"/>
                    <a:ext cx="198720" cy="191160"/>
                  </p14:xfrm>
                </p:contentPart>
              </mc:Choice>
              <mc:Fallback>
                <p:pic>
                  <p:nvPicPr>
                    <p:cNvPr id="1030" name="Pennanteckning 1029">
                      <a:extLst>
                        <a:ext uri="{FF2B5EF4-FFF2-40B4-BE49-F238E27FC236}">
                          <a16:creationId xmlns:a16="http://schemas.microsoft.com/office/drawing/2014/main" id="{DA2111CB-30AA-2E75-80DF-1A4BBC16D279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6154192" y="4703819"/>
                      <a:ext cx="229320" cy="22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3">
                  <p14:nvContentPartPr>
                    <p14:cNvPr id="1031" name="Pennanteckning 1030">
                      <a:extLst>
                        <a:ext uri="{FF2B5EF4-FFF2-40B4-BE49-F238E27FC236}">
                          <a16:creationId xmlns:a16="http://schemas.microsoft.com/office/drawing/2014/main" id="{7FDC3DD8-4A33-8875-9347-0CC528987E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15192" y="4823339"/>
                    <a:ext cx="81360" cy="80280"/>
                  </p14:xfrm>
                </p:contentPart>
              </mc:Choice>
              <mc:Fallback>
                <p:pic>
                  <p:nvPicPr>
                    <p:cNvPr id="1031" name="Pennanteckning 1030">
                      <a:extLst>
                        <a:ext uri="{FF2B5EF4-FFF2-40B4-BE49-F238E27FC236}">
                          <a16:creationId xmlns:a16="http://schemas.microsoft.com/office/drawing/2014/main" id="{7FDC3DD8-4A33-8875-9347-0CC528987E0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6399712" y="4807859"/>
                      <a:ext cx="111960" cy="11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5">
                  <p14:nvContentPartPr>
                    <p14:cNvPr id="1032" name="Pennanteckning 1031">
                      <a:extLst>
                        <a:ext uri="{FF2B5EF4-FFF2-40B4-BE49-F238E27FC236}">
                          <a16:creationId xmlns:a16="http://schemas.microsoft.com/office/drawing/2014/main" id="{6ADD0119-EC3D-9D7F-4D6E-8A41B79713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35072" y="4735499"/>
                    <a:ext cx="73800" cy="180000"/>
                  </p14:xfrm>
                </p:contentPart>
              </mc:Choice>
              <mc:Fallback>
                <p:pic>
                  <p:nvPicPr>
                    <p:cNvPr id="1032" name="Pennanteckning 1031">
                      <a:extLst>
                        <a:ext uri="{FF2B5EF4-FFF2-40B4-BE49-F238E27FC236}">
                          <a16:creationId xmlns:a16="http://schemas.microsoft.com/office/drawing/2014/main" id="{6ADD0119-EC3D-9D7F-4D6E-8A41B7971376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6519592" y="4720379"/>
                      <a:ext cx="104400" cy="21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7">
                  <p14:nvContentPartPr>
                    <p14:cNvPr id="1033" name="Pennanteckning 1032">
                      <a:extLst>
                        <a:ext uri="{FF2B5EF4-FFF2-40B4-BE49-F238E27FC236}">
                          <a16:creationId xmlns:a16="http://schemas.microsoft.com/office/drawing/2014/main" id="{38AEE4A9-95D1-D11A-E3C1-22DD582D6C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24272" y="4709939"/>
                    <a:ext cx="576720" cy="222840"/>
                  </p14:xfrm>
                </p:contentPart>
              </mc:Choice>
              <mc:Fallback>
                <p:pic>
                  <p:nvPicPr>
                    <p:cNvPr id="1033" name="Pennanteckning 1032">
                      <a:extLst>
                        <a:ext uri="{FF2B5EF4-FFF2-40B4-BE49-F238E27FC236}">
                          <a16:creationId xmlns:a16="http://schemas.microsoft.com/office/drawing/2014/main" id="{38AEE4A9-95D1-D11A-E3C1-22DD582D6CDE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6508792" y="4694459"/>
                      <a:ext cx="607320" cy="25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9">
                  <p14:nvContentPartPr>
                    <p14:cNvPr id="1034" name="Pennanteckning 1033">
                      <a:extLst>
                        <a:ext uri="{FF2B5EF4-FFF2-40B4-BE49-F238E27FC236}">
                          <a16:creationId xmlns:a16="http://schemas.microsoft.com/office/drawing/2014/main" id="{3DCCFFFE-9B96-4987-0FBF-9D289D0918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99832" y="4842059"/>
                    <a:ext cx="130320" cy="25200"/>
                  </p14:xfrm>
                </p:contentPart>
              </mc:Choice>
              <mc:Fallback>
                <p:pic>
                  <p:nvPicPr>
                    <p:cNvPr id="1034" name="Pennanteckning 1033">
                      <a:extLst>
                        <a:ext uri="{FF2B5EF4-FFF2-40B4-BE49-F238E27FC236}">
                          <a16:creationId xmlns:a16="http://schemas.microsoft.com/office/drawing/2014/main" id="{3DCCFFFE-9B96-4987-0FBF-9D289D0918E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6984352" y="4826939"/>
                      <a:ext cx="160560" cy="55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040" name="Grupp 1039">
                <a:extLst>
                  <a:ext uri="{FF2B5EF4-FFF2-40B4-BE49-F238E27FC236}">
                    <a16:creationId xmlns:a16="http://schemas.microsoft.com/office/drawing/2014/main" id="{DE69EF09-5074-B764-0ADD-C548CCE7500F}"/>
                  </a:ext>
                </a:extLst>
              </p:cNvPr>
              <p:cNvGrpSpPr/>
              <p:nvPr/>
            </p:nvGrpSpPr>
            <p:grpSpPr>
              <a:xfrm>
                <a:off x="4400632" y="5239139"/>
                <a:ext cx="703800" cy="662400"/>
                <a:chOff x="4400632" y="5239139"/>
                <a:chExt cx="703800" cy="662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21">
                  <p14:nvContentPartPr>
                    <p14:cNvPr id="1036" name="Pennanteckning 1035">
                      <a:extLst>
                        <a:ext uri="{FF2B5EF4-FFF2-40B4-BE49-F238E27FC236}">
                          <a16:creationId xmlns:a16="http://schemas.microsoft.com/office/drawing/2014/main" id="{6D5461ED-0EC2-38FE-8029-5E19C5A9B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39032" y="5239139"/>
                    <a:ext cx="365400" cy="224640"/>
                  </p14:xfrm>
                </p:contentPart>
              </mc:Choice>
              <mc:Fallback>
                <p:pic>
                  <p:nvPicPr>
                    <p:cNvPr id="1036" name="Pennanteckning 1035">
                      <a:extLst>
                        <a:ext uri="{FF2B5EF4-FFF2-40B4-BE49-F238E27FC236}">
                          <a16:creationId xmlns:a16="http://schemas.microsoft.com/office/drawing/2014/main" id="{6D5461ED-0EC2-38FE-8029-5E19C5A9B46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4723912" y="5224019"/>
                      <a:ext cx="396000" cy="25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3">
                  <p14:nvContentPartPr>
                    <p14:cNvPr id="1037" name="Pennanteckning 1036">
                      <a:extLst>
                        <a:ext uri="{FF2B5EF4-FFF2-40B4-BE49-F238E27FC236}">
                          <a16:creationId xmlns:a16="http://schemas.microsoft.com/office/drawing/2014/main" id="{2A522D1D-5DBB-BAA7-215B-5CEDC6B14B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12392" y="5362259"/>
                    <a:ext cx="100440" cy="172440"/>
                  </p14:xfrm>
                </p:contentPart>
              </mc:Choice>
              <mc:Fallback>
                <p:pic>
                  <p:nvPicPr>
                    <p:cNvPr id="1037" name="Pennanteckning 1036">
                      <a:extLst>
                        <a:ext uri="{FF2B5EF4-FFF2-40B4-BE49-F238E27FC236}">
                          <a16:creationId xmlns:a16="http://schemas.microsoft.com/office/drawing/2014/main" id="{2A522D1D-5DBB-BAA7-215B-5CEDC6B14BDA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4696912" y="5347139"/>
                      <a:ext cx="131040" cy="20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5">
                  <p14:nvContentPartPr>
                    <p14:cNvPr id="1039" name="Pennanteckning 1038">
                      <a:extLst>
                        <a:ext uri="{FF2B5EF4-FFF2-40B4-BE49-F238E27FC236}">
                          <a16:creationId xmlns:a16="http://schemas.microsoft.com/office/drawing/2014/main" id="{FC6DDBFB-2E92-9EC3-C665-6025101840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0632" y="5602019"/>
                    <a:ext cx="697320" cy="299520"/>
                  </p14:xfrm>
                </p:contentPart>
              </mc:Choice>
              <mc:Fallback>
                <p:pic>
                  <p:nvPicPr>
                    <p:cNvPr id="1039" name="Pennanteckning 1038">
                      <a:extLst>
                        <a:ext uri="{FF2B5EF4-FFF2-40B4-BE49-F238E27FC236}">
                          <a16:creationId xmlns:a16="http://schemas.microsoft.com/office/drawing/2014/main" id="{FC6DDBFB-2E92-9EC3-C665-60251018400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4385152" y="5586899"/>
                      <a:ext cx="727920" cy="329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049" name="Grupp 1048">
                <a:extLst>
                  <a:ext uri="{FF2B5EF4-FFF2-40B4-BE49-F238E27FC236}">
                    <a16:creationId xmlns:a16="http://schemas.microsoft.com/office/drawing/2014/main" id="{1EA45EB9-D2FA-F683-00C7-995FCC86A05B}"/>
                  </a:ext>
                </a:extLst>
              </p:cNvPr>
              <p:cNvGrpSpPr/>
              <p:nvPr/>
            </p:nvGrpSpPr>
            <p:grpSpPr>
              <a:xfrm>
                <a:off x="5359672" y="5258219"/>
                <a:ext cx="2022840" cy="664920"/>
                <a:chOff x="5359672" y="5258219"/>
                <a:chExt cx="2022840" cy="6649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27">
                  <p14:nvContentPartPr>
                    <p14:cNvPr id="1041" name="Pennanteckning 1040">
                      <a:extLst>
                        <a:ext uri="{FF2B5EF4-FFF2-40B4-BE49-F238E27FC236}">
                          <a16:creationId xmlns:a16="http://schemas.microsoft.com/office/drawing/2014/main" id="{AB5493C1-4707-927A-CC0C-773DB69D8B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36792" y="5372339"/>
                    <a:ext cx="131040" cy="256680"/>
                  </p14:xfrm>
                </p:contentPart>
              </mc:Choice>
              <mc:Fallback>
                <p:pic>
                  <p:nvPicPr>
                    <p:cNvPr id="1041" name="Pennanteckning 1040">
                      <a:extLst>
                        <a:ext uri="{FF2B5EF4-FFF2-40B4-BE49-F238E27FC236}">
                          <a16:creationId xmlns:a16="http://schemas.microsoft.com/office/drawing/2014/main" id="{AB5493C1-4707-927A-CC0C-773DB69D8B3A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5521672" y="5357219"/>
                      <a:ext cx="161640" cy="28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9">
                  <p14:nvContentPartPr>
                    <p14:cNvPr id="1042" name="Pennanteckning 1041">
                      <a:extLst>
                        <a:ext uri="{FF2B5EF4-FFF2-40B4-BE49-F238E27FC236}">
                          <a16:creationId xmlns:a16="http://schemas.microsoft.com/office/drawing/2014/main" id="{179A7AA5-905E-D5D1-AD87-404BB92F5C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06192" y="5512019"/>
                    <a:ext cx="161640" cy="125280"/>
                  </p14:xfrm>
                </p:contentPart>
              </mc:Choice>
              <mc:Fallback>
                <p:pic>
                  <p:nvPicPr>
                    <p:cNvPr id="1042" name="Pennanteckning 1041">
                      <a:extLst>
                        <a:ext uri="{FF2B5EF4-FFF2-40B4-BE49-F238E27FC236}">
                          <a16:creationId xmlns:a16="http://schemas.microsoft.com/office/drawing/2014/main" id="{179A7AA5-905E-D5D1-AD87-404BB92F5CAB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5491072" y="5496899"/>
                      <a:ext cx="192240" cy="15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1">
                  <p14:nvContentPartPr>
                    <p14:cNvPr id="1043" name="Pennanteckning 1042">
                      <a:extLst>
                        <a:ext uri="{FF2B5EF4-FFF2-40B4-BE49-F238E27FC236}">
                          <a16:creationId xmlns:a16="http://schemas.microsoft.com/office/drawing/2014/main" id="{B64D5FB6-D90A-4A8D-1EBD-C44E76D83F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59672" y="5654219"/>
                    <a:ext cx="460440" cy="268920"/>
                  </p14:xfrm>
                </p:contentPart>
              </mc:Choice>
              <mc:Fallback>
                <p:pic>
                  <p:nvPicPr>
                    <p:cNvPr id="1043" name="Pennanteckning 1042">
                      <a:extLst>
                        <a:ext uri="{FF2B5EF4-FFF2-40B4-BE49-F238E27FC236}">
                          <a16:creationId xmlns:a16="http://schemas.microsoft.com/office/drawing/2014/main" id="{B64D5FB6-D90A-4A8D-1EBD-C44E76D83F5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5344552" y="5639099"/>
                      <a:ext cx="491040" cy="29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3">
                  <p14:nvContentPartPr>
                    <p14:cNvPr id="1044" name="Pennanteckning 1043">
                      <a:extLst>
                        <a:ext uri="{FF2B5EF4-FFF2-40B4-BE49-F238E27FC236}">
                          <a16:creationId xmlns:a16="http://schemas.microsoft.com/office/drawing/2014/main" id="{82B70D04-0ECD-48CF-93D0-9F755DFC4F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50152" y="5752859"/>
                    <a:ext cx="30240" cy="18720"/>
                  </p14:xfrm>
                </p:contentPart>
              </mc:Choice>
              <mc:Fallback>
                <p:pic>
                  <p:nvPicPr>
                    <p:cNvPr id="1044" name="Pennanteckning 1043">
                      <a:extLst>
                        <a:ext uri="{FF2B5EF4-FFF2-40B4-BE49-F238E27FC236}">
                          <a16:creationId xmlns:a16="http://schemas.microsoft.com/office/drawing/2014/main" id="{82B70D04-0ECD-48CF-93D0-9F755DFC4F65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6035032" y="5737379"/>
                      <a:ext cx="60480" cy="48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5">
                  <p14:nvContentPartPr>
                    <p14:cNvPr id="1045" name="Pennanteckning 1044">
                      <a:extLst>
                        <a:ext uri="{FF2B5EF4-FFF2-40B4-BE49-F238E27FC236}">
                          <a16:creationId xmlns:a16="http://schemas.microsoft.com/office/drawing/2014/main" id="{87F37BEE-656E-8C78-A94B-317BA2F41A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91632" y="5766899"/>
                    <a:ext cx="183240" cy="6120"/>
                  </p14:xfrm>
                </p:contentPart>
              </mc:Choice>
              <mc:Fallback>
                <p:pic>
                  <p:nvPicPr>
                    <p:cNvPr id="1045" name="Pennanteckning 1044">
                      <a:extLst>
                        <a:ext uri="{FF2B5EF4-FFF2-40B4-BE49-F238E27FC236}">
                          <a16:creationId xmlns:a16="http://schemas.microsoft.com/office/drawing/2014/main" id="{87F37BEE-656E-8C78-A94B-317BA2F41A50}"/>
                        </a:ext>
                      </a:extLst>
                    </p:cNvPr>
                    <p:cNvPicPr/>
                    <p:nvPr/>
                  </p:nvPicPr>
                  <p:blipFill>
                    <a:blip r:embed="rId436"/>
                    <a:stretch>
                      <a:fillRect/>
                    </a:stretch>
                  </p:blipFill>
                  <p:spPr>
                    <a:xfrm>
                      <a:off x="6176512" y="5751419"/>
                      <a:ext cx="213480" cy="3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7">
                  <p14:nvContentPartPr>
                    <p14:cNvPr id="1046" name="Pennanteckning 1045">
                      <a:extLst>
                        <a:ext uri="{FF2B5EF4-FFF2-40B4-BE49-F238E27FC236}">
                          <a16:creationId xmlns:a16="http://schemas.microsoft.com/office/drawing/2014/main" id="{19BBA30C-1978-0A74-BF2A-9A0232873E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5432" y="5258219"/>
                    <a:ext cx="384120" cy="237600"/>
                  </p14:xfrm>
                </p:contentPart>
              </mc:Choice>
              <mc:Fallback>
                <p:pic>
                  <p:nvPicPr>
                    <p:cNvPr id="1046" name="Pennanteckning 1045">
                      <a:extLst>
                        <a:ext uri="{FF2B5EF4-FFF2-40B4-BE49-F238E27FC236}">
                          <a16:creationId xmlns:a16="http://schemas.microsoft.com/office/drawing/2014/main" id="{19BBA30C-1978-0A74-BF2A-9A0232873E13}"/>
                        </a:ext>
                      </a:extLst>
                    </p:cNvPr>
                    <p:cNvPicPr/>
                    <p:nvPr/>
                  </p:nvPicPr>
                  <p:blipFill>
                    <a:blip r:embed="rId438"/>
                    <a:stretch>
                      <a:fillRect/>
                    </a:stretch>
                  </p:blipFill>
                  <p:spPr>
                    <a:xfrm>
                      <a:off x="6340312" y="5243099"/>
                      <a:ext cx="414720" cy="26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9">
                  <p14:nvContentPartPr>
                    <p14:cNvPr id="1047" name="Pennanteckning 1046">
                      <a:extLst>
                        <a:ext uri="{FF2B5EF4-FFF2-40B4-BE49-F238E27FC236}">
                          <a16:creationId xmlns:a16="http://schemas.microsoft.com/office/drawing/2014/main" id="{775FC123-F142-64A1-92A1-C49F047A40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90232" y="5448299"/>
                    <a:ext cx="131760" cy="123480"/>
                  </p14:xfrm>
                </p:contentPart>
              </mc:Choice>
              <mc:Fallback>
                <p:pic>
                  <p:nvPicPr>
                    <p:cNvPr id="1047" name="Pennanteckning 1046">
                      <a:extLst>
                        <a:ext uri="{FF2B5EF4-FFF2-40B4-BE49-F238E27FC236}">
                          <a16:creationId xmlns:a16="http://schemas.microsoft.com/office/drawing/2014/main" id="{775FC123-F142-64A1-92A1-C49F047A4070}"/>
                        </a:ext>
                      </a:extLst>
                    </p:cNvPr>
                    <p:cNvPicPr/>
                    <p:nvPr/>
                  </p:nvPicPr>
                  <p:blipFill>
                    <a:blip r:embed="rId440"/>
                    <a:stretch>
                      <a:fillRect/>
                    </a:stretch>
                  </p:blipFill>
                  <p:spPr>
                    <a:xfrm>
                      <a:off x="6675112" y="5433179"/>
                      <a:ext cx="162360" cy="15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1">
                  <p14:nvContentPartPr>
                    <p14:cNvPr id="1048" name="Pennanteckning 1047">
                      <a:extLst>
                        <a:ext uri="{FF2B5EF4-FFF2-40B4-BE49-F238E27FC236}">
                          <a16:creationId xmlns:a16="http://schemas.microsoft.com/office/drawing/2014/main" id="{15193743-0BC3-3790-1097-1965D868C5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34952" y="5581499"/>
                    <a:ext cx="547560" cy="280800"/>
                  </p14:xfrm>
                </p:contentPart>
              </mc:Choice>
              <mc:Fallback>
                <p:pic>
                  <p:nvPicPr>
                    <p:cNvPr id="1048" name="Pennanteckning 1047">
                      <a:extLst>
                        <a:ext uri="{FF2B5EF4-FFF2-40B4-BE49-F238E27FC236}">
                          <a16:creationId xmlns:a16="http://schemas.microsoft.com/office/drawing/2014/main" id="{15193743-0BC3-3790-1097-1965D868C5F7}"/>
                        </a:ext>
                      </a:extLst>
                    </p:cNvPr>
                    <p:cNvPicPr/>
                    <p:nvPr/>
                  </p:nvPicPr>
                  <p:blipFill>
                    <a:blip r:embed="rId442"/>
                    <a:stretch>
                      <a:fillRect/>
                    </a:stretch>
                  </p:blipFill>
                  <p:spPr>
                    <a:xfrm>
                      <a:off x="6819832" y="5566379"/>
                      <a:ext cx="578160" cy="311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1051" name="Pennanteckning 1050">
                  <a:extLst>
                    <a:ext uri="{FF2B5EF4-FFF2-40B4-BE49-F238E27FC236}">
                      <a16:creationId xmlns:a16="http://schemas.microsoft.com/office/drawing/2014/main" id="{48DDC7B7-AB60-65E2-1673-2BB86EA654C5}"/>
                    </a:ext>
                  </a:extLst>
                </p14:cNvPr>
                <p14:cNvContentPartPr/>
                <p14:nvPr/>
              </p14:nvContentPartPr>
              <p14:xfrm>
                <a:off x="8780232" y="2693039"/>
                <a:ext cx="139320" cy="708840"/>
              </p14:xfrm>
            </p:contentPart>
          </mc:Choice>
          <mc:Fallback>
            <p:pic>
              <p:nvPicPr>
                <p:cNvPr id="1051" name="Pennanteckning 1050">
                  <a:extLst>
                    <a:ext uri="{FF2B5EF4-FFF2-40B4-BE49-F238E27FC236}">
                      <a16:creationId xmlns:a16="http://schemas.microsoft.com/office/drawing/2014/main" id="{48DDC7B7-AB60-65E2-1673-2BB86EA654C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64752" y="2677559"/>
                  <a:ext cx="169920" cy="739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2" name="Grupp 1061">
              <a:extLst>
                <a:ext uri="{FF2B5EF4-FFF2-40B4-BE49-F238E27FC236}">
                  <a16:creationId xmlns:a16="http://schemas.microsoft.com/office/drawing/2014/main" id="{AFB52E07-DAE3-D07F-3232-0D05F5660B46}"/>
                </a:ext>
              </a:extLst>
            </p:cNvPr>
            <p:cNvGrpSpPr/>
            <p:nvPr/>
          </p:nvGrpSpPr>
          <p:grpSpPr>
            <a:xfrm>
              <a:off x="8567472" y="3563519"/>
              <a:ext cx="698760" cy="362520"/>
              <a:chOff x="8568352" y="3987779"/>
              <a:chExt cx="698760" cy="362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1052" name="Pennanteckning 1051">
                    <a:extLst>
                      <a:ext uri="{FF2B5EF4-FFF2-40B4-BE49-F238E27FC236}">
                        <a16:creationId xmlns:a16="http://schemas.microsoft.com/office/drawing/2014/main" id="{BC0845C9-1DD4-7A57-628A-5CDC42CABBC7}"/>
                      </a:ext>
                    </a:extLst>
                  </p14:cNvPr>
                  <p14:cNvContentPartPr/>
                  <p14:nvPr/>
                </p14:nvContentPartPr>
                <p14:xfrm>
                  <a:off x="8656192" y="3992459"/>
                  <a:ext cx="200520" cy="209160"/>
                </p14:xfrm>
              </p:contentPart>
            </mc:Choice>
            <mc:Fallback>
              <p:pic>
                <p:nvPicPr>
                  <p:cNvPr id="1052" name="Pennanteckning 1051">
                    <a:extLst>
                      <a:ext uri="{FF2B5EF4-FFF2-40B4-BE49-F238E27FC236}">
                        <a16:creationId xmlns:a16="http://schemas.microsoft.com/office/drawing/2014/main" id="{BC0845C9-1DD4-7A57-628A-5CDC42CABBC7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8640712" y="3977339"/>
                    <a:ext cx="23112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7">
                <p14:nvContentPartPr>
                  <p14:cNvPr id="1053" name="Pennanteckning 1052">
                    <a:extLst>
                      <a:ext uri="{FF2B5EF4-FFF2-40B4-BE49-F238E27FC236}">
                        <a16:creationId xmlns:a16="http://schemas.microsoft.com/office/drawing/2014/main" id="{A2FA65BF-AB9F-7B17-C2B4-B9DAACB18983}"/>
                      </a:ext>
                    </a:extLst>
                  </p14:cNvPr>
                  <p14:cNvContentPartPr/>
                  <p14:nvPr/>
                </p14:nvContentPartPr>
                <p14:xfrm>
                  <a:off x="8909992" y="3987779"/>
                  <a:ext cx="127800" cy="76320"/>
                </p14:xfrm>
              </p:contentPart>
            </mc:Choice>
            <mc:Fallback>
              <p:pic>
                <p:nvPicPr>
                  <p:cNvPr id="1053" name="Pennanteckning 1052">
                    <a:extLst>
                      <a:ext uri="{FF2B5EF4-FFF2-40B4-BE49-F238E27FC236}">
                        <a16:creationId xmlns:a16="http://schemas.microsoft.com/office/drawing/2014/main" id="{A2FA65BF-AB9F-7B17-C2B4-B9DAACB18983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8894872" y="3972659"/>
                    <a:ext cx="1584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9">
                <p14:nvContentPartPr>
                  <p14:cNvPr id="1055" name="Pennanteckning 1054">
                    <a:extLst>
                      <a:ext uri="{FF2B5EF4-FFF2-40B4-BE49-F238E27FC236}">
                        <a16:creationId xmlns:a16="http://schemas.microsoft.com/office/drawing/2014/main" id="{B2D90366-4704-B9B5-5649-FED1DD00A46F}"/>
                      </a:ext>
                    </a:extLst>
                  </p14:cNvPr>
                  <p14:cNvContentPartPr/>
                  <p14:nvPr/>
                </p14:nvContentPartPr>
                <p14:xfrm>
                  <a:off x="8568352" y="4208099"/>
                  <a:ext cx="133200" cy="142200"/>
                </p14:xfrm>
              </p:contentPart>
            </mc:Choice>
            <mc:Fallback>
              <p:pic>
                <p:nvPicPr>
                  <p:cNvPr id="1055" name="Pennanteckning 1054">
                    <a:extLst>
                      <a:ext uri="{FF2B5EF4-FFF2-40B4-BE49-F238E27FC236}">
                        <a16:creationId xmlns:a16="http://schemas.microsoft.com/office/drawing/2014/main" id="{B2D90366-4704-B9B5-5649-FED1DD00A46F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8553232" y="4192979"/>
                    <a:ext cx="16380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1">
                <p14:nvContentPartPr>
                  <p14:cNvPr id="1056" name="Pennanteckning 1055">
                    <a:extLst>
                      <a:ext uri="{FF2B5EF4-FFF2-40B4-BE49-F238E27FC236}">
                        <a16:creationId xmlns:a16="http://schemas.microsoft.com/office/drawing/2014/main" id="{ADDCB401-D0BB-A0EF-B6AF-13A22546A58B}"/>
                      </a:ext>
                    </a:extLst>
                  </p14:cNvPr>
                  <p14:cNvContentPartPr/>
                  <p14:nvPr/>
                </p14:nvContentPartPr>
                <p14:xfrm>
                  <a:off x="8691832" y="4217099"/>
                  <a:ext cx="108000" cy="111960"/>
                </p14:xfrm>
              </p:contentPart>
            </mc:Choice>
            <mc:Fallback>
              <p:pic>
                <p:nvPicPr>
                  <p:cNvPr id="1056" name="Pennanteckning 1055">
                    <a:extLst>
                      <a:ext uri="{FF2B5EF4-FFF2-40B4-BE49-F238E27FC236}">
                        <a16:creationId xmlns:a16="http://schemas.microsoft.com/office/drawing/2014/main" id="{ADDCB401-D0BB-A0EF-B6AF-13A22546A58B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8676352" y="4201619"/>
                    <a:ext cx="13824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3">
                <p14:nvContentPartPr>
                  <p14:cNvPr id="1057" name="Pennanteckning 1056">
                    <a:extLst>
                      <a:ext uri="{FF2B5EF4-FFF2-40B4-BE49-F238E27FC236}">
                        <a16:creationId xmlns:a16="http://schemas.microsoft.com/office/drawing/2014/main" id="{C71B470B-2D64-EAB4-C426-7CD774830ADF}"/>
                      </a:ext>
                    </a:extLst>
                  </p14:cNvPr>
                  <p14:cNvContentPartPr/>
                  <p14:nvPr/>
                </p14:nvContentPartPr>
                <p14:xfrm>
                  <a:off x="8996752" y="4064819"/>
                  <a:ext cx="89640" cy="79560"/>
                </p14:xfrm>
              </p:contentPart>
            </mc:Choice>
            <mc:Fallback>
              <p:pic>
                <p:nvPicPr>
                  <p:cNvPr id="1057" name="Pennanteckning 1056">
                    <a:extLst>
                      <a:ext uri="{FF2B5EF4-FFF2-40B4-BE49-F238E27FC236}">
                        <a16:creationId xmlns:a16="http://schemas.microsoft.com/office/drawing/2014/main" id="{C71B470B-2D64-EAB4-C426-7CD774830ADF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8981632" y="4049699"/>
                    <a:ext cx="12024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5">
                <p14:nvContentPartPr>
                  <p14:cNvPr id="1058" name="Pennanteckning 1057">
                    <a:extLst>
                      <a:ext uri="{FF2B5EF4-FFF2-40B4-BE49-F238E27FC236}">
                        <a16:creationId xmlns:a16="http://schemas.microsoft.com/office/drawing/2014/main" id="{30D40446-714D-5E3D-7D45-1140403FDB77}"/>
                      </a:ext>
                    </a:extLst>
                  </p14:cNvPr>
                  <p14:cNvContentPartPr/>
                  <p14:nvPr/>
                </p14:nvContentPartPr>
                <p14:xfrm>
                  <a:off x="9049672" y="4061579"/>
                  <a:ext cx="116280" cy="81360"/>
                </p14:xfrm>
              </p:contentPart>
            </mc:Choice>
            <mc:Fallback>
              <p:pic>
                <p:nvPicPr>
                  <p:cNvPr id="1058" name="Pennanteckning 1057">
                    <a:extLst>
                      <a:ext uri="{FF2B5EF4-FFF2-40B4-BE49-F238E27FC236}">
                        <a16:creationId xmlns:a16="http://schemas.microsoft.com/office/drawing/2014/main" id="{30D40446-714D-5E3D-7D45-1140403FDB77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9034552" y="4046459"/>
                    <a:ext cx="14652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7">
                <p14:nvContentPartPr>
                  <p14:cNvPr id="1059" name="Pennanteckning 1058">
                    <a:extLst>
                      <a:ext uri="{FF2B5EF4-FFF2-40B4-BE49-F238E27FC236}">
                        <a16:creationId xmlns:a16="http://schemas.microsoft.com/office/drawing/2014/main" id="{E6775E6B-0B4E-178F-BB3B-10D4C295E6EA}"/>
                      </a:ext>
                    </a:extLst>
                  </p14:cNvPr>
                  <p14:cNvContentPartPr/>
                  <p14:nvPr/>
                </p14:nvContentPartPr>
                <p14:xfrm>
                  <a:off x="9186112" y="4146899"/>
                  <a:ext cx="19440" cy="140040"/>
                </p14:xfrm>
              </p:contentPart>
            </mc:Choice>
            <mc:Fallback>
              <p:pic>
                <p:nvPicPr>
                  <p:cNvPr id="1059" name="Pennanteckning 1058">
                    <a:extLst>
                      <a:ext uri="{FF2B5EF4-FFF2-40B4-BE49-F238E27FC236}">
                        <a16:creationId xmlns:a16="http://schemas.microsoft.com/office/drawing/2014/main" id="{E6775E6B-0B4E-178F-BB3B-10D4C295E6EA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9170992" y="4131419"/>
                    <a:ext cx="5004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9">
                <p14:nvContentPartPr>
                  <p14:cNvPr id="1060" name="Pennanteckning 1059">
                    <a:extLst>
                      <a:ext uri="{FF2B5EF4-FFF2-40B4-BE49-F238E27FC236}">
                        <a16:creationId xmlns:a16="http://schemas.microsoft.com/office/drawing/2014/main" id="{F719B845-66D2-E3CF-2E24-AE657ADB9A92}"/>
                      </a:ext>
                    </a:extLst>
                  </p14:cNvPr>
                  <p14:cNvContentPartPr/>
                  <p14:nvPr/>
                </p14:nvContentPartPr>
                <p14:xfrm>
                  <a:off x="9101152" y="4267499"/>
                  <a:ext cx="83160" cy="70560"/>
                </p14:xfrm>
              </p:contentPart>
            </mc:Choice>
            <mc:Fallback>
              <p:pic>
                <p:nvPicPr>
                  <p:cNvPr id="1060" name="Pennanteckning 1059">
                    <a:extLst>
                      <a:ext uri="{FF2B5EF4-FFF2-40B4-BE49-F238E27FC236}">
                        <a16:creationId xmlns:a16="http://schemas.microsoft.com/office/drawing/2014/main" id="{F719B845-66D2-E3CF-2E24-AE657ADB9A92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9085672" y="4252379"/>
                    <a:ext cx="11340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1">
                <p14:nvContentPartPr>
                  <p14:cNvPr id="1061" name="Pennanteckning 1060">
                    <a:extLst>
                      <a:ext uri="{FF2B5EF4-FFF2-40B4-BE49-F238E27FC236}">
                        <a16:creationId xmlns:a16="http://schemas.microsoft.com/office/drawing/2014/main" id="{FAB2E254-1595-D4D1-DA75-A1CFE48922A8}"/>
                      </a:ext>
                    </a:extLst>
                  </p14:cNvPr>
                  <p14:cNvContentPartPr/>
                  <p14:nvPr/>
                </p14:nvContentPartPr>
                <p14:xfrm>
                  <a:off x="9195472" y="4253459"/>
                  <a:ext cx="71640" cy="95400"/>
                </p14:xfrm>
              </p:contentPart>
            </mc:Choice>
            <mc:Fallback>
              <p:pic>
                <p:nvPicPr>
                  <p:cNvPr id="1061" name="Pennanteckning 1060">
                    <a:extLst>
                      <a:ext uri="{FF2B5EF4-FFF2-40B4-BE49-F238E27FC236}">
                        <a16:creationId xmlns:a16="http://schemas.microsoft.com/office/drawing/2014/main" id="{FAB2E254-1595-D4D1-DA75-A1CFE48922A8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9179992" y="4238339"/>
                    <a:ext cx="10188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5" name="Grupp 1064">
              <a:extLst>
                <a:ext uri="{FF2B5EF4-FFF2-40B4-BE49-F238E27FC236}">
                  <a16:creationId xmlns:a16="http://schemas.microsoft.com/office/drawing/2014/main" id="{F18337AC-FC86-13D0-6429-6969D1747117}"/>
                </a:ext>
              </a:extLst>
            </p:cNvPr>
            <p:cNvGrpSpPr/>
            <p:nvPr/>
          </p:nvGrpSpPr>
          <p:grpSpPr>
            <a:xfrm>
              <a:off x="9727032" y="2775479"/>
              <a:ext cx="203040" cy="533880"/>
              <a:chOff x="9727912" y="3199739"/>
              <a:chExt cx="203040" cy="533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3">
                <p14:nvContentPartPr>
                  <p14:cNvPr id="1063" name="Pennanteckning 1062">
                    <a:extLst>
                      <a:ext uri="{FF2B5EF4-FFF2-40B4-BE49-F238E27FC236}">
                        <a16:creationId xmlns:a16="http://schemas.microsoft.com/office/drawing/2014/main" id="{4C12525B-569A-8653-5BE0-4AF0C4C560BD}"/>
                      </a:ext>
                    </a:extLst>
                  </p14:cNvPr>
                  <p14:cNvContentPartPr/>
                  <p14:nvPr/>
                </p14:nvContentPartPr>
                <p14:xfrm>
                  <a:off x="9793072" y="3199739"/>
                  <a:ext cx="62280" cy="477000"/>
                </p14:xfrm>
              </p:contentPart>
            </mc:Choice>
            <mc:Fallback>
              <p:pic>
                <p:nvPicPr>
                  <p:cNvPr id="1063" name="Pennanteckning 1062">
                    <a:extLst>
                      <a:ext uri="{FF2B5EF4-FFF2-40B4-BE49-F238E27FC236}">
                        <a16:creationId xmlns:a16="http://schemas.microsoft.com/office/drawing/2014/main" id="{4C12525B-569A-8653-5BE0-4AF0C4C560BD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9777952" y="3184619"/>
                    <a:ext cx="92880" cy="50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5">
                <p14:nvContentPartPr>
                  <p14:cNvPr id="1064" name="Pennanteckning 1063">
                    <a:extLst>
                      <a:ext uri="{FF2B5EF4-FFF2-40B4-BE49-F238E27FC236}">
                        <a16:creationId xmlns:a16="http://schemas.microsoft.com/office/drawing/2014/main" id="{BE89DE28-2CD7-3340-A3B6-A35669FD7D0A}"/>
                      </a:ext>
                    </a:extLst>
                  </p14:cNvPr>
                  <p14:cNvContentPartPr/>
                  <p14:nvPr/>
                </p14:nvContentPartPr>
                <p14:xfrm>
                  <a:off x="9727912" y="3658739"/>
                  <a:ext cx="203040" cy="74880"/>
                </p14:xfrm>
              </p:contentPart>
            </mc:Choice>
            <mc:Fallback>
              <p:pic>
                <p:nvPicPr>
                  <p:cNvPr id="1064" name="Pennanteckning 1063">
                    <a:extLst>
                      <a:ext uri="{FF2B5EF4-FFF2-40B4-BE49-F238E27FC236}">
                        <a16:creationId xmlns:a16="http://schemas.microsoft.com/office/drawing/2014/main" id="{BE89DE28-2CD7-3340-A3B6-A35669FD7D0A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9712792" y="3643619"/>
                    <a:ext cx="233640" cy="105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8" name="Grupp 1077">
              <a:extLst>
                <a:ext uri="{FF2B5EF4-FFF2-40B4-BE49-F238E27FC236}">
                  <a16:creationId xmlns:a16="http://schemas.microsoft.com/office/drawing/2014/main" id="{178E400D-DB33-4C91-F26E-D58738F32CBF}"/>
                </a:ext>
              </a:extLst>
            </p:cNvPr>
            <p:cNvGrpSpPr/>
            <p:nvPr/>
          </p:nvGrpSpPr>
          <p:grpSpPr>
            <a:xfrm>
              <a:off x="9760152" y="3539759"/>
              <a:ext cx="472320" cy="510480"/>
              <a:chOff x="9761032" y="3964019"/>
              <a:chExt cx="472320" cy="510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7">
                <p14:nvContentPartPr>
                  <p14:cNvPr id="1066" name="Pennanteckning 1065">
                    <a:extLst>
                      <a:ext uri="{FF2B5EF4-FFF2-40B4-BE49-F238E27FC236}">
                        <a16:creationId xmlns:a16="http://schemas.microsoft.com/office/drawing/2014/main" id="{4836E823-688F-F454-FFE9-62A53A12D06B}"/>
                      </a:ext>
                    </a:extLst>
                  </p14:cNvPr>
                  <p14:cNvContentPartPr/>
                  <p14:nvPr/>
                </p14:nvContentPartPr>
                <p14:xfrm>
                  <a:off x="9820432" y="3964019"/>
                  <a:ext cx="84600" cy="103680"/>
                </p14:xfrm>
              </p:contentPart>
            </mc:Choice>
            <mc:Fallback>
              <p:pic>
                <p:nvPicPr>
                  <p:cNvPr id="1066" name="Pennanteckning 1065">
                    <a:extLst>
                      <a:ext uri="{FF2B5EF4-FFF2-40B4-BE49-F238E27FC236}">
                        <a16:creationId xmlns:a16="http://schemas.microsoft.com/office/drawing/2014/main" id="{4836E823-688F-F454-FFE9-62A53A12D06B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9805312" y="3948899"/>
                    <a:ext cx="11520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9">
                <p14:nvContentPartPr>
                  <p14:cNvPr id="1067" name="Pennanteckning 1066">
                    <a:extLst>
                      <a:ext uri="{FF2B5EF4-FFF2-40B4-BE49-F238E27FC236}">
                        <a16:creationId xmlns:a16="http://schemas.microsoft.com/office/drawing/2014/main" id="{EF439C79-7FA2-D0F5-E46A-D5B562530CD7}"/>
                      </a:ext>
                    </a:extLst>
                  </p14:cNvPr>
                  <p14:cNvContentPartPr/>
                  <p14:nvPr/>
                </p14:nvContentPartPr>
                <p14:xfrm>
                  <a:off x="9923752" y="3964019"/>
                  <a:ext cx="98640" cy="71640"/>
                </p14:xfrm>
              </p:contentPart>
            </mc:Choice>
            <mc:Fallback>
              <p:pic>
                <p:nvPicPr>
                  <p:cNvPr id="1067" name="Pennanteckning 1066">
                    <a:extLst>
                      <a:ext uri="{FF2B5EF4-FFF2-40B4-BE49-F238E27FC236}">
                        <a16:creationId xmlns:a16="http://schemas.microsoft.com/office/drawing/2014/main" id="{EF439C79-7FA2-D0F5-E46A-D5B562530CD7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9908632" y="3948899"/>
                    <a:ext cx="1292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1">
                <p14:nvContentPartPr>
                  <p14:cNvPr id="1068" name="Pennanteckning 1067">
                    <a:extLst>
                      <a:ext uri="{FF2B5EF4-FFF2-40B4-BE49-F238E27FC236}">
                        <a16:creationId xmlns:a16="http://schemas.microsoft.com/office/drawing/2014/main" id="{99682556-6469-DD9B-C951-C79568FA739E}"/>
                      </a:ext>
                    </a:extLst>
                  </p14:cNvPr>
                  <p14:cNvContentPartPr/>
                  <p14:nvPr/>
                </p14:nvContentPartPr>
                <p14:xfrm>
                  <a:off x="9761032" y="4109099"/>
                  <a:ext cx="83880" cy="92520"/>
                </p14:xfrm>
              </p:contentPart>
            </mc:Choice>
            <mc:Fallback>
              <p:pic>
                <p:nvPicPr>
                  <p:cNvPr id="1068" name="Pennanteckning 1067">
                    <a:extLst>
                      <a:ext uri="{FF2B5EF4-FFF2-40B4-BE49-F238E27FC236}">
                        <a16:creationId xmlns:a16="http://schemas.microsoft.com/office/drawing/2014/main" id="{99682556-6469-DD9B-C951-C79568FA739E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9745552" y="4093979"/>
                    <a:ext cx="11448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3">
                <p14:nvContentPartPr>
                  <p14:cNvPr id="1069" name="Pennanteckning 1068">
                    <a:extLst>
                      <a:ext uri="{FF2B5EF4-FFF2-40B4-BE49-F238E27FC236}">
                        <a16:creationId xmlns:a16="http://schemas.microsoft.com/office/drawing/2014/main" id="{3793436E-DA7F-2AC5-5163-062D8E173D7F}"/>
                      </a:ext>
                    </a:extLst>
                  </p14:cNvPr>
                  <p14:cNvContentPartPr/>
                  <p14:nvPr/>
                </p14:nvContentPartPr>
                <p14:xfrm>
                  <a:off x="9825472" y="4095419"/>
                  <a:ext cx="81360" cy="72360"/>
                </p14:xfrm>
              </p:contentPart>
            </mc:Choice>
            <mc:Fallback>
              <p:pic>
                <p:nvPicPr>
                  <p:cNvPr id="1069" name="Pennanteckning 1068">
                    <a:extLst>
                      <a:ext uri="{FF2B5EF4-FFF2-40B4-BE49-F238E27FC236}">
                        <a16:creationId xmlns:a16="http://schemas.microsoft.com/office/drawing/2014/main" id="{3793436E-DA7F-2AC5-5163-062D8E173D7F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9810352" y="4080299"/>
                    <a:ext cx="11196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5">
                <p14:nvContentPartPr>
                  <p14:cNvPr id="1071" name="Pennanteckning 1070">
                    <a:extLst>
                      <a:ext uri="{FF2B5EF4-FFF2-40B4-BE49-F238E27FC236}">
                        <a16:creationId xmlns:a16="http://schemas.microsoft.com/office/drawing/2014/main" id="{6B0A63EB-52D5-60C2-AA71-45969B75DC6C}"/>
                      </a:ext>
                    </a:extLst>
                  </p14:cNvPr>
                  <p14:cNvContentPartPr/>
                  <p14:nvPr/>
                </p14:nvContentPartPr>
                <p14:xfrm>
                  <a:off x="10023832" y="4056539"/>
                  <a:ext cx="28080" cy="58320"/>
                </p14:xfrm>
              </p:contentPart>
            </mc:Choice>
            <mc:Fallback>
              <p:pic>
                <p:nvPicPr>
                  <p:cNvPr id="1071" name="Pennanteckning 1070">
                    <a:extLst>
                      <a:ext uri="{FF2B5EF4-FFF2-40B4-BE49-F238E27FC236}">
                        <a16:creationId xmlns:a16="http://schemas.microsoft.com/office/drawing/2014/main" id="{6B0A63EB-52D5-60C2-AA71-45969B75DC6C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10008712" y="4041419"/>
                    <a:ext cx="586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7">
                <p14:nvContentPartPr>
                  <p14:cNvPr id="1072" name="Pennanteckning 1071">
                    <a:extLst>
                      <a:ext uri="{FF2B5EF4-FFF2-40B4-BE49-F238E27FC236}">
                        <a16:creationId xmlns:a16="http://schemas.microsoft.com/office/drawing/2014/main" id="{FAF2AE01-C65C-16C0-8B99-C781C29527DA}"/>
                      </a:ext>
                    </a:extLst>
                  </p14:cNvPr>
                  <p14:cNvContentPartPr/>
                  <p14:nvPr/>
                </p14:nvContentPartPr>
                <p14:xfrm>
                  <a:off x="10051192" y="4056539"/>
                  <a:ext cx="126720" cy="69840"/>
                </p14:xfrm>
              </p:contentPart>
            </mc:Choice>
            <mc:Fallback>
              <p:pic>
                <p:nvPicPr>
                  <p:cNvPr id="1072" name="Pennanteckning 1071">
                    <a:extLst>
                      <a:ext uri="{FF2B5EF4-FFF2-40B4-BE49-F238E27FC236}">
                        <a16:creationId xmlns:a16="http://schemas.microsoft.com/office/drawing/2014/main" id="{FAF2AE01-C65C-16C0-8B99-C781C29527DA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10036072" y="4041419"/>
                    <a:ext cx="15732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9">
                <p14:nvContentPartPr>
                  <p14:cNvPr id="1073" name="Pennanteckning 1072">
                    <a:extLst>
                      <a:ext uri="{FF2B5EF4-FFF2-40B4-BE49-F238E27FC236}">
                        <a16:creationId xmlns:a16="http://schemas.microsoft.com/office/drawing/2014/main" id="{122979FA-2483-DEFB-C2ED-97FA4056B489}"/>
                      </a:ext>
                    </a:extLst>
                  </p14:cNvPr>
                  <p14:cNvContentPartPr/>
                  <p14:nvPr/>
                </p14:nvContentPartPr>
                <p14:xfrm>
                  <a:off x="9976672" y="4141859"/>
                  <a:ext cx="87840" cy="168120"/>
                </p14:xfrm>
              </p:contentPart>
            </mc:Choice>
            <mc:Fallback>
              <p:pic>
                <p:nvPicPr>
                  <p:cNvPr id="1073" name="Pennanteckning 1072">
                    <a:extLst>
                      <a:ext uri="{FF2B5EF4-FFF2-40B4-BE49-F238E27FC236}">
                        <a16:creationId xmlns:a16="http://schemas.microsoft.com/office/drawing/2014/main" id="{122979FA-2483-DEFB-C2ED-97FA4056B489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9961552" y="4126379"/>
                    <a:ext cx="11844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1">
                <p14:nvContentPartPr>
                  <p14:cNvPr id="1074" name="Pennanteckning 1073">
                    <a:extLst>
                      <a:ext uri="{FF2B5EF4-FFF2-40B4-BE49-F238E27FC236}">
                        <a16:creationId xmlns:a16="http://schemas.microsoft.com/office/drawing/2014/main" id="{907DE21D-C85D-C268-CBF8-BE9B0D7EC6B9}"/>
                      </a:ext>
                    </a:extLst>
                  </p14:cNvPr>
                  <p14:cNvContentPartPr/>
                  <p14:nvPr/>
                </p14:nvContentPartPr>
                <p14:xfrm>
                  <a:off x="10038952" y="4171739"/>
                  <a:ext cx="73800" cy="123480"/>
                </p14:xfrm>
              </p:contentPart>
            </mc:Choice>
            <mc:Fallback>
              <p:pic>
                <p:nvPicPr>
                  <p:cNvPr id="1074" name="Pennanteckning 1073">
                    <a:extLst>
                      <a:ext uri="{FF2B5EF4-FFF2-40B4-BE49-F238E27FC236}">
                        <a16:creationId xmlns:a16="http://schemas.microsoft.com/office/drawing/2014/main" id="{907DE21D-C85D-C268-CBF8-BE9B0D7EC6B9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023472" y="4156259"/>
                    <a:ext cx="10440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3">
                <p14:nvContentPartPr>
                  <p14:cNvPr id="1076" name="Pennanteckning 1075">
                    <a:extLst>
                      <a:ext uri="{FF2B5EF4-FFF2-40B4-BE49-F238E27FC236}">
                        <a16:creationId xmlns:a16="http://schemas.microsoft.com/office/drawing/2014/main" id="{E8CF81E4-EE32-50F5-A5C2-2D72D447047F}"/>
                      </a:ext>
                    </a:extLst>
                  </p14:cNvPr>
                  <p14:cNvContentPartPr/>
                  <p14:nvPr/>
                </p14:nvContentPartPr>
                <p14:xfrm>
                  <a:off x="10056232" y="4348499"/>
                  <a:ext cx="73800" cy="126000"/>
                </p14:xfrm>
              </p:contentPart>
            </mc:Choice>
            <mc:Fallback>
              <p:pic>
                <p:nvPicPr>
                  <p:cNvPr id="1076" name="Pennanteckning 1075">
                    <a:extLst>
                      <a:ext uri="{FF2B5EF4-FFF2-40B4-BE49-F238E27FC236}">
                        <a16:creationId xmlns:a16="http://schemas.microsoft.com/office/drawing/2014/main" id="{E8CF81E4-EE32-50F5-A5C2-2D72D447047F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41112" y="4333379"/>
                    <a:ext cx="10440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5">
                <p14:nvContentPartPr>
                  <p14:cNvPr id="1077" name="Pennanteckning 1076">
                    <a:extLst>
                      <a:ext uri="{FF2B5EF4-FFF2-40B4-BE49-F238E27FC236}">
                        <a16:creationId xmlns:a16="http://schemas.microsoft.com/office/drawing/2014/main" id="{54E5E72B-ED51-93E1-95AE-2815B85561EF}"/>
                      </a:ext>
                    </a:extLst>
                  </p14:cNvPr>
                  <p14:cNvContentPartPr/>
                  <p14:nvPr/>
                </p14:nvContentPartPr>
                <p14:xfrm>
                  <a:off x="10123912" y="4342019"/>
                  <a:ext cx="109440" cy="93960"/>
                </p14:xfrm>
              </p:contentPart>
            </mc:Choice>
            <mc:Fallback>
              <p:pic>
                <p:nvPicPr>
                  <p:cNvPr id="1077" name="Pennanteckning 1076">
                    <a:extLst>
                      <a:ext uri="{FF2B5EF4-FFF2-40B4-BE49-F238E27FC236}">
                        <a16:creationId xmlns:a16="http://schemas.microsoft.com/office/drawing/2014/main" id="{54E5E72B-ED51-93E1-95AE-2815B85561EF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0108792" y="4326539"/>
                    <a:ext cx="140040" cy="124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1" name="Grupp 1080">
              <a:extLst>
                <a:ext uri="{FF2B5EF4-FFF2-40B4-BE49-F238E27FC236}">
                  <a16:creationId xmlns:a16="http://schemas.microsoft.com/office/drawing/2014/main" id="{A912777D-95C0-E40E-7C72-C0686A2DE528}"/>
                </a:ext>
              </a:extLst>
            </p:cNvPr>
            <p:cNvGrpSpPr/>
            <p:nvPr/>
          </p:nvGrpSpPr>
          <p:grpSpPr>
            <a:xfrm>
              <a:off x="11255952" y="2629319"/>
              <a:ext cx="233640" cy="598320"/>
              <a:chOff x="11256832" y="3053579"/>
              <a:chExt cx="233640" cy="598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87">
                <p14:nvContentPartPr>
                  <p14:cNvPr id="1079" name="Pennanteckning 1078">
                    <a:extLst>
                      <a:ext uri="{FF2B5EF4-FFF2-40B4-BE49-F238E27FC236}">
                        <a16:creationId xmlns:a16="http://schemas.microsoft.com/office/drawing/2014/main" id="{CCD26C39-9217-1C3D-DCED-4E7203F042FB}"/>
                      </a:ext>
                    </a:extLst>
                  </p14:cNvPr>
                  <p14:cNvContentPartPr/>
                  <p14:nvPr/>
                </p14:nvContentPartPr>
                <p14:xfrm>
                  <a:off x="11368432" y="3053579"/>
                  <a:ext cx="7200" cy="590040"/>
                </p14:xfrm>
              </p:contentPart>
            </mc:Choice>
            <mc:Fallback>
              <p:pic>
                <p:nvPicPr>
                  <p:cNvPr id="1079" name="Pennanteckning 1078">
                    <a:extLst>
                      <a:ext uri="{FF2B5EF4-FFF2-40B4-BE49-F238E27FC236}">
                        <a16:creationId xmlns:a16="http://schemas.microsoft.com/office/drawing/2014/main" id="{CCD26C39-9217-1C3D-DCED-4E7203F042FB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1353312" y="3038099"/>
                    <a:ext cx="37440" cy="62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9">
                <p14:nvContentPartPr>
                  <p14:cNvPr id="1080" name="Pennanteckning 1079">
                    <a:extLst>
                      <a:ext uri="{FF2B5EF4-FFF2-40B4-BE49-F238E27FC236}">
                        <a16:creationId xmlns:a16="http://schemas.microsoft.com/office/drawing/2014/main" id="{1BB3D1B9-9001-24BF-1388-4756642B8CB7}"/>
                      </a:ext>
                    </a:extLst>
                  </p14:cNvPr>
                  <p14:cNvContentPartPr/>
                  <p14:nvPr/>
                </p14:nvContentPartPr>
                <p14:xfrm>
                  <a:off x="11256832" y="3526619"/>
                  <a:ext cx="233640" cy="125280"/>
                </p14:xfrm>
              </p:contentPart>
            </mc:Choice>
            <mc:Fallback>
              <p:pic>
                <p:nvPicPr>
                  <p:cNvPr id="1080" name="Pennanteckning 1079">
                    <a:extLst>
                      <a:ext uri="{FF2B5EF4-FFF2-40B4-BE49-F238E27FC236}">
                        <a16:creationId xmlns:a16="http://schemas.microsoft.com/office/drawing/2014/main" id="{1BB3D1B9-9001-24BF-1388-4756642B8CB7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1241712" y="3511139"/>
                    <a:ext cx="264240" cy="15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03" name="Grupp 1102">
              <a:extLst>
                <a:ext uri="{FF2B5EF4-FFF2-40B4-BE49-F238E27FC236}">
                  <a16:creationId xmlns:a16="http://schemas.microsoft.com/office/drawing/2014/main" id="{8120E387-BC3A-2237-5898-ABDFD0CE4FC0}"/>
                </a:ext>
              </a:extLst>
            </p:cNvPr>
            <p:cNvGrpSpPr/>
            <p:nvPr/>
          </p:nvGrpSpPr>
          <p:grpSpPr>
            <a:xfrm>
              <a:off x="10996392" y="3464519"/>
              <a:ext cx="581760" cy="673560"/>
              <a:chOff x="10997272" y="3888779"/>
              <a:chExt cx="581760" cy="673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1">
                <p14:nvContentPartPr>
                  <p14:cNvPr id="1089" name="Pennanteckning 1088">
                    <a:extLst>
                      <a:ext uri="{FF2B5EF4-FFF2-40B4-BE49-F238E27FC236}">
                        <a16:creationId xmlns:a16="http://schemas.microsoft.com/office/drawing/2014/main" id="{612F48DA-22AB-17F4-CC48-DB15C361CB59}"/>
                      </a:ext>
                    </a:extLst>
                  </p14:cNvPr>
                  <p14:cNvContentPartPr/>
                  <p14:nvPr/>
                </p14:nvContentPartPr>
                <p14:xfrm>
                  <a:off x="11268712" y="3888779"/>
                  <a:ext cx="8640" cy="115200"/>
                </p14:xfrm>
              </p:contentPart>
            </mc:Choice>
            <mc:Fallback>
              <p:pic>
                <p:nvPicPr>
                  <p:cNvPr id="1089" name="Pennanteckning 1088">
                    <a:extLst>
                      <a:ext uri="{FF2B5EF4-FFF2-40B4-BE49-F238E27FC236}">
                        <a16:creationId xmlns:a16="http://schemas.microsoft.com/office/drawing/2014/main" id="{612F48DA-22AB-17F4-CC48-DB15C361CB5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1253232" y="3873299"/>
                    <a:ext cx="392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3">
                <p14:nvContentPartPr>
                  <p14:cNvPr id="1090" name="Pennanteckning 1089">
                    <a:extLst>
                      <a:ext uri="{FF2B5EF4-FFF2-40B4-BE49-F238E27FC236}">
                        <a16:creationId xmlns:a16="http://schemas.microsoft.com/office/drawing/2014/main" id="{6EF60901-574A-E191-9DCF-E0CA5FAF790D}"/>
                      </a:ext>
                    </a:extLst>
                  </p14:cNvPr>
                  <p14:cNvContentPartPr/>
                  <p14:nvPr/>
                </p14:nvContentPartPr>
                <p14:xfrm>
                  <a:off x="11147752" y="4008659"/>
                  <a:ext cx="125280" cy="136080"/>
                </p14:xfrm>
              </p:contentPart>
            </mc:Choice>
            <mc:Fallback>
              <p:pic>
                <p:nvPicPr>
                  <p:cNvPr id="1090" name="Pennanteckning 1089">
                    <a:extLst>
                      <a:ext uri="{FF2B5EF4-FFF2-40B4-BE49-F238E27FC236}">
                        <a16:creationId xmlns:a16="http://schemas.microsoft.com/office/drawing/2014/main" id="{6EF60901-574A-E191-9DCF-E0CA5FAF790D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11132632" y="3993539"/>
                    <a:ext cx="15588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5">
                <p14:nvContentPartPr>
                  <p14:cNvPr id="1091" name="Pennanteckning 1090">
                    <a:extLst>
                      <a:ext uri="{FF2B5EF4-FFF2-40B4-BE49-F238E27FC236}">
                        <a16:creationId xmlns:a16="http://schemas.microsoft.com/office/drawing/2014/main" id="{8B7CAD80-606D-EF42-C7E4-B9F8F25ADD4F}"/>
                      </a:ext>
                    </a:extLst>
                  </p14:cNvPr>
                  <p14:cNvContentPartPr/>
                  <p14:nvPr/>
                </p14:nvContentPartPr>
                <p14:xfrm>
                  <a:off x="11075752" y="4125299"/>
                  <a:ext cx="78120" cy="93600"/>
                </p14:xfrm>
              </p:contentPart>
            </mc:Choice>
            <mc:Fallback>
              <p:pic>
                <p:nvPicPr>
                  <p:cNvPr id="1091" name="Pennanteckning 1090">
                    <a:extLst>
                      <a:ext uri="{FF2B5EF4-FFF2-40B4-BE49-F238E27FC236}">
                        <a16:creationId xmlns:a16="http://schemas.microsoft.com/office/drawing/2014/main" id="{8B7CAD80-606D-EF42-C7E4-B9F8F25ADD4F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11060632" y="4110179"/>
                    <a:ext cx="10872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7">
                <p14:nvContentPartPr>
                  <p14:cNvPr id="1092" name="Pennanteckning 1091">
                    <a:extLst>
                      <a:ext uri="{FF2B5EF4-FFF2-40B4-BE49-F238E27FC236}">
                        <a16:creationId xmlns:a16="http://schemas.microsoft.com/office/drawing/2014/main" id="{D829AE67-BAA1-8F78-6C6A-918B6BAEC9C8}"/>
                      </a:ext>
                    </a:extLst>
                  </p14:cNvPr>
                  <p14:cNvContentPartPr/>
                  <p14:nvPr/>
                </p14:nvContentPartPr>
                <p14:xfrm>
                  <a:off x="11156032" y="4136099"/>
                  <a:ext cx="68040" cy="120960"/>
                </p14:xfrm>
              </p:contentPart>
            </mc:Choice>
            <mc:Fallback>
              <p:pic>
                <p:nvPicPr>
                  <p:cNvPr id="1092" name="Pennanteckning 1091">
                    <a:extLst>
                      <a:ext uri="{FF2B5EF4-FFF2-40B4-BE49-F238E27FC236}">
                        <a16:creationId xmlns:a16="http://schemas.microsoft.com/office/drawing/2014/main" id="{D829AE67-BAA1-8F78-6C6A-918B6BAEC9C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11140912" y="4120619"/>
                    <a:ext cx="9864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9">
                <p14:nvContentPartPr>
                  <p14:cNvPr id="1093" name="Pennanteckning 1092">
                    <a:extLst>
                      <a:ext uri="{FF2B5EF4-FFF2-40B4-BE49-F238E27FC236}">
                        <a16:creationId xmlns:a16="http://schemas.microsoft.com/office/drawing/2014/main" id="{F9B42DBB-C9DC-9CBA-3CFE-B0109D8EEEF0}"/>
                      </a:ext>
                    </a:extLst>
                  </p14:cNvPr>
                  <p14:cNvContentPartPr/>
                  <p14:nvPr/>
                </p14:nvContentPartPr>
                <p14:xfrm>
                  <a:off x="10997272" y="4233659"/>
                  <a:ext cx="84600" cy="124560"/>
                </p14:xfrm>
              </p:contentPart>
            </mc:Choice>
            <mc:Fallback>
              <p:pic>
                <p:nvPicPr>
                  <p:cNvPr id="1093" name="Pennanteckning 1092">
                    <a:extLst>
                      <a:ext uri="{FF2B5EF4-FFF2-40B4-BE49-F238E27FC236}">
                        <a16:creationId xmlns:a16="http://schemas.microsoft.com/office/drawing/2014/main" id="{F9B42DBB-C9DC-9CBA-3CFE-B0109D8EEEF0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982152" y="4218179"/>
                    <a:ext cx="1152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1">
                <p14:nvContentPartPr>
                  <p14:cNvPr id="1094" name="Pennanteckning 1093">
                    <a:extLst>
                      <a:ext uri="{FF2B5EF4-FFF2-40B4-BE49-F238E27FC236}">
                        <a16:creationId xmlns:a16="http://schemas.microsoft.com/office/drawing/2014/main" id="{C5857EA8-8845-D743-286B-7BE4A3C45BD7}"/>
                      </a:ext>
                    </a:extLst>
                  </p14:cNvPr>
                  <p14:cNvContentPartPr/>
                  <p14:nvPr/>
                </p14:nvContentPartPr>
                <p14:xfrm>
                  <a:off x="11068552" y="4264979"/>
                  <a:ext cx="41040" cy="99720"/>
                </p14:xfrm>
              </p:contentPart>
            </mc:Choice>
            <mc:Fallback>
              <p:pic>
                <p:nvPicPr>
                  <p:cNvPr id="1094" name="Pennanteckning 1093">
                    <a:extLst>
                      <a:ext uri="{FF2B5EF4-FFF2-40B4-BE49-F238E27FC236}">
                        <a16:creationId xmlns:a16="http://schemas.microsoft.com/office/drawing/2014/main" id="{C5857EA8-8845-D743-286B-7BE4A3C45BD7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1053072" y="4249859"/>
                    <a:ext cx="7128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3">
                <p14:nvContentPartPr>
                  <p14:cNvPr id="1095" name="Pennanteckning 1094">
                    <a:extLst>
                      <a:ext uri="{FF2B5EF4-FFF2-40B4-BE49-F238E27FC236}">
                        <a16:creationId xmlns:a16="http://schemas.microsoft.com/office/drawing/2014/main" id="{4F702087-838B-7C57-73DB-D6CA90B98C49}"/>
                      </a:ext>
                    </a:extLst>
                  </p14:cNvPr>
                  <p14:cNvContentPartPr/>
                  <p14:nvPr/>
                </p14:nvContentPartPr>
                <p14:xfrm>
                  <a:off x="11194912" y="4290539"/>
                  <a:ext cx="34200" cy="117000"/>
                </p14:xfrm>
              </p:contentPart>
            </mc:Choice>
            <mc:Fallback>
              <p:pic>
                <p:nvPicPr>
                  <p:cNvPr id="1095" name="Pennanteckning 1094">
                    <a:extLst>
                      <a:ext uri="{FF2B5EF4-FFF2-40B4-BE49-F238E27FC236}">
                        <a16:creationId xmlns:a16="http://schemas.microsoft.com/office/drawing/2014/main" id="{4F702087-838B-7C57-73DB-D6CA90B98C49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179792" y="4275419"/>
                    <a:ext cx="6480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5">
                <p14:nvContentPartPr>
                  <p14:cNvPr id="1096" name="Pennanteckning 1095">
                    <a:extLst>
                      <a:ext uri="{FF2B5EF4-FFF2-40B4-BE49-F238E27FC236}">
                        <a16:creationId xmlns:a16="http://schemas.microsoft.com/office/drawing/2014/main" id="{223D02DF-2CAF-D91D-E85B-A652DE83F2E1}"/>
                      </a:ext>
                    </a:extLst>
                  </p14:cNvPr>
                  <p14:cNvContentPartPr/>
                  <p14:nvPr/>
                </p14:nvContentPartPr>
                <p14:xfrm>
                  <a:off x="11234512" y="4302059"/>
                  <a:ext cx="69120" cy="78120"/>
                </p14:xfrm>
              </p:contentPart>
            </mc:Choice>
            <mc:Fallback>
              <p:pic>
                <p:nvPicPr>
                  <p:cNvPr id="1096" name="Pennanteckning 1095">
                    <a:extLst>
                      <a:ext uri="{FF2B5EF4-FFF2-40B4-BE49-F238E27FC236}">
                        <a16:creationId xmlns:a16="http://schemas.microsoft.com/office/drawing/2014/main" id="{223D02DF-2CAF-D91D-E85B-A652DE83F2E1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1219392" y="4286939"/>
                    <a:ext cx="9936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7">
                <p14:nvContentPartPr>
                  <p14:cNvPr id="1097" name="Pennanteckning 1096">
                    <a:extLst>
                      <a:ext uri="{FF2B5EF4-FFF2-40B4-BE49-F238E27FC236}">
                        <a16:creationId xmlns:a16="http://schemas.microsoft.com/office/drawing/2014/main" id="{C33C3A32-2773-BE52-09AD-A4401D3EE676}"/>
                      </a:ext>
                    </a:extLst>
                  </p14:cNvPr>
                  <p14:cNvContentPartPr/>
                  <p14:nvPr/>
                </p14:nvContentPartPr>
                <p14:xfrm>
                  <a:off x="11094112" y="4445339"/>
                  <a:ext cx="93960" cy="111240"/>
                </p14:xfrm>
              </p:contentPart>
            </mc:Choice>
            <mc:Fallback>
              <p:pic>
                <p:nvPicPr>
                  <p:cNvPr id="1097" name="Pennanteckning 1096">
                    <a:extLst>
                      <a:ext uri="{FF2B5EF4-FFF2-40B4-BE49-F238E27FC236}">
                        <a16:creationId xmlns:a16="http://schemas.microsoft.com/office/drawing/2014/main" id="{C33C3A32-2773-BE52-09AD-A4401D3EE676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1078992" y="4429859"/>
                    <a:ext cx="12420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9">
                <p14:nvContentPartPr>
                  <p14:cNvPr id="1098" name="Pennanteckning 1097">
                    <a:extLst>
                      <a:ext uri="{FF2B5EF4-FFF2-40B4-BE49-F238E27FC236}">
                        <a16:creationId xmlns:a16="http://schemas.microsoft.com/office/drawing/2014/main" id="{C6EA49F1-B9AF-C471-4EB0-1CA6E9FC5129}"/>
                      </a:ext>
                    </a:extLst>
                  </p14:cNvPr>
                  <p14:cNvContentPartPr/>
                  <p14:nvPr/>
                </p14:nvContentPartPr>
                <p14:xfrm>
                  <a:off x="11196712" y="4453619"/>
                  <a:ext cx="88920" cy="108720"/>
                </p14:xfrm>
              </p:contentPart>
            </mc:Choice>
            <mc:Fallback>
              <p:pic>
                <p:nvPicPr>
                  <p:cNvPr id="1098" name="Pennanteckning 1097">
                    <a:extLst>
                      <a:ext uri="{FF2B5EF4-FFF2-40B4-BE49-F238E27FC236}">
                        <a16:creationId xmlns:a16="http://schemas.microsoft.com/office/drawing/2014/main" id="{C6EA49F1-B9AF-C471-4EB0-1CA6E9FC5129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11181232" y="4438139"/>
                    <a:ext cx="1191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1">
                <p14:nvContentPartPr>
                  <p14:cNvPr id="1100" name="Pennanteckning 1099">
                    <a:extLst>
                      <a:ext uri="{FF2B5EF4-FFF2-40B4-BE49-F238E27FC236}">
                        <a16:creationId xmlns:a16="http://schemas.microsoft.com/office/drawing/2014/main" id="{11C9E1F6-BD64-C01B-DA62-155AFEC69C82}"/>
                      </a:ext>
                    </a:extLst>
                  </p14:cNvPr>
                  <p14:cNvContentPartPr/>
                  <p14:nvPr/>
                </p14:nvContentPartPr>
                <p14:xfrm>
                  <a:off x="11297512" y="4031699"/>
                  <a:ext cx="160200" cy="119520"/>
                </p14:xfrm>
              </p:contentPart>
            </mc:Choice>
            <mc:Fallback>
              <p:pic>
                <p:nvPicPr>
                  <p:cNvPr id="1100" name="Pennanteckning 1099">
                    <a:extLst>
                      <a:ext uri="{FF2B5EF4-FFF2-40B4-BE49-F238E27FC236}">
                        <a16:creationId xmlns:a16="http://schemas.microsoft.com/office/drawing/2014/main" id="{11C9E1F6-BD64-C01B-DA62-155AFEC69C82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11282032" y="4016579"/>
                    <a:ext cx="19044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3">
                <p14:nvContentPartPr>
                  <p14:cNvPr id="1101" name="Pennanteckning 1100">
                    <a:extLst>
                      <a:ext uri="{FF2B5EF4-FFF2-40B4-BE49-F238E27FC236}">
                        <a16:creationId xmlns:a16="http://schemas.microsoft.com/office/drawing/2014/main" id="{6FB2B9B1-A828-42CE-C477-7E2D3110C710}"/>
                      </a:ext>
                    </a:extLst>
                  </p14:cNvPr>
                  <p14:cNvContentPartPr/>
                  <p14:nvPr/>
                </p14:nvContentPartPr>
                <p14:xfrm>
                  <a:off x="11408392" y="4176419"/>
                  <a:ext cx="33480" cy="70560"/>
                </p14:xfrm>
              </p:contentPart>
            </mc:Choice>
            <mc:Fallback>
              <p:pic>
                <p:nvPicPr>
                  <p:cNvPr id="1101" name="Pennanteckning 1100">
                    <a:extLst>
                      <a:ext uri="{FF2B5EF4-FFF2-40B4-BE49-F238E27FC236}">
                        <a16:creationId xmlns:a16="http://schemas.microsoft.com/office/drawing/2014/main" id="{6FB2B9B1-A828-42CE-C477-7E2D3110C710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11392912" y="4161299"/>
                    <a:ext cx="6408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5">
                <p14:nvContentPartPr>
                  <p14:cNvPr id="1102" name="Pennanteckning 1101">
                    <a:extLst>
                      <a:ext uri="{FF2B5EF4-FFF2-40B4-BE49-F238E27FC236}">
                        <a16:creationId xmlns:a16="http://schemas.microsoft.com/office/drawing/2014/main" id="{E25E9B27-DFF5-126F-3B7D-1486F0987F88}"/>
                      </a:ext>
                    </a:extLst>
                  </p14:cNvPr>
                  <p14:cNvContentPartPr/>
                  <p14:nvPr/>
                </p14:nvContentPartPr>
                <p14:xfrm>
                  <a:off x="11438992" y="4177499"/>
                  <a:ext cx="140040" cy="71280"/>
                </p14:xfrm>
              </p:contentPart>
            </mc:Choice>
            <mc:Fallback>
              <p:pic>
                <p:nvPicPr>
                  <p:cNvPr id="1102" name="Pennanteckning 1101">
                    <a:extLst>
                      <a:ext uri="{FF2B5EF4-FFF2-40B4-BE49-F238E27FC236}">
                        <a16:creationId xmlns:a16="http://schemas.microsoft.com/office/drawing/2014/main" id="{E25E9B27-DFF5-126F-3B7D-1486F0987F88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1423512" y="4162379"/>
                    <a:ext cx="170640" cy="101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96" name="Grupp 1295">
            <a:extLst>
              <a:ext uri="{FF2B5EF4-FFF2-40B4-BE49-F238E27FC236}">
                <a16:creationId xmlns:a16="http://schemas.microsoft.com/office/drawing/2014/main" id="{54DA7CF2-A4A2-ED95-036B-5C6D53145500}"/>
              </a:ext>
            </a:extLst>
          </p:cNvPr>
          <p:cNvGrpSpPr/>
          <p:nvPr/>
        </p:nvGrpSpPr>
        <p:grpSpPr>
          <a:xfrm>
            <a:off x="4275576" y="4118365"/>
            <a:ext cx="3238920" cy="1987920"/>
            <a:chOff x="4275576" y="4118365"/>
            <a:chExt cx="3238920" cy="19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1104" name="Pennanteckning 1103">
                  <a:extLst>
                    <a:ext uri="{FF2B5EF4-FFF2-40B4-BE49-F238E27FC236}">
                      <a16:creationId xmlns:a16="http://schemas.microsoft.com/office/drawing/2014/main" id="{A48488D8-E752-13AA-D909-2BD3CE10B10E}"/>
                    </a:ext>
                  </a:extLst>
                </p14:cNvPr>
                <p14:cNvContentPartPr/>
                <p14:nvPr/>
              </p14:nvContentPartPr>
              <p14:xfrm>
                <a:off x="4275576" y="4178125"/>
                <a:ext cx="96480" cy="2880"/>
              </p14:xfrm>
            </p:contentPart>
          </mc:Choice>
          <mc:Fallback>
            <p:pic>
              <p:nvPicPr>
                <p:cNvPr id="1104" name="Pennanteckning 1103">
                  <a:extLst>
                    <a:ext uri="{FF2B5EF4-FFF2-40B4-BE49-F238E27FC236}">
                      <a16:creationId xmlns:a16="http://schemas.microsoft.com/office/drawing/2014/main" id="{A48488D8-E752-13AA-D909-2BD3CE10B10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260456" y="4162645"/>
                  <a:ext cx="12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1105" name="Pennanteckning 1104">
                  <a:extLst>
                    <a:ext uri="{FF2B5EF4-FFF2-40B4-BE49-F238E27FC236}">
                      <a16:creationId xmlns:a16="http://schemas.microsoft.com/office/drawing/2014/main" id="{182CC5D3-9D54-7CCD-425C-FB9C6E267B0C}"/>
                    </a:ext>
                  </a:extLst>
                </p14:cNvPr>
                <p14:cNvContentPartPr/>
                <p14:nvPr/>
              </p14:nvContentPartPr>
              <p14:xfrm>
                <a:off x="4293936" y="4218445"/>
                <a:ext cx="99720" cy="34200"/>
              </p14:xfrm>
            </p:contentPart>
          </mc:Choice>
          <mc:Fallback>
            <p:pic>
              <p:nvPicPr>
                <p:cNvPr id="1105" name="Pennanteckning 1104">
                  <a:extLst>
                    <a:ext uri="{FF2B5EF4-FFF2-40B4-BE49-F238E27FC236}">
                      <a16:creationId xmlns:a16="http://schemas.microsoft.com/office/drawing/2014/main" id="{182CC5D3-9D54-7CCD-425C-FB9C6E267B0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278816" y="4203325"/>
                  <a:ext cx="129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1106" name="Pennanteckning 1105">
                  <a:extLst>
                    <a:ext uri="{FF2B5EF4-FFF2-40B4-BE49-F238E27FC236}">
                      <a16:creationId xmlns:a16="http://schemas.microsoft.com/office/drawing/2014/main" id="{F9DCE6F3-B4A0-E473-0824-DF0C29D23C67}"/>
                    </a:ext>
                  </a:extLst>
                </p14:cNvPr>
                <p14:cNvContentPartPr/>
                <p14:nvPr/>
              </p14:nvContentPartPr>
              <p14:xfrm>
                <a:off x="4407336" y="4118365"/>
                <a:ext cx="91440" cy="178920"/>
              </p14:xfrm>
            </p:contentPart>
          </mc:Choice>
          <mc:Fallback>
            <p:pic>
              <p:nvPicPr>
                <p:cNvPr id="1106" name="Pennanteckning 1105">
                  <a:extLst>
                    <a:ext uri="{FF2B5EF4-FFF2-40B4-BE49-F238E27FC236}">
                      <a16:creationId xmlns:a16="http://schemas.microsoft.com/office/drawing/2014/main" id="{F9DCE6F3-B4A0-E473-0824-DF0C29D23C6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391856" y="4103245"/>
                  <a:ext cx="121680" cy="209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25" name="Grupp 1124">
              <a:extLst>
                <a:ext uri="{FF2B5EF4-FFF2-40B4-BE49-F238E27FC236}">
                  <a16:creationId xmlns:a16="http://schemas.microsoft.com/office/drawing/2014/main" id="{6639D742-A978-0C5D-3227-197A04968473}"/>
                </a:ext>
              </a:extLst>
            </p:cNvPr>
            <p:cNvGrpSpPr/>
            <p:nvPr/>
          </p:nvGrpSpPr>
          <p:grpSpPr>
            <a:xfrm>
              <a:off x="4777776" y="4127365"/>
              <a:ext cx="1553400" cy="254160"/>
              <a:chOff x="4852072" y="4522019"/>
              <a:chExt cx="1553400" cy="254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23">
                <p14:nvContentPartPr>
                  <p14:cNvPr id="1112" name="Pennanteckning 1111">
                    <a:extLst>
                      <a:ext uri="{FF2B5EF4-FFF2-40B4-BE49-F238E27FC236}">
                        <a16:creationId xmlns:a16="http://schemas.microsoft.com/office/drawing/2014/main" id="{FFC413A8-618E-DBB6-1868-AD46C2C19825}"/>
                      </a:ext>
                    </a:extLst>
                  </p14:cNvPr>
                  <p14:cNvContentPartPr/>
                  <p14:nvPr/>
                </p14:nvContentPartPr>
                <p14:xfrm>
                  <a:off x="4852072" y="4627139"/>
                  <a:ext cx="20160" cy="149040"/>
                </p14:xfrm>
              </p:contentPart>
            </mc:Choice>
            <mc:Fallback>
              <p:pic>
                <p:nvPicPr>
                  <p:cNvPr id="1112" name="Pennanteckning 1111">
                    <a:extLst>
                      <a:ext uri="{FF2B5EF4-FFF2-40B4-BE49-F238E27FC236}">
                        <a16:creationId xmlns:a16="http://schemas.microsoft.com/office/drawing/2014/main" id="{FFC413A8-618E-DBB6-1868-AD46C2C19825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4836952" y="4612019"/>
                    <a:ext cx="5076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5">
                <p14:nvContentPartPr>
                  <p14:cNvPr id="1113" name="Pennanteckning 1112">
                    <a:extLst>
                      <a:ext uri="{FF2B5EF4-FFF2-40B4-BE49-F238E27FC236}">
                        <a16:creationId xmlns:a16="http://schemas.microsoft.com/office/drawing/2014/main" id="{96B1632F-A2FD-8549-5EFC-B0B7F7E1E4C2}"/>
                      </a:ext>
                    </a:extLst>
                  </p14:cNvPr>
                  <p14:cNvContentPartPr/>
                  <p14:nvPr/>
                </p14:nvContentPartPr>
                <p14:xfrm>
                  <a:off x="4869352" y="4522379"/>
                  <a:ext cx="606600" cy="159120"/>
                </p14:xfrm>
              </p:contentPart>
            </mc:Choice>
            <mc:Fallback>
              <p:pic>
                <p:nvPicPr>
                  <p:cNvPr id="1113" name="Pennanteckning 1112">
                    <a:extLst>
                      <a:ext uri="{FF2B5EF4-FFF2-40B4-BE49-F238E27FC236}">
                        <a16:creationId xmlns:a16="http://schemas.microsoft.com/office/drawing/2014/main" id="{96B1632F-A2FD-8549-5EFC-B0B7F7E1E4C2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4854232" y="4507259"/>
                    <a:ext cx="6372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7">
                <p14:nvContentPartPr>
                  <p14:cNvPr id="1114" name="Pennanteckning 1113">
                    <a:extLst>
                      <a:ext uri="{FF2B5EF4-FFF2-40B4-BE49-F238E27FC236}">
                        <a16:creationId xmlns:a16="http://schemas.microsoft.com/office/drawing/2014/main" id="{D9C1E25B-E7C9-DC9D-0246-B455E78C9BBD}"/>
                      </a:ext>
                    </a:extLst>
                  </p14:cNvPr>
                  <p14:cNvContentPartPr/>
                  <p14:nvPr/>
                </p14:nvContentPartPr>
                <p14:xfrm>
                  <a:off x="5511232" y="4589339"/>
                  <a:ext cx="36720" cy="64080"/>
                </p14:xfrm>
              </p:contentPart>
            </mc:Choice>
            <mc:Fallback>
              <p:pic>
                <p:nvPicPr>
                  <p:cNvPr id="1114" name="Pennanteckning 1113">
                    <a:extLst>
                      <a:ext uri="{FF2B5EF4-FFF2-40B4-BE49-F238E27FC236}">
                        <a16:creationId xmlns:a16="http://schemas.microsoft.com/office/drawing/2014/main" id="{D9C1E25B-E7C9-DC9D-0246-B455E78C9BBD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5495752" y="4573859"/>
                    <a:ext cx="6732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9">
                <p14:nvContentPartPr>
                  <p14:cNvPr id="1115" name="Pennanteckning 1114">
                    <a:extLst>
                      <a:ext uri="{FF2B5EF4-FFF2-40B4-BE49-F238E27FC236}">
                        <a16:creationId xmlns:a16="http://schemas.microsoft.com/office/drawing/2014/main" id="{95EC2356-919E-BE5A-85BD-9897B48C73AF}"/>
                      </a:ext>
                    </a:extLst>
                  </p14:cNvPr>
                  <p14:cNvContentPartPr/>
                  <p14:nvPr/>
                </p14:nvContentPartPr>
                <p14:xfrm>
                  <a:off x="5574952" y="4522019"/>
                  <a:ext cx="28800" cy="64080"/>
                </p14:xfrm>
              </p:contentPart>
            </mc:Choice>
            <mc:Fallback>
              <p:pic>
                <p:nvPicPr>
                  <p:cNvPr id="1115" name="Pennanteckning 1114">
                    <a:extLst>
                      <a:ext uri="{FF2B5EF4-FFF2-40B4-BE49-F238E27FC236}">
                        <a16:creationId xmlns:a16="http://schemas.microsoft.com/office/drawing/2014/main" id="{95EC2356-919E-BE5A-85BD-9897B48C73AF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5559472" y="4506899"/>
                    <a:ext cx="594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1">
                <p14:nvContentPartPr>
                  <p14:cNvPr id="1116" name="Pennanteckning 1115">
                    <a:extLst>
                      <a:ext uri="{FF2B5EF4-FFF2-40B4-BE49-F238E27FC236}">
                        <a16:creationId xmlns:a16="http://schemas.microsoft.com/office/drawing/2014/main" id="{0F47CD61-D26F-1283-C6CF-2960908FC4AB}"/>
                      </a:ext>
                    </a:extLst>
                  </p14:cNvPr>
                  <p14:cNvContentPartPr/>
                  <p14:nvPr/>
                </p14:nvContentPartPr>
                <p14:xfrm>
                  <a:off x="5647672" y="4579259"/>
                  <a:ext cx="96480" cy="110880"/>
                </p14:xfrm>
              </p:contentPart>
            </mc:Choice>
            <mc:Fallback>
              <p:pic>
                <p:nvPicPr>
                  <p:cNvPr id="1116" name="Pennanteckning 1115">
                    <a:extLst>
                      <a:ext uri="{FF2B5EF4-FFF2-40B4-BE49-F238E27FC236}">
                        <a16:creationId xmlns:a16="http://schemas.microsoft.com/office/drawing/2014/main" id="{0F47CD61-D26F-1283-C6CF-2960908FC4AB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5632192" y="4564139"/>
                    <a:ext cx="12672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3">
                <p14:nvContentPartPr>
                  <p14:cNvPr id="1117" name="Pennanteckning 1116">
                    <a:extLst>
                      <a:ext uri="{FF2B5EF4-FFF2-40B4-BE49-F238E27FC236}">
                        <a16:creationId xmlns:a16="http://schemas.microsoft.com/office/drawing/2014/main" id="{22B76C20-5B3B-8257-E7BA-1929A2AC783F}"/>
                      </a:ext>
                    </a:extLst>
                  </p14:cNvPr>
                  <p14:cNvContentPartPr/>
                  <p14:nvPr/>
                </p14:nvContentPartPr>
                <p14:xfrm>
                  <a:off x="5788072" y="4525619"/>
                  <a:ext cx="79560" cy="171720"/>
                </p14:xfrm>
              </p:contentPart>
            </mc:Choice>
            <mc:Fallback>
              <p:pic>
                <p:nvPicPr>
                  <p:cNvPr id="1117" name="Pennanteckning 1116">
                    <a:extLst>
                      <a:ext uri="{FF2B5EF4-FFF2-40B4-BE49-F238E27FC236}">
                        <a16:creationId xmlns:a16="http://schemas.microsoft.com/office/drawing/2014/main" id="{22B76C20-5B3B-8257-E7BA-1929A2AC783F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5772952" y="4510139"/>
                    <a:ext cx="1101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5">
                <p14:nvContentPartPr>
                  <p14:cNvPr id="1118" name="Pennanteckning 1117">
                    <a:extLst>
                      <a:ext uri="{FF2B5EF4-FFF2-40B4-BE49-F238E27FC236}">
                        <a16:creationId xmlns:a16="http://schemas.microsoft.com/office/drawing/2014/main" id="{63A5A85A-046F-852B-20F5-9E1602542417}"/>
                      </a:ext>
                    </a:extLst>
                  </p14:cNvPr>
                  <p14:cNvContentPartPr/>
                  <p14:nvPr/>
                </p14:nvContentPartPr>
                <p14:xfrm>
                  <a:off x="5800672" y="4637219"/>
                  <a:ext cx="127800" cy="15120"/>
                </p14:xfrm>
              </p:contentPart>
            </mc:Choice>
            <mc:Fallback>
              <p:pic>
                <p:nvPicPr>
                  <p:cNvPr id="1118" name="Pennanteckning 1117">
                    <a:extLst>
                      <a:ext uri="{FF2B5EF4-FFF2-40B4-BE49-F238E27FC236}">
                        <a16:creationId xmlns:a16="http://schemas.microsoft.com/office/drawing/2014/main" id="{63A5A85A-046F-852B-20F5-9E1602542417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5785192" y="4621739"/>
                    <a:ext cx="15804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7">
                <p14:nvContentPartPr>
                  <p14:cNvPr id="1119" name="Pennanteckning 1118">
                    <a:extLst>
                      <a:ext uri="{FF2B5EF4-FFF2-40B4-BE49-F238E27FC236}">
                        <a16:creationId xmlns:a16="http://schemas.microsoft.com/office/drawing/2014/main" id="{466082C2-7839-B47A-3E6B-3C688A949056}"/>
                      </a:ext>
                    </a:extLst>
                  </p14:cNvPr>
                  <p14:cNvContentPartPr/>
                  <p14:nvPr/>
                </p14:nvContentPartPr>
                <p14:xfrm>
                  <a:off x="6083272" y="4621379"/>
                  <a:ext cx="100440" cy="70560"/>
                </p14:xfrm>
              </p:contentPart>
            </mc:Choice>
            <mc:Fallback>
              <p:pic>
                <p:nvPicPr>
                  <p:cNvPr id="1119" name="Pennanteckning 1118">
                    <a:extLst>
                      <a:ext uri="{FF2B5EF4-FFF2-40B4-BE49-F238E27FC236}">
                        <a16:creationId xmlns:a16="http://schemas.microsoft.com/office/drawing/2014/main" id="{466082C2-7839-B47A-3E6B-3C688A949056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6068152" y="4606259"/>
                    <a:ext cx="13104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9">
                <p14:nvContentPartPr>
                  <p14:cNvPr id="1120" name="Pennanteckning 1119">
                    <a:extLst>
                      <a:ext uri="{FF2B5EF4-FFF2-40B4-BE49-F238E27FC236}">
                        <a16:creationId xmlns:a16="http://schemas.microsoft.com/office/drawing/2014/main" id="{7ECD06DB-64AA-603A-BE6C-E29B2689FADD}"/>
                      </a:ext>
                    </a:extLst>
                  </p14:cNvPr>
                  <p14:cNvContentPartPr/>
                  <p14:nvPr/>
                </p14:nvContentPartPr>
                <p14:xfrm>
                  <a:off x="6252112" y="4646939"/>
                  <a:ext cx="153360" cy="77400"/>
                </p14:xfrm>
              </p:contentPart>
            </mc:Choice>
            <mc:Fallback>
              <p:pic>
                <p:nvPicPr>
                  <p:cNvPr id="1120" name="Pennanteckning 1119">
                    <a:extLst>
                      <a:ext uri="{FF2B5EF4-FFF2-40B4-BE49-F238E27FC236}">
                        <a16:creationId xmlns:a16="http://schemas.microsoft.com/office/drawing/2014/main" id="{7ECD06DB-64AA-603A-BE6C-E29B2689FADD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6236992" y="4631819"/>
                    <a:ext cx="183960" cy="107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4" name="Grupp 1123">
              <a:extLst>
                <a:ext uri="{FF2B5EF4-FFF2-40B4-BE49-F238E27FC236}">
                  <a16:creationId xmlns:a16="http://schemas.microsoft.com/office/drawing/2014/main" id="{579D02B0-2A77-1B09-A08D-C6EC37C9C54D}"/>
                </a:ext>
              </a:extLst>
            </p:cNvPr>
            <p:cNvGrpSpPr/>
            <p:nvPr/>
          </p:nvGrpSpPr>
          <p:grpSpPr>
            <a:xfrm>
              <a:off x="6636816" y="4124125"/>
              <a:ext cx="632880" cy="198720"/>
              <a:chOff x="6711112" y="4518779"/>
              <a:chExt cx="632880" cy="198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41">
                <p14:nvContentPartPr>
                  <p14:cNvPr id="1121" name="Pennanteckning 1120">
                    <a:extLst>
                      <a:ext uri="{FF2B5EF4-FFF2-40B4-BE49-F238E27FC236}">
                        <a16:creationId xmlns:a16="http://schemas.microsoft.com/office/drawing/2014/main" id="{CBF06D1D-BAC8-60BC-AC6F-4C61353C4F00}"/>
                      </a:ext>
                    </a:extLst>
                  </p14:cNvPr>
                  <p14:cNvContentPartPr/>
                  <p14:nvPr/>
                </p14:nvContentPartPr>
                <p14:xfrm>
                  <a:off x="6711112" y="4583219"/>
                  <a:ext cx="120960" cy="134280"/>
                </p14:xfrm>
              </p:contentPart>
            </mc:Choice>
            <mc:Fallback>
              <p:pic>
                <p:nvPicPr>
                  <p:cNvPr id="1121" name="Pennanteckning 1120">
                    <a:extLst>
                      <a:ext uri="{FF2B5EF4-FFF2-40B4-BE49-F238E27FC236}">
                        <a16:creationId xmlns:a16="http://schemas.microsoft.com/office/drawing/2014/main" id="{CBF06D1D-BAC8-60BC-AC6F-4C61353C4F00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6695992" y="4568099"/>
                    <a:ext cx="15156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3">
                <p14:nvContentPartPr>
                  <p14:cNvPr id="1122" name="Pennanteckning 1121">
                    <a:extLst>
                      <a:ext uri="{FF2B5EF4-FFF2-40B4-BE49-F238E27FC236}">
                        <a16:creationId xmlns:a16="http://schemas.microsoft.com/office/drawing/2014/main" id="{BFCE2575-246F-4443-AA70-2E49EA826F89}"/>
                      </a:ext>
                    </a:extLst>
                  </p14:cNvPr>
                  <p14:cNvContentPartPr/>
                  <p14:nvPr/>
                </p14:nvContentPartPr>
                <p14:xfrm>
                  <a:off x="6893992" y="4594019"/>
                  <a:ext cx="276480" cy="87120"/>
                </p14:xfrm>
              </p:contentPart>
            </mc:Choice>
            <mc:Fallback>
              <p:pic>
                <p:nvPicPr>
                  <p:cNvPr id="1122" name="Pennanteckning 1121">
                    <a:extLst>
                      <a:ext uri="{FF2B5EF4-FFF2-40B4-BE49-F238E27FC236}">
                        <a16:creationId xmlns:a16="http://schemas.microsoft.com/office/drawing/2014/main" id="{BFCE2575-246F-4443-AA70-2E49EA826F89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6878512" y="4578899"/>
                    <a:ext cx="3070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5">
                <p14:nvContentPartPr>
                  <p14:cNvPr id="1123" name="Pennanteckning 1122">
                    <a:extLst>
                      <a:ext uri="{FF2B5EF4-FFF2-40B4-BE49-F238E27FC236}">
                        <a16:creationId xmlns:a16="http://schemas.microsoft.com/office/drawing/2014/main" id="{C8B8C92E-1038-2360-D26E-424249AE9F79}"/>
                      </a:ext>
                    </a:extLst>
                  </p14:cNvPr>
                  <p14:cNvContentPartPr/>
                  <p14:nvPr/>
                </p14:nvContentPartPr>
                <p14:xfrm>
                  <a:off x="7248592" y="4518779"/>
                  <a:ext cx="95400" cy="194040"/>
                </p14:xfrm>
              </p:contentPart>
            </mc:Choice>
            <mc:Fallback>
              <p:pic>
                <p:nvPicPr>
                  <p:cNvPr id="1123" name="Pennanteckning 1122">
                    <a:extLst>
                      <a:ext uri="{FF2B5EF4-FFF2-40B4-BE49-F238E27FC236}">
                        <a16:creationId xmlns:a16="http://schemas.microsoft.com/office/drawing/2014/main" id="{C8B8C92E-1038-2360-D26E-424249AE9F79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7233472" y="4503659"/>
                    <a:ext cx="126000" cy="22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6" name="Grupp 1135">
              <a:extLst>
                <a:ext uri="{FF2B5EF4-FFF2-40B4-BE49-F238E27FC236}">
                  <a16:creationId xmlns:a16="http://schemas.microsoft.com/office/drawing/2014/main" id="{87FC3810-A43F-D1D8-D674-648DB3DD84D4}"/>
                </a:ext>
              </a:extLst>
            </p:cNvPr>
            <p:cNvGrpSpPr/>
            <p:nvPr/>
          </p:nvGrpSpPr>
          <p:grpSpPr>
            <a:xfrm>
              <a:off x="4544496" y="4564045"/>
              <a:ext cx="1597320" cy="351720"/>
              <a:chOff x="4618792" y="4958699"/>
              <a:chExt cx="1597320" cy="35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47">
                <p14:nvContentPartPr>
                  <p14:cNvPr id="1126" name="Pennanteckning 1125">
                    <a:extLst>
                      <a:ext uri="{FF2B5EF4-FFF2-40B4-BE49-F238E27FC236}">
                        <a16:creationId xmlns:a16="http://schemas.microsoft.com/office/drawing/2014/main" id="{BD5A1113-BA65-A738-5799-57505607F9BC}"/>
                      </a:ext>
                    </a:extLst>
                  </p14:cNvPr>
                  <p14:cNvContentPartPr/>
                  <p14:nvPr/>
                </p14:nvContentPartPr>
                <p14:xfrm>
                  <a:off x="4618792" y="5002619"/>
                  <a:ext cx="96120" cy="175680"/>
                </p14:xfrm>
              </p:contentPart>
            </mc:Choice>
            <mc:Fallback>
              <p:pic>
                <p:nvPicPr>
                  <p:cNvPr id="1126" name="Pennanteckning 1125">
                    <a:extLst>
                      <a:ext uri="{FF2B5EF4-FFF2-40B4-BE49-F238E27FC236}">
                        <a16:creationId xmlns:a16="http://schemas.microsoft.com/office/drawing/2014/main" id="{BD5A1113-BA65-A738-5799-57505607F9BC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4603672" y="4987499"/>
                    <a:ext cx="12672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9">
                <p14:nvContentPartPr>
                  <p14:cNvPr id="1127" name="Pennanteckning 1126">
                    <a:extLst>
                      <a:ext uri="{FF2B5EF4-FFF2-40B4-BE49-F238E27FC236}">
                        <a16:creationId xmlns:a16="http://schemas.microsoft.com/office/drawing/2014/main" id="{326AEBC9-0442-DB80-B6BD-F9047D595D36}"/>
                      </a:ext>
                    </a:extLst>
                  </p14:cNvPr>
                  <p14:cNvContentPartPr/>
                  <p14:nvPr/>
                </p14:nvContentPartPr>
                <p14:xfrm>
                  <a:off x="4792312" y="5072819"/>
                  <a:ext cx="203040" cy="69120"/>
                </p14:xfrm>
              </p:contentPart>
            </mc:Choice>
            <mc:Fallback>
              <p:pic>
                <p:nvPicPr>
                  <p:cNvPr id="1127" name="Pennanteckning 1126">
                    <a:extLst>
                      <a:ext uri="{FF2B5EF4-FFF2-40B4-BE49-F238E27FC236}">
                        <a16:creationId xmlns:a16="http://schemas.microsoft.com/office/drawing/2014/main" id="{326AEBC9-0442-DB80-B6BD-F9047D595D36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4777192" y="5057699"/>
                    <a:ext cx="233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1128" name="Pennanteckning 1127">
                    <a:extLst>
                      <a:ext uri="{FF2B5EF4-FFF2-40B4-BE49-F238E27FC236}">
                        <a16:creationId xmlns:a16="http://schemas.microsoft.com/office/drawing/2014/main" id="{A628868C-788A-2EE5-43E2-7BB52E54017F}"/>
                      </a:ext>
                    </a:extLst>
                  </p14:cNvPr>
                  <p14:cNvContentPartPr/>
                  <p14:nvPr/>
                </p14:nvContentPartPr>
                <p14:xfrm>
                  <a:off x="5052952" y="4958699"/>
                  <a:ext cx="88920" cy="219600"/>
                </p14:xfrm>
              </p:contentPart>
            </mc:Choice>
            <mc:Fallback>
              <p:pic>
                <p:nvPicPr>
                  <p:cNvPr id="1128" name="Pennanteckning 1127">
                    <a:extLst>
                      <a:ext uri="{FF2B5EF4-FFF2-40B4-BE49-F238E27FC236}">
                        <a16:creationId xmlns:a16="http://schemas.microsoft.com/office/drawing/2014/main" id="{A628868C-788A-2EE5-43E2-7BB52E54017F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5037832" y="4943579"/>
                    <a:ext cx="119160" cy="25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1129" name="Pennanteckning 1128">
                    <a:extLst>
                      <a:ext uri="{FF2B5EF4-FFF2-40B4-BE49-F238E27FC236}">
                        <a16:creationId xmlns:a16="http://schemas.microsoft.com/office/drawing/2014/main" id="{6CD907A2-A76C-936B-810B-9A191CEB83B9}"/>
                      </a:ext>
                    </a:extLst>
                  </p14:cNvPr>
                  <p14:cNvContentPartPr/>
                  <p14:nvPr/>
                </p14:nvContentPartPr>
                <p14:xfrm>
                  <a:off x="5084272" y="5056259"/>
                  <a:ext cx="90360" cy="91440"/>
                </p14:xfrm>
              </p:contentPart>
            </mc:Choice>
            <mc:Fallback>
              <p:pic>
                <p:nvPicPr>
                  <p:cNvPr id="1129" name="Pennanteckning 1128">
                    <a:extLst>
                      <a:ext uri="{FF2B5EF4-FFF2-40B4-BE49-F238E27FC236}">
                        <a16:creationId xmlns:a16="http://schemas.microsoft.com/office/drawing/2014/main" id="{6CD907A2-A76C-936B-810B-9A191CEB83B9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5069152" y="5041139"/>
                    <a:ext cx="1209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5">
                <p14:nvContentPartPr>
                  <p14:cNvPr id="1130" name="Pennanteckning 1129">
                    <a:extLst>
                      <a:ext uri="{FF2B5EF4-FFF2-40B4-BE49-F238E27FC236}">
                        <a16:creationId xmlns:a16="http://schemas.microsoft.com/office/drawing/2014/main" id="{6A57DBB7-D18A-4E76-3BDA-16672F0CB670}"/>
                      </a:ext>
                    </a:extLst>
                  </p14:cNvPr>
                  <p14:cNvContentPartPr/>
                  <p14:nvPr/>
                </p14:nvContentPartPr>
                <p14:xfrm>
                  <a:off x="5268952" y="4970579"/>
                  <a:ext cx="78840" cy="185400"/>
                </p14:xfrm>
              </p:contentPart>
            </mc:Choice>
            <mc:Fallback>
              <p:pic>
                <p:nvPicPr>
                  <p:cNvPr id="1130" name="Pennanteckning 1129">
                    <a:extLst>
                      <a:ext uri="{FF2B5EF4-FFF2-40B4-BE49-F238E27FC236}">
                        <a16:creationId xmlns:a16="http://schemas.microsoft.com/office/drawing/2014/main" id="{6A57DBB7-D18A-4E76-3BDA-16672F0CB670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5253472" y="4955099"/>
                    <a:ext cx="1094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7">
                <p14:nvContentPartPr>
                  <p14:cNvPr id="1131" name="Pennanteckning 1130">
                    <a:extLst>
                      <a:ext uri="{FF2B5EF4-FFF2-40B4-BE49-F238E27FC236}">
                        <a16:creationId xmlns:a16="http://schemas.microsoft.com/office/drawing/2014/main" id="{BB51EBBB-C0AA-15EA-BDD4-CC148C3C4BEB}"/>
                      </a:ext>
                    </a:extLst>
                  </p14:cNvPr>
                  <p14:cNvContentPartPr/>
                  <p14:nvPr/>
                </p14:nvContentPartPr>
                <p14:xfrm>
                  <a:off x="5288752" y="5032499"/>
                  <a:ext cx="518040" cy="277920"/>
                </p14:xfrm>
              </p:contentPart>
            </mc:Choice>
            <mc:Fallback>
              <p:pic>
                <p:nvPicPr>
                  <p:cNvPr id="1131" name="Pennanteckning 1130">
                    <a:extLst>
                      <a:ext uri="{FF2B5EF4-FFF2-40B4-BE49-F238E27FC236}">
                        <a16:creationId xmlns:a16="http://schemas.microsoft.com/office/drawing/2014/main" id="{BB51EBBB-C0AA-15EA-BDD4-CC148C3C4BEB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5273272" y="5017019"/>
                    <a:ext cx="54864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9">
                <p14:nvContentPartPr>
                  <p14:cNvPr id="1132" name="Pennanteckning 1131">
                    <a:extLst>
                      <a:ext uri="{FF2B5EF4-FFF2-40B4-BE49-F238E27FC236}">
                        <a16:creationId xmlns:a16="http://schemas.microsoft.com/office/drawing/2014/main" id="{94F3B4F2-494E-AA29-B8DF-0A73E46A3DA1}"/>
                      </a:ext>
                    </a:extLst>
                  </p14:cNvPr>
                  <p14:cNvContentPartPr/>
                  <p14:nvPr/>
                </p14:nvContentPartPr>
                <p14:xfrm>
                  <a:off x="5856112" y="5033219"/>
                  <a:ext cx="163080" cy="98640"/>
                </p14:xfrm>
              </p:contentPart>
            </mc:Choice>
            <mc:Fallback>
              <p:pic>
                <p:nvPicPr>
                  <p:cNvPr id="1132" name="Pennanteckning 1131">
                    <a:extLst>
                      <a:ext uri="{FF2B5EF4-FFF2-40B4-BE49-F238E27FC236}">
                        <a16:creationId xmlns:a16="http://schemas.microsoft.com/office/drawing/2014/main" id="{94F3B4F2-494E-AA29-B8DF-0A73E46A3DA1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5840632" y="5018099"/>
                    <a:ext cx="1936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1133" name="Pennanteckning 1132">
                    <a:extLst>
                      <a:ext uri="{FF2B5EF4-FFF2-40B4-BE49-F238E27FC236}">
                        <a16:creationId xmlns:a16="http://schemas.microsoft.com/office/drawing/2014/main" id="{CFAB1176-E774-8EBA-A8E1-0A6D0FE1B6BC}"/>
                      </a:ext>
                    </a:extLst>
                  </p14:cNvPr>
                  <p14:cNvContentPartPr/>
                  <p14:nvPr/>
                </p14:nvContentPartPr>
                <p14:xfrm>
                  <a:off x="6061672" y="4972739"/>
                  <a:ext cx="154440" cy="201240"/>
                </p14:xfrm>
              </p:contentPart>
            </mc:Choice>
            <mc:Fallback>
              <p:pic>
                <p:nvPicPr>
                  <p:cNvPr id="1133" name="Pennanteckning 1132">
                    <a:extLst>
                      <a:ext uri="{FF2B5EF4-FFF2-40B4-BE49-F238E27FC236}">
                        <a16:creationId xmlns:a16="http://schemas.microsoft.com/office/drawing/2014/main" id="{CFAB1176-E774-8EBA-A8E1-0A6D0FE1B6BC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6046552" y="4957619"/>
                    <a:ext cx="18468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3">
                <p14:nvContentPartPr>
                  <p14:cNvPr id="1135" name="Pennanteckning 1134">
                    <a:extLst>
                      <a:ext uri="{FF2B5EF4-FFF2-40B4-BE49-F238E27FC236}">
                        <a16:creationId xmlns:a16="http://schemas.microsoft.com/office/drawing/2014/main" id="{FD6CC33C-CD4A-BA73-C622-A1419F62D946}"/>
                      </a:ext>
                    </a:extLst>
                  </p14:cNvPr>
                  <p14:cNvContentPartPr/>
                  <p14:nvPr/>
                </p14:nvContentPartPr>
                <p14:xfrm>
                  <a:off x="5576392" y="5085419"/>
                  <a:ext cx="91440" cy="16920"/>
                </p14:xfrm>
              </p:contentPart>
            </mc:Choice>
            <mc:Fallback>
              <p:pic>
                <p:nvPicPr>
                  <p:cNvPr id="1135" name="Pennanteckning 1134">
                    <a:extLst>
                      <a:ext uri="{FF2B5EF4-FFF2-40B4-BE49-F238E27FC236}">
                        <a16:creationId xmlns:a16="http://schemas.microsoft.com/office/drawing/2014/main" id="{FD6CC33C-CD4A-BA73-C622-A1419F62D946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5561272" y="5069939"/>
                    <a:ext cx="121680" cy="4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2" name="Grupp 1141">
              <a:extLst>
                <a:ext uri="{FF2B5EF4-FFF2-40B4-BE49-F238E27FC236}">
                  <a16:creationId xmlns:a16="http://schemas.microsoft.com/office/drawing/2014/main" id="{EC41D25C-863D-D760-8F3B-732575424A76}"/>
                </a:ext>
              </a:extLst>
            </p:cNvPr>
            <p:cNvGrpSpPr/>
            <p:nvPr/>
          </p:nvGrpSpPr>
          <p:grpSpPr>
            <a:xfrm>
              <a:off x="6434136" y="4535245"/>
              <a:ext cx="1080360" cy="223560"/>
              <a:chOff x="6508432" y="4929899"/>
              <a:chExt cx="1080360" cy="223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65">
                <p14:nvContentPartPr>
                  <p14:cNvPr id="1137" name="Pennanteckning 1136">
                    <a:extLst>
                      <a:ext uri="{FF2B5EF4-FFF2-40B4-BE49-F238E27FC236}">
                        <a16:creationId xmlns:a16="http://schemas.microsoft.com/office/drawing/2014/main" id="{B6149E63-E48D-7982-8F74-5B097F2D8A80}"/>
                      </a:ext>
                    </a:extLst>
                  </p14:cNvPr>
                  <p14:cNvContentPartPr/>
                  <p14:nvPr/>
                </p14:nvContentPartPr>
                <p14:xfrm>
                  <a:off x="6508432" y="4944299"/>
                  <a:ext cx="162360" cy="209160"/>
                </p14:xfrm>
              </p:contentPart>
            </mc:Choice>
            <mc:Fallback>
              <p:pic>
                <p:nvPicPr>
                  <p:cNvPr id="1137" name="Pennanteckning 1136">
                    <a:extLst>
                      <a:ext uri="{FF2B5EF4-FFF2-40B4-BE49-F238E27FC236}">
                        <a16:creationId xmlns:a16="http://schemas.microsoft.com/office/drawing/2014/main" id="{B6149E63-E48D-7982-8F74-5B097F2D8A80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6493312" y="4928819"/>
                    <a:ext cx="19296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7">
                <p14:nvContentPartPr>
                  <p14:cNvPr id="1138" name="Pennanteckning 1137">
                    <a:extLst>
                      <a:ext uri="{FF2B5EF4-FFF2-40B4-BE49-F238E27FC236}">
                        <a16:creationId xmlns:a16="http://schemas.microsoft.com/office/drawing/2014/main" id="{BBB20457-6FF7-8839-5132-CF1F7F792AD8}"/>
                      </a:ext>
                    </a:extLst>
                  </p14:cNvPr>
                  <p14:cNvContentPartPr/>
                  <p14:nvPr/>
                </p14:nvContentPartPr>
                <p14:xfrm>
                  <a:off x="6709312" y="4996139"/>
                  <a:ext cx="205560" cy="97200"/>
                </p14:xfrm>
              </p:contentPart>
            </mc:Choice>
            <mc:Fallback>
              <p:pic>
                <p:nvPicPr>
                  <p:cNvPr id="1138" name="Pennanteckning 1137">
                    <a:extLst>
                      <a:ext uri="{FF2B5EF4-FFF2-40B4-BE49-F238E27FC236}">
                        <a16:creationId xmlns:a16="http://schemas.microsoft.com/office/drawing/2014/main" id="{BBB20457-6FF7-8839-5132-CF1F7F792AD8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6694192" y="4980659"/>
                    <a:ext cx="2358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9">
                <p14:nvContentPartPr>
                  <p14:cNvPr id="1139" name="Pennanteckning 1138">
                    <a:extLst>
                      <a:ext uri="{FF2B5EF4-FFF2-40B4-BE49-F238E27FC236}">
                        <a16:creationId xmlns:a16="http://schemas.microsoft.com/office/drawing/2014/main" id="{4C949291-DF8F-238E-3C18-B5E9B4DDBD8D}"/>
                      </a:ext>
                    </a:extLst>
                  </p14:cNvPr>
                  <p14:cNvContentPartPr/>
                  <p14:nvPr/>
                </p14:nvContentPartPr>
                <p14:xfrm>
                  <a:off x="6868072" y="4957979"/>
                  <a:ext cx="286560" cy="158400"/>
                </p14:xfrm>
              </p:contentPart>
            </mc:Choice>
            <mc:Fallback>
              <p:pic>
                <p:nvPicPr>
                  <p:cNvPr id="1139" name="Pennanteckning 1138">
                    <a:extLst>
                      <a:ext uri="{FF2B5EF4-FFF2-40B4-BE49-F238E27FC236}">
                        <a16:creationId xmlns:a16="http://schemas.microsoft.com/office/drawing/2014/main" id="{4C949291-DF8F-238E-3C18-B5E9B4DDBD8D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6852952" y="4942859"/>
                    <a:ext cx="3171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1">
                <p14:nvContentPartPr>
                  <p14:cNvPr id="1140" name="Pennanteckning 1139">
                    <a:extLst>
                      <a:ext uri="{FF2B5EF4-FFF2-40B4-BE49-F238E27FC236}">
                        <a16:creationId xmlns:a16="http://schemas.microsoft.com/office/drawing/2014/main" id="{0085A514-578C-BCF1-017F-5B5524DA801B}"/>
                      </a:ext>
                    </a:extLst>
                  </p14:cNvPr>
                  <p14:cNvContentPartPr/>
                  <p14:nvPr/>
                </p14:nvContentPartPr>
                <p14:xfrm>
                  <a:off x="7164352" y="4929899"/>
                  <a:ext cx="352800" cy="212760"/>
                </p14:xfrm>
              </p:contentPart>
            </mc:Choice>
            <mc:Fallback>
              <p:pic>
                <p:nvPicPr>
                  <p:cNvPr id="1140" name="Pennanteckning 1139">
                    <a:extLst>
                      <a:ext uri="{FF2B5EF4-FFF2-40B4-BE49-F238E27FC236}">
                        <a16:creationId xmlns:a16="http://schemas.microsoft.com/office/drawing/2014/main" id="{0085A514-578C-BCF1-017F-5B5524DA801B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7148872" y="4914779"/>
                    <a:ext cx="38304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3">
                <p14:nvContentPartPr>
                  <p14:cNvPr id="1141" name="Pennanteckning 1140">
                    <a:extLst>
                      <a:ext uri="{FF2B5EF4-FFF2-40B4-BE49-F238E27FC236}">
                        <a16:creationId xmlns:a16="http://schemas.microsoft.com/office/drawing/2014/main" id="{D64FD9DB-48E4-3830-E925-C112599C53E4}"/>
                      </a:ext>
                    </a:extLst>
                  </p14:cNvPr>
                  <p14:cNvContentPartPr/>
                  <p14:nvPr/>
                </p14:nvContentPartPr>
                <p14:xfrm>
                  <a:off x="7477552" y="5024219"/>
                  <a:ext cx="111240" cy="15120"/>
                </p14:xfrm>
              </p:contentPart>
            </mc:Choice>
            <mc:Fallback>
              <p:pic>
                <p:nvPicPr>
                  <p:cNvPr id="1141" name="Pennanteckning 1140">
                    <a:extLst>
                      <a:ext uri="{FF2B5EF4-FFF2-40B4-BE49-F238E27FC236}">
                        <a16:creationId xmlns:a16="http://schemas.microsoft.com/office/drawing/2014/main" id="{D64FD9DB-48E4-3830-E925-C112599C53E4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7462432" y="5008739"/>
                    <a:ext cx="141840" cy="45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1143" name="Pennanteckning 1142">
                  <a:extLst>
                    <a:ext uri="{FF2B5EF4-FFF2-40B4-BE49-F238E27FC236}">
                      <a16:creationId xmlns:a16="http://schemas.microsoft.com/office/drawing/2014/main" id="{034A7FD1-8240-46C9-91FB-1874C86AC80C}"/>
                    </a:ext>
                  </a:extLst>
                </p14:cNvPr>
                <p14:cNvContentPartPr/>
                <p14:nvPr/>
              </p14:nvContentPartPr>
              <p14:xfrm>
                <a:off x="4520016" y="5053645"/>
                <a:ext cx="500400" cy="208080"/>
              </p14:xfrm>
            </p:contentPart>
          </mc:Choice>
          <mc:Fallback>
            <p:pic>
              <p:nvPicPr>
                <p:cNvPr id="1143" name="Pennanteckning 1142">
                  <a:extLst>
                    <a:ext uri="{FF2B5EF4-FFF2-40B4-BE49-F238E27FC236}">
                      <a16:creationId xmlns:a16="http://schemas.microsoft.com/office/drawing/2014/main" id="{034A7FD1-8240-46C9-91FB-1874C86AC80C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4504896" y="5038525"/>
                  <a:ext cx="530640" cy="23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51" name="Grupp 1150">
              <a:extLst>
                <a:ext uri="{FF2B5EF4-FFF2-40B4-BE49-F238E27FC236}">
                  <a16:creationId xmlns:a16="http://schemas.microsoft.com/office/drawing/2014/main" id="{33618BA7-36E2-D372-D3AF-57FD9077ED6C}"/>
                </a:ext>
              </a:extLst>
            </p:cNvPr>
            <p:cNvGrpSpPr/>
            <p:nvPr/>
          </p:nvGrpSpPr>
          <p:grpSpPr>
            <a:xfrm>
              <a:off x="5287896" y="5122405"/>
              <a:ext cx="1158120" cy="325080"/>
              <a:chOff x="5362192" y="5517059"/>
              <a:chExt cx="1158120" cy="325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7">
                <p14:nvContentPartPr>
                  <p14:cNvPr id="1144" name="Pennanteckning 1143">
                    <a:extLst>
                      <a:ext uri="{FF2B5EF4-FFF2-40B4-BE49-F238E27FC236}">
                        <a16:creationId xmlns:a16="http://schemas.microsoft.com/office/drawing/2014/main" id="{333374B6-F313-B8B4-BAC1-C346AB2DD485}"/>
                      </a:ext>
                    </a:extLst>
                  </p14:cNvPr>
                  <p14:cNvContentPartPr/>
                  <p14:nvPr/>
                </p14:nvContentPartPr>
                <p14:xfrm>
                  <a:off x="5362192" y="5524619"/>
                  <a:ext cx="345240" cy="99360"/>
                </p14:xfrm>
              </p:contentPart>
            </mc:Choice>
            <mc:Fallback>
              <p:pic>
                <p:nvPicPr>
                  <p:cNvPr id="1144" name="Pennanteckning 1143">
                    <a:extLst>
                      <a:ext uri="{FF2B5EF4-FFF2-40B4-BE49-F238E27FC236}">
                        <a16:creationId xmlns:a16="http://schemas.microsoft.com/office/drawing/2014/main" id="{333374B6-F313-B8B4-BAC1-C346AB2DD485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5347072" y="5509499"/>
                    <a:ext cx="37584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9">
                <p14:nvContentPartPr>
                  <p14:cNvPr id="1145" name="Pennanteckning 1144">
                    <a:extLst>
                      <a:ext uri="{FF2B5EF4-FFF2-40B4-BE49-F238E27FC236}">
                        <a16:creationId xmlns:a16="http://schemas.microsoft.com/office/drawing/2014/main" id="{0A0AC143-05C8-026D-45D0-944F1627820F}"/>
                      </a:ext>
                    </a:extLst>
                  </p14:cNvPr>
                  <p14:cNvContentPartPr/>
                  <p14:nvPr/>
                </p14:nvContentPartPr>
                <p14:xfrm>
                  <a:off x="5741992" y="5522819"/>
                  <a:ext cx="369000" cy="118080"/>
                </p14:xfrm>
              </p:contentPart>
            </mc:Choice>
            <mc:Fallback>
              <p:pic>
                <p:nvPicPr>
                  <p:cNvPr id="1145" name="Pennanteckning 1144">
                    <a:extLst>
                      <a:ext uri="{FF2B5EF4-FFF2-40B4-BE49-F238E27FC236}">
                        <a16:creationId xmlns:a16="http://schemas.microsoft.com/office/drawing/2014/main" id="{0A0AC143-05C8-026D-45D0-944F1627820F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5726512" y="5507339"/>
                    <a:ext cx="39960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1">
                <p14:nvContentPartPr>
                  <p14:cNvPr id="1146" name="Pennanteckning 1145">
                    <a:extLst>
                      <a:ext uri="{FF2B5EF4-FFF2-40B4-BE49-F238E27FC236}">
                        <a16:creationId xmlns:a16="http://schemas.microsoft.com/office/drawing/2014/main" id="{FB69E810-DD2B-0034-298D-EC378437F276}"/>
                      </a:ext>
                    </a:extLst>
                  </p14:cNvPr>
                  <p14:cNvContentPartPr/>
                  <p14:nvPr/>
                </p14:nvContentPartPr>
                <p14:xfrm>
                  <a:off x="6174352" y="5541899"/>
                  <a:ext cx="87120" cy="300240"/>
                </p14:xfrm>
              </p:contentPart>
            </mc:Choice>
            <mc:Fallback>
              <p:pic>
                <p:nvPicPr>
                  <p:cNvPr id="1146" name="Pennanteckning 1145">
                    <a:extLst>
                      <a:ext uri="{FF2B5EF4-FFF2-40B4-BE49-F238E27FC236}">
                        <a16:creationId xmlns:a16="http://schemas.microsoft.com/office/drawing/2014/main" id="{FB69E810-DD2B-0034-298D-EC378437F276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6159232" y="5526419"/>
                    <a:ext cx="117720" cy="33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3">
                <p14:nvContentPartPr>
                  <p14:cNvPr id="1147" name="Pennanteckning 1146">
                    <a:extLst>
                      <a:ext uri="{FF2B5EF4-FFF2-40B4-BE49-F238E27FC236}">
                        <a16:creationId xmlns:a16="http://schemas.microsoft.com/office/drawing/2014/main" id="{DB200C02-EA40-B085-5FFF-B1646BCC4BCC}"/>
                      </a:ext>
                    </a:extLst>
                  </p14:cNvPr>
                  <p14:cNvContentPartPr/>
                  <p14:nvPr/>
                </p14:nvContentPartPr>
                <p14:xfrm>
                  <a:off x="6347152" y="5517059"/>
                  <a:ext cx="173160" cy="186840"/>
                </p14:xfrm>
              </p:contentPart>
            </mc:Choice>
            <mc:Fallback>
              <p:pic>
                <p:nvPicPr>
                  <p:cNvPr id="1147" name="Pennanteckning 1146">
                    <a:extLst>
                      <a:ext uri="{FF2B5EF4-FFF2-40B4-BE49-F238E27FC236}">
                        <a16:creationId xmlns:a16="http://schemas.microsoft.com/office/drawing/2014/main" id="{DB200C02-EA40-B085-5FFF-B1646BCC4BCC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6332032" y="5501579"/>
                    <a:ext cx="203760" cy="217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0" name="Grupp 1149">
              <a:extLst>
                <a:ext uri="{FF2B5EF4-FFF2-40B4-BE49-F238E27FC236}">
                  <a16:creationId xmlns:a16="http://schemas.microsoft.com/office/drawing/2014/main" id="{5F5319B3-2E42-5B1A-FC43-BC7A43E8E920}"/>
                </a:ext>
              </a:extLst>
            </p:cNvPr>
            <p:cNvGrpSpPr/>
            <p:nvPr/>
          </p:nvGrpSpPr>
          <p:grpSpPr>
            <a:xfrm>
              <a:off x="4842936" y="5611285"/>
              <a:ext cx="314640" cy="168120"/>
              <a:chOff x="4917232" y="6005939"/>
              <a:chExt cx="314640" cy="168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5">
                <p14:nvContentPartPr>
                  <p14:cNvPr id="1148" name="Pennanteckning 1147">
                    <a:extLst>
                      <a:ext uri="{FF2B5EF4-FFF2-40B4-BE49-F238E27FC236}">
                        <a16:creationId xmlns:a16="http://schemas.microsoft.com/office/drawing/2014/main" id="{72CA76F5-35CA-CAEE-2801-92DAB799DCBC}"/>
                      </a:ext>
                    </a:extLst>
                  </p14:cNvPr>
                  <p14:cNvContentPartPr/>
                  <p14:nvPr/>
                </p14:nvContentPartPr>
                <p14:xfrm>
                  <a:off x="4917232" y="6041219"/>
                  <a:ext cx="152640" cy="54000"/>
                </p14:xfrm>
              </p:contentPart>
            </mc:Choice>
            <mc:Fallback>
              <p:pic>
                <p:nvPicPr>
                  <p:cNvPr id="1148" name="Pennanteckning 1147">
                    <a:extLst>
                      <a:ext uri="{FF2B5EF4-FFF2-40B4-BE49-F238E27FC236}">
                        <a16:creationId xmlns:a16="http://schemas.microsoft.com/office/drawing/2014/main" id="{72CA76F5-35CA-CAEE-2801-92DAB799DCBC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4902112" y="6026099"/>
                    <a:ext cx="1828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7">
                <p14:nvContentPartPr>
                  <p14:cNvPr id="1149" name="Pennanteckning 1148">
                    <a:extLst>
                      <a:ext uri="{FF2B5EF4-FFF2-40B4-BE49-F238E27FC236}">
                        <a16:creationId xmlns:a16="http://schemas.microsoft.com/office/drawing/2014/main" id="{6AF0CD27-7941-4D09-6951-A2BCF60D2E8A}"/>
                      </a:ext>
                    </a:extLst>
                  </p14:cNvPr>
                  <p14:cNvContentPartPr/>
                  <p14:nvPr/>
                </p14:nvContentPartPr>
                <p14:xfrm>
                  <a:off x="5065912" y="6005939"/>
                  <a:ext cx="165960" cy="168120"/>
                </p14:xfrm>
              </p:contentPart>
            </mc:Choice>
            <mc:Fallback>
              <p:pic>
                <p:nvPicPr>
                  <p:cNvPr id="1149" name="Pennanteckning 1148">
                    <a:extLst>
                      <a:ext uri="{FF2B5EF4-FFF2-40B4-BE49-F238E27FC236}">
                        <a16:creationId xmlns:a16="http://schemas.microsoft.com/office/drawing/2014/main" id="{6AF0CD27-7941-4D09-6951-A2BCF60D2E8A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5050432" y="5990459"/>
                    <a:ext cx="196200" cy="198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9" name="Grupp 1158">
              <a:extLst>
                <a:ext uri="{FF2B5EF4-FFF2-40B4-BE49-F238E27FC236}">
                  <a16:creationId xmlns:a16="http://schemas.microsoft.com/office/drawing/2014/main" id="{3BAB8289-6FF5-E0C1-F0FA-39D164E00615}"/>
                </a:ext>
              </a:extLst>
            </p:cNvPr>
            <p:cNvGrpSpPr/>
            <p:nvPr/>
          </p:nvGrpSpPr>
          <p:grpSpPr>
            <a:xfrm>
              <a:off x="5516136" y="5577085"/>
              <a:ext cx="1016640" cy="529200"/>
              <a:chOff x="5590432" y="5971739"/>
              <a:chExt cx="1016640" cy="529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9">
                <p14:nvContentPartPr>
                  <p14:cNvPr id="1152" name="Pennanteckning 1151">
                    <a:extLst>
                      <a:ext uri="{FF2B5EF4-FFF2-40B4-BE49-F238E27FC236}">
                        <a16:creationId xmlns:a16="http://schemas.microsoft.com/office/drawing/2014/main" id="{68B9D0B4-09F6-5C1C-4843-4D49596A5D5E}"/>
                      </a:ext>
                    </a:extLst>
                  </p14:cNvPr>
                  <p14:cNvContentPartPr/>
                  <p14:nvPr/>
                </p14:nvContentPartPr>
                <p14:xfrm>
                  <a:off x="5590432" y="5971739"/>
                  <a:ext cx="113760" cy="153360"/>
                </p14:xfrm>
              </p:contentPart>
            </mc:Choice>
            <mc:Fallback>
              <p:pic>
                <p:nvPicPr>
                  <p:cNvPr id="1152" name="Pennanteckning 1151">
                    <a:extLst>
                      <a:ext uri="{FF2B5EF4-FFF2-40B4-BE49-F238E27FC236}">
                        <a16:creationId xmlns:a16="http://schemas.microsoft.com/office/drawing/2014/main" id="{68B9D0B4-09F6-5C1C-4843-4D49596A5D5E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5575312" y="5956619"/>
                    <a:ext cx="14400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1">
                <p14:nvContentPartPr>
                  <p14:cNvPr id="1153" name="Pennanteckning 1152">
                    <a:extLst>
                      <a:ext uri="{FF2B5EF4-FFF2-40B4-BE49-F238E27FC236}">
                        <a16:creationId xmlns:a16="http://schemas.microsoft.com/office/drawing/2014/main" id="{77D822E9-4072-426A-8938-3C47A6CACC37}"/>
                      </a:ext>
                    </a:extLst>
                  </p14:cNvPr>
                  <p14:cNvContentPartPr/>
                  <p14:nvPr/>
                </p14:nvContentPartPr>
                <p14:xfrm>
                  <a:off x="5774752" y="6052739"/>
                  <a:ext cx="150120" cy="48240"/>
                </p14:xfrm>
              </p:contentPart>
            </mc:Choice>
            <mc:Fallback>
              <p:pic>
                <p:nvPicPr>
                  <p:cNvPr id="1153" name="Pennanteckning 1152">
                    <a:extLst>
                      <a:ext uri="{FF2B5EF4-FFF2-40B4-BE49-F238E27FC236}">
                        <a16:creationId xmlns:a16="http://schemas.microsoft.com/office/drawing/2014/main" id="{77D822E9-4072-426A-8938-3C47A6CACC37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5759632" y="6037619"/>
                    <a:ext cx="1807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3">
                <p14:nvContentPartPr>
                  <p14:cNvPr id="1154" name="Pennanteckning 1153">
                    <a:extLst>
                      <a:ext uri="{FF2B5EF4-FFF2-40B4-BE49-F238E27FC236}">
                        <a16:creationId xmlns:a16="http://schemas.microsoft.com/office/drawing/2014/main" id="{9C433709-EE57-B140-6AD7-26D78444E450}"/>
                      </a:ext>
                    </a:extLst>
                  </p14:cNvPr>
                  <p14:cNvContentPartPr/>
                  <p14:nvPr/>
                </p14:nvContentPartPr>
                <p14:xfrm>
                  <a:off x="5900032" y="6071819"/>
                  <a:ext cx="85320" cy="231120"/>
                </p14:xfrm>
              </p:contentPart>
            </mc:Choice>
            <mc:Fallback>
              <p:pic>
                <p:nvPicPr>
                  <p:cNvPr id="1154" name="Pennanteckning 1153">
                    <a:extLst>
                      <a:ext uri="{FF2B5EF4-FFF2-40B4-BE49-F238E27FC236}">
                        <a16:creationId xmlns:a16="http://schemas.microsoft.com/office/drawing/2014/main" id="{9C433709-EE57-B140-6AD7-26D78444E450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5884912" y="6056699"/>
                    <a:ext cx="115560" cy="26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5">
                <p14:nvContentPartPr>
                  <p14:cNvPr id="1155" name="Pennanteckning 1154">
                    <a:extLst>
                      <a:ext uri="{FF2B5EF4-FFF2-40B4-BE49-F238E27FC236}">
                        <a16:creationId xmlns:a16="http://schemas.microsoft.com/office/drawing/2014/main" id="{BA8040A9-7AF1-DBC0-234A-72EC9935E2C3}"/>
                      </a:ext>
                    </a:extLst>
                  </p14:cNvPr>
                  <p14:cNvContentPartPr/>
                  <p14:nvPr/>
                </p14:nvContentPartPr>
                <p14:xfrm>
                  <a:off x="6071032" y="6071459"/>
                  <a:ext cx="101160" cy="164520"/>
                </p14:xfrm>
              </p:contentPart>
            </mc:Choice>
            <mc:Fallback>
              <p:pic>
                <p:nvPicPr>
                  <p:cNvPr id="1155" name="Pennanteckning 1154">
                    <a:extLst>
                      <a:ext uri="{FF2B5EF4-FFF2-40B4-BE49-F238E27FC236}">
                        <a16:creationId xmlns:a16="http://schemas.microsoft.com/office/drawing/2014/main" id="{BA8040A9-7AF1-DBC0-234A-72EC9935E2C3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6055912" y="6056339"/>
                    <a:ext cx="13176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7">
                <p14:nvContentPartPr>
                  <p14:cNvPr id="1156" name="Pennanteckning 1155">
                    <a:extLst>
                      <a:ext uri="{FF2B5EF4-FFF2-40B4-BE49-F238E27FC236}">
                        <a16:creationId xmlns:a16="http://schemas.microsoft.com/office/drawing/2014/main" id="{B2E600A5-C28F-6A12-31B6-CD813A017FB5}"/>
                      </a:ext>
                    </a:extLst>
                  </p14:cNvPr>
                  <p14:cNvContentPartPr/>
                  <p14:nvPr/>
                </p14:nvContentPartPr>
                <p14:xfrm>
                  <a:off x="6252112" y="6117539"/>
                  <a:ext cx="8640" cy="45000"/>
                </p14:xfrm>
              </p:contentPart>
            </mc:Choice>
            <mc:Fallback>
              <p:pic>
                <p:nvPicPr>
                  <p:cNvPr id="1156" name="Pennanteckning 1155">
                    <a:extLst>
                      <a:ext uri="{FF2B5EF4-FFF2-40B4-BE49-F238E27FC236}">
                        <a16:creationId xmlns:a16="http://schemas.microsoft.com/office/drawing/2014/main" id="{B2E600A5-C28F-6A12-31B6-CD813A017FB5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6236992" y="6102059"/>
                    <a:ext cx="3924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9">
                <p14:nvContentPartPr>
                  <p14:cNvPr id="1157" name="Pennanteckning 1156">
                    <a:extLst>
                      <a:ext uri="{FF2B5EF4-FFF2-40B4-BE49-F238E27FC236}">
                        <a16:creationId xmlns:a16="http://schemas.microsoft.com/office/drawing/2014/main" id="{73CA23AE-C022-AED8-B4B9-CA9F5AC58130}"/>
                      </a:ext>
                    </a:extLst>
                  </p14:cNvPr>
                  <p14:cNvContentPartPr/>
                  <p14:nvPr/>
                </p14:nvContentPartPr>
                <p14:xfrm>
                  <a:off x="6299272" y="6026459"/>
                  <a:ext cx="186480" cy="100440"/>
                </p14:xfrm>
              </p:contentPart>
            </mc:Choice>
            <mc:Fallback>
              <p:pic>
                <p:nvPicPr>
                  <p:cNvPr id="1157" name="Pennanteckning 1156">
                    <a:extLst>
                      <a:ext uri="{FF2B5EF4-FFF2-40B4-BE49-F238E27FC236}">
                        <a16:creationId xmlns:a16="http://schemas.microsoft.com/office/drawing/2014/main" id="{73CA23AE-C022-AED8-B4B9-CA9F5AC58130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6284152" y="6011339"/>
                    <a:ext cx="21708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1">
                <p14:nvContentPartPr>
                  <p14:cNvPr id="1158" name="Pennanteckning 1157">
                    <a:extLst>
                      <a:ext uri="{FF2B5EF4-FFF2-40B4-BE49-F238E27FC236}">
                        <a16:creationId xmlns:a16="http://schemas.microsoft.com/office/drawing/2014/main" id="{A067B7FA-2266-58E5-CFEF-A6FC1028065F}"/>
                      </a:ext>
                    </a:extLst>
                  </p14:cNvPr>
                  <p14:cNvContentPartPr/>
                  <p14:nvPr/>
                </p14:nvContentPartPr>
                <p14:xfrm>
                  <a:off x="6417352" y="6075419"/>
                  <a:ext cx="189720" cy="425520"/>
                </p14:xfrm>
              </p:contentPart>
            </mc:Choice>
            <mc:Fallback>
              <p:pic>
                <p:nvPicPr>
                  <p:cNvPr id="1158" name="Pennanteckning 1157">
                    <a:extLst>
                      <a:ext uri="{FF2B5EF4-FFF2-40B4-BE49-F238E27FC236}">
                        <a16:creationId xmlns:a16="http://schemas.microsoft.com/office/drawing/2014/main" id="{A067B7FA-2266-58E5-CFEF-A6FC1028065F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6402232" y="6059939"/>
                    <a:ext cx="220320" cy="456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1160" name="Pennanteckning 1159">
                  <a:extLst>
                    <a:ext uri="{FF2B5EF4-FFF2-40B4-BE49-F238E27FC236}">
                      <a16:creationId xmlns:a16="http://schemas.microsoft.com/office/drawing/2014/main" id="{F931D226-E88C-16E5-B249-4C780DB9FF99}"/>
                    </a:ext>
                  </a:extLst>
                </p14:cNvPr>
                <p14:cNvContentPartPr/>
                <p14:nvPr/>
              </p14:nvContentPartPr>
              <p14:xfrm>
                <a:off x="5548896" y="5892445"/>
                <a:ext cx="970560" cy="99720"/>
              </p14:xfrm>
            </p:contentPart>
          </mc:Choice>
          <mc:Fallback>
            <p:pic>
              <p:nvPicPr>
                <p:cNvPr id="1160" name="Pennanteckning 1159">
                  <a:extLst>
                    <a:ext uri="{FF2B5EF4-FFF2-40B4-BE49-F238E27FC236}">
                      <a16:creationId xmlns:a16="http://schemas.microsoft.com/office/drawing/2014/main" id="{F931D226-E88C-16E5-B249-4C780DB9FF99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533776" y="5876965"/>
                  <a:ext cx="10011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1" name="Grupp 1170">
            <a:extLst>
              <a:ext uri="{FF2B5EF4-FFF2-40B4-BE49-F238E27FC236}">
                <a16:creationId xmlns:a16="http://schemas.microsoft.com/office/drawing/2014/main" id="{BCD7548A-849C-1182-55DC-833E83E239C5}"/>
              </a:ext>
            </a:extLst>
          </p:cNvPr>
          <p:cNvGrpSpPr/>
          <p:nvPr/>
        </p:nvGrpSpPr>
        <p:grpSpPr>
          <a:xfrm>
            <a:off x="8353272" y="4267319"/>
            <a:ext cx="2075400" cy="467640"/>
            <a:chOff x="8354152" y="4691579"/>
            <a:chExt cx="20754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1161" name="Pennanteckning 1160">
                  <a:extLst>
                    <a:ext uri="{FF2B5EF4-FFF2-40B4-BE49-F238E27FC236}">
                      <a16:creationId xmlns:a16="http://schemas.microsoft.com/office/drawing/2014/main" id="{527E5802-E5D9-E222-95B0-DBFF48ECA337}"/>
                    </a:ext>
                  </a:extLst>
                </p14:cNvPr>
                <p14:cNvContentPartPr/>
                <p14:nvPr/>
              </p14:nvContentPartPr>
              <p14:xfrm>
                <a:off x="8419672" y="4749539"/>
                <a:ext cx="47520" cy="206280"/>
              </p14:xfrm>
            </p:contentPart>
          </mc:Choice>
          <mc:Fallback>
            <p:pic>
              <p:nvPicPr>
                <p:cNvPr id="1161" name="Pennanteckning 1160">
                  <a:extLst>
                    <a:ext uri="{FF2B5EF4-FFF2-40B4-BE49-F238E27FC236}">
                      <a16:creationId xmlns:a16="http://schemas.microsoft.com/office/drawing/2014/main" id="{527E5802-E5D9-E222-95B0-DBFF48ECA33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8404192" y="4734419"/>
                  <a:ext cx="78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1162" name="Pennanteckning 1161">
                  <a:extLst>
                    <a:ext uri="{FF2B5EF4-FFF2-40B4-BE49-F238E27FC236}">
                      <a16:creationId xmlns:a16="http://schemas.microsoft.com/office/drawing/2014/main" id="{8BB91A9B-F0B1-CE4D-977B-2C2119D190DC}"/>
                    </a:ext>
                  </a:extLst>
                </p14:cNvPr>
                <p14:cNvContentPartPr/>
                <p14:nvPr/>
              </p14:nvContentPartPr>
              <p14:xfrm>
                <a:off x="8417152" y="4691579"/>
                <a:ext cx="152640" cy="206280"/>
              </p14:xfrm>
            </p:contentPart>
          </mc:Choice>
          <mc:Fallback>
            <p:pic>
              <p:nvPicPr>
                <p:cNvPr id="1162" name="Pennanteckning 1161">
                  <a:extLst>
                    <a:ext uri="{FF2B5EF4-FFF2-40B4-BE49-F238E27FC236}">
                      <a16:creationId xmlns:a16="http://schemas.microsoft.com/office/drawing/2014/main" id="{8BB91A9B-F0B1-CE4D-977B-2C2119D190D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8402032" y="4676459"/>
                  <a:ext cx="182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1163" name="Pennanteckning 1162">
                  <a:extLst>
                    <a:ext uri="{FF2B5EF4-FFF2-40B4-BE49-F238E27FC236}">
                      <a16:creationId xmlns:a16="http://schemas.microsoft.com/office/drawing/2014/main" id="{1F3D1758-A7FF-9B99-24C3-90BCD7C1E1D2}"/>
                    </a:ext>
                  </a:extLst>
                </p14:cNvPr>
                <p14:cNvContentPartPr/>
                <p14:nvPr/>
              </p14:nvContentPartPr>
              <p14:xfrm>
                <a:off x="8579872" y="4837379"/>
                <a:ext cx="299880" cy="81360"/>
              </p14:xfrm>
            </p:contentPart>
          </mc:Choice>
          <mc:Fallback>
            <p:pic>
              <p:nvPicPr>
                <p:cNvPr id="1163" name="Pennanteckning 1162">
                  <a:extLst>
                    <a:ext uri="{FF2B5EF4-FFF2-40B4-BE49-F238E27FC236}">
                      <a16:creationId xmlns:a16="http://schemas.microsoft.com/office/drawing/2014/main" id="{1F3D1758-A7FF-9B99-24C3-90BCD7C1E1D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564752" y="4821899"/>
                  <a:ext cx="330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1164" name="Pennanteckning 1163">
                  <a:extLst>
                    <a:ext uri="{FF2B5EF4-FFF2-40B4-BE49-F238E27FC236}">
                      <a16:creationId xmlns:a16="http://schemas.microsoft.com/office/drawing/2014/main" id="{B0BD1290-A18C-CA0A-6E22-3F387401E746}"/>
                    </a:ext>
                  </a:extLst>
                </p14:cNvPr>
                <p14:cNvContentPartPr/>
                <p14:nvPr/>
              </p14:nvContentPartPr>
              <p14:xfrm>
                <a:off x="8895232" y="4716419"/>
                <a:ext cx="159840" cy="204480"/>
              </p14:xfrm>
            </p:contentPart>
          </mc:Choice>
          <mc:Fallback>
            <p:pic>
              <p:nvPicPr>
                <p:cNvPr id="1164" name="Pennanteckning 1163">
                  <a:extLst>
                    <a:ext uri="{FF2B5EF4-FFF2-40B4-BE49-F238E27FC236}">
                      <a16:creationId xmlns:a16="http://schemas.microsoft.com/office/drawing/2014/main" id="{B0BD1290-A18C-CA0A-6E22-3F387401E746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8879752" y="4701299"/>
                  <a:ext cx="190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1165" name="Pennanteckning 1164">
                  <a:extLst>
                    <a:ext uri="{FF2B5EF4-FFF2-40B4-BE49-F238E27FC236}">
                      <a16:creationId xmlns:a16="http://schemas.microsoft.com/office/drawing/2014/main" id="{6B7FA83D-4530-0433-EA63-9379909D02C5}"/>
                    </a:ext>
                  </a:extLst>
                </p14:cNvPr>
                <p14:cNvContentPartPr/>
                <p14:nvPr/>
              </p14:nvContentPartPr>
              <p14:xfrm>
                <a:off x="9063712" y="4842059"/>
                <a:ext cx="248400" cy="88920"/>
              </p14:xfrm>
            </p:contentPart>
          </mc:Choice>
          <mc:Fallback>
            <p:pic>
              <p:nvPicPr>
                <p:cNvPr id="1165" name="Pennanteckning 1164">
                  <a:extLst>
                    <a:ext uri="{FF2B5EF4-FFF2-40B4-BE49-F238E27FC236}">
                      <a16:creationId xmlns:a16="http://schemas.microsoft.com/office/drawing/2014/main" id="{6B7FA83D-4530-0433-EA63-9379909D02C5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9048592" y="4826939"/>
                  <a:ext cx="279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1166" name="Pennanteckning 1165">
                  <a:extLst>
                    <a:ext uri="{FF2B5EF4-FFF2-40B4-BE49-F238E27FC236}">
                      <a16:creationId xmlns:a16="http://schemas.microsoft.com/office/drawing/2014/main" id="{CB0E6B9B-729B-ED15-61E6-22136B6CF327}"/>
                    </a:ext>
                  </a:extLst>
                </p14:cNvPr>
                <p14:cNvContentPartPr/>
                <p14:nvPr/>
              </p14:nvContentPartPr>
              <p14:xfrm>
                <a:off x="9545032" y="4723259"/>
                <a:ext cx="173160" cy="407160"/>
              </p14:xfrm>
            </p:contentPart>
          </mc:Choice>
          <mc:Fallback>
            <p:pic>
              <p:nvPicPr>
                <p:cNvPr id="1166" name="Pennanteckning 1165">
                  <a:extLst>
                    <a:ext uri="{FF2B5EF4-FFF2-40B4-BE49-F238E27FC236}">
                      <a16:creationId xmlns:a16="http://schemas.microsoft.com/office/drawing/2014/main" id="{CB0E6B9B-729B-ED15-61E6-22136B6CF32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529912" y="4708139"/>
                  <a:ext cx="2037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1167" name="Pennanteckning 1166">
                  <a:extLst>
                    <a:ext uri="{FF2B5EF4-FFF2-40B4-BE49-F238E27FC236}">
                      <a16:creationId xmlns:a16="http://schemas.microsoft.com/office/drawing/2014/main" id="{EFD2D4C8-F124-58B3-D134-1632AC1B016B}"/>
                    </a:ext>
                  </a:extLst>
                </p14:cNvPr>
                <p14:cNvContentPartPr/>
                <p14:nvPr/>
              </p14:nvContentPartPr>
              <p14:xfrm>
                <a:off x="9541792" y="4905779"/>
                <a:ext cx="204480" cy="64800"/>
              </p14:xfrm>
            </p:contentPart>
          </mc:Choice>
          <mc:Fallback>
            <p:pic>
              <p:nvPicPr>
                <p:cNvPr id="1167" name="Pennanteckning 1166">
                  <a:extLst>
                    <a:ext uri="{FF2B5EF4-FFF2-40B4-BE49-F238E27FC236}">
                      <a16:creationId xmlns:a16="http://schemas.microsoft.com/office/drawing/2014/main" id="{EFD2D4C8-F124-58B3-D134-1632AC1B016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9526672" y="4890659"/>
                  <a:ext cx="235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1168" name="Pennanteckning 1167">
                  <a:extLst>
                    <a:ext uri="{FF2B5EF4-FFF2-40B4-BE49-F238E27FC236}">
                      <a16:creationId xmlns:a16="http://schemas.microsoft.com/office/drawing/2014/main" id="{3D3C3A7B-5665-4ABA-4A60-CE18855EFE02}"/>
                    </a:ext>
                  </a:extLst>
                </p14:cNvPr>
                <p14:cNvContentPartPr/>
                <p14:nvPr/>
              </p14:nvContentPartPr>
              <p14:xfrm>
                <a:off x="9729352" y="4741619"/>
                <a:ext cx="560160" cy="235800"/>
              </p14:xfrm>
            </p:contentPart>
          </mc:Choice>
          <mc:Fallback>
            <p:pic>
              <p:nvPicPr>
                <p:cNvPr id="1168" name="Pennanteckning 1167">
                  <a:extLst>
                    <a:ext uri="{FF2B5EF4-FFF2-40B4-BE49-F238E27FC236}">
                      <a16:creationId xmlns:a16="http://schemas.microsoft.com/office/drawing/2014/main" id="{3D3C3A7B-5665-4ABA-4A60-CE18855EFE0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714232" y="4726499"/>
                  <a:ext cx="590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1169" name="Pennanteckning 1168">
                  <a:extLst>
                    <a:ext uri="{FF2B5EF4-FFF2-40B4-BE49-F238E27FC236}">
                      <a16:creationId xmlns:a16="http://schemas.microsoft.com/office/drawing/2014/main" id="{D60B570C-DF8C-8CFB-A097-A805EC7FBA10}"/>
                    </a:ext>
                  </a:extLst>
                </p14:cNvPr>
                <p14:cNvContentPartPr/>
                <p14:nvPr/>
              </p14:nvContentPartPr>
              <p14:xfrm>
                <a:off x="10267192" y="4868699"/>
                <a:ext cx="162360" cy="10440"/>
              </p14:xfrm>
            </p:contentPart>
          </mc:Choice>
          <mc:Fallback>
            <p:pic>
              <p:nvPicPr>
                <p:cNvPr id="1169" name="Pennanteckning 1168">
                  <a:extLst>
                    <a:ext uri="{FF2B5EF4-FFF2-40B4-BE49-F238E27FC236}">
                      <a16:creationId xmlns:a16="http://schemas.microsoft.com/office/drawing/2014/main" id="{D60B570C-DF8C-8CFB-A097-A805EC7FBA10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0251712" y="4853579"/>
                  <a:ext cx="192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1170" name="Pennanteckning 1169">
                  <a:extLst>
                    <a:ext uri="{FF2B5EF4-FFF2-40B4-BE49-F238E27FC236}">
                      <a16:creationId xmlns:a16="http://schemas.microsoft.com/office/drawing/2014/main" id="{3C9D2FED-BFAF-1E3F-16FC-D3BBE679971C}"/>
                    </a:ext>
                  </a:extLst>
                </p14:cNvPr>
                <p14:cNvContentPartPr/>
                <p14:nvPr/>
              </p14:nvContentPartPr>
              <p14:xfrm>
                <a:off x="8354152" y="5139779"/>
                <a:ext cx="1966680" cy="19440"/>
              </p14:xfrm>
            </p:contentPart>
          </mc:Choice>
          <mc:Fallback>
            <p:pic>
              <p:nvPicPr>
                <p:cNvPr id="1170" name="Pennanteckning 1169">
                  <a:extLst>
                    <a:ext uri="{FF2B5EF4-FFF2-40B4-BE49-F238E27FC236}">
                      <a16:creationId xmlns:a16="http://schemas.microsoft.com/office/drawing/2014/main" id="{3C9D2FED-BFAF-1E3F-16FC-D3BBE679971C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339032" y="5124659"/>
                  <a:ext cx="19972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9" name="Grupp 1298">
            <a:extLst>
              <a:ext uri="{FF2B5EF4-FFF2-40B4-BE49-F238E27FC236}">
                <a16:creationId xmlns:a16="http://schemas.microsoft.com/office/drawing/2014/main" id="{AABDEECB-6AFF-0E11-1722-D91AE1868AA2}"/>
              </a:ext>
            </a:extLst>
          </p:cNvPr>
          <p:cNvGrpSpPr/>
          <p:nvPr/>
        </p:nvGrpSpPr>
        <p:grpSpPr>
          <a:xfrm>
            <a:off x="8214312" y="4741799"/>
            <a:ext cx="3677040" cy="754200"/>
            <a:chOff x="8214312" y="4741799"/>
            <a:chExt cx="3677040" cy="754200"/>
          </a:xfrm>
        </p:grpSpPr>
        <p:grpSp>
          <p:nvGrpSpPr>
            <p:cNvPr id="1184" name="Grupp 1183">
              <a:extLst>
                <a:ext uri="{FF2B5EF4-FFF2-40B4-BE49-F238E27FC236}">
                  <a16:creationId xmlns:a16="http://schemas.microsoft.com/office/drawing/2014/main" id="{AD3C574A-9C19-B867-B231-EFC9C8FF422C}"/>
                </a:ext>
              </a:extLst>
            </p:cNvPr>
            <p:cNvGrpSpPr/>
            <p:nvPr/>
          </p:nvGrpSpPr>
          <p:grpSpPr>
            <a:xfrm>
              <a:off x="8446872" y="4865279"/>
              <a:ext cx="650520" cy="185760"/>
              <a:chOff x="8447752" y="5289539"/>
              <a:chExt cx="650520" cy="185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5">
                <p14:nvContentPartPr>
                  <p14:cNvPr id="1172" name="Pennanteckning 1171">
                    <a:extLst>
                      <a:ext uri="{FF2B5EF4-FFF2-40B4-BE49-F238E27FC236}">
                        <a16:creationId xmlns:a16="http://schemas.microsoft.com/office/drawing/2014/main" id="{EB072371-AAB1-AC0D-2667-B20BABD58D23}"/>
                      </a:ext>
                    </a:extLst>
                  </p14:cNvPr>
                  <p14:cNvContentPartPr/>
                  <p14:nvPr/>
                </p14:nvContentPartPr>
                <p14:xfrm>
                  <a:off x="8447752" y="5305379"/>
                  <a:ext cx="101160" cy="113760"/>
                </p14:xfrm>
              </p:contentPart>
            </mc:Choice>
            <mc:Fallback>
              <p:pic>
                <p:nvPicPr>
                  <p:cNvPr id="1172" name="Pennanteckning 1171">
                    <a:extLst>
                      <a:ext uri="{FF2B5EF4-FFF2-40B4-BE49-F238E27FC236}">
                        <a16:creationId xmlns:a16="http://schemas.microsoft.com/office/drawing/2014/main" id="{EB072371-AAB1-AC0D-2667-B20BABD58D23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8432632" y="5290259"/>
                    <a:ext cx="13176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7">
                <p14:nvContentPartPr>
                  <p14:cNvPr id="1173" name="Pennanteckning 1172">
                    <a:extLst>
                      <a:ext uri="{FF2B5EF4-FFF2-40B4-BE49-F238E27FC236}">
                        <a16:creationId xmlns:a16="http://schemas.microsoft.com/office/drawing/2014/main" id="{F68DF933-926A-354A-6D81-2EF17B9683C6}"/>
                      </a:ext>
                    </a:extLst>
                  </p14:cNvPr>
                  <p14:cNvContentPartPr/>
                  <p14:nvPr/>
                </p14:nvContentPartPr>
                <p14:xfrm>
                  <a:off x="8610832" y="5359739"/>
                  <a:ext cx="110520" cy="69840"/>
                </p14:xfrm>
              </p:contentPart>
            </mc:Choice>
            <mc:Fallback>
              <p:pic>
                <p:nvPicPr>
                  <p:cNvPr id="1173" name="Pennanteckning 1172">
                    <a:extLst>
                      <a:ext uri="{FF2B5EF4-FFF2-40B4-BE49-F238E27FC236}">
                        <a16:creationId xmlns:a16="http://schemas.microsoft.com/office/drawing/2014/main" id="{F68DF933-926A-354A-6D81-2EF17B9683C6}"/>
                      </a:ext>
                    </a:extLst>
                  </p:cNvPr>
                  <p:cNvPicPr/>
                  <p:nvPr/>
                </p:nvPicPr>
                <p:blipFill>
                  <a:blip r:embed="rId628"/>
                  <a:stretch>
                    <a:fillRect/>
                  </a:stretch>
                </p:blipFill>
                <p:spPr>
                  <a:xfrm>
                    <a:off x="8595352" y="5344619"/>
                    <a:ext cx="1407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9">
                <p14:nvContentPartPr>
                  <p14:cNvPr id="1174" name="Pennanteckning 1173">
                    <a:extLst>
                      <a:ext uri="{FF2B5EF4-FFF2-40B4-BE49-F238E27FC236}">
                        <a16:creationId xmlns:a16="http://schemas.microsoft.com/office/drawing/2014/main" id="{6CFC4040-2269-331E-2477-4D345DE04AD5}"/>
                      </a:ext>
                    </a:extLst>
                  </p14:cNvPr>
                  <p14:cNvContentPartPr/>
                  <p14:nvPr/>
                </p14:nvContentPartPr>
                <p14:xfrm>
                  <a:off x="8767792" y="5348219"/>
                  <a:ext cx="23400" cy="78840"/>
                </p14:xfrm>
              </p:contentPart>
            </mc:Choice>
            <mc:Fallback>
              <p:pic>
                <p:nvPicPr>
                  <p:cNvPr id="1174" name="Pennanteckning 1173">
                    <a:extLst>
                      <a:ext uri="{FF2B5EF4-FFF2-40B4-BE49-F238E27FC236}">
                        <a16:creationId xmlns:a16="http://schemas.microsoft.com/office/drawing/2014/main" id="{6CFC4040-2269-331E-2477-4D345DE04AD5}"/>
                      </a:ext>
                    </a:extLst>
                  </p:cNvPr>
                  <p:cNvPicPr/>
                  <p:nvPr/>
                </p:nvPicPr>
                <p:blipFill>
                  <a:blip r:embed="rId630"/>
                  <a:stretch>
                    <a:fillRect/>
                  </a:stretch>
                </p:blipFill>
                <p:spPr>
                  <a:xfrm>
                    <a:off x="8752672" y="5333099"/>
                    <a:ext cx="5400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1">
                <p14:nvContentPartPr>
                  <p14:cNvPr id="1175" name="Pennanteckning 1174">
                    <a:extLst>
                      <a:ext uri="{FF2B5EF4-FFF2-40B4-BE49-F238E27FC236}">
                        <a16:creationId xmlns:a16="http://schemas.microsoft.com/office/drawing/2014/main" id="{A5750303-D2B9-4C51-B917-6E74F7E344D0}"/>
                      </a:ext>
                    </a:extLst>
                  </p14:cNvPr>
                  <p14:cNvContentPartPr/>
                  <p14:nvPr/>
                </p14:nvContentPartPr>
                <p14:xfrm>
                  <a:off x="8814952" y="5295299"/>
                  <a:ext cx="15120" cy="18720"/>
                </p14:xfrm>
              </p:contentPart>
            </mc:Choice>
            <mc:Fallback>
              <p:pic>
                <p:nvPicPr>
                  <p:cNvPr id="1175" name="Pennanteckning 1174">
                    <a:extLst>
                      <a:ext uri="{FF2B5EF4-FFF2-40B4-BE49-F238E27FC236}">
                        <a16:creationId xmlns:a16="http://schemas.microsoft.com/office/drawing/2014/main" id="{A5750303-D2B9-4C51-B917-6E74F7E344D0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8799832" y="5280179"/>
                    <a:ext cx="4572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3">
                <p14:nvContentPartPr>
                  <p14:cNvPr id="1176" name="Pennanteckning 1175">
                    <a:extLst>
                      <a:ext uri="{FF2B5EF4-FFF2-40B4-BE49-F238E27FC236}">
                        <a16:creationId xmlns:a16="http://schemas.microsoft.com/office/drawing/2014/main" id="{BDC09BAE-835C-411F-250D-A2A92A42DA0D}"/>
                      </a:ext>
                    </a:extLst>
                  </p14:cNvPr>
                  <p14:cNvContentPartPr/>
                  <p14:nvPr/>
                </p14:nvContentPartPr>
                <p14:xfrm>
                  <a:off x="8887672" y="5301059"/>
                  <a:ext cx="61560" cy="135000"/>
                </p14:xfrm>
              </p:contentPart>
            </mc:Choice>
            <mc:Fallback>
              <p:pic>
                <p:nvPicPr>
                  <p:cNvPr id="1176" name="Pennanteckning 1175">
                    <a:extLst>
                      <a:ext uri="{FF2B5EF4-FFF2-40B4-BE49-F238E27FC236}">
                        <a16:creationId xmlns:a16="http://schemas.microsoft.com/office/drawing/2014/main" id="{BDC09BAE-835C-411F-250D-A2A92A42DA0D}"/>
                      </a:ext>
                    </a:extLst>
                  </p:cNvPr>
                  <p:cNvPicPr/>
                  <p:nvPr/>
                </p:nvPicPr>
                <p:blipFill>
                  <a:blip r:embed="rId634"/>
                  <a:stretch>
                    <a:fillRect/>
                  </a:stretch>
                </p:blipFill>
                <p:spPr>
                  <a:xfrm>
                    <a:off x="8872552" y="5285939"/>
                    <a:ext cx="9216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5">
                <p14:nvContentPartPr>
                  <p14:cNvPr id="1177" name="Pennanteckning 1176">
                    <a:extLst>
                      <a:ext uri="{FF2B5EF4-FFF2-40B4-BE49-F238E27FC236}">
                        <a16:creationId xmlns:a16="http://schemas.microsoft.com/office/drawing/2014/main" id="{58BC8C6B-2A0B-0CA4-0FBE-C875F8184AB7}"/>
                      </a:ext>
                    </a:extLst>
                  </p14:cNvPr>
                  <p14:cNvContentPartPr/>
                  <p14:nvPr/>
                </p14:nvContentPartPr>
                <p14:xfrm>
                  <a:off x="8953192" y="5289539"/>
                  <a:ext cx="145080" cy="185760"/>
                </p14:xfrm>
              </p:contentPart>
            </mc:Choice>
            <mc:Fallback>
              <p:pic>
                <p:nvPicPr>
                  <p:cNvPr id="1177" name="Pennanteckning 1176">
                    <a:extLst>
                      <a:ext uri="{FF2B5EF4-FFF2-40B4-BE49-F238E27FC236}">
                        <a16:creationId xmlns:a16="http://schemas.microsoft.com/office/drawing/2014/main" id="{58BC8C6B-2A0B-0CA4-0FBE-C875F8184AB7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8937712" y="5274419"/>
                    <a:ext cx="175680" cy="216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3" name="Grupp 1182">
              <a:extLst>
                <a:ext uri="{FF2B5EF4-FFF2-40B4-BE49-F238E27FC236}">
                  <a16:creationId xmlns:a16="http://schemas.microsoft.com/office/drawing/2014/main" id="{6CD733FA-227D-CB6E-4A8C-8B0BAB55B101}"/>
                </a:ext>
              </a:extLst>
            </p:cNvPr>
            <p:cNvGrpSpPr/>
            <p:nvPr/>
          </p:nvGrpSpPr>
          <p:grpSpPr>
            <a:xfrm>
              <a:off x="9363072" y="4892639"/>
              <a:ext cx="371520" cy="132840"/>
              <a:chOff x="9363952" y="5316899"/>
              <a:chExt cx="371520" cy="132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7">
                <p14:nvContentPartPr>
                  <p14:cNvPr id="1178" name="Pennanteckning 1177">
                    <a:extLst>
                      <a:ext uri="{FF2B5EF4-FFF2-40B4-BE49-F238E27FC236}">
                        <a16:creationId xmlns:a16="http://schemas.microsoft.com/office/drawing/2014/main" id="{209FCEB2-7FD7-9AF9-C103-82861A2603DD}"/>
                      </a:ext>
                    </a:extLst>
                  </p14:cNvPr>
                  <p14:cNvContentPartPr/>
                  <p14:nvPr/>
                </p14:nvContentPartPr>
                <p14:xfrm>
                  <a:off x="9363952" y="5336699"/>
                  <a:ext cx="9360" cy="102240"/>
                </p14:xfrm>
              </p:contentPart>
            </mc:Choice>
            <mc:Fallback>
              <p:pic>
                <p:nvPicPr>
                  <p:cNvPr id="1178" name="Pennanteckning 1177">
                    <a:extLst>
                      <a:ext uri="{FF2B5EF4-FFF2-40B4-BE49-F238E27FC236}">
                        <a16:creationId xmlns:a16="http://schemas.microsoft.com/office/drawing/2014/main" id="{209FCEB2-7FD7-9AF9-C103-82861A2603DD}"/>
                      </a:ext>
                    </a:extLst>
                  </p:cNvPr>
                  <p:cNvPicPr/>
                  <p:nvPr/>
                </p:nvPicPr>
                <p:blipFill>
                  <a:blip r:embed="rId638"/>
                  <a:stretch>
                    <a:fillRect/>
                  </a:stretch>
                </p:blipFill>
                <p:spPr>
                  <a:xfrm>
                    <a:off x="9348832" y="5321579"/>
                    <a:ext cx="3996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9">
                <p14:nvContentPartPr>
                  <p14:cNvPr id="1179" name="Pennanteckning 1178">
                    <a:extLst>
                      <a:ext uri="{FF2B5EF4-FFF2-40B4-BE49-F238E27FC236}">
                        <a16:creationId xmlns:a16="http://schemas.microsoft.com/office/drawing/2014/main" id="{36E62E22-F2E5-2338-B3E1-297168D89FB4}"/>
                      </a:ext>
                    </a:extLst>
                  </p14:cNvPr>
                  <p14:cNvContentPartPr/>
                  <p14:nvPr/>
                </p14:nvContentPartPr>
                <p14:xfrm>
                  <a:off x="9369712" y="5326979"/>
                  <a:ext cx="99720" cy="91080"/>
                </p14:xfrm>
              </p:contentPart>
            </mc:Choice>
            <mc:Fallback>
              <p:pic>
                <p:nvPicPr>
                  <p:cNvPr id="1179" name="Pennanteckning 1178">
                    <a:extLst>
                      <a:ext uri="{FF2B5EF4-FFF2-40B4-BE49-F238E27FC236}">
                        <a16:creationId xmlns:a16="http://schemas.microsoft.com/office/drawing/2014/main" id="{36E62E22-F2E5-2338-B3E1-297168D89FB4}"/>
                      </a:ext>
                    </a:extLst>
                  </p:cNvPr>
                  <p:cNvPicPr/>
                  <p:nvPr/>
                </p:nvPicPr>
                <p:blipFill>
                  <a:blip r:embed="rId640"/>
                  <a:stretch>
                    <a:fillRect/>
                  </a:stretch>
                </p:blipFill>
                <p:spPr>
                  <a:xfrm>
                    <a:off x="9354592" y="5311859"/>
                    <a:ext cx="1299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1">
                <p14:nvContentPartPr>
                  <p14:cNvPr id="1180" name="Pennanteckning 1179">
                    <a:extLst>
                      <a:ext uri="{FF2B5EF4-FFF2-40B4-BE49-F238E27FC236}">
                        <a16:creationId xmlns:a16="http://schemas.microsoft.com/office/drawing/2014/main" id="{988E35FC-3225-189F-EC65-15B6BA0A3D2D}"/>
                      </a:ext>
                    </a:extLst>
                  </p14:cNvPr>
                  <p14:cNvContentPartPr/>
                  <p14:nvPr/>
                </p14:nvContentPartPr>
                <p14:xfrm>
                  <a:off x="9555832" y="5336699"/>
                  <a:ext cx="14400" cy="112680"/>
                </p14:xfrm>
              </p:contentPart>
            </mc:Choice>
            <mc:Fallback>
              <p:pic>
                <p:nvPicPr>
                  <p:cNvPr id="1180" name="Pennanteckning 1179">
                    <a:extLst>
                      <a:ext uri="{FF2B5EF4-FFF2-40B4-BE49-F238E27FC236}">
                        <a16:creationId xmlns:a16="http://schemas.microsoft.com/office/drawing/2014/main" id="{988E35FC-3225-189F-EC65-15B6BA0A3D2D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9540712" y="5321579"/>
                    <a:ext cx="4500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3">
                <p14:nvContentPartPr>
                  <p14:cNvPr id="1181" name="Pennanteckning 1180">
                    <a:extLst>
                      <a:ext uri="{FF2B5EF4-FFF2-40B4-BE49-F238E27FC236}">
                        <a16:creationId xmlns:a16="http://schemas.microsoft.com/office/drawing/2014/main" id="{6AD519D8-3D22-49E4-AD73-23346D5F700C}"/>
                      </a:ext>
                    </a:extLst>
                  </p14:cNvPr>
                  <p14:cNvContentPartPr/>
                  <p14:nvPr/>
                </p14:nvContentPartPr>
                <p14:xfrm>
                  <a:off x="9534232" y="5316899"/>
                  <a:ext cx="108000" cy="9360"/>
                </p14:xfrm>
              </p:contentPart>
            </mc:Choice>
            <mc:Fallback>
              <p:pic>
                <p:nvPicPr>
                  <p:cNvPr id="1181" name="Pennanteckning 1180">
                    <a:extLst>
                      <a:ext uri="{FF2B5EF4-FFF2-40B4-BE49-F238E27FC236}">
                        <a16:creationId xmlns:a16="http://schemas.microsoft.com/office/drawing/2014/main" id="{6AD519D8-3D22-49E4-AD73-23346D5F700C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9519112" y="5301779"/>
                    <a:ext cx="1382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5">
                <p14:nvContentPartPr>
                  <p14:cNvPr id="1182" name="Pennanteckning 1181">
                    <a:extLst>
                      <a:ext uri="{FF2B5EF4-FFF2-40B4-BE49-F238E27FC236}">
                        <a16:creationId xmlns:a16="http://schemas.microsoft.com/office/drawing/2014/main" id="{BD7C30A4-C900-E8D8-FE11-47255F9F1313}"/>
                      </a:ext>
                    </a:extLst>
                  </p14:cNvPr>
                  <p14:cNvContentPartPr/>
                  <p14:nvPr/>
                </p14:nvContentPartPr>
                <p14:xfrm>
                  <a:off x="9669952" y="5369819"/>
                  <a:ext cx="65520" cy="79920"/>
                </p14:xfrm>
              </p:contentPart>
            </mc:Choice>
            <mc:Fallback>
              <p:pic>
                <p:nvPicPr>
                  <p:cNvPr id="1182" name="Pennanteckning 1181">
                    <a:extLst>
                      <a:ext uri="{FF2B5EF4-FFF2-40B4-BE49-F238E27FC236}">
                        <a16:creationId xmlns:a16="http://schemas.microsoft.com/office/drawing/2014/main" id="{BD7C30A4-C900-E8D8-FE11-47255F9F1313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9654832" y="5354339"/>
                    <a:ext cx="9612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7" name="Grupp 1196">
              <a:extLst>
                <a:ext uri="{FF2B5EF4-FFF2-40B4-BE49-F238E27FC236}">
                  <a16:creationId xmlns:a16="http://schemas.microsoft.com/office/drawing/2014/main" id="{52D4CAD2-1F09-7CBF-03EB-0D6847C4212D}"/>
                </a:ext>
              </a:extLst>
            </p:cNvPr>
            <p:cNvGrpSpPr/>
            <p:nvPr/>
          </p:nvGrpSpPr>
          <p:grpSpPr>
            <a:xfrm>
              <a:off x="9975792" y="4928999"/>
              <a:ext cx="245160" cy="97200"/>
              <a:chOff x="9976672" y="5353259"/>
              <a:chExt cx="245160" cy="97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7">
                <p14:nvContentPartPr>
                  <p14:cNvPr id="1185" name="Pennanteckning 1184">
                    <a:extLst>
                      <a:ext uri="{FF2B5EF4-FFF2-40B4-BE49-F238E27FC236}">
                        <a16:creationId xmlns:a16="http://schemas.microsoft.com/office/drawing/2014/main" id="{245D8A1D-C1A9-463C-8034-5A1F0EDEE8AD}"/>
                      </a:ext>
                    </a:extLst>
                  </p14:cNvPr>
                  <p14:cNvContentPartPr/>
                  <p14:nvPr/>
                </p14:nvContentPartPr>
                <p14:xfrm>
                  <a:off x="9976672" y="5380979"/>
                  <a:ext cx="62280" cy="69480"/>
                </p14:xfrm>
              </p:contentPart>
            </mc:Choice>
            <mc:Fallback>
              <p:pic>
                <p:nvPicPr>
                  <p:cNvPr id="1185" name="Pennanteckning 1184">
                    <a:extLst>
                      <a:ext uri="{FF2B5EF4-FFF2-40B4-BE49-F238E27FC236}">
                        <a16:creationId xmlns:a16="http://schemas.microsoft.com/office/drawing/2014/main" id="{245D8A1D-C1A9-463C-8034-5A1F0EDEE8AD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9961552" y="5365859"/>
                    <a:ext cx="928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9">
                <p14:nvContentPartPr>
                  <p14:cNvPr id="1186" name="Pennanteckning 1185">
                    <a:extLst>
                      <a:ext uri="{FF2B5EF4-FFF2-40B4-BE49-F238E27FC236}">
                        <a16:creationId xmlns:a16="http://schemas.microsoft.com/office/drawing/2014/main" id="{95AE5D19-50F6-0F8A-82D1-1B8F43AA530B}"/>
                      </a:ext>
                    </a:extLst>
                  </p14:cNvPr>
                  <p14:cNvContentPartPr/>
                  <p14:nvPr/>
                </p14:nvContentPartPr>
                <p14:xfrm>
                  <a:off x="10143712" y="5353259"/>
                  <a:ext cx="78120" cy="46800"/>
                </p14:xfrm>
              </p:contentPart>
            </mc:Choice>
            <mc:Fallback>
              <p:pic>
                <p:nvPicPr>
                  <p:cNvPr id="1186" name="Pennanteckning 1185">
                    <a:extLst>
                      <a:ext uri="{FF2B5EF4-FFF2-40B4-BE49-F238E27FC236}">
                        <a16:creationId xmlns:a16="http://schemas.microsoft.com/office/drawing/2014/main" id="{95AE5D19-50F6-0F8A-82D1-1B8F43AA530B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10128592" y="5338139"/>
                    <a:ext cx="108720" cy="77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6" name="Grupp 1195">
              <a:extLst>
                <a:ext uri="{FF2B5EF4-FFF2-40B4-BE49-F238E27FC236}">
                  <a16:creationId xmlns:a16="http://schemas.microsoft.com/office/drawing/2014/main" id="{F6DB8061-328E-045A-4B6D-74E40C77797D}"/>
                </a:ext>
              </a:extLst>
            </p:cNvPr>
            <p:cNvGrpSpPr/>
            <p:nvPr/>
          </p:nvGrpSpPr>
          <p:grpSpPr>
            <a:xfrm>
              <a:off x="10526592" y="4741799"/>
              <a:ext cx="1364760" cy="447480"/>
              <a:chOff x="10527472" y="5166059"/>
              <a:chExt cx="1364760" cy="447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51">
                <p14:nvContentPartPr>
                  <p14:cNvPr id="1187" name="Pennanteckning 1186">
                    <a:extLst>
                      <a:ext uri="{FF2B5EF4-FFF2-40B4-BE49-F238E27FC236}">
                        <a16:creationId xmlns:a16="http://schemas.microsoft.com/office/drawing/2014/main" id="{3DE53120-9176-B3BC-B58A-231FB0BE6A2B}"/>
                      </a:ext>
                    </a:extLst>
                  </p14:cNvPr>
                  <p14:cNvContentPartPr/>
                  <p14:nvPr/>
                </p14:nvContentPartPr>
                <p14:xfrm>
                  <a:off x="10527472" y="5302859"/>
                  <a:ext cx="71640" cy="118080"/>
                </p14:xfrm>
              </p:contentPart>
            </mc:Choice>
            <mc:Fallback>
              <p:pic>
                <p:nvPicPr>
                  <p:cNvPr id="1187" name="Pennanteckning 1186">
                    <a:extLst>
                      <a:ext uri="{FF2B5EF4-FFF2-40B4-BE49-F238E27FC236}">
                        <a16:creationId xmlns:a16="http://schemas.microsoft.com/office/drawing/2014/main" id="{3DE53120-9176-B3BC-B58A-231FB0BE6A2B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10512352" y="5287739"/>
                    <a:ext cx="10188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3">
                <p14:nvContentPartPr>
                  <p14:cNvPr id="1188" name="Pennanteckning 1187">
                    <a:extLst>
                      <a:ext uri="{FF2B5EF4-FFF2-40B4-BE49-F238E27FC236}">
                        <a16:creationId xmlns:a16="http://schemas.microsoft.com/office/drawing/2014/main" id="{9D3894B4-95E7-C512-0CA3-A35AE4260667}"/>
                      </a:ext>
                    </a:extLst>
                  </p14:cNvPr>
                  <p14:cNvContentPartPr/>
                  <p14:nvPr/>
                </p14:nvContentPartPr>
                <p14:xfrm>
                  <a:off x="10677232" y="5359739"/>
                  <a:ext cx="55800" cy="58320"/>
                </p14:xfrm>
              </p:contentPart>
            </mc:Choice>
            <mc:Fallback>
              <p:pic>
                <p:nvPicPr>
                  <p:cNvPr id="1188" name="Pennanteckning 1187">
                    <a:extLst>
                      <a:ext uri="{FF2B5EF4-FFF2-40B4-BE49-F238E27FC236}">
                        <a16:creationId xmlns:a16="http://schemas.microsoft.com/office/drawing/2014/main" id="{9D3894B4-95E7-C512-0CA3-A35AE4260667}"/>
                      </a:ext>
                    </a:extLst>
                  </p:cNvPr>
                  <p:cNvPicPr/>
                  <p:nvPr/>
                </p:nvPicPr>
                <p:blipFill>
                  <a:blip r:embed="rId654"/>
                  <a:stretch>
                    <a:fillRect/>
                  </a:stretch>
                </p:blipFill>
                <p:spPr>
                  <a:xfrm>
                    <a:off x="10662112" y="5344619"/>
                    <a:ext cx="8640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5">
                <p14:nvContentPartPr>
                  <p14:cNvPr id="1189" name="Pennanteckning 1188">
                    <a:extLst>
                      <a:ext uri="{FF2B5EF4-FFF2-40B4-BE49-F238E27FC236}">
                        <a16:creationId xmlns:a16="http://schemas.microsoft.com/office/drawing/2014/main" id="{FBB7B2CC-15FE-BDE6-7B07-1196BF11A230}"/>
                      </a:ext>
                    </a:extLst>
                  </p14:cNvPr>
                  <p14:cNvContentPartPr/>
                  <p14:nvPr/>
                </p14:nvContentPartPr>
                <p14:xfrm>
                  <a:off x="10771552" y="5341739"/>
                  <a:ext cx="30240" cy="59040"/>
                </p14:xfrm>
              </p:contentPart>
            </mc:Choice>
            <mc:Fallback>
              <p:pic>
                <p:nvPicPr>
                  <p:cNvPr id="1189" name="Pennanteckning 1188">
                    <a:extLst>
                      <a:ext uri="{FF2B5EF4-FFF2-40B4-BE49-F238E27FC236}">
                        <a16:creationId xmlns:a16="http://schemas.microsoft.com/office/drawing/2014/main" id="{FBB7B2CC-15FE-BDE6-7B07-1196BF11A230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10756432" y="5326619"/>
                    <a:ext cx="604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7">
                <p14:nvContentPartPr>
                  <p14:cNvPr id="1190" name="Pennanteckning 1189">
                    <a:extLst>
                      <a:ext uri="{FF2B5EF4-FFF2-40B4-BE49-F238E27FC236}">
                        <a16:creationId xmlns:a16="http://schemas.microsoft.com/office/drawing/2014/main" id="{1CEF1411-9F52-D3CE-9FE2-A3CB34794E43}"/>
                      </a:ext>
                    </a:extLst>
                  </p14:cNvPr>
                  <p14:cNvContentPartPr/>
                  <p14:nvPr/>
                </p14:nvContentPartPr>
                <p14:xfrm>
                  <a:off x="10857592" y="5264699"/>
                  <a:ext cx="61560" cy="167400"/>
                </p14:xfrm>
              </p:contentPart>
            </mc:Choice>
            <mc:Fallback>
              <p:pic>
                <p:nvPicPr>
                  <p:cNvPr id="1190" name="Pennanteckning 1189">
                    <a:extLst>
                      <a:ext uri="{FF2B5EF4-FFF2-40B4-BE49-F238E27FC236}">
                        <a16:creationId xmlns:a16="http://schemas.microsoft.com/office/drawing/2014/main" id="{1CEF1411-9F52-D3CE-9FE2-A3CB34794E43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10842112" y="5249579"/>
                    <a:ext cx="9216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9">
                <p14:nvContentPartPr>
                  <p14:cNvPr id="1191" name="Pennanteckning 1190">
                    <a:extLst>
                      <a:ext uri="{FF2B5EF4-FFF2-40B4-BE49-F238E27FC236}">
                        <a16:creationId xmlns:a16="http://schemas.microsoft.com/office/drawing/2014/main" id="{6356A271-7161-E9DC-9244-4FB4815F16D5}"/>
                      </a:ext>
                    </a:extLst>
                  </p14:cNvPr>
                  <p14:cNvContentPartPr/>
                  <p14:nvPr/>
                </p14:nvContentPartPr>
                <p14:xfrm>
                  <a:off x="10879192" y="5338499"/>
                  <a:ext cx="85680" cy="73080"/>
                </p14:xfrm>
              </p:contentPart>
            </mc:Choice>
            <mc:Fallback>
              <p:pic>
                <p:nvPicPr>
                  <p:cNvPr id="1191" name="Pennanteckning 1190">
                    <a:extLst>
                      <a:ext uri="{FF2B5EF4-FFF2-40B4-BE49-F238E27FC236}">
                        <a16:creationId xmlns:a16="http://schemas.microsoft.com/office/drawing/2014/main" id="{6356A271-7161-E9DC-9244-4FB4815F16D5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10863712" y="5323019"/>
                    <a:ext cx="1159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1">
                <p14:nvContentPartPr>
                  <p14:cNvPr id="1192" name="Pennanteckning 1191">
                    <a:extLst>
                      <a:ext uri="{FF2B5EF4-FFF2-40B4-BE49-F238E27FC236}">
                        <a16:creationId xmlns:a16="http://schemas.microsoft.com/office/drawing/2014/main" id="{11ED48CB-7609-2D72-9924-7E275B01AFA2}"/>
                      </a:ext>
                    </a:extLst>
                  </p14:cNvPr>
                  <p14:cNvContentPartPr/>
                  <p14:nvPr/>
                </p14:nvContentPartPr>
                <p14:xfrm>
                  <a:off x="11046952" y="5290259"/>
                  <a:ext cx="36000" cy="138600"/>
                </p14:xfrm>
              </p:contentPart>
            </mc:Choice>
            <mc:Fallback>
              <p:pic>
                <p:nvPicPr>
                  <p:cNvPr id="1192" name="Pennanteckning 1191">
                    <a:extLst>
                      <a:ext uri="{FF2B5EF4-FFF2-40B4-BE49-F238E27FC236}">
                        <a16:creationId xmlns:a16="http://schemas.microsoft.com/office/drawing/2014/main" id="{11ED48CB-7609-2D72-9924-7E275B01AFA2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11031832" y="5275139"/>
                    <a:ext cx="6660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3">
                <p14:nvContentPartPr>
                  <p14:cNvPr id="1193" name="Pennanteckning 1192">
                    <a:extLst>
                      <a:ext uri="{FF2B5EF4-FFF2-40B4-BE49-F238E27FC236}">
                        <a16:creationId xmlns:a16="http://schemas.microsoft.com/office/drawing/2014/main" id="{B8034D19-F987-1D84-4939-05E370E9E6D0}"/>
                      </a:ext>
                    </a:extLst>
                  </p14:cNvPr>
                  <p14:cNvContentPartPr/>
                  <p14:nvPr/>
                </p14:nvContentPartPr>
                <p14:xfrm>
                  <a:off x="11055232" y="5356499"/>
                  <a:ext cx="248400" cy="24480"/>
                </p14:xfrm>
              </p:contentPart>
            </mc:Choice>
            <mc:Fallback>
              <p:pic>
                <p:nvPicPr>
                  <p:cNvPr id="1193" name="Pennanteckning 1192">
                    <a:extLst>
                      <a:ext uri="{FF2B5EF4-FFF2-40B4-BE49-F238E27FC236}">
                        <a16:creationId xmlns:a16="http://schemas.microsoft.com/office/drawing/2014/main" id="{B8034D19-F987-1D84-4939-05E370E9E6D0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11040112" y="5341379"/>
                    <a:ext cx="2790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5">
                <p14:nvContentPartPr>
                  <p14:cNvPr id="1194" name="Pennanteckning 1193">
                    <a:extLst>
                      <a:ext uri="{FF2B5EF4-FFF2-40B4-BE49-F238E27FC236}">
                        <a16:creationId xmlns:a16="http://schemas.microsoft.com/office/drawing/2014/main" id="{C6337318-1E3A-4A24-AAA7-D97DD324FE6D}"/>
                      </a:ext>
                    </a:extLst>
                  </p14:cNvPr>
                  <p14:cNvContentPartPr/>
                  <p14:nvPr/>
                </p14:nvContentPartPr>
                <p14:xfrm>
                  <a:off x="11289232" y="5324459"/>
                  <a:ext cx="264960" cy="289080"/>
                </p14:xfrm>
              </p:contentPart>
            </mc:Choice>
            <mc:Fallback>
              <p:pic>
                <p:nvPicPr>
                  <p:cNvPr id="1194" name="Pennanteckning 1193">
                    <a:extLst>
                      <a:ext uri="{FF2B5EF4-FFF2-40B4-BE49-F238E27FC236}">
                        <a16:creationId xmlns:a16="http://schemas.microsoft.com/office/drawing/2014/main" id="{C6337318-1E3A-4A24-AAA7-D97DD324FE6D}"/>
                      </a:ext>
                    </a:extLst>
                  </p:cNvPr>
                  <p:cNvPicPr/>
                  <p:nvPr/>
                </p:nvPicPr>
                <p:blipFill>
                  <a:blip r:embed="rId666"/>
                  <a:stretch>
                    <a:fillRect/>
                  </a:stretch>
                </p:blipFill>
                <p:spPr>
                  <a:xfrm>
                    <a:off x="11274112" y="5308979"/>
                    <a:ext cx="295560" cy="31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7">
                <p14:nvContentPartPr>
                  <p14:cNvPr id="1195" name="Pennanteckning 1194">
                    <a:extLst>
                      <a:ext uri="{FF2B5EF4-FFF2-40B4-BE49-F238E27FC236}">
                        <a16:creationId xmlns:a16="http://schemas.microsoft.com/office/drawing/2014/main" id="{135C5795-ABBD-057E-C9B1-72B3140D2773}"/>
                      </a:ext>
                    </a:extLst>
                  </p14:cNvPr>
                  <p14:cNvContentPartPr/>
                  <p14:nvPr/>
                </p14:nvContentPartPr>
                <p14:xfrm>
                  <a:off x="11581912" y="5166059"/>
                  <a:ext cx="310320" cy="248760"/>
                </p14:xfrm>
              </p:contentPart>
            </mc:Choice>
            <mc:Fallback>
              <p:pic>
                <p:nvPicPr>
                  <p:cNvPr id="1195" name="Pennanteckning 1194">
                    <a:extLst>
                      <a:ext uri="{FF2B5EF4-FFF2-40B4-BE49-F238E27FC236}">
                        <a16:creationId xmlns:a16="http://schemas.microsoft.com/office/drawing/2014/main" id="{135C5795-ABBD-057E-C9B1-72B3140D2773}"/>
                      </a:ext>
                    </a:extLst>
                  </p:cNvPr>
                  <p:cNvPicPr/>
                  <p:nvPr/>
                </p:nvPicPr>
                <p:blipFill>
                  <a:blip r:embed="rId668"/>
                  <a:stretch>
                    <a:fillRect/>
                  </a:stretch>
                </p:blipFill>
                <p:spPr>
                  <a:xfrm>
                    <a:off x="11566792" y="5150579"/>
                    <a:ext cx="340920" cy="27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3" name="Grupp 1202">
              <a:extLst>
                <a:ext uri="{FF2B5EF4-FFF2-40B4-BE49-F238E27FC236}">
                  <a16:creationId xmlns:a16="http://schemas.microsoft.com/office/drawing/2014/main" id="{1BC9DDA0-0EF9-BE92-0010-3280EA27A45B}"/>
                </a:ext>
              </a:extLst>
            </p:cNvPr>
            <p:cNvGrpSpPr/>
            <p:nvPr/>
          </p:nvGrpSpPr>
          <p:grpSpPr>
            <a:xfrm>
              <a:off x="8386392" y="5157959"/>
              <a:ext cx="1284840" cy="338040"/>
              <a:chOff x="8387272" y="5582219"/>
              <a:chExt cx="1284840" cy="338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69">
                <p14:nvContentPartPr>
                  <p14:cNvPr id="1198" name="Pennanteckning 1197">
                    <a:extLst>
                      <a:ext uri="{FF2B5EF4-FFF2-40B4-BE49-F238E27FC236}">
                        <a16:creationId xmlns:a16="http://schemas.microsoft.com/office/drawing/2014/main" id="{F4F780C3-BB8A-9DFD-8E6E-CC4A214480E0}"/>
                      </a:ext>
                    </a:extLst>
                  </p14:cNvPr>
                  <p14:cNvContentPartPr/>
                  <p14:nvPr/>
                </p14:nvContentPartPr>
                <p14:xfrm>
                  <a:off x="8428672" y="5582219"/>
                  <a:ext cx="77400" cy="203760"/>
                </p14:xfrm>
              </p:contentPart>
            </mc:Choice>
            <mc:Fallback>
              <p:pic>
                <p:nvPicPr>
                  <p:cNvPr id="1198" name="Pennanteckning 1197">
                    <a:extLst>
                      <a:ext uri="{FF2B5EF4-FFF2-40B4-BE49-F238E27FC236}">
                        <a16:creationId xmlns:a16="http://schemas.microsoft.com/office/drawing/2014/main" id="{F4F780C3-BB8A-9DFD-8E6E-CC4A214480E0}"/>
                      </a:ext>
                    </a:extLst>
                  </p:cNvPr>
                  <p:cNvPicPr/>
                  <p:nvPr/>
                </p:nvPicPr>
                <p:blipFill>
                  <a:blip r:embed="rId670"/>
                  <a:stretch>
                    <a:fillRect/>
                  </a:stretch>
                </p:blipFill>
                <p:spPr>
                  <a:xfrm>
                    <a:off x="8413552" y="5567099"/>
                    <a:ext cx="10764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1">
                <p14:nvContentPartPr>
                  <p14:cNvPr id="1199" name="Pennanteckning 1198">
                    <a:extLst>
                      <a:ext uri="{FF2B5EF4-FFF2-40B4-BE49-F238E27FC236}">
                        <a16:creationId xmlns:a16="http://schemas.microsoft.com/office/drawing/2014/main" id="{61C0F49A-7B2C-20D4-81A0-F42787B6F2E0}"/>
                      </a:ext>
                    </a:extLst>
                  </p14:cNvPr>
                  <p14:cNvContentPartPr/>
                  <p14:nvPr/>
                </p14:nvContentPartPr>
                <p14:xfrm>
                  <a:off x="8387272" y="5653499"/>
                  <a:ext cx="252720" cy="98640"/>
                </p14:xfrm>
              </p:contentPart>
            </mc:Choice>
            <mc:Fallback>
              <p:pic>
                <p:nvPicPr>
                  <p:cNvPr id="1199" name="Pennanteckning 1198">
                    <a:extLst>
                      <a:ext uri="{FF2B5EF4-FFF2-40B4-BE49-F238E27FC236}">
                        <a16:creationId xmlns:a16="http://schemas.microsoft.com/office/drawing/2014/main" id="{61C0F49A-7B2C-20D4-81A0-F42787B6F2E0}"/>
                      </a:ext>
                    </a:extLst>
                  </p:cNvPr>
                  <p:cNvPicPr/>
                  <p:nvPr/>
                </p:nvPicPr>
                <p:blipFill>
                  <a:blip r:embed="rId672"/>
                  <a:stretch>
                    <a:fillRect/>
                  </a:stretch>
                </p:blipFill>
                <p:spPr>
                  <a:xfrm>
                    <a:off x="8372152" y="5638379"/>
                    <a:ext cx="28296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3">
                <p14:nvContentPartPr>
                  <p14:cNvPr id="1200" name="Pennanteckning 1199">
                    <a:extLst>
                      <a:ext uri="{FF2B5EF4-FFF2-40B4-BE49-F238E27FC236}">
                        <a16:creationId xmlns:a16="http://schemas.microsoft.com/office/drawing/2014/main" id="{2CCF99C3-4628-4654-1501-EC630645F8FB}"/>
                      </a:ext>
                    </a:extLst>
                  </p14:cNvPr>
                  <p14:cNvContentPartPr/>
                  <p14:nvPr/>
                </p14:nvContentPartPr>
                <p14:xfrm>
                  <a:off x="8645392" y="5675099"/>
                  <a:ext cx="404640" cy="245160"/>
                </p14:xfrm>
              </p:contentPart>
            </mc:Choice>
            <mc:Fallback>
              <p:pic>
                <p:nvPicPr>
                  <p:cNvPr id="1200" name="Pennanteckning 1199">
                    <a:extLst>
                      <a:ext uri="{FF2B5EF4-FFF2-40B4-BE49-F238E27FC236}">
                        <a16:creationId xmlns:a16="http://schemas.microsoft.com/office/drawing/2014/main" id="{2CCF99C3-4628-4654-1501-EC630645F8FB}"/>
                      </a:ext>
                    </a:extLst>
                  </p:cNvPr>
                  <p:cNvPicPr/>
                  <p:nvPr/>
                </p:nvPicPr>
                <p:blipFill>
                  <a:blip r:embed="rId674"/>
                  <a:stretch>
                    <a:fillRect/>
                  </a:stretch>
                </p:blipFill>
                <p:spPr>
                  <a:xfrm>
                    <a:off x="8630272" y="5659619"/>
                    <a:ext cx="43524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5">
                <p14:nvContentPartPr>
                  <p14:cNvPr id="1201" name="Pennanteckning 1200">
                    <a:extLst>
                      <a:ext uri="{FF2B5EF4-FFF2-40B4-BE49-F238E27FC236}">
                        <a16:creationId xmlns:a16="http://schemas.microsoft.com/office/drawing/2014/main" id="{2759AA93-7CC3-DF9F-8AAB-D4B48C79831A}"/>
                      </a:ext>
                    </a:extLst>
                  </p14:cNvPr>
                  <p14:cNvContentPartPr/>
                  <p14:nvPr/>
                </p14:nvContentPartPr>
                <p14:xfrm>
                  <a:off x="9209872" y="5617139"/>
                  <a:ext cx="370440" cy="189000"/>
                </p14:xfrm>
              </p:contentPart>
            </mc:Choice>
            <mc:Fallback>
              <p:pic>
                <p:nvPicPr>
                  <p:cNvPr id="1201" name="Pennanteckning 1200">
                    <a:extLst>
                      <a:ext uri="{FF2B5EF4-FFF2-40B4-BE49-F238E27FC236}">
                        <a16:creationId xmlns:a16="http://schemas.microsoft.com/office/drawing/2014/main" id="{2759AA93-7CC3-DF9F-8AAB-D4B48C79831A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9194392" y="5602019"/>
                    <a:ext cx="40104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7">
                <p14:nvContentPartPr>
                  <p14:cNvPr id="1202" name="Pennanteckning 1201">
                    <a:extLst>
                      <a:ext uri="{FF2B5EF4-FFF2-40B4-BE49-F238E27FC236}">
                        <a16:creationId xmlns:a16="http://schemas.microsoft.com/office/drawing/2014/main" id="{F5263F94-87D1-C876-6F2A-60A96F3A4059}"/>
                      </a:ext>
                    </a:extLst>
                  </p14:cNvPr>
                  <p14:cNvContentPartPr/>
                  <p14:nvPr/>
                </p14:nvContentPartPr>
                <p14:xfrm>
                  <a:off x="9568432" y="5668259"/>
                  <a:ext cx="103680" cy="120960"/>
                </p14:xfrm>
              </p:contentPart>
            </mc:Choice>
            <mc:Fallback>
              <p:pic>
                <p:nvPicPr>
                  <p:cNvPr id="1202" name="Pennanteckning 1201">
                    <a:extLst>
                      <a:ext uri="{FF2B5EF4-FFF2-40B4-BE49-F238E27FC236}">
                        <a16:creationId xmlns:a16="http://schemas.microsoft.com/office/drawing/2014/main" id="{F5263F94-87D1-C876-6F2A-60A96F3A4059}"/>
                      </a:ext>
                    </a:extLst>
                  </p:cNvPr>
                  <p:cNvPicPr/>
                  <p:nvPr/>
                </p:nvPicPr>
                <p:blipFill>
                  <a:blip r:embed="rId678"/>
                  <a:stretch>
                    <a:fillRect/>
                  </a:stretch>
                </p:blipFill>
                <p:spPr>
                  <a:xfrm>
                    <a:off x="9552952" y="5653139"/>
                    <a:ext cx="134280" cy="151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1204" name="Pennanteckning 1203">
                  <a:extLst>
                    <a:ext uri="{FF2B5EF4-FFF2-40B4-BE49-F238E27FC236}">
                      <a16:creationId xmlns:a16="http://schemas.microsoft.com/office/drawing/2014/main" id="{104023F8-D6AA-C3A6-EA74-C382AFA1A501}"/>
                    </a:ext>
                  </a:extLst>
                </p14:cNvPr>
                <p14:cNvContentPartPr/>
                <p14:nvPr/>
              </p14:nvContentPartPr>
              <p14:xfrm>
                <a:off x="8214312" y="4996679"/>
                <a:ext cx="50040" cy="88200"/>
              </p14:xfrm>
            </p:contentPart>
          </mc:Choice>
          <mc:Fallback>
            <p:pic>
              <p:nvPicPr>
                <p:cNvPr id="1204" name="Pennanteckning 1203">
                  <a:extLst>
                    <a:ext uri="{FF2B5EF4-FFF2-40B4-BE49-F238E27FC236}">
                      <a16:creationId xmlns:a16="http://schemas.microsoft.com/office/drawing/2014/main" id="{104023F8-D6AA-C3A6-EA74-C382AFA1A501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8199192" y="4981559"/>
                  <a:ext cx="806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0" name="Grupp 1299">
            <a:extLst>
              <a:ext uri="{FF2B5EF4-FFF2-40B4-BE49-F238E27FC236}">
                <a16:creationId xmlns:a16="http://schemas.microsoft.com/office/drawing/2014/main" id="{F994D064-2DFA-01A1-8A3A-5F0CBA1DB5D7}"/>
              </a:ext>
            </a:extLst>
          </p:cNvPr>
          <p:cNvGrpSpPr/>
          <p:nvPr/>
        </p:nvGrpSpPr>
        <p:grpSpPr>
          <a:xfrm>
            <a:off x="8293152" y="5598959"/>
            <a:ext cx="3371040" cy="1026900"/>
            <a:chOff x="8293152" y="5598959"/>
            <a:chExt cx="3371040" cy="10269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1205" name="Pennanteckning 1204">
                  <a:extLst>
                    <a:ext uri="{FF2B5EF4-FFF2-40B4-BE49-F238E27FC236}">
                      <a16:creationId xmlns:a16="http://schemas.microsoft.com/office/drawing/2014/main" id="{B184C300-535E-F5D6-6453-53F1AE186C24}"/>
                    </a:ext>
                  </a:extLst>
                </p14:cNvPr>
                <p14:cNvContentPartPr/>
                <p14:nvPr/>
              </p14:nvContentPartPr>
              <p14:xfrm>
                <a:off x="8293152" y="5717039"/>
                <a:ext cx="54000" cy="78120"/>
              </p14:xfrm>
            </p:contentPart>
          </mc:Choice>
          <mc:Fallback>
            <p:pic>
              <p:nvPicPr>
                <p:cNvPr id="1205" name="Pennanteckning 1204">
                  <a:extLst>
                    <a:ext uri="{FF2B5EF4-FFF2-40B4-BE49-F238E27FC236}">
                      <a16:creationId xmlns:a16="http://schemas.microsoft.com/office/drawing/2014/main" id="{B184C300-535E-F5D6-6453-53F1AE186C24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8277672" y="5701919"/>
                  <a:ext cx="84600" cy="108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2" name="Grupp 1221">
              <a:extLst>
                <a:ext uri="{FF2B5EF4-FFF2-40B4-BE49-F238E27FC236}">
                  <a16:creationId xmlns:a16="http://schemas.microsoft.com/office/drawing/2014/main" id="{AD83175F-9F7E-8F1F-E647-93C59C407A17}"/>
                </a:ext>
              </a:extLst>
            </p:cNvPr>
            <p:cNvGrpSpPr/>
            <p:nvPr/>
          </p:nvGrpSpPr>
          <p:grpSpPr>
            <a:xfrm>
              <a:off x="10214112" y="5617679"/>
              <a:ext cx="188280" cy="169200"/>
              <a:chOff x="10214992" y="6041939"/>
              <a:chExt cx="188280" cy="169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83">
                <p14:nvContentPartPr>
                  <p14:cNvPr id="1216" name="Pennanteckning 1215">
                    <a:extLst>
                      <a:ext uri="{FF2B5EF4-FFF2-40B4-BE49-F238E27FC236}">
                        <a16:creationId xmlns:a16="http://schemas.microsoft.com/office/drawing/2014/main" id="{935B7FED-F6C7-5275-3020-996C08BEC155}"/>
                      </a:ext>
                    </a:extLst>
                  </p14:cNvPr>
                  <p14:cNvContentPartPr/>
                  <p14:nvPr/>
                </p14:nvContentPartPr>
                <p14:xfrm>
                  <a:off x="10214992" y="6133019"/>
                  <a:ext cx="15120" cy="78120"/>
                </p14:xfrm>
              </p:contentPart>
            </mc:Choice>
            <mc:Fallback>
              <p:pic>
                <p:nvPicPr>
                  <p:cNvPr id="1216" name="Pennanteckning 1215">
                    <a:extLst>
                      <a:ext uri="{FF2B5EF4-FFF2-40B4-BE49-F238E27FC236}">
                        <a16:creationId xmlns:a16="http://schemas.microsoft.com/office/drawing/2014/main" id="{935B7FED-F6C7-5275-3020-996C08BEC155}"/>
                      </a:ext>
                    </a:extLst>
                  </p:cNvPr>
                  <p:cNvPicPr/>
                  <p:nvPr/>
                </p:nvPicPr>
                <p:blipFill>
                  <a:blip r:embed="rId684"/>
                  <a:stretch>
                    <a:fillRect/>
                  </a:stretch>
                </p:blipFill>
                <p:spPr>
                  <a:xfrm>
                    <a:off x="10199872" y="6117899"/>
                    <a:ext cx="4572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5">
                <p14:nvContentPartPr>
                  <p14:cNvPr id="1217" name="Pennanteckning 1216">
                    <a:extLst>
                      <a:ext uri="{FF2B5EF4-FFF2-40B4-BE49-F238E27FC236}">
                        <a16:creationId xmlns:a16="http://schemas.microsoft.com/office/drawing/2014/main" id="{84CEB7FE-1226-F7BF-6C00-C8B58151ED42}"/>
                      </a:ext>
                    </a:extLst>
                  </p14:cNvPr>
                  <p14:cNvContentPartPr/>
                  <p14:nvPr/>
                </p14:nvContentPartPr>
                <p14:xfrm>
                  <a:off x="10255672" y="6041939"/>
                  <a:ext cx="147600" cy="146880"/>
                </p14:xfrm>
              </p:contentPart>
            </mc:Choice>
            <mc:Fallback>
              <p:pic>
                <p:nvPicPr>
                  <p:cNvPr id="1217" name="Pennanteckning 1216">
                    <a:extLst>
                      <a:ext uri="{FF2B5EF4-FFF2-40B4-BE49-F238E27FC236}">
                        <a16:creationId xmlns:a16="http://schemas.microsoft.com/office/drawing/2014/main" id="{84CEB7FE-1226-F7BF-6C00-C8B58151ED42}"/>
                      </a:ext>
                    </a:extLst>
                  </p:cNvPr>
                  <p:cNvPicPr/>
                  <p:nvPr/>
                </p:nvPicPr>
                <p:blipFill>
                  <a:blip r:embed="rId686"/>
                  <a:stretch>
                    <a:fillRect/>
                  </a:stretch>
                </p:blipFill>
                <p:spPr>
                  <a:xfrm>
                    <a:off x="10240192" y="6026459"/>
                    <a:ext cx="178200" cy="177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21" name="Grupp 1220">
              <a:extLst>
                <a:ext uri="{FF2B5EF4-FFF2-40B4-BE49-F238E27FC236}">
                  <a16:creationId xmlns:a16="http://schemas.microsoft.com/office/drawing/2014/main" id="{C37F8580-352C-20FE-FC1F-BD1C929F7772}"/>
                </a:ext>
              </a:extLst>
            </p:cNvPr>
            <p:cNvGrpSpPr/>
            <p:nvPr/>
          </p:nvGrpSpPr>
          <p:grpSpPr>
            <a:xfrm>
              <a:off x="10659792" y="5612279"/>
              <a:ext cx="576720" cy="224280"/>
              <a:chOff x="10660672" y="6036539"/>
              <a:chExt cx="576720" cy="224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87">
                <p14:nvContentPartPr>
                  <p14:cNvPr id="1218" name="Pennanteckning 1217">
                    <a:extLst>
                      <a:ext uri="{FF2B5EF4-FFF2-40B4-BE49-F238E27FC236}">
                        <a16:creationId xmlns:a16="http://schemas.microsoft.com/office/drawing/2014/main" id="{C13D3708-76C3-278F-13E5-F556AE3E4077}"/>
                      </a:ext>
                    </a:extLst>
                  </p14:cNvPr>
                  <p14:cNvContentPartPr/>
                  <p14:nvPr/>
                </p14:nvContentPartPr>
                <p14:xfrm>
                  <a:off x="10660672" y="6036539"/>
                  <a:ext cx="39960" cy="224280"/>
                </p14:xfrm>
              </p:contentPart>
            </mc:Choice>
            <mc:Fallback>
              <p:pic>
                <p:nvPicPr>
                  <p:cNvPr id="1218" name="Pennanteckning 1217">
                    <a:extLst>
                      <a:ext uri="{FF2B5EF4-FFF2-40B4-BE49-F238E27FC236}">
                        <a16:creationId xmlns:a16="http://schemas.microsoft.com/office/drawing/2014/main" id="{C13D3708-76C3-278F-13E5-F556AE3E4077}"/>
                      </a:ext>
                    </a:extLst>
                  </p:cNvPr>
                  <p:cNvPicPr/>
                  <p:nvPr/>
                </p:nvPicPr>
                <p:blipFill>
                  <a:blip r:embed="rId688"/>
                  <a:stretch>
                    <a:fillRect/>
                  </a:stretch>
                </p:blipFill>
                <p:spPr>
                  <a:xfrm>
                    <a:off x="10645552" y="6021059"/>
                    <a:ext cx="70560" cy="25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9">
                <p14:nvContentPartPr>
                  <p14:cNvPr id="1219" name="Pennanteckning 1218">
                    <a:extLst>
                      <a:ext uri="{FF2B5EF4-FFF2-40B4-BE49-F238E27FC236}">
                        <a16:creationId xmlns:a16="http://schemas.microsoft.com/office/drawing/2014/main" id="{1329ADEE-27C5-07D3-C37E-83FBAA699CBF}"/>
                      </a:ext>
                    </a:extLst>
                  </p14:cNvPr>
                  <p14:cNvContentPartPr/>
                  <p14:nvPr/>
                </p14:nvContentPartPr>
                <p14:xfrm>
                  <a:off x="10660672" y="6062099"/>
                  <a:ext cx="412920" cy="115200"/>
                </p14:xfrm>
              </p:contentPart>
            </mc:Choice>
            <mc:Fallback>
              <p:pic>
                <p:nvPicPr>
                  <p:cNvPr id="1219" name="Pennanteckning 1218">
                    <a:extLst>
                      <a:ext uri="{FF2B5EF4-FFF2-40B4-BE49-F238E27FC236}">
                        <a16:creationId xmlns:a16="http://schemas.microsoft.com/office/drawing/2014/main" id="{1329ADEE-27C5-07D3-C37E-83FBAA699CBF}"/>
                      </a:ext>
                    </a:extLst>
                  </p:cNvPr>
                  <p:cNvPicPr/>
                  <p:nvPr/>
                </p:nvPicPr>
                <p:blipFill>
                  <a:blip r:embed="rId690"/>
                  <a:stretch>
                    <a:fillRect/>
                  </a:stretch>
                </p:blipFill>
                <p:spPr>
                  <a:xfrm>
                    <a:off x="10645552" y="6046619"/>
                    <a:ext cx="44352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1">
                <p14:nvContentPartPr>
                  <p14:cNvPr id="1220" name="Pennanteckning 1219">
                    <a:extLst>
                      <a:ext uri="{FF2B5EF4-FFF2-40B4-BE49-F238E27FC236}">
                        <a16:creationId xmlns:a16="http://schemas.microsoft.com/office/drawing/2014/main" id="{2BD08803-D26A-0D78-BA24-F40A5E60C53F}"/>
                      </a:ext>
                    </a:extLst>
                  </p14:cNvPr>
                  <p14:cNvContentPartPr/>
                  <p14:nvPr/>
                </p14:nvContentPartPr>
                <p14:xfrm>
                  <a:off x="11114632" y="6080099"/>
                  <a:ext cx="122760" cy="175680"/>
                </p14:xfrm>
              </p:contentPart>
            </mc:Choice>
            <mc:Fallback>
              <p:pic>
                <p:nvPicPr>
                  <p:cNvPr id="1220" name="Pennanteckning 1219">
                    <a:extLst>
                      <a:ext uri="{FF2B5EF4-FFF2-40B4-BE49-F238E27FC236}">
                        <a16:creationId xmlns:a16="http://schemas.microsoft.com/office/drawing/2014/main" id="{2BD08803-D26A-0D78-BA24-F40A5E60C53F}"/>
                      </a:ext>
                    </a:extLst>
                  </p:cNvPr>
                  <p:cNvPicPr/>
                  <p:nvPr/>
                </p:nvPicPr>
                <p:blipFill>
                  <a:blip r:embed="rId692"/>
                  <a:stretch>
                    <a:fillRect/>
                  </a:stretch>
                </p:blipFill>
                <p:spPr>
                  <a:xfrm>
                    <a:off x="11099512" y="6064979"/>
                    <a:ext cx="153360" cy="20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32" name="Grupp 1231">
              <a:extLst>
                <a:ext uri="{FF2B5EF4-FFF2-40B4-BE49-F238E27FC236}">
                  <a16:creationId xmlns:a16="http://schemas.microsoft.com/office/drawing/2014/main" id="{44B363EE-81CD-4981-7DF9-C409808F6D92}"/>
                </a:ext>
              </a:extLst>
            </p:cNvPr>
            <p:cNvGrpSpPr/>
            <p:nvPr/>
          </p:nvGrpSpPr>
          <p:grpSpPr>
            <a:xfrm>
              <a:off x="11505072" y="5598959"/>
              <a:ext cx="148320" cy="233280"/>
              <a:chOff x="11505952" y="6023219"/>
              <a:chExt cx="148320" cy="233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93">
                <p14:nvContentPartPr>
                  <p14:cNvPr id="1225" name="Pennanteckning 1224">
                    <a:extLst>
                      <a:ext uri="{FF2B5EF4-FFF2-40B4-BE49-F238E27FC236}">
                        <a16:creationId xmlns:a16="http://schemas.microsoft.com/office/drawing/2014/main" id="{26738120-0EAC-AF16-975C-E5E5AB86B706}"/>
                      </a:ext>
                    </a:extLst>
                  </p14:cNvPr>
                  <p14:cNvContentPartPr/>
                  <p14:nvPr/>
                </p14:nvContentPartPr>
                <p14:xfrm>
                  <a:off x="11505952" y="6134819"/>
                  <a:ext cx="20880" cy="116280"/>
                </p14:xfrm>
              </p:contentPart>
            </mc:Choice>
            <mc:Fallback>
              <p:pic>
                <p:nvPicPr>
                  <p:cNvPr id="1225" name="Pennanteckning 1224">
                    <a:extLst>
                      <a:ext uri="{FF2B5EF4-FFF2-40B4-BE49-F238E27FC236}">
                        <a16:creationId xmlns:a16="http://schemas.microsoft.com/office/drawing/2014/main" id="{26738120-0EAC-AF16-975C-E5E5AB86B706}"/>
                      </a:ext>
                    </a:extLst>
                  </p:cNvPr>
                  <p:cNvPicPr/>
                  <p:nvPr/>
                </p:nvPicPr>
                <p:blipFill>
                  <a:blip r:embed="rId694"/>
                  <a:stretch>
                    <a:fillRect/>
                  </a:stretch>
                </p:blipFill>
                <p:spPr>
                  <a:xfrm>
                    <a:off x="11490472" y="6119699"/>
                    <a:ext cx="514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5">
                <p14:nvContentPartPr>
                  <p14:cNvPr id="1226" name="Pennanteckning 1225">
                    <a:extLst>
                      <a:ext uri="{FF2B5EF4-FFF2-40B4-BE49-F238E27FC236}">
                        <a16:creationId xmlns:a16="http://schemas.microsoft.com/office/drawing/2014/main" id="{6DB19DB8-3352-50F7-0A86-3D41323A095A}"/>
                      </a:ext>
                    </a:extLst>
                  </p14:cNvPr>
                  <p14:cNvContentPartPr/>
                  <p14:nvPr/>
                </p14:nvContentPartPr>
                <p14:xfrm>
                  <a:off x="11562472" y="6023219"/>
                  <a:ext cx="33840" cy="32760"/>
                </p14:xfrm>
              </p:contentPart>
            </mc:Choice>
            <mc:Fallback>
              <p:pic>
                <p:nvPicPr>
                  <p:cNvPr id="1226" name="Pennanteckning 1225">
                    <a:extLst>
                      <a:ext uri="{FF2B5EF4-FFF2-40B4-BE49-F238E27FC236}">
                        <a16:creationId xmlns:a16="http://schemas.microsoft.com/office/drawing/2014/main" id="{6DB19DB8-3352-50F7-0A86-3D41323A095A}"/>
                      </a:ext>
                    </a:extLst>
                  </p:cNvPr>
                  <p:cNvPicPr/>
                  <p:nvPr/>
                </p:nvPicPr>
                <p:blipFill>
                  <a:blip r:embed="rId696"/>
                  <a:stretch>
                    <a:fillRect/>
                  </a:stretch>
                </p:blipFill>
                <p:spPr>
                  <a:xfrm>
                    <a:off x="11547352" y="6007739"/>
                    <a:ext cx="6444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7">
                <p14:nvContentPartPr>
                  <p14:cNvPr id="1227" name="Pennanteckning 1226">
                    <a:extLst>
                      <a:ext uri="{FF2B5EF4-FFF2-40B4-BE49-F238E27FC236}">
                        <a16:creationId xmlns:a16="http://schemas.microsoft.com/office/drawing/2014/main" id="{AFA3E11D-9241-D636-B467-B4AAA7CF84E3}"/>
                      </a:ext>
                    </a:extLst>
                  </p14:cNvPr>
                  <p14:cNvContentPartPr/>
                  <p14:nvPr/>
                </p14:nvContentPartPr>
                <p14:xfrm>
                  <a:off x="11620072" y="6083339"/>
                  <a:ext cx="34200" cy="173160"/>
                </p14:xfrm>
              </p:contentPart>
            </mc:Choice>
            <mc:Fallback>
              <p:pic>
                <p:nvPicPr>
                  <p:cNvPr id="1227" name="Pennanteckning 1226">
                    <a:extLst>
                      <a:ext uri="{FF2B5EF4-FFF2-40B4-BE49-F238E27FC236}">
                        <a16:creationId xmlns:a16="http://schemas.microsoft.com/office/drawing/2014/main" id="{AFA3E11D-9241-D636-B467-B4AAA7CF84E3}"/>
                      </a:ext>
                    </a:extLst>
                  </p:cNvPr>
                  <p:cNvPicPr/>
                  <p:nvPr/>
                </p:nvPicPr>
                <p:blipFill>
                  <a:blip r:embed="rId698"/>
                  <a:stretch>
                    <a:fillRect/>
                  </a:stretch>
                </p:blipFill>
                <p:spPr>
                  <a:xfrm>
                    <a:off x="11604592" y="6068219"/>
                    <a:ext cx="6480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31" name="Grupp 1230">
              <a:extLst>
                <a:ext uri="{FF2B5EF4-FFF2-40B4-BE49-F238E27FC236}">
                  <a16:creationId xmlns:a16="http://schemas.microsoft.com/office/drawing/2014/main" id="{7DF8BEBF-97D0-0DA9-6749-2932C8F1428A}"/>
                </a:ext>
              </a:extLst>
            </p:cNvPr>
            <p:cNvGrpSpPr/>
            <p:nvPr/>
          </p:nvGrpSpPr>
          <p:grpSpPr>
            <a:xfrm>
              <a:off x="8410512" y="5662679"/>
              <a:ext cx="1583280" cy="545400"/>
              <a:chOff x="8411392" y="6086939"/>
              <a:chExt cx="1583280" cy="545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99">
                <p14:nvContentPartPr>
                  <p14:cNvPr id="1206" name="Pennanteckning 1205">
                    <a:extLst>
                      <a:ext uri="{FF2B5EF4-FFF2-40B4-BE49-F238E27FC236}">
                        <a16:creationId xmlns:a16="http://schemas.microsoft.com/office/drawing/2014/main" id="{9BE17DCC-F65C-A029-2C08-489E0F87399F}"/>
                      </a:ext>
                    </a:extLst>
                  </p14:cNvPr>
                  <p14:cNvContentPartPr/>
                  <p14:nvPr/>
                </p14:nvContentPartPr>
                <p14:xfrm>
                  <a:off x="8565472" y="6095219"/>
                  <a:ext cx="104760" cy="106200"/>
                </p14:xfrm>
              </p:contentPart>
            </mc:Choice>
            <mc:Fallback>
              <p:pic>
                <p:nvPicPr>
                  <p:cNvPr id="1206" name="Pennanteckning 1205">
                    <a:extLst>
                      <a:ext uri="{FF2B5EF4-FFF2-40B4-BE49-F238E27FC236}">
                        <a16:creationId xmlns:a16="http://schemas.microsoft.com/office/drawing/2014/main" id="{9BE17DCC-F65C-A029-2C08-489E0F87399F}"/>
                      </a:ext>
                    </a:extLst>
                  </p:cNvPr>
                  <p:cNvPicPr/>
                  <p:nvPr/>
                </p:nvPicPr>
                <p:blipFill>
                  <a:blip r:embed="rId700"/>
                  <a:stretch>
                    <a:fillRect/>
                  </a:stretch>
                </p:blipFill>
                <p:spPr>
                  <a:xfrm>
                    <a:off x="8550352" y="6079739"/>
                    <a:ext cx="1353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1">
                <p14:nvContentPartPr>
                  <p14:cNvPr id="1207" name="Pennanteckning 1206">
                    <a:extLst>
                      <a:ext uri="{FF2B5EF4-FFF2-40B4-BE49-F238E27FC236}">
                        <a16:creationId xmlns:a16="http://schemas.microsoft.com/office/drawing/2014/main" id="{080615EB-32BB-7E57-3BF8-9DB98D9E4A46}"/>
                      </a:ext>
                    </a:extLst>
                  </p14:cNvPr>
                  <p14:cNvContentPartPr/>
                  <p14:nvPr/>
                </p14:nvContentPartPr>
                <p14:xfrm>
                  <a:off x="8730712" y="6120779"/>
                  <a:ext cx="83160" cy="65520"/>
                </p14:xfrm>
              </p:contentPart>
            </mc:Choice>
            <mc:Fallback>
              <p:pic>
                <p:nvPicPr>
                  <p:cNvPr id="1207" name="Pennanteckning 1206">
                    <a:extLst>
                      <a:ext uri="{FF2B5EF4-FFF2-40B4-BE49-F238E27FC236}">
                        <a16:creationId xmlns:a16="http://schemas.microsoft.com/office/drawing/2014/main" id="{080615EB-32BB-7E57-3BF8-9DB98D9E4A46}"/>
                      </a:ext>
                    </a:extLst>
                  </p:cNvPr>
                  <p:cNvPicPr/>
                  <p:nvPr/>
                </p:nvPicPr>
                <p:blipFill>
                  <a:blip r:embed="rId702"/>
                  <a:stretch>
                    <a:fillRect/>
                  </a:stretch>
                </p:blipFill>
                <p:spPr>
                  <a:xfrm>
                    <a:off x="8715232" y="6105299"/>
                    <a:ext cx="11340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3">
                <p14:nvContentPartPr>
                  <p14:cNvPr id="1208" name="Pennanteckning 1207">
                    <a:extLst>
                      <a:ext uri="{FF2B5EF4-FFF2-40B4-BE49-F238E27FC236}">
                        <a16:creationId xmlns:a16="http://schemas.microsoft.com/office/drawing/2014/main" id="{4E6FDCE9-6EAA-C535-8114-826710012C47}"/>
                      </a:ext>
                    </a:extLst>
                  </p14:cNvPr>
                  <p14:cNvContentPartPr/>
                  <p14:nvPr/>
                </p14:nvContentPartPr>
                <p14:xfrm>
                  <a:off x="8819992" y="6122219"/>
                  <a:ext cx="319680" cy="203040"/>
                </p14:xfrm>
              </p:contentPart>
            </mc:Choice>
            <mc:Fallback>
              <p:pic>
                <p:nvPicPr>
                  <p:cNvPr id="1208" name="Pennanteckning 1207">
                    <a:extLst>
                      <a:ext uri="{FF2B5EF4-FFF2-40B4-BE49-F238E27FC236}">
                        <a16:creationId xmlns:a16="http://schemas.microsoft.com/office/drawing/2014/main" id="{4E6FDCE9-6EAA-C535-8114-826710012C47}"/>
                      </a:ext>
                    </a:extLst>
                  </p:cNvPr>
                  <p:cNvPicPr/>
                  <p:nvPr/>
                </p:nvPicPr>
                <p:blipFill>
                  <a:blip r:embed="rId704"/>
                  <a:stretch>
                    <a:fillRect/>
                  </a:stretch>
                </p:blipFill>
                <p:spPr>
                  <a:xfrm>
                    <a:off x="8804512" y="6107099"/>
                    <a:ext cx="3499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5">
                <p14:nvContentPartPr>
                  <p14:cNvPr id="1209" name="Pennanteckning 1208">
                    <a:extLst>
                      <a:ext uri="{FF2B5EF4-FFF2-40B4-BE49-F238E27FC236}">
                        <a16:creationId xmlns:a16="http://schemas.microsoft.com/office/drawing/2014/main" id="{069E4739-4B6F-B5DC-C0A3-50242C6C50A9}"/>
                      </a:ext>
                    </a:extLst>
                  </p14:cNvPr>
                  <p14:cNvContentPartPr/>
                  <p14:nvPr/>
                </p14:nvContentPartPr>
                <p14:xfrm>
                  <a:off x="9371872" y="6138779"/>
                  <a:ext cx="47160" cy="92160"/>
                </p14:xfrm>
              </p:contentPart>
            </mc:Choice>
            <mc:Fallback>
              <p:pic>
                <p:nvPicPr>
                  <p:cNvPr id="1209" name="Pennanteckning 1208">
                    <a:extLst>
                      <a:ext uri="{FF2B5EF4-FFF2-40B4-BE49-F238E27FC236}">
                        <a16:creationId xmlns:a16="http://schemas.microsoft.com/office/drawing/2014/main" id="{069E4739-4B6F-B5DC-C0A3-50242C6C50A9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9356392" y="6123659"/>
                    <a:ext cx="7776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7">
                <p14:nvContentPartPr>
                  <p14:cNvPr id="1210" name="Pennanteckning 1209">
                    <a:extLst>
                      <a:ext uri="{FF2B5EF4-FFF2-40B4-BE49-F238E27FC236}">
                        <a16:creationId xmlns:a16="http://schemas.microsoft.com/office/drawing/2014/main" id="{CBD1884D-1460-C2F2-7728-B14621116711}"/>
                      </a:ext>
                    </a:extLst>
                  </p14:cNvPr>
                  <p14:cNvContentPartPr/>
                  <p14:nvPr/>
                </p14:nvContentPartPr>
                <p14:xfrm>
                  <a:off x="9488872" y="6187739"/>
                  <a:ext cx="5400" cy="200160"/>
                </p14:xfrm>
              </p:contentPart>
            </mc:Choice>
            <mc:Fallback>
              <p:pic>
                <p:nvPicPr>
                  <p:cNvPr id="1210" name="Pennanteckning 1209">
                    <a:extLst>
                      <a:ext uri="{FF2B5EF4-FFF2-40B4-BE49-F238E27FC236}">
                        <a16:creationId xmlns:a16="http://schemas.microsoft.com/office/drawing/2014/main" id="{CBD1884D-1460-C2F2-7728-B14621116711}"/>
                      </a:ext>
                    </a:extLst>
                  </p:cNvPr>
                  <p:cNvPicPr/>
                  <p:nvPr/>
                </p:nvPicPr>
                <p:blipFill>
                  <a:blip r:embed="rId708"/>
                  <a:stretch>
                    <a:fillRect/>
                  </a:stretch>
                </p:blipFill>
                <p:spPr>
                  <a:xfrm>
                    <a:off x="9473752" y="6172619"/>
                    <a:ext cx="3600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9">
                <p14:nvContentPartPr>
                  <p14:cNvPr id="1211" name="Pennanteckning 1210">
                    <a:extLst>
                      <a:ext uri="{FF2B5EF4-FFF2-40B4-BE49-F238E27FC236}">
                        <a16:creationId xmlns:a16="http://schemas.microsoft.com/office/drawing/2014/main" id="{9766DEAF-498F-BCCF-D7EF-8A82E32D8379}"/>
                      </a:ext>
                    </a:extLst>
                  </p14:cNvPr>
                  <p14:cNvContentPartPr/>
                  <p14:nvPr/>
                </p14:nvContentPartPr>
                <p14:xfrm>
                  <a:off x="9530992" y="6192779"/>
                  <a:ext cx="76320" cy="38520"/>
                </p14:xfrm>
              </p:contentPart>
            </mc:Choice>
            <mc:Fallback>
              <p:pic>
                <p:nvPicPr>
                  <p:cNvPr id="1211" name="Pennanteckning 1210">
                    <a:extLst>
                      <a:ext uri="{FF2B5EF4-FFF2-40B4-BE49-F238E27FC236}">
                        <a16:creationId xmlns:a16="http://schemas.microsoft.com/office/drawing/2014/main" id="{9766DEAF-498F-BCCF-D7EF-8A82E32D8379}"/>
                      </a:ext>
                    </a:extLst>
                  </p:cNvPr>
                  <p:cNvPicPr/>
                  <p:nvPr/>
                </p:nvPicPr>
                <p:blipFill>
                  <a:blip r:embed="rId710"/>
                  <a:stretch>
                    <a:fillRect/>
                  </a:stretch>
                </p:blipFill>
                <p:spPr>
                  <a:xfrm>
                    <a:off x="9515872" y="6177299"/>
                    <a:ext cx="10692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1">
                <p14:nvContentPartPr>
                  <p14:cNvPr id="1212" name="Pennanteckning 1211">
                    <a:extLst>
                      <a:ext uri="{FF2B5EF4-FFF2-40B4-BE49-F238E27FC236}">
                        <a16:creationId xmlns:a16="http://schemas.microsoft.com/office/drawing/2014/main" id="{34A5CF6D-B57B-D5CB-16D8-DE8068911C1F}"/>
                      </a:ext>
                    </a:extLst>
                  </p14:cNvPr>
                  <p14:cNvContentPartPr/>
                  <p14:nvPr/>
                </p14:nvContentPartPr>
                <p14:xfrm>
                  <a:off x="9725392" y="6099179"/>
                  <a:ext cx="33480" cy="132840"/>
                </p14:xfrm>
              </p:contentPart>
            </mc:Choice>
            <mc:Fallback>
              <p:pic>
                <p:nvPicPr>
                  <p:cNvPr id="1212" name="Pennanteckning 1211">
                    <a:extLst>
                      <a:ext uri="{FF2B5EF4-FFF2-40B4-BE49-F238E27FC236}">
                        <a16:creationId xmlns:a16="http://schemas.microsoft.com/office/drawing/2014/main" id="{34A5CF6D-B57B-D5CB-16D8-DE8068911C1F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9710272" y="6084059"/>
                    <a:ext cx="6408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3">
                <p14:nvContentPartPr>
                  <p14:cNvPr id="1213" name="Pennanteckning 1212">
                    <a:extLst>
                      <a:ext uri="{FF2B5EF4-FFF2-40B4-BE49-F238E27FC236}">
                        <a16:creationId xmlns:a16="http://schemas.microsoft.com/office/drawing/2014/main" id="{3DEBA74E-6D1D-C9A5-1D8A-D7DE82A52494}"/>
                      </a:ext>
                    </a:extLst>
                  </p14:cNvPr>
                  <p14:cNvContentPartPr/>
                  <p14:nvPr/>
                </p14:nvContentPartPr>
                <p14:xfrm>
                  <a:off x="9794152" y="6190259"/>
                  <a:ext cx="15120" cy="32760"/>
                </p14:xfrm>
              </p:contentPart>
            </mc:Choice>
            <mc:Fallback>
              <p:pic>
                <p:nvPicPr>
                  <p:cNvPr id="1213" name="Pennanteckning 1212">
                    <a:extLst>
                      <a:ext uri="{FF2B5EF4-FFF2-40B4-BE49-F238E27FC236}">
                        <a16:creationId xmlns:a16="http://schemas.microsoft.com/office/drawing/2014/main" id="{3DEBA74E-6D1D-C9A5-1D8A-D7DE82A52494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9778672" y="6175139"/>
                    <a:ext cx="4572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5">
                <p14:nvContentPartPr>
                  <p14:cNvPr id="1214" name="Pennanteckning 1213">
                    <a:extLst>
                      <a:ext uri="{FF2B5EF4-FFF2-40B4-BE49-F238E27FC236}">
                        <a16:creationId xmlns:a16="http://schemas.microsoft.com/office/drawing/2014/main" id="{325F2405-919F-01FC-AAE4-B1F72CE16799}"/>
                      </a:ext>
                    </a:extLst>
                  </p14:cNvPr>
                  <p14:cNvContentPartPr/>
                  <p14:nvPr/>
                </p14:nvContentPartPr>
                <p14:xfrm>
                  <a:off x="9840232" y="6086939"/>
                  <a:ext cx="106920" cy="159120"/>
                </p14:xfrm>
              </p:contentPart>
            </mc:Choice>
            <mc:Fallback>
              <p:pic>
                <p:nvPicPr>
                  <p:cNvPr id="1214" name="Pennanteckning 1213">
                    <a:extLst>
                      <a:ext uri="{FF2B5EF4-FFF2-40B4-BE49-F238E27FC236}">
                        <a16:creationId xmlns:a16="http://schemas.microsoft.com/office/drawing/2014/main" id="{325F2405-919F-01FC-AAE4-B1F72CE16799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9825112" y="6071459"/>
                    <a:ext cx="13752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7">
                <p14:nvContentPartPr>
                  <p14:cNvPr id="1215" name="Pennanteckning 1214">
                    <a:extLst>
                      <a:ext uri="{FF2B5EF4-FFF2-40B4-BE49-F238E27FC236}">
                        <a16:creationId xmlns:a16="http://schemas.microsoft.com/office/drawing/2014/main" id="{58A3F0A8-C9A0-498F-05CC-3142FFC4A3C4}"/>
                      </a:ext>
                    </a:extLst>
                  </p14:cNvPr>
                  <p14:cNvContentPartPr/>
                  <p14:nvPr/>
                </p14:nvContentPartPr>
                <p14:xfrm>
                  <a:off x="9939592" y="6162899"/>
                  <a:ext cx="55080" cy="7920"/>
                </p14:xfrm>
              </p:contentPart>
            </mc:Choice>
            <mc:Fallback>
              <p:pic>
                <p:nvPicPr>
                  <p:cNvPr id="1215" name="Pennanteckning 1214">
                    <a:extLst>
                      <a:ext uri="{FF2B5EF4-FFF2-40B4-BE49-F238E27FC236}">
                        <a16:creationId xmlns:a16="http://schemas.microsoft.com/office/drawing/2014/main" id="{58A3F0A8-C9A0-498F-05CC-3142FFC4A3C4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9924472" y="6147779"/>
                    <a:ext cx="85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9">
                <p14:nvContentPartPr>
                  <p14:cNvPr id="1228" name="Pennanteckning 1227">
                    <a:extLst>
                      <a:ext uri="{FF2B5EF4-FFF2-40B4-BE49-F238E27FC236}">
                        <a16:creationId xmlns:a16="http://schemas.microsoft.com/office/drawing/2014/main" id="{078701D1-81B9-2C2A-DC47-6569AF7DF7AD}"/>
                      </a:ext>
                    </a:extLst>
                  </p14:cNvPr>
                  <p14:cNvContentPartPr/>
                  <p14:nvPr/>
                </p14:nvContentPartPr>
                <p14:xfrm>
                  <a:off x="8411392" y="6401939"/>
                  <a:ext cx="79560" cy="198720"/>
                </p14:xfrm>
              </p:contentPart>
            </mc:Choice>
            <mc:Fallback>
              <p:pic>
                <p:nvPicPr>
                  <p:cNvPr id="1228" name="Pennanteckning 1227">
                    <a:extLst>
                      <a:ext uri="{FF2B5EF4-FFF2-40B4-BE49-F238E27FC236}">
                        <a16:creationId xmlns:a16="http://schemas.microsoft.com/office/drawing/2014/main" id="{078701D1-81B9-2C2A-DC47-6569AF7DF7AD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8395912" y="6386819"/>
                    <a:ext cx="11016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1">
                <p14:nvContentPartPr>
                  <p14:cNvPr id="1229" name="Pennanteckning 1228">
                    <a:extLst>
                      <a:ext uri="{FF2B5EF4-FFF2-40B4-BE49-F238E27FC236}">
                        <a16:creationId xmlns:a16="http://schemas.microsoft.com/office/drawing/2014/main" id="{D4432AC1-26B1-62F8-E2CF-0908203729C5}"/>
                      </a:ext>
                    </a:extLst>
                  </p14:cNvPr>
                  <p14:cNvContentPartPr/>
                  <p14:nvPr/>
                </p14:nvContentPartPr>
                <p14:xfrm>
                  <a:off x="8539552" y="6427139"/>
                  <a:ext cx="507240" cy="205200"/>
                </p14:xfrm>
              </p:contentPart>
            </mc:Choice>
            <mc:Fallback>
              <p:pic>
                <p:nvPicPr>
                  <p:cNvPr id="1229" name="Pennanteckning 1228">
                    <a:extLst>
                      <a:ext uri="{FF2B5EF4-FFF2-40B4-BE49-F238E27FC236}">
                        <a16:creationId xmlns:a16="http://schemas.microsoft.com/office/drawing/2014/main" id="{D4432AC1-26B1-62F8-E2CF-0908203729C5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8524432" y="6411659"/>
                    <a:ext cx="53784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3">
                <p14:nvContentPartPr>
                  <p14:cNvPr id="1230" name="Pennanteckning 1229">
                    <a:extLst>
                      <a:ext uri="{FF2B5EF4-FFF2-40B4-BE49-F238E27FC236}">
                        <a16:creationId xmlns:a16="http://schemas.microsoft.com/office/drawing/2014/main" id="{3326ACE3-39FC-BF4A-755B-3509F0463B14}"/>
                      </a:ext>
                    </a:extLst>
                  </p14:cNvPr>
                  <p14:cNvContentPartPr/>
                  <p14:nvPr/>
                </p14:nvContentPartPr>
                <p14:xfrm>
                  <a:off x="9210232" y="6507779"/>
                  <a:ext cx="284040" cy="75600"/>
                </p14:xfrm>
              </p:contentPart>
            </mc:Choice>
            <mc:Fallback>
              <p:pic>
                <p:nvPicPr>
                  <p:cNvPr id="1230" name="Pennanteckning 1229">
                    <a:extLst>
                      <a:ext uri="{FF2B5EF4-FFF2-40B4-BE49-F238E27FC236}">
                        <a16:creationId xmlns:a16="http://schemas.microsoft.com/office/drawing/2014/main" id="{3326ACE3-39FC-BF4A-755B-3509F0463B14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9195112" y="6492659"/>
                    <a:ext cx="314640" cy="10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45" name="Grupp 1244">
              <a:extLst>
                <a:ext uri="{FF2B5EF4-FFF2-40B4-BE49-F238E27FC236}">
                  <a16:creationId xmlns:a16="http://schemas.microsoft.com/office/drawing/2014/main" id="{93FF4455-7130-2925-8CDF-3DDE6DE3CC50}"/>
                </a:ext>
              </a:extLst>
            </p:cNvPr>
            <p:cNvGrpSpPr/>
            <p:nvPr/>
          </p:nvGrpSpPr>
          <p:grpSpPr>
            <a:xfrm>
              <a:off x="9724512" y="5963639"/>
              <a:ext cx="1939680" cy="320400"/>
              <a:chOff x="9725392" y="6387899"/>
              <a:chExt cx="1939680" cy="320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5">
                <p14:nvContentPartPr>
                  <p14:cNvPr id="1233" name="Pennanteckning 1232">
                    <a:extLst>
                      <a:ext uri="{FF2B5EF4-FFF2-40B4-BE49-F238E27FC236}">
                        <a16:creationId xmlns:a16="http://schemas.microsoft.com/office/drawing/2014/main" id="{F1F3AF2E-9081-4465-1991-C1FD23EE352B}"/>
                      </a:ext>
                    </a:extLst>
                  </p14:cNvPr>
                  <p14:cNvContentPartPr/>
                  <p14:nvPr/>
                </p14:nvContentPartPr>
                <p14:xfrm>
                  <a:off x="9725392" y="6525059"/>
                  <a:ext cx="96120" cy="82080"/>
                </p14:xfrm>
              </p:contentPart>
            </mc:Choice>
            <mc:Fallback>
              <p:pic>
                <p:nvPicPr>
                  <p:cNvPr id="1233" name="Pennanteckning 1232">
                    <a:extLst>
                      <a:ext uri="{FF2B5EF4-FFF2-40B4-BE49-F238E27FC236}">
                        <a16:creationId xmlns:a16="http://schemas.microsoft.com/office/drawing/2014/main" id="{F1F3AF2E-9081-4465-1991-C1FD23EE352B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9710272" y="6509939"/>
                    <a:ext cx="12672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7">
                <p14:nvContentPartPr>
                  <p14:cNvPr id="1234" name="Pennanteckning 1233">
                    <a:extLst>
                      <a:ext uri="{FF2B5EF4-FFF2-40B4-BE49-F238E27FC236}">
                        <a16:creationId xmlns:a16="http://schemas.microsoft.com/office/drawing/2014/main" id="{D3B09818-4458-DDC4-C1EF-687A50182812}"/>
                      </a:ext>
                    </a:extLst>
                  </p14:cNvPr>
                  <p14:cNvContentPartPr/>
                  <p14:nvPr/>
                </p14:nvContentPartPr>
                <p14:xfrm>
                  <a:off x="9842752" y="6558899"/>
                  <a:ext cx="265680" cy="64080"/>
                </p14:xfrm>
              </p:contentPart>
            </mc:Choice>
            <mc:Fallback>
              <p:pic>
                <p:nvPicPr>
                  <p:cNvPr id="1234" name="Pennanteckning 1233">
                    <a:extLst>
                      <a:ext uri="{FF2B5EF4-FFF2-40B4-BE49-F238E27FC236}">
                        <a16:creationId xmlns:a16="http://schemas.microsoft.com/office/drawing/2014/main" id="{D3B09818-4458-DDC4-C1EF-687A50182812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9827632" y="6543779"/>
                    <a:ext cx="29628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9">
                <p14:nvContentPartPr>
                  <p14:cNvPr id="1235" name="Pennanteckning 1234">
                    <a:extLst>
                      <a:ext uri="{FF2B5EF4-FFF2-40B4-BE49-F238E27FC236}">
                        <a16:creationId xmlns:a16="http://schemas.microsoft.com/office/drawing/2014/main" id="{EF80C2FD-3F60-3834-2DD9-998891F841BB}"/>
                      </a:ext>
                    </a:extLst>
                  </p14:cNvPr>
                  <p14:cNvContentPartPr/>
                  <p14:nvPr/>
                </p14:nvContentPartPr>
                <p14:xfrm>
                  <a:off x="10127512" y="6453059"/>
                  <a:ext cx="141840" cy="156600"/>
                </p14:xfrm>
              </p:contentPart>
            </mc:Choice>
            <mc:Fallback>
              <p:pic>
                <p:nvPicPr>
                  <p:cNvPr id="1235" name="Pennanteckning 1234">
                    <a:extLst>
                      <a:ext uri="{FF2B5EF4-FFF2-40B4-BE49-F238E27FC236}">
                        <a16:creationId xmlns:a16="http://schemas.microsoft.com/office/drawing/2014/main" id="{EF80C2FD-3F60-3834-2DD9-998891F841BB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10112032" y="6437939"/>
                    <a:ext cx="17208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1">
                <p14:nvContentPartPr>
                  <p14:cNvPr id="1236" name="Pennanteckning 1235">
                    <a:extLst>
                      <a:ext uri="{FF2B5EF4-FFF2-40B4-BE49-F238E27FC236}">
                        <a16:creationId xmlns:a16="http://schemas.microsoft.com/office/drawing/2014/main" id="{A35917BB-BBE6-4708-77C4-7D73C02EAECF}"/>
                      </a:ext>
                    </a:extLst>
                  </p14:cNvPr>
                  <p14:cNvContentPartPr/>
                  <p14:nvPr/>
                </p14:nvContentPartPr>
                <p14:xfrm>
                  <a:off x="10250632" y="6554219"/>
                  <a:ext cx="220320" cy="65520"/>
                </p14:xfrm>
              </p:contentPart>
            </mc:Choice>
            <mc:Fallback>
              <p:pic>
                <p:nvPicPr>
                  <p:cNvPr id="1236" name="Pennanteckning 1235">
                    <a:extLst>
                      <a:ext uri="{FF2B5EF4-FFF2-40B4-BE49-F238E27FC236}">
                        <a16:creationId xmlns:a16="http://schemas.microsoft.com/office/drawing/2014/main" id="{A35917BB-BBE6-4708-77C4-7D73C02EAECF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10235152" y="6538739"/>
                    <a:ext cx="25092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3">
                <p14:nvContentPartPr>
                  <p14:cNvPr id="1237" name="Pennanteckning 1236">
                    <a:extLst>
                      <a:ext uri="{FF2B5EF4-FFF2-40B4-BE49-F238E27FC236}">
                        <a16:creationId xmlns:a16="http://schemas.microsoft.com/office/drawing/2014/main" id="{AC852879-8B8F-F25A-A60A-97B5C9621886}"/>
                      </a:ext>
                    </a:extLst>
                  </p14:cNvPr>
                  <p14:cNvContentPartPr/>
                  <p14:nvPr/>
                </p14:nvContentPartPr>
                <p14:xfrm>
                  <a:off x="10660672" y="6507059"/>
                  <a:ext cx="59040" cy="72360"/>
                </p14:xfrm>
              </p:contentPart>
            </mc:Choice>
            <mc:Fallback>
              <p:pic>
                <p:nvPicPr>
                  <p:cNvPr id="1237" name="Pennanteckning 1236">
                    <a:extLst>
                      <a:ext uri="{FF2B5EF4-FFF2-40B4-BE49-F238E27FC236}">
                        <a16:creationId xmlns:a16="http://schemas.microsoft.com/office/drawing/2014/main" id="{AC852879-8B8F-F25A-A60A-97B5C9621886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10645552" y="6491579"/>
                    <a:ext cx="8964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5">
                <p14:nvContentPartPr>
                  <p14:cNvPr id="1238" name="Pennanteckning 1237">
                    <a:extLst>
                      <a:ext uri="{FF2B5EF4-FFF2-40B4-BE49-F238E27FC236}">
                        <a16:creationId xmlns:a16="http://schemas.microsoft.com/office/drawing/2014/main" id="{187EDCC7-49A5-B159-11DB-6F00A7ED908E}"/>
                      </a:ext>
                    </a:extLst>
                  </p14:cNvPr>
                  <p14:cNvContentPartPr/>
                  <p14:nvPr/>
                </p14:nvContentPartPr>
                <p14:xfrm>
                  <a:off x="10780552" y="6454859"/>
                  <a:ext cx="100440" cy="113760"/>
                </p14:xfrm>
              </p:contentPart>
            </mc:Choice>
            <mc:Fallback>
              <p:pic>
                <p:nvPicPr>
                  <p:cNvPr id="1238" name="Pennanteckning 1237">
                    <a:extLst>
                      <a:ext uri="{FF2B5EF4-FFF2-40B4-BE49-F238E27FC236}">
                        <a16:creationId xmlns:a16="http://schemas.microsoft.com/office/drawing/2014/main" id="{187EDCC7-49A5-B159-11DB-6F00A7ED908E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10765432" y="6439739"/>
                    <a:ext cx="13104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7">
                <p14:nvContentPartPr>
                  <p14:cNvPr id="1239" name="Pennanteckning 1238">
                    <a:extLst>
                      <a:ext uri="{FF2B5EF4-FFF2-40B4-BE49-F238E27FC236}">
                        <a16:creationId xmlns:a16="http://schemas.microsoft.com/office/drawing/2014/main" id="{0186FDEE-1F2B-F951-8754-45ECB21F9A9E}"/>
                      </a:ext>
                    </a:extLst>
                  </p14:cNvPr>
                  <p14:cNvContentPartPr/>
                  <p14:nvPr/>
                </p14:nvContentPartPr>
                <p14:xfrm>
                  <a:off x="10913752" y="6535139"/>
                  <a:ext cx="44280" cy="30240"/>
                </p14:xfrm>
              </p:contentPart>
            </mc:Choice>
            <mc:Fallback>
              <p:pic>
                <p:nvPicPr>
                  <p:cNvPr id="1239" name="Pennanteckning 1238">
                    <a:extLst>
                      <a:ext uri="{FF2B5EF4-FFF2-40B4-BE49-F238E27FC236}">
                        <a16:creationId xmlns:a16="http://schemas.microsoft.com/office/drawing/2014/main" id="{0186FDEE-1F2B-F951-8754-45ECB21F9A9E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10898632" y="6519659"/>
                    <a:ext cx="7452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9">
                <p14:nvContentPartPr>
                  <p14:cNvPr id="1240" name="Pennanteckning 1239">
                    <a:extLst>
                      <a:ext uri="{FF2B5EF4-FFF2-40B4-BE49-F238E27FC236}">
                        <a16:creationId xmlns:a16="http://schemas.microsoft.com/office/drawing/2014/main" id="{592777E6-F1EA-C50E-36C0-0E0932D0B2BC}"/>
                      </a:ext>
                    </a:extLst>
                  </p14:cNvPr>
                  <p14:cNvContentPartPr/>
                  <p14:nvPr/>
                </p14:nvContentPartPr>
                <p14:xfrm>
                  <a:off x="10983952" y="6535139"/>
                  <a:ext cx="14400" cy="39960"/>
                </p14:xfrm>
              </p:contentPart>
            </mc:Choice>
            <mc:Fallback>
              <p:pic>
                <p:nvPicPr>
                  <p:cNvPr id="1240" name="Pennanteckning 1239">
                    <a:extLst>
                      <a:ext uri="{FF2B5EF4-FFF2-40B4-BE49-F238E27FC236}">
                        <a16:creationId xmlns:a16="http://schemas.microsoft.com/office/drawing/2014/main" id="{592777E6-F1EA-C50E-36C0-0E0932D0B2BC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10968832" y="6519659"/>
                    <a:ext cx="4500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1">
                <p14:nvContentPartPr>
                  <p14:cNvPr id="1241" name="Pennanteckning 1240">
                    <a:extLst>
                      <a:ext uri="{FF2B5EF4-FFF2-40B4-BE49-F238E27FC236}">
                        <a16:creationId xmlns:a16="http://schemas.microsoft.com/office/drawing/2014/main" id="{0636EE7D-D020-F981-E9DF-39E4361444A4}"/>
                      </a:ext>
                    </a:extLst>
                  </p14:cNvPr>
                  <p14:cNvContentPartPr/>
                  <p14:nvPr/>
                </p14:nvContentPartPr>
                <p14:xfrm>
                  <a:off x="10992232" y="6472859"/>
                  <a:ext cx="102960" cy="106200"/>
                </p14:xfrm>
              </p:contentPart>
            </mc:Choice>
            <mc:Fallback>
              <p:pic>
                <p:nvPicPr>
                  <p:cNvPr id="1241" name="Pennanteckning 1240">
                    <a:extLst>
                      <a:ext uri="{FF2B5EF4-FFF2-40B4-BE49-F238E27FC236}">
                        <a16:creationId xmlns:a16="http://schemas.microsoft.com/office/drawing/2014/main" id="{0636EE7D-D020-F981-E9DF-39E4361444A4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10977112" y="6457739"/>
                    <a:ext cx="133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3">
                <p14:nvContentPartPr>
                  <p14:cNvPr id="1242" name="Pennanteckning 1241">
                    <a:extLst>
                      <a:ext uri="{FF2B5EF4-FFF2-40B4-BE49-F238E27FC236}">
                        <a16:creationId xmlns:a16="http://schemas.microsoft.com/office/drawing/2014/main" id="{33A35CF4-B674-C613-2B32-FE2D9A559127}"/>
                      </a:ext>
                    </a:extLst>
                  </p14:cNvPr>
                  <p14:cNvContentPartPr/>
                  <p14:nvPr/>
                </p14:nvContentPartPr>
                <p14:xfrm>
                  <a:off x="11147752" y="6518579"/>
                  <a:ext cx="82080" cy="100440"/>
                </p14:xfrm>
              </p:contentPart>
            </mc:Choice>
            <mc:Fallback>
              <p:pic>
                <p:nvPicPr>
                  <p:cNvPr id="1242" name="Pennanteckning 1241">
                    <a:extLst>
                      <a:ext uri="{FF2B5EF4-FFF2-40B4-BE49-F238E27FC236}">
                        <a16:creationId xmlns:a16="http://schemas.microsoft.com/office/drawing/2014/main" id="{33A35CF4-B674-C613-2B32-FE2D9A559127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11132632" y="6503459"/>
                    <a:ext cx="11268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5">
                <p14:nvContentPartPr>
                  <p14:cNvPr id="1243" name="Pennanteckning 1242">
                    <a:extLst>
                      <a:ext uri="{FF2B5EF4-FFF2-40B4-BE49-F238E27FC236}">
                        <a16:creationId xmlns:a16="http://schemas.microsoft.com/office/drawing/2014/main" id="{8A1FC7E0-A240-9512-5CDF-DE0DEF6A02E5}"/>
                      </a:ext>
                    </a:extLst>
                  </p14:cNvPr>
                  <p14:cNvContentPartPr/>
                  <p14:nvPr/>
                </p14:nvContentPartPr>
                <p14:xfrm>
                  <a:off x="11397592" y="6511019"/>
                  <a:ext cx="95400" cy="73080"/>
                </p14:xfrm>
              </p:contentPart>
            </mc:Choice>
            <mc:Fallback>
              <p:pic>
                <p:nvPicPr>
                  <p:cNvPr id="1243" name="Pennanteckning 1242">
                    <a:extLst>
                      <a:ext uri="{FF2B5EF4-FFF2-40B4-BE49-F238E27FC236}">
                        <a16:creationId xmlns:a16="http://schemas.microsoft.com/office/drawing/2014/main" id="{8A1FC7E0-A240-9512-5CDF-DE0DEF6A02E5}"/>
                      </a:ext>
                    </a:extLst>
                  </p:cNvPr>
                  <p:cNvPicPr/>
                  <p:nvPr/>
                </p:nvPicPr>
                <p:blipFill>
                  <a:blip r:embed="rId746"/>
                  <a:stretch>
                    <a:fillRect/>
                  </a:stretch>
                </p:blipFill>
                <p:spPr>
                  <a:xfrm>
                    <a:off x="11382472" y="6495899"/>
                    <a:ext cx="126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7">
                <p14:nvContentPartPr>
                  <p14:cNvPr id="1244" name="Pennanteckning 1243">
                    <a:extLst>
                      <a:ext uri="{FF2B5EF4-FFF2-40B4-BE49-F238E27FC236}">
                        <a16:creationId xmlns:a16="http://schemas.microsoft.com/office/drawing/2014/main" id="{B01E8125-6A2F-C04D-E40C-21A2E706A369}"/>
                      </a:ext>
                    </a:extLst>
                  </p14:cNvPr>
                  <p14:cNvContentPartPr/>
                  <p14:nvPr/>
                </p14:nvContentPartPr>
                <p14:xfrm>
                  <a:off x="11506672" y="6387899"/>
                  <a:ext cx="158400" cy="320400"/>
                </p14:xfrm>
              </p:contentPart>
            </mc:Choice>
            <mc:Fallback>
              <p:pic>
                <p:nvPicPr>
                  <p:cNvPr id="1244" name="Pennanteckning 1243">
                    <a:extLst>
                      <a:ext uri="{FF2B5EF4-FFF2-40B4-BE49-F238E27FC236}">
                        <a16:creationId xmlns:a16="http://schemas.microsoft.com/office/drawing/2014/main" id="{B01E8125-6A2F-C04D-E40C-21A2E706A369}"/>
                      </a:ext>
                    </a:extLst>
                  </p:cNvPr>
                  <p:cNvPicPr/>
                  <p:nvPr/>
                </p:nvPicPr>
                <p:blipFill>
                  <a:blip r:embed="rId748"/>
                  <a:stretch>
                    <a:fillRect/>
                  </a:stretch>
                </p:blipFill>
                <p:spPr>
                  <a:xfrm>
                    <a:off x="11491552" y="6372779"/>
                    <a:ext cx="188640" cy="351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54" name="Grupp 1253">
              <a:extLst>
                <a:ext uri="{FF2B5EF4-FFF2-40B4-BE49-F238E27FC236}">
                  <a16:creationId xmlns:a16="http://schemas.microsoft.com/office/drawing/2014/main" id="{93DBC631-FC73-EC5E-B3CF-C2658F03501F}"/>
                </a:ext>
              </a:extLst>
            </p:cNvPr>
            <p:cNvGrpSpPr/>
            <p:nvPr/>
          </p:nvGrpSpPr>
          <p:grpSpPr>
            <a:xfrm>
              <a:off x="8363512" y="6300059"/>
              <a:ext cx="1290240" cy="325800"/>
              <a:chOff x="8363512" y="6300059"/>
              <a:chExt cx="1290240" cy="325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49">
                <p14:nvContentPartPr>
                  <p14:cNvPr id="1246" name="Pennanteckning 1245">
                    <a:extLst>
                      <a:ext uri="{FF2B5EF4-FFF2-40B4-BE49-F238E27FC236}">
                        <a16:creationId xmlns:a16="http://schemas.microsoft.com/office/drawing/2014/main" id="{ADCB934A-F567-A06F-C09A-E04E26F9BA8D}"/>
                      </a:ext>
                    </a:extLst>
                  </p14:cNvPr>
                  <p14:cNvContentPartPr/>
                  <p14:nvPr/>
                </p14:nvContentPartPr>
                <p14:xfrm>
                  <a:off x="8381512" y="6423539"/>
                  <a:ext cx="36000" cy="202320"/>
                </p14:xfrm>
              </p:contentPart>
            </mc:Choice>
            <mc:Fallback>
              <p:pic>
                <p:nvPicPr>
                  <p:cNvPr id="1246" name="Pennanteckning 1245">
                    <a:extLst>
                      <a:ext uri="{FF2B5EF4-FFF2-40B4-BE49-F238E27FC236}">
                        <a16:creationId xmlns:a16="http://schemas.microsoft.com/office/drawing/2014/main" id="{ADCB934A-F567-A06F-C09A-E04E26F9BA8D}"/>
                      </a:ext>
                    </a:extLst>
                  </p:cNvPr>
                  <p:cNvPicPr/>
                  <p:nvPr/>
                </p:nvPicPr>
                <p:blipFill>
                  <a:blip r:embed="rId750"/>
                  <a:stretch>
                    <a:fillRect/>
                  </a:stretch>
                </p:blipFill>
                <p:spPr>
                  <a:xfrm>
                    <a:off x="8366392" y="6408059"/>
                    <a:ext cx="662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1">
                <p14:nvContentPartPr>
                  <p14:cNvPr id="1247" name="Pennanteckning 1246">
                    <a:extLst>
                      <a:ext uri="{FF2B5EF4-FFF2-40B4-BE49-F238E27FC236}">
                        <a16:creationId xmlns:a16="http://schemas.microsoft.com/office/drawing/2014/main" id="{68EC3DBB-8A6B-275C-0708-7C940947971A}"/>
                      </a:ext>
                    </a:extLst>
                  </p14:cNvPr>
                  <p14:cNvContentPartPr/>
                  <p14:nvPr/>
                </p14:nvContentPartPr>
                <p14:xfrm>
                  <a:off x="8363512" y="6368099"/>
                  <a:ext cx="108720" cy="92880"/>
                </p14:xfrm>
              </p:contentPart>
            </mc:Choice>
            <mc:Fallback>
              <p:pic>
                <p:nvPicPr>
                  <p:cNvPr id="1247" name="Pennanteckning 1246">
                    <a:extLst>
                      <a:ext uri="{FF2B5EF4-FFF2-40B4-BE49-F238E27FC236}">
                        <a16:creationId xmlns:a16="http://schemas.microsoft.com/office/drawing/2014/main" id="{68EC3DBB-8A6B-275C-0708-7C940947971A}"/>
                      </a:ext>
                    </a:extLst>
                  </p:cNvPr>
                  <p:cNvPicPr/>
                  <p:nvPr/>
                </p:nvPicPr>
                <p:blipFill>
                  <a:blip r:embed="rId752"/>
                  <a:stretch>
                    <a:fillRect/>
                  </a:stretch>
                </p:blipFill>
                <p:spPr>
                  <a:xfrm>
                    <a:off x="8348032" y="6352979"/>
                    <a:ext cx="13932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3">
                <p14:nvContentPartPr>
                  <p14:cNvPr id="1248" name="Pennanteckning 1247">
                    <a:extLst>
                      <a:ext uri="{FF2B5EF4-FFF2-40B4-BE49-F238E27FC236}">
                        <a16:creationId xmlns:a16="http://schemas.microsoft.com/office/drawing/2014/main" id="{BCE70CC0-90E2-133C-3A23-59229D49CDEF}"/>
                      </a:ext>
                    </a:extLst>
                  </p14:cNvPr>
                  <p14:cNvContentPartPr/>
                  <p14:nvPr/>
                </p14:nvContentPartPr>
                <p14:xfrm>
                  <a:off x="8537032" y="6347219"/>
                  <a:ext cx="416520" cy="177480"/>
                </p14:xfrm>
              </p:contentPart>
            </mc:Choice>
            <mc:Fallback>
              <p:pic>
                <p:nvPicPr>
                  <p:cNvPr id="1248" name="Pennanteckning 1247">
                    <a:extLst>
                      <a:ext uri="{FF2B5EF4-FFF2-40B4-BE49-F238E27FC236}">
                        <a16:creationId xmlns:a16="http://schemas.microsoft.com/office/drawing/2014/main" id="{BCE70CC0-90E2-133C-3A23-59229D49CDEF}"/>
                      </a:ext>
                    </a:extLst>
                  </p:cNvPr>
                  <p:cNvPicPr/>
                  <p:nvPr/>
                </p:nvPicPr>
                <p:blipFill>
                  <a:blip r:embed="rId754"/>
                  <a:stretch>
                    <a:fillRect/>
                  </a:stretch>
                </p:blipFill>
                <p:spPr>
                  <a:xfrm>
                    <a:off x="8521912" y="6332099"/>
                    <a:ext cx="4467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5">
                <p14:nvContentPartPr>
                  <p14:cNvPr id="1249" name="Pennanteckning 1248">
                    <a:extLst>
                      <a:ext uri="{FF2B5EF4-FFF2-40B4-BE49-F238E27FC236}">
                        <a16:creationId xmlns:a16="http://schemas.microsoft.com/office/drawing/2014/main" id="{38FEC131-02A9-8820-74D7-7E7508B77F3D}"/>
                      </a:ext>
                    </a:extLst>
                  </p14:cNvPr>
                  <p14:cNvContentPartPr/>
                  <p14:nvPr/>
                </p14:nvContentPartPr>
                <p14:xfrm>
                  <a:off x="8985952" y="6448379"/>
                  <a:ext cx="8640" cy="73080"/>
                </p14:xfrm>
              </p:contentPart>
            </mc:Choice>
            <mc:Fallback>
              <p:pic>
                <p:nvPicPr>
                  <p:cNvPr id="1249" name="Pennanteckning 1248">
                    <a:extLst>
                      <a:ext uri="{FF2B5EF4-FFF2-40B4-BE49-F238E27FC236}">
                        <a16:creationId xmlns:a16="http://schemas.microsoft.com/office/drawing/2014/main" id="{38FEC131-02A9-8820-74D7-7E7508B77F3D}"/>
                      </a:ext>
                    </a:extLst>
                  </p:cNvPr>
                  <p:cNvPicPr/>
                  <p:nvPr/>
                </p:nvPicPr>
                <p:blipFill>
                  <a:blip r:embed="rId756"/>
                  <a:stretch>
                    <a:fillRect/>
                  </a:stretch>
                </p:blipFill>
                <p:spPr>
                  <a:xfrm>
                    <a:off x="8970832" y="6432899"/>
                    <a:ext cx="3924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7">
                <p14:nvContentPartPr>
                  <p14:cNvPr id="1250" name="Pennanteckning 1249">
                    <a:extLst>
                      <a:ext uri="{FF2B5EF4-FFF2-40B4-BE49-F238E27FC236}">
                        <a16:creationId xmlns:a16="http://schemas.microsoft.com/office/drawing/2014/main" id="{2B81A138-4913-D8A7-821D-ECDD05CEA3BA}"/>
                      </a:ext>
                    </a:extLst>
                  </p14:cNvPr>
                  <p14:cNvContentPartPr/>
                  <p14:nvPr/>
                </p14:nvContentPartPr>
                <p14:xfrm>
                  <a:off x="9025552" y="6402659"/>
                  <a:ext cx="10440" cy="36720"/>
                </p14:xfrm>
              </p:contentPart>
            </mc:Choice>
            <mc:Fallback>
              <p:pic>
                <p:nvPicPr>
                  <p:cNvPr id="1250" name="Pennanteckning 1249">
                    <a:extLst>
                      <a:ext uri="{FF2B5EF4-FFF2-40B4-BE49-F238E27FC236}">
                        <a16:creationId xmlns:a16="http://schemas.microsoft.com/office/drawing/2014/main" id="{2B81A138-4913-D8A7-821D-ECDD05CEA3BA}"/>
                      </a:ext>
                    </a:extLst>
                  </p:cNvPr>
                  <p:cNvPicPr/>
                  <p:nvPr/>
                </p:nvPicPr>
                <p:blipFill>
                  <a:blip r:embed="rId758"/>
                  <a:stretch>
                    <a:fillRect/>
                  </a:stretch>
                </p:blipFill>
                <p:spPr>
                  <a:xfrm>
                    <a:off x="9010432" y="6387539"/>
                    <a:ext cx="410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9">
                <p14:nvContentPartPr>
                  <p14:cNvPr id="1251" name="Pennanteckning 1250">
                    <a:extLst>
                      <a:ext uri="{FF2B5EF4-FFF2-40B4-BE49-F238E27FC236}">
                        <a16:creationId xmlns:a16="http://schemas.microsoft.com/office/drawing/2014/main" id="{567CBFB4-4473-713F-D9A6-DBA83C726B94}"/>
                      </a:ext>
                    </a:extLst>
                  </p14:cNvPr>
                  <p14:cNvContentPartPr/>
                  <p14:nvPr/>
                </p14:nvContentPartPr>
                <p14:xfrm>
                  <a:off x="9070552" y="6425699"/>
                  <a:ext cx="59760" cy="105480"/>
                </p14:xfrm>
              </p:contentPart>
            </mc:Choice>
            <mc:Fallback>
              <p:pic>
                <p:nvPicPr>
                  <p:cNvPr id="1251" name="Pennanteckning 1250">
                    <a:extLst>
                      <a:ext uri="{FF2B5EF4-FFF2-40B4-BE49-F238E27FC236}">
                        <a16:creationId xmlns:a16="http://schemas.microsoft.com/office/drawing/2014/main" id="{567CBFB4-4473-713F-D9A6-DBA83C726B94}"/>
                      </a:ext>
                    </a:extLst>
                  </p:cNvPr>
                  <p:cNvPicPr/>
                  <p:nvPr/>
                </p:nvPicPr>
                <p:blipFill>
                  <a:blip r:embed="rId760"/>
                  <a:stretch>
                    <a:fillRect/>
                  </a:stretch>
                </p:blipFill>
                <p:spPr>
                  <a:xfrm>
                    <a:off x="9055072" y="6410579"/>
                    <a:ext cx="903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1">
                <p14:nvContentPartPr>
                  <p14:cNvPr id="1252" name="Pennanteckning 1251">
                    <a:extLst>
                      <a:ext uri="{FF2B5EF4-FFF2-40B4-BE49-F238E27FC236}">
                        <a16:creationId xmlns:a16="http://schemas.microsoft.com/office/drawing/2014/main" id="{124F2476-D4B8-7317-4209-B1AFFCDF9781}"/>
                      </a:ext>
                    </a:extLst>
                  </p14:cNvPr>
                  <p14:cNvContentPartPr/>
                  <p14:nvPr/>
                </p14:nvContentPartPr>
                <p14:xfrm>
                  <a:off x="9202672" y="6300059"/>
                  <a:ext cx="73080" cy="241920"/>
                </p14:xfrm>
              </p:contentPart>
            </mc:Choice>
            <mc:Fallback>
              <p:pic>
                <p:nvPicPr>
                  <p:cNvPr id="1252" name="Pennanteckning 1251">
                    <a:extLst>
                      <a:ext uri="{FF2B5EF4-FFF2-40B4-BE49-F238E27FC236}">
                        <a16:creationId xmlns:a16="http://schemas.microsoft.com/office/drawing/2014/main" id="{124F2476-D4B8-7317-4209-B1AFFCDF9781}"/>
                      </a:ext>
                    </a:extLst>
                  </p:cNvPr>
                  <p:cNvPicPr/>
                  <p:nvPr/>
                </p:nvPicPr>
                <p:blipFill>
                  <a:blip r:embed="rId762"/>
                  <a:stretch>
                    <a:fillRect/>
                  </a:stretch>
                </p:blipFill>
                <p:spPr>
                  <a:xfrm>
                    <a:off x="9187552" y="6284939"/>
                    <a:ext cx="10368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3">
                <p14:nvContentPartPr>
                  <p14:cNvPr id="1253" name="Pennanteckning 1252">
                    <a:extLst>
                      <a:ext uri="{FF2B5EF4-FFF2-40B4-BE49-F238E27FC236}">
                        <a16:creationId xmlns:a16="http://schemas.microsoft.com/office/drawing/2014/main" id="{E10BBFA9-00C9-8332-9B68-D31B68B0FED6}"/>
                      </a:ext>
                    </a:extLst>
                  </p14:cNvPr>
                  <p14:cNvContentPartPr/>
                  <p14:nvPr/>
                </p14:nvContentPartPr>
                <p14:xfrm>
                  <a:off x="9215992" y="6388619"/>
                  <a:ext cx="437760" cy="109440"/>
                </p14:xfrm>
              </p:contentPart>
            </mc:Choice>
            <mc:Fallback>
              <p:pic>
                <p:nvPicPr>
                  <p:cNvPr id="1253" name="Pennanteckning 1252">
                    <a:extLst>
                      <a:ext uri="{FF2B5EF4-FFF2-40B4-BE49-F238E27FC236}">
                        <a16:creationId xmlns:a16="http://schemas.microsoft.com/office/drawing/2014/main" id="{E10BBFA9-00C9-8332-9B68-D31B68B0FED6}"/>
                      </a:ext>
                    </a:extLst>
                  </p:cNvPr>
                  <p:cNvPicPr/>
                  <p:nvPr/>
                </p:nvPicPr>
                <p:blipFill>
                  <a:blip r:embed="rId764"/>
                  <a:stretch>
                    <a:fillRect/>
                  </a:stretch>
                </p:blipFill>
                <p:spPr>
                  <a:xfrm>
                    <a:off x="9200872" y="6373499"/>
                    <a:ext cx="468360" cy="140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97" name="Grupp 1296">
            <a:extLst>
              <a:ext uri="{FF2B5EF4-FFF2-40B4-BE49-F238E27FC236}">
                <a16:creationId xmlns:a16="http://schemas.microsoft.com/office/drawing/2014/main" id="{BDF13368-3B0A-9FC1-5449-1AF53181B55A}"/>
              </a:ext>
            </a:extLst>
          </p:cNvPr>
          <p:cNvGrpSpPr/>
          <p:nvPr/>
        </p:nvGrpSpPr>
        <p:grpSpPr>
          <a:xfrm>
            <a:off x="4310272" y="6152459"/>
            <a:ext cx="3792240" cy="496080"/>
            <a:chOff x="4310272" y="6152459"/>
            <a:chExt cx="3792240" cy="496080"/>
          </a:xfrm>
        </p:grpSpPr>
        <p:grpSp>
          <p:nvGrpSpPr>
            <p:cNvPr id="1274" name="Grupp 1273">
              <a:extLst>
                <a:ext uri="{FF2B5EF4-FFF2-40B4-BE49-F238E27FC236}">
                  <a16:creationId xmlns:a16="http://schemas.microsoft.com/office/drawing/2014/main" id="{1E274601-16C7-F17F-CA2A-C194948868DD}"/>
                </a:ext>
              </a:extLst>
            </p:cNvPr>
            <p:cNvGrpSpPr/>
            <p:nvPr/>
          </p:nvGrpSpPr>
          <p:grpSpPr>
            <a:xfrm>
              <a:off x="4310272" y="6190979"/>
              <a:ext cx="1276560" cy="457560"/>
              <a:chOff x="4310272" y="6190979"/>
              <a:chExt cx="1276560" cy="457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65">
                <p14:nvContentPartPr>
                  <p14:cNvPr id="1257" name="Pennanteckning 1256">
                    <a:extLst>
                      <a:ext uri="{FF2B5EF4-FFF2-40B4-BE49-F238E27FC236}">
                        <a16:creationId xmlns:a16="http://schemas.microsoft.com/office/drawing/2014/main" id="{EFA56EE9-4E59-EED4-13E3-BC7C8F299F6C}"/>
                      </a:ext>
                    </a:extLst>
                  </p14:cNvPr>
                  <p14:cNvContentPartPr/>
                  <p14:nvPr/>
                </p14:nvContentPartPr>
                <p14:xfrm>
                  <a:off x="4310272" y="6296819"/>
                  <a:ext cx="32760" cy="64800"/>
                </p14:xfrm>
              </p:contentPart>
            </mc:Choice>
            <mc:Fallback>
              <p:pic>
                <p:nvPicPr>
                  <p:cNvPr id="1257" name="Pennanteckning 1256">
                    <a:extLst>
                      <a:ext uri="{FF2B5EF4-FFF2-40B4-BE49-F238E27FC236}">
                        <a16:creationId xmlns:a16="http://schemas.microsoft.com/office/drawing/2014/main" id="{EFA56EE9-4E59-EED4-13E3-BC7C8F299F6C}"/>
                      </a:ext>
                    </a:extLst>
                  </p:cNvPr>
                  <p:cNvPicPr/>
                  <p:nvPr/>
                </p:nvPicPr>
                <p:blipFill>
                  <a:blip r:embed="rId766"/>
                  <a:stretch>
                    <a:fillRect/>
                  </a:stretch>
                </p:blipFill>
                <p:spPr>
                  <a:xfrm>
                    <a:off x="4295152" y="6281699"/>
                    <a:ext cx="6300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7">
                <p14:nvContentPartPr>
                  <p14:cNvPr id="1258" name="Pennanteckning 1257">
                    <a:extLst>
                      <a:ext uri="{FF2B5EF4-FFF2-40B4-BE49-F238E27FC236}">
                        <a16:creationId xmlns:a16="http://schemas.microsoft.com/office/drawing/2014/main" id="{EB766978-F839-58A1-E758-F2DA8CA6D596}"/>
                      </a:ext>
                    </a:extLst>
                  </p14:cNvPr>
                  <p14:cNvContentPartPr/>
                  <p14:nvPr/>
                </p14:nvContentPartPr>
                <p14:xfrm>
                  <a:off x="4470832" y="6283499"/>
                  <a:ext cx="192960" cy="80640"/>
                </p14:xfrm>
              </p:contentPart>
            </mc:Choice>
            <mc:Fallback>
              <p:pic>
                <p:nvPicPr>
                  <p:cNvPr id="1258" name="Pennanteckning 1257">
                    <a:extLst>
                      <a:ext uri="{FF2B5EF4-FFF2-40B4-BE49-F238E27FC236}">
                        <a16:creationId xmlns:a16="http://schemas.microsoft.com/office/drawing/2014/main" id="{EB766978-F839-58A1-E758-F2DA8CA6D596}"/>
                      </a:ext>
                    </a:extLst>
                  </p:cNvPr>
                  <p:cNvPicPr/>
                  <p:nvPr/>
                </p:nvPicPr>
                <p:blipFill>
                  <a:blip r:embed="rId768"/>
                  <a:stretch>
                    <a:fillRect/>
                  </a:stretch>
                </p:blipFill>
                <p:spPr>
                  <a:xfrm>
                    <a:off x="4455712" y="6268379"/>
                    <a:ext cx="2235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9">
                <p14:nvContentPartPr>
                  <p14:cNvPr id="1259" name="Pennanteckning 1258">
                    <a:extLst>
                      <a:ext uri="{FF2B5EF4-FFF2-40B4-BE49-F238E27FC236}">
                        <a16:creationId xmlns:a16="http://schemas.microsoft.com/office/drawing/2014/main" id="{E391995E-A6CB-60A4-59A5-EEF3E761E13C}"/>
                      </a:ext>
                    </a:extLst>
                  </p14:cNvPr>
                  <p14:cNvContentPartPr/>
                  <p14:nvPr/>
                </p14:nvContentPartPr>
                <p14:xfrm>
                  <a:off x="4733632" y="6266219"/>
                  <a:ext cx="92880" cy="102960"/>
                </p14:xfrm>
              </p:contentPart>
            </mc:Choice>
            <mc:Fallback>
              <p:pic>
                <p:nvPicPr>
                  <p:cNvPr id="1259" name="Pennanteckning 1258">
                    <a:extLst>
                      <a:ext uri="{FF2B5EF4-FFF2-40B4-BE49-F238E27FC236}">
                        <a16:creationId xmlns:a16="http://schemas.microsoft.com/office/drawing/2014/main" id="{E391995E-A6CB-60A4-59A5-EEF3E761E13C}"/>
                      </a:ext>
                    </a:extLst>
                  </p:cNvPr>
                  <p:cNvPicPr/>
                  <p:nvPr/>
                </p:nvPicPr>
                <p:blipFill>
                  <a:blip r:embed="rId770"/>
                  <a:stretch>
                    <a:fillRect/>
                  </a:stretch>
                </p:blipFill>
                <p:spPr>
                  <a:xfrm>
                    <a:off x="4718512" y="6251099"/>
                    <a:ext cx="12348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1">
                <p14:nvContentPartPr>
                  <p14:cNvPr id="1260" name="Pennanteckning 1259">
                    <a:extLst>
                      <a:ext uri="{FF2B5EF4-FFF2-40B4-BE49-F238E27FC236}">
                        <a16:creationId xmlns:a16="http://schemas.microsoft.com/office/drawing/2014/main" id="{00B6354B-9B08-D0F7-8133-FFBD4FCDF0A1}"/>
                      </a:ext>
                    </a:extLst>
                  </p14:cNvPr>
                  <p14:cNvContentPartPr/>
                  <p14:nvPr/>
                </p14:nvContentPartPr>
                <p14:xfrm>
                  <a:off x="4866832" y="6273779"/>
                  <a:ext cx="78120" cy="374760"/>
                </p14:xfrm>
              </p:contentPart>
            </mc:Choice>
            <mc:Fallback>
              <p:pic>
                <p:nvPicPr>
                  <p:cNvPr id="1260" name="Pennanteckning 1259">
                    <a:extLst>
                      <a:ext uri="{FF2B5EF4-FFF2-40B4-BE49-F238E27FC236}">
                        <a16:creationId xmlns:a16="http://schemas.microsoft.com/office/drawing/2014/main" id="{00B6354B-9B08-D0F7-8133-FFBD4FCDF0A1}"/>
                      </a:ext>
                    </a:extLst>
                  </p:cNvPr>
                  <p:cNvPicPr/>
                  <p:nvPr/>
                </p:nvPicPr>
                <p:blipFill>
                  <a:blip r:embed="rId772"/>
                  <a:stretch>
                    <a:fillRect/>
                  </a:stretch>
                </p:blipFill>
                <p:spPr>
                  <a:xfrm>
                    <a:off x="4851712" y="6258659"/>
                    <a:ext cx="1087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3">
                <p14:nvContentPartPr>
                  <p14:cNvPr id="1261" name="Pennanteckning 1260">
                    <a:extLst>
                      <a:ext uri="{FF2B5EF4-FFF2-40B4-BE49-F238E27FC236}">
                        <a16:creationId xmlns:a16="http://schemas.microsoft.com/office/drawing/2014/main" id="{76B103D9-A024-089D-7234-6FF02377E19D}"/>
                      </a:ext>
                    </a:extLst>
                  </p14:cNvPr>
                  <p14:cNvContentPartPr/>
                  <p14:nvPr/>
                </p14:nvContentPartPr>
                <p14:xfrm>
                  <a:off x="4992472" y="6198539"/>
                  <a:ext cx="5400" cy="31680"/>
                </p14:xfrm>
              </p:contentPart>
            </mc:Choice>
            <mc:Fallback>
              <p:pic>
                <p:nvPicPr>
                  <p:cNvPr id="1261" name="Pennanteckning 1260">
                    <a:extLst>
                      <a:ext uri="{FF2B5EF4-FFF2-40B4-BE49-F238E27FC236}">
                        <a16:creationId xmlns:a16="http://schemas.microsoft.com/office/drawing/2014/main" id="{76B103D9-A024-089D-7234-6FF02377E19D}"/>
                      </a:ext>
                    </a:extLst>
                  </p:cNvPr>
                  <p:cNvPicPr/>
                  <p:nvPr/>
                </p:nvPicPr>
                <p:blipFill>
                  <a:blip r:embed="rId774"/>
                  <a:stretch>
                    <a:fillRect/>
                  </a:stretch>
                </p:blipFill>
                <p:spPr>
                  <a:xfrm>
                    <a:off x="4977352" y="6183059"/>
                    <a:ext cx="3600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5">
                <p14:nvContentPartPr>
                  <p14:cNvPr id="1262" name="Pennanteckning 1261">
                    <a:extLst>
                      <a:ext uri="{FF2B5EF4-FFF2-40B4-BE49-F238E27FC236}">
                        <a16:creationId xmlns:a16="http://schemas.microsoft.com/office/drawing/2014/main" id="{721A9035-7A8A-3BFB-3D77-422B122F0789}"/>
                      </a:ext>
                    </a:extLst>
                  </p14:cNvPr>
                  <p14:cNvContentPartPr/>
                  <p14:nvPr/>
                </p14:nvContentPartPr>
                <p14:xfrm>
                  <a:off x="5024512" y="6305819"/>
                  <a:ext cx="224280" cy="81720"/>
                </p14:xfrm>
              </p:contentPart>
            </mc:Choice>
            <mc:Fallback>
              <p:pic>
                <p:nvPicPr>
                  <p:cNvPr id="1262" name="Pennanteckning 1261">
                    <a:extLst>
                      <a:ext uri="{FF2B5EF4-FFF2-40B4-BE49-F238E27FC236}">
                        <a16:creationId xmlns:a16="http://schemas.microsoft.com/office/drawing/2014/main" id="{721A9035-7A8A-3BFB-3D77-422B122F0789}"/>
                      </a:ext>
                    </a:extLst>
                  </p:cNvPr>
                  <p:cNvPicPr/>
                  <p:nvPr/>
                </p:nvPicPr>
                <p:blipFill>
                  <a:blip r:embed="rId776"/>
                  <a:stretch>
                    <a:fillRect/>
                  </a:stretch>
                </p:blipFill>
                <p:spPr>
                  <a:xfrm>
                    <a:off x="5009032" y="6290699"/>
                    <a:ext cx="25452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7">
                <p14:nvContentPartPr>
                  <p14:cNvPr id="1263" name="Pennanteckning 1262">
                    <a:extLst>
                      <a:ext uri="{FF2B5EF4-FFF2-40B4-BE49-F238E27FC236}">
                        <a16:creationId xmlns:a16="http://schemas.microsoft.com/office/drawing/2014/main" id="{0361F75A-8007-3170-8E8C-FBF587D14721}"/>
                      </a:ext>
                    </a:extLst>
                  </p14:cNvPr>
                  <p14:cNvContentPartPr/>
                  <p14:nvPr/>
                </p14:nvContentPartPr>
                <p14:xfrm>
                  <a:off x="5303872" y="6190979"/>
                  <a:ext cx="45720" cy="17640"/>
                </p14:xfrm>
              </p:contentPart>
            </mc:Choice>
            <mc:Fallback>
              <p:pic>
                <p:nvPicPr>
                  <p:cNvPr id="1263" name="Pennanteckning 1262">
                    <a:extLst>
                      <a:ext uri="{FF2B5EF4-FFF2-40B4-BE49-F238E27FC236}">
                        <a16:creationId xmlns:a16="http://schemas.microsoft.com/office/drawing/2014/main" id="{0361F75A-8007-3170-8E8C-FBF587D14721}"/>
                      </a:ext>
                    </a:extLst>
                  </p:cNvPr>
                  <p:cNvPicPr/>
                  <p:nvPr/>
                </p:nvPicPr>
                <p:blipFill>
                  <a:blip r:embed="rId778"/>
                  <a:stretch>
                    <a:fillRect/>
                  </a:stretch>
                </p:blipFill>
                <p:spPr>
                  <a:xfrm>
                    <a:off x="5288752" y="6175859"/>
                    <a:ext cx="7596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9">
                <p14:nvContentPartPr>
                  <p14:cNvPr id="1264" name="Pennanteckning 1263">
                    <a:extLst>
                      <a:ext uri="{FF2B5EF4-FFF2-40B4-BE49-F238E27FC236}">
                        <a16:creationId xmlns:a16="http://schemas.microsoft.com/office/drawing/2014/main" id="{156B72DA-A5B2-084F-2902-D355E020BB8C}"/>
                      </a:ext>
                    </a:extLst>
                  </p14:cNvPr>
                  <p14:cNvContentPartPr/>
                  <p14:nvPr/>
                </p14:nvContentPartPr>
                <p14:xfrm>
                  <a:off x="5367952" y="6191699"/>
                  <a:ext cx="43920" cy="212040"/>
                </p14:xfrm>
              </p:contentPart>
            </mc:Choice>
            <mc:Fallback>
              <p:pic>
                <p:nvPicPr>
                  <p:cNvPr id="1264" name="Pennanteckning 1263">
                    <a:extLst>
                      <a:ext uri="{FF2B5EF4-FFF2-40B4-BE49-F238E27FC236}">
                        <a16:creationId xmlns:a16="http://schemas.microsoft.com/office/drawing/2014/main" id="{156B72DA-A5B2-084F-2902-D355E020BB8C}"/>
                      </a:ext>
                    </a:extLst>
                  </p:cNvPr>
                  <p:cNvPicPr/>
                  <p:nvPr/>
                </p:nvPicPr>
                <p:blipFill>
                  <a:blip r:embed="rId780"/>
                  <a:stretch>
                    <a:fillRect/>
                  </a:stretch>
                </p:blipFill>
                <p:spPr>
                  <a:xfrm>
                    <a:off x="5352832" y="6176579"/>
                    <a:ext cx="7452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1">
                <p14:nvContentPartPr>
                  <p14:cNvPr id="1265" name="Pennanteckning 1264">
                    <a:extLst>
                      <a:ext uri="{FF2B5EF4-FFF2-40B4-BE49-F238E27FC236}">
                        <a16:creationId xmlns:a16="http://schemas.microsoft.com/office/drawing/2014/main" id="{EACDE888-4079-6486-A7C2-8B1811AE7340}"/>
                      </a:ext>
                    </a:extLst>
                  </p14:cNvPr>
                  <p14:cNvContentPartPr/>
                  <p14:nvPr/>
                </p14:nvContentPartPr>
                <p14:xfrm>
                  <a:off x="5355712" y="6295379"/>
                  <a:ext cx="231120" cy="258480"/>
                </p14:xfrm>
              </p:contentPart>
            </mc:Choice>
            <mc:Fallback>
              <p:pic>
                <p:nvPicPr>
                  <p:cNvPr id="1265" name="Pennanteckning 1264">
                    <a:extLst>
                      <a:ext uri="{FF2B5EF4-FFF2-40B4-BE49-F238E27FC236}">
                        <a16:creationId xmlns:a16="http://schemas.microsoft.com/office/drawing/2014/main" id="{EACDE888-4079-6486-A7C2-8B1811AE7340}"/>
                      </a:ext>
                    </a:extLst>
                  </p:cNvPr>
                  <p:cNvPicPr/>
                  <p:nvPr/>
                </p:nvPicPr>
                <p:blipFill>
                  <a:blip r:embed="rId782"/>
                  <a:stretch>
                    <a:fillRect/>
                  </a:stretch>
                </p:blipFill>
                <p:spPr>
                  <a:xfrm>
                    <a:off x="5340232" y="6279899"/>
                    <a:ext cx="261720" cy="28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73" name="Grupp 1272">
              <a:extLst>
                <a:ext uri="{FF2B5EF4-FFF2-40B4-BE49-F238E27FC236}">
                  <a16:creationId xmlns:a16="http://schemas.microsoft.com/office/drawing/2014/main" id="{D1D519B4-DD4F-FF0D-D969-D8899D0DFFEA}"/>
                </a:ext>
              </a:extLst>
            </p:cNvPr>
            <p:cNvGrpSpPr/>
            <p:nvPr/>
          </p:nvGrpSpPr>
          <p:grpSpPr>
            <a:xfrm>
              <a:off x="5816512" y="6311579"/>
              <a:ext cx="483840" cy="175680"/>
              <a:chOff x="5816512" y="6311579"/>
              <a:chExt cx="483840" cy="175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83">
                <p14:nvContentPartPr>
                  <p14:cNvPr id="1266" name="Pennanteckning 1265">
                    <a:extLst>
                      <a:ext uri="{FF2B5EF4-FFF2-40B4-BE49-F238E27FC236}">
                        <a16:creationId xmlns:a16="http://schemas.microsoft.com/office/drawing/2014/main" id="{A961EDF5-7019-3B46-D5E7-6BD3B4F9A6C9}"/>
                      </a:ext>
                    </a:extLst>
                  </p14:cNvPr>
                  <p14:cNvContentPartPr/>
                  <p14:nvPr/>
                </p14:nvContentPartPr>
                <p14:xfrm>
                  <a:off x="5816512" y="6414179"/>
                  <a:ext cx="111600" cy="73080"/>
                </p14:xfrm>
              </p:contentPart>
            </mc:Choice>
            <mc:Fallback>
              <p:pic>
                <p:nvPicPr>
                  <p:cNvPr id="1266" name="Pennanteckning 1265">
                    <a:extLst>
                      <a:ext uri="{FF2B5EF4-FFF2-40B4-BE49-F238E27FC236}">
                        <a16:creationId xmlns:a16="http://schemas.microsoft.com/office/drawing/2014/main" id="{A961EDF5-7019-3B46-D5E7-6BD3B4F9A6C9}"/>
                      </a:ext>
                    </a:extLst>
                  </p:cNvPr>
                  <p:cNvPicPr/>
                  <p:nvPr/>
                </p:nvPicPr>
                <p:blipFill>
                  <a:blip r:embed="rId784"/>
                  <a:stretch>
                    <a:fillRect/>
                  </a:stretch>
                </p:blipFill>
                <p:spPr>
                  <a:xfrm>
                    <a:off x="5801392" y="6399059"/>
                    <a:ext cx="1422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5">
                <p14:nvContentPartPr>
                  <p14:cNvPr id="1267" name="Pennanteckning 1266">
                    <a:extLst>
                      <a:ext uri="{FF2B5EF4-FFF2-40B4-BE49-F238E27FC236}">
                        <a16:creationId xmlns:a16="http://schemas.microsoft.com/office/drawing/2014/main" id="{8E60A377-0897-32F9-3A48-551F8CF79DB5}"/>
                      </a:ext>
                    </a:extLst>
                  </p14:cNvPr>
                  <p14:cNvContentPartPr/>
                  <p14:nvPr/>
                </p14:nvContentPartPr>
                <p14:xfrm>
                  <a:off x="5961952" y="6412739"/>
                  <a:ext cx="48240" cy="65520"/>
                </p14:xfrm>
              </p:contentPart>
            </mc:Choice>
            <mc:Fallback>
              <p:pic>
                <p:nvPicPr>
                  <p:cNvPr id="1267" name="Pennanteckning 1266">
                    <a:extLst>
                      <a:ext uri="{FF2B5EF4-FFF2-40B4-BE49-F238E27FC236}">
                        <a16:creationId xmlns:a16="http://schemas.microsoft.com/office/drawing/2014/main" id="{8E60A377-0897-32F9-3A48-551F8CF79DB5}"/>
                      </a:ext>
                    </a:extLst>
                  </p:cNvPr>
                  <p:cNvPicPr/>
                  <p:nvPr/>
                </p:nvPicPr>
                <p:blipFill>
                  <a:blip r:embed="rId786"/>
                  <a:stretch>
                    <a:fillRect/>
                  </a:stretch>
                </p:blipFill>
                <p:spPr>
                  <a:xfrm>
                    <a:off x="5946472" y="6397259"/>
                    <a:ext cx="7884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7">
                <p14:nvContentPartPr>
                  <p14:cNvPr id="1268" name="Pennanteckning 1267">
                    <a:extLst>
                      <a:ext uri="{FF2B5EF4-FFF2-40B4-BE49-F238E27FC236}">
                        <a16:creationId xmlns:a16="http://schemas.microsoft.com/office/drawing/2014/main" id="{F7DCC47F-8A48-CF89-2F23-BEC81A9A6D28}"/>
                      </a:ext>
                    </a:extLst>
                  </p14:cNvPr>
                  <p14:cNvContentPartPr/>
                  <p14:nvPr/>
                </p14:nvContentPartPr>
                <p14:xfrm>
                  <a:off x="6108112" y="6311579"/>
                  <a:ext cx="39240" cy="173880"/>
                </p14:xfrm>
              </p:contentPart>
            </mc:Choice>
            <mc:Fallback>
              <p:pic>
                <p:nvPicPr>
                  <p:cNvPr id="1268" name="Pennanteckning 1267">
                    <a:extLst>
                      <a:ext uri="{FF2B5EF4-FFF2-40B4-BE49-F238E27FC236}">
                        <a16:creationId xmlns:a16="http://schemas.microsoft.com/office/drawing/2014/main" id="{F7DCC47F-8A48-CF89-2F23-BEC81A9A6D28}"/>
                      </a:ext>
                    </a:extLst>
                  </p:cNvPr>
                  <p:cNvPicPr/>
                  <p:nvPr/>
                </p:nvPicPr>
                <p:blipFill>
                  <a:blip r:embed="rId788"/>
                  <a:stretch>
                    <a:fillRect/>
                  </a:stretch>
                </p:blipFill>
                <p:spPr>
                  <a:xfrm>
                    <a:off x="6092992" y="6296459"/>
                    <a:ext cx="6984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9">
                <p14:nvContentPartPr>
                  <p14:cNvPr id="1269" name="Pennanteckning 1268">
                    <a:extLst>
                      <a:ext uri="{FF2B5EF4-FFF2-40B4-BE49-F238E27FC236}">
                        <a16:creationId xmlns:a16="http://schemas.microsoft.com/office/drawing/2014/main" id="{130257CC-00EE-EDC1-2671-F65DCEC09CDC}"/>
                      </a:ext>
                    </a:extLst>
                  </p14:cNvPr>
                  <p14:cNvContentPartPr/>
                  <p14:nvPr/>
                </p14:nvContentPartPr>
                <p14:xfrm>
                  <a:off x="6121432" y="6354779"/>
                  <a:ext cx="178920" cy="117720"/>
                </p14:xfrm>
              </p:contentPart>
            </mc:Choice>
            <mc:Fallback>
              <p:pic>
                <p:nvPicPr>
                  <p:cNvPr id="1269" name="Pennanteckning 1268">
                    <a:extLst>
                      <a:ext uri="{FF2B5EF4-FFF2-40B4-BE49-F238E27FC236}">
                        <a16:creationId xmlns:a16="http://schemas.microsoft.com/office/drawing/2014/main" id="{130257CC-00EE-EDC1-2671-F65DCEC09CDC}"/>
                      </a:ext>
                    </a:extLst>
                  </p:cNvPr>
                  <p:cNvPicPr/>
                  <p:nvPr/>
                </p:nvPicPr>
                <p:blipFill>
                  <a:blip r:embed="rId790"/>
                  <a:stretch>
                    <a:fillRect/>
                  </a:stretch>
                </p:blipFill>
                <p:spPr>
                  <a:xfrm>
                    <a:off x="6106312" y="6339659"/>
                    <a:ext cx="209520" cy="14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72" name="Grupp 1271">
              <a:extLst>
                <a:ext uri="{FF2B5EF4-FFF2-40B4-BE49-F238E27FC236}">
                  <a16:creationId xmlns:a16="http://schemas.microsoft.com/office/drawing/2014/main" id="{3DFD5F6A-8815-9708-F472-219F8E0C7C07}"/>
                </a:ext>
              </a:extLst>
            </p:cNvPr>
            <p:cNvGrpSpPr/>
            <p:nvPr/>
          </p:nvGrpSpPr>
          <p:grpSpPr>
            <a:xfrm>
              <a:off x="6582232" y="6271979"/>
              <a:ext cx="180360" cy="179640"/>
              <a:chOff x="6582232" y="6271979"/>
              <a:chExt cx="180360" cy="17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91">
                <p14:nvContentPartPr>
                  <p14:cNvPr id="1270" name="Pennanteckning 1269">
                    <a:extLst>
                      <a:ext uri="{FF2B5EF4-FFF2-40B4-BE49-F238E27FC236}">
                        <a16:creationId xmlns:a16="http://schemas.microsoft.com/office/drawing/2014/main" id="{EAAF0E22-0CFF-FE03-A6A9-FAF3FB475C23}"/>
                      </a:ext>
                    </a:extLst>
                  </p14:cNvPr>
                  <p14:cNvContentPartPr/>
                  <p14:nvPr/>
                </p14:nvContentPartPr>
                <p14:xfrm>
                  <a:off x="6582232" y="6345779"/>
                  <a:ext cx="46800" cy="105840"/>
                </p14:xfrm>
              </p:contentPart>
            </mc:Choice>
            <mc:Fallback>
              <p:pic>
                <p:nvPicPr>
                  <p:cNvPr id="1270" name="Pennanteckning 1269">
                    <a:extLst>
                      <a:ext uri="{FF2B5EF4-FFF2-40B4-BE49-F238E27FC236}">
                        <a16:creationId xmlns:a16="http://schemas.microsoft.com/office/drawing/2014/main" id="{EAAF0E22-0CFF-FE03-A6A9-FAF3FB475C23}"/>
                      </a:ext>
                    </a:extLst>
                  </p:cNvPr>
                  <p:cNvPicPr/>
                  <p:nvPr/>
                </p:nvPicPr>
                <p:blipFill>
                  <a:blip r:embed="rId792"/>
                  <a:stretch>
                    <a:fillRect/>
                  </a:stretch>
                </p:blipFill>
                <p:spPr>
                  <a:xfrm>
                    <a:off x="6566752" y="6330299"/>
                    <a:ext cx="770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3">
                <p14:nvContentPartPr>
                  <p14:cNvPr id="1271" name="Pennanteckning 1270">
                    <a:extLst>
                      <a:ext uri="{FF2B5EF4-FFF2-40B4-BE49-F238E27FC236}">
                        <a16:creationId xmlns:a16="http://schemas.microsoft.com/office/drawing/2014/main" id="{462E54FC-7BCE-D7C0-DADC-13FBD9228D39}"/>
                      </a:ext>
                    </a:extLst>
                  </p14:cNvPr>
                  <p14:cNvContentPartPr/>
                  <p14:nvPr/>
                </p14:nvContentPartPr>
                <p14:xfrm>
                  <a:off x="6674752" y="6271979"/>
                  <a:ext cx="87840" cy="163080"/>
                </p14:xfrm>
              </p:contentPart>
            </mc:Choice>
            <mc:Fallback>
              <p:pic>
                <p:nvPicPr>
                  <p:cNvPr id="1271" name="Pennanteckning 1270">
                    <a:extLst>
                      <a:ext uri="{FF2B5EF4-FFF2-40B4-BE49-F238E27FC236}">
                        <a16:creationId xmlns:a16="http://schemas.microsoft.com/office/drawing/2014/main" id="{462E54FC-7BCE-D7C0-DADC-13FBD9228D39}"/>
                      </a:ext>
                    </a:extLst>
                  </p:cNvPr>
                  <p:cNvPicPr/>
                  <p:nvPr/>
                </p:nvPicPr>
                <p:blipFill>
                  <a:blip r:embed="rId794"/>
                  <a:stretch>
                    <a:fillRect/>
                  </a:stretch>
                </p:blipFill>
                <p:spPr>
                  <a:xfrm>
                    <a:off x="6659272" y="6256859"/>
                    <a:ext cx="118440" cy="193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86" name="Grupp 1285">
              <a:extLst>
                <a:ext uri="{FF2B5EF4-FFF2-40B4-BE49-F238E27FC236}">
                  <a16:creationId xmlns:a16="http://schemas.microsoft.com/office/drawing/2014/main" id="{7188BC9F-63F6-4780-D2F0-A460B7EE7C7E}"/>
                </a:ext>
              </a:extLst>
            </p:cNvPr>
            <p:cNvGrpSpPr/>
            <p:nvPr/>
          </p:nvGrpSpPr>
          <p:grpSpPr>
            <a:xfrm>
              <a:off x="6991552" y="6152459"/>
              <a:ext cx="1110960" cy="414000"/>
              <a:chOff x="6991552" y="6152459"/>
              <a:chExt cx="1110960" cy="414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95">
                <p14:nvContentPartPr>
                  <p14:cNvPr id="1275" name="Pennanteckning 1274">
                    <a:extLst>
                      <a:ext uri="{FF2B5EF4-FFF2-40B4-BE49-F238E27FC236}">
                        <a16:creationId xmlns:a16="http://schemas.microsoft.com/office/drawing/2014/main" id="{7AC1F960-EF3C-67A6-94D8-2265A0F90BD3}"/>
                      </a:ext>
                    </a:extLst>
                  </p14:cNvPr>
                  <p14:cNvContentPartPr/>
                  <p14:nvPr/>
                </p14:nvContentPartPr>
                <p14:xfrm>
                  <a:off x="6991552" y="6358739"/>
                  <a:ext cx="56520" cy="84960"/>
                </p14:xfrm>
              </p:contentPart>
            </mc:Choice>
            <mc:Fallback>
              <p:pic>
                <p:nvPicPr>
                  <p:cNvPr id="1275" name="Pennanteckning 1274">
                    <a:extLst>
                      <a:ext uri="{FF2B5EF4-FFF2-40B4-BE49-F238E27FC236}">
                        <a16:creationId xmlns:a16="http://schemas.microsoft.com/office/drawing/2014/main" id="{7AC1F960-EF3C-67A6-94D8-2265A0F90BD3}"/>
                      </a:ext>
                    </a:extLst>
                  </p:cNvPr>
                  <p:cNvPicPr/>
                  <p:nvPr/>
                </p:nvPicPr>
                <p:blipFill>
                  <a:blip r:embed="rId796"/>
                  <a:stretch>
                    <a:fillRect/>
                  </a:stretch>
                </p:blipFill>
                <p:spPr>
                  <a:xfrm>
                    <a:off x="6976072" y="6343619"/>
                    <a:ext cx="8712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7">
                <p14:nvContentPartPr>
                  <p14:cNvPr id="1276" name="Pennanteckning 1275">
                    <a:extLst>
                      <a:ext uri="{FF2B5EF4-FFF2-40B4-BE49-F238E27FC236}">
                        <a16:creationId xmlns:a16="http://schemas.microsoft.com/office/drawing/2014/main" id="{34D94181-9467-6C3D-2BF1-359C36C2C7E9}"/>
                      </a:ext>
                    </a:extLst>
                  </p14:cNvPr>
                  <p14:cNvContentPartPr/>
                  <p14:nvPr/>
                </p14:nvContentPartPr>
                <p14:xfrm>
                  <a:off x="7157512" y="6219779"/>
                  <a:ext cx="48960" cy="167400"/>
                </p14:xfrm>
              </p:contentPart>
            </mc:Choice>
            <mc:Fallback>
              <p:pic>
                <p:nvPicPr>
                  <p:cNvPr id="1276" name="Pennanteckning 1275">
                    <a:extLst>
                      <a:ext uri="{FF2B5EF4-FFF2-40B4-BE49-F238E27FC236}">
                        <a16:creationId xmlns:a16="http://schemas.microsoft.com/office/drawing/2014/main" id="{34D94181-9467-6C3D-2BF1-359C36C2C7E9}"/>
                      </a:ext>
                    </a:extLst>
                  </p:cNvPr>
                  <p:cNvPicPr/>
                  <p:nvPr/>
                </p:nvPicPr>
                <p:blipFill>
                  <a:blip r:embed="rId798"/>
                  <a:stretch>
                    <a:fillRect/>
                  </a:stretch>
                </p:blipFill>
                <p:spPr>
                  <a:xfrm>
                    <a:off x="7142392" y="6204659"/>
                    <a:ext cx="7956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9">
                <p14:nvContentPartPr>
                  <p14:cNvPr id="1277" name="Pennanteckning 1276">
                    <a:extLst>
                      <a:ext uri="{FF2B5EF4-FFF2-40B4-BE49-F238E27FC236}">
                        <a16:creationId xmlns:a16="http://schemas.microsoft.com/office/drawing/2014/main" id="{838F29EB-9CD9-08BB-B8F3-92651CC5F7D3}"/>
                      </a:ext>
                    </a:extLst>
                  </p14:cNvPr>
                  <p14:cNvContentPartPr/>
                  <p14:nvPr/>
                </p14:nvContentPartPr>
                <p14:xfrm>
                  <a:off x="7245352" y="6320579"/>
                  <a:ext cx="217080" cy="95760"/>
                </p14:xfrm>
              </p:contentPart>
            </mc:Choice>
            <mc:Fallback>
              <p:pic>
                <p:nvPicPr>
                  <p:cNvPr id="1277" name="Pennanteckning 1276">
                    <a:extLst>
                      <a:ext uri="{FF2B5EF4-FFF2-40B4-BE49-F238E27FC236}">
                        <a16:creationId xmlns:a16="http://schemas.microsoft.com/office/drawing/2014/main" id="{838F29EB-9CD9-08BB-B8F3-92651CC5F7D3}"/>
                      </a:ext>
                    </a:extLst>
                  </p:cNvPr>
                  <p:cNvPicPr/>
                  <p:nvPr/>
                </p:nvPicPr>
                <p:blipFill>
                  <a:blip r:embed="rId800"/>
                  <a:stretch>
                    <a:fillRect/>
                  </a:stretch>
                </p:blipFill>
                <p:spPr>
                  <a:xfrm>
                    <a:off x="7229872" y="6305099"/>
                    <a:ext cx="24768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1">
                <p14:nvContentPartPr>
                  <p14:cNvPr id="1278" name="Pennanteckning 1277">
                    <a:extLst>
                      <a:ext uri="{FF2B5EF4-FFF2-40B4-BE49-F238E27FC236}">
                        <a16:creationId xmlns:a16="http://schemas.microsoft.com/office/drawing/2014/main" id="{5F694073-64DF-5C46-50DD-7E9A1AA59F27}"/>
                      </a:ext>
                    </a:extLst>
                  </p14:cNvPr>
                  <p14:cNvContentPartPr/>
                  <p14:nvPr/>
                </p14:nvContentPartPr>
                <p14:xfrm>
                  <a:off x="7499152" y="6334979"/>
                  <a:ext cx="13680" cy="32760"/>
                </p14:xfrm>
              </p:contentPart>
            </mc:Choice>
            <mc:Fallback>
              <p:pic>
                <p:nvPicPr>
                  <p:cNvPr id="1278" name="Pennanteckning 1277">
                    <a:extLst>
                      <a:ext uri="{FF2B5EF4-FFF2-40B4-BE49-F238E27FC236}">
                        <a16:creationId xmlns:a16="http://schemas.microsoft.com/office/drawing/2014/main" id="{5F694073-64DF-5C46-50DD-7E9A1AA59F27}"/>
                      </a:ext>
                    </a:extLst>
                  </p:cNvPr>
                  <p:cNvPicPr/>
                  <p:nvPr/>
                </p:nvPicPr>
                <p:blipFill>
                  <a:blip r:embed="rId802"/>
                  <a:stretch>
                    <a:fillRect/>
                  </a:stretch>
                </p:blipFill>
                <p:spPr>
                  <a:xfrm>
                    <a:off x="7484032" y="6319499"/>
                    <a:ext cx="4428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3">
                <p14:nvContentPartPr>
                  <p14:cNvPr id="1279" name="Pennanteckning 1278">
                    <a:extLst>
                      <a:ext uri="{FF2B5EF4-FFF2-40B4-BE49-F238E27FC236}">
                        <a16:creationId xmlns:a16="http://schemas.microsoft.com/office/drawing/2014/main" id="{1C08984A-968E-419D-EC69-0E94EA42AA9F}"/>
                      </a:ext>
                    </a:extLst>
                  </p14:cNvPr>
                  <p14:cNvContentPartPr/>
                  <p14:nvPr/>
                </p14:nvContentPartPr>
                <p14:xfrm>
                  <a:off x="7512472" y="6152459"/>
                  <a:ext cx="104760" cy="414000"/>
                </p14:xfrm>
              </p:contentPart>
            </mc:Choice>
            <mc:Fallback>
              <p:pic>
                <p:nvPicPr>
                  <p:cNvPr id="1279" name="Pennanteckning 1278">
                    <a:extLst>
                      <a:ext uri="{FF2B5EF4-FFF2-40B4-BE49-F238E27FC236}">
                        <a16:creationId xmlns:a16="http://schemas.microsoft.com/office/drawing/2014/main" id="{1C08984A-968E-419D-EC69-0E94EA42AA9F}"/>
                      </a:ext>
                    </a:extLst>
                  </p:cNvPr>
                  <p:cNvPicPr/>
                  <p:nvPr/>
                </p:nvPicPr>
                <p:blipFill>
                  <a:blip r:embed="rId804"/>
                  <a:stretch>
                    <a:fillRect/>
                  </a:stretch>
                </p:blipFill>
                <p:spPr>
                  <a:xfrm>
                    <a:off x="7497352" y="6137339"/>
                    <a:ext cx="135000" cy="44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5">
                <p14:nvContentPartPr>
                  <p14:cNvPr id="1280" name="Pennanteckning 1279">
                    <a:extLst>
                      <a:ext uri="{FF2B5EF4-FFF2-40B4-BE49-F238E27FC236}">
                        <a16:creationId xmlns:a16="http://schemas.microsoft.com/office/drawing/2014/main" id="{9D4337DF-9776-91E0-CB60-DFDFC627ADA9}"/>
                      </a:ext>
                    </a:extLst>
                  </p14:cNvPr>
                  <p14:cNvContentPartPr/>
                  <p14:nvPr/>
                </p14:nvContentPartPr>
                <p14:xfrm>
                  <a:off x="7559632" y="6358739"/>
                  <a:ext cx="289080" cy="70200"/>
                </p14:xfrm>
              </p:contentPart>
            </mc:Choice>
            <mc:Fallback>
              <p:pic>
                <p:nvPicPr>
                  <p:cNvPr id="1280" name="Pennanteckning 1279">
                    <a:extLst>
                      <a:ext uri="{FF2B5EF4-FFF2-40B4-BE49-F238E27FC236}">
                        <a16:creationId xmlns:a16="http://schemas.microsoft.com/office/drawing/2014/main" id="{9D4337DF-9776-91E0-CB60-DFDFC627ADA9}"/>
                      </a:ext>
                    </a:extLst>
                  </p:cNvPr>
                  <p:cNvPicPr/>
                  <p:nvPr/>
                </p:nvPicPr>
                <p:blipFill>
                  <a:blip r:embed="rId806"/>
                  <a:stretch>
                    <a:fillRect/>
                  </a:stretch>
                </p:blipFill>
                <p:spPr>
                  <a:xfrm>
                    <a:off x="7544152" y="6343619"/>
                    <a:ext cx="31932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7">
                <p14:nvContentPartPr>
                  <p14:cNvPr id="1282" name="Pennanteckning 1281">
                    <a:extLst>
                      <a:ext uri="{FF2B5EF4-FFF2-40B4-BE49-F238E27FC236}">
                        <a16:creationId xmlns:a16="http://schemas.microsoft.com/office/drawing/2014/main" id="{F000FF1E-BFFB-2087-14E2-5C10850CE1F9}"/>
                      </a:ext>
                    </a:extLst>
                  </p14:cNvPr>
                  <p14:cNvContentPartPr/>
                  <p14:nvPr/>
                </p14:nvContentPartPr>
                <p14:xfrm>
                  <a:off x="7705792" y="6343979"/>
                  <a:ext cx="55800" cy="95400"/>
                </p14:xfrm>
              </p:contentPart>
            </mc:Choice>
            <mc:Fallback>
              <p:pic>
                <p:nvPicPr>
                  <p:cNvPr id="1282" name="Pennanteckning 1281">
                    <a:extLst>
                      <a:ext uri="{FF2B5EF4-FFF2-40B4-BE49-F238E27FC236}">
                        <a16:creationId xmlns:a16="http://schemas.microsoft.com/office/drawing/2014/main" id="{F000FF1E-BFFB-2087-14E2-5C10850CE1F9}"/>
                      </a:ext>
                    </a:extLst>
                  </p:cNvPr>
                  <p:cNvPicPr/>
                  <p:nvPr/>
                </p:nvPicPr>
                <p:blipFill>
                  <a:blip r:embed="rId808"/>
                  <a:stretch>
                    <a:fillRect/>
                  </a:stretch>
                </p:blipFill>
                <p:spPr>
                  <a:xfrm>
                    <a:off x="7690672" y="6328859"/>
                    <a:ext cx="864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9">
                <p14:nvContentPartPr>
                  <p14:cNvPr id="1283" name="Pennanteckning 1282">
                    <a:extLst>
                      <a:ext uri="{FF2B5EF4-FFF2-40B4-BE49-F238E27FC236}">
                        <a16:creationId xmlns:a16="http://schemas.microsoft.com/office/drawing/2014/main" id="{D6E150F8-93E1-6592-70F3-9261C6F4915F}"/>
                      </a:ext>
                    </a:extLst>
                  </p14:cNvPr>
                  <p14:cNvContentPartPr/>
                  <p14:nvPr/>
                </p14:nvContentPartPr>
                <p14:xfrm>
                  <a:off x="7754752" y="6238499"/>
                  <a:ext cx="1080" cy="45720"/>
                </p14:xfrm>
              </p:contentPart>
            </mc:Choice>
            <mc:Fallback>
              <p:pic>
                <p:nvPicPr>
                  <p:cNvPr id="1283" name="Pennanteckning 1282">
                    <a:extLst>
                      <a:ext uri="{FF2B5EF4-FFF2-40B4-BE49-F238E27FC236}">
                        <a16:creationId xmlns:a16="http://schemas.microsoft.com/office/drawing/2014/main" id="{D6E150F8-93E1-6592-70F3-9261C6F4915F}"/>
                      </a:ext>
                    </a:extLst>
                  </p:cNvPr>
                  <p:cNvPicPr/>
                  <p:nvPr/>
                </p:nvPicPr>
                <p:blipFill>
                  <a:blip r:embed="rId810"/>
                  <a:stretch>
                    <a:fillRect/>
                  </a:stretch>
                </p:blipFill>
                <p:spPr>
                  <a:xfrm>
                    <a:off x="7739632" y="6223019"/>
                    <a:ext cx="3168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1">
                <p14:nvContentPartPr>
                  <p14:cNvPr id="1284" name="Pennanteckning 1283">
                    <a:extLst>
                      <a:ext uri="{FF2B5EF4-FFF2-40B4-BE49-F238E27FC236}">
                        <a16:creationId xmlns:a16="http://schemas.microsoft.com/office/drawing/2014/main" id="{8C500E5A-C3A4-9D39-C243-6B9500A52B52}"/>
                      </a:ext>
                    </a:extLst>
                  </p14:cNvPr>
                  <p14:cNvContentPartPr/>
                  <p14:nvPr/>
                </p14:nvContentPartPr>
                <p14:xfrm>
                  <a:off x="7829272" y="6333179"/>
                  <a:ext cx="96120" cy="99720"/>
                </p14:xfrm>
              </p:contentPart>
            </mc:Choice>
            <mc:Fallback>
              <p:pic>
                <p:nvPicPr>
                  <p:cNvPr id="1284" name="Pennanteckning 1283">
                    <a:extLst>
                      <a:ext uri="{FF2B5EF4-FFF2-40B4-BE49-F238E27FC236}">
                        <a16:creationId xmlns:a16="http://schemas.microsoft.com/office/drawing/2014/main" id="{8C500E5A-C3A4-9D39-C243-6B9500A52B52}"/>
                      </a:ext>
                    </a:extLst>
                  </p:cNvPr>
                  <p:cNvPicPr/>
                  <p:nvPr/>
                </p:nvPicPr>
                <p:blipFill>
                  <a:blip r:embed="rId812"/>
                  <a:stretch>
                    <a:fillRect/>
                  </a:stretch>
                </p:blipFill>
                <p:spPr>
                  <a:xfrm>
                    <a:off x="7813792" y="6318059"/>
                    <a:ext cx="1267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3">
                <p14:nvContentPartPr>
                  <p14:cNvPr id="1285" name="Pennanteckning 1284">
                    <a:extLst>
                      <a:ext uri="{FF2B5EF4-FFF2-40B4-BE49-F238E27FC236}">
                        <a16:creationId xmlns:a16="http://schemas.microsoft.com/office/drawing/2014/main" id="{1566C5FC-B3B5-EB0E-9A2A-06545F779DF0}"/>
                      </a:ext>
                    </a:extLst>
                  </p14:cNvPr>
                  <p14:cNvContentPartPr/>
                  <p14:nvPr/>
                </p14:nvContentPartPr>
                <p14:xfrm>
                  <a:off x="7916752" y="6260459"/>
                  <a:ext cx="185760" cy="166680"/>
                </p14:xfrm>
              </p:contentPart>
            </mc:Choice>
            <mc:Fallback>
              <p:pic>
                <p:nvPicPr>
                  <p:cNvPr id="1285" name="Pennanteckning 1284">
                    <a:extLst>
                      <a:ext uri="{FF2B5EF4-FFF2-40B4-BE49-F238E27FC236}">
                        <a16:creationId xmlns:a16="http://schemas.microsoft.com/office/drawing/2014/main" id="{1566C5FC-B3B5-EB0E-9A2A-06545F779DF0}"/>
                      </a:ext>
                    </a:extLst>
                  </p:cNvPr>
                  <p:cNvPicPr/>
                  <p:nvPr/>
                </p:nvPicPr>
                <p:blipFill>
                  <a:blip r:embed="rId814"/>
                  <a:stretch>
                    <a:fillRect/>
                  </a:stretch>
                </p:blipFill>
                <p:spPr>
                  <a:xfrm>
                    <a:off x="7901632" y="6245339"/>
                    <a:ext cx="216000" cy="196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1287" name="Pennanteckning 1286">
                  <a:extLst>
                    <a:ext uri="{FF2B5EF4-FFF2-40B4-BE49-F238E27FC236}">
                      <a16:creationId xmlns:a16="http://schemas.microsoft.com/office/drawing/2014/main" id="{CD7A20C0-2ECE-0D70-3E16-A14A4585654D}"/>
                    </a:ext>
                  </a:extLst>
                </p14:cNvPr>
                <p14:cNvContentPartPr/>
                <p14:nvPr/>
              </p14:nvContentPartPr>
              <p14:xfrm>
                <a:off x="4389832" y="6503459"/>
                <a:ext cx="1906560" cy="134280"/>
              </p14:xfrm>
            </p:contentPart>
          </mc:Choice>
          <mc:Fallback>
            <p:pic>
              <p:nvPicPr>
                <p:cNvPr id="1287" name="Pennanteckning 1286">
                  <a:extLst>
                    <a:ext uri="{FF2B5EF4-FFF2-40B4-BE49-F238E27FC236}">
                      <a16:creationId xmlns:a16="http://schemas.microsoft.com/office/drawing/2014/main" id="{CD7A20C0-2ECE-0D70-3E16-A14A4585654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4374352" y="6488339"/>
                  <a:ext cx="193716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3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6BAD-0BBA-4214-D9FE-3A98B9A2A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240D861B-7F80-DF9C-31F0-E7AFBE0BAB19}"/>
              </a:ext>
            </a:extLst>
          </p:cNvPr>
          <p:cNvSpPr txBox="1"/>
          <p:nvPr/>
        </p:nvSpPr>
        <p:spPr>
          <a:xfrm>
            <a:off x="628031" y="520578"/>
            <a:ext cx="10348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boosting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performance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by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growing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trees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based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on info from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previously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grown</a:t>
            </a:r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trees</a:t>
            </a:r>
            <a:endParaRPr lang="sv-SE" sz="3200" b="1" dirty="0">
              <a:solidFill>
                <a:schemeClr val="accent1">
                  <a:lumMod val="75000"/>
                </a:schemeClr>
              </a:solidFill>
              <a:latin typeface="Avenir Heavy" panose="02000503020000020003" pitchFamily="2" charset="0"/>
            </a:endParaRPr>
          </a:p>
        </p:txBody>
      </p:sp>
      <p:cxnSp>
        <p:nvCxnSpPr>
          <p:cNvPr id="392" name="Rak 391">
            <a:extLst>
              <a:ext uri="{FF2B5EF4-FFF2-40B4-BE49-F238E27FC236}">
                <a16:creationId xmlns:a16="http://schemas.microsoft.com/office/drawing/2014/main" id="{1ACB2AC6-FC27-9A24-207D-6E252DEBCCCB}"/>
              </a:ext>
            </a:extLst>
          </p:cNvPr>
          <p:cNvCxnSpPr>
            <a:cxnSpLocks/>
          </p:cNvCxnSpPr>
          <p:nvPr/>
        </p:nvCxnSpPr>
        <p:spPr>
          <a:xfrm>
            <a:off x="4554191" y="1926935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upp 463">
            <a:extLst>
              <a:ext uri="{FF2B5EF4-FFF2-40B4-BE49-F238E27FC236}">
                <a16:creationId xmlns:a16="http://schemas.microsoft.com/office/drawing/2014/main" id="{DB459A5B-4BAD-3F17-AB4B-BD5C4ACC082A}"/>
              </a:ext>
            </a:extLst>
          </p:cNvPr>
          <p:cNvGrpSpPr/>
          <p:nvPr/>
        </p:nvGrpSpPr>
        <p:grpSpPr>
          <a:xfrm>
            <a:off x="973432" y="1885739"/>
            <a:ext cx="1326960" cy="555840"/>
            <a:chOff x="973432" y="1885739"/>
            <a:chExt cx="1326960" cy="55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40A22400-9C00-B05A-298C-C9526CF8A9F0}"/>
                    </a:ext>
                  </a:extLst>
                </p14:cNvPr>
                <p14:cNvContentPartPr/>
                <p14:nvPr/>
              </p14:nvContentPartPr>
              <p14:xfrm>
                <a:off x="997552" y="1980059"/>
                <a:ext cx="11880" cy="192240"/>
              </p14:xfrm>
            </p:contentPart>
          </mc:Choice>
          <mc:Fallback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40A22400-9C00-B05A-298C-C9526CF8A9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2072" y="1964939"/>
                  <a:ext cx="42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Pennanteckning 46">
                  <a:extLst>
                    <a:ext uri="{FF2B5EF4-FFF2-40B4-BE49-F238E27FC236}">
                      <a16:creationId xmlns:a16="http://schemas.microsoft.com/office/drawing/2014/main" id="{804FEC39-3020-C561-A0EF-8ADA1A55FBDB}"/>
                    </a:ext>
                  </a:extLst>
                </p14:cNvPr>
                <p14:cNvContentPartPr/>
                <p14:nvPr/>
              </p14:nvContentPartPr>
              <p14:xfrm>
                <a:off x="981712" y="1917059"/>
                <a:ext cx="129240" cy="231840"/>
              </p14:xfrm>
            </p:contentPart>
          </mc:Choice>
          <mc:Fallback>
            <p:pic>
              <p:nvPicPr>
                <p:cNvPr id="47" name="Pennanteckning 46">
                  <a:extLst>
                    <a:ext uri="{FF2B5EF4-FFF2-40B4-BE49-F238E27FC236}">
                      <a16:creationId xmlns:a16="http://schemas.microsoft.com/office/drawing/2014/main" id="{804FEC39-3020-C561-A0EF-8ADA1A55FB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6592" y="1901939"/>
                  <a:ext cx="159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8" name="Pennanteckning 47">
                  <a:extLst>
                    <a:ext uri="{FF2B5EF4-FFF2-40B4-BE49-F238E27FC236}">
                      <a16:creationId xmlns:a16="http://schemas.microsoft.com/office/drawing/2014/main" id="{3D691F8B-0D27-C216-7462-42716EFF2950}"/>
                    </a:ext>
                  </a:extLst>
                </p14:cNvPr>
                <p14:cNvContentPartPr/>
                <p14:nvPr/>
              </p14:nvContentPartPr>
              <p14:xfrm>
                <a:off x="1162792" y="2029739"/>
                <a:ext cx="250200" cy="105480"/>
              </p14:xfrm>
            </p:contentPart>
          </mc:Choice>
          <mc:Fallback>
            <p:pic>
              <p:nvPicPr>
                <p:cNvPr id="48" name="Pennanteckning 47">
                  <a:extLst>
                    <a:ext uri="{FF2B5EF4-FFF2-40B4-BE49-F238E27FC236}">
                      <a16:creationId xmlns:a16="http://schemas.microsoft.com/office/drawing/2014/main" id="{3D691F8B-0D27-C216-7462-42716EFF29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7672" y="2014259"/>
                  <a:ext cx="280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9" name="Pennanteckning 48">
                  <a:extLst>
                    <a:ext uri="{FF2B5EF4-FFF2-40B4-BE49-F238E27FC236}">
                      <a16:creationId xmlns:a16="http://schemas.microsoft.com/office/drawing/2014/main" id="{417E4532-A6EA-ACCF-34FD-5BCE0BEEC3B5}"/>
                    </a:ext>
                  </a:extLst>
                </p14:cNvPr>
                <p14:cNvContentPartPr/>
                <p14:nvPr/>
              </p14:nvContentPartPr>
              <p14:xfrm>
                <a:off x="1487152" y="1979339"/>
                <a:ext cx="67320" cy="104400"/>
              </p14:xfrm>
            </p:contentPart>
          </mc:Choice>
          <mc:Fallback>
            <p:pic>
              <p:nvPicPr>
                <p:cNvPr id="49" name="Pennanteckning 48">
                  <a:extLst>
                    <a:ext uri="{FF2B5EF4-FFF2-40B4-BE49-F238E27FC236}">
                      <a16:creationId xmlns:a16="http://schemas.microsoft.com/office/drawing/2014/main" id="{417E4532-A6EA-ACCF-34FD-5BCE0BEEC3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1672" y="1963859"/>
                  <a:ext cx="9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583BDB76-D0FE-78AD-9E8D-552B8F07F947}"/>
                    </a:ext>
                  </a:extLst>
                </p14:cNvPr>
                <p14:cNvContentPartPr/>
                <p14:nvPr/>
              </p14:nvContentPartPr>
              <p14:xfrm>
                <a:off x="1641592" y="1885739"/>
                <a:ext cx="44280" cy="230400"/>
              </p14:xfrm>
            </p:contentPart>
          </mc:Choice>
          <mc:Fallback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583BDB76-D0FE-78AD-9E8D-552B8F07F9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26472" y="1870619"/>
                  <a:ext cx="74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1" name="Pennanteckning 50">
                  <a:extLst>
                    <a:ext uri="{FF2B5EF4-FFF2-40B4-BE49-F238E27FC236}">
                      <a16:creationId xmlns:a16="http://schemas.microsoft.com/office/drawing/2014/main" id="{0F50B7FE-EEA2-16D4-D4CD-00CF53473EBF}"/>
                    </a:ext>
                  </a:extLst>
                </p14:cNvPr>
                <p14:cNvContentPartPr/>
                <p14:nvPr/>
              </p14:nvContentPartPr>
              <p14:xfrm>
                <a:off x="1644112" y="1993379"/>
                <a:ext cx="656280" cy="448200"/>
              </p14:xfrm>
            </p:contentPart>
          </mc:Choice>
          <mc:Fallback>
            <p:pic>
              <p:nvPicPr>
                <p:cNvPr id="51" name="Pennanteckning 50">
                  <a:extLst>
                    <a:ext uri="{FF2B5EF4-FFF2-40B4-BE49-F238E27FC236}">
                      <a16:creationId xmlns:a16="http://schemas.microsoft.com/office/drawing/2014/main" id="{0F50B7FE-EEA2-16D4-D4CD-00CF53473E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28992" y="1977899"/>
                  <a:ext cx="6865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3" name="Pennanteckning 462">
                  <a:extLst>
                    <a:ext uri="{FF2B5EF4-FFF2-40B4-BE49-F238E27FC236}">
                      <a16:creationId xmlns:a16="http://schemas.microsoft.com/office/drawing/2014/main" id="{D5748392-F3D9-0531-961E-EA475568BCEF}"/>
                    </a:ext>
                  </a:extLst>
                </p14:cNvPr>
                <p14:cNvContentPartPr/>
                <p14:nvPr/>
              </p14:nvContentPartPr>
              <p14:xfrm>
                <a:off x="973432" y="2332499"/>
                <a:ext cx="1258920" cy="20880"/>
              </p14:xfrm>
            </p:contentPart>
          </mc:Choice>
          <mc:Fallback>
            <p:pic>
              <p:nvPicPr>
                <p:cNvPr id="463" name="Pennanteckning 462">
                  <a:extLst>
                    <a:ext uri="{FF2B5EF4-FFF2-40B4-BE49-F238E27FC236}">
                      <a16:creationId xmlns:a16="http://schemas.microsoft.com/office/drawing/2014/main" id="{D5748392-F3D9-0531-961E-EA475568BC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8312" y="2317019"/>
                  <a:ext cx="12895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4" name="Grupp 973">
            <a:extLst>
              <a:ext uri="{FF2B5EF4-FFF2-40B4-BE49-F238E27FC236}">
                <a16:creationId xmlns:a16="http://schemas.microsoft.com/office/drawing/2014/main" id="{3E62CE26-16FE-3A10-BB61-0631850FCE4A}"/>
              </a:ext>
            </a:extLst>
          </p:cNvPr>
          <p:cNvGrpSpPr/>
          <p:nvPr/>
        </p:nvGrpSpPr>
        <p:grpSpPr>
          <a:xfrm>
            <a:off x="989992" y="2572979"/>
            <a:ext cx="3618360" cy="3289320"/>
            <a:chOff x="989992" y="2572979"/>
            <a:chExt cx="3618360" cy="3289320"/>
          </a:xfrm>
        </p:grpSpPr>
        <p:grpSp>
          <p:nvGrpSpPr>
            <p:cNvPr id="973" name="Grupp 972">
              <a:extLst>
                <a:ext uri="{FF2B5EF4-FFF2-40B4-BE49-F238E27FC236}">
                  <a16:creationId xmlns:a16="http://schemas.microsoft.com/office/drawing/2014/main" id="{043A8B4E-FFCB-0706-E8D4-6FEA44D64A43}"/>
                </a:ext>
              </a:extLst>
            </p:cNvPr>
            <p:cNvGrpSpPr/>
            <p:nvPr/>
          </p:nvGrpSpPr>
          <p:grpSpPr>
            <a:xfrm>
              <a:off x="989992" y="2572979"/>
              <a:ext cx="3618360" cy="2779200"/>
              <a:chOff x="989992" y="2572979"/>
              <a:chExt cx="3618360" cy="2779200"/>
            </a:xfrm>
          </p:grpSpPr>
          <p:grpSp>
            <p:nvGrpSpPr>
              <p:cNvPr id="509" name="Grupp 508">
                <a:extLst>
                  <a:ext uri="{FF2B5EF4-FFF2-40B4-BE49-F238E27FC236}">
                    <a16:creationId xmlns:a16="http://schemas.microsoft.com/office/drawing/2014/main" id="{2B321398-C887-E643-05C9-3B2D7DFDF3BC}"/>
                  </a:ext>
                </a:extLst>
              </p:cNvPr>
              <p:cNvGrpSpPr/>
              <p:nvPr/>
            </p:nvGrpSpPr>
            <p:grpSpPr>
              <a:xfrm>
                <a:off x="1031392" y="2655779"/>
                <a:ext cx="1722960" cy="397800"/>
                <a:chOff x="1031392" y="2655779"/>
                <a:chExt cx="1722960" cy="3978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7">
                  <p14:nvContentPartPr>
                    <p14:cNvPr id="465" name="Pennanteckning 464">
                      <a:extLst>
                        <a:ext uri="{FF2B5EF4-FFF2-40B4-BE49-F238E27FC236}">
                          <a16:creationId xmlns:a16="http://schemas.microsoft.com/office/drawing/2014/main" id="{F9C2896F-BC06-022B-E2DC-0EB9850798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6832" y="2655779"/>
                    <a:ext cx="64800" cy="162360"/>
                  </p14:xfrm>
                </p:contentPart>
              </mc:Choice>
              <mc:Fallback>
                <p:pic>
                  <p:nvPicPr>
                    <p:cNvPr id="465" name="Pennanteckning 464">
                      <a:extLst>
                        <a:ext uri="{FF2B5EF4-FFF2-40B4-BE49-F238E27FC236}">
                          <a16:creationId xmlns:a16="http://schemas.microsoft.com/office/drawing/2014/main" id="{F9C2896F-BC06-022B-E2DC-0EB9850798CA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071712" y="2640299"/>
                      <a:ext cx="95400" cy="19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466" name="Pennanteckning 465">
                      <a:extLst>
                        <a:ext uri="{FF2B5EF4-FFF2-40B4-BE49-F238E27FC236}">
                          <a16:creationId xmlns:a16="http://schemas.microsoft.com/office/drawing/2014/main" id="{0FB49750-70AF-5401-EB0F-44948E7C55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1392" y="2688899"/>
                    <a:ext cx="444600" cy="119520"/>
                  </p14:xfrm>
                </p:contentPart>
              </mc:Choice>
              <mc:Fallback>
                <p:pic>
                  <p:nvPicPr>
                    <p:cNvPr id="466" name="Pennanteckning 465">
                      <a:extLst>
                        <a:ext uri="{FF2B5EF4-FFF2-40B4-BE49-F238E27FC236}">
                          <a16:creationId xmlns:a16="http://schemas.microsoft.com/office/drawing/2014/main" id="{0FB49750-70AF-5401-EB0F-44948E7C55A5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1016272" y="2673419"/>
                      <a:ext cx="474840" cy="14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467" name="Pennanteckning 466">
                      <a:extLst>
                        <a:ext uri="{FF2B5EF4-FFF2-40B4-BE49-F238E27FC236}">
                          <a16:creationId xmlns:a16="http://schemas.microsoft.com/office/drawing/2014/main" id="{A672FBA3-0D6E-5D04-5D86-E9F18FB316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12712" y="2683859"/>
                    <a:ext cx="110520" cy="132480"/>
                  </p14:xfrm>
                </p:contentPart>
              </mc:Choice>
              <mc:Fallback>
                <p:pic>
                  <p:nvPicPr>
                    <p:cNvPr id="467" name="Pennanteckning 466">
                      <a:extLst>
                        <a:ext uri="{FF2B5EF4-FFF2-40B4-BE49-F238E27FC236}">
                          <a16:creationId xmlns:a16="http://schemas.microsoft.com/office/drawing/2014/main" id="{A672FBA3-0D6E-5D04-5D86-E9F18FB316E9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1497592" y="2668379"/>
                      <a:ext cx="140760" cy="16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468" name="Pennanteckning 467">
                      <a:extLst>
                        <a:ext uri="{FF2B5EF4-FFF2-40B4-BE49-F238E27FC236}">
                          <a16:creationId xmlns:a16="http://schemas.microsoft.com/office/drawing/2014/main" id="{9491CEBF-ACA2-A86A-5C9A-FA600871DD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59592" y="2706179"/>
                    <a:ext cx="67680" cy="120960"/>
                  </p14:xfrm>
                </p:contentPart>
              </mc:Choice>
              <mc:Fallback>
                <p:pic>
                  <p:nvPicPr>
                    <p:cNvPr id="468" name="Pennanteckning 467">
                      <a:extLst>
                        <a:ext uri="{FF2B5EF4-FFF2-40B4-BE49-F238E27FC236}">
                          <a16:creationId xmlns:a16="http://schemas.microsoft.com/office/drawing/2014/main" id="{9491CEBF-ACA2-A86A-5C9A-FA600871DDC1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1644112" y="2691059"/>
                      <a:ext cx="98280" cy="15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469" name="Pennanteckning 468">
                      <a:extLst>
                        <a:ext uri="{FF2B5EF4-FFF2-40B4-BE49-F238E27FC236}">
                          <a16:creationId xmlns:a16="http://schemas.microsoft.com/office/drawing/2014/main" id="{03DDB4ED-201A-8A26-1356-9CCDC1428F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94312" y="2744339"/>
                    <a:ext cx="121680" cy="309240"/>
                  </p14:xfrm>
                </p:contentPart>
              </mc:Choice>
              <mc:Fallback>
                <p:pic>
                  <p:nvPicPr>
                    <p:cNvPr id="469" name="Pennanteckning 468">
                      <a:extLst>
                        <a:ext uri="{FF2B5EF4-FFF2-40B4-BE49-F238E27FC236}">
                          <a16:creationId xmlns:a16="http://schemas.microsoft.com/office/drawing/2014/main" id="{03DDB4ED-201A-8A26-1356-9CCDC1428FD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1879192" y="2728859"/>
                      <a:ext cx="152280" cy="33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470" name="Pennanteckning 469">
                      <a:extLst>
                        <a:ext uri="{FF2B5EF4-FFF2-40B4-BE49-F238E27FC236}">
                          <a16:creationId xmlns:a16="http://schemas.microsoft.com/office/drawing/2014/main" id="{29AB178C-946B-A47D-4CD7-1A714844D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2712" y="2712659"/>
                    <a:ext cx="115200" cy="87480"/>
                  </p14:xfrm>
                </p:contentPart>
              </mc:Choice>
              <mc:Fallback>
                <p:pic>
                  <p:nvPicPr>
                    <p:cNvPr id="470" name="Pennanteckning 469">
                      <a:extLst>
                        <a:ext uri="{FF2B5EF4-FFF2-40B4-BE49-F238E27FC236}">
                          <a16:creationId xmlns:a16="http://schemas.microsoft.com/office/drawing/2014/main" id="{29AB178C-946B-A47D-4CD7-1A714844D2BD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2127592" y="2697539"/>
                      <a:ext cx="145800" cy="11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">
                  <p14:nvContentPartPr>
                    <p14:cNvPr id="471" name="Pennanteckning 470">
                      <a:extLst>
                        <a:ext uri="{FF2B5EF4-FFF2-40B4-BE49-F238E27FC236}">
                          <a16:creationId xmlns:a16="http://schemas.microsoft.com/office/drawing/2014/main" id="{6CA52F31-0217-1D1C-F7DD-BE9F686EFA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5992" y="2706899"/>
                    <a:ext cx="300600" cy="122760"/>
                  </p14:xfrm>
                </p:contentPart>
              </mc:Choice>
              <mc:Fallback>
                <p:pic>
                  <p:nvPicPr>
                    <p:cNvPr id="471" name="Pennanteckning 470">
                      <a:extLst>
                        <a:ext uri="{FF2B5EF4-FFF2-40B4-BE49-F238E27FC236}">
                          <a16:creationId xmlns:a16="http://schemas.microsoft.com/office/drawing/2014/main" id="{6CA52F31-0217-1D1C-F7DD-BE9F686EFAB3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2270512" y="2691779"/>
                      <a:ext cx="331200" cy="15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484" name="Pennanteckning 483">
                      <a:extLst>
                        <a:ext uri="{FF2B5EF4-FFF2-40B4-BE49-F238E27FC236}">
                          <a16:creationId xmlns:a16="http://schemas.microsoft.com/office/drawing/2014/main" id="{5D15DD71-5F09-452A-E59E-A437BEF356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06032" y="2711939"/>
                    <a:ext cx="148320" cy="57600"/>
                  </p14:xfrm>
                </p:contentPart>
              </mc:Choice>
              <mc:Fallback>
                <p:pic>
                  <p:nvPicPr>
                    <p:cNvPr id="484" name="Pennanteckning 483">
                      <a:extLst>
                        <a:ext uri="{FF2B5EF4-FFF2-40B4-BE49-F238E27FC236}">
                          <a16:creationId xmlns:a16="http://schemas.microsoft.com/office/drawing/2014/main" id="{5D15DD71-5F09-452A-E59E-A437BEF3568F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590552" y="2696819"/>
                      <a:ext cx="17892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93" name="Grupp 492">
                <a:extLst>
                  <a:ext uri="{FF2B5EF4-FFF2-40B4-BE49-F238E27FC236}">
                    <a16:creationId xmlns:a16="http://schemas.microsoft.com/office/drawing/2014/main" id="{AADBA0CE-5BD3-F8DE-6C7D-D494F9DFB531}"/>
                  </a:ext>
                </a:extLst>
              </p:cNvPr>
              <p:cNvGrpSpPr/>
              <p:nvPr/>
            </p:nvGrpSpPr>
            <p:grpSpPr>
              <a:xfrm>
                <a:off x="3056032" y="2572979"/>
                <a:ext cx="1552320" cy="520560"/>
                <a:chOff x="3056032" y="2572979"/>
                <a:chExt cx="1552320" cy="5205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485" name="Pennanteckning 484">
                      <a:extLst>
                        <a:ext uri="{FF2B5EF4-FFF2-40B4-BE49-F238E27FC236}">
                          <a16:creationId xmlns:a16="http://schemas.microsoft.com/office/drawing/2014/main" id="{A032E730-D944-181F-3462-B119508FA3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56032" y="2670539"/>
                    <a:ext cx="90360" cy="163080"/>
                  </p14:xfrm>
                </p:contentPart>
              </mc:Choice>
              <mc:Fallback>
                <p:pic>
                  <p:nvPicPr>
                    <p:cNvPr id="485" name="Pennanteckning 484">
                      <a:extLst>
                        <a:ext uri="{FF2B5EF4-FFF2-40B4-BE49-F238E27FC236}">
                          <a16:creationId xmlns:a16="http://schemas.microsoft.com/office/drawing/2014/main" id="{A032E730-D944-181F-3462-B119508FA30A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3040912" y="2655419"/>
                      <a:ext cx="120600" cy="19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486" name="Pennanteckning 485">
                      <a:extLst>
                        <a:ext uri="{FF2B5EF4-FFF2-40B4-BE49-F238E27FC236}">
                          <a16:creationId xmlns:a16="http://schemas.microsoft.com/office/drawing/2014/main" id="{0D35ECC2-ACD0-70E0-686C-93F096F669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28832" y="2692139"/>
                    <a:ext cx="168120" cy="122760"/>
                  </p14:xfrm>
                </p:contentPart>
              </mc:Choice>
              <mc:Fallback>
                <p:pic>
                  <p:nvPicPr>
                    <p:cNvPr id="486" name="Pennanteckning 485">
                      <a:extLst>
                        <a:ext uri="{FF2B5EF4-FFF2-40B4-BE49-F238E27FC236}">
                          <a16:creationId xmlns:a16="http://schemas.microsoft.com/office/drawing/2014/main" id="{0D35ECC2-ACD0-70E0-686C-93F096F66953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3213352" y="2677019"/>
                      <a:ext cx="198720" cy="15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">
                  <p14:nvContentPartPr>
                    <p14:cNvPr id="487" name="Pennanteckning 486">
                      <a:extLst>
                        <a:ext uri="{FF2B5EF4-FFF2-40B4-BE49-F238E27FC236}">
                          <a16:creationId xmlns:a16="http://schemas.microsoft.com/office/drawing/2014/main" id="{8D23D513-FBE4-4F57-633A-6A75F39BB8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46992" y="2698619"/>
                    <a:ext cx="112680" cy="353520"/>
                  </p14:xfrm>
                </p:contentPart>
              </mc:Choice>
              <mc:Fallback>
                <p:pic>
                  <p:nvPicPr>
                    <p:cNvPr id="487" name="Pennanteckning 486">
                      <a:extLst>
                        <a:ext uri="{FF2B5EF4-FFF2-40B4-BE49-F238E27FC236}">
                          <a16:creationId xmlns:a16="http://schemas.microsoft.com/office/drawing/2014/main" id="{8D23D513-FBE4-4F57-633A-6A75F39BB81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3431872" y="2683499"/>
                      <a:ext cx="143280" cy="38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488" name="Pennanteckning 487">
                      <a:extLst>
                        <a:ext uri="{FF2B5EF4-FFF2-40B4-BE49-F238E27FC236}">
                          <a16:creationId xmlns:a16="http://schemas.microsoft.com/office/drawing/2014/main" id="{6677B176-D15A-2C06-3BE7-F051576233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69312" y="2850179"/>
                    <a:ext cx="147600" cy="81360"/>
                  </p14:xfrm>
                </p:contentPart>
              </mc:Choice>
              <mc:Fallback>
                <p:pic>
                  <p:nvPicPr>
                    <p:cNvPr id="488" name="Pennanteckning 487">
                      <a:extLst>
                        <a:ext uri="{FF2B5EF4-FFF2-40B4-BE49-F238E27FC236}">
                          <a16:creationId xmlns:a16="http://schemas.microsoft.com/office/drawing/2014/main" id="{6677B176-D15A-2C06-3BE7-F051576233B3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3454192" y="2834699"/>
                      <a:ext cx="178200" cy="11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489" name="Pennanteckning 488">
                      <a:extLst>
                        <a:ext uri="{FF2B5EF4-FFF2-40B4-BE49-F238E27FC236}">
                          <a16:creationId xmlns:a16="http://schemas.microsoft.com/office/drawing/2014/main" id="{0326CD82-5C0A-B0A0-4159-02C6C23AA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9272" y="2612579"/>
                    <a:ext cx="457560" cy="286560"/>
                  </p14:xfrm>
                </p:contentPart>
              </mc:Choice>
              <mc:Fallback>
                <p:pic>
                  <p:nvPicPr>
                    <p:cNvPr id="489" name="Pennanteckning 488">
                      <a:extLst>
                        <a:ext uri="{FF2B5EF4-FFF2-40B4-BE49-F238E27FC236}">
                          <a16:creationId xmlns:a16="http://schemas.microsoft.com/office/drawing/2014/main" id="{0326CD82-5C0A-B0A0-4159-02C6C23AAE43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3674152" y="2597459"/>
                      <a:ext cx="488160" cy="31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">
                  <p14:nvContentPartPr>
                    <p14:cNvPr id="492" name="Pennanteckning 491">
                      <a:extLst>
                        <a:ext uri="{FF2B5EF4-FFF2-40B4-BE49-F238E27FC236}">
                          <a16:creationId xmlns:a16="http://schemas.microsoft.com/office/drawing/2014/main" id="{575B054F-8B77-F423-6C67-F10CA082F2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18392" y="2572979"/>
                    <a:ext cx="489960" cy="520560"/>
                  </p14:xfrm>
                </p:contentPart>
              </mc:Choice>
              <mc:Fallback>
                <p:pic>
                  <p:nvPicPr>
                    <p:cNvPr id="492" name="Pennanteckning 491">
                      <a:extLst>
                        <a:ext uri="{FF2B5EF4-FFF2-40B4-BE49-F238E27FC236}">
                          <a16:creationId xmlns:a16="http://schemas.microsoft.com/office/drawing/2014/main" id="{575B054F-8B77-F423-6C67-F10CA082F292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4103272" y="2557859"/>
                      <a:ext cx="520560" cy="551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90" name="Grupp 589">
                <a:extLst>
                  <a:ext uri="{FF2B5EF4-FFF2-40B4-BE49-F238E27FC236}">
                    <a16:creationId xmlns:a16="http://schemas.microsoft.com/office/drawing/2014/main" id="{4D2612B1-189D-FE5E-2400-5CDEB29D426C}"/>
                  </a:ext>
                </a:extLst>
              </p:cNvPr>
              <p:cNvGrpSpPr/>
              <p:nvPr/>
            </p:nvGrpSpPr>
            <p:grpSpPr>
              <a:xfrm>
                <a:off x="1105912" y="3274259"/>
                <a:ext cx="1984320" cy="324720"/>
                <a:chOff x="1105912" y="3274259"/>
                <a:chExt cx="1984320" cy="3247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5">
                  <p14:nvContentPartPr>
                    <p14:cNvPr id="574" name="Pennanteckning 573">
                      <a:extLst>
                        <a:ext uri="{FF2B5EF4-FFF2-40B4-BE49-F238E27FC236}">
                          <a16:creationId xmlns:a16="http://schemas.microsoft.com/office/drawing/2014/main" id="{04FC4FFE-5F69-59A6-2B98-37150869BB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05912" y="3379379"/>
                    <a:ext cx="148320" cy="120960"/>
                  </p14:xfrm>
                </p:contentPart>
              </mc:Choice>
              <mc:Fallback>
                <p:pic>
                  <p:nvPicPr>
                    <p:cNvPr id="574" name="Pennanteckning 573">
                      <a:extLst>
                        <a:ext uri="{FF2B5EF4-FFF2-40B4-BE49-F238E27FC236}">
                          <a16:creationId xmlns:a16="http://schemas.microsoft.com/office/drawing/2014/main" id="{04FC4FFE-5F69-59A6-2B98-37150869BB53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1090432" y="3363899"/>
                      <a:ext cx="178920" cy="15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">
                  <p14:nvContentPartPr>
                    <p14:cNvPr id="575" name="Pennanteckning 574">
                      <a:extLst>
                        <a:ext uri="{FF2B5EF4-FFF2-40B4-BE49-F238E27FC236}">
                          <a16:creationId xmlns:a16="http://schemas.microsoft.com/office/drawing/2014/main" id="{C402A4FD-FDF0-A944-01C9-08A2CA3F86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00312" y="3395939"/>
                    <a:ext cx="180000" cy="85680"/>
                  </p14:xfrm>
                </p:contentPart>
              </mc:Choice>
              <mc:Fallback>
                <p:pic>
                  <p:nvPicPr>
                    <p:cNvPr id="575" name="Pennanteckning 574">
                      <a:extLst>
                        <a:ext uri="{FF2B5EF4-FFF2-40B4-BE49-F238E27FC236}">
                          <a16:creationId xmlns:a16="http://schemas.microsoft.com/office/drawing/2014/main" id="{C402A4FD-FDF0-A944-01C9-08A2CA3F8640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1284832" y="3380459"/>
                      <a:ext cx="210240" cy="11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9">
                  <p14:nvContentPartPr>
                    <p14:cNvPr id="576" name="Pennanteckning 575">
                      <a:extLst>
                        <a:ext uri="{FF2B5EF4-FFF2-40B4-BE49-F238E27FC236}">
                          <a16:creationId xmlns:a16="http://schemas.microsoft.com/office/drawing/2014/main" id="{727102E9-5B27-B7DD-6E48-BCF32AF50B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07672" y="3378659"/>
                    <a:ext cx="73800" cy="47520"/>
                  </p14:xfrm>
                </p:contentPart>
              </mc:Choice>
              <mc:Fallback>
                <p:pic>
                  <p:nvPicPr>
                    <p:cNvPr id="576" name="Pennanteckning 575">
                      <a:extLst>
                        <a:ext uri="{FF2B5EF4-FFF2-40B4-BE49-F238E27FC236}">
                          <a16:creationId xmlns:a16="http://schemas.microsoft.com/office/drawing/2014/main" id="{727102E9-5B27-B7DD-6E48-BCF32AF50B00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1492552" y="3363179"/>
                      <a:ext cx="104400" cy="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1">
                  <p14:nvContentPartPr>
                    <p14:cNvPr id="577" name="Pennanteckning 576">
                      <a:extLst>
                        <a:ext uri="{FF2B5EF4-FFF2-40B4-BE49-F238E27FC236}">
                          <a16:creationId xmlns:a16="http://schemas.microsoft.com/office/drawing/2014/main" id="{73FB7181-1D77-E4BF-F519-616570BFEF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50592" y="3274259"/>
                    <a:ext cx="80640" cy="169920"/>
                  </p14:xfrm>
                </p:contentPart>
              </mc:Choice>
              <mc:Fallback>
                <p:pic>
                  <p:nvPicPr>
                    <p:cNvPr id="577" name="Pennanteckning 576">
                      <a:extLst>
                        <a:ext uri="{FF2B5EF4-FFF2-40B4-BE49-F238E27FC236}">
                          <a16:creationId xmlns:a16="http://schemas.microsoft.com/office/drawing/2014/main" id="{73FB7181-1D77-E4BF-F519-616570BFEFCE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1635472" y="3259139"/>
                      <a:ext cx="111240" cy="20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3">
                  <p14:nvContentPartPr>
                    <p14:cNvPr id="579" name="Pennanteckning 578">
                      <a:extLst>
                        <a:ext uri="{FF2B5EF4-FFF2-40B4-BE49-F238E27FC236}">
                          <a16:creationId xmlns:a16="http://schemas.microsoft.com/office/drawing/2014/main" id="{3CC9E465-8899-71C0-FAA5-05FB66EDA5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40152" y="3287579"/>
                    <a:ext cx="83880" cy="148320"/>
                  </p14:xfrm>
                </p:contentPart>
              </mc:Choice>
              <mc:Fallback>
                <p:pic>
                  <p:nvPicPr>
                    <p:cNvPr id="579" name="Pennanteckning 578">
                      <a:extLst>
                        <a:ext uri="{FF2B5EF4-FFF2-40B4-BE49-F238E27FC236}">
                          <a16:creationId xmlns:a16="http://schemas.microsoft.com/office/drawing/2014/main" id="{3CC9E465-8899-71C0-FAA5-05FB66EDA505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1624672" y="3272099"/>
                      <a:ext cx="11448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5">
                  <p14:nvContentPartPr>
                    <p14:cNvPr id="580" name="Pennanteckning 579">
                      <a:extLst>
                        <a:ext uri="{FF2B5EF4-FFF2-40B4-BE49-F238E27FC236}">
                          <a16:creationId xmlns:a16="http://schemas.microsoft.com/office/drawing/2014/main" id="{8221D5C6-3566-044A-1330-8B063EA1DD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46152" y="3415019"/>
                    <a:ext cx="104400" cy="73800"/>
                  </p14:xfrm>
                </p:contentPart>
              </mc:Choice>
              <mc:Fallback>
                <p:pic>
                  <p:nvPicPr>
                    <p:cNvPr id="580" name="Pennanteckning 579">
                      <a:extLst>
                        <a:ext uri="{FF2B5EF4-FFF2-40B4-BE49-F238E27FC236}">
                          <a16:creationId xmlns:a16="http://schemas.microsoft.com/office/drawing/2014/main" id="{8221D5C6-3566-044A-1330-8B063EA1DDD9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1930672" y="3399539"/>
                      <a:ext cx="135000" cy="1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7">
                  <p14:nvContentPartPr>
                    <p14:cNvPr id="581" name="Pennanteckning 580">
                      <a:extLst>
                        <a:ext uri="{FF2B5EF4-FFF2-40B4-BE49-F238E27FC236}">
                          <a16:creationId xmlns:a16="http://schemas.microsoft.com/office/drawing/2014/main" id="{4F08548E-6991-04A0-EEE1-503B1BCC28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06352" y="3401699"/>
                    <a:ext cx="133560" cy="96480"/>
                  </p14:xfrm>
                </p:contentPart>
              </mc:Choice>
              <mc:Fallback>
                <p:pic>
                  <p:nvPicPr>
                    <p:cNvPr id="581" name="Pennanteckning 580">
                      <a:extLst>
                        <a:ext uri="{FF2B5EF4-FFF2-40B4-BE49-F238E27FC236}">
                          <a16:creationId xmlns:a16="http://schemas.microsoft.com/office/drawing/2014/main" id="{4F08548E-6991-04A0-EEE1-503B1BCC28CF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2091232" y="3386219"/>
                      <a:ext cx="16380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9">
                  <p14:nvContentPartPr>
                    <p14:cNvPr id="582" name="Pennanteckning 581">
                      <a:extLst>
                        <a:ext uri="{FF2B5EF4-FFF2-40B4-BE49-F238E27FC236}">
                          <a16:creationId xmlns:a16="http://schemas.microsoft.com/office/drawing/2014/main" id="{4FBE72A3-DB8C-821D-992F-239CDD6EB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7912" y="3431219"/>
                    <a:ext cx="169200" cy="69840"/>
                  </p14:xfrm>
                </p:contentPart>
              </mc:Choice>
              <mc:Fallback>
                <p:pic>
                  <p:nvPicPr>
                    <p:cNvPr id="582" name="Pennanteckning 581">
                      <a:extLst>
                        <a:ext uri="{FF2B5EF4-FFF2-40B4-BE49-F238E27FC236}">
                          <a16:creationId xmlns:a16="http://schemas.microsoft.com/office/drawing/2014/main" id="{4FBE72A3-DB8C-821D-992F-239CDD6EBBA9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2242432" y="3416099"/>
                      <a:ext cx="199440" cy="10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1">
                  <p14:nvContentPartPr>
                    <p14:cNvPr id="587" name="Pennanteckning 586">
                      <a:extLst>
                        <a:ext uri="{FF2B5EF4-FFF2-40B4-BE49-F238E27FC236}">
                          <a16:creationId xmlns:a16="http://schemas.microsoft.com/office/drawing/2014/main" id="{74CCBA3C-432E-14AC-CF30-4E0C5C2782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48872" y="3363539"/>
                    <a:ext cx="55800" cy="190800"/>
                  </p14:xfrm>
                </p:contentPart>
              </mc:Choice>
              <mc:Fallback>
                <p:pic>
                  <p:nvPicPr>
                    <p:cNvPr id="587" name="Pennanteckning 586">
                      <a:extLst>
                        <a:ext uri="{FF2B5EF4-FFF2-40B4-BE49-F238E27FC236}">
                          <a16:creationId xmlns:a16="http://schemas.microsoft.com/office/drawing/2014/main" id="{74CCBA3C-432E-14AC-CF30-4E0C5C27821E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2633752" y="3348419"/>
                      <a:ext cx="86400" cy="22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3">
                  <p14:nvContentPartPr>
                    <p14:cNvPr id="588" name="Pennanteckning 587">
                      <a:extLst>
                        <a:ext uri="{FF2B5EF4-FFF2-40B4-BE49-F238E27FC236}">
                          <a16:creationId xmlns:a16="http://schemas.microsoft.com/office/drawing/2014/main" id="{0978F1A9-1D58-F6B3-2D2A-CC1D69B3F3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33392" y="3429059"/>
                    <a:ext cx="309600" cy="112680"/>
                  </p14:xfrm>
                </p:contentPart>
              </mc:Choice>
              <mc:Fallback>
                <p:pic>
                  <p:nvPicPr>
                    <p:cNvPr id="588" name="Pennanteckning 587">
                      <a:extLst>
                        <a:ext uri="{FF2B5EF4-FFF2-40B4-BE49-F238E27FC236}">
                          <a16:creationId xmlns:a16="http://schemas.microsoft.com/office/drawing/2014/main" id="{0978F1A9-1D58-F6B3-2D2A-CC1D69B3F3B4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2617912" y="3413579"/>
                      <a:ext cx="340200" cy="14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5">
                  <p14:nvContentPartPr>
                    <p14:cNvPr id="589" name="Pennanteckning 588">
                      <a:extLst>
                        <a:ext uri="{FF2B5EF4-FFF2-40B4-BE49-F238E27FC236}">
                          <a16:creationId xmlns:a16="http://schemas.microsoft.com/office/drawing/2014/main" id="{E81E83A7-62EB-34AE-ECD3-2E8C579F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2112" y="3435899"/>
                    <a:ext cx="78120" cy="163080"/>
                  </p14:xfrm>
                </p:contentPart>
              </mc:Choice>
              <mc:Fallback>
                <p:pic>
                  <p:nvPicPr>
                    <p:cNvPr id="589" name="Pennanteckning 588">
                      <a:extLst>
                        <a:ext uri="{FF2B5EF4-FFF2-40B4-BE49-F238E27FC236}">
                          <a16:creationId xmlns:a16="http://schemas.microsoft.com/office/drawing/2014/main" id="{E81E83A7-62EB-34AE-ECD3-2E8C579F1219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2996632" y="3420419"/>
                      <a:ext cx="108720" cy="193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10" name="Grupp 609">
                <a:extLst>
                  <a:ext uri="{FF2B5EF4-FFF2-40B4-BE49-F238E27FC236}">
                    <a16:creationId xmlns:a16="http://schemas.microsoft.com/office/drawing/2014/main" id="{49B744B0-A441-5479-15E9-15B0BE1FF0AB}"/>
                  </a:ext>
                </a:extLst>
              </p:cNvPr>
              <p:cNvGrpSpPr/>
              <p:nvPr/>
            </p:nvGrpSpPr>
            <p:grpSpPr>
              <a:xfrm>
                <a:off x="3350152" y="3323939"/>
                <a:ext cx="855720" cy="255960"/>
                <a:chOff x="3350152" y="3323939"/>
                <a:chExt cx="855720" cy="2559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7">
                  <p14:nvContentPartPr>
                    <p14:cNvPr id="601" name="Pennanteckning 600">
                      <a:extLst>
                        <a:ext uri="{FF2B5EF4-FFF2-40B4-BE49-F238E27FC236}">
                          <a16:creationId xmlns:a16="http://schemas.microsoft.com/office/drawing/2014/main" id="{56750EA7-858C-FDFB-177B-62ED057DB7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0152" y="3456059"/>
                    <a:ext cx="150840" cy="117720"/>
                  </p14:xfrm>
                </p:contentPart>
              </mc:Choice>
              <mc:Fallback>
                <p:pic>
                  <p:nvPicPr>
                    <p:cNvPr id="601" name="Pennanteckning 600">
                      <a:extLst>
                        <a:ext uri="{FF2B5EF4-FFF2-40B4-BE49-F238E27FC236}">
                          <a16:creationId xmlns:a16="http://schemas.microsoft.com/office/drawing/2014/main" id="{56750EA7-858C-FDFB-177B-62ED057DB798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3335032" y="3440939"/>
                      <a:ext cx="181440" cy="14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9">
                  <p14:nvContentPartPr>
                    <p14:cNvPr id="602" name="Pennanteckning 601">
                      <a:extLst>
                        <a:ext uri="{FF2B5EF4-FFF2-40B4-BE49-F238E27FC236}">
                          <a16:creationId xmlns:a16="http://schemas.microsoft.com/office/drawing/2014/main" id="{02890845-5ED0-525D-DA64-B636F5DA6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85952" y="3337259"/>
                    <a:ext cx="73800" cy="207720"/>
                  </p14:xfrm>
                </p:contentPart>
              </mc:Choice>
              <mc:Fallback>
                <p:pic>
                  <p:nvPicPr>
                    <p:cNvPr id="602" name="Pennanteckning 601">
                      <a:extLst>
                        <a:ext uri="{FF2B5EF4-FFF2-40B4-BE49-F238E27FC236}">
                          <a16:creationId xmlns:a16="http://schemas.microsoft.com/office/drawing/2014/main" id="{02890845-5ED0-525D-DA64-B636F5DA65B8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3570832" y="3321779"/>
                      <a:ext cx="104400" cy="237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1">
                  <p14:nvContentPartPr>
                    <p14:cNvPr id="603" name="Pennanteckning 602">
                      <a:extLst>
                        <a:ext uri="{FF2B5EF4-FFF2-40B4-BE49-F238E27FC236}">
                          <a16:creationId xmlns:a16="http://schemas.microsoft.com/office/drawing/2014/main" id="{3D8E36B3-2638-3B76-5059-7D005EF67D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56872" y="3337979"/>
                    <a:ext cx="92880" cy="241920"/>
                  </p14:xfrm>
                </p:contentPart>
              </mc:Choice>
              <mc:Fallback>
                <p:pic>
                  <p:nvPicPr>
                    <p:cNvPr id="603" name="Pennanteckning 602">
                      <a:extLst>
                        <a:ext uri="{FF2B5EF4-FFF2-40B4-BE49-F238E27FC236}">
                          <a16:creationId xmlns:a16="http://schemas.microsoft.com/office/drawing/2014/main" id="{3D8E36B3-2638-3B76-5059-7D005EF67DD5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3641752" y="3322859"/>
                      <a:ext cx="123480" cy="272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3">
                  <p14:nvContentPartPr>
                    <p14:cNvPr id="604" name="Pennanteckning 603">
                      <a:extLst>
                        <a:ext uri="{FF2B5EF4-FFF2-40B4-BE49-F238E27FC236}">
                          <a16:creationId xmlns:a16="http://schemas.microsoft.com/office/drawing/2014/main" id="{47428E03-748D-8317-559C-45B32AB5FA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80912" y="3432299"/>
                    <a:ext cx="186480" cy="27720"/>
                  </p14:xfrm>
                </p:contentPart>
              </mc:Choice>
              <mc:Fallback>
                <p:pic>
                  <p:nvPicPr>
                    <p:cNvPr id="604" name="Pennanteckning 603">
                      <a:extLst>
                        <a:ext uri="{FF2B5EF4-FFF2-40B4-BE49-F238E27FC236}">
                          <a16:creationId xmlns:a16="http://schemas.microsoft.com/office/drawing/2014/main" id="{47428E03-748D-8317-559C-45B32AB5FAAE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3565792" y="3416819"/>
                      <a:ext cx="217080" cy="5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5">
                  <p14:nvContentPartPr>
                    <p14:cNvPr id="605" name="Pennanteckning 604">
                      <a:extLst>
                        <a:ext uri="{FF2B5EF4-FFF2-40B4-BE49-F238E27FC236}">
                          <a16:creationId xmlns:a16="http://schemas.microsoft.com/office/drawing/2014/main" id="{E4DB5562-6F72-8B86-012B-EFB272F9D5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47952" y="3445619"/>
                    <a:ext cx="236160" cy="120600"/>
                  </p14:xfrm>
                </p:contentPart>
              </mc:Choice>
              <mc:Fallback>
                <p:pic>
                  <p:nvPicPr>
                    <p:cNvPr id="605" name="Pennanteckning 604">
                      <a:extLst>
                        <a:ext uri="{FF2B5EF4-FFF2-40B4-BE49-F238E27FC236}">
                          <a16:creationId xmlns:a16="http://schemas.microsoft.com/office/drawing/2014/main" id="{E4DB5562-6F72-8B86-012B-EFB272F9D563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3732832" y="3430139"/>
                      <a:ext cx="266400" cy="15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7">
                  <p14:nvContentPartPr>
                    <p14:cNvPr id="606" name="Pennanteckning 605">
                      <a:extLst>
                        <a:ext uri="{FF2B5EF4-FFF2-40B4-BE49-F238E27FC236}">
                          <a16:creationId xmlns:a16="http://schemas.microsoft.com/office/drawing/2014/main" id="{E44849E1-5C68-EB24-CABC-CFA1962F2A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00312" y="3323939"/>
                    <a:ext cx="205560" cy="230400"/>
                  </p14:xfrm>
                </p:contentPart>
              </mc:Choice>
              <mc:Fallback>
                <p:pic>
                  <p:nvPicPr>
                    <p:cNvPr id="606" name="Pennanteckning 605">
                      <a:extLst>
                        <a:ext uri="{FF2B5EF4-FFF2-40B4-BE49-F238E27FC236}">
                          <a16:creationId xmlns:a16="http://schemas.microsoft.com/office/drawing/2014/main" id="{E44849E1-5C68-EB24-CABC-CFA1962F2A8A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3984832" y="3308819"/>
                      <a:ext cx="235800" cy="260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09" name="Grupp 608">
                <a:extLst>
                  <a:ext uri="{FF2B5EF4-FFF2-40B4-BE49-F238E27FC236}">
                    <a16:creationId xmlns:a16="http://schemas.microsoft.com/office/drawing/2014/main" id="{08AE39E8-DEC7-2AE6-EBDB-CF54508A770A}"/>
                  </a:ext>
                </a:extLst>
              </p:cNvPr>
              <p:cNvGrpSpPr/>
              <p:nvPr/>
            </p:nvGrpSpPr>
            <p:grpSpPr>
              <a:xfrm>
                <a:off x="989992" y="3769619"/>
                <a:ext cx="594000" cy="272520"/>
                <a:chOff x="989992" y="3769619"/>
                <a:chExt cx="594000" cy="272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9">
                  <p14:nvContentPartPr>
                    <p14:cNvPr id="607" name="Pennanteckning 606">
                      <a:extLst>
                        <a:ext uri="{FF2B5EF4-FFF2-40B4-BE49-F238E27FC236}">
                          <a16:creationId xmlns:a16="http://schemas.microsoft.com/office/drawing/2014/main" id="{278C35AF-68DA-8F2E-8F7B-008D64BADD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7032" y="3769619"/>
                    <a:ext cx="68040" cy="272520"/>
                  </p14:xfrm>
                </p:contentPart>
              </mc:Choice>
              <mc:Fallback>
                <p:pic>
                  <p:nvPicPr>
                    <p:cNvPr id="607" name="Pennanteckning 606">
                      <a:extLst>
                        <a:ext uri="{FF2B5EF4-FFF2-40B4-BE49-F238E27FC236}">
                          <a16:creationId xmlns:a16="http://schemas.microsoft.com/office/drawing/2014/main" id="{278C35AF-68DA-8F2E-8F7B-008D64BADD60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1051552" y="3754499"/>
                      <a:ext cx="98640" cy="30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1">
                  <p14:nvContentPartPr>
                    <p14:cNvPr id="608" name="Pennanteckning 607">
                      <a:extLst>
                        <a:ext uri="{FF2B5EF4-FFF2-40B4-BE49-F238E27FC236}">
                          <a16:creationId xmlns:a16="http://schemas.microsoft.com/office/drawing/2014/main" id="{469BB4DC-299B-9668-6011-EA5C09B1AD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9992" y="3813539"/>
                    <a:ext cx="594000" cy="214560"/>
                  </p14:xfrm>
                </p:contentPart>
              </mc:Choice>
              <mc:Fallback>
                <p:pic>
                  <p:nvPicPr>
                    <p:cNvPr id="608" name="Pennanteckning 607">
                      <a:extLst>
                        <a:ext uri="{FF2B5EF4-FFF2-40B4-BE49-F238E27FC236}">
                          <a16:creationId xmlns:a16="http://schemas.microsoft.com/office/drawing/2014/main" id="{469BB4DC-299B-9668-6011-EA5C09B1ADE2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974872" y="3798059"/>
                      <a:ext cx="624600" cy="245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18" name="Grupp 617">
                <a:extLst>
                  <a:ext uri="{FF2B5EF4-FFF2-40B4-BE49-F238E27FC236}">
                    <a16:creationId xmlns:a16="http://schemas.microsoft.com/office/drawing/2014/main" id="{525779EE-1934-1B00-D147-8682DDBE22C8}"/>
                  </a:ext>
                </a:extLst>
              </p:cNvPr>
              <p:cNvGrpSpPr/>
              <p:nvPr/>
            </p:nvGrpSpPr>
            <p:grpSpPr>
              <a:xfrm>
                <a:off x="1841752" y="3811019"/>
                <a:ext cx="1236600" cy="198000"/>
                <a:chOff x="1841752" y="3811019"/>
                <a:chExt cx="1236600" cy="1980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83">
                  <p14:nvContentPartPr>
                    <p14:cNvPr id="611" name="Pennanteckning 610">
                      <a:extLst>
                        <a:ext uri="{FF2B5EF4-FFF2-40B4-BE49-F238E27FC236}">
                          <a16:creationId xmlns:a16="http://schemas.microsoft.com/office/drawing/2014/main" id="{583F4F28-9E84-DFBE-D555-FDA9393857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41752" y="3871499"/>
                    <a:ext cx="160920" cy="119160"/>
                  </p14:xfrm>
                </p:contentPart>
              </mc:Choice>
              <mc:Fallback>
                <p:pic>
                  <p:nvPicPr>
                    <p:cNvPr id="611" name="Pennanteckning 610">
                      <a:extLst>
                        <a:ext uri="{FF2B5EF4-FFF2-40B4-BE49-F238E27FC236}">
                          <a16:creationId xmlns:a16="http://schemas.microsoft.com/office/drawing/2014/main" id="{583F4F28-9E84-DFBE-D555-FDA9393857F9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1826632" y="3856019"/>
                      <a:ext cx="19116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5">
                  <p14:nvContentPartPr>
                    <p14:cNvPr id="612" name="Pennanteckning 611">
                      <a:extLst>
                        <a:ext uri="{FF2B5EF4-FFF2-40B4-BE49-F238E27FC236}">
                          <a16:creationId xmlns:a16="http://schemas.microsoft.com/office/drawing/2014/main" id="{55FADA68-7EDB-C726-2C9E-C007D13347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54512" y="3870419"/>
                    <a:ext cx="117000" cy="104400"/>
                  </p14:xfrm>
                </p:contentPart>
              </mc:Choice>
              <mc:Fallback>
                <p:pic>
                  <p:nvPicPr>
                    <p:cNvPr id="612" name="Pennanteckning 611">
                      <a:extLst>
                        <a:ext uri="{FF2B5EF4-FFF2-40B4-BE49-F238E27FC236}">
                          <a16:creationId xmlns:a16="http://schemas.microsoft.com/office/drawing/2014/main" id="{55FADA68-7EDB-C726-2C9E-C007D13347F0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2039032" y="3855299"/>
                      <a:ext cx="147600" cy="13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7">
                  <p14:nvContentPartPr>
                    <p14:cNvPr id="613" name="Pennanteckning 612">
                      <a:extLst>
                        <a:ext uri="{FF2B5EF4-FFF2-40B4-BE49-F238E27FC236}">
                          <a16:creationId xmlns:a16="http://schemas.microsoft.com/office/drawing/2014/main" id="{03F3D6ED-9B8D-E6C9-A577-266C55CA4C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24432" y="3864299"/>
                    <a:ext cx="28800" cy="96840"/>
                  </p14:xfrm>
                </p:contentPart>
              </mc:Choice>
              <mc:Fallback>
                <p:pic>
                  <p:nvPicPr>
                    <p:cNvPr id="613" name="Pennanteckning 612">
                      <a:extLst>
                        <a:ext uri="{FF2B5EF4-FFF2-40B4-BE49-F238E27FC236}">
                          <a16:creationId xmlns:a16="http://schemas.microsoft.com/office/drawing/2014/main" id="{03F3D6ED-9B8D-E6C9-A577-266C55CA4C7A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2209312" y="3848819"/>
                      <a:ext cx="59040" cy="12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9">
                  <p14:nvContentPartPr>
                    <p14:cNvPr id="614" name="Pennanteckning 613">
                      <a:extLst>
                        <a:ext uri="{FF2B5EF4-FFF2-40B4-BE49-F238E27FC236}">
                          <a16:creationId xmlns:a16="http://schemas.microsoft.com/office/drawing/2014/main" id="{C9D38959-DA09-8941-6498-DA8F2BEAA9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42152" y="3912539"/>
                    <a:ext cx="7920" cy="50400"/>
                  </p14:xfrm>
                </p:contentPart>
              </mc:Choice>
              <mc:Fallback>
                <p:pic>
                  <p:nvPicPr>
                    <p:cNvPr id="614" name="Pennanteckning 613">
                      <a:extLst>
                        <a:ext uri="{FF2B5EF4-FFF2-40B4-BE49-F238E27FC236}">
                          <a16:creationId xmlns:a16="http://schemas.microsoft.com/office/drawing/2014/main" id="{C9D38959-DA09-8941-6498-DA8F2BEAA9FA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2327032" y="3897419"/>
                      <a:ext cx="38160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1">
                  <p14:nvContentPartPr>
                    <p14:cNvPr id="615" name="Pennanteckning 614">
                      <a:extLst>
                        <a:ext uri="{FF2B5EF4-FFF2-40B4-BE49-F238E27FC236}">
                          <a16:creationId xmlns:a16="http://schemas.microsoft.com/office/drawing/2014/main" id="{D1A941EE-CFAC-3554-4181-875C07F317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54392" y="3811019"/>
                    <a:ext cx="16200" cy="64080"/>
                  </p14:xfrm>
                </p:contentPart>
              </mc:Choice>
              <mc:Fallback>
                <p:pic>
                  <p:nvPicPr>
                    <p:cNvPr id="615" name="Pennanteckning 614">
                      <a:extLst>
                        <a:ext uri="{FF2B5EF4-FFF2-40B4-BE49-F238E27FC236}">
                          <a16:creationId xmlns:a16="http://schemas.microsoft.com/office/drawing/2014/main" id="{D1A941EE-CFAC-3554-4181-875C07F3173C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2339272" y="3795899"/>
                      <a:ext cx="46440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3">
                  <p14:nvContentPartPr>
                    <p14:cNvPr id="616" name="Pennanteckning 615">
                      <a:extLst>
                        <a:ext uri="{FF2B5EF4-FFF2-40B4-BE49-F238E27FC236}">
                          <a16:creationId xmlns:a16="http://schemas.microsoft.com/office/drawing/2014/main" id="{8CBD25D3-8E35-964A-8C9B-37B12ABADD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47272" y="3825059"/>
                    <a:ext cx="122760" cy="167760"/>
                  </p14:xfrm>
                </p:contentPart>
              </mc:Choice>
              <mc:Fallback>
                <p:pic>
                  <p:nvPicPr>
                    <p:cNvPr id="616" name="Pennanteckning 615">
                      <a:extLst>
                        <a:ext uri="{FF2B5EF4-FFF2-40B4-BE49-F238E27FC236}">
                          <a16:creationId xmlns:a16="http://schemas.microsoft.com/office/drawing/2014/main" id="{8CBD25D3-8E35-964A-8C9B-37B12ABADD05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2431792" y="3809579"/>
                      <a:ext cx="153360" cy="19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5">
                  <p14:nvContentPartPr>
                    <p14:cNvPr id="617" name="Pennanteckning 616">
                      <a:extLst>
                        <a:ext uri="{FF2B5EF4-FFF2-40B4-BE49-F238E27FC236}">
                          <a16:creationId xmlns:a16="http://schemas.microsoft.com/office/drawing/2014/main" id="{2413C8D6-C26E-FF24-7CA7-D1A7E8C54D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95952" y="3849899"/>
                    <a:ext cx="482400" cy="159120"/>
                  </p14:xfrm>
                </p:contentPart>
              </mc:Choice>
              <mc:Fallback>
                <p:pic>
                  <p:nvPicPr>
                    <p:cNvPr id="617" name="Pennanteckning 616">
                      <a:extLst>
                        <a:ext uri="{FF2B5EF4-FFF2-40B4-BE49-F238E27FC236}">
                          <a16:creationId xmlns:a16="http://schemas.microsoft.com/office/drawing/2014/main" id="{2413C8D6-C26E-FF24-7CA7-D1A7E8C54DD8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2580832" y="3834419"/>
                      <a:ext cx="513000" cy="189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24" name="Grupp 623">
                <a:extLst>
                  <a:ext uri="{FF2B5EF4-FFF2-40B4-BE49-F238E27FC236}">
                    <a16:creationId xmlns:a16="http://schemas.microsoft.com/office/drawing/2014/main" id="{7B70EB22-5BA9-513C-E99B-5B6D70E7F6C1}"/>
                  </a:ext>
                </a:extLst>
              </p:cNvPr>
              <p:cNvGrpSpPr/>
              <p:nvPr/>
            </p:nvGrpSpPr>
            <p:grpSpPr>
              <a:xfrm>
                <a:off x="3390832" y="3813539"/>
                <a:ext cx="949320" cy="290520"/>
                <a:chOff x="3390832" y="3813539"/>
                <a:chExt cx="949320" cy="290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7">
                  <p14:nvContentPartPr>
                    <p14:cNvPr id="619" name="Pennanteckning 618">
                      <a:extLst>
                        <a:ext uri="{FF2B5EF4-FFF2-40B4-BE49-F238E27FC236}">
                          <a16:creationId xmlns:a16="http://schemas.microsoft.com/office/drawing/2014/main" id="{49A89B85-E5DD-C10B-B3C9-CD90BE7C05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0832" y="3813539"/>
                    <a:ext cx="71640" cy="276480"/>
                  </p14:xfrm>
                </p:contentPart>
              </mc:Choice>
              <mc:Fallback>
                <p:pic>
                  <p:nvPicPr>
                    <p:cNvPr id="619" name="Pennanteckning 618">
                      <a:extLst>
                        <a:ext uri="{FF2B5EF4-FFF2-40B4-BE49-F238E27FC236}">
                          <a16:creationId xmlns:a16="http://schemas.microsoft.com/office/drawing/2014/main" id="{49A89B85-E5DD-C10B-B3C9-CD90BE7C05D8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3375352" y="3798059"/>
                      <a:ext cx="101880" cy="30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9">
                  <p14:nvContentPartPr>
                    <p14:cNvPr id="620" name="Pennanteckning 619">
                      <a:extLst>
                        <a:ext uri="{FF2B5EF4-FFF2-40B4-BE49-F238E27FC236}">
                          <a16:creationId xmlns:a16="http://schemas.microsoft.com/office/drawing/2014/main" id="{93CB7685-662F-877B-DE39-30EE5752B8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47072" y="3932699"/>
                    <a:ext cx="204480" cy="106920"/>
                  </p14:xfrm>
                </p:contentPart>
              </mc:Choice>
              <mc:Fallback>
                <p:pic>
                  <p:nvPicPr>
                    <p:cNvPr id="620" name="Pennanteckning 619">
                      <a:extLst>
                        <a:ext uri="{FF2B5EF4-FFF2-40B4-BE49-F238E27FC236}">
                          <a16:creationId xmlns:a16="http://schemas.microsoft.com/office/drawing/2014/main" id="{93CB7685-662F-877B-DE39-30EE5752B8E5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3531952" y="3917219"/>
                      <a:ext cx="235080" cy="13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1">
                  <p14:nvContentPartPr>
                    <p14:cNvPr id="621" name="Pennanteckning 620">
                      <a:extLst>
                        <a:ext uri="{FF2B5EF4-FFF2-40B4-BE49-F238E27FC236}">
                          <a16:creationId xmlns:a16="http://schemas.microsoft.com/office/drawing/2014/main" id="{2244EB1F-C000-B02C-3DE9-736F67FC38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312" y="3934859"/>
                    <a:ext cx="222840" cy="73800"/>
                  </p14:xfrm>
                </p:contentPart>
              </mc:Choice>
              <mc:Fallback>
                <p:pic>
                  <p:nvPicPr>
                    <p:cNvPr id="621" name="Pennanteckning 620">
                      <a:extLst>
                        <a:ext uri="{FF2B5EF4-FFF2-40B4-BE49-F238E27FC236}">
                          <a16:creationId xmlns:a16="http://schemas.microsoft.com/office/drawing/2014/main" id="{2244EB1F-C000-B02C-3DE9-736F67FC387B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3760192" y="3919739"/>
                      <a:ext cx="253440" cy="10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3">
                  <p14:nvContentPartPr>
                    <p14:cNvPr id="622" name="Pennanteckning 621">
                      <a:extLst>
                        <a:ext uri="{FF2B5EF4-FFF2-40B4-BE49-F238E27FC236}">
                          <a16:creationId xmlns:a16="http://schemas.microsoft.com/office/drawing/2014/main" id="{93BCD760-3F43-923F-8975-6C2BF966BC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97792" y="3892019"/>
                    <a:ext cx="196200" cy="123840"/>
                  </p14:xfrm>
                </p:contentPart>
              </mc:Choice>
              <mc:Fallback>
                <p:pic>
                  <p:nvPicPr>
                    <p:cNvPr id="622" name="Pennanteckning 621">
                      <a:extLst>
                        <a:ext uri="{FF2B5EF4-FFF2-40B4-BE49-F238E27FC236}">
                          <a16:creationId xmlns:a16="http://schemas.microsoft.com/office/drawing/2014/main" id="{93BCD760-3F43-923F-8975-6C2BF966BC0B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3982672" y="3876899"/>
                      <a:ext cx="226800" cy="154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5">
                  <p14:nvContentPartPr>
                    <p14:cNvPr id="623" name="Pennanteckning 622">
                      <a:extLst>
                        <a:ext uri="{FF2B5EF4-FFF2-40B4-BE49-F238E27FC236}">
                          <a16:creationId xmlns:a16="http://schemas.microsoft.com/office/drawing/2014/main" id="{564DBC82-C15B-2B4F-58B4-BF2E74CB7E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71392" y="3816779"/>
                    <a:ext cx="68760" cy="287280"/>
                  </p14:xfrm>
                </p:contentPart>
              </mc:Choice>
              <mc:Fallback>
                <p:pic>
                  <p:nvPicPr>
                    <p:cNvPr id="623" name="Pennanteckning 622">
                      <a:extLst>
                        <a:ext uri="{FF2B5EF4-FFF2-40B4-BE49-F238E27FC236}">
                          <a16:creationId xmlns:a16="http://schemas.microsoft.com/office/drawing/2014/main" id="{564DBC82-C15B-2B4F-58B4-BF2E74CB7EE1}"/>
                        </a:ext>
                      </a:extLst>
                    </p:cNvPr>
                    <p:cNvPicPr/>
                    <p:nvPr/>
                  </p:nvPicPr>
                  <p:blipFill>
                    <a:blip r:embed="rId106"/>
                    <a:stretch>
                      <a:fillRect/>
                    </a:stretch>
                  </p:blipFill>
                  <p:spPr>
                    <a:xfrm>
                      <a:off x="4256272" y="3801659"/>
                      <a:ext cx="99000" cy="317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44" name="Grupp 643">
                <a:extLst>
                  <a:ext uri="{FF2B5EF4-FFF2-40B4-BE49-F238E27FC236}">
                    <a16:creationId xmlns:a16="http://schemas.microsoft.com/office/drawing/2014/main" id="{61F42EB0-FC40-6759-60C8-36E3967C1AB6}"/>
                  </a:ext>
                </a:extLst>
              </p:cNvPr>
              <p:cNvGrpSpPr/>
              <p:nvPr/>
            </p:nvGrpSpPr>
            <p:grpSpPr>
              <a:xfrm>
                <a:off x="1051192" y="4349579"/>
                <a:ext cx="3049560" cy="1002600"/>
                <a:chOff x="1051192" y="4349579"/>
                <a:chExt cx="3049560" cy="10026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07">
                  <p14:nvContentPartPr>
                    <p14:cNvPr id="625" name="Pennanteckning 624">
                      <a:extLst>
                        <a:ext uri="{FF2B5EF4-FFF2-40B4-BE49-F238E27FC236}">
                          <a16:creationId xmlns:a16="http://schemas.microsoft.com/office/drawing/2014/main" id="{C300E3A2-0586-7D8A-26B4-6C325C9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1192" y="4502219"/>
                    <a:ext cx="20880" cy="108720"/>
                  </p14:xfrm>
                </p:contentPart>
              </mc:Choice>
              <mc:Fallback>
                <p:pic>
                  <p:nvPicPr>
                    <p:cNvPr id="625" name="Pennanteckning 624">
                      <a:extLst>
                        <a:ext uri="{FF2B5EF4-FFF2-40B4-BE49-F238E27FC236}">
                          <a16:creationId xmlns:a16="http://schemas.microsoft.com/office/drawing/2014/main" id="{C300E3A2-0586-7D8A-26B4-6C325C95EC9B}"/>
                        </a:ext>
                      </a:extLst>
                    </p:cNvPr>
                    <p:cNvPicPr/>
                    <p:nvPr/>
                  </p:nvPicPr>
                  <p:blipFill>
                    <a:blip r:embed="rId108"/>
                    <a:stretch>
                      <a:fillRect/>
                    </a:stretch>
                  </p:blipFill>
                  <p:spPr>
                    <a:xfrm>
                      <a:off x="1036072" y="4487099"/>
                      <a:ext cx="51480" cy="13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9">
                  <p14:nvContentPartPr>
                    <p14:cNvPr id="626" name="Pennanteckning 625">
                      <a:extLst>
                        <a:ext uri="{FF2B5EF4-FFF2-40B4-BE49-F238E27FC236}">
                          <a16:creationId xmlns:a16="http://schemas.microsoft.com/office/drawing/2014/main" id="{D5EF22AA-5495-F844-EC82-0A5DB7A0E3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6832" y="4349579"/>
                    <a:ext cx="17640" cy="5040"/>
                  </p14:xfrm>
                </p:contentPart>
              </mc:Choice>
              <mc:Fallback>
                <p:pic>
                  <p:nvPicPr>
                    <p:cNvPr id="626" name="Pennanteckning 625">
                      <a:extLst>
                        <a:ext uri="{FF2B5EF4-FFF2-40B4-BE49-F238E27FC236}">
                          <a16:creationId xmlns:a16="http://schemas.microsoft.com/office/drawing/2014/main" id="{D5EF22AA-5495-F844-EC82-0A5DB7A0E3E6}"/>
                        </a:ext>
                      </a:extLst>
                    </p:cNvPr>
                    <p:cNvPicPr/>
                    <p:nvPr/>
                  </p:nvPicPr>
                  <p:blipFill>
                    <a:blip r:embed="rId110"/>
                    <a:stretch>
                      <a:fillRect/>
                    </a:stretch>
                  </p:blipFill>
                  <p:spPr>
                    <a:xfrm>
                      <a:off x="1071712" y="4334459"/>
                      <a:ext cx="48240" cy="3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1">
                  <p14:nvContentPartPr>
                    <p14:cNvPr id="627" name="Pennanteckning 626">
                      <a:extLst>
                        <a:ext uri="{FF2B5EF4-FFF2-40B4-BE49-F238E27FC236}">
                          <a16:creationId xmlns:a16="http://schemas.microsoft.com/office/drawing/2014/main" id="{8BEB4E80-0100-D7E1-FCC1-60865850C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2992" y="4439579"/>
                    <a:ext cx="137520" cy="138600"/>
                  </p14:xfrm>
                </p:contentPart>
              </mc:Choice>
              <mc:Fallback>
                <p:pic>
                  <p:nvPicPr>
                    <p:cNvPr id="627" name="Pennanteckning 626">
                      <a:extLst>
                        <a:ext uri="{FF2B5EF4-FFF2-40B4-BE49-F238E27FC236}">
                          <a16:creationId xmlns:a16="http://schemas.microsoft.com/office/drawing/2014/main" id="{8BEB4E80-0100-D7E1-FCC1-60865850C351}"/>
                        </a:ext>
                      </a:extLst>
                    </p:cNvPr>
                    <p:cNvPicPr/>
                    <p:nvPr/>
                  </p:nvPicPr>
                  <p:blipFill>
                    <a:blip r:embed="rId112"/>
                    <a:stretch>
                      <a:fillRect/>
                    </a:stretch>
                  </p:blipFill>
                  <p:spPr>
                    <a:xfrm>
                      <a:off x="1127872" y="4424099"/>
                      <a:ext cx="168120" cy="16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3">
                  <p14:nvContentPartPr>
                    <p14:cNvPr id="628" name="Pennanteckning 627">
                      <a:extLst>
                        <a:ext uri="{FF2B5EF4-FFF2-40B4-BE49-F238E27FC236}">
                          <a16:creationId xmlns:a16="http://schemas.microsoft.com/office/drawing/2014/main" id="{35189A4D-F788-D0C7-0C7C-33EAADAC64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81232" y="4578539"/>
                    <a:ext cx="69120" cy="241200"/>
                  </p14:xfrm>
                </p:contentPart>
              </mc:Choice>
              <mc:Fallback>
                <p:pic>
                  <p:nvPicPr>
                    <p:cNvPr id="628" name="Pennanteckning 627">
                      <a:extLst>
                        <a:ext uri="{FF2B5EF4-FFF2-40B4-BE49-F238E27FC236}">
                          <a16:creationId xmlns:a16="http://schemas.microsoft.com/office/drawing/2014/main" id="{35189A4D-F788-D0C7-0C7C-33EAADAC6472}"/>
                        </a:ext>
                      </a:extLst>
                    </p:cNvPr>
                    <p:cNvPicPr/>
                    <p:nvPr/>
                  </p:nvPicPr>
                  <p:blipFill>
                    <a:blip r:embed="rId114"/>
                    <a:stretch>
                      <a:fillRect/>
                    </a:stretch>
                  </p:blipFill>
                  <p:spPr>
                    <a:xfrm>
                      <a:off x="1265752" y="4563059"/>
                      <a:ext cx="99360" cy="27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5">
                  <p14:nvContentPartPr>
                    <p14:cNvPr id="629" name="Pennanteckning 628">
                      <a:extLst>
                        <a:ext uri="{FF2B5EF4-FFF2-40B4-BE49-F238E27FC236}">
                          <a16:creationId xmlns:a16="http://schemas.microsoft.com/office/drawing/2014/main" id="{B0902CF6-9219-E511-7F61-DF93D3D4D6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15792" y="4481699"/>
                    <a:ext cx="533880" cy="108000"/>
                  </p14:xfrm>
                </p:contentPart>
              </mc:Choice>
              <mc:Fallback>
                <p:pic>
                  <p:nvPicPr>
                    <p:cNvPr id="629" name="Pennanteckning 628">
                      <a:extLst>
                        <a:ext uri="{FF2B5EF4-FFF2-40B4-BE49-F238E27FC236}">
                          <a16:creationId xmlns:a16="http://schemas.microsoft.com/office/drawing/2014/main" id="{B0902CF6-9219-E511-7F61-DF93D3D4D67E}"/>
                        </a:ext>
                      </a:extLst>
                    </p:cNvPr>
                    <p:cNvPicPr/>
                    <p:nvPr/>
                  </p:nvPicPr>
                  <p:blipFill>
                    <a:blip r:embed="rId116"/>
                    <a:stretch>
                      <a:fillRect/>
                    </a:stretch>
                  </p:blipFill>
                  <p:spPr>
                    <a:xfrm>
                      <a:off x="1300672" y="4466579"/>
                      <a:ext cx="564120" cy="13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7">
                  <p14:nvContentPartPr>
                    <p14:cNvPr id="630" name="Pennanteckning 629">
                      <a:extLst>
                        <a:ext uri="{FF2B5EF4-FFF2-40B4-BE49-F238E27FC236}">
                          <a16:creationId xmlns:a16="http://schemas.microsoft.com/office/drawing/2014/main" id="{CE383A5C-7A34-BE54-3983-59571E2B2D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5592" y="4456859"/>
                    <a:ext cx="365040" cy="289080"/>
                  </p14:xfrm>
                </p:contentPart>
              </mc:Choice>
              <mc:Fallback>
                <p:pic>
                  <p:nvPicPr>
                    <p:cNvPr id="630" name="Pennanteckning 629">
                      <a:extLst>
                        <a:ext uri="{FF2B5EF4-FFF2-40B4-BE49-F238E27FC236}">
                          <a16:creationId xmlns:a16="http://schemas.microsoft.com/office/drawing/2014/main" id="{CE383A5C-7A34-BE54-3983-59571E2B2D26}"/>
                        </a:ext>
                      </a:extLst>
                    </p:cNvPr>
                    <p:cNvPicPr/>
                    <p:nvPr/>
                  </p:nvPicPr>
                  <p:blipFill>
                    <a:blip r:embed="rId118"/>
                    <a:stretch>
                      <a:fillRect/>
                    </a:stretch>
                  </p:blipFill>
                  <p:spPr>
                    <a:xfrm>
                      <a:off x="1860472" y="4441739"/>
                      <a:ext cx="395640" cy="319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9">
                  <p14:nvContentPartPr>
                    <p14:cNvPr id="632" name="Pennanteckning 631">
                      <a:extLst>
                        <a:ext uri="{FF2B5EF4-FFF2-40B4-BE49-F238E27FC236}">
                          <a16:creationId xmlns:a16="http://schemas.microsoft.com/office/drawing/2014/main" id="{5CBD5E96-00EF-ADDE-DB85-DD57C432D5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7872" y="4491419"/>
                    <a:ext cx="159120" cy="122760"/>
                  </p14:xfrm>
                </p:contentPart>
              </mc:Choice>
              <mc:Fallback>
                <p:pic>
                  <p:nvPicPr>
                    <p:cNvPr id="632" name="Pennanteckning 631">
                      <a:extLst>
                        <a:ext uri="{FF2B5EF4-FFF2-40B4-BE49-F238E27FC236}">
                          <a16:creationId xmlns:a16="http://schemas.microsoft.com/office/drawing/2014/main" id="{5CBD5E96-00EF-ADDE-DB85-DD57C432D525}"/>
                        </a:ext>
                      </a:extLst>
                    </p:cNvPr>
                    <p:cNvPicPr/>
                    <p:nvPr/>
                  </p:nvPicPr>
                  <p:blipFill>
                    <a:blip r:embed="rId120"/>
                    <a:stretch>
                      <a:fillRect/>
                    </a:stretch>
                  </p:blipFill>
                  <p:spPr>
                    <a:xfrm>
                      <a:off x="2462392" y="4476299"/>
                      <a:ext cx="189720" cy="15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1">
                  <p14:nvContentPartPr>
                    <p14:cNvPr id="633" name="Pennanteckning 632">
                      <a:extLst>
                        <a:ext uri="{FF2B5EF4-FFF2-40B4-BE49-F238E27FC236}">
                          <a16:creationId xmlns:a16="http://schemas.microsoft.com/office/drawing/2014/main" id="{B8A8DA79-1A98-835F-D578-85090963FE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15112" y="4412939"/>
                    <a:ext cx="538560" cy="256680"/>
                  </p14:xfrm>
                </p:contentPart>
              </mc:Choice>
              <mc:Fallback>
                <p:pic>
                  <p:nvPicPr>
                    <p:cNvPr id="633" name="Pennanteckning 632">
                      <a:extLst>
                        <a:ext uri="{FF2B5EF4-FFF2-40B4-BE49-F238E27FC236}">
                          <a16:creationId xmlns:a16="http://schemas.microsoft.com/office/drawing/2014/main" id="{B8A8DA79-1A98-835F-D578-85090963FECB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2699992" y="4397819"/>
                      <a:ext cx="569160" cy="28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3">
                  <p14:nvContentPartPr>
                    <p14:cNvPr id="634" name="Pennanteckning 633">
                      <a:extLst>
                        <a:ext uri="{FF2B5EF4-FFF2-40B4-BE49-F238E27FC236}">
                          <a16:creationId xmlns:a16="http://schemas.microsoft.com/office/drawing/2014/main" id="{BE6BE486-7457-84FE-E2BF-B4D0653DE7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2552" y="4618139"/>
                    <a:ext cx="12600" cy="51480"/>
                  </p14:xfrm>
                </p:contentPart>
              </mc:Choice>
              <mc:Fallback>
                <p:pic>
                  <p:nvPicPr>
                    <p:cNvPr id="634" name="Pennanteckning 633">
                      <a:extLst>
                        <a:ext uri="{FF2B5EF4-FFF2-40B4-BE49-F238E27FC236}">
                          <a16:creationId xmlns:a16="http://schemas.microsoft.com/office/drawing/2014/main" id="{BE6BE486-7457-84FE-E2BF-B4D0653DE7CA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3457432" y="4603019"/>
                      <a:ext cx="432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5">
                  <p14:nvContentPartPr>
                    <p14:cNvPr id="635" name="Pennanteckning 634">
                      <a:extLst>
                        <a:ext uri="{FF2B5EF4-FFF2-40B4-BE49-F238E27FC236}">
                          <a16:creationId xmlns:a16="http://schemas.microsoft.com/office/drawing/2014/main" id="{DF85BDD7-9DD1-BCF5-03B0-13C77F1ED5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91632" y="4498259"/>
                    <a:ext cx="25920" cy="25920"/>
                  </p14:xfrm>
                </p:contentPart>
              </mc:Choice>
              <mc:Fallback>
                <p:pic>
                  <p:nvPicPr>
                    <p:cNvPr id="635" name="Pennanteckning 634">
                      <a:extLst>
                        <a:ext uri="{FF2B5EF4-FFF2-40B4-BE49-F238E27FC236}">
                          <a16:creationId xmlns:a16="http://schemas.microsoft.com/office/drawing/2014/main" id="{DF85BDD7-9DD1-BCF5-03B0-13C77F1ED5EF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3476512" y="4482779"/>
                      <a:ext cx="56520" cy="5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7">
                  <p14:nvContentPartPr>
                    <p14:cNvPr id="636" name="Pennanteckning 635">
                      <a:extLst>
                        <a:ext uri="{FF2B5EF4-FFF2-40B4-BE49-F238E27FC236}">
                          <a16:creationId xmlns:a16="http://schemas.microsoft.com/office/drawing/2014/main" id="{8B9593EF-560D-EC3F-6E98-C75F4F259D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67592" y="4493219"/>
                    <a:ext cx="85680" cy="227880"/>
                  </p14:xfrm>
                </p:contentPart>
              </mc:Choice>
              <mc:Fallback>
                <p:pic>
                  <p:nvPicPr>
                    <p:cNvPr id="636" name="Pennanteckning 635">
                      <a:extLst>
                        <a:ext uri="{FF2B5EF4-FFF2-40B4-BE49-F238E27FC236}">
                          <a16:creationId xmlns:a16="http://schemas.microsoft.com/office/drawing/2014/main" id="{8B9593EF-560D-EC3F-6E98-C75F4F259DCA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3552472" y="4478099"/>
                      <a:ext cx="115920" cy="25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9">
                  <p14:nvContentPartPr>
                    <p14:cNvPr id="637" name="Pennanteckning 636">
                      <a:extLst>
                        <a:ext uri="{FF2B5EF4-FFF2-40B4-BE49-F238E27FC236}">
                          <a16:creationId xmlns:a16="http://schemas.microsoft.com/office/drawing/2014/main" id="{FB2C94CF-F9F6-B0E3-9916-8804FEC0F1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4632" y="4614899"/>
                    <a:ext cx="150120" cy="29160"/>
                  </p14:xfrm>
                </p:contentPart>
              </mc:Choice>
              <mc:Fallback>
                <p:pic>
                  <p:nvPicPr>
                    <p:cNvPr id="637" name="Pennanteckning 636">
                      <a:extLst>
                        <a:ext uri="{FF2B5EF4-FFF2-40B4-BE49-F238E27FC236}">
                          <a16:creationId xmlns:a16="http://schemas.microsoft.com/office/drawing/2014/main" id="{FB2C94CF-F9F6-B0E3-9916-8804FEC0F12A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3539152" y="4599419"/>
                      <a:ext cx="18072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1">
                  <p14:nvContentPartPr>
                    <p14:cNvPr id="639" name="Pennanteckning 638">
                      <a:extLst>
                        <a:ext uri="{FF2B5EF4-FFF2-40B4-BE49-F238E27FC236}">
                          <a16:creationId xmlns:a16="http://schemas.microsoft.com/office/drawing/2014/main" id="{6867216F-ACBF-4378-6395-5B8827D368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512" y="4994339"/>
                    <a:ext cx="40680" cy="174960"/>
                  </p14:xfrm>
                </p:contentPart>
              </mc:Choice>
              <mc:Fallback>
                <p:pic>
                  <p:nvPicPr>
                    <p:cNvPr id="639" name="Pennanteckning 638">
                      <a:extLst>
                        <a:ext uri="{FF2B5EF4-FFF2-40B4-BE49-F238E27FC236}">
                          <a16:creationId xmlns:a16="http://schemas.microsoft.com/office/drawing/2014/main" id="{6867216F-ACBF-4378-6395-5B8827D368A1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1067392" y="4979219"/>
                      <a:ext cx="71280" cy="20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3">
                  <p14:nvContentPartPr>
                    <p14:cNvPr id="413" name="Pennanteckning 412">
                      <a:extLst>
                        <a:ext uri="{FF2B5EF4-FFF2-40B4-BE49-F238E27FC236}">
                          <a16:creationId xmlns:a16="http://schemas.microsoft.com/office/drawing/2014/main" id="{1B650886-952C-2E94-2006-FCEA5E5DF5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1792" y="4934939"/>
                    <a:ext cx="707400" cy="163440"/>
                  </p14:xfrm>
                </p:contentPart>
              </mc:Choice>
              <mc:Fallback>
                <p:pic>
                  <p:nvPicPr>
                    <p:cNvPr id="413" name="Pennanteckning 412">
                      <a:extLst>
                        <a:ext uri="{FF2B5EF4-FFF2-40B4-BE49-F238E27FC236}">
                          <a16:creationId xmlns:a16="http://schemas.microsoft.com/office/drawing/2014/main" id="{1B650886-952C-2E94-2006-FCEA5E5DF59B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1066672" y="4919459"/>
                      <a:ext cx="738000" cy="193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5">
                  <p14:nvContentPartPr>
                    <p14:cNvPr id="414" name="Pennanteckning 413">
                      <a:extLst>
                        <a:ext uri="{FF2B5EF4-FFF2-40B4-BE49-F238E27FC236}">
                          <a16:creationId xmlns:a16="http://schemas.microsoft.com/office/drawing/2014/main" id="{76CD8920-88C4-0F2B-96E7-F2C3696451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25192" y="4992899"/>
                    <a:ext cx="98280" cy="92880"/>
                  </p14:xfrm>
                </p:contentPart>
              </mc:Choice>
              <mc:Fallback>
                <p:pic>
                  <p:nvPicPr>
                    <p:cNvPr id="414" name="Pennanteckning 413">
                      <a:extLst>
                        <a:ext uri="{FF2B5EF4-FFF2-40B4-BE49-F238E27FC236}">
                          <a16:creationId xmlns:a16="http://schemas.microsoft.com/office/drawing/2014/main" id="{76CD8920-88C4-0F2B-96E7-F2C36964514E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1809712" y="4977419"/>
                      <a:ext cx="128520" cy="12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7">
                  <p14:nvContentPartPr>
                    <p14:cNvPr id="415" name="Pennanteckning 414">
                      <a:extLst>
                        <a:ext uri="{FF2B5EF4-FFF2-40B4-BE49-F238E27FC236}">
                          <a16:creationId xmlns:a16="http://schemas.microsoft.com/office/drawing/2014/main" id="{0AADC7CA-1627-2B0A-1F22-89C1520C9B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69192" y="4984619"/>
                    <a:ext cx="29160" cy="108720"/>
                  </p14:xfrm>
                </p:contentPart>
              </mc:Choice>
              <mc:Fallback>
                <p:pic>
                  <p:nvPicPr>
                    <p:cNvPr id="415" name="Pennanteckning 414">
                      <a:extLst>
                        <a:ext uri="{FF2B5EF4-FFF2-40B4-BE49-F238E27FC236}">
                          <a16:creationId xmlns:a16="http://schemas.microsoft.com/office/drawing/2014/main" id="{0AADC7CA-1627-2B0A-1F22-89C1520C9B9C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1954072" y="4969139"/>
                      <a:ext cx="59760" cy="13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9">
                  <p14:nvContentPartPr>
                    <p14:cNvPr id="416" name="Pennanteckning 415">
                      <a:extLst>
                        <a:ext uri="{FF2B5EF4-FFF2-40B4-BE49-F238E27FC236}">
                          <a16:creationId xmlns:a16="http://schemas.microsoft.com/office/drawing/2014/main" id="{51260F66-2B0F-364F-87D1-0E27860BCE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75672" y="4986419"/>
                    <a:ext cx="263160" cy="153720"/>
                  </p14:xfrm>
                </p:contentPart>
              </mc:Choice>
              <mc:Fallback>
                <p:pic>
                  <p:nvPicPr>
                    <p:cNvPr id="416" name="Pennanteckning 415">
                      <a:extLst>
                        <a:ext uri="{FF2B5EF4-FFF2-40B4-BE49-F238E27FC236}">
                          <a16:creationId xmlns:a16="http://schemas.microsoft.com/office/drawing/2014/main" id="{51260F66-2B0F-364F-87D1-0E27860BCE24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1960552" y="4971299"/>
                      <a:ext cx="293760" cy="18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1">
                  <p14:nvContentPartPr>
                    <p14:cNvPr id="417" name="Pennanteckning 416">
                      <a:extLst>
                        <a:ext uri="{FF2B5EF4-FFF2-40B4-BE49-F238E27FC236}">
                          <a16:creationId xmlns:a16="http://schemas.microsoft.com/office/drawing/2014/main" id="{F970B867-A231-4DA8-EB16-5D0E12A35E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49712" y="4833059"/>
                    <a:ext cx="212760" cy="519120"/>
                  </p14:xfrm>
                </p:contentPart>
              </mc:Choice>
              <mc:Fallback>
                <p:pic>
                  <p:nvPicPr>
                    <p:cNvPr id="417" name="Pennanteckning 416">
                      <a:extLst>
                        <a:ext uri="{FF2B5EF4-FFF2-40B4-BE49-F238E27FC236}">
                          <a16:creationId xmlns:a16="http://schemas.microsoft.com/office/drawing/2014/main" id="{F970B867-A231-4DA8-EB16-5D0E12A35E88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2334232" y="4817939"/>
                      <a:ext cx="243360" cy="54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3">
                  <p14:nvContentPartPr>
                    <p14:cNvPr id="418" name="Pennanteckning 417">
                      <a:extLst>
                        <a:ext uri="{FF2B5EF4-FFF2-40B4-BE49-F238E27FC236}">
                          <a16:creationId xmlns:a16="http://schemas.microsoft.com/office/drawing/2014/main" id="{03C2E077-546C-9349-923F-43B24781D4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2272" y="5036459"/>
                    <a:ext cx="39960" cy="295200"/>
                  </p14:xfrm>
                </p:contentPart>
              </mc:Choice>
              <mc:Fallback>
                <p:pic>
                  <p:nvPicPr>
                    <p:cNvPr id="418" name="Pennanteckning 417">
                      <a:extLst>
                        <a:ext uri="{FF2B5EF4-FFF2-40B4-BE49-F238E27FC236}">
                          <a16:creationId xmlns:a16="http://schemas.microsoft.com/office/drawing/2014/main" id="{03C2E077-546C-9349-923F-43B24781D484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2747152" y="5021339"/>
                      <a:ext cx="70560" cy="32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5">
                  <p14:nvContentPartPr>
                    <p14:cNvPr id="439" name="Pennanteckning 438">
                      <a:extLst>
                        <a:ext uri="{FF2B5EF4-FFF2-40B4-BE49-F238E27FC236}">
                          <a16:creationId xmlns:a16="http://schemas.microsoft.com/office/drawing/2014/main" id="{233328DE-B49F-7516-BDD1-77295F862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8632" y="4989299"/>
                    <a:ext cx="80640" cy="110520"/>
                  </p14:xfrm>
                </p:contentPart>
              </mc:Choice>
              <mc:Fallback>
                <p:pic>
                  <p:nvPicPr>
                    <p:cNvPr id="439" name="Pennanteckning 438">
                      <a:extLst>
                        <a:ext uri="{FF2B5EF4-FFF2-40B4-BE49-F238E27FC236}">
                          <a16:creationId xmlns:a16="http://schemas.microsoft.com/office/drawing/2014/main" id="{233328DE-B49F-7516-BDD1-77295F86219D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2783512" y="4974179"/>
                      <a:ext cx="111240" cy="14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7">
                  <p14:nvContentPartPr>
                    <p14:cNvPr id="640" name="Pennanteckning 639">
                      <a:extLst>
                        <a:ext uri="{FF2B5EF4-FFF2-40B4-BE49-F238E27FC236}">
                          <a16:creationId xmlns:a16="http://schemas.microsoft.com/office/drawing/2014/main" id="{E7F75075-6111-4A9B-C8C6-785F1BEEBF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4672" y="5010179"/>
                    <a:ext cx="211320" cy="98640"/>
                  </p14:xfrm>
                </p:contentPart>
              </mc:Choice>
              <mc:Fallback>
                <p:pic>
                  <p:nvPicPr>
                    <p:cNvPr id="640" name="Pennanteckning 639">
                      <a:extLst>
                        <a:ext uri="{FF2B5EF4-FFF2-40B4-BE49-F238E27FC236}">
                          <a16:creationId xmlns:a16="http://schemas.microsoft.com/office/drawing/2014/main" id="{E7F75075-6111-4A9B-C8C6-785F1BEEBFB4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2959552" y="4994699"/>
                      <a:ext cx="24192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9">
                  <p14:nvContentPartPr>
                    <p14:cNvPr id="641" name="Pennanteckning 640">
                      <a:extLst>
                        <a:ext uri="{FF2B5EF4-FFF2-40B4-BE49-F238E27FC236}">
                          <a16:creationId xmlns:a16="http://schemas.microsoft.com/office/drawing/2014/main" id="{CA3EAC68-65A3-23DD-EA5C-45B3F7DF3D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7632" y="4915139"/>
                    <a:ext cx="45000" cy="313920"/>
                  </p14:xfrm>
                </p:contentPart>
              </mc:Choice>
              <mc:Fallback>
                <p:pic>
                  <p:nvPicPr>
                    <p:cNvPr id="641" name="Pennanteckning 640">
                      <a:extLst>
                        <a:ext uri="{FF2B5EF4-FFF2-40B4-BE49-F238E27FC236}">
                          <a16:creationId xmlns:a16="http://schemas.microsoft.com/office/drawing/2014/main" id="{CA3EAC68-65A3-23DD-EA5C-45B3F7DF3D03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3242512" y="4899659"/>
                      <a:ext cx="75600" cy="34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1">
                  <p14:nvContentPartPr>
                    <p14:cNvPr id="642" name="Pennanteckning 641">
                      <a:extLst>
                        <a:ext uri="{FF2B5EF4-FFF2-40B4-BE49-F238E27FC236}">
                          <a16:creationId xmlns:a16="http://schemas.microsoft.com/office/drawing/2014/main" id="{64EA6CDC-2D8F-FF0E-5F01-010A13368D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5512" y="5033939"/>
                    <a:ext cx="159840" cy="85680"/>
                  </p14:xfrm>
                </p:contentPart>
              </mc:Choice>
              <mc:Fallback>
                <p:pic>
                  <p:nvPicPr>
                    <p:cNvPr id="642" name="Pennanteckning 641">
                      <a:extLst>
                        <a:ext uri="{FF2B5EF4-FFF2-40B4-BE49-F238E27FC236}">
                          <a16:creationId xmlns:a16="http://schemas.microsoft.com/office/drawing/2014/main" id="{64EA6CDC-2D8F-FF0E-5F01-010A13368D2B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3200032" y="5018819"/>
                      <a:ext cx="190440" cy="11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3">
                  <p14:nvContentPartPr>
                    <p14:cNvPr id="643" name="Pennanteckning 642">
                      <a:extLst>
                        <a:ext uri="{FF2B5EF4-FFF2-40B4-BE49-F238E27FC236}">
                          <a16:creationId xmlns:a16="http://schemas.microsoft.com/office/drawing/2014/main" id="{78CB8A9E-03BE-F55A-F8B3-6DE1E42E4A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2672" y="4762139"/>
                    <a:ext cx="748080" cy="347400"/>
                  </p14:xfrm>
                </p:contentPart>
              </mc:Choice>
              <mc:Fallback>
                <p:pic>
                  <p:nvPicPr>
                    <p:cNvPr id="643" name="Pennanteckning 642">
                      <a:extLst>
                        <a:ext uri="{FF2B5EF4-FFF2-40B4-BE49-F238E27FC236}">
                          <a16:creationId xmlns:a16="http://schemas.microsoft.com/office/drawing/2014/main" id="{78CB8A9E-03BE-F55A-F8B3-6DE1E42E4AE4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3337552" y="4747019"/>
                      <a:ext cx="778320" cy="37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649" name="Grupp 648">
              <a:extLst>
                <a:ext uri="{FF2B5EF4-FFF2-40B4-BE49-F238E27FC236}">
                  <a16:creationId xmlns:a16="http://schemas.microsoft.com/office/drawing/2014/main" id="{41FF08D8-1E11-ABD5-E224-F4AE133D4239}"/>
                </a:ext>
              </a:extLst>
            </p:cNvPr>
            <p:cNvGrpSpPr/>
            <p:nvPr/>
          </p:nvGrpSpPr>
          <p:grpSpPr>
            <a:xfrm>
              <a:off x="1146592" y="5316179"/>
              <a:ext cx="758160" cy="546120"/>
              <a:chOff x="1146592" y="5316179"/>
              <a:chExt cx="758160" cy="546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645" name="Pennanteckning 644">
                    <a:extLst>
                      <a:ext uri="{FF2B5EF4-FFF2-40B4-BE49-F238E27FC236}">
                        <a16:creationId xmlns:a16="http://schemas.microsoft.com/office/drawing/2014/main" id="{1778D8DF-982B-11A3-67D8-E2F717EFAAD8}"/>
                      </a:ext>
                    </a:extLst>
                  </p14:cNvPr>
                  <p14:cNvContentPartPr/>
                  <p14:nvPr/>
                </p14:nvContentPartPr>
                <p14:xfrm>
                  <a:off x="1146592" y="5414459"/>
                  <a:ext cx="77040" cy="166680"/>
                </p14:xfrm>
              </p:contentPart>
            </mc:Choice>
            <mc:Fallback>
              <p:pic>
                <p:nvPicPr>
                  <p:cNvPr id="645" name="Pennanteckning 644">
                    <a:extLst>
                      <a:ext uri="{FF2B5EF4-FFF2-40B4-BE49-F238E27FC236}">
                        <a16:creationId xmlns:a16="http://schemas.microsoft.com/office/drawing/2014/main" id="{1778D8DF-982B-11A3-67D8-E2F717EFAAD8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131472" y="5399339"/>
                    <a:ext cx="10728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646" name="Pennanteckning 645">
                    <a:extLst>
                      <a:ext uri="{FF2B5EF4-FFF2-40B4-BE49-F238E27FC236}">
                        <a16:creationId xmlns:a16="http://schemas.microsoft.com/office/drawing/2014/main" id="{6237220C-935D-17C6-833B-CA9ABA503CFF}"/>
                      </a:ext>
                    </a:extLst>
                  </p14:cNvPr>
                  <p14:cNvContentPartPr/>
                  <p14:nvPr/>
                </p14:nvContentPartPr>
                <p14:xfrm>
                  <a:off x="1324072" y="5502299"/>
                  <a:ext cx="150120" cy="106200"/>
                </p14:xfrm>
              </p:contentPart>
            </mc:Choice>
            <mc:Fallback>
              <p:pic>
                <p:nvPicPr>
                  <p:cNvPr id="646" name="Pennanteckning 645">
                    <a:extLst>
                      <a:ext uri="{FF2B5EF4-FFF2-40B4-BE49-F238E27FC236}">
                        <a16:creationId xmlns:a16="http://schemas.microsoft.com/office/drawing/2014/main" id="{6237220C-935D-17C6-833B-CA9ABA503CFF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308952" y="5486819"/>
                    <a:ext cx="18072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647" name="Pennanteckning 646">
                    <a:extLst>
                      <a:ext uri="{FF2B5EF4-FFF2-40B4-BE49-F238E27FC236}">
                        <a16:creationId xmlns:a16="http://schemas.microsoft.com/office/drawing/2014/main" id="{36859459-31C1-F0C4-5FA3-38C43D0A65B0}"/>
                      </a:ext>
                    </a:extLst>
                  </p14:cNvPr>
                  <p14:cNvContentPartPr/>
                  <p14:nvPr/>
                </p14:nvContentPartPr>
                <p14:xfrm>
                  <a:off x="1477432" y="5316179"/>
                  <a:ext cx="196200" cy="279000"/>
                </p14:xfrm>
              </p:contentPart>
            </mc:Choice>
            <mc:Fallback>
              <p:pic>
                <p:nvPicPr>
                  <p:cNvPr id="647" name="Pennanteckning 646">
                    <a:extLst>
                      <a:ext uri="{FF2B5EF4-FFF2-40B4-BE49-F238E27FC236}">
                        <a16:creationId xmlns:a16="http://schemas.microsoft.com/office/drawing/2014/main" id="{36859459-31C1-F0C4-5FA3-38C43D0A65B0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462312" y="5300699"/>
                    <a:ext cx="2264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648" name="Pennanteckning 647">
                    <a:extLst>
                      <a:ext uri="{FF2B5EF4-FFF2-40B4-BE49-F238E27FC236}">
                        <a16:creationId xmlns:a16="http://schemas.microsoft.com/office/drawing/2014/main" id="{4C81EE0E-149F-C749-C97F-02165E2A209F}"/>
                      </a:ext>
                    </a:extLst>
                  </p14:cNvPr>
                  <p14:cNvContentPartPr/>
                  <p14:nvPr/>
                </p14:nvContentPartPr>
                <p14:xfrm>
                  <a:off x="1721872" y="5402939"/>
                  <a:ext cx="182880" cy="459360"/>
                </p14:xfrm>
              </p:contentPart>
            </mc:Choice>
            <mc:Fallback>
              <p:pic>
                <p:nvPicPr>
                  <p:cNvPr id="648" name="Pennanteckning 647">
                    <a:extLst>
                      <a:ext uri="{FF2B5EF4-FFF2-40B4-BE49-F238E27FC236}">
                        <a16:creationId xmlns:a16="http://schemas.microsoft.com/office/drawing/2014/main" id="{4C81EE0E-149F-C749-C97F-02165E2A209F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706752" y="5387819"/>
                    <a:ext cx="213120" cy="489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75" name="Grupp 974">
            <a:extLst>
              <a:ext uri="{FF2B5EF4-FFF2-40B4-BE49-F238E27FC236}">
                <a16:creationId xmlns:a16="http://schemas.microsoft.com/office/drawing/2014/main" id="{365ED1AB-06E9-69BF-42E2-3C1CAED8984F}"/>
              </a:ext>
            </a:extLst>
          </p:cNvPr>
          <p:cNvGrpSpPr/>
          <p:nvPr/>
        </p:nvGrpSpPr>
        <p:grpSpPr>
          <a:xfrm>
            <a:off x="1128232" y="5997659"/>
            <a:ext cx="2312280" cy="558720"/>
            <a:chOff x="1128232" y="5997659"/>
            <a:chExt cx="2312280" cy="558720"/>
          </a:xfrm>
        </p:grpSpPr>
        <p:grpSp>
          <p:nvGrpSpPr>
            <p:cNvPr id="662" name="Grupp 661">
              <a:extLst>
                <a:ext uri="{FF2B5EF4-FFF2-40B4-BE49-F238E27FC236}">
                  <a16:creationId xmlns:a16="http://schemas.microsoft.com/office/drawing/2014/main" id="{1A281E1B-14CB-677E-C0A0-A2A2DA79853F}"/>
                </a:ext>
              </a:extLst>
            </p:cNvPr>
            <p:cNvGrpSpPr/>
            <p:nvPr/>
          </p:nvGrpSpPr>
          <p:grpSpPr>
            <a:xfrm>
              <a:off x="1128232" y="6023219"/>
              <a:ext cx="1199160" cy="303840"/>
              <a:chOff x="1128232" y="6023219"/>
              <a:chExt cx="1199160" cy="303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650" name="Pennanteckning 649">
                    <a:extLst>
                      <a:ext uri="{FF2B5EF4-FFF2-40B4-BE49-F238E27FC236}">
                        <a16:creationId xmlns:a16="http://schemas.microsoft.com/office/drawing/2014/main" id="{E8FFFF3C-06E8-DCFB-6957-A39A6BA7286D}"/>
                      </a:ext>
                    </a:extLst>
                  </p14:cNvPr>
                  <p14:cNvContentPartPr/>
                  <p14:nvPr/>
                </p14:nvContentPartPr>
                <p14:xfrm>
                  <a:off x="1128232" y="6191699"/>
                  <a:ext cx="224640" cy="135000"/>
                </p14:xfrm>
              </p:contentPart>
            </mc:Choice>
            <mc:Fallback>
              <p:pic>
                <p:nvPicPr>
                  <p:cNvPr id="650" name="Pennanteckning 649">
                    <a:extLst>
                      <a:ext uri="{FF2B5EF4-FFF2-40B4-BE49-F238E27FC236}">
                        <a16:creationId xmlns:a16="http://schemas.microsoft.com/office/drawing/2014/main" id="{E8FFFF3C-06E8-DCFB-6957-A39A6BA7286D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112752" y="6176579"/>
                    <a:ext cx="25488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651" name="Pennanteckning 650">
                    <a:extLst>
                      <a:ext uri="{FF2B5EF4-FFF2-40B4-BE49-F238E27FC236}">
                        <a16:creationId xmlns:a16="http://schemas.microsoft.com/office/drawing/2014/main" id="{2A76BDE2-BB51-AC31-4287-E35B407F5BA1}"/>
                      </a:ext>
                    </a:extLst>
                  </p14:cNvPr>
                  <p14:cNvContentPartPr/>
                  <p14:nvPr/>
                </p14:nvContentPartPr>
                <p14:xfrm>
                  <a:off x="1554832" y="6023219"/>
                  <a:ext cx="37440" cy="303840"/>
                </p14:xfrm>
              </p:contentPart>
            </mc:Choice>
            <mc:Fallback>
              <p:pic>
                <p:nvPicPr>
                  <p:cNvPr id="651" name="Pennanteckning 650">
                    <a:extLst>
                      <a:ext uri="{FF2B5EF4-FFF2-40B4-BE49-F238E27FC236}">
                        <a16:creationId xmlns:a16="http://schemas.microsoft.com/office/drawing/2014/main" id="{2A76BDE2-BB51-AC31-4287-E35B407F5BA1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539712" y="6007739"/>
                    <a:ext cx="68040" cy="33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652" name="Pennanteckning 651">
                    <a:extLst>
                      <a:ext uri="{FF2B5EF4-FFF2-40B4-BE49-F238E27FC236}">
                        <a16:creationId xmlns:a16="http://schemas.microsoft.com/office/drawing/2014/main" id="{3F35C055-61DD-9EFC-CD91-02C0FED209B8}"/>
                      </a:ext>
                    </a:extLst>
                  </p14:cNvPr>
                  <p14:cNvContentPartPr/>
                  <p14:nvPr/>
                </p14:nvContentPartPr>
                <p14:xfrm>
                  <a:off x="1659232" y="6177659"/>
                  <a:ext cx="164880" cy="135360"/>
                </p14:xfrm>
              </p:contentPart>
            </mc:Choice>
            <mc:Fallback>
              <p:pic>
                <p:nvPicPr>
                  <p:cNvPr id="652" name="Pennanteckning 651">
                    <a:extLst>
                      <a:ext uri="{FF2B5EF4-FFF2-40B4-BE49-F238E27FC236}">
                        <a16:creationId xmlns:a16="http://schemas.microsoft.com/office/drawing/2014/main" id="{3F35C055-61DD-9EFC-CD91-02C0FED209B8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643752" y="6162539"/>
                    <a:ext cx="19548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653" name="Pennanteckning 652">
                    <a:extLst>
                      <a:ext uri="{FF2B5EF4-FFF2-40B4-BE49-F238E27FC236}">
                        <a16:creationId xmlns:a16="http://schemas.microsoft.com/office/drawing/2014/main" id="{E91CA05D-C567-7F9B-8E6F-C800574466E6}"/>
                      </a:ext>
                    </a:extLst>
                  </p14:cNvPr>
                  <p14:cNvContentPartPr/>
                  <p14:nvPr/>
                </p14:nvContentPartPr>
                <p14:xfrm>
                  <a:off x="1842832" y="6195299"/>
                  <a:ext cx="137520" cy="88920"/>
                </p14:xfrm>
              </p:contentPart>
            </mc:Choice>
            <mc:Fallback>
              <p:pic>
                <p:nvPicPr>
                  <p:cNvPr id="653" name="Pennanteckning 652">
                    <a:extLst>
                      <a:ext uri="{FF2B5EF4-FFF2-40B4-BE49-F238E27FC236}">
                        <a16:creationId xmlns:a16="http://schemas.microsoft.com/office/drawing/2014/main" id="{E91CA05D-C567-7F9B-8E6F-C800574466E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827352" y="6179819"/>
                    <a:ext cx="16812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654" name="Pennanteckning 653">
                    <a:extLst>
                      <a:ext uri="{FF2B5EF4-FFF2-40B4-BE49-F238E27FC236}">
                        <a16:creationId xmlns:a16="http://schemas.microsoft.com/office/drawing/2014/main" id="{93772364-645B-1B5D-F05A-EE57813981ED}"/>
                      </a:ext>
                    </a:extLst>
                  </p14:cNvPr>
                  <p14:cNvContentPartPr/>
                  <p14:nvPr/>
                </p14:nvContentPartPr>
                <p14:xfrm>
                  <a:off x="2003032" y="6148859"/>
                  <a:ext cx="324360" cy="147600"/>
                </p14:xfrm>
              </p:contentPart>
            </mc:Choice>
            <mc:Fallback>
              <p:pic>
                <p:nvPicPr>
                  <p:cNvPr id="654" name="Pennanteckning 653">
                    <a:extLst>
                      <a:ext uri="{FF2B5EF4-FFF2-40B4-BE49-F238E27FC236}">
                        <a16:creationId xmlns:a16="http://schemas.microsoft.com/office/drawing/2014/main" id="{93772364-645B-1B5D-F05A-EE57813981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987912" y="6133739"/>
                    <a:ext cx="35496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1" name="Grupp 660">
              <a:extLst>
                <a:ext uri="{FF2B5EF4-FFF2-40B4-BE49-F238E27FC236}">
                  <a16:creationId xmlns:a16="http://schemas.microsoft.com/office/drawing/2014/main" id="{ABD5BCBD-D7B9-575B-8A76-0B89C17E9733}"/>
                </a:ext>
              </a:extLst>
            </p:cNvPr>
            <p:cNvGrpSpPr/>
            <p:nvPr/>
          </p:nvGrpSpPr>
          <p:grpSpPr>
            <a:xfrm>
              <a:off x="2600272" y="5997659"/>
              <a:ext cx="840240" cy="558720"/>
              <a:chOff x="2600272" y="5997659"/>
              <a:chExt cx="840240" cy="558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655" name="Pennanteckning 654">
                    <a:extLst>
                      <a:ext uri="{FF2B5EF4-FFF2-40B4-BE49-F238E27FC236}">
                        <a16:creationId xmlns:a16="http://schemas.microsoft.com/office/drawing/2014/main" id="{3353B456-91F2-4F75-BB37-1310427848BC}"/>
                      </a:ext>
                    </a:extLst>
                  </p14:cNvPr>
                  <p14:cNvContentPartPr/>
                  <p14:nvPr/>
                </p14:nvContentPartPr>
                <p14:xfrm>
                  <a:off x="2600272" y="6095939"/>
                  <a:ext cx="70560" cy="194040"/>
                </p14:xfrm>
              </p:contentPart>
            </mc:Choice>
            <mc:Fallback>
              <p:pic>
                <p:nvPicPr>
                  <p:cNvPr id="655" name="Pennanteckning 654">
                    <a:extLst>
                      <a:ext uri="{FF2B5EF4-FFF2-40B4-BE49-F238E27FC236}">
                        <a16:creationId xmlns:a16="http://schemas.microsoft.com/office/drawing/2014/main" id="{3353B456-91F2-4F75-BB37-1310427848BC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584792" y="6080459"/>
                    <a:ext cx="10116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656" name="Pennanteckning 655">
                    <a:extLst>
                      <a:ext uri="{FF2B5EF4-FFF2-40B4-BE49-F238E27FC236}">
                        <a16:creationId xmlns:a16="http://schemas.microsoft.com/office/drawing/2014/main" id="{A8E1B7B6-6623-A3F1-BBE3-D875B153152E}"/>
                      </a:ext>
                    </a:extLst>
                  </p14:cNvPr>
                  <p14:cNvContentPartPr/>
                  <p14:nvPr/>
                </p14:nvContentPartPr>
                <p14:xfrm>
                  <a:off x="2747152" y="5997659"/>
                  <a:ext cx="136800" cy="345960"/>
                </p14:xfrm>
              </p:contentPart>
            </mc:Choice>
            <mc:Fallback>
              <p:pic>
                <p:nvPicPr>
                  <p:cNvPr id="656" name="Pennanteckning 655">
                    <a:extLst>
                      <a:ext uri="{FF2B5EF4-FFF2-40B4-BE49-F238E27FC236}">
                        <a16:creationId xmlns:a16="http://schemas.microsoft.com/office/drawing/2014/main" id="{A8E1B7B6-6623-A3F1-BBE3-D875B153152E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732032" y="5982179"/>
                    <a:ext cx="167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657" name="Pennanteckning 656">
                    <a:extLst>
                      <a:ext uri="{FF2B5EF4-FFF2-40B4-BE49-F238E27FC236}">
                        <a16:creationId xmlns:a16="http://schemas.microsoft.com/office/drawing/2014/main" id="{88D66360-B3DE-F9CE-7DF8-63335AC3C2EB}"/>
                      </a:ext>
                    </a:extLst>
                  </p14:cNvPr>
                  <p14:cNvContentPartPr/>
                  <p14:nvPr/>
                </p14:nvContentPartPr>
                <p14:xfrm>
                  <a:off x="2840032" y="6191699"/>
                  <a:ext cx="63360" cy="136080"/>
                </p14:xfrm>
              </p:contentPart>
            </mc:Choice>
            <mc:Fallback>
              <p:pic>
                <p:nvPicPr>
                  <p:cNvPr id="657" name="Pennanteckning 656">
                    <a:extLst>
                      <a:ext uri="{FF2B5EF4-FFF2-40B4-BE49-F238E27FC236}">
                        <a16:creationId xmlns:a16="http://schemas.microsoft.com/office/drawing/2014/main" id="{88D66360-B3DE-F9CE-7DF8-63335AC3C2EB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824912" y="6176579"/>
                    <a:ext cx="9360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658" name="Pennanteckning 657">
                    <a:extLst>
                      <a:ext uri="{FF2B5EF4-FFF2-40B4-BE49-F238E27FC236}">
                        <a16:creationId xmlns:a16="http://schemas.microsoft.com/office/drawing/2014/main" id="{08839BF4-A05C-61A6-301E-BBF51C435E98}"/>
                      </a:ext>
                    </a:extLst>
                  </p14:cNvPr>
                  <p14:cNvContentPartPr/>
                  <p14:nvPr/>
                </p14:nvContentPartPr>
                <p14:xfrm>
                  <a:off x="2968192" y="6216539"/>
                  <a:ext cx="141840" cy="117720"/>
                </p14:xfrm>
              </p:contentPart>
            </mc:Choice>
            <mc:Fallback>
              <p:pic>
                <p:nvPicPr>
                  <p:cNvPr id="658" name="Pennanteckning 657">
                    <a:extLst>
                      <a:ext uri="{FF2B5EF4-FFF2-40B4-BE49-F238E27FC236}">
                        <a16:creationId xmlns:a16="http://schemas.microsoft.com/office/drawing/2014/main" id="{08839BF4-A05C-61A6-301E-BBF51C435E98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2953072" y="6201419"/>
                    <a:ext cx="17244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659" name="Pennanteckning 658">
                    <a:extLst>
                      <a:ext uri="{FF2B5EF4-FFF2-40B4-BE49-F238E27FC236}">
                        <a16:creationId xmlns:a16="http://schemas.microsoft.com/office/drawing/2014/main" id="{B09B6FC1-5CD2-FE3C-90D7-3033858F2192}"/>
                      </a:ext>
                    </a:extLst>
                  </p14:cNvPr>
                  <p14:cNvContentPartPr/>
                  <p14:nvPr/>
                </p14:nvContentPartPr>
                <p14:xfrm>
                  <a:off x="3084832" y="6190259"/>
                  <a:ext cx="111960" cy="144360"/>
                </p14:xfrm>
              </p:contentPart>
            </mc:Choice>
            <mc:Fallback>
              <p:pic>
                <p:nvPicPr>
                  <p:cNvPr id="659" name="Pennanteckning 658">
                    <a:extLst>
                      <a:ext uri="{FF2B5EF4-FFF2-40B4-BE49-F238E27FC236}">
                        <a16:creationId xmlns:a16="http://schemas.microsoft.com/office/drawing/2014/main" id="{B09B6FC1-5CD2-FE3C-90D7-3033858F2192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069352" y="6175139"/>
                    <a:ext cx="14256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660" name="Pennanteckning 659">
                    <a:extLst>
                      <a:ext uri="{FF2B5EF4-FFF2-40B4-BE49-F238E27FC236}">
                        <a16:creationId xmlns:a16="http://schemas.microsoft.com/office/drawing/2014/main" id="{23E34ADD-524D-F41E-0352-D45ABD5659E1}"/>
                      </a:ext>
                    </a:extLst>
                  </p14:cNvPr>
                  <p14:cNvContentPartPr/>
                  <p14:nvPr/>
                </p14:nvContentPartPr>
                <p14:xfrm>
                  <a:off x="3237112" y="6081179"/>
                  <a:ext cx="203400" cy="475200"/>
                </p14:xfrm>
              </p:contentPart>
            </mc:Choice>
            <mc:Fallback>
              <p:pic>
                <p:nvPicPr>
                  <p:cNvPr id="660" name="Pennanteckning 659">
                    <a:extLst>
                      <a:ext uri="{FF2B5EF4-FFF2-40B4-BE49-F238E27FC236}">
                        <a16:creationId xmlns:a16="http://schemas.microsoft.com/office/drawing/2014/main" id="{23E34ADD-524D-F41E-0352-D45ABD5659E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221632" y="6065699"/>
                    <a:ext cx="234000" cy="505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75" name="Grupp 674">
            <a:extLst>
              <a:ext uri="{FF2B5EF4-FFF2-40B4-BE49-F238E27FC236}">
                <a16:creationId xmlns:a16="http://schemas.microsoft.com/office/drawing/2014/main" id="{EADDD8CF-E9DF-AA37-7EFB-AF12EC8CCC13}"/>
              </a:ext>
            </a:extLst>
          </p:cNvPr>
          <p:cNvGrpSpPr/>
          <p:nvPr/>
        </p:nvGrpSpPr>
        <p:grpSpPr>
          <a:xfrm>
            <a:off x="4870072" y="2112539"/>
            <a:ext cx="1648440" cy="439920"/>
            <a:chOff x="4870072" y="2112539"/>
            <a:chExt cx="164844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63" name="Pennanteckning 662">
                  <a:extLst>
                    <a:ext uri="{FF2B5EF4-FFF2-40B4-BE49-F238E27FC236}">
                      <a16:creationId xmlns:a16="http://schemas.microsoft.com/office/drawing/2014/main" id="{46FB159F-195E-EF12-43E7-0D57F943992C}"/>
                    </a:ext>
                  </a:extLst>
                </p14:cNvPr>
                <p14:cNvContentPartPr/>
                <p14:nvPr/>
              </p14:nvContentPartPr>
              <p14:xfrm>
                <a:off x="4967632" y="2138099"/>
                <a:ext cx="41760" cy="167400"/>
              </p14:xfrm>
            </p:contentPart>
          </mc:Choice>
          <mc:Fallback>
            <p:pic>
              <p:nvPicPr>
                <p:cNvPr id="663" name="Pennanteckning 662">
                  <a:extLst>
                    <a:ext uri="{FF2B5EF4-FFF2-40B4-BE49-F238E27FC236}">
                      <a16:creationId xmlns:a16="http://schemas.microsoft.com/office/drawing/2014/main" id="{46FB159F-195E-EF12-43E7-0D57F943992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52512" y="2122619"/>
                  <a:ext cx="72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64" name="Pennanteckning 663">
                  <a:extLst>
                    <a:ext uri="{FF2B5EF4-FFF2-40B4-BE49-F238E27FC236}">
                      <a16:creationId xmlns:a16="http://schemas.microsoft.com/office/drawing/2014/main" id="{91092A9C-9CC9-444F-D9CA-8944EBD2EB5D}"/>
                    </a:ext>
                  </a:extLst>
                </p14:cNvPr>
                <p14:cNvContentPartPr/>
                <p14:nvPr/>
              </p14:nvContentPartPr>
              <p14:xfrm>
                <a:off x="5037112" y="2112539"/>
                <a:ext cx="77400" cy="213840"/>
              </p14:xfrm>
            </p:contentPart>
          </mc:Choice>
          <mc:Fallback>
            <p:pic>
              <p:nvPicPr>
                <p:cNvPr id="664" name="Pennanteckning 663">
                  <a:extLst>
                    <a:ext uri="{FF2B5EF4-FFF2-40B4-BE49-F238E27FC236}">
                      <a16:creationId xmlns:a16="http://schemas.microsoft.com/office/drawing/2014/main" id="{91092A9C-9CC9-444F-D9CA-8944EBD2EB5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21992" y="2097059"/>
                  <a:ext cx="107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65" name="Pennanteckning 664">
                  <a:extLst>
                    <a:ext uri="{FF2B5EF4-FFF2-40B4-BE49-F238E27FC236}">
                      <a16:creationId xmlns:a16="http://schemas.microsoft.com/office/drawing/2014/main" id="{411E26E8-3E5B-E449-71AE-E68B16A239BD}"/>
                    </a:ext>
                  </a:extLst>
                </p14:cNvPr>
                <p14:cNvContentPartPr/>
                <p14:nvPr/>
              </p14:nvContentPartPr>
              <p14:xfrm>
                <a:off x="4993552" y="2230619"/>
                <a:ext cx="129240" cy="7920"/>
              </p14:xfrm>
            </p:contentPart>
          </mc:Choice>
          <mc:Fallback>
            <p:pic>
              <p:nvPicPr>
                <p:cNvPr id="665" name="Pennanteckning 664">
                  <a:extLst>
                    <a:ext uri="{FF2B5EF4-FFF2-40B4-BE49-F238E27FC236}">
                      <a16:creationId xmlns:a16="http://schemas.microsoft.com/office/drawing/2014/main" id="{411E26E8-3E5B-E449-71AE-E68B16A239B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78432" y="2215499"/>
                  <a:ext cx="159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66" name="Pennanteckning 665">
                  <a:extLst>
                    <a:ext uri="{FF2B5EF4-FFF2-40B4-BE49-F238E27FC236}">
                      <a16:creationId xmlns:a16="http://schemas.microsoft.com/office/drawing/2014/main" id="{3DDF72FD-0F51-0DC3-85F9-3694B646D49B}"/>
                    </a:ext>
                  </a:extLst>
                </p14:cNvPr>
                <p14:cNvContentPartPr/>
                <p14:nvPr/>
              </p14:nvContentPartPr>
              <p14:xfrm>
                <a:off x="5137192" y="2233859"/>
                <a:ext cx="75600" cy="243360"/>
              </p14:xfrm>
            </p:contentPart>
          </mc:Choice>
          <mc:Fallback>
            <p:pic>
              <p:nvPicPr>
                <p:cNvPr id="666" name="Pennanteckning 665">
                  <a:extLst>
                    <a:ext uri="{FF2B5EF4-FFF2-40B4-BE49-F238E27FC236}">
                      <a16:creationId xmlns:a16="http://schemas.microsoft.com/office/drawing/2014/main" id="{3DDF72FD-0F51-0DC3-85F9-3694B646D49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22072" y="2218739"/>
                  <a:ext cx="106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667" name="Pennanteckning 666">
                  <a:extLst>
                    <a:ext uri="{FF2B5EF4-FFF2-40B4-BE49-F238E27FC236}">
                      <a16:creationId xmlns:a16="http://schemas.microsoft.com/office/drawing/2014/main" id="{91934A80-D537-3416-349E-1B5CC5D400CD}"/>
                    </a:ext>
                  </a:extLst>
                </p14:cNvPr>
                <p14:cNvContentPartPr/>
                <p14:nvPr/>
              </p14:nvContentPartPr>
              <p14:xfrm>
                <a:off x="5260672" y="2319179"/>
                <a:ext cx="54720" cy="207360"/>
              </p14:xfrm>
            </p:contentPart>
          </mc:Choice>
          <mc:Fallback>
            <p:pic>
              <p:nvPicPr>
                <p:cNvPr id="667" name="Pennanteckning 666">
                  <a:extLst>
                    <a:ext uri="{FF2B5EF4-FFF2-40B4-BE49-F238E27FC236}">
                      <a16:creationId xmlns:a16="http://schemas.microsoft.com/office/drawing/2014/main" id="{91934A80-D537-3416-349E-1B5CC5D400C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45192" y="2304059"/>
                  <a:ext cx="85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668" name="Pennanteckning 667">
                  <a:extLst>
                    <a:ext uri="{FF2B5EF4-FFF2-40B4-BE49-F238E27FC236}">
                      <a16:creationId xmlns:a16="http://schemas.microsoft.com/office/drawing/2014/main" id="{6B0D1983-54A8-3CDE-D62C-B3C852B6030E}"/>
                    </a:ext>
                  </a:extLst>
                </p14:cNvPr>
                <p14:cNvContentPartPr/>
                <p14:nvPr/>
              </p14:nvContentPartPr>
              <p14:xfrm>
                <a:off x="5278672" y="2283539"/>
                <a:ext cx="96480" cy="52560"/>
              </p14:xfrm>
            </p:contentPart>
          </mc:Choice>
          <mc:Fallback>
            <p:pic>
              <p:nvPicPr>
                <p:cNvPr id="668" name="Pennanteckning 667">
                  <a:extLst>
                    <a:ext uri="{FF2B5EF4-FFF2-40B4-BE49-F238E27FC236}">
                      <a16:creationId xmlns:a16="http://schemas.microsoft.com/office/drawing/2014/main" id="{6B0D1983-54A8-3CDE-D62C-B3C852B603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3552" y="2268419"/>
                  <a:ext cx="126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669" name="Pennanteckning 668">
                  <a:extLst>
                    <a:ext uri="{FF2B5EF4-FFF2-40B4-BE49-F238E27FC236}">
                      <a16:creationId xmlns:a16="http://schemas.microsoft.com/office/drawing/2014/main" id="{BA6AC38F-9DC5-0596-6814-26CE076C6969}"/>
                    </a:ext>
                  </a:extLst>
                </p14:cNvPr>
                <p14:cNvContentPartPr/>
                <p14:nvPr/>
              </p14:nvContentPartPr>
              <p14:xfrm>
                <a:off x="5439952" y="2259779"/>
                <a:ext cx="231120" cy="114480"/>
              </p14:xfrm>
            </p:contentPart>
          </mc:Choice>
          <mc:Fallback>
            <p:pic>
              <p:nvPicPr>
                <p:cNvPr id="669" name="Pennanteckning 668">
                  <a:extLst>
                    <a:ext uri="{FF2B5EF4-FFF2-40B4-BE49-F238E27FC236}">
                      <a16:creationId xmlns:a16="http://schemas.microsoft.com/office/drawing/2014/main" id="{BA6AC38F-9DC5-0596-6814-26CE076C696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24832" y="2244659"/>
                  <a:ext cx="261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670" name="Pennanteckning 669">
                  <a:extLst>
                    <a:ext uri="{FF2B5EF4-FFF2-40B4-BE49-F238E27FC236}">
                      <a16:creationId xmlns:a16="http://schemas.microsoft.com/office/drawing/2014/main" id="{006271F1-FEE1-6FD4-8983-2C21E4186214}"/>
                    </a:ext>
                  </a:extLst>
                </p14:cNvPr>
                <p14:cNvContentPartPr/>
                <p14:nvPr/>
              </p14:nvContentPartPr>
              <p14:xfrm>
                <a:off x="5712112" y="2289299"/>
                <a:ext cx="39960" cy="263160"/>
              </p14:xfrm>
            </p:contentPart>
          </mc:Choice>
          <mc:Fallback>
            <p:pic>
              <p:nvPicPr>
                <p:cNvPr id="670" name="Pennanteckning 669">
                  <a:extLst>
                    <a:ext uri="{FF2B5EF4-FFF2-40B4-BE49-F238E27FC236}">
                      <a16:creationId xmlns:a16="http://schemas.microsoft.com/office/drawing/2014/main" id="{006271F1-FEE1-6FD4-8983-2C21E418621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96992" y="2274179"/>
                  <a:ext cx="70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671" name="Pennanteckning 670">
                  <a:extLst>
                    <a:ext uri="{FF2B5EF4-FFF2-40B4-BE49-F238E27FC236}">
                      <a16:creationId xmlns:a16="http://schemas.microsoft.com/office/drawing/2014/main" id="{0D15B788-7591-C08D-6C95-66E0DB12ED93}"/>
                    </a:ext>
                  </a:extLst>
                </p14:cNvPr>
                <p14:cNvContentPartPr/>
                <p14:nvPr/>
              </p14:nvContentPartPr>
              <p14:xfrm>
                <a:off x="5753512" y="2300819"/>
                <a:ext cx="95400" cy="72360"/>
              </p14:xfrm>
            </p:contentPart>
          </mc:Choice>
          <mc:Fallback>
            <p:pic>
              <p:nvPicPr>
                <p:cNvPr id="671" name="Pennanteckning 670">
                  <a:extLst>
                    <a:ext uri="{FF2B5EF4-FFF2-40B4-BE49-F238E27FC236}">
                      <a16:creationId xmlns:a16="http://schemas.microsoft.com/office/drawing/2014/main" id="{0D15B788-7591-C08D-6C95-66E0DB12ED9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38032" y="2285699"/>
                  <a:ext cx="126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672" name="Pennanteckning 671">
                  <a:extLst>
                    <a:ext uri="{FF2B5EF4-FFF2-40B4-BE49-F238E27FC236}">
                      <a16:creationId xmlns:a16="http://schemas.microsoft.com/office/drawing/2014/main" id="{B9FE1C81-C083-69B1-42BE-C99EC28E3734}"/>
                    </a:ext>
                  </a:extLst>
                </p14:cNvPr>
                <p14:cNvContentPartPr/>
                <p14:nvPr/>
              </p14:nvContentPartPr>
              <p14:xfrm>
                <a:off x="5901472" y="2273819"/>
                <a:ext cx="264240" cy="79560"/>
              </p14:xfrm>
            </p:contentPart>
          </mc:Choice>
          <mc:Fallback>
            <p:pic>
              <p:nvPicPr>
                <p:cNvPr id="672" name="Pennanteckning 671">
                  <a:extLst>
                    <a:ext uri="{FF2B5EF4-FFF2-40B4-BE49-F238E27FC236}">
                      <a16:creationId xmlns:a16="http://schemas.microsoft.com/office/drawing/2014/main" id="{B9FE1C81-C083-69B1-42BE-C99EC28E373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86352" y="2258339"/>
                  <a:ext cx="294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673" name="Pennanteckning 672">
                  <a:extLst>
                    <a:ext uri="{FF2B5EF4-FFF2-40B4-BE49-F238E27FC236}">
                      <a16:creationId xmlns:a16="http://schemas.microsoft.com/office/drawing/2014/main" id="{7F771F46-88EC-6674-9C07-18EAB83BAB78}"/>
                    </a:ext>
                  </a:extLst>
                </p14:cNvPr>
                <p14:cNvContentPartPr/>
                <p14:nvPr/>
              </p14:nvContentPartPr>
              <p14:xfrm>
                <a:off x="6171112" y="2320619"/>
                <a:ext cx="347400" cy="139320"/>
              </p14:xfrm>
            </p:contentPart>
          </mc:Choice>
          <mc:Fallback>
            <p:pic>
              <p:nvPicPr>
                <p:cNvPr id="673" name="Pennanteckning 672">
                  <a:extLst>
                    <a:ext uri="{FF2B5EF4-FFF2-40B4-BE49-F238E27FC236}">
                      <a16:creationId xmlns:a16="http://schemas.microsoft.com/office/drawing/2014/main" id="{7F771F46-88EC-6674-9C07-18EAB83BAB7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55992" y="2305499"/>
                  <a:ext cx="378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674" name="Pennanteckning 673">
                  <a:extLst>
                    <a:ext uri="{FF2B5EF4-FFF2-40B4-BE49-F238E27FC236}">
                      <a16:creationId xmlns:a16="http://schemas.microsoft.com/office/drawing/2014/main" id="{855E7080-4484-CD8F-C357-DD34D00BE72E}"/>
                    </a:ext>
                  </a:extLst>
                </p14:cNvPr>
                <p14:cNvContentPartPr/>
                <p14:nvPr/>
              </p14:nvContentPartPr>
              <p14:xfrm>
                <a:off x="4870072" y="2481179"/>
                <a:ext cx="1381320" cy="58320"/>
              </p14:xfrm>
            </p:contentPart>
          </mc:Choice>
          <mc:Fallback>
            <p:pic>
              <p:nvPicPr>
                <p:cNvPr id="674" name="Pennanteckning 673">
                  <a:extLst>
                    <a:ext uri="{FF2B5EF4-FFF2-40B4-BE49-F238E27FC236}">
                      <a16:creationId xmlns:a16="http://schemas.microsoft.com/office/drawing/2014/main" id="{855E7080-4484-CD8F-C357-DD34D00BE72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54952" y="2466059"/>
                  <a:ext cx="141192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6" name="Grupp 975">
            <a:extLst>
              <a:ext uri="{FF2B5EF4-FFF2-40B4-BE49-F238E27FC236}">
                <a16:creationId xmlns:a16="http://schemas.microsoft.com/office/drawing/2014/main" id="{DD506B2F-425A-8520-98FD-1D2BDD7621A2}"/>
              </a:ext>
            </a:extLst>
          </p:cNvPr>
          <p:cNvGrpSpPr/>
          <p:nvPr/>
        </p:nvGrpSpPr>
        <p:grpSpPr>
          <a:xfrm>
            <a:off x="5032432" y="2725259"/>
            <a:ext cx="2780640" cy="770040"/>
            <a:chOff x="5032432" y="2725259"/>
            <a:chExt cx="278064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676" name="Pennanteckning 675">
                  <a:extLst>
                    <a:ext uri="{FF2B5EF4-FFF2-40B4-BE49-F238E27FC236}">
                      <a16:creationId xmlns:a16="http://schemas.microsoft.com/office/drawing/2014/main" id="{622B2556-9E54-D8D8-641D-72956137F699}"/>
                    </a:ext>
                  </a:extLst>
                </p14:cNvPr>
                <p14:cNvContentPartPr/>
                <p14:nvPr/>
              </p14:nvContentPartPr>
              <p14:xfrm>
                <a:off x="5032432" y="2762339"/>
                <a:ext cx="14400" cy="119520"/>
              </p14:xfrm>
            </p:contentPart>
          </mc:Choice>
          <mc:Fallback>
            <p:pic>
              <p:nvPicPr>
                <p:cNvPr id="676" name="Pennanteckning 675">
                  <a:extLst>
                    <a:ext uri="{FF2B5EF4-FFF2-40B4-BE49-F238E27FC236}">
                      <a16:creationId xmlns:a16="http://schemas.microsoft.com/office/drawing/2014/main" id="{622B2556-9E54-D8D8-641D-72956137F69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016952" y="2747219"/>
                  <a:ext cx="45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677" name="Pennanteckning 676">
                  <a:extLst>
                    <a:ext uri="{FF2B5EF4-FFF2-40B4-BE49-F238E27FC236}">
                      <a16:creationId xmlns:a16="http://schemas.microsoft.com/office/drawing/2014/main" id="{D689412C-B5C6-2745-9D2A-D4795D0962E4}"/>
                    </a:ext>
                  </a:extLst>
                </p14:cNvPr>
                <p14:cNvContentPartPr/>
                <p14:nvPr/>
              </p14:nvContentPartPr>
              <p14:xfrm>
                <a:off x="5140792" y="2918579"/>
                <a:ext cx="9360" cy="360"/>
              </p14:xfrm>
            </p:contentPart>
          </mc:Choice>
          <mc:Fallback>
            <p:pic>
              <p:nvPicPr>
                <p:cNvPr id="677" name="Pennanteckning 676">
                  <a:extLst>
                    <a:ext uri="{FF2B5EF4-FFF2-40B4-BE49-F238E27FC236}">
                      <a16:creationId xmlns:a16="http://schemas.microsoft.com/office/drawing/2014/main" id="{D689412C-B5C6-2745-9D2A-D4795D0962E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25312" y="2903459"/>
                  <a:ext cx="399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2" name="Grupp 691">
              <a:extLst>
                <a:ext uri="{FF2B5EF4-FFF2-40B4-BE49-F238E27FC236}">
                  <a16:creationId xmlns:a16="http://schemas.microsoft.com/office/drawing/2014/main" id="{52A5824B-953D-5119-6315-E355D0A0B1B4}"/>
                </a:ext>
              </a:extLst>
            </p:cNvPr>
            <p:cNvGrpSpPr/>
            <p:nvPr/>
          </p:nvGrpSpPr>
          <p:grpSpPr>
            <a:xfrm>
              <a:off x="5366512" y="2752619"/>
              <a:ext cx="1206000" cy="197280"/>
              <a:chOff x="5366512" y="2752619"/>
              <a:chExt cx="1206000" cy="197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682" name="Pennanteckning 681">
                    <a:extLst>
                      <a:ext uri="{FF2B5EF4-FFF2-40B4-BE49-F238E27FC236}">
                        <a16:creationId xmlns:a16="http://schemas.microsoft.com/office/drawing/2014/main" id="{1DB411AB-18BC-222F-0CD4-63777B476396}"/>
                      </a:ext>
                    </a:extLst>
                  </p14:cNvPr>
                  <p14:cNvContentPartPr/>
                  <p14:nvPr/>
                </p14:nvContentPartPr>
                <p14:xfrm>
                  <a:off x="5366512" y="2813459"/>
                  <a:ext cx="102960" cy="5400"/>
                </p14:xfrm>
              </p:contentPart>
            </mc:Choice>
            <mc:Fallback>
              <p:pic>
                <p:nvPicPr>
                  <p:cNvPr id="682" name="Pennanteckning 681">
                    <a:extLst>
                      <a:ext uri="{FF2B5EF4-FFF2-40B4-BE49-F238E27FC236}">
                        <a16:creationId xmlns:a16="http://schemas.microsoft.com/office/drawing/2014/main" id="{1DB411AB-18BC-222F-0CD4-63777B476396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351032" y="2798339"/>
                    <a:ext cx="1335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683" name="Pennanteckning 682">
                    <a:extLst>
                      <a:ext uri="{FF2B5EF4-FFF2-40B4-BE49-F238E27FC236}">
                        <a16:creationId xmlns:a16="http://schemas.microsoft.com/office/drawing/2014/main" id="{CA10B294-9470-28B8-DC91-A95BE3328E44}"/>
                      </a:ext>
                    </a:extLst>
                  </p14:cNvPr>
                  <p14:cNvContentPartPr/>
                  <p14:nvPr/>
                </p14:nvContentPartPr>
                <p14:xfrm>
                  <a:off x="5378032" y="2854139"/>
                  <a:ext cx="84600" cy="4680"/>
                </p14:xfrm>
              </p:contentPart>
            </mc:Choice>
            <mc:Fallback>
              <p:pic>
                <p:nvPicPr>
                  <p:cNvPr id="683" name="Pennanteckning 682">
                    <a:extLst>
                      <a:ext uri="{FF2B5EF4-FFF2-40B4-BE49-F238E27FC236}">
                        <a16:creationId xmlns:a16="http://schemas.microsoft.com/office/drawing/2014/main" id="{CA10B294-9470-28B8-DC91-A95BE3328E44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362912" y="2839019"/>
                    <a:ext cx="1152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684" name="Pennanteckning 683">
                    <a:extLst>
                      <a:ext uri="{FF2B5EF4-FFF2-40B4-BE49-F238E27FC236}">
                        <a16:creationId xmlns:a16="http://schemas.microsoft.com/office/drawing/2014/main" id="{840EA495-72EA-F5A9-E842-2D7987DBED96}"/>
                      </a:ext>
                    </a:extLst>
                  </p14:cNvPr>
                  <p14:cNvContentPartPr/>
                  <p14:nvPr/>
                </p14:nvContentPartPr>
                <p14:xfrm>
                  <a:off x="5431672" y="2759099"/>
                  <a:ext cx="20880" cy="133560"/>
                </p14:xfrm>
              </p:contentPart>
            </mc:Choice>
            <mc:Fallback>
              <p:pic>
                <p:nvPicPr>
                  <p:cNvPr id="684" name="Pennanteckning 683">
                    <a:extLst>
                      <a:ext uri="{FF2B5EF4-FFF2-40B4-BE49-F238E27FC236}">
                        <a16:creationId xmlns:a16="http://schemas.microsoft.com/office/drawing/2014/main" id="{840EA495-72EA-F5A9-E842-2D7987DBED96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416552" y="2743979"/>
                    <a:ext cx="5148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685" name="Pennanteckning 684">
                    <a:extLst>
                      <a:ext uri="{FF2B5EF4-FFF2-40B4-BE49-F238E27FC236}">
                        <a16:creationId xmlns:a16="http://schemas.microsoft.com/office/drawing/2014/main" id="{7DF081CE-EEBF-EFD0-F51E-DBF17F0D456F}"/>
                      </a:ext>
                    </a:extLst>
                  </p14:cNvPr>
                  <p14:cNvContentPartPr/>
                  <p14:nvPr/>
                </p14:nvContentPartPr>
                <p14:xfrm>
                  <a:off x="5480632" y="2782139"/>
                  <a:ext cx="16920" cy="104400"/>
                </p14:xfrm>
              </p:contentPart>
            </mc:Choice>
            <mc:Fallback>
              <p:pic>
                <p:nvPicPr>
                  <p:cNvPr id="685" name="Pennanteckning 684">
                    <a:extLst>
                      <a:ext uri="{FF2B5EF4-FFF2-40B4-BE49-F238E27FC236}">
                        <a16:creationId xmlns:a16="http://schemas.microsoft.com/office/drawing/2014/main" id="{7DF081CE-EEBF-EFD0-F51E-DBF17F0D456F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465152" y="2767019"/>
                    <a:ext cx="4752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686" name="Pennanteckning 685">
                    <a:extLst>
                      <a:ext uri="{FF2B5EF4-FFF2-40B4-BE49-F238E27FC236}">
                        <a16:creationId xmlns:a16="http://schemas.microsoft.com/office/drawing/2014/main" id="{44D937AE-3CDC-FBBA-EA57-4081EB616450}"/>
                      </a:ext>
                    </a:extLst>
                  </p14:cNvPr>
                  <p14:cNvContentPartPr/>
                  <p14:nvPr/>
                </p14:nvContentPartPr>
                <p14:xfrm>
                  <a:off x="5645152" y="2771699"/>
                  <a:ext cx="5040" cy="169560"/>
                </p14:xfrm>
              </p:contentPart>
            </mc:Choice>
            <mc:Fallback>
              <p:pic>
                <p:nvPicPr>
                  <p:cNvPr id="686" name="Pennanteckning 685">
                    <a:extLst>
                      <a:ext uri="{FF2B5EF4-FFF2-40B4-BE49-F238E27FC236}">
                        <a16:creationId xmlns:a16="http://schemas.microsoft.com/office/drawing/2014/main" id="{44D937AE-3CDC-FBBA-EA57-4081EB616450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5629672" y="2756579"/>
                    <a:ext cx="3564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687" name="Pennanteckning 686">
                    <a:extLst>
                      <a:ext uri="{FF2B5EF4-FFF2-40B4-BE49-F238E27FC236}">
                        <a16:creationId xmlns:a16="http://schemas.microsoft.com/office/drawing/2014/main" id="{175BF5C3-16E6-C83B-A8C0-73188CBCD3B2}"/>
                      </a:ext>
                    </a:extLst>
                  </p14:cNvPr>
                  <p14:cNvContentPartPr/>
                  <p14:nvPr/>
                </p14:nvContentPartPr>
                <p14:xfrm>
                  <a:off x="5630392" y="2787899"/>
                  <a:ext cx="336240" cy="120240"/>
                </p14:xfrm>
              </p:contentPart>
            </mc:Choice>
            <mc:Fallback>
              <p:pic>
                <p:nvPicPr>
                  <p:cNvPr id="687" name="Pennanteckning 686">
                    <a:extLst>
                      <a:ext uri="{FF2B5EF4-FFF2-40B4-BE49-F238E27FC236}">
                        <a16:creationId xmlns:a16="http://schemas.microsoft.com/office/drawing/2014/main" id="{175BF5C3-16E6-C83B-A8C0-73188CBCD3B2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614912" y="2772779"/>
                    <a:ext cx="36648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688" name="Pennanteckning 687">
                    <a:extLst>
                      <a:ext uri="{FF2B5EF4-FFF2-40B4-BE49-F238E27FC236}">
                        <a16:creationId xmlns:a16="http://schemas.microsoft.com/office/drawing/2014/main" id="{69ADE14E-01B6-BAEA-6FD5-5D195510962A}"/>
                      </a:ext>
                    </a:extLst>
                  </p14:cNvPr>
                  <p14:cNvContentPartPr/>
                  <p14:nvPr/>
                </p14:nvContentPartPr>
                <p14:xfrm>
                  <a:off x="5986792" y="2804459"/>
                  <a:ext cx="149040" cy="106920"/>
                </p14:xfrm>
              </p:contentPart>
            </mc:Choice>
            <mc:Fallback>
              <p:pic>
                <p:nvPicPr>
                  <p:cNvPr id="688" name="Pennanteckning 687">
                    <a:extLst>
                      <a:ext uri="{FF2B5EF4-FFF2-40B4-BE49-F238E27FC236}">
                        <a16:creationId xmlns:a16="http://schemas.microsoft.com/office/drawing/2014/main" id="{69ADE14E-01B6-BAEA-6FD5-5D195510962A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971312" y="2789339"/>
                    <a:ext cx="17964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689" name="Pennanteckning 688">
                    <a:extLst>
                      <a:ext uri="{FF2B5EF4-FFF2-40B4-BE49-F238E27FC236}">
                        <a16:creationId xmlns:a16="http://schemas.microsoft.com/office/drawing/2014/main" id="{783F66D0-1B71-78E6-F929-9FA0156A5F3F}"/>
                      </a:ext>
                    </a:extLst>
                  </p14:cNvPr>
                  <p14:cNvContentPartPr/>
                  <p14:nvPr/>
                </p14:nvContentPartPr>
                <p14:xfrm>
                  <a:off x="6160312" y="2812379"/>
                  <a:ext cx="57600" cy="103320"/>
                </p14:xfrm>
              </p:contentPart>
            </mc:Choice>
            <mc:Fallback>
              <p:pic>
                <p:nvPicPr>
                  <p:cNvPr id="689" name="Pennanteckning 688">
                    <a:extLst>
                      <a:ext uri="{FF2B5EF4-FFF2-40B4-BE49-F238E27FC236}">
                        <a16:creationId xmlns:a16="http://schemas.microsoft.com/office/drawing/2014/main" id="{783F66D0-1B71-78E6-F929-9FA0156A5F3F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6145192" y="2797259"/>
                    <a:ext cx="8784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690" name="Pennanteckning 689">
                    <a:extLst>
                      <a:ext uri="{FF2B5EF4-FFF2-40B4-BE49-F238E27FC236}">
                        <a16:creationId xmlns:a16="http://schemas.microsoft.com/office/drawing/2014/main" id="{E55D92A9-A941-6DAD-10B9-949FB1F46BF9}"/>
                      </a:ext>
                    </a:extLst>
                  </p14:cNvPr>
                  <p14:cNvContentPartPr/>
                  <p14:nvPr/>
                </p14:nvContentPartPr>
                <p14:xfrm>
                  <a:off x="6433912" y="2783219"/>
                  <a:ext cx="14400" cy="139320"/>
                </p14:xfrm>
              </p:contentPart>
            </mc:Choice>
            <mc:Fallback>
              <p:pic>
                <p:nvPicPr>
                  <p:cNvPr id="690" name="Pennanteckning 689">
                    <a:extLst>
                      <a:ext uri="{FF2B5EF4-FFF2-40B4-BE49-F238E27FC236}">
                        <a16:creationId xmlns:a16="http://schemas.microsoft.com/office/drawing/2014/main" id="{E55D92A9-A941-6DAD-10B9-949FB1F46BF9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6418792" y="2767739"/>
                    <a:ext cx="4500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691" name="Pennanteckning 690">
                    <a:extLst>
                      <a:ext uri="{FF2B5EF4-FFF2-40B4-BE49-F238E27FC236}">
                        <a16:creationId xmlns:a16="http://schemas.microsoft.com/office/drawing/2014/main" id="{3324C418-E60A-CD8C-EDA1-A32D3485D42A}"/>
                      </a:ext>
                    </a:extLst>
                  </p14:cNvPr>
                  <p14:cNvContentPartPr/>
                  <p14:nvPr/>
                </p14:nvContentPartPr>
                <p14:xfrm>
                  <a:off x="6414112" y="2752619"/>
                  <a:ext cx="158400" cy="197280"/>
                </p14:xfrm>
              </p:contentPart>
            </mc:Choice>
            <mc:Fallback>
              <p:pic>
                <p:nvPicPr>
                  <p:cNvPr id="691" name="Pennanteckning 690">
                    <a:extLst>
                      <a:ext uri="{FF2B5EF4-FFF2-40B4-BE49-F238E27FC236}">
                        <a16:creationId xmlns:a16="http://schemas.microsoft.com/office/drawing/2014/main" id="{3324C418-E60A-CD8C-EDA1-A32D3485D42A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6398992" y="2737139"/>
                    <a:ext cx="188640" cy="22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10" name="Grupp 709">
              <a:extLst>
                <a:ext uri="{FF2B5EF4-FFF2-40B4-BE49-F238E27FC236}">
                  <a16:creationId xmlns:a16="http://schemas.microsoft.com/office/drawing/2014/main" id="{8CF84AF5-5AEE-427E-BAB1-376E50E6EEB6}"/>
                </a:ext>
              </a:extLst>
            </p:cNvPr>
            <p:cNvGrpSpPr/>
            <p:nvPr/>
          </p:nvGrpSpPr>
          <p:grpSpPr>
            <a:xfrm>
              <a:off x="6911992" y="2725259"/>
              <a:ext cx="901080" cy="380520"/>
              <a:chOff x="6911992" y="2725259"/>
              <a:chExt cx="901080" cy="380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693" name="Pennanteckning 692">
                    <a:extLst>
                      <a:ext uri="{FF2B5EF4-FFF2-40B4-BE49-F238E27FC236}">
                        <a16:creationId xmlns:a16="http://schemas.microsoft.com/office/drawing/2014/main" id="{6B1FF5DA-514E-E9F6-8193-F8A33EFA8D5D}"/>
                      </a:ext>
                    </a:extLst>
                  </p14:cNvPr>
                  <p14:cNvContentPartPr/>
                  <p14:nvPr/>
                </p14:nvContentPartPr>
                <p14:xfrm>
                  <a:off x="6911992" y="2827859"/>
                  <a:ext cx="76320" cy="75600"/>
                </p14:xfrm>
              </p:contentPart>
            </mc:Choice>
            <mc:Fallback>
              <p:pic>
                <p:nvPicPr>
                  <p:cNvPr id="693" name="Pennanteckning 692">
                    <a:extLst>
                      <a:ext uri="{FF2B5EF4-FFF2-40B4-BE49-F238E27FC236}">
                        <a16:creationId xmlns:a16="http://schemas.microsoft.com/office/drawing/2014/main" id="{6B1FF5DA-514E-E9F6-8193-F8A33EFA8D5D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896872" y="2812379"/>
                    <a:ext cx="10692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694" name="Pennanteckning 693">
                    <a:extLst>
                      <a:ext uri="{FF2B5EF4-FFF2-40B4-BE49-F238E27FC236}">
                        <a16:creationId xmlns:a16="http://schemas.microsoft.com/office/drawing/2014/main" id="{FA104B95-5046-16B9-1D99-938EC8A47BF7}"/>
                      </a:ext>
                    </a:extLst>
                  </p14:cNvPr>
                  <p14:cNvContentPartPr/>
                  <p14:nvPr/>
                </p14:nvContentPartPr>
                <p14:xfrm>
                  <a:off x="7040872" y="2825339"/>
                  <a:ext cx="351720" cy="98640"/>
                </p14:xfrm>
              </p:contentPart>
            </mc:Choice>
            <mc:Fallback>
              <p:pic>
                <p:nvPicPr>
                  <p:cNvPr id="694" name="Pennanteckning 693">
                    <a:extLst>
                      <a:ext uri="{FF2B5EF4-FFF2-40B4-BE49-F238E27FC236}">
                        <a16:creationId xmlns:a16="http://schemas.microsoft.com/office/drawing/2014/main" id="{FA104B95-5046-16B9-1D99-938EC8A47BF7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7025752" y="2809859"/>
                    <a:ext cx="38232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695" name="Pennanteckning 694">
                    <a:extLst>
                      <a:ext uri="{FF2B5EF4-FFF2-40B4-BE49-F238E27FC236}">
                        <a16:creationId xmlns:a16="http://schemas.microsoft.com/office/drawing/2014/main" id="{06C381F8-FFCF-3E7F-9363-475EF8C3F07A}"/>
                      </a:ext>
                    </a:extLst>
                  </p14:cNvPr>
                  <p14:cNvContentPartPr/>
                  <p14:nvPr/>
                </p14:nvContentPartPr>
                <p14:xfrm>
                  <a:off x="7403392" y="2725259"/>
                  <a:ext cx="155880" cy="380520"/>
                </p14:xfrm>
              </p:contentPart>
            </mc:Choice>
            <mc:Fallback>
              <p:pic>
                <p:nvPicPr>
                  <p:cNvPr id="695" name="Pennanteckning 694">
                    <a:extLst>
                      <a:ext uri="{FF2B5EF4-FFF2-40B4-BE49-F238E27FC236}">
                        <a16:creationId xmlns:a16="http://schemas.microsoft.com/office/drawing/2014/main" id="{06C381F8-FFCF-3E7F-9363-475EF8C3F07A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7387912" y="2710139"/>
                    <a:ext cx="186480" cy="41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696" name="Pennanteckning 695">
                    <a:extLst>
                      <a:ext uri="{FF2B5EF4-FFF2-40B4-BE49-F238E27FC236}">
                        <a16:creationId xmlns:a16="http://schemas.microsoft.com/office/drawing/2014/main" id="{1EFCAF76-43DA-0822-6C7B-681198D1BF35}"/>
                      </a:ext>
                    </a:extLst>
                  </p14:cNvPr>
                  <p14:cNvContentPartPr/>
                  <p14:nvPr/>
                </p14:nvContentPartPr>
                <p14:xfrm>
                  <a:off x="7576192" y="2764859"/>
                  <a:ext cx="148320" cy="250200"/>
                </p14:xfrm>
              </p:contentPart>
            </mc:Choice>
            <mc:Fallback>
              <p:pic>
                <p:nvPicPr>
                  <p:cNvPr id="696" name="Pennanteckning 695">
                    <a:extLst>
                      <a:ext uri="{FF2B5EF4-FFF2-40B4-BE49-F238E27FC236}">
                        <a16:creationId xmlns:a16="http://schemas.microsoft.com/office/drawing/2014/main" id="{1EFCAF76-43DA-0822-6C7B-681198D1BF35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7560712" y="2749739"/>
                    <a:ext cx="17892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697" name="Pennanteckning 696">
                    <a:extLst>
                      <a:ext uri="{FF2B5EF4-FFF2-40B4-BE49-F238E27FC236}">
                        <a16:creationId xmlns:a16="http://schemas.microsoft.com/office/drawing/2014/main" id="{F27DB6A3-9477-8672-E48B-8B19B7B35DEF}"/>
                      </a:ext>
                    </a:extLst>
                  </p14:cNvPr>
                  <p14:cNvContentPartPr/>
                  <p14:nvPr/>
                </p14:nvContentPartPr>
                <p14:xfrm>
                  <a:off x="7668712" y="2865659"/>
                  <a:ext cx="144360" cy="29160"/>
                </p14:xfrm>
              </p:contentPart>
            </mc:Choice>
            <mc:Fallback>
              <p:pic>
                <p:nvPicPr>
                  <p:cNvPr id="697" name="Pennanteckning 696">
                    <a:extLst>
                      <a:ext uri="{FF2B5EF4-FFF2-40B4-BE49-F238E27FC236}">
                        <a16:creationId xmlns:a16="http://schemas.microsoft.com/office/drawing/2014/main" id="{F27DB6A3-9477-8672-E48B-8B19B7B35DEF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7653592" y="2850539"/>
                    <a:ext cx="17460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9" name="Grupp 708">
              <a:extLst>
                <a:ext uri="{FF2B5EF4-FFF2-40B4-BE49-F238E27FC236}">
                  <a16:creationId xmlns:a16="http://schemas.microsoft.com/office/drawing/2014/main" id="{A9C96991-18B0-F6D1-4A3B-A170B07E5463}"/>
                </a:ext>
              </a:extLst>
            </p:cNvPr>
            <p:cNvGrpSpPr/>
            <p:nvPr/>
          </p:nvGrpSpPr>
          <p:grpSpPr>
            <a:xfrm>
              <a:off x="5330872" y="3060779"/>
              <a:ext cx="1623600" cy="434520"/>
              <a:chOff x="5330872" y="3060779"/>
              <a:chExt cx="1623600" cy="434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698" name="Pennanteckning 697">
                    <a:extLst>
                      <a:ext uri="{FF2B5EF4-FFF2-40B4-BE49-F238E27FC236}">
                        <a16:creationId xmlns:a16="http://schemas.microsoft.com/office/drawing/2014/main" id="{4FA79B97-49AC-852A-0C71-707B31A94A55}"/>
                      </a:ext>
                    </a:extLst>
                  </p14:cNvPr>
                  <p14:cNvContentPartPr/>
                  <p14:nvPr/>
                </p14:nvContentPartPr>
                <p14:xfrm>
                  <a:off x="5330872" y="3219539"/>
                  <a:ext cx="25200" cy="50040"/>
                </p14:xfrm>
              </p:contentPart>
            </mc:Choice>
            <mc:Fallback>
              <p:pic>
                <p:nvPicPr>
                  <p:cNvPr id="698" name="Pennanteckning 697">
                    <a:extLst>
                      <a:ext uri="{FF2B5EF4-FFF2-40B4-BE49-F238E27FC236}">
                        <a16:creationId xmlns:a16="http://schemas.microsoft.com/office/drawing/2014/main" id="{4FA79B97-49AC-852A-0C71-707B31A94A55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5315752" y="3204419"/>
                    <a:ext cx="558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699" name="Pennanteckning 698">
                    <a:extLst>
                      <a:ext uri="{FF2B5EF4-FFF2-40B4-BE49-F238E27FC236}">
                        <a16:creationId xmlns:a16="http://schemas.microsoft.com/office/drawing/2014/main" id="{FCD573B8-39B2-C20C-1D43-42FC45A274A9}"/>
                      </a:ext>
                    </a:extLst>
                  </p14:cNvPr>
                  <p14:cNvContentPartPr/>
                  <p14:nvPr/>
                </p14:nvContentPartPr>
                <p14:xfrm>
                  <a:off x="5338792" y="3129539"/>
                  <a:ext cx="2160" cy="14400"/>
                </p14:xfrm>
              </p:contentPart>
            </mc:Choice>
            <mc:Fallback>
              <p:pic>
                <p:nvPicPr>
                  <p:cNvPr id="699" name="Pennanteckning 698">
                    <a:extLst>
                      <a:ext uri="{FF2B5EF4-FFF2-40B4-BE49-F238E27FC236}">
                        <a16:creationId xmlns:a16="http://schemas.microsoft.com/office/drawing/2014/main" id="{FCD573B8-39B2-C20C-1D43-42FC45A274A9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5323672" y="3114419"/>
                    <a:ext cx="3276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700" name="Pennanteckning 699">
                    <a:extLst>
                      <a:ext uri="{FF2B5EF4-FFF2-40B4-BE49-F238E27FC236}">
                        <a16:creationId xmlns:a16="http://schemas.microsoft.com/office/drawing/2014/main" id="{9575ED1E-30B5-EDC0-0211-9DE59D104D0C}"/>
                      </a:ext>
                    </a:extLst>
                  </p14:cNvPr>
                  <p14:cNvContentPartPr/>
                  <p14:nvPr/>
                </p14:nvContentPartPr>
                <p14:xfrm>
                  <a:off x="5450752" y="3060779"/>
                  <a:ext cx="27720" cy="329400"/>
                </p14:xfrm>
              </p:contentPart>
            </mc:Choice>
            <mc:Fallback>
              <p:pic>
                <p:nvPicPr>
                  <p:cNvPr id="700" name="Pennanteckning 699">
                    <a:extLst>
                      <a:ext uri="{FF2B5EF4-FFF2-40B4-BE49-F238E27FC236}">
                        <a16:creationId xmlns:a16="http://schemas.microsoft.com/office/drawing/2014/main" id="{9575ED1E-30B5-EDC0-0211-9DE59D104D0C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5435632" y="3045659"/>
                    <a:ext cx="5832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701" name="Pennanteckning 700">
                    <a:extLst>
                      <a:ext uri="{FF2B5EF4-FFF2-40B4-BE49-F238E27FC236}">
                        <a16:creationId xmlns:a16="http://schemas.microsoft.com/office/drawing/2014/main" id="{A5A9DF7A-1EA7-E17F-D9D9-5EDF00653BCC}"/>
                      </a:ext>
                    </a:extLst>
                  </p14:cNvPr>
                  <p14:cNvContentPartPr/>
                  <p14:nvPr/>
                </p14:nvContentPartPr>
                <p14:xfrm>
                  <a:off x="5430232" y="3232859"/>
                  <a:ext cx="134280" cy="19440"/>
                </p14:xfrm>
              </p:contentPart>
            </mc:Choice>
            <mc:Fallback>
              <p:pic>
                <p:nvPicPr>
                  <p:cNvPr id="701" name="Pennanteckning 700">
                    <a:extLst>
                      <a:ext uri="{FF2B5EF4-FFF2-40B4-BE49-F238E27FC236}">
                        <a16:creationId xmlns:a16="http://schemas.microsoft.com/office/drawing/2014/main" id="{A5A9DF7A-1EA7-E17F-D9D9-5EDF00653BCC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5414752" y="3217739"/>
                    <a:ext cx="1648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702" name="Pennanteckning 701">
                    <a:extLst>
                      <a:ext uri="{FF2B5EF4-FFF2-40B4-BE49-F238E27FC236}">
                        <a16:creationId xmlns:a16="http://schemas.microsoft.com/office/drawing/2014/main" id="{2F7A9446-3E51-1075-418A-5744531EDF15}"/>
                      </a:ext>
                    </a:extLst>
                  </p14:cNvPr>
                  <p14:cNvContentPartPr/>
                  <p14:nvPr/>
                </p14:nvContentPartPr>
                <p14:xfrm>
                  <a:off x="5687992" y="3213059"/>
                  <a:ext cx="59040" cy="54000"/>
                </p14:xfrm>
              </p:contentPart>
            </mc:Choice>
            <mc:Fallback>
              <p:pic>
                <p:nvPicPr>
                  <p:cNvPr id="702" name="Pennanteckning 701">
                    <a:extLst>
                      <a:ext uri="{FF2B5EF4-FFF2-40B4-BE49-F238E27FC236}">
                        <a16:creationId xmlns:a16="http://schemas.microsoft.com/office/drawing/2014/main" id="{2F7A9446-3E51-1075-418A-5744531EDF15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5672872" y="3197939"/>
                    <a:ext cx="8964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3">
                <p14:nvContentPartPr>
                  <p14:cNvPr id="703" name="Pennanteckning 702">
                    <a:extLst>
                      <a:ext uri="{FF2B5EF4-FFF2-40B4-BE49-F238E27FC236}">
                        <a16:creationId xmlns:a16="http://schemas.microsoft.com/office/drawing/2014/main" id="{544D8A80-061B-AD82-59B1-3E7444E499CB}"/>
                      </a:ext>
                    </a:extLst>
                  </p14:cNvPr>
                  <p14:cNvContentPartPr/>
                  <p14:nvPr/>
                </p14:nvContentPartPr>
                <p14:xfrm>
                  <a:off x="5719672" y="3139619"/>
                  <a:ext cx="77400" cy="208800"/>
                </p14:xfrm>
              </p:contentPart>
            </mc:Choice>
            <mc:Fallback>
              <p:pic>
                <p:nvPicPr>
                  <p:cNvPr id="703" name="Pennanteckning 702">
                    <a:extLst>
                      <a:ext uri="{FF2B5EF4-FFF2-40B4-BE49-F238E27FC236}">
                        <a16:creationId xmlns:a16="http://schemas.microsoft.com/office/drawing/2014/main" id="{544D8A80-061B-AD82-59B1-3E7444E499CB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5704192" y="3124139"/>
                    <a:ext cx="10764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5">
                <p14:nvContentPartPr>
                  <p14:cNvPr id="704" name="Pennanteckning 703">
                    <a:extLst>
                      <a:ext uri="{FF2B5EF4-FFF2-40B4-BE49-F238E27FC236}">
                        <a16:creationId xmlns:a16="http://schemas.microsoft.com/office/drawing/2014/main" id="{5FD81273-040A-55CF-57E2-551348CA1C82}"/>
                      </a:ext>
                    </a:extLst>
                  </p14:cNvPr>
                  <p14:cNvContentPartPr/>
                  <p14:nvPr/>
                </p14:nvContentPartPr>
                <p14:xfrm>
                  <a:off x="5678272" y="3224579"/>
                  <a:ext cx="152640" cy="2160"/>
                </p14:xfrm>
              </p:contentPart>
            </mc:Choice>
            <mc:Fallback>
              <p:pic>
                <p:nvPicPr>
                  <p:cNvPr id="704" name="Pennanteckning 703">
                    <a:extLst>
                      <a:ext uri="{FF2B5EF4-FFF2-40B4-BE49-F238E27FC236}">
                        <a16:creationId xmlns:a16="http://schemas.microsoft.com/office/drawing/2014/main" id="{5FD81273-040A-55CF-57E2-551348CA1C8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5662792" y="3209459"/>
                    <a:ext cx="18288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705" name="Pennanteckning 704">
                    <a:extLst>
                      <a:ext uri="{FF2B5EF4-FFF2-40B4-BE49-F238E27FC236}">
                        <a16:creationId xmlns:a16="http://schemas.microsoft.com/office/drawing/2014/main" id="{D5DD7838-3B2A-A8FD-73F4-031308E7CC84}"/>
                      </a:ext>
                    </a:extLst>
                  </p14:cNvPr>
                  <p14:cNvContentPartPr/>
                  <p14:nvPr/>
                </p14:nvContentPartPr>
                <p14:xfrm>
                  <a:off x="5868352" y="3232859"/>
                  <a:ext cx="51480" cy="59760"/>
                </p14:xfrm>
              </p:contentPart>
            </mc:Choice>
            <mc:Fallback>
              <p:pic>
                <p:nvPicPr>
                  <p:cNvPr id="705" name="Pennanteckning 704">
                    <a:extLst>
                      <a:ext uri="{FF2B5EF4-FFF2-40B4-BE49-F238E27FC236}">
                        <a16:creationId xmlns:a16="http://schemas.microsoft.com/office/drawing/2014/main" id="{D5DD7838-3B2A-A8FD-73F4-031308E7CC84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5853232" y="3217739"/>
                    <a:ext cx="8208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706" name="Pennanteckning 705">
                    <a:extLst>
                      <a:ext uri="{FF2B5EF4-FFF2-40B4-BE49-F238E27FC236}">
                        <a16:creationId xmlns:a16="http://schemas.microsoft.com/office/drawing/2014/main" id="{D849AEF8-8CE9-7B83-2565-FACEBE3745F1}"/>
                      </a:ext>
                    </a:extLst>
                  </p14:cNvPr>
                  <p14:cNvContentPartPr/>
                  <p14:nvPr/>
                </p14:nvContentPartPr>
                <p14:xfrm>
                  <a:off x="5991472" y="3240419"/>
                  <a:ext cx="55080" cy="67320"/>
                </p14:xfrm>
              </p:contentPart>
            </mc:Choice>
            <mc:Fallback>
              <p:pic>
                <p:nvPicPr>
                  <p:cNvPr id="706" name="Pennanteckning 705">
                    <a:extLst>
                      <a:ext uri="{FF2B5EF4-FFF2-40B4-BE49-F238E27FC236}">
                        <a16:creationId xmlns:a16="http://schemas.microsoft.com/office/drawing/2014/main" id="{D849AEF8-8CE9-7B83-2565-FACEBE3745F1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5976352" y="3225299"/>
                    <a:ext cx="853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707" name="Pennanteckning 706">
                    <a:extLst>
                      <a:ext uri="{FF2B5EF4-FFF2-40B4-BE49-F238E27FC236}">
                        <a16:creationId xmlns:a16="http://schemas.microsoft.com/office/drawing/2014/main" id="{F1E160A8-E595-D80B-46D2-B92CD4D5FE33}"/>
                      </a:ext>
                    </a:extLst>
                  </p14:cNvPr>
                  <p14:cNvContentPartPr/>
                  <p14:nvPr/>
                </p14:nvContentPartPr>
                <p14:xfrm>
                  <a:off x="6224752" y="3133859"/>
                  <a:ext cx="71640" cy="202320"/>
                </p14:xfrm>
              </p:contentPart>
            </mc:Choice>
            <mc:Fallback>
              <p:pic>
                <p:nvPicPr>
                  <p:cNvPr id="707" name="Pennanteckning 706">
                    <a:extLst>
                      <a:ext uri="{FF2B5EF4-FFF2-40B4-BE49-F238E27FC236}">
                        <a16:creationId xmlns:a16="http://schemas.microsoft.com/office/drawing/2014/main" id="{F1E160A8-E595-D80B-46D2-B92CD4D5FE33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209632" y="3118379"/>
                    <a:ext cx="10188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708" name="Pennanteckning 707">
                    <a:extLst>
                      <a:ext uri="{FF2B5EF4-FFF2-40B4-BE49-F238E27FC236}">
                        <a16:creationId xmlns:a16="http://schemas.microsoft.com/office/drawing/2014/main" id="{EE4C1CEF-993E-925B-CB80-EF51869FA628}"/>
                      </a:ext>
                    </a:extLst>
                  </p14:cNvPr>
                  <p14:cNvContentPartPr/>
                  <p14:nvPr/>
                </p14:nvContentPartPr>
                <p14:xfrm>
                  <a:off x="6368752" y="3218819"/>
                  <a:ext cx="585720" cy="276480"/>
                </p14:xfrm>
              </p:contentPart>
            </mc:Choice>
            <mc:Fallback>
              <p:pic>
                <p:nvPicPr>
                  <p:cNvPr id="708" name="Pennanteckning 707">
                    <a:extLst>
                      <a:ext uri="{FF2B5EF4-FFF2-40B4-BE49-F238E27FC236}">
                        <a16:creationId xmlns:a16="http://schemas.microsoft.com/office/drawing/2014/main" id="{EE4C1CEF-993E-925B-CB80-EF51869FA628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6353632" y="3203699"/>
                    <a:ext cx="616320" cy="306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2" name="Grupp 741">
            <a:extLst>
              <a:ext uri="{FF2B5EF4-FFF2-40B4-BE49-F238E27FC236}">
                <a16:creationId xmlns:a16="http://schemas.microsoft.com/office/drawing/2014/main" id="{2B3739E6-B31D-4F28-09B1-54CABC55221A}"/>
              </a:ext>
            </a:extLst>
          </p:cNvPr>
          <p:cNvGrpSpPr/>
          <p:nvPr/>
        </p:nvGrpSpPr>
        <p:grpSpPr>
          <a:xfrm>
            <a:off x="5061952" y="3633179"/>
            <a:ext cx="2986560" cy="899640"/>
            <a:chOff x="5061952" y="3633179"/>
            <a:chExt cx="298656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711" name="Pennanteckning 710">
                  <a:extLst>
                    <a:ext uri="{FF2B5EF4-FFF2-40B4-BE49-F238E27FC236}">
                      <a16:creationId xmlns:a16="http://schemas.microsoft.com/office/drawing/2014/main" id="{ED8A730C-9B7D-677F-2F84-B49A5A330788}"/>
                    </a:ext>
                  </a:extLst>
                </p14:cNvPr>
                <p14:cNvContentPartPr/>
                <p14:nvPr/>
              </p14:nvContentPartPr>
              <p14:xfrm>
                <a:off x="5061952" y="3647219"/>
                <a:ext cx="134280" cy="188280"/>
              </p14:xfrm>
            </p:contentPart>
          </mc:Choice>
          <mc:Fallback>
            <p:pic>
              <p:nvPicPr>
                <p:cNvPr id="711" name="Pennanteckning 710">
                  <a:extLst>
                    <a:ext uri="{FF2B5EF4-FFF2-40B4-BE49-F238E27FC236}">
                      <a16:creationId xmlns:a16="http://schemas.microsoft.com/office/drawing/2014/main" id="{ED8A730C-9B7D-677F-2F84-B49A5A33078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046832" y="3632099"/>
                  <a:ext cx="164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712" name="Pennanteckning 711">
                  <a:extLst>
                    <a:ext uri="{FF2B5EF4-FFF2-40B4-BE49-F238E27FC236}">
                      <a16:creationId xmlns:a16="http://schemas.microsoft.com/office/drawing/2014/main" id="{35AB8498-F0E0-932F-7686-C17045C9283F}"/>
                    </a:ext>
                  </a:extLst>
                </p14:cNvPr>
                <p14:cNvContentPartPr/>
                <p14:nvPr/>
              </p14:nvContentPartPr>
              <p14:xfrm>
                <a:off x="5277232" y="3842339"/>
                <a:ext cx="6120" cy="8640"/>
              </p14:xfrm>
            </p:contentPart>
          </mc:Choice>
          <mc:Fallback>
            <p:pic>
              <p:nvPicPr>
                <p:cNvPr id="712" name="Pennanteckning 711">
                  <a:extLst>
                    <a:ext uri="{FF2B5EF4-FFF2-40B4-BE49-F238E27FC236}">
                      <a16:creationId xmlns:a16="http://schemas.microsoft.com/office/drawing/2014/main" id="{35AB8498-F0E0-932F-7686-C17045C9283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261752" y="3827219"/>
                  <a:ext cx="3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714" name="Pennanteckning 713">
                  <a:extLst>
                    <a:ext uri="{FF2B5EF4-FFF2-40B4-BE49-F238E27FC236}">
                      <a16:creationId xmlns:a16="http://schemas.microsoft.com/office/drawing/2014/main" id="{04D2EC11-B0B5-9452-76AE-6845EE08D1DB}"/>
                    </a:ext>
                  </a:extLst>
                </p14:cNvPr>
                <p14:cNvContentPartPr/>
                <p14:nvPr/>
              </p14:nvContentPartPr>
              <p14:xfrm>
                <a:off x="5487112" y="3748019"/>
                <a:ext cx="56520" cy="119520"/>
              </p14:xfrm>
            </p:contentPart>
          </mc:Choice>
          <mc:Fallback>
            <p:pic>
              <p:nvPicPr>
                <p:cNvPr id="714" name="Pennanteckning 713">
                  <a:extLst>
                    <a:ext uri="{FF2B5EF4-FFF2-40B4-BE49-F238E27FC236}">
                      <a16:creationId xmlns:a16="http://schemas.microsoft.com/office/drawing/2014/main" id="{04D2EC11-B0B5-9452-76AE-6845EE08D1D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71992" y="3732899"/>
                  <a:ext cx="87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715" name="Pennanteckning 714">
                  <a:extLst>
                    <a:ext uri="{FF2B5EF4-FFF2-40B4-BE49-F238E27FC236}">
                      <a16:creationId xmlns:a16="http://schemas.microsoft.com/office/drawing/2014/main" id="{3B74F2BF-845B-3834-7AB3-89289DEC0C75}"/>
                    </a:ext>
                  </a:extLst>
                </p14:cNvPr>
                <p14:cNvContentPartPr/>
                <p14:nvPr/>
              </p14:nvContentPartPr>
              <p14:xfrm>
                <a:off x="5680792" y="3633179"/>
                <a:ext cx="111960" cy="196200"/>
              </p14:xfrm>
            </p:contentPart>
          </mc:Choice>
          <mc:Fallback>
            <p:pic>
              <p:nvPicPr>
                <p:cNvPr id="715" name="Pennanteckning 714">
                  <a:extLst>
                    <a:ext uri="{FF2B5EF4-FFF2-40B4-BE49-F238E27FC236}">
                      <a16:creationId xmlns:a16="http://schemas.microsoft.com/office/drawing/2014/main" id="{3B74F2BF-845B-3834-7AB3-89289DEC0C7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665312" y="3618059"/>
                  <a:ext cx="142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716" name="Pennanteckning 715">
                  <a:extLst>
                    <a:ext uri="{FF2B5EF4-FFF2-40B4-BE49-F238E27FC236}">
                      <a16:creationId xmlns:a16="http://schemas.microsoft.com/office/drawing/2014/main" id="{E719187D-D670-CF27-36F7-FC6728227259}"/>
                    </a:ext>
                  </a:extLst>
                </p14:cNvPr>
                <p14:cNvContentPartPr/>
                <p14:nvPr/>
              </p14:nvContentPartPr>
              <p14:xfrm>
                <a:off x="5842072" y="3777899"/>
                <a:ext cx="95400" cy="49320"/>
              </p14:xfrm>
            </p:contentPart>
          </mc:Choice>
          <mc:Fallback>
            <p:pic>
              <p:nvPicPr>
                <p:cNvPr id="716" name="Pennanteckning 715">
                  <a:extLst>
                    <a:ext uri="{FF2B5EF4-FFF2-40B4-BE49-F238E27FC236}">
                      <a16:creationId xmlns:a16="http://schemas.microsoft.com/office/drawing/2014/main" id="{E719187D-D670-CF27-36F7-FC672822725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26592" y="3762779"/>
                  <a:ext cx="12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717" name="Pennanteckning 716">
                  <a:extLst>
                    <a:ext uri="{FF2B5EF4-FFF2-40B4-BE49-F238E27FC236}">
                      <a16:creationId xmlns:a16="http://schemas.microsoft.com/office/drawing/2014/main" id="{4F1FDE4B-BE5D-893F-62EC-FE6264220AAB}"/>
                    </a:ext>
                  </a:extLst>
                </p14:cNvPr>
                <p14:cNvContentPartPr/>
                <p14:nvPr/>
              </p14:nvContentPartPr>
              <p14:xfrm>
                <a:off x="5939632" y="3706619"/>
                <a:ext cx="155880" cy="96480"/>
              </p14:xfrm>
            </p:contentPart>
          </mc:Choice>
          <mc:Fallback>
            <p:pic>
              <p:nvPicPr>
                <p:cNvPr id="717" name="Pennanteckning 716">
                  <a:extLst>
                    <a:ext uri="{FF2B5EF4-FFF2-40B4-BE49-F238E27FC236}">
                      <a16:creationId xmlns:a16="http://schemas.microsoft.com/office/drawing/2014/main" id="{4F1FDE4B-BE5D-893F-62EC-FE6264220AA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24152" y="3691499"/>
                  <a:ext cx="18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718" name="Pennanteckning 717">
                  <a:extLst>
                    <a:ext uri="{FF2B5EF4-FFF2-40B4-BE49-F238E27FC236}">
                      <a16:creationId xmlns:a16="http://schemas.microsoft.com/office/drawing/2014/main" id="{A8F610F4-0CB8-4C24-5278-CD3D265A8162}"/>
                    </a:ext>
                  </a:extLst>
                </p14:cNvPr>
                <p14:cNvContentPartPr/>
                <p14:nvPr/>
              </p14:nvContentPartPr>
              <p14:xfrm>
                <a:off x="6162112" y="3650459"/>
                <a:ext cx="46800" cy="159120"/>
              </p14:xfrm>
            </p:contentPart>
          </mc:Choice>
          <mc:Fallback>
            <p:pic>
              <p:nvPicPr>
                <p:cNvPr id="718" name="Pennanteckning 717">
                  <a:extLst>
                    <a:ext uri="{FF2B5EF4-FFF2-40B4-BE49-F238E27FC236}">
                      <a16:creationId xmlns:a16="http://schemas.microsoft.com/office/drawing/2014/main" id="{A8F610F4-0CB8-4C24-5278-CD3D265A816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46632" y="3635339"/>
                  <a:ext cx="77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719" name="Pennanteckning 718">
                  <a:extLst>
                    <a:ext uri="{FF2B5EF4-FFF2-40B4-BE49-F238E27FC236}">
                      <a16:creationId xmlns:a16="http://schemas.microsoft.com/office/drawing/2014/main" id="{67AE8B87-9580-2748-8FC3-B7D581E4A1F2}"/>
                    </a:ext>
                  </a:extLst>
                </p14:cNvPr>
                <p14:cNvContentPartPr/>
                <p14:nvPr/>
              </p14:nvContentPartPr>
              <p14:xfrm>
                <a:off x="6203872" y="3732539"/>
                <a:ext cx="113760" cy="76320"/>
              </p14:xfrm>
            </p:contentPart>
          </mc:Choice>
          <mc:Fallback>
            <p:pic>
              <p:nvPicPr>
                <p:cNvPr id="719" name="Pennanteckning 718">
                  <a:extLst>
                    <a:ext uri="{FF2B5EF4-FFF2-40B4-BE49-F238E27FC236}">
                      <a16:creationId xmlns:a16="http://schemas.microsoft.com/office/drawing/2014/main" id="{67AE8B87-9580-2748-8FC3-B7D581E4A1F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88752" y="3717059"/>
                  <a:ext cx="144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720" name="Pennanteckning 719">
                  <a:extLst>
                    <a:ext uri="{FF2B5EF4-FFF2-40B4-BE49-F238E27FC236}">
                      <a16:creationId xmlns:a16="http://schemas.microsoft.com/office/drawing/2014/main" id="{C9F80384-8534-81A0-58FE-C0BB9F8F4C86}"/>
                    </a:ext>
                  </a:extLst>
                </p14:cNvPr>
                <p14:cNvContentPartPr/>
                <p14:nvPr/>
              </p14:nvContentPartPr>
              <p14:xfrm>
                <a:off x="6346792" y="3743339"/>
                <a:ext cx="177480" cy="243360"/>
              </p14:xfrm>
            </p:contentPart>
          </mc:Choice>
          <mc:Fallback>
            <p:pic>
              <p:nvPicPr>
                <p:cNvPr id="720" name="Pennanteckning 719">
                  <a:extLst>
                    <a:ext uri="{FF2B5EF4-FFF2-40B4-BE49-F238E27FC236}">
                      <a16:creationId xmlns:a16="http://schemas.microsoft.com/office/drawing/2014/main" id="{C9F80384-8534-81A0-58FE-C0BB9F8F4C8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331312" y="3727859"/>
                  <a:ext cx="208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721" name="Pennanteckning 720">
                  <a:extLst>
                    <a:ext uri="{FF2B5EF4-FFF2-40B4-BE49-F238E27FC236}">
                      <a16:creationId xmlns:a16="http://schemas.microsoft.com/office/drawing/2014/main" id="{1BE20C7F-19E1-82E8-C3CF-1669649B08DF}"/>
                    </a:ext>
                  </a:extLst>
                </p14:cNvPr>
                <p14:cNvContentPartPr/>
                <p14:nvPr/>
              </p14:nvContentPartPr>
              <p14:xfrm>
                <a:off x="6587992" y="3738299"/>
                <a:ext cx="146880" cy="113760"/>
              </p14:xfrm>
            </p:contentPart>
          </mc:Choice>
          <mc:Fallback>
            <p:pic>
              <p:nvPicPr>
                <p:cNvPr id="721" name="Pennanteckning 720">
                  <a:extLst>
                    <a:ext uri="{FF2B5EF4-FFF2-40B4-BE49-F238E27FC236}">
                      <a16:creationId xmlns:a16="http://schemas.microsoft.com/office/drawing/2014/main" id="{1BE20C7F-19E1-82E8-C3CF-1669649B08D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72512" y="3722819"/>
                  <a:ext cx="177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722" name="Pennanteckning 721">
                  <a:extLst>
                    <a:ext uri="{FF2B5EF4-FFF2-40B4-BE49-F238E27FC236}">
                      <a16:creationId xmlns:a16="http://schemas.microsoft.com/office/drawing/2014/main" id="{9BE8D025-777D-0B27-1987-C019D3C1473A}"/>
                    </a:ext>
                  </a:extLst>
                </p14:cNvPr>
                <p14:cNvContentPartPr/>
                <p14:nvPr/>
              </p14:nvContentPartPr>
              <p14:xfrm>
                <a:off x="6892912" y="3746579"/>
                <a:ext cx="28440" cy="232560"/>
              </p14:xfrm>
            </p:contentPart>
          </mc:Choice>
          <mc:Fallback>
            <p:pic>
              <p:nvPicPr>
                <p:cNvPr id="722" name="Pennanteckning 721">
                  <a:extLst>
                    <a:ext uri="{FF2B5EF4-FFF2-40B4-BE49-F238E27FC236}">
                      <a16:creationId xmlns:a16="http://schemas.microsoft.com/office/drawing/2014/main" id="{9BE8D025-777D-0B27-1987-C019D3C1473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877792" y="3731099"/>
                  <a:ext cx="59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723" name="Pennanteckning 722">
                  <a:extLst>
                    <a:ext uri="{FF2B5EF4-FFF2-40B4-BE49-F238E27FC236}">
                      <a16:creationId xmlns:a16="http://schemas.microsoft.com/office/drawing/2014/main" id="{23784619-3907-BD63-C18C-53D541EEEDF1}"/>
                    </a:ext>
                  </a:extLst>
                </p14:cNvPr>
                <p14:cNvContentPartPr/>
                <p14:nvPr/>
              </p14:nvContentPartPr>
              <p14:xfrm>
                <a:off x="6892192" y="3720299"/>
                <a:ext cx="136080" cy="89280"/>
              </p14:xfrm>
            </p:contentPart>
          </mc:Choice>
          <mc:Fallback>
            <p:pic>
              <p:nvPicPr>
                <p:cNvPr id="723" name="Pennanteckning 722">
                  <a:extLst>
                    <a:ext uri="{FF2B5EF4-FFF2-40B4-BE49-F238E27FC236}">
                      <a16:creationId xmlns:a16="http://schemas.microsoft.com/office/drawing/2014/main" id="{23784619-3907-BD63-C18C-53D541EEEDF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77072" y="3705179"/>
                  <a:ext cx="166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724" name="Pennanteckning 723">
                  <a:extLst>
                    <a:ext uri="{FF2B5EF4-FFF2-40B4-BE49-F238E27FC236}">
                      <a16:creationId xmlns:a16="http://schemas.microsoft.com/office/drawing/2014/main" id="{700A9B25-51C7-05D3-C1C7-8797B69A5612}"/>
                    </a:ext>
                  </a:extLst>
                </p14:cNvPr>
                <p14:cNvContentPartPr/>
                <p14:nvPr/>
              </p14:nvContentPartPr>
              <p14:xfrm>
                <a:off x="7094152" y="3743339"/>
                <a:ext cx="265680" cy="77400"/>
              </p14:xfrm>
            </p:contentPart>
          </mc:Choice>
          <mc:Fallback>
            <p:pic>
              <p:nvPicPr>
                <p:cNvPr id="724" name="Pennanteckning 723">
                  <a:extLst>
                    <a:ext uri="{FF2B5EF4-FFF2-40B4-BE49-F238E27FC236}">
                      <a16:creationId xmlns:a16="http://schemas.microsoft.com/office/drawing/2014/main" id="{700A9B25-51C7-05D3-C1C7-8797B69A561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078672" y="3727859"/>
                  <a:ext cx="296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725" name="Pennanteckning 724">
                  <a:extLst>
                    <a:ext uri="{FF2B5EF4-FFF2-40B4-BE49-F238E27FC236}">
                      <a16:creationId xmlns:a16="http://schemas.microsoft.com/office/drawing/2014/main" id="{2A43A362-B748-494D-A4F5-5F642270A0DA}"/>
                    </a:ext>
                  </a:extLst>
                </p14:cNvPr>
                <p14:cNvContentPartPr/>
                <p14:nvPr/>
              </p14:nvContentPartPr>
              <p14:xfrm>
                <a:off x="7370992" y="3758819"/>
                <a:ext cx="263520" cy="30960"/>
              </p14:xfrm>
            </p:contentPart>
          </mc:Choice>
          <mc:Fallback>
            <p:pic>
              <p:nvPicPr>
                <p:cNvPr id="725" name="Pennanteckning 724">
                  <a:extLst>
                    <a:ext uri="{FF2B5EF4-FFF2-40B4-BE49-F238E27FC236}">
                      <a16:creationId xmlns:a16="http://schemas.microsoft.com/office/drawing/2014/main" id="{2A43A362-B748-494D-A4F5-5F642270A0D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355872" y="3743699"/>
                  <a:ext cx="293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726" name="Pennanteckning 725">
                  <a:extLst>
                    <a:ext uri="{FF2B5EF4-FFF2-40B4-BE49-F238E27FC236}">
                      <a16:creationId xmlns:a16="http://schemas.microsoft.com/office/drawing/2014/main" id="{8097FD07-1986-24CF-1EAF-41CF611016C4}"/>
                    </a:ext>
                  </a:extLst>
                </p14:cNvPr>
                <p14:cNvContentPartPr/>
                <p14:nvPr/>
              </p14:nvContentPartPr>
              <p14:xfrm>
                <a:off x="7876432" y="3714899"/>
                <a:ext cx="78840" cy="96120"/>
              </p14:xfrm>
            </p:contentPart>
          </mc:Choice>
          <mc:Fallback>
            <p:pic>
              <p:nvPicPr>
                <p:cNvPr id="726" name="Pennanteckning 725">
                  <a:extLst>
                    <a:ext uri="{FF2B5EF4-FFF2-40B4-BE49-F238E27FC236}">
                      <a16:creationId xmlns:a16="http://schemas.microsoft.com/office/drawing/2014/main" id="{8097FD07-1986-24CF-1EAF-41CF611016C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860952" y="3699779"/>
                  <a:ext cx="109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727" name="Pennanteckning 726">
                  <a:extLst>
                    <a:ext uri="{FF2B5EF4-FFF2-40B4-BE49-F238E27FC236}">
                      <a16:creationId xmlns:a16="http://schemas.microsoft.com/office/drawing/2014/main" id="{52BC9B1F-36EE-9906-B4B6-39D566248F0F}"/>
                    </a:ext>
                  </a:extLst>
                </p14:cNvPr>
                <p14:cNvContentPartPr/>
                <p14:nvPr/>
              </p14:nvContentPartPr>
              <p14:xfrm>
                <a:off x="7871392" y="3642179"/>
                <a:ext cx="153360" cy="192960"/>
              </p14:xfrm>
            </p:contentPart>
          </mc:Choice>
          <mc:Fallback>
            <p:pic>
              <p:nvPicPr>
                <p:cNvPr id="727" name="Pennanteckning 726">
                  <a:extLst>
                    <a:ext uri="{FF2B5EF4-FFF2-40B4-BE49-F238E27FC236}">
                      <a16:creationId xmlns:a16="http://schemas.microsoft.com/office/drawing/2014/main" id="{52BC9B1F-36EE-9906-B4B6-39D566248F0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855912" y="3627059"/>
                  <a:ext cx="183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730" name="Pennanteckning 729">
                  <a:extLst>
                    <a:ext uri="{FF2B5EF4-FFF2-40B4-BE49-F238E27FC236}">
                      <a16:creationId xmlns:a16="http://schemas.microsoft.com/office/drawing/2014/main" id="{F3944D9C-72B5-DD93-BD72-58B02969A2C3}"/>
                    </a:ext>
                  </a:extLst>
                </p14:cNvPr>
                <p14:cNvContentPartPr/>
                <p14:nvPr/>
              </p14:nvContentPartPr>
              <p14:xfrm>
                <a:off x="5325832" y="4208099"/>
                <a:ext cx="112680" cy="122760"/>
              </p14:xfrm>
            </p:contentPart>
          </mc:Choice>
          <mc:Fallback>
            <p:pic>
              <p:nvPicPr>
                <p:cNvPr id="730" name="Pennanteckning 729">
                  <a:extLst>
                    <a:ext uri="{FF2B5EF4-FFF2-40B4-BE49-F238E27FC236}">
                      <a16:creationId xmlns:a16="http://schemas.microsoft.com/office/drawing/2014/main" id="{F3944D9C-72B5-DD93-BD72-58B02969A2C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310712" y="4192619"/>
                  <a:ext cx="143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731" name="Pennanteckning 730">
                  <a:extLst>
                    <a:ext uri="{FF2B5EF4-FFF2-40B4-BE49-F238E27FC236}">
                      <a16:creationId xmlns:a16="http://schemas.microsoft.com/office/drawing/2014/main" id="{DDA5B180-9D58-32EF-908C-6082F37EC100}"/>
                    </a:ext>
                  </a:extLst>
                </p14:cNvPr>
                <p14:cNvContentPartPr/>
                <p14:nvPr/>
              </p14:nvContentPartPr>
              <p14:xfrm>
                <a:off x="5492872" y="4107299"/>
                <a:ext cx="324360" cy="272520"/>
              </p14:xfrm>
            </p:contentPart>
          </mc:Choice>
          <mc:Fallback>
            <p:pic>
              <p:nvPicPr>
                <p:cNvPr id="731" name="Pennanteckning 730">
                  <a:extLst>
                    <a:ext uri="{FF2B5EF4-FFF2-40B4-BE49-F238E27FC236}">
                      <a16:creationId xmlns:a16="http://schemas.microsoft.com/office/drawing/2014/main" id="{DDA5B180-9D58-32EF-908C-6082F37EC10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477752" y="4092179"/>
                  <a:ext cx="354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732" name="Pennanteckning 731">
                  <a:extLst>
                    <a:ext uri="{FF2B5EF4-FFF2-40B4-BE49-F238E27FC236}">
                      <a16:creationId xmlns:a16="http://schemas.microsoft.com/office/drawing/2014/main" id="{2AAC9074-5BBF-718F-F0A7-5114BBF4F492}"/>
                    </a:ext>
                  </a:extLst>
                </p14:cNvPr>
                <p14:cNvContentPartPr/>
                <p14:nvPr/>
              </p14:nvContentPartPr>
              <p14:xfrm>
                <a:off x="5796352" y="4222139"/>
                <a:ext cx="261000" cy="84600"/>
              </p14:xfrm>
            </p:contentPart>
          </mc:Choice>
          <mc:Fallback>
            <p:pic>
              <p:nvPicPr>
                <p:cNvPr id="732" name="Pennanteckning 731">
                  <a:extLst>
                    <a:ext uri="{FF2B5EF4-FFF2-40B4-BE49-F238E27FC236}">
                      <a16:creationId xmlns:a16="http://schemas.microsoft.com/office/drawing/2014/main" id="{2AAC9074-5BBF-718F-F0A7-5114BBF4F49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781232" y="4206659"/>
                  <a:ext cx="291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733" name="Pennanteckning 732">
                  <a:extLst>
                    <a:ext uri="{FF2B5EF4-FFF2-40B4-BE49-F238E27FC236}">
                      <a16:creationId xmlns:a16="http://schemas.microsoft.com/office/drawing/2014/main" id="{7417965D-DB6B-56AA-3B58-98D18E0A557B}"/>
                    </a:ext>
                  </a:extLst>
                </p14:cNvPr>
                <p14:cNvContentPartPr/>
                <p14:nvPr/>
              </p14:nvContentPartPr>
              <p14:xfrm>
                <a:off x="6176152" y="4053299"/>
                <a:ext cx="36720" cy="186480"/>
              </p14:xfrm>
            </p:contentPart>
          </mc:Choice>
          <mc:Fallback>
            <p:pic>
              <p:nvPicPr>
                <p:cNvPr id="733" name="Pennanteckning 732">
                  <a:extLst>
                    <a:ext uri="{FF2B5EF4-FFF2-40B4-BE49-F238E27FC236}">
                      <a16:creationId xmlns:a16="http://schemas.microsoft.com/office/drawing/2014/main" id="{7417965D-DB6B-56AA-3B58-98D18E0A557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160672" y="4038179"/>
                  <a:ext cx="67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734" name="Pennanteckning 733">
                  <a:extLst>
                    <a:ext uri="{FF2B5EF4-FFF2-40B4-BE49-F238E27FC236}">
                      <a16:creationId xmlns:a16="http://schemas.microsoft.com/office/drawing/2014/main" id="{348F0BB9-22A8-B00C-8EE2-8532C6C9B0DD}"/>
                    </a:ext>
                  </a:extLst>
                </p14:cNvPr>
                <p14:cNvContentPartPr/>
                <p14:nvPr/>
              </p14:nvContentPartPr>
              <p14:xfrm>
                <a:off x="6265432" y="4172819"/>
                <a:ext cx="48960" cy="122760"/>
              </p14:xfrm>
            </p:contentPart>
          </mc:Choice>
          <mc:Fallback>
            <p:pic>
              <p:nvPicPr>
                <p:cNvPr id="734" name="Pennanteckning 733">
                  <a:extLst>
                    <a:ext uri="{FF2B5EF4-FFF2-40B4-BE49-F238E27FC236}">
                      <a16:creationId xmlns:a16="http://schemas.microsoft.com/office/drawing/2014/main" id="{348F0BB9-22A8-B00C-8EE2-8532C6C9B0D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249952" y="4157699"/>
                  <a:ext cx="79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735" name="Pennanteckning 734">
                  <a:extLst>
                    <a:ext uri="{FF2B5EF4-FFF2-40B4-BE49-F238E27FC236}">
                      <a16:creationId xmlns:a16="http://schemas.microsoft.com/office/drawing/2014/main" id="{64FC5FA3-AB1F-455A-AB3A-3FC5A151FEE7}"/>
                    </a:ext>
                  </a:extLst>
                </p14:cNvPr>
                <p14:cNvContentPartPr/>
                <p14:nvPr/>
              </p14:nvContentPartPr>
              <p14:xfrm>
                <a:off x="6563152" y="4069859"/>
                <a:ext cx="56520" cy="270720"/>
              </p14:xfrm>
            </p:contentPart>
          </mc:Choice>
          <mc:Fallback>
            <p:pic>
              <p:nvPicPr>
                <p:cNvPr id="735" name="Pennanteckning 734">
                  <a:extLst>
                    <a:ext uri="{FF2B5EF4-FFF2-40B4-BE49-F238E27FC236}">
                      <a16:creationId xmlns:a16="http://schemas.microsoft.com/office/drawing/2014/main" id="{64FC5FA3-AB1F-455A-AB3A-3FC5A151FEE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547672" y="4054379"/>
                  <a:ext cx="87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736" name="Pennanteckning 735">
                  <a:extLst>
                    <a:ext uri="{FF2B5EF4-FFF2-40B4-BE49-F238E27FC236}">
                      <a16:creationId xmlns:a16="http://schemas.microsoft.com/office/drawing/2014/main" id="{4E13A7EB-0FAB-02FF-2AC2-F5A4CCE046E0}"/>
                    </a:ext>
                  </a:extLst>
                </p14:cNvPr>
                <p14:cNvContentPartPr/>
                <p14:nvPr/>
              </p14:nvContentPartPr>
              <p14:xfrm>
                <a:off x="6646672" y="4216379"/>
                <a:ext cx="78840" cy="131400"/>
              </p14:xfrm>
            </p:contentPart>
          </mc:Choice>
          <mc:Fallback>
            <p:pic>
              <p:nvPicPr>
                <p:cNvPr id="736" name="Pennanteckning 735">
                  <a:extLst>
                    <a:ext uri="{FF2B5EF4-FFF2-40B4-BE49-F238E27FC236}">
                      <a16:creationId xmlns:a16="http://schemas.microsoft.com/office/drawing/2014/main" id="{4E13A7EB-0FAB-02FF-2AC2-F5A4CCE046E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631192" y="4200899"/>
                  <a:ext cx="109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737" name="Pennanteckning 736">
                  <a:extLst>
                    <a:ext uri="{FF2B5EF4-FFF2-40B4-BE49-F238E27FC236}">
                      <a16:creationId xmlns:a16="http://schemas.microsoft.com/office/drawing/2014/main" id="{649818C7-700D-B94D-C3B5-74B7DACA45D8}"/>
                    </a:ext>
                  </a:extLst>
                </p14:cNvPr>
                <p14:cNvContentPartPr/>
                <p14:nvPr/>
              </p14:nvContentPartPr>
              <p14:xfrm>
                <a:off x="6789592" y="4242659"/>
                <a:ext cx="498240" cy="290160"/>
              </p14:xfrm>
            </p:contentPart>
          </mc:Choice>
          <mc:Fallback>
            <p:pic>
              <p:nvPicPr>
                <p:cNvPr id="737" name="Pennanteckning 736">
                  <a:extLst>
                    <a:ext uri="{FF2B5EF4-FFF2-40B4-BE49-F238E27FC236}">
                      <a16:creationId xmlns:a16="http://schemas.microsoft.com/office/drawing/2014/main" id="{649818C7-700D-B94D-C3B5-74B7DACA45D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74472" y="4227539"/>
                  <a:ext cx="528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738" name="Pennanteckning 737">
                  <a:extLst>
                    <a:ext uri="{FF2B5EF4-FFF2-40B4-BE49-F238E27FC236}">
                      <a16:creationId xmlns:a16="http://schemas.microsoft.com/office/drawing/2014/main" id="{1AA71C18-BF61-331E-8D23-1EA8D816BADD}"/>
                    </a:ext>
                  </a:extLst>
                </p14:cNvPr>
                <p14:cNvContentPartPr/>
                <p14:nvPr/>
              </p14:nvContentPartPr>
              <p14:xfrm>
                <a:off x="7560352" y="4250219"/>
                <a:ext cx="132840" cy="73800"/>
              </p14:xfrm>
            </p:contentPart>
          </mc:Choice>
          <mc:Fallback>
            <p:pic>
              <p:nvPicPr>
                <p:cNvPr id="738" name="Pennanteckning 737">
                  <a:extLst>
                    <a:ext uri="{FF2B5EF4-FFF2-40B4-BE49-F238E27FC236}">
                      <a16:creationId xmlns:a16="http://schemas.microsoft.com/office/drawing/2014/main" id="{1AA71C18-BF61-331E-8D23-1EA8D816BAD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45232" y="4234739"/>
                  <a:ext cx="163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739" name="Pennanteckning 738">
                  <a:extLst>
                    <a:ext uri="{FF2B5EF4-FFF2-40B4-BE49-F238E27FC236}">
                      <a16:creationId xmlns:a16="http://schemas.microsoft.com/office/drawing/2014/main" id="{3747365D-4437-ACEC-8A58-6E0754ACE1CE}"/>
                    </a:ext>
                  </a:extLst>
                </p14:cNvPr>
                <p14:cNvContentPartPr/>
                <p14:nvPr/>
              </p14:nvContentPartPr>
              <p14:xfrm>
                <a:off x="7738192" y="4111619"/>
                <a:ext cx="204480" cy="194760"/>
              </p14:xfrm>
            </p:contentPart>
          </mc:Choice>
          <mc:Fallback>
            <p:pic>
              <p:nvPicPr>
                <p:cNvPr id="739" name="Pennanteckning 738">
                  <a:extLst>
                    <a:ext uri="{FF2B5EF4-FFF2-40B4-BE49-F238E27FC236}">
                      <a16:creationId xmlns:a16="http://schemas.microsoft.com/office/drawing/2014/main" id="{3747365D-4437-ACEC-8A58-6E0754ACE1C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23072" y="4096139"/>
                  <a:ext cx="235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740" name="Pennanteckning 739">
                  <a:extLst>
                    <a:ext uri="{FF2B5EF4-FFF2-40B4-BE49-F238E27FC236}">
                      <a16:creationId xmlns:a16="http://schemas.microsoft.com/office/drawing/2014/main" id="{826801B7-D100-10EC-772E-FD16814EF70E}"/>
                    </a:ext>
                  </a:extLst>
                </p14:cNvPr>
                <p14:cNvContentPartPr/>
                <p14:nvPr/>
              </p14:nvContentPartPr>
              <p14:xfrm>
                <a:off x="7888672" y="4198739"/>
                <a:ext cx="159840" cy="143280"/>
              </p14:xfrm>
            </p:contentPart>
          </mc:Choice>
          <mc:Fallback>
            <p:pic>
              <p:nvPicPr>
                <p:cNvPr id="740" name="Pennanteckning 739">
                  <a:extLst>
                    <a:ext uri="{FF2B5EF4-FFF2-40B4-BE49-F238E27FC236}">
                      <a16:creationId xmlns:a16="http://schemas.microsoft.com/office/drawing/2014/main" id="{826801B7-D100-10EC-772E-FD16814EF70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73552" y="4183619"/>
                  <a:ext cx="1904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7" name="Grupp 976">
            <a:extLst>
              <a:ext uri="{FF2B5EF4-FFF2-40B4-BE49-F238E27FC236}">
                <a16:creationId xmlns:a16="http://schemas.microsoft.com/office/drawing/2014/main" id="{8BCA3AE1-C5C3-F3AC-F353-AD2BFF622FFA}"/>
              </a:ext>
            </a:extLst>
          </p:cNvPr>
          <p:cNvGrpSpPr/>
          <p:nvPr/>
        </p:nvGrpSpPr>
        <p:grpSpPr>
          <a:xfrm>
            <a:off x="5114872" y="4729019"/>
            <a:ext cx="3688920" cy="1809720"/>
            <a:chOff x="5114872" y="4729019"/>
            <a:chExt cx="3688920" cy="1809720"/>
          </a:xfrm>
        </p:grpSpPr>
        <p:grpSp>
          <p:nvGrpSpPr>
            <p:cNvPr id="765" name="Grupp 764">
              <a:extLst>
                <a:ext uri="{FF2B5EF4-FFF2-40B4-BE49-F238E27FC236}">
                  <a16:creationId xmlns:a16="http://schemas.microsoft.com/office/drawing/2014/main" id="{FD8FE868-C229-6955-5210-C23028CBB278}"/>
                </a:ext>
              </a:extLst>
            </p:cNvPr>
            <p:cNvGrpSpPr/>
            <p:nvPr/>
          </p:nvGrpSpPr>
          <p:grpSpPr>
            <a:xfrm>
              <a:off x="5114872" y="4796699"/>
              <a:ext cx="230400" cy="180000"/>
              <a:chOff x="5114872" y="4796699"/>
              <a:chExt cx="230400" cy="180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763" name="Pennanteckning 762">
                    <a:extLst>
                      <a:ext uri="{FF2B5EF4-FFF2-40B4-BE49-F238E27FC236}">
                        <a16:creationId xmlns:a16="http://schemas.microsoft.com/office/drawing/2014/main" id="{FCAEC195-2550-16E6-84EB-FE463811F480}"/>
                      </a:ext>
                    </a:extLst>
                  </p14:cNvPr>
                  <p14:cNvContentPartPr/>
                  <p14:nvPr/>
                </p14:nvContentPartPr>
                <p14:xfrm>
                  <a:off x="5114872" y="4796699"/>
                  <a:ext cx="74880" cy="180000"/>
                </p14:xfrm>
              </p:contentPart>
            </mc:Choice>
            <mc:Fallback>
              <p:pic>
                <p:nvPicPr>
                  <p:cNvPr id="763" name="Pennanteckning 762">
                    <a:extLst>
                      <a:ext uri="{FF2B5EF4-FFF2-40B4-BE49-F238E27FC236}">
                        <a16:creationId xmlns:a16="http://schemas.microsoft.com/office/drawing/2014/main" id="{FCAEC195-2550-16E6-84EB-FE463811F480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5099752" y="4781579"/>
                    <a:ext cx="10512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764" name="Pennanteckning 763">
                    <a:extLst>
                      <a:ext uri="{FF2B5EF4-FFF2-40B4-BE49-F238E27FC236}">
                        <a16:creationId xmlns:a16="http://schemas.microsoft.com/office/drawing/2014/main" id="{EA79C46C-2974-FB18-C301-811980DB4456}"/>
                      </a:ext>
                    </a:extLst>
                  </p14:cNvPr>
                  <p14:cNvContentPartPr/>
                  <p14:nvPr/>
                </p14:nvContentPartPr>
                <p14:xfrm>
                  <a:off x="5335912" y="4948979"/>
                  <a:ext cx="9360" cy="2160"/>
                </p14:xfrm>
              </p:contentPart>
            </mc:Choice>
            <mc:Fallback>
              <p:pic>
                <p:nvPicPr>
                  <p:cNvPr id="764" name="Pennanteckning 763">
                    <a:extLst>
                      <a:ext uri="{FF2B5EF4-FFF2-40B4-BE49-F238E27FC236}">
                        <a16:creationId xmlns:a16="http://schemas.microsoft.com/office/drawing/2014/main" id="{EA79C46C-2974-FB18-C301-811980DB4456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5320432" y="4933499"/>
                    <a:ext cx="39960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7" name="Grupp 776">
              <a:extLst>
                <a:ext uri="{FF2B5EF4-FFF2-40B4-BE49-F238E27FC236}">
                  <a16:creationId xmlns:a16="http://schemas.microsoft.com/office/drawing/2014/main" id="{FA345E3F-8E7F-DEB4-4862-D450139C8FB6}"/>
                </a:ext>
              </a:extLst>
            </p:cNvPr>
            <p:cNvGrpSpPr/>
            <p:nvPr/>
          </p:nvGrpSpPr>
          <p:grpSpPr>
            <a:xfrm>
              <a:off x="5603752" y="4732979"/>
              <a:ext cx="893520" cy="380880"/>
              <a:chOff x="5603752" y="4732979"/>
              <a:chExt cx="893520" cy="380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766" name="Pennanteckning 765">
                    <a:extLst>
                      <a:ext uri="{FF2B5EF4-FFF2-40B4-BE49-F238E27FC236}">
                        <a16:creationId xmlns:a16="http://schemas.microsoft.com/office/drawing/2014/main" id="{4BDFAAF3-C94E-3AD4-C0C4-7C4DFA562C6F}"/>
                      </a:ext>
                    </a:extLst>
                  </p14:cNvPr>
                  <p14:cNvContentPartPr/>
                  <p14:nvPr/>
                </p14:nvContentPartPr>
                <p14:xfrm>
                  <a:off x="5603752" y="4844579"/>
                  <a:ext cx="120240" cy="31680"/>
                </p14:xfrm>
              </p:contentPart>
            </mc:Choice>
            <mc:Fallback>
              <p:pic>
                <p:nvPicPr>
                  <p:cNvPr id="766" name="Pennanteckning 765">
                    <a:extLst>
                      <a:ext uri="{FF2B5EF4-FFF2-40B4-BE49-F238E27FC236}">
                        <a16:creationId xmlns:a16="http://schemas.microsoft.com/office/drawing/2014/main" id="{4BDFAAF3-C94E-3AD4-C0C4-7C4DFA562C6F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5588632" y="4829459"/>
                    <a:ext cx="15084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5">
                <p14:nvContentPartPr>
                  <p14:cNvPr id="767" name="Pennanteckning 766">
                    <a:extLst>
                      <a:ext uri="{FF2B5EF4-FFF2-40B4-BE49-F238E27FC236}">
                        <a16:creationId xmlns:a16="http://schemas.microsoft.com/office/drawing/2014/main" id="{7F97AC7A-91A8-E8D5-3658-5CFD62922063}"/>
                      </a:ext>
                    </a:extLst>
                  </p14:cNvPr>
                  <p14:cNvContentPartPr/>
                  <p14:nvPr/>
                </p14:nvContentPartPr>
                <p14:xfrm>
                  <a:off x="5633632" y="4910819"/>
                  <a:ext cx="92880" cy="11880"/>
                </p14:xfrm>
              </p:contentPart>
            </mc:Choice>
            <mc:Fallback>
              <p:pic>
                <p:nvPicPr>
                  <p:cNvPr id="767" name="Pennanteckning 766">
                    <a:extLst>
                      <a:ext uri="{FF2B5EF4-FFF2-40B4-BE49-F238E27FC236}">
                        <a16:creationId xmlns:a16="http://schemas.microsoft.com/office/drawing/2014/main" id="{7F97AC7A-91A8-E8D5-3658-5CFD62922063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5618152" y="4895699"/>
                    <a:ext cx="1234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7">
                <p14:nvContentPartPr>
                  <p14:cNvPr id="768" name="Pennanteckning 767">
                    <a:extLst>
                      <a:ext uri="{FF2B5EF4-FFF2-40B4-BE49-F238E27FC236}">
                        <a16:creationId xmlns:a16="http://schemas.microsoft.com/office/drawing/2014/main" id="{D04CC61C-5D06-FC97-E7D7-FD35F4F118C3}"/>
                      </a:ext>
                    </a:extLst>
                  </p14:cNvPr>
                  <p14:cNvContentPartPr/>
                  <p14:nvPr/>
                </p14:nvContentPartPr>
                <p14:xfrm>
                  <a:off x="5673232" y="4804259"/>
                  <a:ext cx="89640" cy="150840"/>
                </p14:xfrm>
              </p:contentPart>
            </mc:Choice>
            <mc:Fallback>
              <p:pic>
                <p:nvPicPr>
                  <p:cNvPr id="768" name="Pennanteckning 767">
                    <a:extLst>
                      <a:ext uri="{FF2B5EF4-FFF2-40B4-BE49-F238E27FC236}">
                        <a16:creationId xmlns:a16="http://schemas.microsoft.com/office/drawing/2014/main" id="{D04CC61C-5D06-FC97-E7D7-FD35F4F118C3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5658112" y="4788779"/>
                    <a:ext cx="12024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769" name="Pennanteckning 768">
                    <a:extLst>
                      <a:ext uri="{FF2B5EF4-FFF2-40B4-BE49-F238E27FC236}">
                        <a16:creationId xmlns:a16="http://schemas.microsoft.com/office/drawing/2014/main" id="{DE24EAB5-AA88-C7BE-2F79-23BC62BB1B95}"/>
                      </a:ext>
                    </a:extLst>
                  </p14:cNvPr>
                  <p14:cNvContentPartPr/>
                  <p14:nvPr/>
                </p14:nvContentPartPr>
                <p14:xfrm>
                  <a:off x="5905432" y="4900019"/>
                  <a:ext cx="50040" cy="213840"/>
                </p14:xfrm>
              </p:contentPart>
            </mc:Choice>
            <mc:Fallback>
              <p:pic>
                <p:nvPicPr>
                  <p:cNvPr id="769" name="Pennanteckning 768">
                    <a:extLst>
                      <a:ext uri="{FF2B5EF4-FFF2-40B4-BE49-F238E27FC236}">
                        <a16:creationId xmlns:a16="http://schemas.microsoft.com/office/drawing/2014/main" id="{DE24EAB5-AA88-C7BE-2F79-23BC62BB1B95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5890312" y="4884899"/>
                    <a:ext cx="8064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1">
                <p14:nvContentPartPr>
                  <p14:cNvPr id="771" name="Pennanteckning 770">
                    <a:extLst>
                      <a:ext uri="{FF2B5EF4-FFF2-40B4-BE49-F238E27FC236}">
                        <a16:creationId xmlns:a16="http://schemas.microsoft.com/office/drawing/2014/main" id="{2FC0C3CF-3739-3873-2C5D-6F3683BD3E29}"/>
                      </a:ext>
                    </a:extLst>
                  </p14:cNvPr>
                  <p14:cNvContentPartPr/>
                  <p14:nvPr/>
                </p14:nvContentPartPr>
                <p14:xfrm>
                  <a:off x="5960152" y="4852139"/>
                  <a:ext cx="78120" cy="91440"/>
                </p14:xfrm>
              </p:contentPart>
            </mc:Choice>
            <mc:Fallback>
              <p:pic>
                <p:nvPicPr>
                  <p:cNvPr id="771" name="Pennanteckning 770">
                    <a:extLst>
                      <a:ext uri="{FF2B5EF4-FFF2-40B4-BE49-F238E27FC236}">
                        <a16:creationId xmlns:a16="http://schemas.microsoft.com/office/drawing/2014/main" id="{2FC0C3CF-3739-3873-2C5D-6F3683BD3E29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5945032" y="4837019"/>
                    <a:ext cx="1087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3">
                <p14:nvContentPartPr>
                  <p14:cNvPr id="772" name="Pennanteckning 771">
                    <a:extLst>
                      <a:ext uri="{FF2B5EF4-FFF2-40B4-BE49-F238E27FC236}">
                        <a16:creationId xmlns:a16="http://schemas.microsoft.com/office/drawing/2014/main" id="{FDA70584-1B0A-781D-0872-8BCABF90A963}"/>
                      </a:ext>
                    </a:extLst>
                  </p14:cNvPr>
                  <p14:cNvContentPartPr/>
                  <p14:nvPr/>
                </p14:nvContentPartPr>
                <p14:xfrm>
                  <a:off x="5860792" y="4858619"/>
                  <a:ext cx="39240" cy="90360"/>
                </p14:xfrm>
              </p:contentPart>
            </mc:Choice>
            <mc:Fallback>
              <p:pic>
                <p:nvPicPr>
                  <p:cNvPr id="772" name="Pennanteckning 771">
                    <a:extLst>
                      <a:ext uri="{FF2B5EF4-FFF2-40B4-BE49-F238E27FC236}">
                        <a16:creationId xmlns:a16="http://schemas.microsoft.com/office/drawing/2014/main" id="{FDA70584-1B0A-781D-0872-8BCABF90A9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5845672" y="4843499"/>
                    <a:ext cx="698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5">
                <p14:nvContentPartPr>
                  <p14:cNvPr id="773" name="Pennanteckning 772">
                    <a:extLst>
                      <a:ext uri="{FF2B5EF4-FFF2-40B4-BE49-F238E27FC236}">
                        <a16:creationId xmlns:a16="http://schemas.microsoft.com/office/drawing/2014/main" id="{59A40508-C442-602C-D13A-7902FDBD7224}"/>
                      </a:ext>
                    </a:extLst>
                  </p14:cNvPr>
                  <p14:cNvContentPartPr/>
                  <p14:nvPr/>
                </p14:nvContentPartPr>
                <p14:xfrm>
                  <a:off x="6116392" y="4732979"/>
                  <a:ext cx="59040" cy="176400"/>
                </p14:xfrm>
              </p:contentPart>
            </mc:Choice>
            <mc:Fallback>
              <p:pic>
                <p:nvPicPr>
                  <p:cNvPr id="773" name="Pennanteckning 772">
                    <a:extLst>
                      <a:ext uri="{FF2B5EF4-FFF2-40B4-BE49-F238E27FC236}">
                        <a16:creationId xmlns:a16="http://schemas.microsoft.com/office/drawing/2014/main" id="{59A40508-C442-602C-D13A-7902FDBD7224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6101272" y="4717859"/>
                    <a:ext cx="896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7">
                <p14:nvContentPartPr>
                  <p14:cNvPr id="774" name="Pennanteckning 773">
                    <a:extLst>
                      <a:ext uri="{FF2B5EF4-FFF2-40B4-BE49-F238E27FC236}">
                        <a16:creationId xmlns:a16="http://schemas.microsoft.com/office/drawing/2014/main" id="{7691151D-3C82-445F-FD47-26D2772EA462}"/>
                      </a:ext>
                    </a:extLst>
                  </p14:cNvPr>
                  <p14:cNvContentPartPr/>
                  <p14:nvPr/>
                </p14:nvContentPartPr>
                <p14:xfrm>
                  <a:off x="6208192" y="4851419"/>
                  <a:ext cx="3600" cy="35280"/>
                </p14:xfrm>
              </p:contentPart>
            </mc:Choice>
            <mc:Fallback>
              <p:pic>
                <p:nvPicPr>
                  <p:cNvPr id="774" name="Pennanteckning 773">
                    <a:extLst>
                      <a:ext uri="{FF2B5EF4-FFF2-40B4-BE49-F238E27FC236}">
                        <a16:creationId xmlns:a16="http://schemas.microsoft.com/office/drawing/2014/main" id="{7691151D-3C82-445F-FD47-26D2772EA462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6193072" y="4835939"/>
                    <a:ext cx="3420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9">
                <p14:nvContentPartPr>
                  <p14:cNvPr id="775" name="Pennanteckning 774">
                    <a:extLst>
                      <a:ext uri="{FF2B5EF4-FFF2-40B4-BE49-F238E27FC236}">
                        <a16:creationId xmlns:a16="http://schemas.microsoft.com/office/drawing/2014/main" id="{B700CDBD-3E0B-21CE-CDE2-B6B19AD3FCE0}"/>
                      </a:ext>
                    </a:extLst>
                  </p14:cNvPr>
                  <p14:cNvContentPartPr/>
                  <p14:nvPr/>
                </p14:nvContentPartPr>
                <p14:xfrm>
                  <a:off x="6292792" y="4745579"/>
                  <a:ext cx="83880" cy="186480"/>
                </p14:xfrm>
              </p:contentPart>
            </mc:Choice>
            <mc:Fallback>
              <p:pic>
                <p:nvPicPr>
                  <p:cNvPr id="775" name="Pennanteckning 774">
                    <a:extLst>
                      <a:ext uri="{FF2B5EF4-FFF2-40B4-BE49-F238E27FC236}">
                        <a16:creationId xmlns:a16="http://schemas.microsoft.com/office/drawing/2014/main" id="{B700CDBD-3E0B-21CE-CDE2-B6B19AD3FCE0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6277312" y="4730099"/>
                    <a:ext cx="11448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1">
                <p14:nvContentPartPr>
                  <p14:cNvPr id="776" name="Pennanteckning 775">
                    <a:extLst>
                      <a:ext uri="{FF2B5EF4-FFF2-40B4-BE49-F238E27FC236}">
                        <a16:creationId xmlns:a16="http://schemas.microsoft.com/office/drawing/2014/main" id="{FB08438C-10D4-2E99-5F37-1F3B37685FA0}"/>
                      </a:ext>
                    </a:extLst>
                  </p14:cNvPr>
                  <p14:cNvContentPartPr/>
                  <p14:nvPr/>
                </p14:nvContentPartPr>
                <p14:xfrm>
                  <a:off x="6344632" y="4829819"/>
                  <a:ext cx="152640" cy="136800"/>
                </p14:xfrm>
              </p:contentPart>
            </mc:Choice>
            <mc:Fallback>
              <p:pic>
                <p:nvPicPr>
                  <p:cNvPr id="776" name="Pennanteckning 775">
                    <a:extLst>
                      <a:ext uri="{FF2B5EF4-FFF2-40B4-BE49-F238E27FC236}">
                        <a16:creationId xmlns:a16="http://schemas.microsoft.com/office/drawing/2014/main" id="{FB08438C-10D4-2E99-5F37-1F3B37685FA0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6329512" y="4814699"/>
                    <a:ext cx="182880" cy="167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778" name="Pennanteckning 777">
                  <a:extLst>
                    <a:ext uri="{FF2B5EF4-FFF2-40B4-BE49-F238E27FC236}">
                      <a16:creationId xmlns:a16="http://schemas.microsoft.com/office/drawing/2014/main" id="{6FBB224A-DB73-E2D8-E1EB-CD890AC31B5B}"/>
                    </a:ext>
                  </a:extLst>
                </p14:cNvPr>
                <p14:cNvContentPartPr/>
                <p14:nvPr/>
              </p14:nvContentPartPr>
              <p14:xfrm>
                <a:off x="6724432" y="4752779"/>
                <a:ext cx="158400" cy="190440"/>
              </p14:xfrm>
            </p:contentPart>
          </mc:Choice>
          <mc:Fallback>
            <p:pic>
              <p:nvPicPr>
                <p:cNvPr id="778" name="Pennanteckning 777">
                  <a:extLst>
                    <a:ext uri="{FF2B5EF4-FFF2-40B4-BE49-F238E27FC236}">
                      <a16:creationId xmlns:a16="http://schemas.microsoft.com/office/drawing/2014/main" id="{6FBB224A-DB73-E2D8-E1EB-CD890AC31B5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708952" y="4737659"/>
                  <a:ext cx="188640" cy="221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0" name="Grupp 789">
              <a:extLst>
                <a:ext uri="{FF2B5EF4-FFF2-40B4-BE49-F238E27FC236}">
                  <a16:creationId xmlns:a16="http://schemas.microsoft.com/office/drawing/2014/main" id="{3D9BC2B5-B740-C53B-D3B8-CD5484B75DFD}"/>
                </a:ext>
              </a:extLst>
            </p:cNvPr>
            <p:cNvGrpSpPr/>
            <p:nvPr/>
          </p:nvGrpSpPr>
          <p:grpSpPr>
            <a:xfrm>
              <a:off x="7136272" y="4803179"/>
              <a:ext cx="195480" cy="123840"/>
              <a:chOff x="7136272" y="4803179"/>
              <a:chExt cx="195480" cy="123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5">
                <p14:nvContentPartPr>
                  <p14:cNvPr id="779" name="Pennanteckning 778">
                    <a:extLst>
                      <a:ext uri="{FF2B5EF4-FFF2-40B4-BE49-F238E27FC236}">
                        <a16:creationId xmlns:a16="http://schemas.microsoft.com/office/drawing/2014/main" id="{6C8B7C19-51F8-C7A2-21A9-81474FF3C5AE}"/>
                      </a:ext>
                    </a:extLst>
                  </p14:cNvPr>
                  <p14:cNvContentPartPr/>
                  <p14:nvPr/>
                </p14:nvContentPartPr>
                <p14:xfrm>
                  <a:off x="7136272" y="4874459"/>
                  <a:ext cx="5400" cy="52560"/>
                </p14:xfrm>
              </p:contentPart>
            </mc:Choice>
            <mc:Fallback>
              <p:pic>
                <p:nvPicPr>
                  <p:cNvPr id="779" name="Pennanteckning 778">
                    <a:extLst>
                      <a:ext uri="{FF2B5EF4-FFF2-40B4-BE49-F238E27FC236}">
                        <a16:creationId xmlns:a16="http://schemas.microsoft.com/office/drawing/2014/main" id="{6C8B7C19-51F8-C7A2-21A9-81474FF3C5AE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7120792" y="4859339"/>
                    <a:ext cx="3564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7">
                <p14:nvContentPartPr>
                  <p14:cNvPr id="780" name="Pennanteckning 779">
                    <a:extLst>
                      <a:ext uri="{FF2B5EF4-FFF2-40B4-BE49-F238E27FC236}">
                        <a16:creationId xmlns:a16="http://schemas.microsoft.com/office/drawing/2014/main" id="{C9667E77-4216-7195-F8B8-8F9EF69FC078}"/>
                      </a:ext>
                    </a:extLst>
                  </p14:cNvPr>
                  <p14:cNvContentPartPr/>
                  <p14:nvPr/>
                </p14:nvContentPartPr>
                <p14:xfrm>
                  <a:off x="7151032" y="4803179"/>
                  <a:ext cx="180720" cy="117000"/>
                </p14:xfrm>
              </p:contentPart>
            </mc:Choice>
            <mc:Fallback>
              <p:pic>
                <p:nvPicPr>
                  <p:cNvPr id="780" name="Pennanteckning 779">
                    <a:extLst>
                      <a:ext uri="{FF2B5EF4-FFF2-40B4-BE49-F238E27FC236}">
                        <a16:creationId xmlns:a16="http://schemas.microsoft.com/office/drawing/2014/main" id="{C9667E77-4216-7195-F8B8-8F9EF69FC078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7135912" y="4788059"/>
                    <a:ext cx="211320" cy="14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9" name="Grupp 788">
              <a:extLst>
                <a:ext uri="{FF2B5EF4-FFF2-40B4-BE49-F238E27FC236}">
                  <a16:creationId xmlns:a16="http://schemas.microsoft.com/office/drawing/2014/main" id="{5E88E026-D40E-6289-0DD0-B667742D5834}"/>
                </a:ext>
              </a:extLst>
            </p:cNvPr>
            <p:cNvGrpSpPr/>
            <p:nvPr/>
          </p:nvGrpSpPr>
          <p:grpSpPr>
            <a:xfrm>
              <a:off x="7649632" y="4729019"/>
              <a:ext cx="522360" cy="170280"/>
              <a:chOff x="7649632" y="4729019"/>
              <a:chExt cx="522360" cy="170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9">
                <p14:nvContentPartPr>
                  <p14:cNvPr id="781" name="Pennanteckning 780">
                    <a:extLst>
                      <a:ext uri="{FF2B5EF4-FFF2-40B4-BE49-F238E27FC236}">
                        <a16:creationId xmlns:a16="http://schemas.microsoft.com/office/drawing/2014/main" id="{A69DAD9F-A5DB-C7CD-3791-4787023A863D}"/>
                      </a:ext>
                    </a:extLst>
                  </p14:cNvPr>
                  <p14:cNvContentPartPr/>
                  <p14:nvPr/>
                </p14:nvContentPartPr>
                <p14:xfrm>
                  <a:off x="7649632" y="4771139"/>
                  <a:ext cx="82080" cy="128160"/>
                </p14:xfrm>
              </p:contentPart>
            </mc:Choice>
            <mc:Fallback>
              <p:pic>
                <p:nvPicPr>
                  <p:cNvPr id="781" name="Pennanteckning 780">
                    <a:extLst>
                      <a:ext uri="{FF2B5EF4-FFF2-40B4-BE49-F238E27FC236}">
                        <a16:creationId xmlns:a16="http://schemas.microsoft.com/office/drawing/2014/main" id="{A69DAD9F-A5DB-C7CD-3791-4787023A863D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7634512" y="4756019"/>
                    <a:ext cx="11268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1">
                <p14:nvContentPartPr>
                  <p14:cNvPr id="782" name="Pennanteckning 781">
                    <a:extLst>
                      <a:ext uri="{FF2B5EF4-FFF2-40B4-BE49-F238E27FC236}">
                        <a16:creationId xmlns:a16="http://schemas.microsoft.com/office/drawing/2014/main" id="{8CE37FDE-4D42-2C8E-4FCF-AD099355C570}"/>
                      </a:ext>
                    </a:extLst>
                  </p14:cNvPr>
                  <p14:cNvContentPartPr/>
                  <p14:nvPr/>
                </p14:nvContentPartPr>
                <p14:xfrm>
                  <a:off x="7794352" y="4806779"/>
                  <a:ext cx="124560" cy="74880"/>
                </p14:xfrm>
              </p:contentPart>
            </mc:Choice>
            <mc:Fallback>
              <p:pic>
                <p:nvPicPr>
                  <p:cNvPr id="782" name="Pennanteckning 781">
                    <a:extLst>
                      <a:ext uri="{FF2B5EF4-FFF2-40B4-BE49-F238E27FC236}">
                        <a16:creationId xmlns:a16="http://schemas.microsoft.com/office/drawing/2014/main" id="{8CE37FDE-4D42-2C8E-4FCF-AD099355C570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7779232" y="4791299"/>
                    <a:ext cx="15480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3">
                <p14:nvContentPartPr>
                  <p14:cNvPr id="783" name="Pennanteckning 782">
                    <a:extLst>
                      <a:ext uri="{FF2B5EF4-FFF2-40B4-BE49-F238E27FC236}">
                        <a16:creationId xmlns:a16="http://schemas.microsoft.com/office/drawing/2014/main" id="{6FBFE3A0-05BE-71CC-3F17-0B2946D5C511}"/>
                      </a:ext>
                    </a:extLst>
                  </p14:cNvPr>
                  <p14:cNvContentPartPr/>
                  <p14:nvPr/>
                </p14:nvContentPartPr>
                <p14:xfrm>
                  <a:off x="7954192" y="4791659"/>
                  <a:ext cx="45000" cy="97200"/>
                </p14:xfrm>
              </p:contentPart>
            </mc:Choice>
            <mc:Fallback>
              <p:pic>
                <p:nvPicPr>
                  <p:cNvPr id="783" name="Pennanteckning 782">
                    <a:extLst>
                      <a:ext uri="{FF2B5EF4-FFF2-40B4-BE49-F238E27FC236}">
                        <a16:creationId xmlns:a16="http://schemas.microsoft.com/office/drawing/2014/main" id="{6FBFE3A0-05BE-71CC-3F17-0B2946D5C511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7938712" y="4776539"/>
                    <a:ext cx="7560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5">
                <p14:nvContentPartPr>
                  <p14:cNvPr id="784" name="Pennanteckning 783">
                    <a:extLst>
                      <a:ext uri="{FF2B5EF4-FFF2-40B4-BE49-F238E27FC236}">
                        <a16:creationId xmlns:a16="http://schemas.microsoft.com/office/drawing/2014/main" id="{D8E39DAD-85CA-688C-1287-312B2869434A}"/>
                      </a:ext>
                    </a:extLst>
                  </p14:cNvPr>
                  <p14:cNvContentPartPr/>
                  <p14:nvPr/>
                </p14:nvContentPartPr>
                <p14:xfrm>
                  <a:off x="8063992" y="4729019"/>
                  <a:ext cx="108000" cy="147600"/>
                </p14:xfrm>
              </p:contentPart>
            </mc:Choice>
            <mc:Fallback>
              <p:pic>
                <p:nvPicPr>
                  <p:cNvPr id="784" name="Pennanteckning 783">
                    <a:extLst>
                      <a:ext uri="{FF2B5EF4-FFF2-40B4-BE49-F238E27FC236}">
                        <a16:creationId xmlns:a16="http://schemas.microsoft.com/office/drawing/2014/main" id="{D8E39DAD-85CA-688C-1287-312B2869434A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8048872" y="4713539"/>
                    <a:ext cx="13824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8" name="Grupp 787">
              <a:extLst>
                <a:ext uri="{FF2B5EF4-FFF2-40B4-BE49-F238E27FC236}">
                  <a16:creationId xmlns:a16="http://schemas.microsoft.com/office/drawing/2014/main" id="{F9FAF358-E60B-6625-7C74-B214C34528DA}"/>
                </a:ext>
              </a:extLst>
            </p:cNvPr>
            <p:cNvGrpSpPr/>
            <p:nvPr/>
          </p:nvGrpSpPr>
          <p:grpSpPr>
            <a:xfrm>
              <a:off x="5593672" y="5254979"/>
              <a:ext cx="696960" cy="206280"/>
              <a:chOff x="5593672" y="5254979"/>
              <a:chExt cx="696960" cy="206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7">
                <p14:nvContentPartPr>
                  <p14:cNvPr id="785" name="Pennanteckning 784">
                    <a:extLst>
                      <a:ext uri="{FF2B5EF4-FFF2-40B4-BE49-F238E27FC236}">
                        <a16:creationId xmlns:a16="http://schemas.microsoft.com/office/drawing/2014/main" id="{ACCE483A-3574-E4F6-5949-F07781DEE2A9}"/>
                      </a:ext>
                    </a:extLst>
                  </p14:cNvPr>
                  <p14:cNvContentPartPr/>
                  <p14:nvPr/>
                </p14:nvContentPartPr>
                <p14:xfrm>
                  <a:off x="5629312" y="5254979"/>
                  <a:ext cx="46800" cy="194040"/>
                </p14:xfrm>
              </p:contentPart>
            </mc:Choice>
            <mc:Fallback>
              <p:pic>
                <p:nvPicPr>
                  <p:cNvPr id="785" name="Pennanteckning 784">
                    <a:extLst>
                      <a:ext uri="{FF2B5EF4-FFF2-40B4-BE49-F238E27FC236}">
                        <a16:creationId xmlns:a16="http://schemas.microsoft.com/office/drawing/2014/main" id="{ACCE483A-3574-E4F6-5949-F07781DEE2A9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5614192" y="5239499"/>
                    <a:ext cx="7704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9">
                <p14:nvContentPartPr>
                  <p14:cNvPr id="786" name="Pennanteckning 785">
                    <a:extLst>
                      <a:ext uri="{FF2B5EF4-FFF2-40B4-BE49-F238E27FC236}">
                        <a16:creationId xmlns:a16="http://schemas.microsoft.com/office/drawing/2014/main" id="{F6C84EDD-9FD9-5A7F-6027-164D81BDFA41}"/>
                      </a:ext>
                    </a:extLst>
                  </p14:cNvPr>
                  <p14:cNvContentPartPr/>
                  <p14:nvPr/>
                </p14:nvContentPartPr>
                <p14:xfrm>
                  <a:off x="5593672" y="5330939"/>
                  <a:ext cx="478440" cy="127800"/>
                </p14:xfrm>
              </p:contentPart>
            </mc:Choice>
            <mc:Fallback>
              <p:pic>
                <p:nvPicPr>
                  <p:cNvPr id="786" name="Pennanteckning 785">
                    <a:extLst>
                      <a:ext uri="{FF2B5EF4-FFF2-40B4-BE49-F238E27FC236}">
                        <a16:creationId xmlns:a16="http://schemas.microsoft.com/office/drawing/2014/main" id="{F6C84EDD-9FD9-5A7F-6027-164D81BDFA41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5578552" y="5315819"/>
                    <a:ext cx="50868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1">
                <p14:nvContentPartPr>
                  <p14:cNvPr id="787" name="Pennanteckning 786">
                    <a:extLst>
                      <a:ext uri="{FF2B5EF4-FFF2-40B4-BE49-F238E27FC236}">
                        <a16:creationId xmlns:a16="http://schemas.microsoft.com/office/drawing/2014/main" id="{FB312F73-B8B1-37E3-CC1B-8BB9F90250AF}"/>
                      </a:ext>
                    </a:extLst>
                  </p14:cNvPr>
                  <p14:cNvContentPartPr/>
                  <p14:nvPr/>
                </p14:nvContentPartPr>
                <p14:xfrm>
                  <a:off x="6079672" y="5324459"/>
                  <a:ext cx="210960" cy="136800"/>
                </p14:xfrm>
              </p:contentPart>
            </mc:Choice>
            <mc:Fallback>
              <p:pic>
                <p:nvPicPr>
                  <p:cNvPr id="787" name="Pennanteckning 786">
                    <a:extLst>
                      <a:ext uri="{FF2B5EF4-FFF2-40B4-BE49-F238E27FC236}">
                        <a16:creationId xmlns:a16="http://schemas.microsoft.com/office/drawing/2014/main" id="{FB312F73-B8B1-37E3-CC1B-8BB9F90250AF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6064552" y="5308979"/>
                    <a:ext cx="241200" cy="167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99" name="Grupp 798">
              <a:extLst>
                <a:ext uri="{FF2B5EF4-FFF2-40B4-BE49-F238E27FC236}">
                  <a16:creationId xmlns:a16="http://schemas.microsoft.com/office/drawing/2014/main" id="{9D993840-C521-7861-B437-79B9F1A0A030}"/>
                </a:ext>
              </a:extLst>
            </p:cNvPr>
            <p:cNvGrpSpPr/>
            <p:nvPr/>
          </p:nvGrpSpPr>
          <p:grpSpPr>
            <a:xfrm>
              <a:off x="5311072" y="5794979"/>
              <a:ext cx="219960" cy="103680"/>
              <a:chOff x="5311072" y="5794979"/>
              <a:chExt cx="219960" cy="103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3">
                <p14:nvContentPartPr>
                  <p14:cNvPr id="791" name="Pennanteckning 790">
                    <a:extLst>
                      <a:ext uri="{FF2B5EF4-FFF2-40B4-BE49-F238E27FC236}">
                        <a16:creationId xmlns:a16="http://schemas.microsoft.com/office/drawing/2014/main" id="{F23FB92D-7594-0192-5F9F-6A9DA3D5F6CA}"/>
                      </a:ext>
                    </a:extLst>
                  </p14:cNvPr>
                  <p14:cNvContentPartPr/>
                  <p14:nvPr/>
                </p14:nvContentPartPr>
                <p14:xfrm>
                  <a:off x="5311072" y="5843579"/>
                  <a:ext cx="195480" cy="18720"/>
                </p14:xfrm>
              </p:contentPart>
            </mc:Choice>
            <mc:Fallback>
              <p:pic>
                <p:nvPicPr>
                  <p:cNvPr id="791" name="Pennanteckning 790">
                    <a:extLst>
                      <a:ext uri="{FF2B5EF4-FFF2-40B4-BE49-F238E27FC236}">
                        <a16:creationId xmlns:a16="http://schemas.microsoft.com/office/drawing/2014/main" id="{F23FB92D-7594-0192-5F9F-6A9DA3D5F6CA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5295592" y="5828459"/>
                    <a:ext cx="2260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5">
                <p14:nvContentPartPr>
                  <p14:cNvPr id="792" name="Pennanteckning 791">
                    <a:extLst>
                      <a:ext uri="{FF2B5EF4-FFF2-40B4-BE49-F238E27FC236}">
                        <a16:creationId xmlns:a16="http://schemas.microsoft.com/office/drawing/2014/main" id="{E9AB98D6-8F36-17CE-F4AD-AA83619EC9D0}"/>
                      </a:ext>
                    </a:extLst>
                  </p14:cNvPr>
                  <p14:cNvContentPartPr/>
                  <p14:nvPr/>
                </p14:nvContentPartPr>
                <p14:xfrm>
                  <a:off x="5485312" y="5794979"/>
                  <a:ext cx="45720" cy="103680"/>
                </p14:xfrm>
              </p:contentPart>
            </mc:Choice>
            <mc:Fallback>
              <p:pic>
                <p:nvPicPr>
                  <p:cNvPr id="792" name="Pennanteckning 791">
                    <a:extLst>
                      <a:ext uri="{FF2B5EF4-FFF2-40B4-BE49-F238E27FC236}">
                        <a16:creationId xmlns:a16="http://schemas.microsoft.com/office/drawing/2014/main" id="{E9AB98D6-8F36-17CE-F4AD-AA83619EC9D0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5470192" y="5779499"/>
                    <a:ext cx="76320" cy="13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98" name="Grupp 797">
              <a:extLst>
                <a:ext uri="{FF2B5EF4-FFF2-40B4-BE49-F238E27FC236}">
                  <a16:creationId xmlns:a16="http://schemas.microsoft.com/office/drawing/2014/main" id="{73160EB6-34C0-77A0-367D-67F65EDA5951}"/>
                </a:ext>
              </a:extLst>
            </p:cNvPr>
            <p:cNvGrpSpPr/>
            <p:nvPr/>
          </p:nvGrpSpPr>
          <p:grpSpPr>
            <a:xfrm>
              <a:off x="5782312" y="5664299"/>
              <a:ext cx="857880" cy="235080"/>
              <a:chOff x="5782312" y="5664299"/>
              <a:chExt cx="857880" cy="235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7">
                <p14:nvContentPartPr>
                  <p14:cNvPr id="793" name="Pennanteckning 792">
                    <a:extLst>
                      <a:ext uri="{FF2B5EF4-FFF2-40B4-BE49-F238E27FC236}">
                        <a16:creationId xmlns:a16="http://schemas.microsoft.com/office/drawing/2014/main" id="{6BF7913D-6BE1-4D40-94C3-9E8975873183}"/>
                      </a:ext>
                    </a:extLst>
                  </p14:cNvPr>
                  <p14:cNvContentPartPr/>
                  <p14:nvPr/>
                </p14:nvContentPartPr>
                <p14:xfrm>
                  <a:off x="5782312" y="5792459"/>
                  <a:ext cx="70560" cy="100440"/>
                </p14:xfrm>
              </p:contentPart>
            </mc:Choice>
            <mc:Fallback>
              <p:pic>
                <p:nvPicPr>
                  <p:cNvPr id="793" name="Pennanteckning 792">
                    <a:extLst>
                      <a:ext uri="{FF2B5EF4-FFF2-40B4-BE49-F238E27FC236}">
                        <a16:creationId xmlns:a16="http://schemas.microsoft.com/office/drawing/2014/main" id="{6BF7913D-6BE1-4D40-94C3-9E8975873183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5767192" y="5776979"/>
                    <a:ext cx="10116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9">
                <p14:nvContentPartPr>
                  <p14:cNvPr id="794" name="Pennanteckning 793">
                    <a:extLst>
                      <a:ext uri="{FF2B5EF4-FFF2-40B4-BE49-F238E27FC236}">
                        <a16:creationId xmlns:a16="http://schemas.microsoft.com/office/drawing/2014/main" id="{C7A8BBC4-29C3-3CBC-0662-1959AEF82C7C}"/>
                      </a:ext>
                    </a:extLst>
                  </p14:cNvPr>
                  <p14:cNvContentPartPr/>
                  <p14:nvPr/>
                </p14:nvContentPartPr>
                <p14:xfrm>
                  <a:off x="5892472" y="5809019"/>
                  <a:ext cx="281520" cy="70560"/>
                </p14:xfrm>
              </p:contentPart>
            </mc:Choice>
            <mc:Fallback>
              <p:pic>
                <p:nvPicPr>
                  <p:cNvPr id="794" name="Pennanteckning 793">
                    <a:extLst>
                      <a:ext uri="{FF2B5EF4-FFF2-40B4-BE49-F238E27FC236}">
                        <a16:creationId xmlns:a16="http://schemas.microsoft.com/office/drawing/2014/main" id="{C7A8BBC4-29C3-3CBC-0662-1959AEF82C7C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5876992" y="5793899"/>
                    <a:ext cx="31212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1">
                <p14:nvContentPartPr>
                  <p14:cNvPr id="795" name="Pennanteckning 794">
                    <a:extLst>
                      <a:ext uri="{FF2B5EF4-FFF2-40B4-BE49-F238E27FC236}">
                        <a16:creationId xmlns:a16="http://schemas.microsoft.com/office/drawing/2014/main" id="{2C0A3F63-1C49-5520-4F91-0ADE2AF437A7}"/>
                      </a:ext>
                    </a:extLst>
                  </p14:cNvPr>
                  <p14:cNvContentPartPr/>
                  <p14:nvPr/>
                </p14:nvContentPartPr>
                <p14:xfrm>
                  <a:off x="6250312" y="5664299"/>
                  <a:ext cx="65520" cy="235080"/>
                </p14:xfrm>
              </p:contentPart>
            </mc:Choice>
            <mc:Fallback>
              <p:pic>
                <p:nvPicPr>
                  <p:cNvPr id="795" name="Pennanteckning 794">
                    <a:extLst>
                      <a:ext uri="{FF2B5EF4-FFF2-40B4-BE49-F238E27FC236}">
                        <a16:creationId xmlns:a16="http://schemas.microsoft.com/office/drawing/2014/main" id="{2C0A3F63-1C49-5520-4F91-0ADE2AF437A7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6235192" y="5648819"/>
                    <a:ext cx="9612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3">
                <p14:nvContentPartPr>
                  <p14:cNvPr id="796" name="Pennanteckning 795">
                    <a:extLst>
                      <a:ext uri="{FF2B5EF4-FFF2-40B4-BE49-F238E27FC236}">
                        <a16:creationId xmlns:a16="http://schemas.microsoft.com/office/drawing/2014/main" id="{F3978A63-E146-81C6-B46A-B70849B80A6A}"/>
                      </a:ext>
                    </a:extLst>
                  </p14:cNvPr>
                  <p14:cNvContentPartPr/>
                  <p14:nvPr/>
                </p14:nvContentPartPr>
                <p14:xfrm>
                  <a:off x="6250312" y="5793179"/>
                  <a:ext cx="245880" cy="55800"/>
                </p14:xfrm>
              </p:contentPart>
            </mc:Choice>
            <mc:Fallback>
              <p:pic>
                <p:nvPicPr>
                  <p:cNvPr id="796" name="Pennanteckning 795">
                    <a:extLst>
                      <a:ext uri="{FF2B5EF4-FFF2-40B4-BE49-F238E27FC236}">
                        <a16:creationId xmlns:a16="http://schemas.microsoft.com/office/drawing/2014/main" id="{F3978A63-E146-81C6-B46A-B70849B80A6A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6235192" y="5778059"/>
                    <a:ext cx="27648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5">
                <p14:nvContentPartPr>
                  <p14:cNvPr id="797" name="Pennanteckning 796">
                    <a:extLst>
                      <a:ext uri="{FF2B5EF4-FFF2-40B4-BE49-F238E27FC236}">
                        <a16:creationId xmlns:a16="http://schemas.microsoft.com/office/drawing/2014/main" id="{2224E9E5-0189-D92A-25E8-26DA8E263B79}"/>
                      </a:ext>
                    </a:extLst>
                  </p14:cNvPr>
                  <p14:cNvContentPartPr/>
                  <p14:nvPr/>
                </p14:nvContentPartPr>
                <p14:xfrm>
                  <a:off x="6588712" y="5697419"/>
                  <a:ext cx="51480" cy="194040"/>
                </p14:xfrm>
              </p:contentPart>
            </mc:Choice>
            <mc:Fallback>
              <p:pic>
                <p:nvPicPr>
                  <p:cNvPr id="797" name="Pennanteckning 796">
                    <a:extLst>
                      <a:ext uri="{FF2B5EF4-FFF2-40B4-BE49-F238E27FC236}">
                        <a16:creationId xmlns:a16="http://schemas.microsoft.com/office/drawing/2014/main" id="{2224E9E5-0189-D92A-25E8-26DA8E263B79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6573592" y="5681939"/>
                    <a:ext cx="82080" cy="22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0" name="Grupp 809">
              <a:extLst>
                <a:ext uri="{FF2B5EF4-FFF2-40B4-BE49-F238E27FC236}">
                  <a16:creationId xmlns:a16="http://schemas.microsoft.com/office/drawing/2014/main" id="{071AF7CC-83C4-C8E0-4D94-04AD8451BB3D}"/>
                </a:ext>
              </a:extLst>
            </p:cNvPr>
            <p:cNvGrpSpPr/>
            <p:nvPr/>
          </p:nvGrpSpPr>
          <p:grpSpPr>
            <a:xfrm>
              <a:off x="6834952" y="5637659"/>
              <a:ext cx="1285560" cy="405000"/>
              <a:chOff x="6834952" y="5637659"/>
              <a:chExt cx="1285560" cy="405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7">
                <p14:nvContentPartPr>
                  <p14:cNvPr id="800" name="Pennanteckning 799">
                    <a:extLst>
                      <a:ext uri="{FF2B5EF4-FFF2-40B4-BE49-F238E27FC236}">
                        <a16:creationId xmlns:a16="http://schemas.microsoft.com/office/drawing/2014/main" id="{D50ECDB5-AAA9-2564-6445-7951B96CC7C0}"/>
                      </a:ext>
                    </a:extLst>
                  </p14:cNvPr>
                  <p14:cNvContentPartPr/>
                  <p14:nvPr/>
                </p14:nvContentPartPr>
                <p14:xfrm>
                  <a:off x="6834952" y="5762579"/>
                  <a:ext cx="89640" cy="85680"/>
                </p14:xfrm>
              </p:contentPart>
            </mc:Choice>
            <mc:Fallback>
              <p:pic>
                <p:nvPicPr>
                  <p:cNvPr id="800" name="Pennanteckning 799">
                    <a:extLst>
                      <a:ext uri="{FF2B5EF4-FFF2-40B4-BE49-F238E27FC236}">
                        <a16:creationId xmlns:a16="http://schemas.microsoft.com/office/drawing/2014/main" id="{D50ECDB5-AAA9-2564-6445-7951B96CC7C0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6819832" y="5747459"/>
                    <a:ext cx="12024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9">
                <p14:nvContentPartPr>
                  <p14:cNvPr id="801" name="Pennanteckning 800">
                    <a:extLst>
                      <a:ext uri="{FF2B5EF4-FFF2-40B4-BE49-F238E27FC236}">
                        <a16:creationId xmlns:a16="http://schemas.microsoft.com/office/drawing/2014/main" id="{E75E78C4-5768-4DE9-E197-3EF31480BD41}"/>
                      </a:ext>
                    </a:extLst>
                  </p14:cNvPr>
                  <p14:cNvContentPartPr/>
                  <p14:nvPr/>
                </p14:nvContentPartPr>
                <p14:xfrm>
                  <a:off x="6967432" y="5790659"/>
                  <a:ext cx="54360" cy="64080"/>
                </p14:xfrm>
              </p:contentPart>
            </mc:Choice>
            <mc:Fallback>
              <p:pic>
                <p:nvPicPr>
                  <p:cNvPr id="801" name="Pennanteckning 800">
                    <a:extLst>
                      <a:ext uri="{FF2B5EF4-FFF2-40B4-BE49-F238E27FC236}">
                        <a16:creationId xmlns:a16="http://schemas.microsoft.com/office/drawing/2014/main" id="{E75E78C4-5768-4DE9-E197-3EF31480BD41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6952312" y="5775539"/>
                    <a:ext cx="846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1">
                <p14:nvContentPartPr>
                  <p14:cNvPr id="802" name="Pennanteckning 801">
                    <a:extLst>
                      <a:ext uri="{FF2B5EF4-FFF2-40B4-BE49-F238E27FC236}">
                        <a16:creationId xmlns:a16="http://schemas.microsoft.com/office/drawing/2014/main" id="{2B088EEE-5BA8-06D4-712D-7985A5C9DF04}"/>
                      </a:ext>
                    </a:extLst>
                  </p14:cNvPr>
                  <p14:cNvContentPartPr/>
                  <p14:nvPr/>
                </p14:nvContentPartPr>
                <p14:xfrm>
                  <a:off x="7092352" y="5796419"/>
                  <a:ext cx="177480" cy="26640"/>
                </p14:xfrm>
              </p:contentPart>
            </mc:Choice>
            <mc:Fallback>
              <p:pic>
                <p:nvPicPr>
                  <p:cNvPr id="802" name="Pennanteckning 801">
                    <a:extLst>
                      <a:ext uri="{FF2B5EF4-FFF2-40B4-BE49-F238E27FC236}">
                        <a16:creationId xmlns:a16="http://schemas.microsoft.com/office/drawing/2014/main" id="{2B088EEE-5BA8-06D4-712D-7985A5C9DF0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7077232" y="5781299"/>
                    <a:ext cx="20772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3">
                <p14:nvContentPartPr>
                  <p14:cNvPr id="803" name="Pennanteckning 802">
                    <a:extLst>
                      <a:ext uri="{FF2B5EF4-FFF2-40B4-BE49-F238E27FC236}">
                        <a16:creationId xmlns:a16="http://schemas.microsoft.com/office/drawing/2014/main" id="{2A6DFF3D-013F-B2C3-DA8F-46200B821533}"/>
                      </a:ext>
                    </a:extLst>
                  </p14:cNvPr>
                  <p14:cNvContentPartPr/>
                  <p14:nvPr/>
                </p14:nvContentPartPr>
                <p14:xfrm>
                  <a:off x="7277392" y="5814059"/>
                  <a:ext cx="19800" cy="156600"/>
                </p14:xfrm>
              </p:contentPart>
            </mc:Choice>
            <mc:Fallback>
              <p:pic>
                <p:nvPicPr>
                  <p:cNvPr id="803" name="Pennanteckning 802">
                    <a:extLst>
                      <a:ext uri="{FF2B5EF4-FFF2-40B4-BE49-F238E27FC236}">
                        <a16:creationId xmlns:a16="http://schemas.microsoft.com/office/drawing/2014/main" id="{2A6DFF3D-013F-B2C3-DA8F-46200B821533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7262272" y="5798579"/>
                    <a:ext cx="5040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5">
                <p14:nvContentPartPr>
                  <p14:cNvPr id="804" name="Pennanteckning 803">
                    <a:extLst>
                      <a:ext uri="{FF2B5EF4-FFF2-40B4-BE49-F238E27FC236}">
                        <a16:creationId xmlns:a16="http://schemas.microsoft.com/office/drawing/2014/main" id="{F64BAB99-EAF5-BD69-9A2A-92BC58AB3E02}"/>
                      </a:ext>
                    </a:extLst>
                  </p14:cNvPr>
                  <p14:cNvContentPartPr/>
                  <p14:nvPr/>
                </p14:nvContentPartPr>
                <p14:xfrm>
                  <a:off x="7311592" y="5805779"/>
                  <a:ext cx="58320" cy="47520"/>
                </p14:xfrm>
              </p:contentPart>
            </mc:Choice>
            <mc:Fallback>
              <p:pic>
                <p:nvPicPr>
                  <p:cNvPr id="804" name="Pennanteckning 803">
                    <a:extLst>
                      <a:ext uri="{FF2B5EF4-FFF2-40B4-BE49-F238E27FC236}">
                        <a16:creationId xmlns:a16="http://schemas.microsoft.com/office/drawing/2014/main" id="{F64BAB99-EAF5-BD69-9A2A-92BC58AB3E0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7296112" y="5790299"/>
                    <a:ext cx="8892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7">
                <p14:nvContentPartPr>
                  <p14:cNvPr id="805" name="Pennanteckning 804">
                    <a:extLst>
                      <a:ext uri="{FF2B5EF4-FFF2-40B4-BE49-F238E27FC236}">
                        <a16:creationId xmlns:a16="http://schemas.microsoft.com/office/drawing/2014/main" id="{ABB558F1-46C0-4D9F-3F17-A269607F31B2}"/>
                      </a:ext>
                    </a:extLst>
                  </p14:cNvPr>
                  <p14:cNvContentPartPr/>
                  <p14:nvPr/>
                </p14:nvContentPartPr>
                <p14:xfrm>
                  <a:off x="7460272" y="5676539"/>
                  <a:ext cx="30960" cy="160920"/>
                </p14:xfrm>
              </p:contentPart>
            </mc:Choice>
            <mc:Fallback>
              <p:pic>
                <p:nvPicPr>
                  <p:cNvPr id="805" name="Pennanteckning 804">
                    <a:extLst>
                      <a:ext uri="{FF2B5EF4-FFF2-40B4-BE49-F238E27FC236}">
                        <a16:creationId xmlns:a16="http://schemas.microsoft.com/office/drawing/2014/main" id="{ABB558F1-46C0-4D9F-3F17-A269607F31B2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7445152" y="5661419"/>
                    <a:ext cx="6156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9">
                <p14:nvContentPartPr>
                  <p14:cNvPr id="806" name="Pennanteckning 805">
                    <a:extLst>
                      <a:ext uri="{FF2B5EF4-FFF2-40B4-BE49-F238E27FC236}">
                        <a16:creationId xmlns:a16="http://schemas.microsoft.com/office/drawing/2014/main" id="{C3DF9E5A-3AA4-809A-EC39-F62C53F5E3BE}"/>
                      </a:ext>
                    </a:extLst>
                  </p14:cNvPr>
                  <p14:cNvContentPartPr/>
                  <p14:nvPr/>
                </p14:nvContentPartPr>
                <p14:xfrm>
                  <a:off x="7553872" y="5757539"/>
                  <a:ext cx="108720" cy="98640"/>
                </p14:xfrm>
              </p:contentPart>
            </mc:Choice>
            <mc:Fallback>
              <p:pic>
                <p:nvPicPr>
                  <p:cNvPr id="806" name="Pennanteckning 805">
                    <a:extLst>
                      <a:ext uri="{FF2B5EF4-FFF2-40B4-BE49-F238E27FC236}">
                        <a16:creationId xmlns:a16="http://schemas.microsoft.com/office/drawing/2014/main" id="{C3DF9E5A-3AA4-809A-EC39-F62C53F5E3B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7538392" y="5742419"/>
                    <a:ext cx="13932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1">
                <p14:nvContentPartPr>
                  <p14:cNvPr id="807" name="Pennanteckning 806">
                    <a:extLst>
                      <a:ext uri="{FF2B5EF4-FFF2-40B4-BE49-F238E27FC236}">
                        <a16:creationId xmlns:a16="http://schemas.microsoft.com/office/drawing/2014/main" id="{52320C25-435B-2C62-F544-94D198D7B146}"/>
                      </a:ext>
                    </a:extLst>
                  </p14:cNvPr>
                  <p14:cNvContentPartPr/>
                  <p14:nvPr/>
                </p14:nvContentPartPr>
                <p14:xfrm>
                  <a:off x="7709392" y="5733779"/>
                  <a:ext cx="69840" cy="91440"/>
                </p14:xfrm>
              </p:contentPart>
            </mc:Choice>
            <mc:Fallback>
              <p:pic>
                <p:nvPicPr>
                  <p:cNvPr id="807" name="Pennanteckning 806">
                    <a:extLst>
                      <a:ext uri="{FF2B5EF4-FFF2-40B4-BE49-F238E27FC236}">
                        <a16:creationId xmlns:a16="http://schemas.microsoft.com/office/drawing/2014/main" id="{52320C25-435B-2C62-F544-94D198D7B146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7693912" y="5718299"/>
                    <a:ext cx="1004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808" name="Pennanteckning 807">
                    <a:extLst>
                      <a:ext uri="{FF2B5EF4-FFF2-40B4-BE49-F238E27FC236}">
                        <a16:creationId xmlns:a16="http://schemas.microsoft.com/office/drawing/2014/main" id="{4AA2C199-B61A-C3EB-3C9B-376DC149FC3A}"/>
                      </a:ext>
                    </a:extLst>
                  </p14:cNvPr>
                  <p14:cNvContentPartPr/>
                  <p14:nvPr/>
                </p14:nvContentPartPr>
                <p14:xfrm>
                  <a:off x="7741432" y="5637659"/>
                  <a:ext cx="220320" cy="178920"/>
                </p14:xfrm>
              </p:contentPart>
            </mc:Choice>
            <mc:Fallback>
              <p:pic>
                <p:nvPicPr>
                  <p:cNvPr id="808" name="Pennanteckning 807">
                    <a:extLst>
                      <a:ext uri="{FF2B5EF4-FFF2-40B4-BE49-F238E27FC236}">
                        <a16:creationId xmlns:a16="http://schemas.microsoft.com/office/drawing/2014/main" id="{4AA2C199-B61A-C3EB-3C9B-376DC149FC3A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7726312" y="5622539"/>
                    <a:ext cx="25092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809" name="Pennanteckning 808">
                    <a:extLst>
                      <a:ext uri="{FF2B5EF4-FFF2-40B4-BE49-F238E27FC236}">
                        <a16:creationId xmlns:a16="http://schemas.microsoft.com/office/drawing/2014/main" id="{17005841-BB57-7A0B-9D35-2A897086944B}"/>
                      </a:ext>
                    </a:extLst>
                  </p14:cNvPr>
                  <p14:cNvContentPartPr/>
                  <p14:nvPr/>
                </p14:nvContentPartPr>
                <p14:xfrm>
                  <a:off x="7933312" y="5728739"/>
                  <a:ext cx="187200" cy="313920"/>
                </p14:xfrm>
              </p:contentPart>
            </mc:Choice>
            <mc:Fallback>
              <p:pic>
                <p:nvPicPr>
                  <p:cNvPr id="809" name="Pennanteckning 808">
                    <a:extLst>
                      <a:ext uri="{FF2B5EF4-FFF2-40B4-BE49-F238E27FC236}">
                        <a16:creationId xmlns:a16="http://schemas.microsoft.com/office/drawing/2014/main" id="{17005841-BB57-7A0B-9D35-2A897086944B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7918192" y="5713619"/>
                    <a:ext cx="217800" cy="344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29" name="Grupp 828">
              <a:extLst>
                <a:ext uri="{FF2B5EF4-FFF2-40B4-BE49-F238E27FC236}">
                  <a16:creationId xmlns:a16="http://schemas.microsoft.com/office/drawing/2014/main" id="{FFDBDE95-E959-30DC-07E2-CE65D26698F6}"/>
                </a:ext>
              </a:extLst>
            </p:cNvPr>
            <p:cNvGrpSpPr/>
            <p:nvPr/>
          </p:nvGrpSpPr>
          <p:grpSpPr>
            <a:xfrm>
              <a:off x="5744512" y="6203579"/>
              <a:ext cx="441000" cy="191160"/>
              <a:chOff x="5744512" y="6203579"/>
              <a:chExt cx="441000" cy="191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815" name="Pennanteckning 814">
                    <a:extLst>
                      <a:ext uri="{FF2B5EF4-FFF2-40B4-BE49-F238E27FC236}">
                        <a16:creationId xmlns:a16="http://schemas.microsoft.com/office/drawing/2014/main" id="{49F13F07-537E-ED13-7950-8A5ADD44AEE2}"/>
                      </a:ext>
                    </a:extLst>
                  </p14:cNvPr>
                  <p14:cNvContentPartPr/>
                  <p14:nvPr/>
                </p14:nvContentPartPr>
                <p14:xfrm>
                  <a:off x="5744512" y="6273779"/>
                  <a:ext cx="89640" cy="61560"/>
                </p14:xfrm>
              </p:contentPart>
            </mc:Choice>
            <mc:Fallback>
              <p:pic>
                <p:nvPicPr>
                  <p:cNvPr id="815" name="Pennanteckning 814">
                    <a:extLst>
                      <a:ext uri="{FF2B5EF4-FFF2-40B4-BE49-F238E27FC236}">
                        <a16:creationId xmlns:a16="http://schemas.microsoft.com/office/drawing/2014/main" id="{49F13F07-537E-ED13-7950-8A5ADD44AEE2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5729032" y="6258659"/>
                    <a:ext cx="12024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816" name="Pennanteckning 815">
                    <a:extLst>
                      <a:ext uri="{FF2B5EF4-FFF2-40B4-BE49-F238E27FC236}">
                        <a16:creationId xmlns:a16="http://schemas.microsoft.com/office/drawing/2014/main" id="{0DCBDA98-3EC8-A44F-B414-431BFF1C9BBF}"/>
                      </a:ext>
                    </a:extLst>
                  </p14:cNvPr>
                  <p14:cNvContentPartPr/>
                  <p14:nvPr/>
                </p14:nvContentPartPr>
                <p14:xfrm>
                  <a:off x="5834512" y="6212579"/>
                  <a:ext cx="16200" cy="182160"/>
                </p14:xfrm>
              </p:contentPart>
            </mc:Choice>
            <mc:Fallback>
              <p:pic>
                <p:nvPicPr>
                  <p:cNvPr id="816" name="Pennanteckning 815">
                    <a:extLst>
                      <a:ext uri="{FF2B5EF4-FFF2-40B4-BE49-F238E27FC236}">
                        <a16:creationId xmlns:a16="http://schemas.microsoft.com/office/drawing/2014/main" id="{0DCBDA98-3EC8-A44F-B414-431BFF1C9BBF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5819392" y="6197099"/>
                    <a:ext cx="4644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817" name="Pennanteckning 816">
                    <a:extLst>
                      <a:ext uri="{FF2B5EF4-FFF2-40B4-BE49-F238E27FC236}">
                        <a16:creationId xmlns:a16="http://schemas.microsoft.com/office/drawing/2014/main" id="{9C2766EB-3ED0-E5D6-A4BE-6B80041B4889}"/>
                      </a:ext>
                    </a:extLst>
                  </p14:cNvPr>
                  <p14:cNvContentPartPr/>
                  <p14:nvPr/>
                </p14:nvContentPartPr>
                <p14:xfrm>
                  <a:off x="5997232" y="6264779"/>
                  <a:ext cx="45720" cy="15120"/>
                </p14:xfrm>
              </p:contentPart>
            </mc:Choice>
            <mc:Fallback>
              <p:pic>
                <p:nvPicPr>
                  <p:cNvPr id="817" name="Pennanteckning 816">
                    <a:extLst>
                      <a:ext uri="{FF2B5EF4-FFF2-40B4-BE49-F238E27FC236}">
                        <a16:creationId xmlns:a16="http://schemas.microsoft.com/office/drawing/2014/main" id="{9C2766EB-3ED0-E5D6-A4BE-6B80041B4889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5982112" y="6249299"/>
                    <a:ext cx="7632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818" name="Pennanteckning 817">
                    <a:extLst>
                      <a:ext uri="{FF2B5EF4-FFF2-40B4-BE49-F238E27FC236}">
                        <a16:creationId xmlns:a16="http://schemas.microsoft.com/office/drawing/2014/main" id="{96B9BC40-0CAC-4548-DE42-CA082647117A}"/>
                      </a:ext>
                    </a:extLst>
                  </p14:cNvPr>
                  <p14:cNvContentPartPr/>
                  <p14:nvPr/>
                </p14:nvContentPartPr>
                <p14:xfrm>
                  <a:off x="5997232" y="6279539"/>
                  <a:ext cx="62280" cy="9360"/>
                </p14:xfrm>
              </p:contentPart>
            </mc:Choice>
            <mc:Fallback>
              <p:pic>
                <p:nvPicPr>
                  <p:cNvPr id="818" name="Pennanteckning 817">
                    <a:extLst>
                      <a:ext uri="{FF2B5EF4-FFF2-40B4-BE49-F238E27FC236}">
                        <a16:creationId xmlns:a16="http://schemas.microsoft.com/office/drawing/2014/main" id="{96B9BC40-0CAC-4548-DE42-CA082647117A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5982112" y="6264419"/>
                    <a:ext cx="9288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5">
                <p14:nvContentPartPr>
                  <p14:cNvPr id="819" name="Pennanteckning 818">
                    <a:extLst>
                      <a:ext uri="{FF2B5EF4-FFF2-40B4-BE49-F238E27FC236}">
                        <a16:creationId xmlns:a16="http://schemas.microsoft.com/office/drawing/2014/main" id="{5A03A930-297D-9871-49F5-D7F514ACDC93}"/>
                      </a:ext>
                    </a:extLst>
                  </p14:cNvPr>
                  <p14:cNvContentPartPr/>
                  <p14:nvPr/>
                </p14:nvContentPartPr>
                <p14:xfrm>
                  <a:off x="6167872" y="6203579"/>
                  <a:ext cx="17640" cy="106920"/>
                </p14:xfrm>
              </p:contentPart>
            </mc:Choice>
            <mc:Fallback>
              <p:pic>
                <p:nvPicPr>
                  <p:cNvPr id="819" name="Pennanteckning 818">
                    <a:extLst>
                      <a:ext uri="{FF2B5EF4-FFF2-40B4-BE49-F238E27FC236}">
                        <a16:creationId xmlns:a16="http://schemas.microsoft.com/office/drawing/2014/main" id="{5A03A930-297D-9871-49F5-D7F514ACDC93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6152392" y="6188099"/>
                    <a:ext cx="48240" cy="13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31" name="Grupp 830">
              <a:extLst>
                <a:ext uri="{FF2B5EF4-FFF2-40B4-BE49-F238E27FC236}">
                  <a16:creationId xmlns:a16="http://schemas.microsoft.com/office/drawing/2014/main" id="{5AE825A8-C897-2852-1F4E-E365C1849EAF}"/>
                </a:ext>
              </a:extLst>
            </p:cNvPr>
            <p:cNvGrpSpPr/>
            <p:nvPr/>
          </p:nvGrpSpPr>
          <p:grpSpPr>
            <a:xfrm>
              <a:off x="6509152" y="6146339"/>
              <a:ext cx="830520" cy="392400"/>
              <a:chOff x="6509152" y="6146339"/>
              <a:chExt cx="830520" cy="39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7">
                <p14:nvContentPartPr>
                  <p14:cNvPr id="820" name="Pennanteckning 819">
                    <a:extLst>
                      <a:ext uri="{FF2B5EF4-FFF2-40B4-BE49-F238E27FC236}">
                        <a16:creationId xmlns:a16="http://schemas.microsoft.com/office/drawing/2014/main" id="{AF32BE51-AA6D-B235-5FA0-02D259EFF21F}"/>
                      </a:ext>
                    </a:extLst>
                  </p14:cNvPr>
                  <p14:cNvContentPartPr/>
                  <p14:nvPr/>
                </p14:nvContentPartPr>
                <p14:xfrm>
                  <a:off x="6509152" y="6244619"/>
                  <a:ext cx="122760" cy="54000"/>
                </p14:xfrm>
              </p:contentPart>
            </mc:Choice>
            <mc:Fallback>
              <p:pic>
                <p:nvPicPr>
                  <p:cNvPr id="820" name="Pennanteckning 819">
                    <a:extLst>
                      <a:ext uri="{FF2B5EF4-FFF2-40B4-BE49-F238E27FC236}">
                        <a16:creationId xmlns:a16="http://schemas.microsoft.com/office/drawing/2014/main" id="{AF32BE51-AA6D-B235-5FA0-02D259EFF21F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6494032" y="6229499"/>
                    <a:ext cx="15336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9">
                <p14:nvContentPartPr>
                  <p14:cNvPr id="821" name="Pennanteckning 820">
                    <a:extLst>
                      <a:ext uri="{FF2B5EF4-FFF2-40B4-BE49-F238E27FC236}">
                        <a16:creationId xmlns:a16="http://schemas.microsoft.com/office/drawing/2014/main" id="{3DAF1E80-A87B-A5F2-A704-FA7C3576C2BD}"/>
                      </a:ext>
                    </a:extLst>
                  </p14:cNvPr>
                  <p14:cNvContentPartPr/>
                  <p14:nvPr/>
                </p14:nvContentPartPr>
                <p14:xfrm>
                  <a:off x="6683032" y="6221579"/>
                  <a:ext cx="25920" cy="96480"/>
                </p14:xfrm>
              </p:contentPart>
            </mc:Choice>
            <mc:Fallback>
              <p:pic>
                <p:nvPicPr>
                  <p:cNvPr id="821" name="Pennanteckning 820">
                    <a:extLst>
                      <a:ext uri="{FF2B5EF4-FFF2-40B4-BE49-F238E27FC236}">
                        <a16:creationId xmlns:a16="http://schemas.microsoft.com/office/drawing/2014/main" id="{3DAF1E80-A87B-A5F2-A704-FA7C3576C2BD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6667552" y="6206459"/>
                    <a:ext cx="5652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1">
                <p14:nvContentPartPr>
                  <p14:cNvPr id="822" name="Pennanteckning 821">
                    <a:extLst>
                      <a:ext uri="{FF2B5EF4-FFF2-40B4-BE49-F238E27FC236}">
                        <a16:creationId xmlns:a16="http://schemas.microsoft.com/office/drawing/2014/main" id="{EF970877-1D67-E7BC-DEF4-7C3A3023AB9B}"/>
                      </a:ext>
                    </a:extLst>
                  </p14:cNvPr>
                  <p14:cNvContentPartPr/>
                  <p14:nvPr/>
                </p14:nvContentPartPr>
                <p14:xfrm>
                  <a:off x="6773752" y="6248219"/>
                  <a:ext cx="97920" cy="39960"/>
                </p14:xfrm>
              </p:contentPart>
            </mc:Choice>
            <mc:Fallback>
              <p:pic>
                <p:nvPicPr>
                  <p:cNvPr id="822" name="Pennanteckning 821">
                    <a:extLst>
                      <a:ext uri="{FF2B5EF4-FFF2-40B4-BE49-F238E27FC236}">
                        <a16:creationId xmlns:a16="http://schemas.microsoft.com/office/drawing/2014/main" id="{EF970877-1D67-E7BC-DEF4-7C3A3023AB9B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6758632" y="6232739"/>
                    <a:ext cx="12852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3">
                <p14:nvContentPartPr>
                  <p14:cNvPr id="823" name="Pennanteckning 822">
                    <a:extLst>
                      <a:ext uri="{FF2B5EF4-FFF2-40B4-BE49-F238E27FC236}">
                        <a16:creationId xmlns:a16="http://schemas.microsoft.com/office/drawing/2014/main" id="{23141BA1-6267-D1C8-BBB0-418EA1117449}"/>
                      </a:ext>
                    </a:extLst>
                  </p14:cNvPr>
                  <p14:cNvContentPartPr/>
                  <p14:nvPr/>
                </p14:nvContentPartPr>
                <p14:xfrm>
                  <a:off x="6929272" y="6252179"/>
                  <a:ext cx="18720" cy="18720"/>
                </p14:xfrm>
              </p:contentPart>
            </mc:Choice>
            <mc:Fallback>
              <p:pic>
                <p:nvPicPr>
                  <p:cNvPr id="823" name="Pennanteckning 822">
                    <a:extLst>
                      <a:ext uri="{FF2B5EF4-FFF2-40B4-BE49-F238E27FC236}">
                        <a16:creationId xmlns:a16="http://schemas.microsoft.com/office/drawing/2014/main" id="{23141BA1-6267-D1C8-BBB0-418EA1117449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6914152" y="6237059"/>
                    <a:ext cx="4896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5">
                <p14:nvContentPartPr>
                  <p14:cNvPr id="824" name="Pennanteckning 823">
                    <a:extLst>
                      <a:ext uri="{FF2B5EF4-FFF2-40B4-BE49-F238E27FC236}">
                        <a16:creationId xmlns:a16="http://schemas.microsoft.com/office/drawing/2014/main" id="{F9542E94-C1CA-169D-E62F-2B6EE79F4B80}"/>
                      </a:ext>
                    </a:extLst>
                  </p14:cNvPr>
                  <p14:cNvContentPartPr/>
                  <p14:nvPr/>
                </p14:nvContentPartPr>
                <p14:xfrm>
                  <a:off x="6943312" y="6252179"/>
                  <a:ext cx="360" cy="360"/>
                </p14:xfrm>
              </p:contentPart>
            </mc:Choice>
            <mc:Fallback>
              <p:pic>
                <p:nvPicPr>
                  <p:cNvPr id="824" name="Pennanteckning 823">
                    <a:extLst>
                      <a:ext uri="{FF2B5EF4-FFF2-40B4-BE49-F238E27FC236}">
                        <a16:creationId xmlns:a16="http://schemas.microsoft.com/office/drawing/2014/main" id="{F9542E94-C1CA-169D-E62F-2B6EE79F4B80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6928192" y="623705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7">
                <p14:nvContentPartPr>
                  <p14:cNvPr id="825" name="Pennanteckning 824">
                    <a:extLst>
                      <a:ext uri="{FF2B5EF4-FFF2-40B4-BE49-F238E27FC236}">
                        <a16:creationId xmlns:a16="http://schemas.microsoft.com/office/drawing/2014/main" id="{4A282D3E-C71B-5CD0-9043-995326073863}"/>
                      </a:ext>
                    </a:extLst>
                  </p14:cNvPr>
                  <p14:cNvContentPartPr/>
                  <p14:nvPr/>
                </p14:nvContentPartPr>
                <p14:xfrm>
                  <a:off x="7098832" y="6146339"/>
                  <a:ext cx="13680" cy="142560"/>
                </p14:xfrm>
              </p:contentPart>
            </mc:Choice>
            <mc:Fallback>
              <p:pic>
                <p:nvPicPr>
                  <p:cNvPr id="825" name="Pennanteckning 824">
                    <a:extLst>
                      <a:ext uri="{FF2B5EF4-FFF2-40B4-BE49-F238E27FC236}">
                        <a16:creationId xmlns:a16="http://schemas.microsoft.com/office/drawing/2014/main" id="{4A282D3E-C71B-5CD0-9043-995326073863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7083712" y="6131219"/>
                    <a:ext cx="4428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9">
                <p14:nvContentPartPr>
                  <p14:cNvPr id="826" name="Pennanteckning 825">
                    <a:extLst>
                      <a:ext uri="{FF2B5EF4-FFF2-40B4-BE49-F238E27FC236}">
                        <a16:creationId xmlns:a16="http://schemas.microsoft.com/office/drawing/2014/main" id="{895273F0-8B12-C3A6-531A-F013CE7F0C12}"/>
                      </a:ext>
                    </a:extLst>
                  </p14:cNvPr>
                  <p14:cNvContentPartPr/>
                  <p14:nvPr/>
                </p14:nvContentPartPr>
                <p14:xfrm>
                  <a:off x="7160032" y="6196019"/>
                  <a:ext cx="45720" cy="83160"/>
                </p14:xfrm>
              </p:contentPart>
            </mc:Choice>
            <mc:Fallback>
              <p:pic>
                <p:nvPicPr>
                  <p:cNvPr id="826" name="Pennanteckning 825">
                    <a:extLst>
                      <a:ext uri="{FF2B5EF4-FFF2-40B4-BE49-F238E27FC236}">
                        <a16:creationId xmlns:a16="http://schemas.microsoft.com/office/drawing/2014/main" id="{895273F0-8B12-C3A6-531A-F013CE7F0C12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7144912" y="6180899"/>
                    <a:ext cx="7632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1">
                <p14:nvContentPartPr>
                  <p14:cNvPr id="827" name="Pennanteckning 826">
                    <a:extLst>
                      <a:ext uri="{FF2B5EF4-FFF2-40B4-BE49-F238E27FC236}">
                        <a16:creationId xmlns:a16="http://schemas.microsoft.com/office/drawing/2014/main" id="{765539A9-D0E1-D7B0-44A2-B28D5AD728A7}"/>
                      </a:ext>
                    </a:extLst>
                  </p14:cNvPr>
                  <p14:cNvContentPartPr/>
                  <p14:nvPr/>
                </p14:nvContentPartPr>
                <p14:xfrm>
                  <a:off x="7207912" y="6273779"/>
                  <a:ext cx="131760" cy="264960"/>
                </p14:xfrm>
              </p:contentPart>
            </mc:Choice>
            <mc:Fallback>
              <p:pic>
                <p:nvPicPr>
                  <p:cNvPr id="827" name="Pennanteckning 826">
                    <a:extLst>
                      <a:ext uri="{FF2B5EF4-FFF2-40B4-BE49-F238E27FC236}">
                        <a16:creationId xmlns:a16="http://schemas.microsoft.com/office/drawing/2014/main" id="{765539A9-D0E1-D7B0-44A2-B28D5AD728A7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7192792" y="6258659"/>
                    <a:ext cx="16236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3">
                <p14:nvContentPartPr>
                  <p14:cNvPr id="830" name="Pennanteckning 829">
                    <a:extLst>
                      <a:ext uri="{FF2B5EF4-FFF2-40B4-BE49-F238E27FC236}">
                        <a16:creationId xmlns:a16="http://schemas.microsoft.com/office/drawing/2014/main" id="{D199E71A-10E6-3FEE-560D-F8E303E5A34D}"/>
                      </a:ext>
                    </a:extLst>
                  </p14:cNvPr>
                  <p14:cNvContentPartPr/>
                  <p14:nvPr/>
                </p14:nvContentPartPr>
                <p14:xfrm>
                  <a:off x="6917752" y="6246419"/>
                  <a:ext cx="152640" cy="57240"/>
                </p14:xfrm>
              </p:contentPart>
            </mc:Choice>
            <mc:Fallback>
              <p:pic>
                <p:nvPicPr>
                  <p:cNvPr id="830" name="Pennanteckning 829">
                    <a:extLst>
                      <a:ext uri="{FF2B5EF4-FFF2-40B4-BE49-F238E27FC236}">
                        <a16:creationId xmlns:a16="http://schemas.microsoft.com/office/drawing/2014/main" id="{D199E71A-10E6-3FEE-560D-F8E303E5A34D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6902632" y="6231299"/>
                    <a:ext cx="1828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38" name="Grupp 837">
              <a:extLst>
                <a:ext uri="{FF2B5EF4-FFF2-40B4-BE49-F238E27FC236}">
                  <a16:creationId xmlns:a16="http://schemas.microsoft.com/office/drawing/2014/main" id="{E7C763C7-B4E1-E144-3592-A5902B1923F0}"/>
                </a:ext>
              </a:extLst>
            </p:cNvPr>
            <p:cNvGrpSpPr/>
            <p:nvPr/>
          </p:nvGrpSpPr>
          <p:grpSpPr>
            <a:xfrm>
              <a:off x="7592752" y="6078659"/>
              <a:ext cx="1211040" cy="189000"/>
              <a:chOff x="7592752" y="6078659"/>
              <a:chExt cx="1211040" cy="189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25">
                <p14:nvContentPartPr>
                  <p14:cNvPr id="832" name="Pennanteckning 831">
                    <a:extLst>
                      <a:ext uri="{FF2B5EF4-FFF2-40B4-BE49-F238E27FC236}">
                        <a16:creationId xmlns:a16="http://schemas.microsoft.com/office/drawing/2014/main" id="{D0B03FBA-7618-E301-8E0F-C5066A99B4EF}"/>
                      </a:ext>
                    </a:extLst>
                  </p14:cNvPr>
                  <p14:cNvContentPartPr/>
                  <p14:nvPr/>
                </p14:nvContentPartPr>
                <p14:xfrm>
                  <a:off x="7592752" y="6158939"/>
                  <a:ext cx="189720" cy="108720"/>
                </p14:xfrm>
              </p:contentPart>
            </mc:Choice>
            <mc:Fallback>
              <p:pic>
                <p:nvPicPr>
                  <p:cNvPr id="832" name="Pennanteckning 831">
                    <a:extLst>
                      <a:ext uri="{FF2B5EF4-FFF2-40B4-BE49-F238E27FC236}">
                        <a16:creationId xmlns:a16="http://schemas.microsoft.com/office/drawing/2014/main" id="{D0B03FBA-7618-E301-8E0F-C5066A99B4EF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7577272" y="6143459"/>
                    <a:ext cx="22032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7">
                <p14:nvContentPartPr>
                  <p14:cNvPr id="833" name="Pennanteckning 832">
                    <a:extLst>
                      <a:ext uri="{FF2B5EF4-FFF2-40B4-BE49-F238E27FC236}">
                        <a16:creationId xmlns:a16="http://schemas.microsoft.com/office/drawing/2014/main" id="{3E565A88-6F4E-654B-CD5C-C14DDA03BF6D}"/>
                      </a:ext>
                    </a:extLst>
                  </p14:cNvPr>
                  <p14:cNvContentPartPr/>
                  <p14:nvPr/>
                </p14:nvContentPartPr>
                <p14:xfrm>
                  <a:off x="7815952" y="6173699"/>
                  <a:ext cx="163080" cy="58320"/>
                </p14:xfrm>
              </p:contentPart>
            </mc:Choice>
            <mc:Fallback>
              <p:pic>
                <p:nvPicPr>
                  <p:cNvPr id="833" name="Pennanteckning 832">
                    <a:extLst>
                      <a:ext uri="{FF2B5EF4-FFF2-40B4-BE49-F238E27FC236}">
                        <a16:creationId xmlns:a16="http://schemas.microsoft.com/office/drawing/2014/main" id="{3E565A88-6F4E-654B-CD5C-C14DDA03BF6D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7800832" y="6158219"/>
                    <a:ext cx="1936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9">
                <p14:nvContentPartPr>
                  <p14:cNvPr id="834" name="Pennanteckning 833">
                    <a:extLst>
                      <a:ext uri="{FF2B5EF4-FFF2-40B4-BE49-F238E27FC236}">
                        <a16:creationId xmlns:a16="http://schemas.microsoft.com/office/drawing/2014/main" id="{0949B396-F975-4693-DEDA-04516193B320}"/>
                      </a:ext>
                    </a:extLst>
                  </p14:cNvPr>
                  <p14:cNvContentPartPr/>
                  <p14:nvPr/>
                </p14:nvContentPartPr>
                <p14:xfrm>
                  <a:off x="8058232" y="6081899"/>
                  <a:ext cx="139320" cy="140040"/>
                </p14:xfrm>
              </p:contentPart>
            </mc:Choice>
            <mc:Fallback>
              <p:pic>
                <p:nvPicPr>
                  <p:cNvPr id="834" name="Pennanteckning 833">
                    <a:extLst>
                      <a:ext uri="{FF2B5EF4-FFF2-40B4-BE49-F238E27FC236}">
                        <a16:creationId xmlns:a16="http://schemas.microsoft.com/office/drawing/2014/main" id="{0949B396-F975-4693-DEDA-04516193B320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8043112" y="6066779"/>
                    <a:ext cx="16992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1">
                <p14:nvContentPartPr>
                  <p14:cNvPr id="835" name="Pennanteckning 834">
                    <a:extLst>
                      <a:ext uri="{FF2B5EF4-FFF2-40B4-BE49-F238E27FC236}">
                        <a16:creationId xmlns:a16="http://schemas.microsoft.com/office/drawing/2014/main" id="{4462994C-8087-3F41-9928-FB58DA1FBD3C}"/>
                      </a:ext>
                    </a:extLst>
                  </p14:cNvPr>
                  <p14:cNvContentPartPr/>
                  <p14:nvPr/>
                </p14:nvContentPartPr>
                <p14:xfrm>
                  <a:off x="8229592" y="6140579"/>
                  <a:ext cx="40680" cy="76680"/>
                </p14:xfrm>
              </p:contentPart>
            </mc:Choice>
            <mc:Fallback>
              <p:pic>
                <p:nvPicPr>
                  <p:cNvPr id="835" name="Pennanteckning 834">
                    <a:extLst>
                      <a:ext uri="{FF2B5EF4-FFF2-40B4-BE49-F238E27FC236}">
                        <a16:creationId xmlns:a16="http://schemas.microsoft.com/office/drawing/2014/main" id="{4462994C-8087-3F41-9928-FB58DA1FBD3C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8214112" y="6125099"/>
                    <a:ext cx="7128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836" name="Pennanteckning 835">
                    <a:extLst>
                      <a:ext uri="{FF2B5EF4-FFF2-40B4-BE49-F238E27FC236}">
                        <a16:creationId xmlns:a16="http://schemas.microsoft.com/office/drawing/2014/main" id="{5CF3C2AF-3E48-985B-4D47-05D00D6AA075}"/>
                      </a:ext>
                    </a:extLst>
                  </p14:cNvPr>
                  <p14:cNvContentPartPr/>
                  <p14:nvPr/>
                </p14:nvContentPartPr>
                <p14:xfrm>
                  <a:off x="8426152" y="6142379"/>
                  <a:ext cx="236160" cy="87840"/>
                </p14:xfrm>
              </p:contentPart>
            </mc:Choice>
            <mc:Fallback>
              <p:pic>
                <p:nvPicPr>
                  <p:cNvPr id="836" name="Pennanteckning 835">
                    <a:extLst>
                      <a:ext uri="{FF2B5EF4-FFF2-40B4-BE49-F238E27FC236}">
                        <a16:creationId xmlns:a16="http://schemas.microsoft.com/office/drawing/2014/main" id="{5CF3C2AF-3E48-985B-4D47-05D00D6AA075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8411032" y="6126899"/>
                    <a:ext cx="26640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5">
                <p14:nvContentPartPr>
                  <p14:cNvPr id="837" name="Pennanteckning 836">
                    <a:extLst>
                      <a:ext uri="{FF2B5EF4-FFF2-40B4-BE49-F238E27FC236}">
                        <a16:creationId xmlns:a16="http://schemas.microsoft.com/office/drawing/2014/main" id="{338ED971-513C-58E0-74A1-34092E7B86A8}"/>
                      </a:ext>
                    </a:extLst>
                  </p14:cNvPr>
                  <p14:cNvContentPartPr/>
                  <p14:nvPr/>
                </p14:nvContentPartPr>
                <p14:xfrm>
                  <a:off x="8701552" y="6078659"/>
                  <a:ext cx="102240" cy="138600"/>
                </p14:xfrm>
              </p:contentPart>
            </mc:Choice>
            <mc:Fallback>
              <p:pic>
                <p:nvPicPr>
                  <p:cNvPr id="837" name="Pennanteckning 836">
                    <a:extLst>
                      <a:ext uri="{FF2B5EF4-FFF2-40B4-BE49-F238E27FC236}">
                        <a16:creationId xmlns:a16="http://schemas.microsoft.com/office/drawing/2014/main" id="{338ED971-513C-58E0-74A1-34092E7B86A8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8686432" y="6063179"/>
                    <a:ext cx="132480" cy="168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839" name="Rak 838">
            <a:extLst>
              <a:ext uri="{FF2B5EF4-FFF2-40B4-BE49-F238E27FC236}">
                <a16:creationId xmlns:a16="http://schemas.microsoft.com/office/drawing/2014/main" id="{7D00FF58-8229-5483-51BF-EB3ECB34A7AA}"/>
              </a:ext>
            </a:extLst>
          </p:cNvPr>
          <p:cNvCxnSpPr>
            <a:cxnSpLocks/>
          </p:cNvCxnSpPr>
          <p:nvPr/>
        </p:nvCxnSpPr>
        <p:spPr>
          <a:xfrm>
            <a:off x="8906452" y="2008637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8" name="Grupp 977">
            <a:extLst>
              <a:ext uri="{FF2B5EF4-FFF2-40B4-BE49-F238E27FC236}">
                <a16:creationId xmlns:a16="http://schemas.microsoft.com/office/drawing/2014/main" id="{DB78E508-9119-2954-1D6C-5ABEF220D65C}"/>
              </a:ext>
            </a:extLst>
          </p:cNvPr>
          <p:cNvGrpSpPr/>
          <p:nvPr/>
        </p:nvGrpSpPr>
        <p:grpSpPr>
          <a:xfrm>
            <a:off x="9200152" y="1984379"/>
            <a:ext cx="1390680" cy="456480"/>
            <a:chOff x="9200152" y="1984379"/>
            <a:chExt cx="1390680" cy="456480"/>
          </a:xfrm>
        </p:grpSpPr>
        <p:grpSp>
          <p:nvGrpSpPr>
            <p:cNvPr id="852" name="Grupp 851">
              <a:extLst>
                <a:ext uri="{FF2B5EF4-FFF2-40B4-BE49-F238E27FC236}">
                  <a16:creationId xmlns:a16="http://schemas.microsoft.com/office/drawing/2014/main" id="{6786ED9F-3D52-2E89-5433-ED9D272EFAC5}"/>
                </a:ext>
              </a:extLst>
            </p:cNvPr>
            <p:cNvGrpSpPr/>
            <p:nvPr/>
          </p:nvGrpSpPr>
          <p:grpSpPr>
            <a:xfrm>
              <a:off x="9200152" y="1984379"/>
              <a:ext cx="1390680" cy="262440"/>
              <a:chOff x="9200152" y="1984379"/>
              <a:chExt cx="1390680" cy="262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7">
                <p14:nvContentPartPr>
                  <p14:cNvPr id="840" name="Pennanteckning 839">
                    <a:extLst>
                      <a:ext uri="{FF2B5EF4-FFF2-40B4-BE49-F238E27FC236}">
                        <a16:creationId xmlns:a16="http://schemas.microsoft.com/office/drawing/2014/main" id="{522330E3-2FF0-DCD6-7F7D-DD73404F8F6F}"/>
                      </a:ext>
                    </a:extLst>
                  </p14:cNvPr>
                  <p14:cNvContentPartPr/>
                  <p14:nvPr/>
                </p14:nvContentPartPr>
                <p14:xfrm>
                  <a:off x="9200152" y="2017139"/>
                  <a:ext cx="171720" cy="213840"/>
                </p14:xfrm>
              </p:contentPart>
            </mc:Choice>
            <mc:Fallback>
              <p:pic>
                <p:nvPicPr>
                  <p:cNvPr id="840" name="Pennanteckning 839">
                    <a:extLst>
                      <a:ext uri="{FF2B5EF4-FFF2-40B4-BE49-F238E27FC236}">
                        <a16:creationId xmlns:a16="http://schemas.microsoft.com/office/drawing/2014/main" id="{522330E3-2FF0-DCD6-7F7D-DD73404F8F6F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9185032" y="2002019"/>
                    <a:ext cx="20196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9">
                <p14:nvContentPartPr>
                  <p14:cNvPr id="841" name="Pennanteckning 840">
                    <a:extLst>
                      <a:ext uri="{FF2B5EF4-FFF2-40B4-BE49-F238E27FC236}">
                        <a16:creationId xmlns:a16="http://schemas.microsoft.com/office/drawing/2014/main" id="{8AA15949-8059-70C7-82AB-8FB680A390BB}"/>
                      </a:ext>
                    </a:extLst>
                  </p14:cNvPr>
                  <p14:cNvContentPartPr/>
                  <p14:nvPr/>
                </p14:nvContentPartPr>
                <p14:xfrm>
                  <a:off x="9249832" y="1984379"/>
                  <a:ext cx="150840" cy="233640"/>
                </p14:xfrm>
              </p:contentPart>
            </mc:Choice>
            <mc:Fallback>
              <p:pic>
                <p:nvPicPr>
                  <p:cNvPr id="841" name="Pennanteckning 840">
                    <a:extLst>
                      <a:ext uri="{FF2B5EF4-FFF2-40B4-BE49-F238E27FC236}">
                        <a16:creationId xmlns:a16="http://schemas.microsoft.com/office/drawing/2014/main" id="{8AA15949-8059-70C7-82AB-8FB680A390BB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9234712" y="1968899"/>
                    <a:ext cx="1814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1">
                <p14:nvContentPartPr>
                  <p14:cNvPr id="842" name="Pennanteckning 841">
                    <a:extLst>
                      <a:ext uri="{FF2B5EF4-FFF2-40B4-BE49-F238E27FC236}">
                        <a16:creationId xmlns:a16="http://schemas.microsoft.com/office/drawing/2014/main" id="{E11FD83D-ED5F-295B-2AE5-EE84AF7D81D4}"/>
                      </a:ext>
                    </a:extLst>
                  </p14:cNvPr>
                  <p14:cNvContentPartPr/>
                  <p14:nvPr/>
                </p14:nvContentPartPr>
                <p14:xfrm>
                  <a:off x="9554392" y="2004899"/>
                  <a:ext cx="100440" cy="233640"/>
                </p14:xfrm>
              </p:contentPart>
            </mc:Choice>
            <mc:Fallback>
              <p:pic>
                <p:nvPicPr>
                  <p:cNvPr id="842" name="Pennanteckning 841">
                    <a:extLst>
                      <a:ext uri="{FF2B5EF4-FFF2-40B4-BE49-F238E27FC236}">
                        <a16:creationId xmlns:a16="http://schemas.microsoft.com/office/drawing/2014/main" id="{E11FD83D-ED5F-295B-2AE5-EE84AF7D81D4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9538912" y="1989419"/>
                    <a:ext cx="1310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3">
                <p14:nvContentPartPr>
                  <p14:cNvPr id="843" name="Pennanteckning 842">
                    <a:extLst>
                      <a:ext uri="{FF2B5EF4-FFF2-40B4-BE49-F238E27FC236}">
                        <a16:creationId xmlns:a16="http://schemas.microsoft.com/office/drawing/2014/main" id="{6C5C4C8F-F051-9E7D-5B1C-B1E0C0FABD16}"/>
                      </a:ext>
                    </a:extLst>
                  </p14:cNvPr>
                  <p14:cNvContentPartPr/>
                  <p14:nvPr/>
                </p14:nvContentPartPr>
                <p14:xfrm>
                  <a:off x="9645112" y="2104979"/>
                  <a:ext cx="117000" cy="20880"/>
                </p14:xfrm>
              </p:contentPart>
            </mc:Choice>
            <mc:Fallback>
              <p:pic>
                <p:nvPicPr>
                  <p:cNvPr id="843" name="Pennanteckning 842">
                    <a:extLst>
                      <a:ext uri="{FF2B5EF4-FFF2-40B4-BE49-F238E27FC236}">
                        <a16:creationId xmlns:a16="http://schemas.microsoft.com/office/drawing/2014/main" id="{6C5C4C8F-F051-9E7D-5B1C-B1E0C0FABD16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9629992" y="2089859"/>
                    <a:ext cx="14760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5">
                <p14:nvContentPartPr>
                  <p14:cNvPr id="844" name="Pennanteckning 843">
                    <a:extLst>
                      <a:ext uri="{FF2B5EF4-FFF2-40B4-BE49-F238E27FC236}">
                        <a16:creationId xmlns:a16="http://schemas.microsoft.com/office/drawing/2014/main" id="{A2F17EB9-6CC1-0C6E-7A21-3C5073CD0DC1}"/>
                      </a:ext>
                    </a:extLst>
                  </p14:cNvPr>
                  <p14:cNvContentPartPr/>
                  <p14:nvPr/>
                </p14:nvContentPartPr>
                <p14:xfrm>
                  <a:off x="9830512" y="2029739"/>
                  <a:ext cx="33480" cy="217080"/>
                </p14:xfrm>
              </p:contentPart>
            </mc:Choice>
            <mc:Fallback>
              <p:pic>
                <p:nvPicPr>
                  <p:cNvPr id="844" name="Pennanteckning 843">
                    <a:extLst>
                      <a:ext uri="{FF2B5EF4-FFF2-40B4-BE49-F238E27FC236}">
                        <a16:creationId xmlns:a16="http://schemas.microsoft.com/office/drawing/2014/main" id="{A2F17EB9-6CC1-0C6E-7A21-3C5073CD0DC1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9815032" y="2014259"/>
                    <a:ext cx="6408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7">
                <p14:nvContentPartPr>
                  <p14:cNvPr id="845" name="Pennanteckning 844">
                    <a:extLst>
                      <a:ext uri="{FF2B5EF4-FFF2-40B4-BE49-F238E27FC236}">
                        <a16:creationId xmlns:a16="http://schemas.microsoft.com/office/drawing/2014/main" id="{750B468E-4017-F4A3-A46D-F24DB2A75A26}"/>
                      </a:ext>
                    </a:extLst>
                  </p14:cNvPr>
                  <p14:cNvContentPartPr/>
                  <p14:nvPr/>
                </p14:nvContentPartPr>
                <p14:xfrm>
                  <a:off x="9836992" y="2024699"/>
                  <a:ext cx="132480" cy="222120"/>
                </p14:xfrm>
              </p:contentPart>
            </mc:Choice>
            <mc:Fallback>
              <p:pic>
                <p:nvPicPr>
                  <p:cNvPr id="845" name="Pennanteckning 844">
                    <a:extLst>
                      <a:ext uri="{FF2B5EF4-FFF2-40B4-BE49-F238E27FC236}">
                        <a16:creationId xmlns:a16="http://schemas.microsoft.com/office/drawing/2014/main" id="{750B468E-4017-F4A3-A46D-F24DB2A75A26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9821872" y="2009579"/>
                    <a:ext cx="16308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9">
                <p14:nvContentPartPr>
                  <p14:cNvPr id="846" name="Pennanteckning 845">
                    <a:extLst>
                      <a:ext uri="{FF2B5EF4-FFF2-40B4-BE49-F238E27FC236}">
                        <a16:creationId xmlns:a16="http://schemas.microsoft.com/office/drawing/2014/main" id="{E7F84069-F75F-1FE7-131C-ACDFD6B63D33}"/>
                      </a:ext>
                    </a:extLst>
                  </p14:cNvPr>
                  <p14:cNvContentPartPr/>
                  <p14:nvPr/>
                </p14:nvContentPartPr>
                <p14:xfrm>
                  <a:off x="10036432" y="2116499"/>
                  <a:ext cx="69840" cy="64080"/>
                </p14:xfrm>
              </p:contentPart>
            </mc:Choice>
            <mc:Fallback>
              <p:pic>
                <p:nvPicPr>
                  <p:cNvPr id="846" name="Pennanteckning 845">
                    <a:extLst>
                      <a:ext uri="{FF2B5EF4-FFF2-40B4-BE49-F238E27FC236}">
                        <a16:creationId xmlns:a16="http://schemas.microsoft.com/office/drawing/2014/main" id="{E7F84069-F75F-1FE7-131C-ACDFD6B63D33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10020952" y="2101379"/>
                    <a:ext cx="10044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1">
                <p14:nvContentPartPr>
                  <p14:cNvPr id="847" name="Pennanteckning 846">
                    <a:extLst>
                      <a:ext uri="{FF2B5EF4-FFF2-40B4-BE49-F238E27FC236}">
                        <a16:creationId xmlns:a16="http://schemas.microsoft.com/office/drawing/2014/main" id="{71AF16F8-5B31-F007-556A-60BD29D131D7}"/>
                      </a:ext>
                    </a:extLst>
                  </p14:cNvPr>
                  <p14:cNvContentPartPr/>
                  <p14:nvPr/>
                </p14:nvContentPartPr>
                <p14:xfrm>
                  <a:off x="10172152" y="2095979"/>
                  <a:ext cx="84600" cy="78840"/>
                </p14:xfrm>
              </p:contentPart>
            </mc:Choice>
            <mc:Fallback>
              <p:pic>
                <p:nvPicPr>
                  <p:cNvPr id="847" name="Pennanteckning 846">
                    <a:extLst>
                      <a:ext uri="{FF2B5EF4-FFF2-40B4-BE49-F238E27FC236}">
                        <a16:creationId xmlns:a16="http://schemas.microsoft.com/office/drawing/2014/main" id="{71AF16F8-5B31-F007-556A-60BD29D131D7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10156672" y="2080499"/>
                    <a:ext cx="11520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3">
                <p14:nvContentPartPr>
                  <p14:cNvPr id="848" name="Pennanteckning 847">
                    <a:extLst>
                      <a:ext uri="{FF2B5EF4-FFF2-40B4-BE49-F238E27FC236}">
                        <a16:creationId xmlns:a16="http://schemas.microsoft.com/office/drawing/2014/main" id="{1C23053D-5106-07B0-D574-B9B3A03E0DFA}"/>
                      </a:ext>
                    </a:extLst>
                  </p14:cNvPr>
                  <p14:cNvContentPartPr/>
                  <p14:nvPr/>
                </p14:nvContentPartPr>
                <p14:xfrm>
                  <a:off x="10330912" y="2077979"/>
                  <a:ext cx="57960" cy="95760"/>
                </p14:xfrm>
              </p:contentPart>
            </mc:Choice>
            <mc:Fallback>
              <p:pic>
                <p:nvPicPr>
                  <p:cNvPr id="848" name="Pennanteckning 847">
                    <a:extLst>
                      <a:ext uri="{FF2B5EF4-FFF2-40B4-BE49-F238E27FC236}">
                        <a16:creationId xmlns:a16="http://schemas.microsoft.com/office/drawing/2014/main" id="{1C23053D-5106-07B0-D574-B9B3A03E0DFA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10315792" y="2062859"/>
                    <a:ext cx="8856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5">
                <p14:nvContentPartPr>
                  <p14:cNvPr id="849" name="Pennanteckning 848">
                    <a:extLst>
                      <a:ext uri="{FF2B5EF4-FFF2-40B4-BE49-F238E27FC236}">
                        <a16:creationId xmlns:a16="http://schemas.microsoft.com/office/drawing/2014/main" id="{8DB7E34F-CE85-FCF8-E5AA-820F2779A7F9}"/>
                      </a:ext>
                    </a:extLst>
                  </p14:cNvPr>
                  <p14:cNvContentPartPr/>
                  <p14:nvPr/>
                </p14:nvContentPartPr>
                <p14:xfrm>
                  <a:off x="10459792" y="1994099"/>
                  <a:ext cx="25200" cy="184680"/>
                </p14:xfrm>
              </p:contentPart>
            </mc:Choice>
            <mc:Fallback>
              <p:pic>
                <p:nvPicPr>
                  <p:cNvPr id="849" name="Pennanteckning 848">
                    <a:extLst>
                      <a:ext uri="{FF2B5EF4-FFF2-40B4-BE49-F238E27FC236}">
                        <a16:creationId xmlns:a16="http://schemas.microsoft.com/office/drawing/2014/main" id="{8DB7E34F-CE85-FCF8-E5AA-820F2779A7F9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10444672" y="1978979"/>
                    <a:ext cx="5580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7">
                <p14:nvContentPartPr>
                  <p14:cNvPr id="850" name="Pennanteckning 849">
                    <a:extLst>
                      <a:ext uri="{FF2B5EF4-FFF2-40B4-BE49-F238E27FC236}">
                        <a16:creationId xmlns:a16="http://schemas.microsoft.com/office/drawing/2014/main" id="{04D3B7B7-107B-059C-EB64-5DB651E4033D}"/>
                      </a:ext>
                    </a:extLst>
                  </p14:cNvPr>
                  <p14:cNvContentPartPr/>
                  <p14:nvPr/>
                </p14:nvContentPartPr>
                <p14:xfrm>
                  <a:off x="10449712" y="2080139"/>
                  <a:ext cx="141120" cy="14400"/>
                </p14:xfrm>
              </p:contentPart>
            </mc:Choice>
            <mc:Fallback>
              <p:pic>
                <p:nvPicPr>
                  <p:cNvPr id="850" name="Pennanteckning 849">
                    <a:extLst>
                      <a:ext uri="{FF2B5EF4-FFF2-40B4-BE49-F238E27FC236}">
                        <a16:creationId xmlns:a16="http://schemas.microsoft.com/office/drawing/2014/main" id="{04D3B7B7-107B-059C-EB64-5DB651E4033D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10434592" y="2065019"/>
                    <a:ext cx="171360" cy="45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851" name="Pennanteckning 850">
                  <a:extLst>
                    <a:ext uri="{FF2B5EF4-FFF2-40B4-BE49-F238E27FC236}">
                      <a16:creationId xmlns:a16="http://schemas.microsoft.com/office/drawing/2014/main" id="{BDB99BA7-B53A-4270-0ED1-CA08AC989936}"/>
                    </a:ext>
                  </a:extLst>
                </p14:cNvPr>
                <p14:cNvContentPartPr/>
                <p14:nvPr/>
              </p14:nvContentPartPr>
              <p14:xfrm>
                <a:off x="9285472" y="2410259"/>
                <a:ext cx="1004400" cy="30600"/>
              </p14:xfrm>
            </p:contentPart>
          </mc:Choice>
          <mc:Fallback>
            <p:pic>
              <p:nvPicPr>
                <p:cNvPr id="851" name="Pennanteckning 850">
                  <a:extLst>
                    <a:ext uri="{FF2B5EF4-FFF2-40B4-BE49-F238E27FC236}">
                      <a16:creationId xmlns:a16="http://schemas.microsoft.com/office/drawing/2014/main" id="{BDB99BA7-B53A-4270-0ED1-CA08AC98993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270352" y="2394779"/>
                  <a:ext cx="103464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9" name="Grupp 978">
            <a:extLst>
              <a:ext uri="{FF2B5EF4-FFF2-40B4-BE49-F238E27FC236}">
                <a16:creationId xmlns:a16="http://schemas.microsoft.com/office/drawing/2014/main" id="{D10825BA-B92B-12FE-6569-BBFCEA471143}"/>
              </a:ext>
            </a:extLst>
          </p:cNvPr>
          <p:cNvGrpSpPr/>
          <p:nvPr/>
        </p:nvGrpSpPr>
        <p:grpSpPr>
          <a:xfrm>
            <a:off x="9229312" y="2581259"/>
            <a:ext cx="2670480" cy="874440"/>
            <a:chOff x="9229312" y="2581259"/>
            <a:chExt cx="2670480" cy="874440"/>
          </a:xfrm>
        </p:grpSpPr>
        <p:grpSp>
          <p:nvGrpSpPr>
            <p:cNvPr id="859" name="Grupp 858">
              <a:extLst>
                <a:ext uri="{FF2B5EF4-FFF2-40B4-BE49-F238E27FC236}">
                  <a16:creationId xmlns:a16="http://schemas.microsoft.com/office/drawing/2014/main" id="{9EBA8404-2E12-632C-8D04-188FF22537B7}"/>
                </a:ext>
              </a:extLst>
            </p:cNvPr>
            <p:cNvGrpSpPr/>
            <p:nvPr/>
          </p:nvGrpSpPr>
          <p:grpSpPr>
            <a:xfrm>
              <a:off x="9229312" y="2695379"/>
              <a:ext cx="1209600" cy="248400"/>
              <a:chOff x="9229312" y="2695379"/>
              <a:chExt cx="1209600" cy="248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61">
                <p14:nvContentPartPr>
                  <p14:cNvPr id="853" name="Pennanteckning 852">
                    <a:extLst>
                      <a:ext uri="{FF2B5EF4-FFF2-40B4-BE49-F238E27FC236}">
                        <a16:creationId xmlns:a16="http://schemas.microsoft.com/office/drawing/2014/main" id="{23819C2D-BBCF-51F2-D2CE-C50A6D1E10F1}"/>
                      </a:ext>
                    </a:extLst>
                  </p14:cNvPr>
                  <p14:cNvContentPartPr/>
                  <p14:nvPr/>
                </p14:nvContentPartPr>
                <p14:xfrm>
                  <a:off x="9229312" y="2748299"/>
                  <a:ext cx="189000" cy="195480"/>
                </p14:xfrm>
              </p:contentPart>
            </mc:Choice>
            <mc:Fallback>
              <p:pic>
                <p:nvPicPr>
                  <p:cNvPr id="853" name="Pennanteckning 852">
                    <a:extLst>
                      <a:ext uri="{FF2B5EF4-FFF2-40B4-BE49-F238E27FC236}">
                        <a16:creationId xmlns:a16="http://schemas.microsoft.com/office/drawing/2014/main" id="{23819C2D-BBCF-51F2-D2CE-C50A6D1E10F1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9213832" y="2733179"/>
                    <a:ext cx="2192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3">
                <p14:nvContentPartPr>
                  <p14:cNvPr id="854" name="Pennanteckning 853">
                    <a:extLst>
                      <a:ext uri="{FF2B5EF4-FFF2-40B4-BE49-F238E27FC236}">
                        <a16:creationId xmlns:a16="http://schemas.microsoft.com/office/drawing/2014/main" id="{84502BDE-D120-CF2A-DA44-2600E3741DCA}"/>
                      </a:ext>
                    </a:extLst>
                  </p14:cNvPr>
                  <p14:cNvContentPartPr/>
                  <p14:nvPr/>
                </p14:nvContentPartPr>
                <p14:xfrm>
                  <a:off x="9471592" y="2708699"/>
                  <a:ext cx="134280" cy="187560"/>
                </p14:xfrm>
              </p:contentPart>
            </mc:Choice>
            <mc:Fallback>
              <p:pic>
                <p:nvPicPr>
                  <p:cNvPr id="854" name="Pennanteckning 853">
                    <a:extLst>
                      <a:ext uri="{FF2B5EF4-FFF2-40B4-BE49-F238E27FC236}">
                        <a16:creationId xmlns:a16="http://schemas.microsoft.com/office/drawing/2014/main" id="{84502BDE-D120-CF2A-DA44-2600E3741DCA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9456112" y="2693219"/>
                    <a:ext cx="16488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5">
                <p14:nvContentPartPr>
                  <p14:cNvPr id="855" name="Pennanteckning 854">
                    <a:extLst>
                      <a:ext uri="{FF2B5EF4-FFF2-40B4-BE49-F238E27FC236}">
                        <a16:creationId xmlns:a16="http://schemas.microsoft.com/office/drawing/2014/main" id="{2349D506-D3C9-ED01-7261-EFD6382697DF}"/>
                      </a:ext>
                    </a:extLst>
                  </p14:cNvPr>
                  <p14:cNvContentPartPr/>
                  <p14:nvPr/>
                </p14:nvContentPartPr>
                <p14:xfrm>
                  <a:off x="9498952" y="2718779"/>
                  <a:ext cx="145800" cy="167400"/>
                </p14:xfrm>
              </p:contentPart>
            </mc:Choice>
            <mc:Fallback>
              <p:pic>
                <p:nvPicPr>
                  <p:cNvPr id="855" name="Pennanteckning 854">
                    <a:extLst>
                      <a:ext uri="{FF2B5EF4-FFF2-40B4-BE49-F238E27FC236}">
                        <a16:creationId xmlns:a16="http://schemas.microsoft.com/office/drawing/2014/main" id="{2349D506-D3C9-ED01-7261-EFD6382697DF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9483472" y="2703299"/>
                    <a:ext cx="17640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7">
                <p14:nvContentPartPr>
                  <p14:cNvPr id="856" name="Pennanteckning 855">
                    <a:extLst>
                      <a:ext uri="{FF2B5EF4-FFF2-40B4-BE49-F238E27FC236}">
                        <a16:creationId xmlns:a16="http://schemas.microsoft.com/office/drawing/2014/main" id="{EF4F59EF-6AA9-CA03-C522-E96C0FA54D57}"/>
                      </a:ext>
                    </a:extLst>
                  </p14:cNvPr>
                  <p14:cNvContentPartPr/>
                  <p14:nvPr/>
                </p14:nvContentPartPr>
                <p14:xfrm>
                  <a:off x="9738712" y="2695379"/>
                  <a:ext cx="9000" cy="205560"/>
                </p14:xfrm>
              </p:contentPart>
            </mc:Choice>
            <mc:Fallback>
              <p:pic>
                <p:nvPicPr>
                  <p:cNvPr id="856" name="Pennanteckning 855">
                    <a:extLst>
                      <a:ext uri="{FF2B5EF4-FFF2-40B4-BE49-F238E27FC236}">
                        <a16:creationId xmlns:a16="http://schemas.microsoft.com/office/drawing/2014/main" id="{EF4F59EF-6AA9-CA03-C522-E96C0FA54D57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9723232" y="2680259"/>
                    <a:ext cx="3960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9">
                <p14:nvContentPartPr>
                  <p14:cNvPr id="857" name="Pennanteckning 856">
                    <a:extLst>
                      <a:ext uri="{FF2B5EF4-FFF2-40B4-BE49-F238E27FC236}">
                        <a16:creationId xmlns:a16="http://schemas.microsoft.com/office/drawing/2014/main" id="{DFFE7FEA-D821-572A-2A51-F60EF8E57271}"/>
                      </a:ext>
                    </a:extLst>
                  </p14:cNvPr>
                  <p14:cNvContentPartPr/>
                  <p14:nvPr/>
                </p14:nvContentPartPr>
                <p14:xfrm>
                  <a:off x="9692272" y="2726699"/>
                  <a:ext cx="351000" cy="134640"/>
                </p14:xfrm>
              </p:contentPart>
            </mc:Choice>
            <mc:Fallback>
              <p:pic>
                <p:nvPicPr>
                  <p:cNvPr id="857" name="Pennanteckning 856">
                    <a:extLst>
                      <a:ext uri="{FF2B5EF4-FFF2-40B4-BE49-F238E27FC236}">
                        <a16:creationId xmlns:a16="http://schemas.microsoft.com/office/drawing/2014/main" id="{DFFE7FEA-D821-572A-2A51-F60EF8E57271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9677152" y="2711579"/>
                    <a:ext cx="3816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1">
                <p14:nvContentPartPr>
                  <p14:cNvPr id="858" name="Pennanteckning 857">
                    <a:extLst>
                      <a:ext uri="{FF2B5EF4-FFF2-40B4-BE49-F238E27FC236}">
                        <a16:creationId xmlns:a16="http://schemas.microsoft.com/office/drawing/2014/main" id="{C5DD1ED5-2711-0D53-BA7D-12C91E47C002}"/>
                      </a:ext>
                    </a:extLst>
                  </p14:cNvPr>
                  <p14:cNvContentPartPr/>
                  <p14:nvPr/>
                </p14:nvContentPartPr>
                <p14:xfrm>
                  <a:off x="10088632" y="2748299"/>
                  <a:ext cx="350280" cy="107280"/>
                </p14:xfrm>
              </p:contentPart>
            </mc:Choice>
            <mc:Fallback>
              <p:pic>
                <p:nvPicPr>
                  <p:cNvPr id="858" name="Pennanteckning 857">
                    <a:extLst>
                      <a:ext uri="{FF2B5EF4-FFF2-40B4-BE49-F238E27FC236}">
                        <a16:creationId xmlns:a16="http://schemas.microsoft.com/office/drawing/2014/main" id="{C5DD1ED5-2711-0D53-BA7D-12C91E47C002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10073152" y="2733179"/>
                    <a:ext cx="380520" cy="137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9" name="Grupp 868">
              <a:extLst>
                <a:ext uri="{FF2B5EF4-FFF2-40B4-BE49-F238E27FC236}">
                  <a16:creationId xmlns:a16="http://schemas.microsoft.com/office/drawing/2014/main" id="{67A29D55-2A53-CF5E-6EE6-561D962A23C1}"/>
                </a:ext>
              </a:extLst>
            </p:cNvPr>
            <p:cNvGrpSpPr/>
            <p:nvPr/>
          </p:nvGrpSpPr>
          <p:grpSpPr>
            <a:xfrm>
              <a:off x="10715392" y="2581259"/>
              <a:ext cx="1184400" cy="282960"/>
              <a:chOff x="10715392" y="2581259"/>
              <a:chExt cx="1184400" cy="28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3">
                <p14:nvContentPartPr>
                  <p14:cNvPr id="860" name="Pennanteckning 859">
                    <a:extLst>
                      <a:ext uri="{FF2B5EF4-FFF2-40B4-BE49-F238E27FC236}">
                        <a16:creationId xmlns:a16="http://schemas.microsoft.com/office/drawing/2014/main" id="{C32CEDA1-038C-AACA-8E14-3E8832CE4874}"/>
                      </a:ext>
                    </a:extLst>
                  </p14:cNvPr>
                  <p14:cNvContentPartPr/>
                  <p14:nvPr/>
                </p14:nvContentPartPr>
                <p14:xfrm>
                  <a:off x="10715392" y="2687819"/>
                  <a:ext cx="101160" cy="176400"/>
                </p14:xfrm>
              </p:contentPart>
            </mc:Choice>
            <mc:Fallback>
              <p:pic>
                <p:nvPicPr>
                  <p:cNvPr id="860" name="Pennanteckning 859">
                    <a:extLst>
                      <a:ext uri="{FF2B5EF4-FFF2-40B4-BE49-F238E27FC236}">
                        <a16:creationId xmlns:a16="http://schemas.microsoft.com/office/drawing/2014/main" id="{C32CEDA1-038C-AACA-8E14-3E8832CE4874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10699912" y="2672699"/>
                    <a:ext cx="1317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5">
                <p14:nvContentPartPr>
                  <p14:cNvPr id="861" name="Pennanteckning 860">
                    <a:extLst>
                      <a:ext uri="{FF2B5EF4-FFF2-40B4-BE49-F238E27FC236}">
                        <a16:creationId xmlns:a16="http://schemas.microsoft.com/office/drawing/2014/main" id="{B2D8135C-CC7F-F03D-6994-9E0439568C50}"/>
                      </a:ext>
                    </a:extLst>
                  </p14:cNvPr>
                  <p14:cNvContentPartPr/>
                  <p14:nvPr/>
                </p14:nvContentPartPr>
                <p14:xfrm>
                  <a:off x="10797112" y="2740739"/>
                  <a:ext cx="252720" cy="68040"/>
                </p14:xfrm>
              </p:contentPart>
            </mc:Choice>
            <mc:Fallback>
              <p:pic>
                <p:nvPicPr>
                  <p:cNvPr id="861" name="Pennanteckning 860">
                    <a:extLst>
                      <a:ext uri="{FF2B5EF4-FFF2-40B4-BE49-F238E27FC236}">
                        <a16:creationId xmlns:a16="http://schemas.microsoft.com/office/drawing/2014/main" id="{B2D8135C-CC7F-F03D-6994-9E0439568C50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10781992" y="2725619"/>
                    <a:ext cx="28296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7">
                <p14:nvContentPartPr>
                  <p14:cNvPr id="862" name="Pennanteckning 861">
                    <a:extLst>
                      <a:ext uri="{FF2B5EF4-FFF2-40B4-BE49-F238E27FC236}">
                        <a16:creationId xmlns:a16="http://schemas.microsoft.com/office/drawing/2014/main" id="{6A47DBB4-0AA1-BC44-FF00-BC88716BFF79}"/>
                      </a:ext>
                    </a:extLst>
                  </p14:cNvPr>
                  <p14:cNvContentPartPr/>
                  <p14:nvPr/>
                </p14:nvContentPartPr>
                <p14:xfrm>
                  <a:off x="11037952" y="2743259"/>
                  <a:ext cx="101160" cy="52560"/>
                </p14:xfrm>
              </p:contentPart>
            </mc:Choice>
            <mc:Fallback>
              <p:pic>
                <p:nvPicPr>
                  <p:cNvPr id="862" name="Pennanteckning 861">
                    <a:extLst>
                      <a:ext uri="{FF2B5EF4-FFF2-40B4-BE49-F238E27FC236}">
                        <a16:creationId xmlns:a16="http://schemas.microsoft.com/office/drawing/2014/main" id="{6A47DBB4-0AA1-BC44-FF00-BC88716BFF79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11022472" y="2728139"/>
                    <a:ext cx="131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9">
                <p14:nvContentPartPr>
                  <p14:cNvPr id="863" name="Pennanteckning 862">
                    <a:extLst>
                      <a:ext uri="{FF2B5EF4-FFF2-40B4-BE49-F238E27FC236}">
                        <a16:creationId xmlns:a16="http://schemas.microsoft.com/office/drawing/2014/main" id="{2FA995E8-52E6-0AF9-7901-E194C6E4C1F2}"/>
                      </a:ext>
                    </a:extLst>
                  </p14:cNvPr>
                  <p14:cNvContentPartPr/>
                  <p14:nvPr/>
                </p14:nvContentPartPr>
                <p14:xfrm>
                  <a:off x="11175832" y="2659379"/>
                  <a:ext cx="150120" cy="152280"/>
                </p14:xfrm>
              </p:contentPart>
            </mc:Choice>
            <mc:Fallback>
              <p:pic>
                <p:nvPicPr>
                  <p:cNvPr id="863" name="Pennanteckning 862">
                    <a:extLst>
                      <a:ext uri="{FF2B5EF4-FFF2-40B4-BE49-F238E27FC236}">
                        <a16:creationId xmlns:a16="http://schemas.microsoft.com/office/drawing/2014/main" id="{2FA995E8-52E6-0AF9-7901-E194C6E4C1F2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11160712" y="2644259"/>
                    <a:ext cx="18072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1">
                <p14:nvContentPartPr>
                  <p14:cNvPr id="864" name="Pennanteckning 863">
                    <a:extLst>
                      <a:ext uri="{FF2B5EF4-FFF2-40B4-BE49-F238E27FC236}">
                        <a16:creationId xmlns:a16="http://schemas.microsoft.com/office/drawing/2014/main" id="{1F4E2721-13E9-DF3E-3EA1-65CD332A1B40}"/>
                      </a:ext>
                    </a:extLst>
                  </p14:cNvPr>
                  <p14:cNvContentPartPr/>
                  <p14:nvPr/>
                </p14:nvContentPartPr>
                <p14:xfrm>
                  <a:off x="11366272" y="2734259"/>
                  <a:ext cx="30960" cy="23400"/>
                </p14:xfrm>
              </p:contentPart>
            </mc:Choice>
            <mc:Fallback>
              <p:pic>
                <p:nvPicPr>
                  <p:cNvPr id="864" name="Pennanteckning 863">
                    <a:extLst>
                      <a:ext uri="{FF2B5EF4-FFF2-40B4-BE49-F238E27FC236}">
                        <a16:creationId xmlns:a16="http://schemas.microsoft.com/office/drawing/2014/main" id="{1F4E2721-13E9-DF3E-3EA1-65CD332A1B40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1350792" y="2719139"/>
                    <a:ext cx="61560" cy="5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3">
                <p14:nvContentPartPr>
                  <p14:cNvPr id="865" name="Pennanteckning 864">
                    <a:extLst>
                      <a:ext uri="{FF2B5EF4-FFF2-40B4-BE49-F238E27FC236}">
                        <a16:creationId xmlns:a16="http://schemas.microsoft.com/office/drawing/2014/main" id="{A8F08050-D1E5-0F8C-89ED-1461270F88C5}"/>
                      </a:ext>
                    </a:extLst>
                  </p14:cNvPr>
                  <p14:cNvContentPartPr/>
                  <p14:nvPr/>
                </p14:nvContentPartPr>
                <p14:xfrm>
                  <a:off x="11406592" y="2652539"/>
                  <a:ext cx="5400" cy="19440"/>
                </p14:xfrm>
              </p:contentPart>
            </mc:Choice>
            <mc:Fallback>
              <p:pic>
                <p:nvPicPr>
                  <p:cNvPr id="865" name="Pennanteckning 864">
                    <a:extLst>
                      <a:ext uri="{FF2B5EF4-FFF2-40B4-BE49-F238E27FC236}">
                        <a16:creationId xmlns:a16="http://schemas.microsoft.com/office/drawing/2014/main" id="{A8F08050-D1E5-0F8C-89ED-1461270F88C5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1391472" y="2637059"/>
                    <a:ext cx="3564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5">
                <p14:nvContentPartPr>
                  <p14:cNvPr id="866" name="Pennanteckning 865">
                    <a:extLst>
                      <a:ext uri="{FF2B5EF4-FFF2-40B4-BE49-F238E27FC236}">
                        <a16:creationId xmlns:a16="http://schemas.microsoft.com/office/drawing/2014/main" id="{E13DFE36-3C5B-FF29-7629-5DA6B7A66065}"/>
                      </a:ext>
                    </a:extLst>
                  </p14:cNvPr>
                  <p14:cNvContentPartPr/>
                  <p14:nvPr/>
                </p14:nvContentPartPr>
                <p14:xfrm>
                  <a:off x="11450512" y="2664059"/>
                  <a:ext cx="308880" cy="105480"/>
                </p14:xfrm>
              </p:contentPart>
            </mc:Choice>
            <mc:Fallback>
              <p:pic>
                <p:nvPicPr>
                  <p:cNvPr id="866" name="Pennanteckning 865">
                    <a:extLst>
                      <a:ext uri="{FF2B5EF4-FFF2-40B4-BE49-F238E27FC236}">
                        <a16:creationId xmlns:a16="http://schemas.microsoft.com/office/drawing/2014/main" id="{E13DFE36-3C5B-FF29-7629-5DA6B7A66065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435392" y="2648579"/>
                    <a:ext cx="33948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7">
                <p14:nvContentPartPr>
                  <p14:cNvPr id="867" name="Pennanteckning 866">
                    <a:extLst>
                      <a:ext uri="{FF2B5EF4-FFF2-40B4-BE49-F238E27FC236}">
                        <a16:creationId xmlns:a16="http://schemas.microsoft.com/office/drawing/2014/main" id="{D6C1F60A-7560-127B-3B7F-2C8EB64A3C49}"/>
                      </a:ext>
                    </a:extLst>
                  </p14:cNvPr>
                  <p14:cNvContentPartPr/>
                  <p14:nvPr/>
                </p14:nvContentPartPr>
                <p14:xfrm>
                  <a:off x="11780272" y="2581259"/>
                  <a:ext cx="21960" cy="194040"/>
                </p14:xfrm>
              </p:contentPart>
            </mc:Choice>
            <mc:Fallback>
              <p:pic>
                <p:nvPicPr>
                  <p:cNvPr id="867" name="Pennanteckning 866">
                    <a:extLst>
                      <a:ext uri="{FF2B5EF4-FFF2-40B4-BE49-F238E27FC236}">
                        <a16:creationId xmlns:a16="http://schemas.microsoft.com/office/drawing/2014/main" id="{D6C1F60A-7560-127B-3B7F-2C8EB64A3C49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1765152" y="2566139"/>
                    <a:ext cx="5220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9">
                <p14:nvContentPartPr>
                  <p14:cNvPr id="868" name="Pennanteckning 867">
                    <a:extLst>
                      <a:ext uri="{FF2B5EF4-FFF2-40B4-BE49-F238E27FC236}">
                        <a16:creationId xmlns:a16="http://schemas.microsoft.com/office/drawing/2014/main" id="{B4170CBB-C537-2BA6-6097-769CD7D994BE}"/>
                      </a:ext>
                    </a:extLst>
                  </p14:cNvPr>
                  <p14:cNvContentPartPr/>
                  <p14:nvPr/>
                </p14:nvContentPartPr>
                <p14:xfrm>
                  <a:off x="11739952" y="2670539"/>
                  <a:ext cx="159840" cy="47520"/>
                </p14:xfrm>
              </p:contentPart>
            </mc:Choice>
            <mc:Fallback>
              <p:pic>
                <p:nvPicPr>
                  <p:cNvPr id="868" name="Pennanteckning 867">
                    <a:extLst>
                      <a:ext uri="{FF2B5EF4-FFF2-40B4-BE49-F238E27FC236}">
                        <a16:creationId xmlns:a16="http://schemas.microsoft.com/office/drawing/2014/main" id="{B4170CBB-C537-2BA6-6097-769CD7D994B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1724832" y="2655419"/>
                    <a:ext cx="190440" cy="7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76" name="Grupp 875">
              <a:extLst>
                <a:ext uri="{FF2B5EF4-FFF2-40B4-BE49-F238E27FC236}">
                  <a16:creationId xmlns:a16="http://schemas.microsoft.com/office/drawing/2014/main" id="{B536E15F-AFC3-70F4-00E9-FEC30CC17321}"/>
                </a:ext>
              </a:extLst>
            </p:cNvPr>
            <p:cNvGrpSpPr/>
            <p:nvPr/>
          </p:nvGrpSpPr>
          <p:grpSpPr>
            <a:xfrm>
              <a:off x="9317872" y="3140339"/>
              <a:ext cx="1153080" cy="315360"/>
              <a:chOff x="9317872" y="3140339"/>
              <a:chExt cx="1153080" cy="31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1">
                <p14:nvContentPartPr>
                  <p14:cNvPr id="870" name="Pennanteckning 869">
                    <a:extLst>
                      <a:ext uri="{FF2B5EF4-FFF2-40B4-BE49-F238E27FC236}">
                        <a16:creationId xmlns:a16="http://schemas.microsoft.com/office/drawing/2014/main" id="{01B70D4F-1829-227C-0690-B2D8C1B471DA}"/>
                      </a:ext>
                    </a:extLst>
                  </p14:cNvPr>
                  <p14:cNvContentPartPr/>
                  <p14:nvPr/>
                </p14:nvContentPartPr>
                <p14:xfrm>
                  <a:off x="9317872" y="3212339"/>
                  <a:ext cx="17640" cy="116280"/>
                </p14:xfrm>
              </p:contentPart>
            </mc:Choice>
            <mc:Fallback>
              <p:pic>
                <p:nvPicPr>
                  <p:cNvPr id="870" name="Pennanteckning 869">
                    <a:extLst>
                      <a:ext uri="{FF2B5EF4-FFF2-40B4-BE49-F238E27FC236}">
                        <a16:creationId xmlns:a16="http://schemas.microsoft.com/office/drawing/2014/main" id="{01B70D4F-1829-227C-0690-B2D8C1B471DA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9302392" y="3196859"/>
                    <a:ext cx="482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3">
                <p14:nvContentPartPr>
                  <p14:cNvPr id="871" name="Pennanteckning 870">
                    <a:extLst>
                      <a:ext uri="{FF2B5EF4-FFF2-40B4-BE49-F238E27FC236}">
                        <a16:creationId xmlns:a16="http://schemas.microsoft.com/office/drawing/2014/main" id="{C7736E56-D67D-990E-982C-3CC41BD6E09D}"/>
                      </a:ext>
                    </a:extLst>
                  </p14:cNvPr>
                  <p14:cNvContentPartPr/>
                  <p14:nvPr/>
                </p14:nvContentPartPr>
                <p14:xfrm>
                  <a:off x="9322552" y="3140339"/>
                  <a:ext cx="144360" cy="202320"/>
                </p14:xfrm>
              </p:contentPart>
            </mc:Choice>
            <mc:Fallback>
              <p:pic>
                <p:nvPicPr>
                  <p:cNvPr id="871" name="Pennanteckning 870">
                    <a:extLst>
                      <a:ext uri="{FF2B5EF4-FFF2-40B4-BE49-F238E27FC236}">
                        <a16:creationId xmlns:a16="http://schemas.microsoft.com/office/drawing/2014/main" id="{C7736E56-D67D-990E-982C-3CC41BD6E09D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9307432" y="3125219"/>
                    <a:ext cx="1746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5">
                <p14:nvContentPartPr>
                  <p14:cNvPr id="872" name="Pennanteckning 871">
                    <a:extLst>
                      <a:ext uri="{FF2B5EF4-FFF2-40B4-BE49-F238E27FC236}">
                        <a16:creationId xmlns:a16="http://schemas.microsoft.com/office/drawing/2014/main" id="{A8960751-1C17-1C2F-A9D5-0CEB2CEFD503}"/>
                      </a:ext>
                    </a:extLst>
                  </p14:cNvPr>
                  <p14:cNvContentPartPr/>
                  <p14:nvPr/>
                </p14:nvContentPartPr>
                <p14:xfrm>
                  <a:off x="9534232" y="3246179"/>
                  <a:ext cx="204840" cy="75960"/>
                </p14:xfrm>
              </p:contentPart>
            </mc:Choice>
            <mc:Fallback>
              <p:pic>
                <p:nvPicPr>
                  <p:cNvPr id="872" name="Pennanteckning 871">
                    <a:extLst>
                      <a:ext uri="{FF2B5EF4-FFF2-40B4-BE49-F238E27FC236}">
                        <a16:creationId xmlns:a16="http://schemas.microsoft.com/office/drawing/2014/main" id="{A8960751-1C17-1C2F-A9D5-0CEB2CEFD503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9519112" y="3231059"/>
                    <a:ext cx="23508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7">
                <p14:nvContentPartPr>
                  <p14:cNvPr id="873" name="Pennanteckning 872">
                    <a:extLst>
                      <a:ext uri="{FF2B5EF4-FFF2-40B4-BE49-F238E27FC236}">
                        <a16:creationId xmlns:a16="http://schemas.microsoft.com/office/drawing/2014/main" id="{DDB5FFA9-2BBC-14AA-169D-699038EB3636}"/>
                      </a:ext>
                    </a:extLst>
                  </p14:cNvPr>
                  <p14:cNvContentPartPr/>
                  <p14:nvPr/>
                </p14:nvContentPartPr>
                <p14:xfrm>
                  <a:off x="9784792" y="3218099"/>
                  <a:ext cx="73800" cy="80640"/>
                </p14:xfrm>
              </p:contentPart>
            </mc:Choice>
            <mc:Fallback>
              <p:pic>
                <p:nvPicPr>
                  <p:cNvPr id="873" name="Pennanteckning 872">
                    <a:extLst>
                      <a:ext uri="{FF2B5EF4-FFF2-40B4-BE49-F238E27FC236}">
                        <a16:creationId xmlns:a16="http://schemas.microsoft.com/office/drawing/2014/main" id="{DDB5FFA9-2BBC-14AA-169D-699038EB3636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9769672" y="3202619"/>
                    <a:ext cx="10440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9">
                <p14:nvContentPartPr>
                  <p14:cNvPr id="874" name="Pennanteckning 873">
                    <a:extLst>
                      <a:ext uri="{FF2B5EF4-FFF2-40B4-BE49-F238E27FC236}">
                        <a16:creationId xmlns:a16="http://schemas.microsoft.com/office/drawing/2014/main" id="{F1078233-C6C5-2D7C-A4C8-9A2E9BDFF875}"/>
                      </a:ext>
                    </a:extLst>
                  </p14:cNvPr>
                  <p14:cNvContentPartPr/>
                  <p14:nvPr/>
                </p14:nvContentPartPr>
                <p14:xfrm>
                  <a:off x="9906472" y="3149339"/>
                  <a:ext cx="26640" cy="182160"/>
                </p14:xfrm>
              </p:contentPart>
            </mc:Choice>
            <mc:Fallback>
              <p:pic>
                <p:nvPicPr>
                  <p:cNvPr id="874" name="Pennanteckning 873">
                    <a:extLst>
                      <a:ext uri="{FF2B5EF4-FFF2-40B4-BE49-F238E27FC236}">
                        <a16:creationId xmlns:a16="http://schemas.microsoft.com/office/drawing/2014/main" id="{F1078233-C6C5-2D7C-A4C8-9A2E9BDFF875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9891352" y="3134219"/>
                    <a:ext cx="5724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1">
                <p14:nvContentPartPr>
                  <p14:cNvPr id="875" name="Pennanteckning 874">
                    <a:extLst>
                      <a:ext uri="{FF2B5EF4-FFF2-40B4-BE49-F238E27FC236}">
                        <a16:creationId xmlns:a16="http://schemas.microsoft.com/office/drawing/2014/main" id="{83EEE702-AD25-82DA-8E55-D56ABB0DBB6A}"/>
                      </a:ext>
                    </a:extLst>
                  </p14:cNvPr>
                  <p14:cNvContentPartPr/>
                  <p14:nvPr/>
                </p14:nvContentPartPr>
                <p14:xfrm>
                  <a:off x="9906472" y="3168419"/>
                  <a:ext cx="564480" cy="287280"/>
                </p14:xfrm>
              </p:contentPart>
            </mc:Choice>
            <mc:Fallback>
              <p:pic>
                <p:nvPicPr>
                  <p:cNvPr id="875" name="Pennanteckning 874">
                    <a:extLst>
                      <a:ext uri="{FF2B5EF4-FFF2-40B4-BE49-F238E27FC236}">
                        <a16:creationId xmlns:a16="http://schemas.microsoft.com/office/drawing/2014/main" id="{83EEE702-AD25-82DA-8E55-D56ABB0DBB6A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9891352" y="3153299"/>
                    <a:ext cx="594720" cy="317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1" name="Grupp 980">
            <a:extLst>
              <a:ext uri="{FF2B5EF4-FFF2-40B4-BE49-F238E27FC236}">
                <a16:creationId xmlns:a16="http://schemas.microsoft.com/office/drawing/2014/main" id="{1A4E8228-7BAC-451B-6FDB-D3796A10E3BD}"/>
              </a:ext>
            </a:extLst>
          </p:cNvPr>
          <p:cNvGrpSpPr/>
          <p:nvPr/>
        </p:nvGrpSpPr>
        <p:grpSpPr>
          <a:xfrm>
            <a:off x="9317872" y="3702299"/>
            <a:ext cx="2596680" cy="394560"/>
            <a:chOff x="9317872" y="3702299"/>
            <a:chExt cx="2596680" cy="394560"/>
          </a:xfrm>
        </p:grpSpPr>
        <p:grpSp>
          <p:nvGrpSpPr>
            <p:cNvPr id="896" name="Grupp 895">
              <a:extLst>
                <a:ext uri="{FF2B5EF4-FFF2-40B4-BE49-F238E27FC236}">
                  <a16:creationId xmlns:a16="http://schemas.microsoft.com/office/drawing/2014/main" id="{BC0986B7-1925-6FCE-292F-5D0305707ABD}"/>
                </a:ext>
              </a:extLst>
            </p:cNvPr>
            <p:cNvGrpSpPr/>
            <p:nvPr/>
          </p:nvGrpSpPr>
          <p:grpSpPr>
            <a:xfrm>
              <a:off x="9317872" y="3744059"/>
              <a:ext cx="1216080" cy="270000"/>
              <a:chOff x="9317872" y="3744059"/>
              <a:chExt cx="1216080" cy="270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03">
                <p14:nvContentPartPr>
                  <p14:cNvPr id="882" name="Pennanteckning 881">
                    <a:extLst>
                      <a:ext uri="{FF2B5EF4-FFF2-40B4-BE49-F238E27FC236}">
                        <a16:creationId xmlns:a16="http://schemas.microsoft.com/office/drawing/2014/main" id="{0FC6CB90-E339-30D4-48E3-0514C37863E4}"/>
                      </a:ext>
                    </a:extLst>
                  </p14:cNvPr>
                  <p14:cNvContentPartPr/>
                  <p14:nvPr/>
                </p14:nvContentPartPr>
                <p14:xfrm>
                  <a:off x="9317872" y="3805259"/>
                  <a:ext cx="98640" cy="208800"/>
                </p14:xfrm>
              </p:contentPart>
            </mc:Choice>
            <mc:Fallback>
              <p:pic>
                <p:nvPicPr>
                  <p:cNvPr id="882" name="Pennanteckning 881">
                    <a:extLst>
                      <a:ext uri="{FF2B5EF4-FFF2-40B4-BE49-F238E27FC236}">
                        <a16:creationId xmlns:a16="http://schemas.microsoft.com/office/drawing/2014/main" id="{0FC6CB90-E339-30D4-48E3-0514C37863E4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9302392" y="3789779"/>
                    <a:ext cx="12924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5">
                <p14:nvContentPartPr>
                  <p14:cNvPr id="883" name="Pennanteckning 882">
                    <a:extLst>
                      <a:ext uri="{FF2B5EF4-FFF2-40B4-BE49-F238E27FC236}">
                        <a16:creationId xmlns:a16="http://schemas.microsoft.com/office/drawing/2014/main" id="{49971EB6-8177-981F-5557-610FD71E12B4}"/>
                      </a:ext>
                    </a:extLst>
                  </p14:cNvPr>
                  <p14:cNvContentPartPr/>
                  <p14:nvPr/>
                </p14:nvContentPartPr>
                <p14:xfrm>
                  <a:off x="9562312" y="3843419"/>
                  <a:ext cx="92880" cy="51480"/>
                </p14:xfrm>
              </p:contentPart>
            </mc:Choice>
            <mc:Fallback>
              <p:pic>
                <p:nvPicPr>
                  <p:cNvPr id="883" name="Pennanteckning 882">
                    <a:extLst>
                      <a:ext uri="{FF2B5EF4-FFF2-40B4-BE49-F238E27FC236}">
                        <a16:creationId xmlns:a16="http://schemas.microsoft.com/office/drawing/2014/main" id="{49971EB6-8177-981F-5557-610FD71E12B4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9547192" y="3827939"/>
                    <a:ext cx="1234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7">
                <p14:nvContentPartPr>
                  <p14:cNvPr id="884" name="Pennanteckning 883">
                    <a:extLst>
                      <a:ext uri="{FF2B5EF4-FFF2-40B4-BE49-F238E27FC236}">
                        <a16:creationId xmlns:a16="http://schemas.microsoft.com/office/drawing/2014/main" id="{840BCBEE-209A-CBEC-2A7C-66A68CAD0C03}"/>
                      </a:ext>
                    </a:extLst>
                  </p14:cNvPr>
                  <p14:cNvContentPartPr/>
                  <p14:nvPr/>
                </p14:nvContentPartPr>
                <p14:xfrm>
                  <a:off x="9678952" y="3831539"/>
                  <a:ext cx="101160" cy="56520"/>
                </p14:xfrm>
              </p:contentPart>
            </mc:Choice>
            <mc:Fallback>
              <p:pic>
                <p:nvPicPr>
                  <p:cNvPr id="884" name="Pennanteckning 883">
                    <a:extLst>
                      <a:ext uri="{FF2B5EF4-FFF2-40B4-BE49-F238E27FC236}">
                        <a16:creationId xmlns:a16="http://schemas.microsoft.com/office/drawing/2014/main" id="{840BCBEE-209A-CBEC-2A7C-66A68CAD0C03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9663832" y="3816419"/>
                    <a:ext cx="13176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9">
                <p14:nvContentPartPr>
                  <p14:cNvPr id="885" name="Pennanteckning 884">
                    <a:extLst>
                      <a:ext uri="{FF2B5EF4-FFF2-40B4-BE49-F238E27FC236}">
                        <a16:creationId xmlns:a16="http://schemas.microsoft.com/office/drawing/2014/main" id="{A7B8CDD5-7DE9-73CD-47C2-0ADA7FCBEB00}"/>
                      </a:ext>
                    </a:extLst>
                  </p14:cNvPr>
                  <p14:cNvContentPartPr/>
                  <p14:nvPr/>
                </p14:nvContentPartPr>
                <p14:xfrm>
                  <a:off x="9842752" y="3754859"/>
                  <a:ext cx="141840" cy="154800"/>
                </p14:xfrm>
              </p:contentPart>
            </mc:Choice>
            <mc:Fallback>
              <p:pic>
                <p:nvPicPr>
                  <p:cNvPr id="885" name="Pennanteckning 884">
                    <a:extLst>
                      <a:ext uri="{FF2B5EF4-FFF2-40B4-BE49-F238E27FC236}">
                        <a16:creationId xmlns:a16="http://schemas.microsoft.com/office/drawing/2014/main" id="{A7B8CDD5-7DE9-73CD-47C2-0ADA7FCBEB00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9827632" y="3739379"/>
                    <a:ext cx="172440" cy="18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1">
                <p14:nvContentPartPr>
                  <p14:cNvPr id="886" name="Pennanteckning 885">
                    <a:extLst>
                      <a:ext uri="{FF2B5EF4-FFF2-40B4-BE49-F238E27FC236}">
                        <a16:creationId xmlns:a16="http://schemas.microsoft.com/office/drawing/2014/main" id="{74D29C8D-D36C-FF9A-53C7-A317D846B730}"/>
                      </a:ext>
                    </a:extLst>
                  </p14:cNvPr>
                  <p14:cNvContentPartPr/>
                  <p14:nvPr/>
                </p14:nvContentPartPr>
                <p14:xfrm>
                  <a:off x="10032112" y="3858179"/>
                  <a:ext cx="5400" cy="34920"/>
                </p14:xfrm>
              </p:contentPart>
            </mc:Choice>
            <mc:Fallback>
              <p:pic>
                <p:nvPicPr>
                  <p:cNvPr id="886" name="Pennanteckning 885">
                    <a:extLst>
                      <a:ext uri="{FF2B5EF4-FFF2-40B4-BE49-F238E27FC236}">
                        <a16:creationId xmlns:a16="http://schemas.microsoft.com/office/drawing/2014/main" id="{74D29C8D-D36C-FF9A-53C7-A317D846B73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10016992" y="3842699"/>
                    <a:ext cx="3564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3">
                <p14:nvContentPartPr>
                  <p14:cNvPr id="887" name="Pennanteckning 886">
                    <a:extLst>
                      <a:ext uri="{FF2B5EF4-FFF2-40B4-BE49-F238E27FC236}">
                        <a16:creationId xmlns:a16="http://schemas.microsoft.com/office/drawing/2014/main" id="{EF5F9F3B-75C2-E18B-C406-C92F4C6F22EC}"/>
                      </a:ext>
                    </a:extLst>
                  </p14:cNvPr>
                  <p14:cNvContentPartPr/>
                  <p14:nvPr/>
                </p14:nvContentPartPr>
                <p14:xfrm>
                  <a:off x="10081072" y="3744059"/>
                  <a:ext cx="5400" cy="24480"/>
                </p14:xfrm>
              </p:contentPart>
            </mc:Choice>
            <mc:Fallback>
              <p:pic>
                <p:nvPicPr>
                  <p:cNvPr id="887" name="Pennanteckning 886">
                    <a:extLst>
                      <a:ext uri="{FF2B5EF4-FFF2-40B4-BE49-F238E27FC236}">
                        <a16:creationId xmlns:a16="http://schemas.microsoft.com/office/drawing/2014/main" id="{EF5F9F3B-75C2-E18B-C406-C92F4C6F22EC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10065592" y="3728579"/>
                    <a:ext cx="360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5">
                <p14:nvContentPartPr>
                  <p14:cNvPr id="888" name="Pennanteckning 887">
                    <a:extLst>
                      <a:ext uri="{FF2B5EF4-FFF2-40B4-BE49-F238E27FC236}">
                        <a16:creationId xmlns:a16="http://schemas.microsoft.com/office/drawing/2014/main" id="{DECC2B69-86DF-E7DD-A297-202B86C88DF2}"/>
                      </a:ext>
                    </a:extLst>
                  </p14:cNvPr>
                  <p14:cNvContentPartPr/>
                  <p14:nvPr/>
                </p14:nvContentPartPr>
                <p14:xfrm>
                  <a:off x="10149472" y="3791219"/>
                  <a:ext cx="294120" cy="94680"/>
                </p14:xfrm>
              </p:contentPart>
            </mc:Choice>
            <mc:Fallback>
              <p:pic>
                <p:nvPicPr>
                  <p:cNvPr id="888" name="Pennanteckning 887">
                    <a:extLst>
                      <a:ext uri="{FF2B5EF4-FFF2-40B4-BE49-F238E27FC236}">
                        <a16:creationId xmlns:a16="http://schemas.microsoft.com/office/drawing/2014/main" id="{DECC2B69-86DF-E7DD-A297-202B86C88DF2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134352" y="3775739"/>
                    <a:ext cx="32436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7">
                <p14:nvContentPartPr>
                  <p14:cNvPr id="889" name="Pennanteckning 888">
                    <a:extLst>
                      <a:ext uri="{FF2B5EF4-FFF2-40B4-BE49-F238E27FC236}">
                        <a16:creationId xmlns:a16="http://schemas.microsoft.com/office/drawing/2014/main" id="{4267A2C5-E220-EB00-E3C0-74DBB37DFAF8}"/>
                      </a:ext>
                    </a:extLst>
                  </p14:cNvPr>
                  <p14:cNvContentPartPr/>
                  <p14:nvPr/>
                </p14:nvContentPartPr>
                <p14:xfrm>
                  <a:off x="10433152" y="3754859"/>
                  <a:ext cx="32760" cy="147600"/>
                </p14:xfrm>
              </p:contentPart>
            </mc:Choice>
            <mc:Fallback>
              <p:pic>
                <p:nvPicPr>
                  <p:cNvPr id="889" name="Pennanteckning 888">
                    <a:extLst>
                      <a:ext uri="{FF2B5EF4-FFF2-40B4-BE49-F238E27FC236}">
                        <a16:creationId xmlns:a16="http://schemas.microsoft.com/office/drawing/2014/main" id="{4267A2C5-E220-EB00-E3C0-74DBB37DFAF8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0418032" y="3739379"/>
                    <a:ext cx="6300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9">
                <p14:nvContentPartPr>
                  <p14:cNvPr id="890" name="Pennanteckning 889">
                    <a:extLst>
                      <a:ext uri="{FF2B5EF4-FFF2-40B4-BE49-F238E27FC236}">
                        <a16:creationId xmlns:a16="http://schemas.microsoft.com/office/drawing/2014/main" id="{D5E53AD8-5820-BF1F-03F8-B9223EDBF256}"/>
                      </a:ext>
                    </a:extLst>
                  </p14:cNvPr>
                  <p14:cNvContentPartPr/>
                  <p14:nvPr/>
                </p14:nvContentPartPr>
                <p14:xfrm>
                  <a:off x="10428472" y="3825779"/>
                  <a:ext cx="105480" cy="360"/>
                </p14:xfrm>
              </p:contentPart>
            </mc:Choice>
            <mc:Fallback>
              <p:pic>
                <p:nvPicPr>
                  <p:cNvPr id="890" name="Pennanteckning 889">
                    <a:extLst>
                      <a:ext uri="{FF2B5EF4-FFF2-40B4-BE49-F238E27FC236}">
                        <a16:creationId xmlns:a16="http://schemas.microsoft.com/office/drawing/2014/main" id="{D5E53AD8-5820-BF1F-03F8-B9223EDBF256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0412992" y="3810659"/>
                    <a:ext cx="13572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95" name="Grupp 894">
              <a:extLst>
                <a:ext uri="{FF2B5EF4-FFF2-40B4-BE49-F238E27FC236}">
                  <a16:creationId xmlns:a16="http://schemas.microsoft.com/office/drawing/2014/main" id="{C5BB9F67-D1B6-A628-F51B-8469FEA869AE}"/>
                </a:ext>
              </a:extLst>
            </p:cNvPr>
            <p:cNvGrpSpPr/>
            <p:nvPr/>
          </p:nvGrpSpPr>
          <p:grpSpPr>
            <a:xfrm>
              <a:off x="10819432" y="3702299"/>
              <a:ext cx="1095120" cy="394560"/>
              <a:chOff x="10819432" y="3702299"/>
              <a:chExt cx="1095120" cy="394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21">
                <p14:nvContentPartPr>
                  <p14:cNvPr id="891" name="Pennanteckning 890">
                    <a:extLst>
                      <a:ext uri="{FF2B5EF4-FFF2-40B4-BE49-F238E27FC236}">
                        <a16:creationId xmlns:a16="http://schemas.microsoft.com/office/drawing/2014/main" id="{8826C6CC-FBE3-4533-D3DE-AB4CE147C287}"/>
                      </a:ext>
                    </a:extLst>
                  </p14:cNvPr>
                  <p14:cNvContentPartPr/>
                  <p14:nvPr/>
                </p14:nvContentPartPr>
                <p14:xfrm>
                  <a:off x="10819432" y="3719219"/>
                  <a:ext cx="74880" cy="161640"/>
                </p14:xfrm>
              </p:contentPart>
            </mc:Choice>
            <mc:Fallback>
              <p:pic>
                <p:nvPicPr>
                  <p:cNvPr id="891" name="Pennanteckning 890">
                    <a:extLst>
                      <a:ext uri="{FF2B5EF4-FFF2-40B4-BE49-F238E27FC236}">
                        <a16:creationId xmlns:a16="http://schemas.microsoft.com/office/drawing/2014/main" id="{8826C6CC-FBE3-4533-D3DE-AB4CE147C287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0804312" y="3704099"/>
                    <a:ext cx="10512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3">
                <p14:nvContentPartPr>
                  <p14:cNvPr id="892" name="Pennanteckning 891">
                    <a:extLst>
                      <a:ext uri="{FF2B5EF4-FFF2-40B4-BE49-F238E27FC236}">
                        <a16:creationId xmlns:a16="http://schemas.microsoft.com/office/drawing/2014/main" id="{16ABE9CC-2BA4-609C-5A07-064CF62FA7BA}"/>
                      </a:ext>
                    </a:extLst>
                  </p14:cNvPr>
                  <p14:cNvContentPartPr/>
                  <p14:nvPr/>
                </p14:nvContentPartPr>
                <p14:xfrm>
                  <a:off x="11005552" y="3812459"/>
                  <a:ext cx="81360" cy="67320"/>
                </p14:xfrm>
              </p:contentPart>
            </mc:Choice>
            <mc:Fallback>
              <p:pic>
                <p:nvPicPr>
                  <p:cNvPr id="892" name="Pennanteckning 891">
                    <a:extLst>
                      <a:ext uri="{FF2B5EF4-FFF2-40B4-BE49-F238E27FC236}">
                        <a16:creationId xmlns:a16="http://schemas.microsoft.com/office/drawing/2014/main" id="{16ABE9CC-2BA4-609C-5A07-064CF62FA7BA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0990432" y="3797339"/>
                    <a:ext cx="11196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5">
                <p14:nvContentPartPr>
                  <p14:cNvPr id="893" name="Pennanteckning 892">
                    <a:extLst>
                      <a:ext uri="{FF2B5EF4-FFF2-40B4-BE49-F238E27FC236}">
                        <a16:creationId xmlns:a16="http://schemas.microsoft.com/office/drawing/2014/main" id="{11EFBC72-3184-F663-0501-6A77BE56BF94}"/>
                      </a:ext>
                    </a:extLst>
                  </p14:cNvPr>
                  <p14:cNvContentPartPr/>
                  <p14:nvPr/>
                </p14:nvContentPartPr>
                <p14:xfrm>
                  <a:off x="11130832" y="3702299"/>
                  <a:ext cx="286200" cy="181080"/>
                </p14:xfrm>
              </p:contentPart>
            </mc:Choice>
            <mc:Fallback>
              <p:pic>
                <p:nvPicPr>
                  <p:cNvPr id="893" name="Pennanteckning 892">
                    <a:extLst>
                      <a:ext uri="{FF2B5EF4-FFF2-40B4-BE49-F238E27FC236}">
                        <a16:creationId xmlns:a16="http://schemas.microsoft.com/office/drawing/2014/main" id="{11EFBC72-3184-F663-0501-6A77BE56BF94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1115352" y="3686819"/>
                    <a:ext cx="31680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7">
                <p14:nvContentPartPr>
                  <p14:cNvPr id="894" name="Pennanteckning 893">
                    <a:extLst>
                      <a:ext uri="{FF2B5EF4-FFF2-40B4-BE49-F238E27FC236}">
                        <a16:creationId xmlns:a16="http://schemas.microsoft.com/office/drawing/2014/main" id="{D708518E-0BDD-52BA-BDF1-26F60C55FDF5}"/>
                      </a:ext>
                    </a:extLst>
                  </p14:cNvPr>
                  <p14:cNvContentPartPr/>
                  <p14:nvPr/>
                </p14:nvContentPartPr>
                <p14:xfrm>
                  <a:off x="11420632" y="3760619"/>
                  <a:ext cx="493920" cy="336240"/>
                </p14:xfrm>
              </p:contentPart>
            </mc:Choice>
            <mc:Fallback>
              <p:pic>
                <p:nvPicPr>
                  <p:cNvPr id="894" name="Pennanteckning 893">
                    <a:extLst>
                      <a:ext uri="{FF2B5EF4-FFF2-40B4-BE49-F238E27FC236}">
                        <a16:creationId xmlns:a16="http://schemas.microsoft.com/office/drawing/2014/main" id="{D708518E-0BDD-52BA-BDF1-26F60C55FDF5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1405512" y="3745139"/>
                    <a:ext cx="524520" cy="366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2" name="Grupp 981">
            <a:extLst>
              <a:ext uri="{FF2B5EF4-FFF2-40B4-BE49-F238E27FC236}">
                <a16:creationId xmlns:a16="http://schemas.microsoft.com/office/drawing/2014/main" id="{E00BB396-2BE0-B9BB-7903-55A368E7A791}"/>
              </a:ext>
            </a:extLst>
          </p:cNvPr>
          <p:cNvGrpSpPr/>
          <p:nvPr/>
        </p:nvGrpSpPr>
        <p:grpSpPr>
          <a:xfrm>
            <a:off x="9268912" y="4208819"/>
            <a:ext cx="2368080" cy="907560"/>
            <a:chOff x="9268912" y="4208819"/>
            <a:chExt cx="2368080" cy="907560"/>
          </a:xfrm>
        </p:grpSpPr>
        <p:grpSp>
          <p:nvGrpSpPr>
            <p:cNvPr id="910" name="Grupp 909">
              <a:extLst>
                <a:ext uri="{FF2B5EF4-FFF2-40B4-BE49-F238E27FC236}">
                  <a16:creationId xmlns:a16="http://schemas.microsoft.com/office/drawing/2014/main" id="{C40EDF5A-3697-534F-82AE-6B708B6964B2}"/>
                </a:ext>
              </a:extLst>
            </p:cNvPr>
            <p:cNvGrpSpPr/>
            <p:nvPr/>
          </p:nvGrpSpPr>
          <p:grpSpPr>
            <a:xfrm>
              <a:off x="9268912" y="4208819"/>
              <a:ext cx="2368080" cy="647280"/>
              <a:chOff x="9268912" y="4208819"/>
              <a:chExt cx="2368080" cy="647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29">
                <p14:nvContentPartPr>
                  <p14:cNvPr id="897" name="Pennanteckning 896">
                    <a:extLst>
                      <a:ext uri="{FF2B5EF4-FFF2-40B4-BE49-F238E27FC236}">
                        <a16:creationId xmlns:a16="http://schemas.microsoft.com/office/drawing/2014/main" id="{EF18C4A6-E1D7-9080-E6E6-A05395AA5419}"/>
                      </a:ext>
                    </a:extLst>
                  </p14:cNvPr>
                  <p14:cNvContentPartPr/>
                  <p14:nvPr/>
                </p14:nvContentPartPr>
                <p14:xfrm>
                  <a:off x="9268912" y="4208819"/>
                  <a:ext cx="192240" cy="115200"/>
                </p14:xfrm>
              </p:contentPart>
            </mc:Choice>
            <mc:Fallback>
              <p:pic>
                <p:nvPicPr>
                  <p:cNvPr id="897" name="Pennanteckning 896">
                    <a:extLst>
                      <a:ext uri="{FF2B5EF4-FFF2-40B4-BE49-F238E27FC236}">
                        <a16:creationId xmlns:a16="http://schemas.microsoft.com/office/drawing/2014/main" id="{EF18C4A6-E1D7-9080-E6E6-A05395AA5419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9253792" y="4193699"/>
                    <a:ext cx="2228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1">
                <p14:nvContentPartPr>
                  <p14:cNvPr id="898" name="Pennanteckning 897">
                    <a:extLst>
                      <a:ext uri="{FF2B5EF4-FFF2-40B4-BE49-F238E27FC236}">
                        <a16:creationId xmlns:a16="http://schemas.microsoft.com/office/drawing/2014/main" id="{4A559CF0-46C3-4629-47FA-815851850503}"/>
                      </a:ext>
                    </a:extLst>
                  </p14:cNvPr>
                  <p14:cNvContentPartPr/>
                  <p14:nvPr/>
                </p14:nvContentPartPr>
                <p14:xfrm>
                  <a:off x="9550072" y="4367579"/>
                  <a:ext cx="2880" cy="5400"/>
                </p14:xfrm>
              </p:contentPart>
            </mc:Choice>
            <mc:Fallback>
              <p:pic>
                <p:nvPicPr>
                  <p:cNvPr id="898" name="Pennanteckning 897">
                    <a:extLst>
                      <a:ext uri="{FF2B5EF4-FFF2-40B4-BE49-F238E27FC236}">
                        <a16:creationId xmlns:a16="http://schemas.microsoft.com/office/drawing/2014/main" id="{4A559CF0-46C3-4629-47FA-815851850503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9534952" y="4352099"/>
                    <a:ext cx="334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3">
                <p14:nvContentPartPr>
                  <p14:cNvPr id="900" name="Pennanteckning 899">
                    <a:extLst>
                      <a:ext uri="{FF2B5EF4-FFF2-40B4-BE49-F238E27FC236}">
                        <a16:creationId xmlns:a16="http://schemas.microsoft.com/office/drawing/2014/main" id="{3FA3FBCE-C3A7-8AC2-399D-EB176BED894F}"/>
                      </a:ext>
                    </a:extLst>
                  </p14:cNvPr>
                  <p14:cNvContentPartPr/>
                  <p14:nvPr/>
                </p14:nvContentPartPr>
                <p14:xfrm>
                  <a:off x="9488152" y="4681859"/>
                  <a:ext cx="48960" cy="39960"/>
                </p14:xfrm>
              </p:contentPart>
            </mc:Choice>
            <mc:Fallback>
              <p:pic>
                <p:nvPicPr>
                  <p:cNvPr id="900" name="Pennanteckning 899">
                    <a:extLst>
                      <a:ext uri="{FF2B5EF4-FFF2-40B4-BE49-F238E27FC236}">
                        <a16:creationId xmlns:a16="http://schemas.microsoft.com/office/drawing/2014/main" id="{3FA3FBCE-C3A7-8AC2-399D-EB176BED894F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9473032" y="4666379"/>
                    <a:ext cx="7956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5">
                <p14:nvContentPartPr>
                  <p14:cNvPr id="901" name="Pennanteckning 900">
                    <a:extLst>
                      <a:ext uri="{FF2B5EF4-FFF2-40B4-BE49-F238E27FC236}">
                        <a16:creationId xmlns:a16="http://schemas.microsoft.com/office/drawing/2014/main" id="{EAAC908C-A382-A2CA-15ED-75A13477D5D1}"/>
                      </a:ext>
                    </a:extLst>
                  </p14:cNvPr>
                  <p14:cNvContentPartPr/>
                  <p14:nvPr/>
                </p14:nvContentPartPr>
                <p14:xfrm>
                  <a:off x="9680752" y="4643699"/>
                  <a:ext cx="111960" cy="83160"/>
                </p14:xfrm>
              </p:contentPart>
            </mc:Choice>
            <mc:Fallback>
              <p:pic>
                <p:nvPicPr>
                  <p:cNvPr id="901" name="Pennanteckning 900">
                    <a:extLst>
                      <a:ext uri="{FF2B5EF4-FFF2-40B4-BE49-F238E27FC236}">
                        <a16:creationId xmlns:a16="http://schemas.microsoft.com/office/drawing/2014/main" id="{EAAC908C-A382-A2CA-15ED-75A13477D5D1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9665632" y="4628579"/>
                    <a:ext cx="14256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7">
                <p14:nvContentPartPr>
                  <p14:cNvPr id="902" name="Pennanteckning 901">
                    <a:extLst>
                      <a:ext uri="{FF2B5EF4-FFF2-40B4-BE49-F238E27FC236}">
                        <a16:creationId xmlns:a16="http://schemas.microsoft.com/office/drawing/2014/main" id="{86F4C65F-32A2-C71B-F017-45BA12DE2E03}"/>
                      </a:ext>
                    </a:extLst>
                  </p14:cNvPr>
                  <p14:cNvContentPartPr/>
                  <p14:nvPr/>
                </p14:nvContentPartPr>
                <p14:xfrm>
                  <a:off x="9838792" y="4624619"/>
                  <a:ext cx="273960" cy="231480"/>
                </p14:xfrm>
              </p:contentPart>
            </mc:Choice>
            <mc:Fallback>
              <p:pic>
                <p:nvPicPr>
                  <p:cNvPr id="902" name="Pennanteckning 901">
                    <a:extLst>
                      <a:ext uri="{FF2B5EF4-FFF2-40B4-BE49-F238E27FC236}">
                        <a16:creationId xmlns:a16="http://schemas.microsoft.com/office/drawing/2014/main" id="{86F4C65F-32A2-C71B-F017-45BA12DE2E03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9823312" y="4609499"/>
                    <a:ext cx="30456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9">
                <p14:nvContentPartPr>
                  <p14:cNvPr id="903" name="Pennanteckning 902">
                    <a:extLst>
                      <a:ext uri="{FF2B5EF4-FFF2-40B4-BE49-F238E27FC236}">
                        <a16:creationId xmlns:a16="http://schemas.microsoft.com/office/drawing/2014/main" id="{77665080-71A9-471F-55D9-B170ED478571}"/>
                      </a:ext>
                    </a:extLst>
                  </p14:cNvPr>
                  <p14:cNvContentPartPr/>
                  <p14:nvPr/>
                </p14:nvContentPartPr>
                <p14:xfrm>
                  <a:off x="10218952" y="4579259"/>
                  <a:ext cx="120240" cy="78840"/>
                </p14:xfrm>
              </p:contentPart>
            </mc:Choice>
            <mc:Fallback>
              <p:pic>
                <p:nvPicPr>
                  <p:cNvPr id="903" name="Pennanteckning 902">
                    <a:extLst>
                      <a:ext uri="{FF2B5EF4-FFF2-40B4-BE49-F238E27FC236}">
                        <a16:creationId xmlns:a16="http://schemas.microsoft.com/office/drawing/2014/main" id="{77665080-71A9-471F-55D9-B170ED478571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10203832" y="4564139"/>
                    <a:ext cx="1508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1">
                <p14:nvContentPartPr>
                  <p14:cNvPr id="904" name="Pennanteckning 903">
                    <a:extLst>
                      <a:ext uri="{FF2B5EF4-FFF2-40B4-BE49-F238E27FC236}">
                        <a16:creationId xmlns:a16="http://schemas.microsoft.com/office/drawing/2014/main" id="{A27DD8C0-53E3-B92E-CD9B-A12AA81661F8}"/>
                      </a:ext>
                    </a:extLst>
                  </p14:cNvPr>
                  <p14:cNvContentPartPr/>
                  <p14:nvPr/>
                </p14:nvContentPartPr>
                <p14:xfrm>
                  <a:off x="10395352" y="4431299"/>
                  <a:ext cx="51480" cy="254160"/>
                </p14:xfrm>
              </p:contentPart>
            </mc:Choice>
            <mc:Fallback>
              <p:pic>
                <p:nvPicPr>
                  <p:cNvPr id="904" name="Pennanteckning 903">
                    <a:extLst>
                      <a:ext uri="{FF2B5EF4-FFF2-40B4-BE49-F238E27FC236}">
                        <a16:creationId xmlns:a16="http://schemas.microsoft.com/office/drawing/2014/main" id="{A27DD8C0-53E3-B92E-CD9B-A12AA81661F8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10379872" y="4415819"/>
                    <a:ext cx="8208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3">
                <p14:nvContentPartPr>
                  <p14:cNvPr id="905" name="Pennanteckning 904">
                    <a:extLst>
                      <a:ext uri="{FF2B5EF4-FFF2-40B4-BE49-F238E27FC236}">
                        <a16:creationId xmlns:a16="http://schemas.microsoft.com/office/drawing/2014/main" id="{70B341C5-2D60-F81F-AE72-142723C77400}"/>
                      </a:ext>
                    </a:extLst>
                  </p14:cNvPr>
                  <p14:cNvContentPartPr/>
                  <p14:nvPr/>
                </p14:nvContentPartPr>
                <p14:xfrm>
                  <a:off x="10457272" y="4591499"/>
                  <a:ext cx="277560" cy="80640"/>
                </p14:xfrm>
              </p:contentPart>
            </mc:Choice>
            <mc:Fallback>
              <p:pic>
                <p:nvPicPr>
                  <p:cNvPr id="905" name="Pennanteckning 904">
                    <a:extLst>
                      <a:ext uri="{FF2B5EF4-FFF2-40B4-BE49-F238E27FC236}">
                        <a16:creationId xmlns:a16="http://schemas.microsoft.com/office/drawing/2014/main" id="{70B341C5-2D60-F81F-AE72-142723C77400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10442152" y="4576379"/>
                    <a:ext cx="30780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5">
                <p14:nvContentPartPr>
                  <p14:cNvPr id="906" name="Pennanteckning 905">
                    <a:extLst>
                      <a:ext uri="{FF2B5EF4-FFF2-40B4-BE49-F238E27FC236}">
                        <a16:creationId xmlns:a16="http://schemas.microsoft.com/office/drawing/2014/main" id="{664E83F0-FEDF-EBE2-243B-A86AF4AB86E3}"/>
                      </a:ext>
                    </a:extLst>
                  </p14:cNvPr>
                  <p14:cNvContentPartPr/>
                  <p14:nvPr/>
                </p14:nvContentPartPr>
                <p14:xfrm>
                  <a:off x="10797112" y="4466939"/>
                  <a:ext cx="25920" cy="24480"/>
                </p14:xfrm>
              </p:contentPart>
            </mc:Choice>
            <mc:Fallback>
              <p:pic>
                <p:nvPicPr>
                  <p:cNvPr id="906" name="Pennanteckning 905">
                    <a:extLst>
                      <a:ext uri="{FF2B5EF4-FFF2-40B4-BE49-F238E27FC236}">
                        <a16:creationId xmlns:a16="http://schemas.microsoft.com/office/drawing/2014/main" id="{664E83F0-FEDF-EBE2-243B-A86AF4AB86E3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10781992" y="4451459"/>
                    <a:ext cx="5652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7">
                <p14:nvContentPartPr>
                  <p14:cNvPr id="907" name="Pennanteckning 906">
                    <a:extLst>
                      <a:ext uri="{FF2B5EF4-FFF2-40B4-BE49-F238E27FC236}">
                        <a16:creationId xmlns:a16="http://schemas.microsoft.com/office/drawing/2014/main" id="{D5FD5067-44F1-C38C-4110-151CDA0EE4CC}"/>
                      </a:ext>
                    </a:extLst>
                  </p14:cNvPr>
                  <p14:cNvContentPartPr/>
                  <p14:nvPr/>
                </p14:nvContentPartPr>
                <p14:xfrm>
                  <a:off x="10905472" y="4541099"/>
                  <a:ext cx="62640" cy="178200"/>
                </p14:xfrm>
              </p:contentPart>
            </mc:Choice>
            <mc:Fallback>
              <p:pic>
                <p:nvPicPr>
                  <p:cNvPr id="907" name="Pennanteckning 906">
                    <a:extLst>
                      <a:ext uri="{FF2B5EF4-FFF2-40B4-BE49-F238E27FC236}">
                        <a16:creationId xmlns:a16="http://schemas.microsoft.com/office/drawing/2014/main" id="{D5FD5067-44F1-C38C-4110-151CDA0EE4CC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10890352" y="4525979"/>
                    <a:ext cx="9288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9">
                <p14:nvContentPartPr>
                  <p14:cNvPr id="908" name="Pennanteckning 907">
                    <a:extLst>
                      <a:ext uri="{FF2B5EF4-FFF2-40B4-BE49-F238E27FC236}">
                        <a16:creationId xmlns:a16="http://schemas.microsoft.com/office/drawing/2014/main" id="{2EC9A27D-1F83-52AD-62D7-1F37A0B3799E}"/>
                      </a:ext>
                    </a:extLst>
                  </p14:cNvPr>
                  <p14:cNvContentPartPr/>
                  <p14:nvPr/>
                </p14:nvContentPartPr>
                <p14:xfrm>
                  <a:off x="10951912" y="4620659"/>
                  <a:ext cx="152640" cy="4680"/>
                </p14:xfrm>
              </p:contentPart>
            </mc:Choice>
            <mc:Fallback>
              <p:pic>
                <p:nvPicPr>
                  <p:cNvPr id="908" name="Pennanteckning 907">
                    <a:extLst>
                      <a:ext uri="{FF2B5EF4-FFF2-40B4-BE49-F238E27FC236}">
                        <a16:creationId xmlns:a16="http://schemas.microsoft.com/office/drawing/2014/main" id="{2EC9A27D-1F83-52AD-62D7-1F37A0B3799E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10936432" y="4605179"/>
                    <a:ext cx="18288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1">
                <p14:nvContentPartPr>
                  <p14:cNvPr id="909" name="Pennanteckning 908">
                    <a:extLst>
                      <a:ext uri="{FF2B5EF4-FFF2-40B4-BE49-F238E27FC236}">
                        <a16:creationId xmlns:a16="http://schemas.microsoft.com/office/drawing/2014/main" id="{27400CA2-9E7B-25BA-F11E-4891AE682BCD}"/>
                      </a:ext>
                    </a:extLst>
                  </p14:cNvPr>
                  <p14:cNvContentPartPr/>
                  <p14:nvPr/>
                </p14:nvContentPartPr>
                <p14:xfrm>
                  <a:off x="11109592" y="4490699"/>
                  <a:ext cx="527400" cy="163440"/>
                </p14:xfrm>
              </p:contentPart>
            </mc:Choice>
            <mc:Fallback>
              <p:pic>
                <p:nvPicPr>
                  <p:cNvPr id="909" name="Pennanteckning 908">
                    <a:extLst>
                      <a:ext uri="{FF2B5EF4-FFF2-40B4-BE49-F238E27FC236}">
                        <a16:creationId xmlns:a16="http://schemas.microsoft.com/office/drawing/2014/main" id="{27400CA2-9E7B-25BA-F11E-4891AE682BCD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11094472" y="4475579"/>
                    <a:ext cx="557640" cy="193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18" name="Grupp 917">
              <a:extLst>
                <a:ext uri="{FF2B5EF4-FFF2-40B4-BE49-F238E27FC236}">
                  <a16:creationId xmlns:a16="http://schemas.microsoft.com/office/drawing/2014/main" id="{196BF37E-6A67-F61A-D7E0-8814B74D4CE4}"/>
                </a:ext>
              </a:extLst>
            </p:cNvPr>
            <p:cNvGrpSpPr/>
            <p:nvPr/>
          </p:nvGrpSpPr>
          <p:grpSpPr>
            <a:xfrm>
              <a:off x="9712072" y="4905059"/>
              <a:ext cx="259920" cy="211320"/>
              <a:chOff x="9712072" y="4905059"/>
              <a:chExt cx="259920" cy="211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3">
                <p14:nvContentPartPr>
                  <p14:cNvPr id="916" name="Pennanteckning 915">
                    <a:extLst>
                      <a:ext uri="{FF2B5EF4-FFF2-40B4-BE49-F238E27FC236}">
                        <a16:creationId xmlns:a16="http://schemas.microsoft.com/office/drawing/2014/main" id="{4C6094F8-6204-8D25-5CFA-502A6E3F7768}"/>
                      </a:ext>
                    </a:extLst>
                  </p14:cNvPr>
                  <p14:cNvContentPartPr/>
                  <p14:nvPr/>
                </p14:nvContentPartPr>
                <p14:xfrm>
                  <a:off x="9712072" y="4905059"/>
                  <a:ext cx="165600" cy="182880"/>
                </p14:xfrm>
              </p:contentPart>
            </mc:Choice>
            <mc:Fallback>
              <p:pic>
                <p:nvPicPr>
                  <p:cNvPr id="916" name="Pennanteckning 915">
                    <a:extLst>
                      <a:ext uri="{FF2B5EF4-FFF2-40B4-BE49-F238E27FC236}">
                        <a16:creationId xmlns:a16="http://schemas.microsoft.com/office/drawing/2014/main" id="{4C6094F8-6204-8D25-5CFA-502A6E3F7768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9696952" y="4889939"/>
                    <a:ext cx="19620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5">
                <p14:nvContentPartPr>
                  <p14:cNvPr id="917" name="Pennanteckning 916">
                    <a:extLst>
                      <a:ext uri="{FF2B5EF4-FFF2-40B4-BE49-F238E27FC236}">
                        <a16:creationId xmlns:a16="http://schemas.microsoft.com/office/drawing/2014/main" id="{EADFD973-7ED8-6A5C-892B-45D55EC456D8}"/>
                      </a:ext>
                    </a:extLst>
                  </p14:cNvPr>
                  <p14:cNvContentPartPr/>
                  <p14:nvPr/>
                </p14:nvContentPartPr>
                <p14:xfrm>
                  <a:off x="9959392" y="5018459"/>
                  <a:ext cx="12600" cy="97920"/>
                </p14:xfrm>
              </p:contentPart>
            </mc:Choice>
            <mc:Fallback>
              <p:pic>
                <p:nvPicPr>
                  <p:cNvPr id="917" name="Pennanteckning 916">
                    <a:extLst>
                      <a:ext uri="{FF2B5EF4-FFF2-40B4-BE49-F238E27FC236}">
                        <a16:creationId xmlns:a16="http://schemas.microsoft.com/office/drawing/2014/main" id="{EADFD973-7ED8-6A5C-892B-45D55EC456D8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9944272" y="5002979"/>
                    <a:ext cx="43200" cy="128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3" name="Grupp 922">
              <a:extLst>
                <a:ext uri="{FF2B5EF4-FFF2-40B4-BE49-F238E27FC236}">
                  <a16:creationId xmlns:a16="http://schemas.microsoft.com/office/drawing/2014/main" id="{39F98BB6-A081-6B1B-3C36-77E049DC29D8}"/>
                </a:ext>
              </a:extLst>
            </p:cNvPr>
            <p:cNvGrpSpPr/>
            <p:nvPr/>
          </p:nvGrpSpPr>
          <p:grpSpPr>
            <a:xfrm>
              <a:off x="10217512" y="4853939"/>
              <a:ext cx="490680" cy="252360"/>
              <a:chOff x="10217512" y="4853939"/>
              <a:chExt cx="490680" cy="252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57">
                <p14:nvContentPartPr>
                  <p14:cNvPr id="919" name="Pennanteckning 918">
                    <a:extLst>
                      <a:ext uri="{FF2B5EF4-FFF2-40B4-BE49-F238E27FC236}">
                        <a16:creationId xmlns:a16="http://schemas.microsoft.com/office/drawing/2014/main" id="{29AA43D7-D8E9-29E5-4086-A9C222DCF57C}"/>
                      </a:ext>
                    </a:extLst>
                  </p14:cNvPr>
                  <p14:cNvContentPartPr/>
                  <p14:nvPr/>
                </p14:nvContentPartPr>
                <p14:xfrm>
                  <a:off x="10217512" y="5009099"/>
                  <a:ext cx="19080" cy="82440"/>
                </p14:xfrm>
              </p:contentPart>
            </mc:Choice>
            <mc:Fallback>
              <p:pic>
                <p:nvPicPr>
                  <p:cNvPr id="919" name="Pennanteckning 918">
                    <a:extLst>
                      <a:ext uri="{FF2B5EF4-FFF2-40B4-BE49-F238E27FC236}">
                        <a16:creationId xmlns:a16="http://schemas.microsoft.com/office/drawing/2014/main" id="{29AA43D7-D8E9-29E5-4086-A9C222DCF57C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10202032" y="4993979"/>
                    <a:ext cx="4968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9">
                <p14:nvContentPartPr>
                  <p14:cNvPr id="920" name="Pennanteckning 919">
                    <a:extLst>
                      <a:ext uri="{FF2B5EF4-FFF2-40B4-BE49-F238E27FC236}">
                        <a16:creationId xmlns:a16="http://schemas.microsoft.com/office/drawing/2014/main" id="{676D9075-8E3B-21A8-459A-1AD8040A7060}"/>
                      </a:ext>
                    </a:extLst>
                  </p14:cNvPr>
                  <p14:cNvContentPartPr/>
                  <p14:nvPr/>
                </p14:nvContentPartPr>
                <p14:xfrm>
                  <a:off x="10405072" y="4853939"/>
                  <a:ext cx="173880" cy="183240"/>
                </p14:xfrm>
              </p:contentPart>
            </mc:Choice>
            <mc:Fallback>
              <p:pic>
                <p:nvPicPr>
                  <p:cNvPr id="920" name="Pennanteckning 919">
                    <a:extLst>
                      <a:ext uri="{FF2B5EF4-FFF2-40B4-BE49-F238E27FC236}">
                        <a16:creationId xmlns:a16="http://schemas.microsoft.com/office/drawing/2014/main" id="{676D9075-8E3B-21A8-459A-1AD8040A7060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10389952" y="4838459"/>
                    <a:ext cx="20448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1">
                <p14:nvContentPartPr>
                  <p14:cNvPr id="921" name="Pennanteckning 920">
                    <a:extLst>
                      <a:ext uri="{FF2B5EF4-FFF2-40B4-BE49-F238E27FC236}">
                        <a16:creationId xmlns:a16="http://schemas.microsoft.com/office/drawing/2014/main" id="{05927DCD-1613-23BC-229C-55DC55B40B19}"/>
                      </a:ext>
                    </a:extLst>
                  </p14:cNvPr>
                  <p14:cNvContentPartPr/>
                  <p14:nvPr/>
                </p14:nvContentPartPr>
                <p14:xfrm>
                  <a:off x="10617832" y="5015939"/>
                  <a:ext cx="90360" cy="90360"/>
                </p14:xfrm>
              </p:contentPart>
            </mc:Choice>
            <mc:Fallback>
              <p:pic>
                <p:nvPicPr>
                  <p:cNvPr id="921" name="Pennanteckning 920">
                    <a:extLst>
                      <a:ext uri="{FF2B5EF4-FFF2-40B4-BE49-F238E27FC236}">
                        <a16:creationId xmlns:a16="http://schemas.microsoft.com/office/drawing/2014/main" id="{05927DCD-1613-23BC-229C-55DC55B40B19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10602352" y="5000819"/>
                    <a:ext cx="12096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3" name="Grupp 982">
            <a:extLst>
              <a:ext uri="{FF2B5EF4-FFF2-40B4-BE49-F238E27FC236}">
                <a16:creationId xmlns:a16="http://schemas.microsoft.com/office/drawing/2014/main" id="{A007E258-4BF6-4B38-B547-827876BFE999}"/>
              </a:ext>
            </a:extLst>
          </p:cNvPr>
          <p:cNvGrpSpPr/>
          <p:nvPr/>
        </p:nvGrpSpPr>
        <p:grpSpPr>
          <a:xfrm>
            <a:off x="9511912" y="5281259"/>
            <a:ext cx="1308600" cy="331200"/>
            <a:chOff x="9511912" y="5281259"/>
            <a:chExt cx="130860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922" name="Pennanteckning 921">
                  <a:extLst>
                    <a:ext uri="{FF2B5EF4-FFF2-40B4-BE49-F238E27FC236}">
                      <a16:creationId xmlns:a16="http://schemas.microsoft.com/office/drawing/2014/main" id="{F32DE4E3-96D1-5C72-A2F5-4B4505F048ED}"/>
                    </a:ext>
                  </a:extLst>
                </p14:cNvPr>
                <p14:cNvContentPartPr/>
                <p14:nvPr/>
              </p14:nvContentPartPr>
              <p14:xfrm>
                <a:off x="9511912" y="5341739"/>
                <a:ext cx="38520" cy="42480"/>
              </p14:xfrm>
            </p:contentPart>
          </mc:Choice>
          <mc:Fallback>
            <p:pic>
              <p:nvPicPr>
                <p:cNvPr id="922" name="Pennanteckning 921">
                  <a:extLst>
                    <a:ext uri="{FF2B5EF4-FFF2-40B4-BE49-F238E27FC236}">
                      <a16:creationId xmlns:a16="http://schemas.microsoft.com/office/drawing/2014/main" id="{F32DE4E3-96D1-5C72-A2F5-4B4505F048E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496792" y="5326619"/>
                  <a:ext cx="68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924" name="Pennanteckning 923">
                  <a:extLst>
                    <a:ext uri="{FF2B5EF4-FFF2-40B4-BE49-F238E27FC236}">
                      <a16:creationId xmlns:a16="http://schemas.microsoft.com/office/drawing/2014/main" id="{0625464C-18FF-1B05-ECFB-9A13618D513F}"/>
                    </a:ext>
                  </a:extLst>
                </p14:cNvPr>
                <p14:cNvContentPartPr/>
                <p14:nvPr/>
              </p14:nvContentPartPr>
              <p14:xfrm>
                <a:off x="9755272" y="5325179"/>
                <a:ext cx="25200" cy="157320"/>
              </p14:xfrm>
            </p:contentPart>
          </mc:Choice>
          <mc:Fallback>
            <p:pic>
              <p:nvPicPr>
                <p:cNvPr id="924" name="Pennanteckning 923">
                  <a:extLst>
                    <a:ext uri="{FF2B5EF4-FFF2-40B4-BE49-F238E27FC236}">
                      <a16:creationId xmlns:a16="http://schemas.microsoft.com/office/drawing/2014/main" id="{0625464C-18FF-1B05-ECFB-9A13618D513F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739792" y="5310059"/>
                  <a:ext cx="55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925" name="Pennanteckning 924">
                  <a:extLst>
                    <a:ext uri="{FF2B5EF4-FFF2-40B4-BE49-F238E27FC236}">
                      <a16:creationId xmlns:a16="http://schemas.microsoft.com/office/drawing/2014/main" id="{735D28C3-927D-08CA-A0D5-ADEB5AE437F2}"/>
                    </a:ext>
                  </a:extLst>
                </p14:cNvPr>
                <p14:cNvContentPartPr/>
                <p14:nvPr/>
              </p14:nvContentPartPr>
              <p14:xfrm>
                <a:off x="9707392" y="5300339"/>
                <a:ext cx="140040" cy="55080"/>
              </p14:xfrm>
            </p:contentPart>
          </mc:Choice>
          <mc:Fallback>
            <p:pic>
              <p:nvPicPr>
                <p:cNvPr id="925" name="Pennanteckning 924">
                  <a:extLst>
                    <a:ext uri="{FF2B5EF4-FFF2-40B4-BE49-F238E27FC236}">
                      <a16:creationId xmlns:a16="http://schemas.microsoft.com/office/drawing/2014/main" id="{735D28C3-927D-08CA-A0D5-ADEB5AE437F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691912" y="5285219"/>
                  <a:ext cx="170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927" name="Pennanteckning 926">
                  <a:extLst>
                    <a:ext uri="{FF2B5EF4-FFF2-40B4-BE49-F238E27FC236}">
                      <a16:creationId xmlns:a16="http://schemas.microsoft.com/office/drawing/2014/main" id="{55BD1CFD-EA06-B396-98D4-01FD759B91A8}"/>
                    </a:ext>
                  </a:extLst>
                </p14:cNvPr>
                <p14:cNvContentPartPr/>
                <p14:nvPr/>
              </p14:nvContentPartPr>
              <p14:xfrm>
                <a:off x="9961192" y="5369819"/>
                <a:ext cx="96480" cy="84600"/>
              </p14:xfrm>
            </p:contentPart>
          </mc:Choice>
          <mc:Fallback>
            <p:pic>
              <p:nvPicPr>
                <p:cNvPr id="927" name="Pennanteckning 926">
                  <a:extLst>
                    <a:ext uri="{FF2B5EF4-FFF2-40B4-BE49-F238E27FC236}">
                      <a16:creationId xmlns:a16="http://schemas.microsoft.com/office/drawing/2014/main" id="{55BD1CFD-EA06-B396-98D4-01FD759B91A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9945712" y="5354699"/>
                  <a:ext cx="126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928" name="Pennanteckning 927">
                  <a:extLst>
                    <a:ext uri="{FF2B5EF4-FFF2-40B4-BE49-F238E27FC236}">
                      <a16:creationId xmlns:a16="http://schemas.microsoft.com/office/drawing/2014/main" id="{05194FC5-9D12-4C7B-C6FD-D66833222C41}"/>
                    </a:ext>
                  </a:extLst>
                </p14:cNvPr>
                <p14:cNvContentPartPr/>
                <p14:nvPr/>
              </p14:nvContentPartPr>
              <p14:xfrm>
                <a:off x="10077832" y="5281259"/>
                <a:ext cx="86400" cy="258480"/>
              </p14:xfrm>
            </p:contentPart>
          </mc:Choice>
          <mc:Fallback>
            <p:pic>
              <p:nvPicPr>
                <p:cNvPr id="928" name="Pennanteckning 927">
                  <a:extLst>
                    <a:ext uri="{FF2B5EF4-FFF2-40B4-BE49-F238E27FC236}">
                      <a16:creationId xmlns:a16="http://schemas.microsoft.com/office/drawing/2014/main" id="{05194FC5-9D12-4C7B-C6FD-D66833222C4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062352" y="5266139"/>
                  <a:ext cx="117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929" name="Pennanteckning 928">
                  <a:extLst>
                    <a:ext uri="{FF2B5EF4-FFF2-40B4-BE49-F238E27FC236}">
                      <a16:creationId xmlns:a16="http://schemas.microsoft.com/office/drawing/2014/main" id="{B3E3CAC6-1992-4886-CC8A-9069A94B30BD}"/>
                    </a:ext>
                  </a:extLst>
                </p14:cNvPr>
                <p14:cNvContentPartPr/>
                <p14:nvPr/>
              </p14:nvContentPartPr>
              <p14:xfrm>
                <a:off x="10097632" y="5323379"/>
                <a:ext cx="75600" cy="209520"/>
              </p14:xfrm>
            </p:contentPart>
          </mc:Choice>
          <mc:Fallback>
            <p:pic>
              <p:nvPicPr>
                <p:cNvPr id="929" name="Pennanteckning 928">
                  <a:extLst>
                    <a:ext uri="{FF2B5EF4-FFF2-40B4-BE49-F238E27FC236}">
                      <a16:creationId xmlns:a16="http://schemas.microsoft.com/office/drawing/2014/main" id="{B3E3CAC6-1992-4886-CC8A-9069A94B30BD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082152" y="5308259"/>
                  <a:ext cx="106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930" name="Pennanteckning 929">
                  <a:extLst>
                    <a:ext uri="{FF2B5EF4-FFF2-40B4-BE49-F238E27FC236}">
                      <a16:creationId xmlns:a16="http://schemas.microsoft.com/office/drawing/2014/main" id="{CC5FBDAE-2B46-A219-AF22-AF6F576C9B49}"/>
                    </a:ext>
                  </a:extLst>
                </p14:cNvPr>
                <p14:cNvContentPartPr/>
                <p14:nvPr/>
              </p14:nvContentPartPr>
              <p14:xfrm>
                <a:off x="10080352" y="5391419"/>
                <a:ext cx="137520" cy="54000"/>
              </p14:xfrm>
            </p:contentPart>
          </mc:Choice>
          <mc:Fallback>
            <p:pic>
              <p:nvPicPr>
                <p:cNvPr id="930" name="Pennanteckning 929">
                  <a:extLst>
                    <a:ext uri="{FF2B5EF4-FFF2-40B4-BE49-F238E27FC236}">
                      <a16:creationId xmlns:a16="http://schemas.microsoft.com/office/drawing/2014/main" id="{CC5FBDAE-2B46-A219-AF22-AF6F576C9B4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064872" y="5375939"/>
                  <a:ext cx="168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931" name="Pennanteckning 930">
                  <a:extLst>
                    <a:ext uri="{FF2B5EF4-FFF2-40B4-BE49-F238E27FC236}">
                      <a16:creationId xmlns:a16="http://schemas.microsoft.com/office/drawing/2014/main" id="{864B6F0C-76F0-95C7-E31C-83A2AC56AE2A}"/>
                    </a:ext>
                  </a:extLst>
                </p14:cNvPr>
                <p14:cNvContentPartPr/>
                <p14:nvPr/>
              </p14:nvContentPartPr>
              <p14:xfrm>
                <a:off x="10281232" y="5316179"/>
                <a:ext cx="360" cy="19440"/>
              </p14:xfrm>
            </p:contentPart>
          </mc:Choice>
          <mc:Fallback>
            <p:pic>
              <p:nvPicPr>
                <p:cNvPr id="931" name="Pennanteckning 930">
                  <a:extLst>
                    <a:ext uri="{FF2B5EF4-FFF2-40B4-BE49-F238E27FC236}">
                      <a16:creationId xmlns:a16="http://schemas.microsoft.com/office/drawing/2014/main" id="{864B6F0C-76F0-95C7-E31C-83A2AC56AE2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265752" y="5300699"/>
                  <a:ext cx="30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932" name="Pennanteckning 931">
                  <a:extLst>
                    <a:ext uri="{FF2B5EF4-FFF2-40B4-BE49-F238E27FC236}">
                      <a16:creationId xmlns:a16="http://schemas.microsoft.com/office/drawing/2014/main" id="{57DAF469-4820-CDAF-03BC-E954DCD5B98C}"/>
                    </a:ext>
                  </a:extLst>
                </p14:cNvPr>
                <p14:cNvContentPartPr/>
                <p14:nvPr/>
              </p14:nvContentPartPr>
              <p14:xfrm>
                <a:off x="10281232" y="5319419"/>
                <a:ext cx="79560" cy="141120"/>
              </p14:xfrm>
            </p:contentPart>
          </mc:Choice>
          <mc:Fallback>
            <p:pic>
              <p:nvPicPr>
                <p:cNvPr id="932" name="Pennanteckning 931">
                  <a:extLst>
                    <a:ext uri="{FF2B5EF4-FFF2-40B4-BE49-F238E27FC236}">
                      <a16:creationId xmlns:a16="http://schemas.microsoft.com/office/drawing/2014/main" id="{57DAF469-4820-CDAF-03BC-E954DCD5B98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265752" y="5304299"/>
                  <a:ext cx="110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933" name="Pennanteckning 932">
                  <a:extLst>
                    <a:ext uri="{FF2B5EF4-FFF2-40B4-BE49-F238E27FC236}">
                      <a16:creationId xmlns:a16="http://schemas.microsoft.com/office/drawing/2014/main" id="{89C54A5F-F48B-F731-8BA0-58F12CC0C906}"/>
                    </a:ext>
                  </a:extLst>
                </p14:cNvPr>
                <p14:cNvContentPartPr/>
                <p14:nvPr/>
              </p14:nvContentPartPr>
              <p14:xfrm>
                <a:off x="10402552" y="5404739"/>
                <a:ext cx="3600" cy="43200"/>
              </p14:xfrm>
            </p:contentPart>
          </mc:Choice>
          <mc:Fallback>
            <p:pic>
              <p:nvPicPr>
                <p:cNvPr id="933" name="Pennanteckning 932">
                  <a:extLst>
                    <a:ext uri="{FF2B5EF4-FFF2-40B4-BE49-F238E27FC236}">
                      <a16:creationId xmlns:a16="http://schemas.microsoft.com/office/drawing/2014/main" id="{89C54A5F-F48B-F731-8BA0-58F12CC0C906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0387432" y="5389259"/>
                  <a:ext cx="34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934" name="Pennanteckning 933">
                  <a:extLst>
                    <a:ext uri="{FF2B5EF4-FFF2-40B4-BE49-F238E27FC236}">
                      <a16:creationId xmlns:a16="http://schemas.microsoft.com/office/drawing/2014/main" id="{56882BB7-BCEF-3575-1F08-437D4351C7CE}"/>
                    </a:ext>
                  </a:extLst>
                </p14:cNvPr>
                <p14:cNvContentPartPr/>
                <p14:nvPr/>
              </p14:nvContentPartPr>
              <p14:xfrm>
                <a:off x="10437472" y="5320499"/>
                <a:ext cx="360" cy="23760"/>
              </p14:xfrm>
            </p:contentPart>
          </mc:Choice>
          <mc:Fallback>
            <p:pic>
              <p:nvPicPr>
                <p:cNvPr id="934" name="Pennanteckning 933">
                  <a:extLst>
                    <a:ext uri="{FF2B5EF4-FFF2-40B4-BE49-F238E27FC236}">
                      <a16:creationId xmlns:a16="http://schemas.microsoft.com/office/drawing/2014/main" id="{56882BB7-BCEF-3575-1F08-437D4351C7CE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0422352" y="5305379"/>
                  <a:ext cx="30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935" name="Pennanteckning 934">
                  <a:extLst>
                    <a:ext uri="{FF2B5EF4-FFF2-40B4-BE49-F238E27FC236}">
                      <a16:creationId xmlns:a16="http://schemas.microsoft.com/office/drawing/2014/main" id="{9FEBBB5C-30CF-F190-8224-7066DDC2A94A}"/>
                    </a:ext>
                  </a:extLst>
                </p14:cNvPr>
                <p14:cNvContentPartPr/>
                <p14:nvPr/>
              </p14:nvContentPartPr>
              <p14:xfrm>
                <a:off x="10472032" y="5391419"/>
                <a:ext cx="48240" cy="74160"/>
              </p14:xfrm>
            </p:contentPart>
          </mc:Choice>
          <mc:Fallback>
            <p:pic>
              <p:nvPicPr>
                <p:cNvPr id="935" name="Pennanteckning 934">
                  <a:extLst>
                    <a:ext uri="{FF2B5EF4-FFF2-40B4-BE49-F238E27FC236}">
                      <a16:creationId xmlns:a16="http://schemas.microsoft.com/office/drawing/2014/main" id="{9FEBBB5C-30CF-F190-8224-7066DDC2A94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456912" y="5375939"/>
                  <a:ext cx="78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936" name="Pennanteckning 935">
                  <a:extLst>
                    <a:ext uri="{FF2B5EF4-FFF2-40B4-BE49-F238E27FC236}">
                      <a16:creationId xmlns:a16="http://schemas.microsoft.com/office/drawing/2014/main" id="{4BE865AF-0431-6A2E-E701-705D50564D6D}"/>
                    </a:ext>
                  </a:extLst>
                </p14:cNvPr>
                <p14:cNvContentPartPr/>
                <p14:nvPr/>
              </p14:nvContentPartPr>
              <p14:xfrm>
                <a:off x="10590472" y="5383859"/>
                <a:ext cx="92160" cy="22680"/>
              </p14:xfrm>
            </p:contentPart>
          </mc:Choice>
          <mc:Fallback>
            <p:pic>
              <p:nvPicPr>
                <p:cNvPr id="936" name="Pennanteckning 935">
                  <a:extLst>
                    <a:ext uri="{FF2B5EF4-FFF2-40B4-BE49-F238E27FC236}">
                      <a16:creationId xmlns:a16="http://schemas.microsoft.com/office/drawing/2014/main" id="{4BE865AF-0431-6A2E-E701-705D50564D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575352" y="5368739"/>
                  <a:ext cx="122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937" name="Pennanteckning 936">
                  <a:extLst>
                    <a:ext uri="{FF2B5EF4-FFF2-40B4-BE49-F238E27FC236}">
                      <a16:creationId xmlns:a16="http://schemas.microsoft.com/office/drawing/2014/main" id="{F58844D5-42A5-7AB5-C006-1DE41B3B6325}"/>
                    </a:ext>
                  </a:extLst>
                </p14:cNvPr>
                <p14:cNvContentPartPr/>
                <p14:nvPr/>
              </p14:nvContentPartPr>
              <p14:xfrm>
                <a:off x="10706752" y="5362259"/>
                <a:ext cx="113760" cy="250200"/>
              </p14:xfrm>
            </p:contentPart>
          </mc:Choice>
          <mc:Fallback>
            <p:pic>
              <p:nvPicPr>
                <p:cNvPr id="937" name="Pennanteckning 936">
                  <a:extLst>
                    <a:ext uri="{FF2B5EF4-FFF2-40B4-BE49-F238E27FC236}">
                      <a16:creationId xmlns:a16="http://schemas.microsoft.com/office/drawing/2014/main" id="{F58844D5-42A5-7AB5-C006-1DE41B3B632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0691632" y="5347139"/>
                  <a:ext cx="14436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6" name="Grupp 985">
            <a:extLst>
              <a:ext uri="{FF2B5EF4-FFF2-40B4-BE49-F238E27FC236}">
                <a16:creationId xmlns:a16="http://schemas.microsoft.com/office/drawing/2014/main" id="{3C974582-3A8F-903F-FABD-327234054A01}"/>
              </a:ext>
            </a:extLst>
          </p:cNvPr>
          <p:cNvGrpSpPr/>
          <p:nvPr/>
        </p:nvGrpSpPr>
        <p:grpSpPr>
          <a:xfrm>
            <a:off x="9542512" y="5682299"/>
            <a:ext cx="1787040" cy="389880"/>
            <a:chOff x="9542512" y="5682299"/>
            <a:chExt cx="178704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947" name="Pennanteckning 946">
                  <a:extLst>
                    <a:ext uri="{FF2B5EF4-FFF2-40B4-BE49-F238E27FC236}">
                      <a16:creationId xmlns:a16="http://schemas.microsoft.com/office/drawing/2014/main" id="{0467D385-0F98-4A79-5AA3-E06F47CB5096}"/>
                    </a:ext>
                  </a:extLst>
                </p14:cNvPr>
                <p14:cNvContentPartPr/>
                <p14:nvPr/>
              </p14:nvContentPartPr>
              <p14:xfrm>
                <a:off x="10378072" y="5702099"/>
                <a:ext cx="104400" cy="370080"/>
              </p14:xfrm>
            </p:contentPart>
          </mc:Choice>
          <mc:Fallback>
            <p:pic>
              <p:nvPicPr>
                <p:cNvPr id="947" name="Pennanteckning 946">
                  <a:extLst>
                    <a:ext uri="{FF2B5EF4-FFF2-40B4-BE49-F238E27FC236}">
                      <a16:creationId xmlns:a16="http://schemas.microsoft.com/office/drawing/2014/main" id="{0467D385-0F98-4A79-5AA3-E06F47CB5096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0362592" y="5686979"/>
                  <a:ext cx="135000" cy="400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4" name="Grupp 983">
              <a:extLst>
                <a:ext uri="{FF2B5EF4-FFF2-40B4-BE49-F238E27FC236}">
                  <a16:creationId xmlns:a16="http://schemas.microsoft.com/office/drawing/2014/main" id="{4995E504-7833-FCDC-7C10-C4711BE82FDF}"/>
                </a:ext>
              </a:extLst>
            </p:cNvPr>
            <p:cNvGrpSpPr/>
            <p:nvPr/>
          </p:nvGrpSpPr>
          <p:grpSpPr>
            <a:xfrm>
              <a:off x="9542512" y="5682299"/>
              <a:ext cx="1787040" cy="315360"/>
              <a:chOff x="9542512" y="5682299"/>
              <a:chExt cx="1787040" cy="31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3">
                <p14:nvContentPartPr>
                  <p14:cNvPr id="939" name="Pennanteckning 938">
                    <a:extLst>
                      <a:ext uri="{FF2B5EF4-FFF2-40B4-BE49-F238E27FC236}">
                        <a16:creationId xmlns:a16="http://schemas.microsoft.com/office/drawing/2014/main" id="{2B20ED52-7ED0-84C3-067E-088259F3943C}"/>
                      </a:ext>
                    </a:extLst>
                  </p14:cNvPr>
                  <p14:cNvContentPartPr/>
                  <p14:nvPr/>
                </p14:nvContentPartPr>
                <p14:xfrm>
                  <a:off x="9542512" y="5704619"/>
                  <a:ext cx="56880" cy="48960"/>
                </p14:xfrm>
              </p:contentPart>
            </mc:Choice>
            <mc:Fallback>
              <p:pic>
                <p:nvPicPr>
                  <p:cNvPr id="939" name="Pennanteckning 938">
                    <a:extLst>
                      <a:ext uri="{FF2B5EF4-FFF2-40B4-BE49-F238E27FC236}">
                        <a16:creationId xmlns:a16="http://schemas.microsoft.com/office/drawing/2014/main" id="{2B20ED52-7ED0-84C3-067E-088259F3943C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9527392" y="5689499"/>
                    <a:ext cx="8712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5">
                <p14:nvContentPartPr>
                  <p14:cNvPr id="940" name="Pennanteckning 939">
                    <a:extLst>
                      <a:ext uri="{FF2B5EF4-FFF2-40B4-BE49-F238E27FC236}">
                        <a16:creationId xmlns:a16="http://schemas.microsoft.com/office/drawing/2014/main" id="{BBAB8E0A-BD14-55CB-C79D-E3F5D7530257}"/>
                      </a:ext>
                    </a:extLst>
                  </p14:cNvPr>
                  <p14:cNvContentPartPr/>
                  <p14:nvPr/>
                </p14:nvContentPartPr>
                <p14:xfrm>
                  <a:off x="9745192" y="5718659"/>
                  <a:ext cx="30960" cy="154080"/>
                </p14:xfrm>
              </p:contentPart>
            </mc:Choice>
            <mc:Fallback>
              <p:pic>
                <p:nvPicPr>
                  <p:cNvPr id="940" name="Pennanteckning 939">
                    <a:extLst>
                      <a:ext uri="{FF2B5EF4-FFF2-40B4-BE49-F238E27FC236}">
                        <a16:creationId xmlns:a16="http://schemas.microsoft.com/office/drawing/2014/main" id="{BBAB8E0A-BD14-55CB-C79D-E3F5D7530257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9730072" y="5703539"/>
                    <a:ext cx="6156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7">
                <p14:nvContentPartPr>
                  <p14:cNvPr id="941" name="Pennanteckning 940">
                    <a:extLst>
                      <a:ext uri="{FF2B5EF4-FFF2-40B4-BE49-F238E27FC236}">
                        <a16:creationId xmlns:a16="http://schemas.microsoft.com/office/drawing/2014/main" id="{ECE8E655-2406-BBE1-1A88-BADA98A7B719}"/>
                      </a:ext>
                    </a:extLst>
                  </p14:cNvPr>
                  <p14:cNvContentPartPr/>
                  <p14:nvPr/>
                </p14:nvContentPartPr>
                <p14:xfrm>
                  <a:off x="9721432" y="5682299"/>
                  <a:ext cx="136800" cy="64080"/>
                </p14:xfrm>
              </p:contentPart>
            </mc:Choice>
            <mc:Fallback>
              <p:pic>
                <p:nvPicPr>
                  <p:cNvPr id="941" name="Pennanteckning 940">
                    <a:extLst>
                      <a:ext uri="{FF2B5EF4-FFF2-40B4-BE49-F238E27FC236}">
                        <a16:creationId xmlns:a16="http://schemas.microsoft.com/office/drawing/2014/main" id="{ECE8E655-2406-BBE1-1A88-BADA98A7B719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9705952" y="5667179"/>
                    <a:ext cx="1674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9">
                <p14:nvContentPartPr>
                  <p14:cNvPr id="942" name="Pennanteckning 941">
                    <a:extLst>
                      <a:ext uri="{FF2B5EF4-FFF2-40B4-BE49-F238E27FC236}">
                        <a16:creationId xmlns:a16="http://schemas.microsoft.com/office/drawing/2014/main" id="{B175AD5F-3828-4D49-870D-9D869F212FFD}"/>
                      </a:ext>
                    </a:extLst>
                  </p14:cNvPr>
                  <p14:cNvContentPartPr/>
                  <p14:nvPr/>
                </p14:nvContentPartPr>
                <p14:xfrm>
                  <a:off x="9570592" y="5713979"/>
                  <a:ext cx="13680" cy="17640"/>
                </p14:xfrm>
              </p:contentPart>
            </mc:Choice>
            <mc:Fallback>
              <p:pic>
                <p:nvPicPr>
                  <p:cNvPr id="942" name="Pennanteckning 941">
                    <a:extLst>
                      <a:ext uri="{FF2B5EF4-FFF2-40B4-BE49-F238E27FC236}">
                        <a16:creationId xmlns:a16="http://schemas.microsoft.com/office/drawing/2014/main" id="{B175AD5F-3828-4D49-870D-9D869F212FFD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9555472" y="5698499"/>
                    <a:ext cx="442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1">
                <p14:nvContentPartPr>
                  <p14:cNvPr id="943" name="Pennanteckning 942">
                    <a:extLst>
                      <a:ext uri="{FF2B5EF4-FFF2-40B4-BE49-F238E27FC236}">
                        <a16:creationId xmlns:a16="http://schemas.microsoft.com/office/drawing/2014/main" id="{B71806D3-69D4-BC98-EE06-71C6F34007A4}"/>
                      </a:ext>
                    </a:extLst>
                  </p14:cNvPr>
                  <p14:cNvContentPartPr/>
                  <p14:nvPr/>
                </p14:nvContentPartPr>
                <p14:xfrm>
                  <a:off x="9962632" y="5840339"/>
                  <a:ext cx="3600" cy="144360"/>
                </p14:xfrm>
              </p:contentPart>
            </mc:Choice>
            <mc:Fallback>
              <p:pic>
                <p:nvPicPr>
                  <p:cNvPr id="943" name="Pennanteckning 942">
                    <a:extLst>
                      <a:ext uri="{FF2B5EF4-FFF2-40B4-BE49-F238E27FC236}">
                        <a16:creationId xmlns:a16="http://schemas.microsoft.com/office/drawing/2014/main" id="{B71806D3-69D4-BC98-EE06-71C6F34007A4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9947512" y="5825219"/>
                    <a:ext cx="3420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3">
                <p14:nvContentPartPr>
                  <p14:cNvPr id="944" name="Pennanteckning 943">
                    <a:extLst>
                      <a:ext uri="{FF2B5EF4-FFF2-40B4-BE49-F238E27FC236}">
                        <a16:creationId xmlns:a16="http://schemas.microsoft.com/office/drawing/2014/main" id="{D861D6DA-36B0-C3A8-F82D-0B4B63EBA945}"/>
                      </a:ext>
                    </a:extLst>
                  </p14:cNvPr>
                  <p14:cNvContentPartPr/>
                  <p14:nvPr/>
                </p14:nvContentPartPr>
                <p14:xfrm>
                  <a:off x="9964432" y="5808299"/>
                  <a:ext cx="89640" cy="55080"/>
                </p14:xfrm>
              </p:contentPart>
            </mc:Choice>
            <mc:Fallback>
              <p:pic>
                <p:nvPicPr>
                  <p:cNvPr id="944" name="Pennanteckning 943">
                    <a:extLst>
                      <a:ext uri="{FF2B5EF4-FFF2-40B4-BE49-F238E27FC236}">
                        <a16:creationId xmlns:a16="http://schemas.microsoft.com/office/drawing/2014/main" id="{D861D6DA-36B0-C3A8-F82D-0B4B63EBA945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9949312" y="5792819"/>
                    <a:ext cx="1202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5">
                <p14:nvContentPartPr>
                  <p14:cNvPr id="945" name="Pennanteckning 944">
                    <a:extLst>
                      <a:ext uri="{FF2B5EF4-FFF2-40B4-BE49-F238E27FC236}">
                        <a16:creationId xmlns:a16="http://schemas.microsoft.com/office/drawing/2014/main" id="{E1E9A2BD-AA34-5B85-02F4-FA7E5BA30B49}"/>
                      </a:ext>
                    </a:extLst>
                  </p14:cNvPr>
                  <p14:cNvContentPartPr/>
                  <p14:nvPr/>
                </p14:nvContentPartPr>
                <p14:xfrm>
                  <a:off x="10086112" y="5827019"/>
                  <a:ext cx="133560" cy="95040"/>
                </p14:xfrm>
              </p:contentPart>
            </mc:Choice>
            <mc:Fallback>
              <p:pic>
                <p:nvPicPr>
                  <p:cNvPr id="945" name="Pennanteckning 944">
                    <a:extLst>
                      <a:ext uri="{FF2B5EF4-FFF2-40B4-BE49-F238E27FC236}">
                        <a16:creationId xmlns:a16="http://schemas.microsoft.com/office/drawing/2014/main" id="{E1E9A2BD-AA34-5B85-02F4-FA7E5BA30B49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10070632" y="5811899"/>
                    <a:ext cx="1641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7">
                <p14:nvContentPartPr>
                  <p14:cNvPr id="946" name="Pennanteckning 945">
                    <a:extLst>
                      <a:ext uri="{FF2B5EF4-FFF2-40B4-BE49-F238E27FC236}">
                        <a16:creationId xmlns:a16="http://schemas.microsoft.com/office/drawing/2014/main" id="{DC72E7BE-CD6D-B119-F131-2304EC0D019F}"/>
                      </a:ext>
                    </a:extLst>
                  </p14:cNvPr>
                  <p14:cNvContentPartPr/>
                  <p14:nvPr/>
                </p14:nvContentPartPr>
                <p14:xfrm>
                  <a:off x="10250632" y="5848619"/>
                  <a:ext cx="108000" cy="2880"/>
                </p14:xfrm>
              </p:contentPart>
            </mc:Choice>
            <mc:Fallback>
              <p:pic>
                <p:nvPicPr>
                  <p:cNvPr id="946" name="Pennanteckning 945">
                    <a:extLst>
                      <a:ext uri="{FF2B5EF4-FFF2-40B4-BE49-F238E27FC236}">
                        <a16:creationId xmlns:a16="http://schemas.microsoft.com/office/drawing/2014/main" id="{DC72E7BE-CD6D-B119-F131-2304EC0D019F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10235152" y="5833499"/>
                    <a:ext cx="13824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9">
                <p14:nvContentPartPr>
                  <p14:cNvPr id="948" name="Pennanteckning 947">
                    <a:extLst>
                      <a:ext uri="{FF2B5EF4-FFF2-40B4-BE49-F238E27FC236}">
                        <a16:creationId xmlns:a16="http://schemas.microsoft.com/office/drawing/2014/main" id="{E3016B02-A27C-BB0B-6056-3A09EEE04E64}"/>
                      </a:ext>
                    </a:extLst>
                  </p14:cNvPr>
                  <p14:cNvContentPartPr/>
                  <p14:nvPr/>
                </p14:nvContentPartPr>
                <p14:xfrm>
                  <a:off x="10354672" y="5869499"/>
                  <a:ext cx="112680" cy="20160"/>
                </p14:xfrm>
              </p:contentPart>
            </mc:Choice>
            <mc:Fallback>
              <p:pic>
                <p:nvPicPr>
                  <p:cNvPr id="948" name="Pennanteckning 947">
                    <a:extLst>
                      <a:ext uri="{FF2B5EF4-FFF2-40B4-BE49-F238E27FC236}">
                        <a16:creationId xmlns:a16="http://schemas.microsoft.com/office/drawing/2014/main" id="{E3016B02-A27C-BB0B-6056-3A09EEE04E64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10339552" y="5854019"/>
                    <a:ext cx="14328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1">
                <p14:nvContentPartPr>
                  <p14:cNvPr id="949" name="Pennanteckning 948">
                    <a:extLst>
                      <a:ext uri="{FF2B5EF4-FFF2-40B4-BE49-F238E27FC236}">
                        <a16:creationId xmlns:a16="http://schemas.microsoft.com/office/drawing/2014/main" id="{A835ACB1-1CD5-AA2E-88CA-15B65E548777}"/>
                      </a:ext>
                    </a:extLst>
                  </p14:cNvPr>
                  <p14:cNvContentPartPr/>
                  <p14:nvPr/>
                </p14:nvContentPartPr>
                <p14:xfrm>
                  <a:off x="10483552" y="5845379"/>
                  <a:ext cx="53280" cy="60120"/>
                </p14:xfrm>
              </p:contentPart>
            </mc:Choice>
            <mc:Fallback>
              <p:pic>
                <p:nvPicPr>
                  <p:cNvPr id="949" name="Pennanteckning 948">
                    <a:extLst>
                      <a:ext uri="{FF2B5EF4-FFF2-40B4-BE49-F238E27FC236}">
                        <a16:creationId xmlns:a16="http://schemas.microsoft.com/office/drawing/2014/main" id="{A835ACB1-1CD5-AA2E-88CA-15B65E548777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10468432" y="5830259"/>
                    <a:ext cx="8388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3">
                <p14:nvContentPartPr>
                  <p14:cNvPr id="950" name="Pennanteckning 949">
                    <a:extLst>
                      <a:ext uri="{FF2B5EF4-FFF2-40B4-BE49-F238E27FC236}">
                        <a16:creationId xmlns:a16="http://schemas.microsoft.com/office/drawing/2014/main" id="{141AF1C6-82D3-9B23-7239-7CFAF96CF1BD}"/>
                      </a:ext>
                    </a:extLst>
                  </p14:cNvPr>
                  <p14:cNvContentPartPr/>
                  <p14:nvPr/>
                </p14:nvContentPartPr>
                <p14:xfrm>
                  <a:off x="10587232" y="5870939"/>
                  <a:ext cx="77400" cy="14400"/>
                </p14:xfrm>
              </p:contentPart>
            </mc:Choice>
            <mc:Fallback>
              <p:pic>
                <p:nvPicPr>
                  <p:cNvPr id="950" name="Pennanteckning 949">
                    <a:extLst>
                      <a:ext uri="{FF2B5EF4-FFF2-40B4-BE49-F238E27FC236}">
                        <a16:creationId xmlns:a16="http://schemas.microsoft.com/office/drawing/2014/main" id="{141AF1C6-82D3-9B23-7239-7CFAF96CF1BD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10571752" y="5855819"/>
                    <a:ext cx="10764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5">
                <p14:nvContentPartPr>
                  <p14:cNvPr id="951" name="Pennanteckning 950">
                    <a:extLst>
                      <a:ext uri="{FF2B5EF4-FFF2-40B4-BE49-F238E27FC236}">
                        <a16:creationId xmlns:a16="http://schemas.microsoft.com/office/drawing/2014/main" id="{C1EC169C-4E09-4309-B568-AB613F7CC356}"/>
                      </a:ext>
                    </a:extLst>
                  </p14:cNvPr>
                  <p14:cNvContentPartPr/>
                  <p14:nvPr/>
                </p14:nvContentPartPr>
                <p14:xfrm>
                  <a:off x="10688032" y="5862659"/>
                  <a:ext cx="177480" cy="44280"/>
                </p14:xfrm>
              </p:contentPart>
            </mc:Choice>
            <mc:Fallback>
              <p:pic>
                <p:nvPicPr>
                  <p:cNvPr id="951" name="Pennanteckning 950">
                    <a:extLst>
                      <a:ext uri="{FF2B5EF4-FFF2-40B4-BE49-F238E27FC236}">
                        <a16:creationId xmlns:a16="http://schemas.microsoft.com/office/drawing/2014/main" id="{C1EC169C-4E09-4309-B568-AB613F7CC356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10672912" y="5847539"/>
                    <a:ext cx="20772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7">
                <p14:nvContentPartPr>
                  <p14:cNvPr id="952" name="Pennanteckning 951">
                    <a:extLst>
                      <a:ext uri="{FF2B5EF4-FFF2-40B4-BE49-F238E27FC236}">
                        <a16:creationId xmlns:a16="http://schemas.microsoft.com/office/drawing/2014/main" id="{ECFC5253-71DF-01CB-4268-DEC0FC725ACE}"/>
                      </a:ext>
                    </a:extLst>
                  </p14:cNvPr>
                  <p14:cNvContentPartPr/>
                  <p14:nvPr/>
                </p14:nvContentPartPr>
                <p14:xfrm>
                  <a:off x="10910512" y="5861939"/>
                  <a:ext cx="174960" cy="59040"/>
                </p14:xfrm>
              </p:contentPart>
            </mc:Choice>
            <mc:Fallback>
              <p:pic>
                <p:nvPicPr>
                  <p:cNvPr id="952" name="Pennanteckning 951">
                    <a:extLst>
                      <a:ext uri="{FF2B5EF4-FFF2-40B4-BE49-F238E27FC236}">
                        <a16:creationId xmlns:a16="http://schemas.microsoft.com/office/drawing/2014/main" id="{ECFC5253-71DF-01CB-4268-DEC0FC725ACE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10895032" y="5846819"/>
                    <a:ext cx="20520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9">
                <p14:nvContentPartPr>
                  <p14:cNvPr id="953" name="Pennanteckning 952">
                    <a:extLst>
                      <a:ext uri="{FF2B5EF4-FFF2-40B4-BE49-F238E27FC236}">
                        <a16:creationId xmlns:a16="http://schemas.microsoft.com/office/drawing/2014/main" id="{D700D7BD-A1EF-7313-40AC-59914C8D9048}"/>
                      </a:ext>
                    </a:extLst>
                  </p14:cNvPr>
                  <p14:cNvContentPartPr/>
                  <p14:nvPr/>
                </p14:nvContentPartPr>
                <p14:xfrm>
                  <a:off x="11176912" y="5851859"/>
                  <a:ext cx="152640" cy="145800"/>
                </p14:xfrm>
              </p:contentPart>
            </mc:Choice>
            <mc:Fallback>
              <p:pic>
                <p:nvPicPr>
                  <p:cNvPr id="953" name="Pennanteckning 952">
                    <a:extLst>
                      <a:ext uri="{FF2B5EF4-FFF2-40B4-BE49-F238E27FC236}">
                        <a16:creationId xmlns:a16="http://schemas.microsoft.com/office/drawing/2014/main" id="{D700D7BD-A1EF-7313-40AC-59914C8D9048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11161432" y="5836739"/>
                    <a:ext cx="182880" cy="176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5" name="Grupp 984">
            <a:extLst>
              <a:ext uri="{FF2B5EF4-FFF2-40B4-BE49-F238E27FC236}">
                <a16:creationId xmlns:a16="http://schemas.microsoft.com/office/drawing/2014/main" id="{1A034A51-0D63-CA79-5AF4-A6B3C6220CEB}"/>
              </a:ext>
            </a:extLst>
          </p:cNvPr>
          <p:cNvGrpSpPr/>
          <p:nvPr/>
        </p:nvGrpSpPr>
        <p:grpSpPr>
          <a:xfrm>
            <a:off x="9584992" y="6070379"/>
            <a:ext cx="2464560" cy="449280"/>
            <a:chOff x="9584992" y="6070379"/>
            <a:chExt cx="246456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955" name="Pennanteckning 954">
                  <a:extLst>
                    <a:ext uri="{FF2B5EF4-FFF2-40B4-BE49-F238E27FC236}">
                      <a16:creationId xmlns:a16="http://schemas.microsoft.com/office/drawing/2014/main" id="{95C53095-0E2E-296F-8D4B-D8C5C193151B}"/>
                    </a:ext>
                  </a:extLst>
                </p14:cNvPr>
                <p14:cNvContentPartPr/>
                <p14:nvPr/>
              </p14:nvContentPartPr>
              <p14:xfrm>
                <a:off x="9584992" y="6154619"/>
                <a:ext cx="26640" cy="43560"/>
              </p14:xfrm>
            </p:contentPart>
          </mc:Choice>
          <mc:Fallback>
            <p:pic>
              <p:nvPicPr>
                <p:cNvPr id="955" name="Pennanteckning 954">
                  <a:extLst>
                    <a:ext uri="{FF2B5EF4-FFF2-40B4-BE49-F238E27FC236}">
                      <a16:creationId xmlns:a16="http://schemas.microsoft.com/office/drawing/2014/main" id="{95C53095-0E2E-296F-8D4B-D8C5C193151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9569512" y="6139499"/>
                  <a:ext cx="57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959" name="Pennanteckning 958">
                  <a:extLst>
                    <a:ext uri="{FF2B5EF4-FFF2-40B4-BE49-F238E27FC236}">
                      <a16:creationId xmlns:a16="http://schemas.microsoft.com/office/drawing/2014/main" id="{1C5EB4C2-7280-D9C2-9321-2F067457D05D}"/>
                    </a:ext>
                  </a:extLst>
                </p14:cNvPr>
                <p14:cNvContentPartPr/>
                <p14:nvPr/>
              </p14:nvContentPartPr>
              <p14:xfrm>
                <a:off x="9793072" y="6070379"/>
                <a:ext cx="97200" cy="180000"/>
              </p14:xfrm>
            </p:contentPart>
          </mc:Choice>
          <mc:Fallback>
            <p:pic>
              <p:nvPicPr>
                <p:cNvPr id="959" name="Pennanteckning 958">
                  <a:extLst>
                    <a:ext uri="{FF2B5EF4-FFF2-40B4-BE49-F238E27FC236}">
                      <a16:creationId xmlns:a16="http://schemas.microsoft.com/office/drawing/2014/main" id="{1C5EB4C2-7280-D9C2-9321-2F067457D05D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9777952" y="6054899"/>
                  <a:ext cx="12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960" name="Pennanteckning 959">
                  <a:extLst>
                    <a:ext uri="{FF2B5EF4-FFF2-40B4-BE49-F238E27FC236}">
                      <a16:creationId xmlns:a16="http://schemas.microsoft.com/office/drawing/2014/main" id="{B62FD42D-3864-D6AA-1522-D97F8479F575}"/>
                    </a:ext>
                  </a:extLst>
                </p14:cNvPr>
                <p14:cNvContentPartPr/>
                <p14:nvPr/>
              </p14:nvContentPartPr>
              <p14:xfrm>
                <a:off x="9942112" y="6198539"/>
                <a:ext cx="168120" cy="39960"/>
              </p14:xfrm>
            </p:contentPart>
          </mc:Choice>
          <mc:Fallback>
            <p:pic>
              <p:nvPicPr>
                <p:cNvPr id="960" name="Pennanteckning 959">
                  <a:extLst>
                    <a:ext uri="{FF2B5EF4-FFF2-40B4-BE49-F238E27FC236}">
                      <a16:creationId xmlns:a16="http://schemas.microsoft.com/office/drawing/2014/main" id="{B62FD42D-3864-D6AA-1522-D97F8479F575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926632" y="6183059"/>
                  <a:ext cx="198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961" name="Pennanteckning 960">
                  <a:extLst>
                    <a:ext uri="{FF2B5EF4-FFF2-40B4-BE49-F238E27FC236}">
                      <a16:creationId xmlns:a16="http://schemas.microsoft.com/office/drawing/2014/main" id="{135ED8CC-1154-9ECC-C2E4-FAB22CD3BC9E}"/>
                    </a:ext>
                  </a:extLst>
                </p14:cNvPr>
                <p14:cNvContentPartPr/>
                <p14:nvPr/>
              </p14:nvContentPartPr>
              <p14:xfrm>
                <a:off x="10105912" y="6109259"/>
                <a:ext cx="122760" cy="153360"/>
              </p14:xfrm>
            </p:contentPart>
          </mc:Choice>
          <mc:Fallback>
            <p:pic>
              <p:nvPicPr>
                <p:cNvPr id="961" name="Pennanteckning 960">
                  <a:extLst>
                    <a:ext uri="{FF2B5EF4-FFF2-40B4-BE49-F238E27FC236}">
                      <a16:creationId xmlns:a16="http://schemas.microsoft.com/office/drawing/2014/main" id="{135ED8CC-1154-9ECC-C2E4-FAB22CD3BC9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090432" y="6093779"/>
                  <a:ext cx="153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962" name="Pennanteckning 961">
                  <a:extLst>
                    <a:ext uri="{FF2B5EF4-FFF2-40B4-BE49-F238E27FC236}">
                      <a16:creationId xmlns:a16="http://schemas.microsoft.com/office/drawing/2014/main" id="{1B779D4A-32BA-175E-0F82-9218476EED60}"/>
                    </a:ext>
                  </a:extLst>
                </p14:cNvPr>
                <p14:cNvContentPartPr/>
                <p14:nvPr/>
              </p14:nvContentPartPr>
              <p14:xfrm>
                <a:off x="10292752" y="6167939"/>
                <a:ext cx="196200" cy="134280"/>
              </p14:xfrm>
            </p:contentPart>
          </mc:Choice>
          <mc:Fallback>
            <p:pic>
              <p:nvPicPr>
                <p:cNvPr id="962" name="Pennanteckning 961">
                  <a:extLst>
                    <a:ext uri="{FF2B5EF4-FFF2-40B4-BE49-F238E27FC236}">
                      <a16:creationId xmlns:a16="http://schemas.microsoft.com/office/drawing/2014/main" id="{1B779D4A-32BA-175E-0F82-9218476EED60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277632" y="6152459"/>
                  <a:ext cx="226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963" name="Pennanteckning 962">
                  <a:extLst>
                    <a:ext uri="{FF2B5EF4-FFF2-40B4-BE49-F238E27FC236}">
                      <a16:creationId xmlns:a16="http://schemas.microsoft.com/office/drawing/2014/main" id="{3D08324B-1370-42A5-0135-F8C01CD24698}"/>
                    </a:ext>
                  </a:extLst>
                </p14:cNvPr>
                <p14:cNvContentPartPr/>
                <p14:nvPr/>
              </p14:nvContentPartPr>
              <p14:xfrm>
                <a:off x="10616032" y="6237419"/>
                <a:ext cx="181440" cy="75600"/>
              </p14:xfrm>
            </p:contentPart>
          </mc:Choice>
          <mc:Fallback>
            <p:pic>
              <p:nvPicPr>
                <p:cNvPr id="963" name="Pennanteckning 962">
                  <a:extLst>
                    <a:ext uri="{FF2B5EF4-FFF2-40B4-BE49-F238E27FC236}">
                      <a16:creationId xmlns:a16="http://schemas.microsoft.com/office/drawing/2014/main" id="{3D08324B-1370-42A5-0135-F8C01CD24698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0600912" y="6221939"/>
                  <a:ext cx="212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964" name="Pennanteckning 963">
                  <a:extLst>
                    <a:ext uri="{FF2B5EF4-FFF2-40B4-BE49-F238E27FC236}">
                      <a16:creationId xmlns:a16="http://schemas.microsoft.com/office/drawing/2014/main" id="{1841E493-AC02-9E63-44A5-3BEDC69082BB}"/>
                    </a:ext>
                  </a:extLst>
                </p14:cNvPr>
                <p14:cNvContentPartPr/>
                <p14:nvPr/>
              </p14:nvContentPartPr>
              <p14:xfrm>
                <a:off x="10813672" y="6287099"/>
                <a:ext cx="20880" cy="33120"/>
              </p14:xfrm>
            </p:contentPart>
          </mc:Choice>
          <mc:Fallback>
            <p:pic>
              <p:nvPicPr>
                <p:cNvPr id="964" name="Pennanteckning 963">
                  <a:extLst>
                    <a:ext uri="{FF2B5EF4-FFF2-40B4-BE49-F238E27FC236}">
                      <a16:creationId xmlns:a16="http://schemas.microsoft.com/office/drawing/2014/main" id="{1841E493-AC02-9E63-44A5-3BEDC69082BB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0798552" y="6271619"/>
                  <a:ext cx="51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965" name="Pennanteckning 964">
                  <a:extLst>
                    <a:ext uri="{FF2B5EF4-FFF2-40B4-BE49-F238E27FC236}">
                      <a16:creationId xmlns:a16="http://schemas.microsoft.com/office/drawing/2014/main" id="{0817B4A7-A21E-DCF4-BACF-B5E0725F2547}"/>
                    </a:ext>
                  </a:extLst>
                </p14:cNvPr>
                <p14:cNvContentPartPr/>
                <p14:nvPr/>
              </p14:nvContentPartPr>
              <p14:xfrm>
                <a:off x="10856872" y="6199979"/>
                <a:ext cx="34920" cy="28080"/>
              </p14:xfrm>
            </p:contentPart>
          </mc:Choice>
          <mc:Fallback>
            <p:pic>
              <p:nvPicPr>
                <p:cNvPr id="965" name="Pennanteckning 964">
                  <a:extLst>
                    <a:ext uri="{FF2B5EF4-FFF2-40B4-BE49-F238E27FC236}">
                      <a16:creationId xmlns:a16="http://schemas.microsoft.com/office/drawing/2014/main" id="{0817B4A7-A21E-DCF4-BACF-B5E0725F254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841392" y="6184499"/>
                  <a:ext cx="65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966" name="Pennanteckning 965">
                  <a:extLst>
                    <a:ext uri="{FF2B5EF4-FFF2-40B4-BE49-F238E27FC236}">
                      <a16:creationId xmlns:a16="http://schemas.microsoft.com/office/drawing/2014/main" id="{73D214E0-3F63-0E1B-ED25-306D9F7850D9}"/>
                    </a:ext>
                  </a:extLst>
                </p14:cNvPr>
                <p14:cNvContentPartPr/>
                <p14:nvPr/>
              </p14:nvContentPartPr>
              <p14:xfrm>
                <a:off x="10905472" y="6231659"/>
                <a:ext cx="111960" cy="119520"/>
              </p14:xfrm>
            </p:contentPart>
          </mc:Choice>
          <mc:Fallback>
            <p:pic>
              <p:nvPicPr>
                <p:cNvPr id="966" name="Pennanteckning 965">
                  <a:extLst>
                    <a:ext uri="{FF2B5EF4-FFF2-40B4-BE49-F238E27FC236}">
                      <a16:creationId xmlns:a16="http://schemas.microsoft.com/office/drawing/2014/main" id="{73D214E0-3F63-0E1B-ED25-306D9F7850D9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890352" y="6216179"/>
                  <a:ext cx="142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967" name="Pennanteckning 966">
                  <a:extLst>
                    <a:ext uri="{FF2B5EF4-FFF2-40B4-BE49-F238E27FC236}">
                      <a16:creationId xmlns:a16="http://schemas.microsoft.com/office/drawing/2014/main" id="{DC4A51B2-C6C3-FB26-A94E-562394CE61AF}"/>
                    </a:ext>
                  </a:extLst>
                </p14:cNvPr>
                <p14:cNvContentPartPr/>
                <p14:nvPr/>
              </p14:nvContentPartPr>
              <p14:xfrm>
                <a:off x="11085832" y="6249659"/>
                <a:ext cx="208080" cy="270000"/>
              </p14:xfrm>
            </p:contentPart>
          </mc:Choice>
          <mc:Fallback>
            <p:pic>
              <p:nvPicPr>
                <p:cNvPr id="967" name="Pennanteckning 966">
                  <a:extLst>
                    <a:ext uri="{FF2B5EF4-FFF2-40B4-BE49-F238E27FC236}">
                      <a16:creationId xmlns:a16="http://schemas.microsoft.com/office/drawing/2014/main" id="{DC4A51B2-C6C3-FB26-A94E-562394CE61AF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1070352" y="6234539"/>
                  <a:ext cx="238320" cy="300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70" name="Grupp 969">
              <a:extLst>
                <a:ext uri="{FF2B5EF4-FFF2-40B4-BE49-F238E27FC236}">
                  <a16:creationId xmlns:a16="http://schemas.microsoft.com/office/drawing/2014/main" id="{84774B02-3C61-9B53-8351-C097B4F73D80}"/>
                </a:ext>
              </a:extLst>
            </p:cNvPr>
            <p:cNvGrpSpPr/>
            <p:nvPr/>
          </p:nvGrpSpPr>
          <p:grpSpPr>
            <a:xfrm>
              <a:off x="11513512" y="6182699"/>
              <a:ext cx="536040" cy="187920"/>
              <a:chOff x="11513512" y="6182699"/>
              <a:chExt cx="536040" cy="187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41">
                <p14:nvContentPartPr>
                  <p14:cNvPr id="968" name="Pennanteckning 967">
                    <a:extLst>
                      <a:ext uri="{FF2B5EF4-FFF2-40B4-BE49-F238E27FC236}">
                        <a16:creationId xmlns:a16="http://schemas.microsoft.com/office/drawing/2014/main" id="{9ED9CFAB-411A-66A0-A064-E2B55852CF9B}"/>
                      </a:ext>
                    </a:extLst>
                  </p14:cNvPr>
                  <p14:cNvContentPartPr/>
                  <p14:nvPr/>
                </p14:nvContentPartPr>
                <p14:xfrm>
                  <a:off x="11513512" y="6182699"/>
                  <a:ext cx="148320" cy="181080"/>
                </p14:xfrm>
              </p:contentPart>
            </mc:Choice>
            <mc:Fallback>
              <p:pic>
                <p:nvPicPr>
                  <p:cNvPr id="968" name="Pennanteckning 967">
                    <a:extLst>
                      <a:ext uri="{FF2B5EF4-FFF2-40B4-BE49-F238E27FC236}">
                        <a16:creationId xmlns:a16="http://schemas.microsoft.com/office/drawing/2014/main" id="{9ED9CFAB-411A-66A0-A064-E2B55852CF9B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11498032" y="6167579"/>
                    <a:ext cx="1789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3">
                <p14:nvContentPartPr>
                  <p14:cNvPr id="969" name="Pennanteckning 968">
                    <a:extLst>
                      <a:ext uri="{FF2B5EF4-FFF2-40B4-BE49-F238E27FC236}">
                        <a16:creationId xmlns:a16="http://schemas.microsoft.com/office/drawing/2014/main" id="{DAEA81B9-018D-253D-B6F0-32DDE85C33AF}"/>
                      </a:ext>
                    </a:extLst>
                  </p14:cNvPr>
                  <p14:cNvContentPartPr/>
                  <p14:nvPr/>
                </p14:nvContentPartPr>
                <p14:xfrm>
                  <a:off x="11715832" y="6185939"/>
                  <a:ext cx="333720" cy="184680"/>
                </p14:xfrm>
              </p:contentPart>
            </mc:Choice>
            <mc:Fallback>
              <p:pic>
                <p:nvPicPr>
                  <p:cNvPr id="969" name="Pennanteckning 968">
                    <a:extLst>
                      <a:ext uri="{FF2B5EF4-FFF2-40B4-BE49-F238E27FC236}">
                        <a16:creationId xmlns:a16="http://schemas.microsoft.com/office/drawing/2014/main" id="{DAEA81B9-018D-253D-B6F0-32DDE85C33AF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11700712" y="6170819"/>
                    <a:ext cx="36396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03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F0EC7-5B9E-5E58-58FF-EA048ED5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9D8D3C13-76D9-F889-FC97-C3B4D8DF8166}"/>
              </a:ext>
            </a:extLst>
          </p:cNvPr>
          <p:cNvSpPr txBox="1"/>
          <p:nvPr/>
        </p:nvSpPr>
        <p:spPr>
          <a:xfrm>
            <a:off x="628031" y="520578"/>
            <a:ext cx="1034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short note on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trees</a:t>
            </a:r>
            <a:endParaRPr lang="sv-SE" sz="3200" b="1" dirty="0">
              <a:solidFill>
                <a:schemeClr val="accent1">
                  <a:lumMod val="75000"/>
                </a:schemeClr>
              </a:solidFill>
              <a:latin typeface="Avenir Heavy" panose="02000503020000020003" pitchFamily="2" charset="0"/>
            </a:endParaRPr>
          </a:p>
        </p:txBody>
      </p:sp>
      <p:grpSp>
        <p:nvGrpSpPr>
          <p:cNvPr id="1124" name="Grupp 1123">
            <a:extLst>
              <a:ext uri="{FF2B5EF4-FFF2-40B4-BE49-F238E27FC236}">
                <a16:creationId xmlns:a16="http://schemas.microsoft.com/office/drawing/2014/main" id="{12B0C7C7-31DF-6529-D3B6-1F338ADDD4B4}"/>
              </a:ext>
            </a:extLst>
          </p:cNvPr>
          <p:cNvGrpSpPr/>
          <p:nvPr/>
        </p:nvGrpSpPr>
        <p:grpSpPr>
          <a:xfrm>
            <a:off x="898912" y="1103099"/>
            <a:ext cx="3514320" cy="1841400"/>
            <a:chOff x="898912" y="1103099"/>
            <a:chExt cx="3514320" cy="184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Pennanteckning 1">
                  <a:extLst>
                    <a:ext uri="{FF2B5EF4-FFF2-40B4-BE49-F238E27FC236}">
                      <a16:creationId xmlns:a16="http://schemas.microsoft.com/office/drawing/2014/main" id="{175D037C-2FD3-214F-F85B-B19CC30B0671}"/>
                    </a:ext>
                  </a:extLst>
                </p14:cNvPr>
                <p14:cNvContentPartPr/>
                <p14:nvPr/>
              </p14:nvContentPartPr>
              <p14:xfrm>
                <a:off x="3620152" y="1103099"/>
                <a:ext cx="360" cy="2520"/>
              </p14:xfrm>
            </p:contentPart>
          </mc:Choice>
          <mc:Fallback>
            <p:pic>
              <p:nvPicPr>
                <p:cNvPr id="2" name="Pennanteckning 1">
                  <a:extLst>
                    <a:ext uri="{FF2B5EF4-FFF2-40B4-BE49-F238E27FC236}">
                      <a16:creationId xmlns:a16="http://schemas.microsoft.com/office/drawing/2014/main" id="{175D037C-2FD3-214F-F85B-B19CC30B06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1512" y="1094459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upp 11">
              <a:extLst>
                <a:ext uri="{FF2B5EF4-FFF2-40B4-BE49-F238E27FC236}">
                  <a16:creationId xmlns:a16="http://schemas.microsoft.com/office/drawing/2014/main" id="{81DA7909-01D4-7BB4-57DE-9E20CB86C38B}"/>
                </a:ext>
              </a:extLst>
            </p:cNvPr>
            <p:cNvGrpSpPr/>
            <p:nvPr/>
          </p:nvGrpSpPr>
          <p:grpSpPr>
            <a:xfrm>
              <a:off x="929512" y="1345019"/>
              <a:ext cx="1190520" cy="268560"/>
              <a:chOff x="929512" y="1345019"/>
              <a:chExt cx="1190520" cy="268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" name="Pennanteckning 2">
                    <a:extLst>
                      <a:ext uri="{FF2B5EF4-FFF2-40B4-BE49-F238E27FC236}">
                        <a16:creationId xmlns:a16="http://schemas.microsoft.com/office/drawing/2014/main" id="{ADFE1AF6-AB02-EA03-D101-793E133C5EDE}"/>
                      </a:ext>
                    </a:extLst>
                  </p14:cNvPr>
                  <p14:cNvContentPartPr/>
                  <p14:nvPr/>
                </p14:nvContentPartPr>
                <p14:xfrm>
                  <a:off x="929512" y="1377059"/>
                  <a:ext cx="140040" cy="233640"/>
                </p14:xfrm>
              </p:contentPart>
            </mc:Choice>
            <mc:Fallback>
              <p:pic>
                <p:nvPicPr>
                  <p:cNvPr id="3" name="Pennanteckning 2">
                    <a:extLst>
                      <a:ext uri="{FF2B5EF4-FFF2-40B4-BE49-F238E27FC236}">
                        <a16:creationId xmlns:a16="http://schemas.microsoft.com/office/drawing/2014/main" id="{ADFE1AF6-AB02-EA03-D101-793E133C5ED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14392" y="1361939"/>
                    <a:ext cx="1706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52956BEE-E1D3-8A13-1F8F-ED3B8E05C0AF}"/>
                      </a:ext>
                    </a:extLst>
                  </p14:cNvPr>
                  <p14:cNvContentPartPr/>
                  <p14:nvPr/>
                </p14:nvContentPartPr>
                <p14:xfrm>
                  <a:off x="1166032" y="1470659"/>
                  <a:ext cx="136800" cy="142920"/>
                </p14:xfrm>
              </p:contentPart>
            </mc:Choice>
            <mc:Fallback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52956BEE-E1D3-8A13-1F8F-ED3B8E05C0A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50912" y="1455539"/>
                    <a:ext cx="1674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6C2B81B4-E5F2-29B8-4F09-9648D5227BC1}"/>
                      </a:ext>
                    </a:extLst>
                  </p14:cNvPr>
                  <p14:cNvContentPartPr/>
                  <p14:nvPr/>
                </p14:nvContentPartPr>
                <p14:xfrm>
                  <a:off x="1361512" y="1459859"/>
                  <a:ext cx="65520" cy="89640"/>
                </p14:xfrm>
              </p:contentPart>
            </mc:Choice>
            <mc:Fallback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6C2B81B4-E5F2-29B8-4F09-9648D5227BC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346032" y="1444739"/>
                    <a:ext cx="9612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F25067FE-834A-4B9D-4F4A-77BA125FDF19}"/>
                      </a:ext>
                    </a:extLst>
                  </p14:cNvPr>
                  <p14:cNvContentPartPr/>
                  <p14:nvPr/>
                </p14:nvContentPartPr>
                <p14:xfrm>
                  <a:off x="1515952" y="1467419"/>
                  <a:ext cx="29160" cy="74160"/>
                </p14:xfrm>
              </p:contentPart>
            </mc:Choice>
            <mc:Fallback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F25067FE-834A-4B9D-4F4A-77BA125FDF1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500832" y="1451939"/>
                    <a:ext cx="5976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31A0FB4F-6FC3-817E-9E9F-B732D1A0169D}"/>
                      </a:ext>
                    </a:extLst>
                  </p14:cNvPr>
                  <p14:cNvContentPartPr/>
                  <p14:nvPr/>
                </p14:nvContentPartPr>
                <p14:xfrm>
                  <a:off x="1584352" y="1345019"/>
                  <a:ext cx="11160" cy="17640"/>
                </p14:xfrm>
              </p:contentPart>
            </mc:Choice>
            <mc:Fallback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31A0FB4F-6FC3-817E-9E9F-B732D1A016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569232" y="1329539"/>
                    <a:ext cx="4176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6C4DADA7-A743-E859-ACE6-ABEBFFB23B44}"/>
                      </a:ext>
                    </a:extLst>
                  </p14:cNvPr>
                  <p14:cNvContentPartPr/>
                  <p14:nvPr/>
                </p14:nvContentPartPr>
                <p14:xfrm>
                  <a:off x="1626112" y="1400459"/>
                  <a:ext cx="49320" cy="170640"/>
                </p14:xfrm>
              </p:contentPart>
            </mc:Choice>
            <mc:Fallback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6C4DADA7-A743-E859-ACE6-ABEBFFB23B4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610632" y="1384979"/>
                    <a:ext cx="7956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9088C97E-6F02-DB3E-0A7C-A3349CA4C796}"/>
                      </a:ext>
                    </a:extLst>
                  </p14:cNvPr>
                  <p14:cNvContentPartPr/>
                  <p14:nvPr/>
                </p14:nvContentPartPr>
                <p14:xfrm>
                  <a:off x="1778752" y="1469939"/>
                  <a:ext cx="4680" cy="41760"/>
                </p14:xfrm>
              </p:contentPart>
            </mc:Choice>
            <mc:Fallback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9088C97E-6F02-DB3E-0A7C-A3349CA4C79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763272" y="1454459"/>
                    <a:ext cx="3528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0" name="Pennanteckning 9">
                    <a:extLst>
                      <a:ext uri="{FF2B5EF4-FFF2-40B4-BE49-F238E27FC236}">
                        <a16:creationId xmlns:a16="http://schemas.microsoft.com/office/drawing/2014/main" id="{ACC8FF3A-1C43-2AB7-6CB5-621ED7F12E29}"/>
                      </a:ext>
                    </a:extLst>
                  </p14:cNvPr>
                  <p14:cNvContentPartPr/>
                  <p14:nvPr/>
                </p14:nvContentPartPr>
                <p14:xfrm>
                  <a:off x="1815472" y="1350059"/>
                  <a:ext cx="360" cy="360"/>
                </p14:xfrm>
              </p:contentPart>
            </mc:Choice>
            <mc:Fallback>
              <p:pic>
                <p:nvPicPr>
                  <p:cNvPr id="10" name="Pennanteckning 9">
                    <a:extLst>
                      <a:ext uri="{FF2B5EF4-FFF2-40B4-BE49-F238E27FC236}">
                        <a16:creationId xmlns:a16="http://schemas.microsoft.com/office/drawing/2014/main" id="{ACC8FF3A-1C43-2AB7-6CB5-621ED7F12E2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799992" y="133457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1" name="Pennanteckning 10">
                    <a:extLst>
                      <a:ext uri="{FF2B5EF4-FFF2-40B4-BE49-F238E27FC236}">
                        <a16:creationId xmlns:a16="http://schemas.microsoft.com/office/drawing/2014/main" id="{2D8E9F1F-6277-FFFC-197E-EA4B4E4278E6}"/>
                      </a:ext>
                    </a:extLst>
                  </p14:cNvPr>
                  <p14:cNvContentPartPr/>
                  <p14:nvPr/>
                </p14:nvContentPartPr>
                <p14:xfrm>
                  <a:off x="1850752" y="1434659"/>
                  <a:ext cx="269280" cy="94320"/>
                </p14:xfrm>
              </p:contentPart>
            </mc:Choice>
            <mc:Fallback>
              <p:pic>
                <p:nvPicPr>
                  <p:cNvPr id="11" name="Pennanteckning 10">
                    <a:extLst>
                      <a:ext uri="{FF2B5EF4-FFF2-40B4-BE49-F238E27FC236}">
                        <a16:creationId xmlns:a16="http://schemas.microsoft.com/office/drawing/2014/main" id="{2D8E9F1F-6277-FFFC-197E-EA4B4E4278E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835632" y="1419179"/>
                    <a:ext cx="299520" cy="12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1F1C0758-594E-4C0C-5F2C-DAF3C80F2E30}"/>
                </a:ext>
              </a:extLst>
            </p:cNvPr>
            <p:cNvGrpSpPr/>
            <p:nvPr/>
          </p:nvGrpSpPr>
          <p:grpSpPr>
            <a:xfrm>
              <a:off x="2528992" y="1366259"/>
              <a:ext cx="929160" cy="232920"/>
              <a:chOff x="2528992" y="1366259"/>
              <a:chExt cx="929160" cy="232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E93AE6B9-9381-D6BD-9071-D20746E18072}"/>
                      </a:ext>
                    </a:extLst>
                  </p14:cNvPr>
                  <p14:cNvContentPartPr/>
                  <p14:nvPr/>
                </p14:nvContentPartPr>
                <p14:xfrm>
                  <a:off x="2546272" y="1366259"/>
                  <a:ext cx="27720" cy="184680"/>
                </p14:xfrm>
              </p:contentPart>
            </mc:Choice>
            <mc:Fallback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E93AE6B9-9381-D6BD-9071-D20746E1807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31152" y="1351139"/>
                    <a:ext cx="5832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9344B855-AC72-9337-97BE-83EADE861744}"/>
                      </a:ext>
                    </a:extLst>
                  </p14:cNvPr>
                  <p14:cNvContentPartPr/>
                  <p14:nvPr/>
                </p14:nvContentPartPr>
                <p14:xfrm>
                  <a:off x="2528992" y="1413779"/>
                  <a:ext cx="518760" cy="133560"/>
                </p14:xfrm>
              </p:contentPart>
            </mc:Choice>
            <mc:Fallback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9344B855-AC72-9337-97BE-83EADE86174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513872" y="1398659"/>
                    <a:ext cx="549360" cy="16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EA661867-00E6-D43A-7010-4E4CD0B214EB}"/>
                      </a:ext>
                    </a:extLst>
                  </p14:cNvPr>
                  <p14:cNvContentPartPr/>
                  <p14:nvPr/>
                </p14:nvContentPartPr>
                <p14:xfrm>
                  <a:off x="3109672" y="1393979"/>
                  <a:ext cx="147600" cy="205200"/>
                </p14:xfrm>
              </p:contentPart>
            </mc:Choice>
            <mc:Fallback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EA661867-00E6-D43A-7010-4E4CD0B214EB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094192" y="1378859"/>
                    <a:ext cx="178200" cy="23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FB90BBF9-7402-E2E9-BC0A-E9D4B01AB230}"/>
                      </a:ext>
                    </a:extLst>
                  </p14:cNvPr>
                  <p14:cNvContentPartPr/>
                  <p14:nvPr/>
                </p14:nvContentPartPr>
                <p14:xfrm>
                  <a:off x="3359512" y="1433939"/>
                  <a:ext cx="98640" cy="165240"/>
                </p14:xfrm>
              </p:contentPart>
            </mc:Choice>
            <mc:Fallback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FB90BBF9-7402-E2E9-BC0A-E9D4B01AB23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344032" y="1418459"/>
                    <a:ext cx="129240" cy="195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D2EE8598-B12A-5D6E-C8A5-AF3512933B4A}"/>
                    </a:ext>
                  </a:extLst>
                </p14:cNvPr>
                <p14:cNvContentPartPr/>
                <p14:nvPr/>
              </p14:nvContentPartPr>
              <p14:xfrm>
                <a:off x="3857032" y="1319459"/>
                <a:ext cx="556200" cy="225360"/>
              </p14:xfrm>
            </p:contentPart>
          </mc:Choice>
          <mc:Fallback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D2EE8598-B12A-5D6E-C8A5-AF3512933B4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41912" y="1303979"/>
                  <a:ext cx="586440" cy="25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60B44398-EFAD-6488-FBC3-A4910A3F940D}"/>
                </a:ext>
              </a:extLst>
            </p:cNvPr>
            <p:cNvGrpSpPr/>
            <p:nvPr/>
          </p:nvGrpSpPr>
          <p:grpSpPr>
            <a:xfrm>
              <a:off x="898912" y="1831739"/>
              <a:ext cx="2072880" cy="496080"/>
              <a:chOff x="898912" y="1831739"/>
              <a:chExt cx="2072880" cy="496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A30E8412-DFB4-CA49-8F89-5C97E8DF117B}"/>
                      </a:ext>
                    </a:extLst>
                  </p14:cNvPr>
                  <p14:cNvContentPartPr/>
                  <p14:nvPr/>
                </p14:nvContentPartPr>
                <p14:xfrm>
                  <a:off x="912232" y="2047019"/>
                  <a:ext cx="18720" cy="84600"/>
                </p14:xfrm>
              </p:contentPart>
            </mc:Choice>
            <mc:Fallback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A30E8412-DFB4-CA49-8F89-5C97E8DF117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7112" y="2031899"/>
                    <a:ext cx="4896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D567914C-A4E3-9166-D154-4BA09119FB61}"/>
                      </a:ext>
                    </a:extLst>
                  </p14:cNvPr>
                  <p14:cNvContentPartPr/>
                  <p14:nvPr/>
                </p14:nvContentPartPr>
                <p14:xfrm>
                  <a:off x="898912" y="1905539"/>
                  <a:ext cx="31680" cy="17640"/>
                </p14:xfrm>
              </p:contentPart>
            </mc:Choice>
            <mc:Fallback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D567914C-A4E3-9166-D154-4BA09119FB6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83792" y="1890419"/>
                    <a:ext cx="622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B9FDAD6A-F775-3D6A-49BA-F15405FA6F3B}"/>
                      </a:ext>
                    </a:extLst>
                  </p14:cNvPr>
                  <p14:cNvContentPartPr/>
                  <p14:nvPr/>
                </p14:nvContentPartPr>
                <p14:xfrm>
                  <a:off x="976672" y="2025419"/>
                  <a:ext cx="140040" cy="78840"/>
                </p14:xfrm>
              </p:contentPart>
            </mc:Choice>
            <mc:Fallback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B9FDAD6A-F775-3D6A-49BA-F15405FA6F3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61552" y="2010299"/>
                    <a:ext cx="17064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A25CAC1B-9D89-7485-71DB-6D437F793D63}"/>
                      </a:ext>
                    </a:extLst>
                  </p14:cNvPr>
                  <p14:cNvContentPartPr/>
                  <p14:nvPr/>
                </p14:nvContentPartPr>
                <p14:xfrm>
                  <a:off x="1227232" y="1921379"/>
                  <a:ext cx="29880" cy="221040"/>
                </p14:xfrm>
              </p:contentPart>
            </mc:Choice>
            <mc:Fallback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A25CAC1B-9D89-7485-71DB-6D437F793D63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12112" y="1905899"/>
                    <a:ext cx="6048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D55B55F3-AD3E-ABE7-4D16-6948E533CA48}"/>
                      </a:ext>
                    </a:extLst>
                  </p14:cNvPr>
                  <p14:cNvContentPartPr/>
                  <p14:nvPr/>
                </p14:nvContentPartPr>
                <p14:xfrm>
                  <a:off x="1226512" y="1995899"/>
                  <a:ext cx="357480" cy="146160"/>
                </p14:xfrm>
              </p:contentPart>
            </mc:Choice>
            <mc:Fallback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D55B55F3-AD3E-ABE7-4D16-6948E533CA4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211392" y="1980419"/>
                    <a:ext cx="388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1D44B9BA-4D83-37AA-F5EA-2A5443E70994}"/>
                      </a:ext>
                    </a:extLst>
                  </p14:cNvPr>
                  <p14:cNvContentPartPr/>
                  <p14:nvPr/>
                </p14:nvContentPartPr>
                <p14:xfrm>
                  <a:off x="1615312" y="2060339"/>
                  <a:ext cx="19440" cy="267480"/>
                </p14:xfrm>
              </p:contentPart>
            </mc:Choice>
            <mc:Fallback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1D44B9BA-4D83-37AA-F5EA-2A5443E7099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99832" y="2044859"/>
                    <a:ext cx="5004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E8DE40E4-5A85-BF06-3AD4-CA7F79858760}"/>
                      </a:ext>
                    </a:extLst>
                  </p14:cNvPr>
                  <p14:cNvContentPartPr/>
                  <p14:nvPr/>
                </p14:nvContentPartPr>
                <p14:xfrm>
                  <a:off x="1626832" y="2022179"/>
                  <a:ext cx="76320" cy="72360"/>
                </p14:xfrm>
              </p:contentPart>
            </mc:Choice>
            <mc:Fallback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E8DE40E4-5A85-BF06-3AD4-CA7F7985876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611712" y="2007059"/>
                    <a:ext cx="10656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6C2EA8DD-065E-D629-D3E7-BA2BBF50DC90}"/>
                      </a:ext>
                    </a:extLst>
                  </p14:cNvPr>
                  <p14:cNvContentPartPr/>
                  <p14:nvPr/>
                </p14:nvContentPartPr>
                <p14:xfrm>
                  <a:off x="1769032" y="2030459"/>
                  <a:ext cx="173160" cy="83880"/>
                </p14:xfrm>
              </p:contentPart>
            </mc:Choice>
            <mc:Fallback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6C2EA8DD-065E-D629-D3E7-BA2BBF50DC9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753912" y="2015339"/>
                    <a:ext cx="20376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02962152-3CB1-B2D9-5059-9AB6D7D4EA24}"/>
                      </a:ext>
                    </a:extLst>
                  </p14:cNvPr>
                  <p14:cNvContentPartPr/>
                  <p14:nvPr/>
                </p14:nvContentPartPr>
                <p14:xfrm>
                  <a:off x="2020312" y="1831739"/>
                  <a:ext cx="258480" cy="320760"/>
                </p14:xfrm>
              </p:contentPart>
            </mc:Choice>
            <mc:Fallback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02962152-3CB1-B2D9-5059-9AB6D7D4EA2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2005192" y="1816619"/>
                    <a:ext cx="288720" cy="35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D93BD42A-BBBE-029E-68E1-3C76D90CF237}"/>
                      </a:ext>
                    </a:extLst>
                  </p14:cNvPr>
                  <p14:cNvContentPartPr/>
                  <p14:nvPr/>
                </p14:nvContentPartPr>
                <p14:xfrm>
                  <a:off x="2239552" y="1976819"/>
                  <a:ext cx="147600" cy="31680"/>
                </p14:xfrm>
              </p:contentPart>
            </mc:Choice>
            <mc:Fallback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D93BD42A-BBBE-029E-68E1-3C76D90CF237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224432" y="1961339"/>
                    <a:ext cx="17820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78BD07F7-FA2A-6EBD-CBC3-1B9695FBA258}"/>
                      </a:ext>
                    </a:extLst>
                  </p14:cNvPr>
                  <p14:cNvContentPartPr/>
                  <p14:nvPr/>
                </p14:nvContentPartPr>
                <p14:xfrm>
                  <a:off x="2378512" y="1976819"/>
                  <a:ext cx="103680" cy="73080"/>
                </p14:xfrm>
              </p:contentPart>
            </mc:Choice>
            <mc:Fallback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78BD07F7-FA2A-6EBD-CBC3-1B9695FBA25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363392" y="1961339"/>
                    <a:ext cx="13428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92C07947-FFA4-ABB9-2F59-B7ED621E8E2D}"/>
                      </a:ext>
                    </a:extLst>
                  </p14:cNvPr>
                  <p14:cNvContentPartPr/>
                  <p14:nvPr/>
                </p14:nvContentPartPr>
                <p14:xfrm>
                  <a:off x="2565352" y="1860179"/>
                  <a:ext cx="117720" cy="248040"/>
                </p14:xfrm>
              </p:contentPart>
            </mc:Choice>
            <mc:Fallback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92C07947-FFA4-ABB9-2F59-B7ED621E8E2D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550232" y="1845059"/>
                    <a:ext cx="14832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95CEC32A-7032-FDAC-179F-CF5E5FE699FE}"/>
                      </a:ext>
                    </a:extLst>
                  </p14:cNvPr>
                  <p14:cNvContentPartPr/>
                  <p14:nvPr/>
                </p14:nvContentPartPr>
                <p14:xfrm>
                  <a:off x="2788912" y="1868459"/>
                  <a:ext cx="20160" cy="173880"/>
                </p14:xfrm>
              </p:contentPart>
            </mc:Choice>
            <mc:Fallback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95CEC32A-7032-FDAC-179F-CF5E5FE699F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773432" y="1853339"/>
                    <a:ext cx="5076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1FDA5E28-B82C-0D05-A6F1-715B1C94DFC9}"/>
                      </a:ext>
                    </a:extLst>
                  </p14:cNvPr>
                  <p14:cNvContentPartPr/>
                  <p14:nvPr/>
                </p14:nvContentPartPr>
                <p14:xfrm>
                  <a:off x="2862352" y="1979339"/>
                  <a:ext cx="109440" cy="174240"/>
                </p14:xfrm>
              </p:contentPart>
            </mc:Choice>
            <mc:Fallback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1FDA5E28-B82C-0D05-A6F1-715B1C94DFC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847232" y="1963859"/>
                    <a:ext cx="140040" cy="204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" name="Grupp 38">
              <a:extLst>
                <a:ext uri="{FF2B5EF4-FFF2-40B4-BE49-F238E27FC236}">
                  <a16:creationId xmlns:a16="http://schemas.microsoft.com/office/drawing/2014/main" id="{E874B08F-05CF-647A-0215-F41879F153C7}"/>
                </a:ext>
              </a:extLst>
            </p:cNvPr>
            <p:cNvGrpSpPr/>
            <p:nvPr/>
          </p:nvGrpSpPr>
          <p:grpSpPr>
            <a:xfrm>
              <a:off x="3365992" y="1879259"/>
              <a:ext cx="578520" cy="249120"/>
              <a:chOff x="3365992" y="1879259"/>
              <a:chExt cx="578520" cy="249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6F1F9EC0-AE1E-EBCD-D2F4-17AE4439CDA1}"/>
                      </a:ext>
                    </a:extLst>
                  </p14:cNvPr>
                  <p14:cNvContentPartPr/>
                  <p14:nvPr/>
                </p14:nvContentPartPr>
                <p14:xfrm>
                  <a:off x="3365992" y="1883939"/>
                  <a:ext cx="116280" cy="201240"/>
                </p14:xfrm>
              </p:contentPart>
            </mc:Choice>
            <mc:Fallback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6F1F9EC0-AE1E-EBCD-D2F4-17AE4439CDA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350512" y="1868819"/>
                    <a:ext cx="14652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0AF73772-624D-020B-2AB5-A328A6792C70}"/>
                      </a:ext>
                    </a:extLst>
                  </p14:cNvPr>
                  <p14:cNvContentPartPr/>
                  <p14:nvPr/>
                </p14:nvContentPartPr>
                <p14:xfrm>
                  <a:off x="3604312" y="1879259"/>
                  <a:ext cx="248400" cy="249120"/>
                </p14:xfrm>
              </p:contentPart>
            </mc:Choice>
            <mc:Fallback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0AF73772-624D-020B-2AB5-A328A6792C70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588832" y="1864139"/>
                    <a:ext cx="27900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24BBA2A0-BFA0-8248-44FF-6B8E1E57FB0F}"/>
                      </a:ext>
                    </a:extLst>
                  </p14:cNvPr>
                  <p14:cNvContentPartPr/>
                  <p14:nvPr/>
                </p14:nvContentPartPr>
                <p14:xfrm>
                  <a:off x="3785392" y="1932899"/>
                  <a:ext cx="159120" cy="60840"/>
                </p14:xfrm>
              </p:contentPart>
            </mc:Choice>
            <mc:Fallback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24BBA2A0-BFA0-8248-44FF-6B8E1E57FB0F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769912" y="1917779"/>
                    <a:ext cx="18972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Grupp 61">
              <a:extLst>
                <a:ext uri="{FF2B5EF4-FFF2-40B4-BE49-F238E27FC236}">
                  <a16:creationId xmlns:a16="http://schemas.microsoft.com/office/drawing/2014/main" id="{047CB13B-E819-816B-3748-4E6994B64FDD}"/>
                </a:ext>
              </a:extLst>
            </p:cNvPr>
            <p:cNvGrpSpPr/>
            <p:nvPr/>
          </p:nvGrpSpPr>
          <p:grpSpPr>
            <a:xfrm>
              <a:off x="970192" y="2520779"/>
              <a:ext cx="645480" cy="203040"/>
              <a:chOff x="970192" y="2520779"/>
              <a:chExt cx="645480" cy="203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701CDD08-98E5-736B-0493-53A4C2AD76D9}"/>
                      </a:ext>
                    </a:extLst>
                  </p14:cNvPr>
                  <p14:cNvContentPartPr/>
                  <p14:nvPr/>
                </p14:nvContentPartPr>
                <p14:xfrm>
                  <a:off x="970192" y="2520779"/>
                  <a:ext cx="169200" cy="203040"/>
                </p14:xfrm>
              </p:contentPart>
            </mc:Choice>
            <mc:Fallback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701CDD08-98E5-736B-0493-53A4C2AD76D9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55072" y="2505659"/>
                    <a:ext cx="19944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71C1D226-78C9-5DD3-2587-7621187E5BC7}"/>
                      </a:ext>
                    </a:extLst>
                  </p14:cNvPr>
                  <p14:cNvContentPartPr/>
                  <p14:nvPr/>
                </p14:nvContentPartPr>
                <p14:xfrm>
                  <a:off x="1233352" y="2610059"/>
                  <a:ext cx="73800" cy="88920"/>
                </p14:xfrm>
              </p:contentPart>
            </mc:Choice>
            <mc:Fallback>
              <p:pic>
                <p:nvPicPr>
                  <p:cNvPr id="41" name="Pennanteckning 40">
                    <a:extLst>
                      <a:ext uri="{FF2B5EF4-FFF2-40B4-BE49-F238E27FC236}">
                        <a16:creationId xmlns:a16="http://schemas.microsoft.com/office/drawing/2014/main" id="{71C1D226-78C9-5DD3-2587-7621187E5BC7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217872" y="2594939"/>
                    <a:ext cx="10440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148A601E-7C0E-087B-0052-B498657D5973}"/>
                      </a:ext>
                    </a:extLst>
                  </p14:cNvPr>
                  <p14:cNvContentPartPr/>
                  <p14:nvPr/>
                </p14:nvContentPartPr>
                <p14:xfrm>
                  <a:off x="1370512" y="2590259"/>
                  <a:ext cx="245160" cy="83880"/>
                </p14:xfrm>
              </p:contentPart>
            </mc:Choice>
            <mc:Fallback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148A601E-7C0E-087B-0052-B498657D5973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355392" y="2575139"/>
                    <a:ext cx="2757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 60">
              <a:extLst>
                <a:ext uri="{FF2B5EF4-FFF2-40B4-BE49-F238E27FC236}">
                  <a16:creationId xmlns:a16="http://schemas.microsoft.com/office/drawing/2014/main" id="{8E391445-4938-E7CC-32F3-07B02B50DDA5}"/>
                </a:ext>
              </a:extLst>
            </p:cNvPr>
            <p:cNvGrpSpPr/>
            <p:nvPr/>
          </p:nvGrpSpPr>
          <p:grpSpPr>
            <a:xfrm>
              <a:off x="1886392" y="2405939"/>
              <a:ext cx="1995120" cy="538560"/>
              <a:chOff x="1886392" y="2405939"/>
              <a:chExt cx="1995120" cy="538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E72CC87C-A84E-2204-964B-63B9E1D9B324}"/>
                      </a:ext>
                    </a:extLst>
                  </p14:cNvPr>
                  <p14:cNvContentPartPr/>
                  <p14:nvPr/>
                </p14:nvContentPartPr>
                <p14:xfrm>
                  <a:off x="1886392" y="2650019"/>
                  <a:ext cx="9360" cy="215280"/>
                </p14:xfrm>
              </p:contentPart>
            </mc:Choice>
            <mc:Fallback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E72CC87C-A84E-2204-964B-63B9E1D9B324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871272" y="2634539"/>
                    <a:ext cx="3996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46342CA8-4EB0-C4C8-0570-42142EAC01C6}"/>
                      </a:ext>
                    </a:extLst>
                  </p14:cNvPr>
                  <p14:cNvContentPartPr/>
                  <p14:nvPr/>
                </p14:nvContentPartPr>
                <p14:xfrm>
                  <a:off x="1887472" y="2585579"/>
                  <a:ext cx="99720" cy="126720"/>
                </p14:xfrm>
              </p:contentPart>
            </mc:Choice>
            <mc:Fallback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46342CA8-4EB0-C4C8-0570-42142EAC01C6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871992" y="2570099"/>
                    <a:ext cx="12996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8764E115-8FC6-D89D-E6D4-E570E58FB29E}"/>
                      </a:ext>
                    </a:extLst>
                  </p14:cNvPr>
                  <p14:cNvContentPartPr/>
                  <p14:nvPr/>
                </p14:nvContentPartPr>
                <p14:xfrm>
                  <a:off x="2068552" y="2547779"/>
                  <a:ext cx="111960" cy="150840"/>
                </p14:xfrm>
              </p:contentPart>
            </mc:Choice>
            <mc:Fallback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8764E115-8FC6-D89D-E6D4-E570E58FB29E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053072" y="2532299"/>
                    <a:ext cx="1425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CC4835DB-5CE7-2D0E-FBCA-F0E87F371422}"/>
                      </a:ext>
                    </a:extLst>
                  </p14:cNvPr>
                  <p14:cNvContentPartPr/>
                  <p14:nvPr/>
                </p14:nvContentPartPr>
                <p14:xfrm>
                  <a:off x="2272672" y="2562899"/>
                  <a:ext cx="109440" cy="50760"/>
                </p14:xfrm>
              </p:contentPart>
            </mc:Choice>
            <mc:Fallback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CC4835DB-5CE7-2D0E-FBCA-F0E87F371422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257552" y="2547779"/>
                    <a:ext cx="14004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E862B03C-F9A1-B20E-DAC0-91373A2436FC}"/>
                      </a:ext>
                    </a:extLst>
                  </p14:cNvPr>
                  <p14:cNvContentPartPr/>
                  <p14:nvPr/>
                </p14:nvContentPartPr>
                <p14:xfrm>
                  <a:off x="2454472" y="2405939"/>
                  <a:ext cx="112680" cy="538560"/>
                </p14:xfrm>
              </p:contentPart>
            </mc:Choice>
            <mc:Fallback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E862B03C-F9A1-B20E-DAC0-91373A2436F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439352" y="2390819"/>
                    <a:ext cx="143280" cy="56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8BF4A819-333D-D384-4398-F2076BE853ED}"/>
                      </a:ext>
                    </a:extLst>
                  </p14:cNvPr>
                  <p14:cNvContentPartPr/>
                  <p14:nvPr/>
                </p14:nvContentPartPr>
                <p14:xfrm>
                  <a:off x="2414872" y="2614379"/>
                  <a:ext cx="189720" cy="45720"/>
                </p14:xfrm>
              </p:contentPart>
            </mc:Choice>
            <mc:Fallback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8BF4A819-333D-D384-4398-F2076BE853ED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2399752" y="2599259"/>
                    <a:ext cx="22032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68FFF1B4-0778-F217-9D31-B46A50E6CB52}"/>
                      </a:ext>
                    </a:extLst>
                  </p14:cNvPr>
                  <p14:cNvContentPartPr/>
                  <p14:nvPr/>
                </p14:nvContentPartPr>
                <p14:xfrm>
                  <a:off x="2606752" y="2583779"/>
                  <a:ext cx="96480" cy="122760"/>
                </p14:xfrm>
              </p:contentPart>
            </mc:Choice>
            <mc:Fallback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68FFF1B4-0778-F217-9D31-B46A50E6CB5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591632" y="2568659"/>
                    <a:ext cx="1267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C381A98D-89DB-EF5B-B771-5E35DEEEFEA1}"/>
                      </a:ext>
                    </a:extLst>
                  </p14:cNvPr>
                  <p14:cNvContentPartPr/>
                  <p14:nvPr/>
                </p14:nvContentPartPr>
                <p14:xfrm>
                  <a:off x="2787832" y="2612579"/>
                  <a:ext cx="41760" cy="46800"/>
                </p14:xfrm>
              </p:contentPart>
            </mc:Choice>
            <mc:Fallback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C381A98D-89DB-EF5B-B771-5E35DEEEFEA1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772712" y="2597459"/>
                    <a:ext cx="723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FA0B53EC-4339-D6AD-E8CF-879E67B6C9FA}"/>
                      </a:ext>
                    </a:extLst>
                  </p14:cNvPr>
                  <p14:cNvContentPartPr/>
                  <p14:nvPr/>
                </p14:nvContentPartPr>
                <p14:xfrm>
                  <a:off x="2920312" y="2603579"/>
                  <a:ext cx="214560" cy="64080"/>
                </p14:xfrm>
              </p:contentPart>
            </mc:Choice>
            <mc:Fallback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FA0B53EC-4339-D6AD-E8CF-879E67B6C9FA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904832" y="2588459"/>
                    <a:ext cx="24516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9D6C46A6-7C89-DAC2-4AE3-113260328F82}"/>
                      </a:ext>
                    </a:extLst>
                  </p14:cNvPr>
                  <p14:cNvContentPartPr/>
                  <p14:nvPr/>
                </p14:nvContentPartPr>
                <p14:xfrm>
                  <a:off x="3191752" y="2579459"/>
                  <a:ext cx="406800" cy="69120"/>
                </p14:xfrm>
              </p:contentPart>
            </mc:Choice>
            <mc:Fallback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9D6C46A6-7C89-DAC2-4AE3-113260328F82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176632" y="2564339"/>
                    <a:ext cx="43740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2DF830FD-74B3-C011-5096-F1B5E76FAC72}"/>
                      </a:ext>
                    </a:extLst>
                  </p14:cNvPr>
                  <p14:cNvContentPartPr/>
                  <p14:nvPr/>
                </p14:nvContentPartPr>
                <p14:xfrm>
                  <a:off x="3502072" y="2561459"/>
                  <a:ext cx="119880" cy="97200"/>
                </p14:xfrm>
              </p:contentPart>
            </mc:Choice>
            <mc:Fallback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2DF830FD-74B3-C011-5096-F1B5E76FAC72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3486592" y="2546339"/>
                    <a:ext cx="15048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97FFA5C9-B7A1-B8FB-8732-84C68958AC33}"/>
                      </a:ext>
                    </a:extLst>
                  </p14:cNvPr>
                  <p14:cNvContentPartPr/>
                  <p14:nvPr/>
                </p14:nvContentPartPr>
                <p14:xfrm>
                  <a:off x="3749752" y="2563979"/>
                  <a:ext cx="131760" cy="152280"/>
                </p14:xfrm>
              </p:contentPart>
            </mc:Choice>
            <mc:Fallback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97FFA5C9-B7A1-B8FB-8732-84C68958AC3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3734272" y="2548499"/>
                    <a:ext cx="162360" cy="182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476" name="Rak 475">
            <a:extLst>
              <a:ext uri="{FF2B5EF4-FFF2-40B4-BE49-F238E27FC236}">
                <a16:creationId xmlns:a16="http://schemas.microsoft.com/office/drawing/2014/main" id="{29F3A650-D025-D907-0F63-B83DC712AE30}"/>
              </a:ext>
            </a:extLst>
          </p:cNvPr>
          <p:cNvCxnSpPr>
            <a:cxnSpLocks/>
          </p:cNvCxnSpPr>
          <p:nvPr/>
        </p:nvCxnSpPr>
        <p:spPr>
          <a:xfrm>
            <a:off x="4841270" y="1109697"/>
            <a:ext cx="0" cy="54193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5" name="Grupp 1124">
            <a:extLst>
              <a:ext uri="{FF2B5EF4-FFF2-40B4-BE49-F238E27FC236}">
                <a16:creationId xmlns:a16="http://schemas.microsoft.com/office/drawing/2014/main" id="{28982053-F945-2FAB-A104-9B3AA855236C}"/>
              </a:ext>
            </a:extLst>
          </p:cNvPr>
          <p:cNvGrpSpPr/>
          <p:nvPr/>
        </p:nvGrpSpPr>
        <p:grpSpPr>
          <a:xfrm>
            <a:off x="1041472" y="3323579"/>
            <a:ext cx="2847240" cy="3071520"/>
            <a:chOff x="1041472" y="3323579"/>
            <a:chExt cx="2847240" cy="3071520"/>
          </a:xfrm>
        </p:grpSpPr>
        <p:grpSp>
          <p:nvGrpSpPr>
            <p:cNvPr id="448" name="Grupp 447">
              <a:extLst>
                <a:ext uri="{FF2B5EF4-FFF2-40B4-BE49-F238E27FC236}">
                  <a16:creationId xmlns:a16="http://schemas.microsoft.com/office/drawing/2014/main" id="{0DBC9E69-C8CD-2239-D269-EE0E74BFD960}"/>
                </a:ext>
              </a:extLst>
            </p:cNvPr>
            <p:cNvGrpSpPr/>
            <p:nvPr/>
          </p:nvGrpSpPr>
          <p:grpSpPr>
            <a:xfrm>
              <a:off x="1041472" y="3385859"/>
              <a:ext cx="2314800" cy="468720"/>
              <a:chOff x="1041472" y="3385859"/>
              <a:chExt cx="2314800" cy="468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C5072052-74D7-2E3F-1F0C-F9C4A2CC5B5F}"/>
                      </a:ext>
                    </a:extLst>
                  </p14:cNvPr>
                  <p14:cNvContentPartPr/>
                  <p14:nvPr/>
                </p14:nvContentPartPr>
                <p14:xfrm>
                  <a:off x="1041472" y="3525899"/>
                  <a:ext cx="178920" cy="145440"/>
                </p14:xfrm>
              </p:contentPart>
            </mc:Choice>
            <mc:Fallback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C5072052-74D7-2E3F-1F0C-F9C4A2CC5B5F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25992" y="3510779"/>
                    <a:ext cx="20952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899" name="Pennanteckning 898">
                    <a:extLst>
                      <a:ext uri="{FF2B5EF4-FFF2-40B4-BE49-F238E27FC236}">
                        <a16:creationId xmlns:a16="http://schemas.microsoft.com/office/drawing/2014/main" id="{1182EE1A-4015-E7DE-279A-FE918CC64839}"/>
                      </a:ext>
                    </a:extLst>
                  </p14:cNvPr>
                  <p14:cNvContentPartPr/>
                  <p14:nvPr/>
                </p14:nvContentPartPr>
                <p14:xfrm>
                  <a:off x="1262152" y="3561899"/>
                  <a:ext cx="352800" cy="98640"/>
                </p14:xfrm>
              </p:contentPart>
            </mc:Choice>
            <mc:Fallback>
              <p:pic>
                <p:nvPicPr>
                  <p:cNvPr id="899" name="Pennanteckning 898">
                    <a:extLst>
                      <a:ext uri="{FF2B5EF4-FFF2-40B4-BE49-F238E27FC236}">
                        <a16:creationId xmlns:a16="http://schemas.microsoft.com/office/drawing/2014/main" id="{1182EE1A-4015-E7DE-279A-FE918CC64839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1247032" y="3546779"/>
                    <a:ext cx="3830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911" name="Pennanteckning 910">
                    <a:extLst>
                      <a:ext uri="{FF2B5EF4-FFF2-40B4-BE49-F238E27FC236}">
                        <a16:creationId xmlns:a16="http://schemas.microsoft.com/office/drawing/2014/main" id="{40541C0E-DAC5-8964-7777-BE486196A0F1}"/>
                      </a:ext>
                    </a:extLst>
                  </p14:cNvPr>
                  <p14:cNvContentPartPr/>
                  <p14:nvPr/>
                </p14:nvContentPartPr>
                <p14:xfrm>
                  <a:off x="1672192" y="3420779"/>
                  <a:ext cx="171720" cy="240480"/>
                </p14:xfrm>
              </p:contentPart>
            </mc:Choice>
            <mc:Fallback>
              <p:pic>
                <p:nvPicPr>
                  <p:cNvPr id="911" name="Pennanteckning 910">
                    <a:extLst>
                      <a:ext uri="{FF2B5EF4-FFF2-40B4-BE49-F238E27FC236}">
                        <a16:creationId xmlns:a16="http://schemas.microsoft.com/office/drawing/2014/main" id="{40541C0E-DAC5-8964-7777-BE486196A0F1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657072" y="3405299"/>
                    <a:ext cx="20196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912" name="Pennanteckning 911">
                    <a:extLst>
                      <a:ext uri="{FF2B5EF4-FFF2-40B4-BE49-F238E27FC236}">
                        <a16:creationId xmlns:a16="http://schemas.microsoft.com/office/drawing/2014/main" id="{F48DA7E8-83B0-B8CC-5048-47351A09057F}"/>
                      </a:ext>
                    </a:extLst>
                  </p14:cNvPr>
                  <p14:cNvContentPartPr/>
                  <p14:nvPr/>
                </p14:nvContentPartPr>
                <p14:xfrm>
                  <a:off x="1860832" y="3566939"/>
                  <a:ext cx="80640" cy="119520"/>
                </p14:xfrm>
              </p:contentPart>
            </mc:Choice>
            <mc:Fallback>
              <p:pic>
                <p:nvPicPr>
                  <p:cNvPr id="912" name="Pennanteckning 911">
                    <a:extLst>
                      <a:ext uri="{FF2B5EF4-FFF2-40B4-BE49-F238E27FC236}">
                        <a16:creationId xmlns:a16="http://schemas.microsoft.com/office/drawing/2014/main" id="{F48DA7E8-83B0-B8CC-5048-47351A09057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845712" y="3551819"/>
                    <a:ext cx="11088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913" name="Pennanteckning 912">
                    <a:extLst>
                      <a:ext uri="{FF2B5EF4-FFF2-40B4-BE49-F238E27FC236}">
                        <a16:creationId xmlns:a16="http://schemas.microsoft.com/office/drawing/2014/main" id="{0825970E-461D-9E7F-721F-9E191484CE4B}"/>
                      </a:ext>
                    </a:extLst>
                  </p14:cNvPr>
                  <p14:cNvContentPartPr/>
                  <p14:nvPr/>
                </p14:nvContentPartPr>
                <p14:xfrm>
                  <a:off x="2022832" y="3558659"/>
                  <a:ext cx="210240" cy="95400"/>
                </p14:xfrm>
              </p:contentPart>
            </mc:Choice>
            <mc:Fallback>
              <p:pic>
                <p:nvPicPr>
                  <p:cNvPr id="913" name="Pennanteckning 912">
                    <a:extLst>
                      <a:ext uri="{FF2B5EF4-FFF2-40B4-BE49-F238E27FC236}">
                        <a16:creationId xmlns:a16="http://schemas.microsoft.com/office/drawing/2014/main" id="{0825970E-461D-9E7F-721F-9E191484CE4B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007712" y="3543539"/>
                    <a:ext cx="2408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914" name="Pennanteckning 913">
                    <a:extLst>
                      <a:ext uri="{FF2B5EF4-FFF2-40B4-BE49-F238E27FC236}">
                        <a16:creationId xmlns:a16="http://schemas.microsoft.com/office/drawing/2014/main" id="{A98880DA-23DE-A44D-1F72-43377DE0EDD9}"/>
                      </a:ext>
                    </a:extLst>
                  </p14:cNvPr>
                  <p14:cNvContentPartPr/>
                  <p14:nvPr/>
                </p14:nvContentPartPr>
                <p14:xfrm>
                  <a:off x="2375272" y="3385859"/>
                  <a:ext cx="143280" cy="468720"/>
                </p14:xfrm>
              </p:contentPart>
            </mc:Choice>
            <mc:Fallback>
              <p:pic>
                <p:nvPicPr>
                  <p:cNvPr id="914" name="Pennanteckning 913">
                    <a:extLst>
                      <a:ext uri="{FF2B5EF4-FFF2-40B4-BE49-F238E27FC236}">
                        <a16:creationId xmlns:a16="http://schemas.microsoft.com/office/drawing/2014/main" id="{A98880DA-23DE-A44D-1F72-43377DE0EDD9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359792" y="3370739"/>
                    <a:ext cx="173880" cy="49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915" name="Pennanteckning 914">
                    <a:extLst>
                      <a:ext uri="{FF2B5EF4-FFF2-40B4-BE49-F238E27FC236}">
                        <a16:creationId xmlns:a16="http://schemas.microsoft.com/office/drawing/2014/main" id="{589C710D-3723-F7DD-7C77-9F9AC21DE8B7}"/>
                      </a:ext>
                    </a:extLst>
                  </p14:cNvPr>
                  <p14:cNvContentPartPr/>
                  <p14:nvPr/>
                </p14:nvContentPartPr>
                <p14:xfrm>
                  <a:off x="2422432" y="3579539"/>
                  <a:ext cx="106920" cy="39960"/>
                </p14:xfrm>
              </p:contentPart>
            </mc:Choice>
            <mc:Fallback>
              <p:pic>
                <p:nvPicPr>
                  <p:cNvPr id="915" name="Pennanteckning 914">
                    <a:extLst>
                      <a:ext uri="{FF2B5EF4-FFF2-40B4-BE49-F238E27FC236}">
                        <a16:creationId xmlns:a16="http://schemas.microsoft.com/office/drawing/2014/main" id="{589C710D-3723-F7DD-7C77-9F9AC21DE8B7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407312" y="3564059"/>
                    <a:ext cx="13752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926" name="Pennanteckning 925">
                    <a:extLst>
                      <a:ext uri="{FF2B5EF4-FFF2-40B4-BE49-F238E27FC236}">
                        <a16:creationId xmlns:a16="http://schemas.microsoft.com/office/drawing/2014/main" id="{153E8164-1EE6-AE52-0177-19741F0EF0AC}"/>
                      </a:ext>
                    </a:extLst>
                  </p14:cNvPr>
                  <p14:cNvContentPartPr/>
                  <p14:nvPr/>
                </p14:nvContentPartPr>
                <p14:xfrm>
                  <a:off x="2539792" y="3577739"/>
                  <a:ext cx="81360" cy="74880"/>
                </p14:xfrm>
              </p:contentPart>
            </mc:Choice>
            <mc:Fallback>
              <p:pic>
                <p:nvPicPr>
                  <p:cNvPr id="926" name="Pennanteckning 925">
                    <a:extLst>
                      <a:ext uri="{FF2B5EF4-FFF2-40B4-BE49-F238E27FC236}">
                        <a16:creationId xmlns:a16="http://schemas.microsoft.com/office/drawing/2014/main" id="{153E8164-1EE6-AE52-0177-19741F0EF0AC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524672" y="3562619"/>
                    <a:ext cx="11196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938" name="Pennanteckning 937">
                    <a:extLst>
                      <a:ext uri="{FF2B5EF4-FFF2-40B4-BE49-F238E27FC236}">
                        <a16:creationId xmlns:a16="http://schemas.microsoft.com/office/drawing/2014/main" id="{CA052F79-11CF-F69F-9833-0DB220352266}"/>
                      </a:ext>
                    </a:extLst>
                  </p14:cNvPr>
                  <p14:cNvContentPartPr/>
                  <p14:nvPr/>
                </p14:nvContentPartPr>
                <p14:xfrm>
                  <a:off x="2732392" y="3525539"/>
                  <a:ext cx="228600" cy="113040"/>
                </p14:xfrm>
              </p:contentPart>
            </mc:Choice>
            <mc:Fallback>
              <p:pic>
                <p:nvPicPr>
                  <p:cNvPr id="938" name="Pennanteckning 937">
                    <a:extLst>
                      <a:ext uri="{FF2B5EF4-FFF2-40B4-BE49-F238E27FC236}">
                        <a16:creationId xmlns:a16="http://schemas.microsoft.com/office/drawing/2014/main" id="{CA052F79-11CF-F69F-9833-0DB22035226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717272" y="3510419"/>
                    <a:ext cx="25920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954" name="Pennanteckning 953">
                    <a:extLst>
                      <a:ext uri="{FF2B5EF4-FFF2-40B4-BE49-F238E27FC236}">
                        <a16:creationId xmlns:a16="http://schemas.microsoft.com/office/drawing/2014/main" id="{2F786402-7D71-FB1A-BF24-BECC3D0928DC}"/>
                      </a:ext>
                    </a:extLst>
                  </p14:cNvPr>
                  <p14:cNvContentPartPr/>
                  <p14:nvPr/>
                </p14:nvContentPartPr>
                <p14:xfrm>
                  <a:off x="3081592" y="3410699"/>
                  <a:ext cx="150120" cy="216360"/>
                </p14:xfrm>
              </p:contentPart>
            </mc:Choice>
            <mc:Fallback>
              <p:pic>
                <p:nvPicPr>
                  <p:cNvPr id="954" name="Pennanteckning 953">
                    <a:extLst>
                      <a:ext uri="{FF2B5EF4-FFF2-40B4-BE49-F238E27FC236}">
                        <a16:creationId xmlns:a16="http://schemas.microsoft.com/office/drawing/2014/main" id="{2F786402-7D71-FB1A-BF24-BECC3D0928D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066112" y="3395579"/>
                    <a:ext cx="18072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956" name="Pennanteckning 955">
                    <a:extLst>
                      <a:ext uri="{FF2B5EF4-FFF2-40B4-BE49-F238E27FC236}">
                        <a16:creationId xmlns:a16="http://schemas.microsoft.com/office/drawing/2014/main" id="{9A599AC8-D4F5-1B26-A564-A47644B13AA0}"/>
                      </a:ext>
                    </a:extLst>
                  </p14:cNvPr>
                  <p14:cNvContentPartPr/>
                  <p14:nvPr/>
                </p14:nvContentPartPr>
                <p14:xfrm>
                  <a:off x="3184912" y="3519779"/>
                  <a:ext cx="171360" cy="27720"/>
                </p14:xfrm>
              </p:contentPart>
            </mc:Choice>
            <mc:Fallback>
              <p:pic>
                <p:nvPicPr>
                  <p:cNvPr id="956" name="Pennanteckning 955">
                    <a:extLst>
                      <a:ext uri="{FF2B5EF4-FFF2-40B4-BE49-F238E27FC236}">
                        <a16:creationId xmlns:a16="http://schemas.microsoft.com/office/drawing/2014/main" id="{9A599AC8-D4F5-1B26-A564-A47644B13AA0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169792" y="3504659"/>
                    <a:ext cx="20196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958" name="Pennanteckning 957">
                    <a:extLst>
                      <a:ext uri="{FF2B5EF4-FFF2-40B4-BE49-F238E27FC236}">
                        <a16:creationId xmlns:a16="http://schemas.microsoft.com/office/drawing/2014/main" id="{AFE850AB-6B13-290C-6B55-6D25E59DA7B3}"/>
                      </a:ext>
                    </a:extLst>
                  </p14:cNvPr>
                  <p14:cNvContentPartPr/>
                  <p14:nvPr/>
                </p14:nvContentPartPr>
                <p14:xfrm>
                  <a:off x="2393272" y="3583499"/>
                  <a:ext cx="47520" cy="12600"/>
                </p14:xfrm>
              </p:contentPart>
            </mc:Choice>
            <mc:Fallback>
              <p:pic>
                <p:nvPicPr>
                  <p:cNvPr id="958" name="Pennanteckning 957">
                    <a:extLst>
                      <a:ext uri="{FF2B5EF4-FFF2-40B4-BE49-F238E27FC236}">
                        <a16:creationId xmlns:a16="http://schemas.microsoft.com/office/drawing/2014/main" id="{AFE850AB-6B13-290C-6B55-6D25E59DA7B3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378152" y="3568379"/>
                    <a:ext cx="7812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49" name="Pennanteckning 448">
                  <a:extLst>
                    <a:ext uri="{FF2B5EF4-FFF2-40B4-BE49-F238E27FC236}">
                      <a16:creationId xmlns:a16="http://schemas.microsoft.com/office/drawing/2014/main" id="{8A93F51E-5EA6-C055-809F-5F892336AFFC}"/>
                    </a:ext>
                  </a:extLst>
                </p14:cNvPr>
                <p14:cNvContentPartPr/>
                <p14:nvPr/>
              </p14:nvContentPartPr>
              <p14:xfrm>
                <a:off x="3628072" y="3323579"/>
                <a:ext cx="250200" cy="280800"/>
              </p14:xfrm>
            </p:contentPart>
          </mc:Choice>
          <mc:Fallback>
            <p:pic>
              <p:nvPicPr>
                <p:cNvPr id="449" name="Pennanteckning 448">
                  <a:extLst>
                    <a:ext uri="{FF2B5EF4-FFF2-40B4-BE49-F238E27FC236}">
                      <a16:creationId xmlns:a16="http://schemas.microsoft.com/office/drawing/2014/main" id="{8A93F51E-5EA6-C055-809F-5F892336AFF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12952" y="3308099"/>
                  <a:ext cx="280440" cy="311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5" name="Grupp 474">
              <a:extLst>
                <a:ext uri="{FF2B5EF4-FFF2-40B4-BE49-F238E27FC236}">
                  <a16:creationId xmlns:a16="http://schemas.microsoft.com/office/drawing/2014/main" id="{26AB740B-599E-284D-09E8-04701F0AF788}"/>
                </a:ext>
              </a:extLst>
            </p:cNvPr>
            <p:cNvGrpSpPr/>
            <p:nvPr/>
          </p:nvGrpSpPr>
          <p:grpSpPr>
            <a:xfrm>
              <a:off x="1051912" y="4050779"/>
              <a:ext cx="1184040" cy="281520"/>
              <a:chOff x="1051912" y="4050779"/>
              <a:chExt cx="1184040" cy="281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450" name="Pennanteckning 449">
                    <a:extLst>
                      <a:ext uri="{FF2B5EF4-FFF2-40B4-BE49-F238E27FC236}">
                        <a16:creationId xmlns:a16="http://schemas.microsoft.com/office/drawing/2014/main" id="{ACBF59AD-372F-7B10-35AB-1CD3652199C2}"/>
                      </a:ext>
                    </a:extLst>
                  </p14:cNvPr>
                  <p14:cNvContentPartPr/>
                  <p14:nvPr/>
                </p14:nvContentPartPr>
                <p14:xfrm>
                  <a:off x="1057672" y="4114499"/>
                  <a:ext cx="134280" cy="195480"/>
                </p14:xfrm>
              </p:contentPart>
            </mc:Choice>
            <mc:Fallback>
              <p:pic>
                <p:nvPicPr>
                  <p:cNvPr id="450" name="Pennanteckning 449">
                    <a:extLst>
                      <a:ext uri="{FF2B5EF4-FFF2-40B4-BE49-F238E27FC236}">
                        <a16:creationId xmlns:a16="http://schemas.microsoft.com/office/drawing/2014/main" id="{ACBF59AD-372F-7B10-35AB-1CD3652199C2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042552" y="4099379"/>
                    <a:ext cx="16488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451" name="Pennanteckning 450">
                    <a:extLst>
                      <a:ext uri="{FF2B5EF4-FFF2-40B4-BE49-F238E27FC236}">
                        <a16:creationId xmlns:a16="http://schemas.microsoft.com/office/drawing/2014/main" id="{B11ABCAE-8A15-4147-C95B-5C28D491B533}"/>
                      </a:ext>
                    </a:extLst>
                  </p14:cNvPr>
                  <p14:cNvContentPartPr/>
                  <p14:nvPr/>
                </p14:nvContentPartPr>
                <p14:xfrm>
                  <a:off x="1051912" y="4142579"/>
                  <a:ext cx="126000" cy="159120"/>
                </p14:xfrm>
              </p:contentPart>
            </mc:Choice>
            <mc:Fallback>
              <p:pic>
                <p:nvPicPr>
                  <p:cNvPr id="451" name="Pennanteckning 450">
                    <a:extLst>
                      <a:ext uri="{FF2B5EF4-FFF2-40B4-BE49-F238E27FC236}">
                        <a16:creationId xmlns:a16="http://schemas.microsoft.com/office/drawing/2014/main" id="{B11ABCAE-8A15-4147-C95B-5C28D491B53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036792" y="4127459"/>
                    <a:ext cx="1566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453" name="Pennanteckning 452">
                    <a:extLst>
                      <a:ext uri="{FF2B5EF4-FFF2-40B4-BE49-F238E27FC236}">
                        <a16:creationId xmlns:a16="http://schemas.microsoft.com/office/drawing/2014/main" id="{290A36B6-FDB8-0B34-3403-93D1AC12D8F2}"/>
                      </a:ext>
                    </a:extLst>
                  </p14:cNvPr>
                  <p14:cNvContentPartPr/>
                  <p14:nvPr/>
                </p14:nvContentPartPr>
                <p14:xfrm>
                  <a:off x="1304272" y="4118459"/>
                  <a:ext cx="96480" cy="202320"/>
                </p14:xfrm>
              </p:contentPart>
            </mc:Choice>
            <mc:Fallback>
              <p:pic>
                <p:nvPicPr>
                  <p:cNvPr id="453" name="Pennanteckning 452">
                    <a:extLst>
                      <a:ext uri="{FF2B5EF4-FFF2-40B4-BE49-F238E27FC236}">
                        <a16:creationId xmlns:a16="http://schemas.microsoft.com/office/drawing/2014/main" id="{290A36B6-FDB8-0B34-3403-93D1AC12D8F2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289152" y="4103339"/>
                    <a:ext cx="12672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454" name="Pennanteckning 453">
                    <a:extLst>
                      <a:ext uri="{FF2B5EF4-FFF2-40B4-BE49-F238E27FC236}">
                        <a16:creationId xmlns:a16="http://schemas.microsoft.com/office/drawing/2014/main" id="{94DB1273-19EF-9298-12C7-ACADA5165448}"/>
                      </a:ext>
                    </a:extLst>
                  </p14:cNvPr>
                  <p14:cNvContentPartPr/>
                  <p14:nvPr/>
                </p14:nvContentPartPr>
                <p14:xfrm>
                  <a:off x="1383832" y="4183259"/>
                  <a:ext cx="111960" cy="69120"/>
                </p14:xfrm>
              </p:contentPart>
            </mc:Choice>
            <mc:Fallback>
              <p:pic>
                <p:nvPicPr>
                  <p:cNvPr id="454" name="Pennanteckning 453">
                    <a:extLst>
                      <a:ext uri="{FF2B5EF4-FFF2-40B4-BE49-F238E27FC236}">
                        <a16:creationId xmlns:a16="http://schemas.microsoft.com/office/drawing/2014/main" id="{94DB1273-19EF-9298-12C7-ACADA516544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368352" y="4167779"/>
                    <a:ext cx="14256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455" name="Pennanteckning 454">
                    <a:extLst>
                      <a:ext uri="{FF2B5EF4-FFF2-40B4-BE49-F238E27FC236}">
                        <a16:creationId xmlns:a16="http://schemas.microsoft.com/office/drawing/2014/main" id="{0183C4CA-3A0B-E2E3-2366-92C8FE800559}"/>
                      </a:ext>
                    </a:extLst>
                  </p14:cNvPr>
                  <p14:cNvContentPartPr/>
                  <p14:nvPr/>
                </p14:nvContentPartPr>
                <p14:xfrm>
                  <a:off x="1568872" y="4119539"/>
                  <a:ext cx="18720" cy="161640"/>
                </p14:xfrm>
              </p:contentPart>
            </mc:Choice>
            <mc:Fallback>
              <p:pic>
                <p:nvPicPr>
                  <p:cNvPr id="455" name="Pennanteckning 454">
                    <a:extLst>
                      <a:ext uri="{FF2B5EF4-FFF2-40B4-BE49-F238E27FC236}">
                        <a16:creationId xmlns:a16="http://schemas.microsoft.com/office/drawing/2014/main" id="{0183C4CA-3A0B-E2E3-2366-92C8FE800559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553752" y="4104059"/>
                    <a:ext cx="4896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456" name="Pennanteckning 455">
                    <a:extLst>
                      <a:ext uri="{FF2B5EF4-FFF2-40B4-BE49-F238E27FC236}">
                        <a16:creationId xmlns:a16="http://schemas.microsoft.com/office/drawing/2014/main" id="{EF33DE69-E5E8-0EF7-7254-FE860E802A85}"/>
                      </a:ext>
                    </a:extLst>
                  </p14:cNvPr>
                  <p14:cNvContentPartPr/>
                  <p14:nvPr/>
                </p14:nvContentPartPr>
                <p14:xfrm>
                  <a:off x="1555552" y="4083899"/>
                  <a:ext cx="106560" cy="220320"/>
                </p14:xfrm>
              </p:contentPart>
            </mc:Choice>
            <mc:Fallback>
              <p:pic>
                <p:nvPicPr>
                  <p:cNvPr id="456" name="Pennanteckning 455">
                    <a:extLst>
                      <a:ext uri="{FF2B5EF4-FFF2-40B4-BE49-F238E27FC236}">
                        <a16:creationId xmlns:a16="http://schemas.microsoft.com/office/drawing/2014/main" id="{EF33DE69-E5E8-0EF7-7254-FE860E802A85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540432" y="4068779"/>
                    <a:ext cx="13716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457" name="Pennanteckning 456">
                    <a:extLst>
                      <a:ext uri="{FF2B5EF4-FFF2-40B4-BE49-F238E27FC236}">
                        <a16:creationId xmlns:a16="http://schemas.microsoft.com/office/drawing/2014/main" id="{960AAC48-AE2C-670D-35C9-A4DB348AFAB5}"/>
                      </a:ext>
                    </a:extLst>
                  </p14:cNvPr>
                  <p14:cNvContentPartPr/>
                  <p14:nvPr/>
                </p14:nvContentPartPr>
                <p14:xfrm>
                  <a:off x="1709632" y="4213859"/>
                  <a:ext cx="69120" cy="83880"/>
                </p14:xfrm>
              </p:contentPart>
            </mc:Choice>
            <mc:Fallback>
              <p:pic>
                <p:nvPicPr>
                  <p:cNvPr id="457" name="Pennanteckning 456">
                    <a:extLst>
                      <a:ext uri="{FF2B5EF4-FFF2-40B4-BE49-F238E27FC236}">
                        <a16:creationId xmlns:a16="http://schemas.microsoft.com/office/drawing/2014/main" id="{960AAC48-AE2C-670D-35C9-A4DB348AFAB5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694152" y="4198379"/>
                    <a:ext cx="9936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458" name="Pennanteckning 457">
                    <a:extLst>
                      <a:ext uri="{FF2B5EF4-FFF2-40B4-BE49-F238E27FC236}">
                        <a16:creationId xmlns:a16="http://schemas.microsoft.com/office/drawing/2014/main" id="{A73F1856-093F-F3FD-6702-7BC8E00FB740}"/>
                      </a:ext>
                    </a:extLst>
                  </p14:cNvPr>
                  <p14:cNvContentPartPr/>
                  <p14:nvPr/>
                </p14:nvContentPartPr>
                <p14:xfrm>
                  <a:off x="1816192" y="4050779"/>
                  <a:ext cx="334440" cy="281520"/>
                </p14:xfrm>
              </p:contentPart>
            </mc:Choice>
            <mc:Fallback>
              <p:pic>
                <p:nvPicPr>
                  <p:cNvPr id="458" name="Pennanteckning 457">
                    <a:extLst>
                      <a:ext uri="{FF2B5EF4-FFF2-40B4-BE49-F238E27FC236}">
                        <a16:creationId xmlns:a16="http://schemas.microsoft.com/office/drawing/2014/main" id="{A73F1856-093F-F3FD-6702-7BC8E00FB740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801072" y="4035659"/>
                    <a:ext cx="365040" cy="31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459" name="Pennanteckning 458">
                    <a:extLst>
                      <a:ext uri="{FF2B5EF4-FFF2-40B4-BE49-F238E27FC236}">
                        <a16:creationId xmlns:a16="http://schemas.microsoft.com/office/drawing/2014/main" id="{2787FBCF-936F-4412-3CD7-87A9599CDCB7}"/>
                      </a:ext>
                    </a:extLst>
                  </p14:cNvPr>
                  <p14:cNvContentPartPr/>
                  <p14:nvPr/>
                </p14:nvContentPartPr>
                <p14:xfrm>
                  <a:off x="2118952" y="4148339"/>
                  <a:ext cx="117000" cy="39240"/>
                </p14:xfrm>
              </p:contentPart>
            </mc:Choice>
            <mc:Fallback>
              <p:pic>
                <p:nvPicPr>
                  <p:cNvPr id="459" name="Pennanteckning 458">
                    <a:extLst>
                      <a:ext uri="{FF2B5EF4-FFF2-40B4-BE49-F238E27FC236}">
                        <a16:creationId xmlns:a16="http://schemas.microsoft.com/office/drawing/2014/main" id="{2787FBCF-936F-4412-3CD7-87A9599CDCB7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103472" y="4133219"/>
                    <a:ext cx="147600" cy="69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4" name="Grupp 473">
              <a:extLst>
                <a:ext uri="{FF2B5EF4-FFF2-40B4-BE49-F238E27FC236}">
                  <a16:creationId xmlns:a16="http://schemas.microsoft.com/office/drawing/2014/main" id="{7BF182FE-B93B-C8E2-CC5B-0CD5813EC9D5}"/>
                </a:ext>
              </a:extLst>
            </p:cNvPr>
            <p:cNvGrpSpPr/>
            <p:nvPr/>
          </p:nvGrpSpPr>
          <p:grpSpPr>
            <a:xfrm>
              <a:off x="2585512" y="4016219"/>
              <a:ext cx="1286280" cy="217800"/>
              <a:chOff x="2585512" y="4016219"/>
              <a:chExt cx="1286280" cy="217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460" name="Pennanteckning 459">
                    <a:extLst>
                      <a:ext uri="{FF2B5EF4-FFF2-40B4-BE49-F238E27FC236}">
                        <a16:creationId xmlns:a16="http://schemas.microsoft.com/office/drawing/2014/main" id="{1E9BB82C-EB20-A2F3-D266-74371359A587}"/>
                      </a:ext>
                    </a:extLst>
                  </p14:cNvPr>
                  <p14:cNvContentPartPr/>
                  <p14:nvPr/>
                </p14:nvContentPartPr>
                <p14:xfrm>
                  <a:off x="2585512" y="4111979"/>
                  <a:ext cx="91080" cy="122040"/>
                </p14:xfrm>
              </p:contentPart>
            </mc:Choice>
            <mc:Fallback>
              <p:pic>
                <p:nvPicPr>
                  <p:cNvPr id="460" name="Pennanteckning 459">
                    <a:extLst>
                      <a:ext uri="{FF2B5EF4-FFF2-40B4-BE49-F238E27FC236}">
                        <a16:creationId xmlns:a16="http://schemas.microsoft.com/office/drawing/2014/main" id="{1E9BB82C-EB20-A2F3-D266-74371359A587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570392" y="4096859"/>
                    <a:ext cx="1213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461" name="Pennanteckning 460">
                    <a:extLst>
                      <a:ext uri="{FF2B5EF4-FFF2-40B4-BE49-F238E27FC236}">
                        <a16:creationId xmlns:a16="http://schemas.microsoft.com/office/drawing/2014/main" id="{FAE38C22-1101-3F6A-FF07-ADC9E239E8A3}"/>
                      </a:ext>
                    </a:extLst>
                  </p14:cNvPr>
                  <p14:cNvContentPartPr/>
                  <p14:nvPr/>
                </p14:nvContentPartPr>
                <p14:xfrm>
                  <a:off x="2748232" y="4141859"/>
                  <a:ext cx="361800" cy="89640"/>
                </p14:xfrm>
              </p:contentPart>
            </mc:Choice>
            <mc:Fallback>
              <p:pic>
                <p:nvPicPr>
                  <p:cNvPr id="461" name="Pennanteckning 460">
                    <a:extLst>
                      <a:ext uri="{FF2B5EF4-FFF2-40B4-BE49-F238E27FC236}">
                        <a16:creationId xmlns:a16="http://schemas.microsoft.com/office/drawing/2014/main" id="{FAE38C22-1101-3F6A-FF07-ADC9E239E8A3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732752" y="4126379"/>
                    <a:ext cx="39240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462" name="Pennanteckning 461">
                    <a:extLst>
                      <a:ext uri="{FF2B5EF4-FFF2-40B4-BE49-F238E27FC236}">
                        <a16:creationId xmlns:a16="http://schemas.microsoft.com/office/drawing/2014/main" id="{BEF5CF16-14B2-5F5F-BB41-BF027937D940}"/>
                      </a:ext>
                    </a:extLst>
                  </p14:cNvPr>
                  <p14:cNvContentPartPr/>
                  <p14:nvPr/>
                </p14:nvContentPartPr>
                <p14:xfrm>
                  <a:off x="3194632" y="4016219"/>
                  <a:ext cx="67320" cy="175680"/>
                </p14:xfrm>
              </p:contentPart>
            </mc:Choice>
            <mc:Fallback>
              <p:pic>
                <p:nvPicPr>
                  <p:cNvPr id="462" name="Pennanteckning 461">
                    <a:extLst>
                      <a:ext uri="{FF2B5EF4-FFF2-40B4-BE49-F238E27FC236}">
                        <a16:creationId xmlns:a16="http://schemas.microsoft.com/office/drawing/2014/main" id="{BEF5CF16-14B2-5F5F-BB41-BF027937D940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3179512" y="4000739"/>
                    <a:ext cx="9792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472" name="Pennanteckning 471">
                    <a:extLst>
                      <a:ext uri="{FF2B5EF4-FFF2-40B4-BE49-F238E27FC236}">
                        <a16:creationId xmlns:a16="http://schemas.microsoft.com/office/drawing/2014/main" id="{4F76227C-EF24-5F18-203F-0BAAA9D6CF2D}"/>
                      </a:ext>
                    </a:extLst>
                  </p14:cNvPr>
                  <p14:cNvContentPartPr/>
                  <p14:nvPr/>
                </p14:nvContentPartPr>
                <p14:xfrm>
                  <a:off x="3341152" y="4073099"/>
                  <a:ext cx="401400" cy="92880"/>
                </p14:xfrm>
              </p:contentPart>
            </mc:Choice>
            <mc:Fallback>
              <p:pic>
                <p:nvPicPr>
                  <p:cNvPr id="472" name="Pennanteckning 471">
                    <a:extLst>
                      <a:ext uri="{FF2B5EF4-FFF2-40B4-BE49-F238E27FC236}">
                        <a16:creationId xmlns:a16="http://schemas.microsoft.com/office/drawing/2014/main" id="{4F76227C-EF24-5F18-203F-0BAAA9D6CF2D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3326032" y="4057979"/>
                    <a:ext cx="43200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473" name="Pennanteckning 472">
                    <a:extLst>
                      <a:ext uri="{FF2B5EF4-FFF2-40B4-BE49-F238E27FC236}">
                        <a16:creationId xmlns:a16="http://schemas.microsoft.com/office/drawing/2014/main" id="{E5997B3A-A54F-D16C-7C90-D24EB3CDE0A4}"/>
                      </a:ext>
                    </a:extLst>
                  </p14:cNvPr>
                  <p14:cNvContentPartPr/>
                  <p14:nvPr/>
                </p14:nvContentPartPr>
                <p14:xfrm>
                  <a:off x="3800872" y="4034219"/>
                  <a:ext cx="70920" cy="139320"/>
                </p14:xfrm>
              </p:contentPart>
            </mc:Choice>
            <mc:Fallback>
              <p:pic>
                <p:nvPicPr>
                  <p:cNvPr id="473" name="Pennanteckning 472">
                    <a:extLst>
                      <a:ext uri="{FF2B5EF4-FFF2-40B4-BE49-F238E27FC236}">
                        <a16:creationId xmlns:a16="http://schemas.microsoft.com/office/drawing/2014/main" id="{E5997B3A-A54F-D16C-7C90-D24EB3CDE0A4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3785752" y="4019099"/>
                    <a:ext cx="101520" cy="16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5" name="Grupp 494">
              <a:extLst>
                <a:ext uri="{FF2B5EF4-FFF2-40B4-BE49-F238E27FC236}">
                  <a16:creationId xmlns:a16="http://schemas.microsoft.com/office/drawing/2014/main" id="{00CDA30A-C968-8151-2E1F-8FA69C5812FA}"/>
                </a:ext>
              </a:extLst>
            </p:cNvPr>
            <p:cNvGrpSpPr/>
            <p:nvPr/>
          </p:nvGrpSpPr>
          <p:grpSpPr>
            <a:xfrm>
              <a:off x="1072072" y="4733339"/>
              <a:ext cx="688680" cy="448920"/>
              <a:chOff x="1072072" y="4733339"/>
              <a:chExt cx="688680" cy="448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491" name="Pennanteckning 490">
                    <a:extLst>
                      <a:ext uri="{FF2B5EF4-FFF2-40B4-BE49-F238E27FC236}">
                        <a16:creationId xmlns:a16="http://schemas.microsoft.com/office/drawing/2014/main" id="{3CC66613-1535-CA44-4435-2011DC8D0F8A}"/>
                      </a:ext>
                    </a:extLst>
                  </p14:cNvPr>
                  <p14:cNvContentPartPr/>
                  <p14:nvPr/>
                </p14:nvContentPartPr>
                <p14:xfrm>
                  <a:off x="1072072" y="4733339"/>
                  <a:ext cx="249120" cy="152280"/>
                </p14:xfrm>
              </p:contentPart>
            </mc:Choice>
            <mc:Fallback>
              <p:pic>
                <p:nvPicPr>
                  <p:cNvPr id="491" name="Pennanteckning 490">
                    <a:extLst>
                      <a:ext uri="{FF2B5EF4-FFF2-40B4-BE49-F238E27FC236}">
                        <a16:creationId xmlns:a16="http://schemas.microsoft.com/office/drawing/2014/main" id="{3CC66613-1535-CA44-4435-2011DC8D0F8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056592" y="4718219"/>
                    <a:ext cx="27972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494" name="Pennanteckning 493">
                    <a:extLst>
                      <a:ext uri="{FF2B5EF4-FFF2-40B4-BE49-F238E27FC236}">
                        <a16:creationId xmlns:a16="http://schemas.microsoft.com/office/drawing/2014/main" id="{EBEC262C-EDD1-E03C-B59B-160053A3D07F}"/>
                      </a:ext>
                    </a:extLst>
                  </p14:cNvPr>
                  <p14:cNvContentPartPr/>
                  <p14:nvPr/>
                </p14:nvContentPartPr>
                <p14:xfrm>
                  <a:off x="1379512" y="4763579"/>
                  <a:ext cx="381240" cy="418680"/>
                </p14:xfrm>
              </p:contentPart>
            </mc:Choice>
            <mc:Fallback>
              <p:pic>
                <p:nvPicPr>
                  <p:cNvPr id="494" name="Pennanteckning 493">
                    <a:extLst>
                      <a:ext uri="{FF2B5EF4-FFF2-40B4-BE49-F238E27FC236}">
                        <a16:creationId xmlns:a16="http://schemas.microsoft.com/office/drawing/2014/main" id="{EBEC262C-EDD1-E03C-B59B-160053A3D07F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364392" y="4748459"/>
                    <a:ext cx="411480" cy="449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4" name="Grupp 513">
              <a:extLst>
                <a:ext uri="{FF2B5EF4-FFF2-40B4-BE49-F238E27FC236}">
                  <a16:creationId xmlns:a16="http://schemas.microsoft.com/office/drawing/2014/main" id="{5ADBD110-C7E3-099D-B2C8-A9B95E7B4875}"/>
                </a:ext>
              </a:extLst>
            </p:cNvPr>
            <p:cNvGrpSpPr/>
            <p:nvPr/>
          </p:nvGrpSpPr>
          <p:grpSpPr>
            <a:xfrm>
              <a:off x="2234512" y="4668539"/>
              <a:ext cx="1238400" cy="262440"/>
              <a:chOff x="2234512" y="4668539"/>
              <a:chExt cx="1238400" cy="262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503" name="Pennanteckning 502">
                    <a:extLst>
                      <a:ext uri="{FF2B5EF4-FFF2-40B4-BE49-F238E27FC236}">
                        <a16:creationId xmlns:a16="http://schemas.microsoft.com/office/drawing/2014/main" id="{E1C719B9-BC49-981C-7B21-E7FFB4192A41}"/>
                      </a:ext>
                    </a:extLst>
                  </p14:cNvPr>
                  <p14:cNvContentPartPr/>
                  <p14:nvPr/>
                </p14:nvContentPartPr>
                <p14:xfrm>
                  <a:off x="2234512" y="4668539"/>
                  <a:ext cx="144360" cy="257400"/>
                </p14:xfrm>
              </p:contentPart>
            </mc:Choice>
            <mc:Fallback>
              <p:pic>
                <p:nvPicPr>
                  <p:cNvPr id="503" name="Pennanteckning 502">
                    <a:extLst>
                      <a:ext uri="{FF2B5EF4-FFF2-40B4-BE49-F238E27FC236}">
                        <a16:creationId xmlns:a16="http://schemas.microsoft.com/office/drawing/2014/main" id="{E1C719B9-BC49-981C-7B21-E7FFB4192A41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219392" y="4653419"/>
                    <a:ext cx="17460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504" name="Pennanteckning 503">
                    <a:extLst>
                      <a:ext uri="{FF2B5EF4-FFF2-40B4-BE49-F238E27FC236}">
                        <a16:creationId xmlns:a16="http://schemas.microsoft.com/office/drawing/2014/main" id="{FB42FFC2-4BB5-277F-F624-A025AADC65B9}"/>
                      </a:ext>
                    </a:extLst>
                  </p14:cNvPr>
                  <p14:cNvContentPartPr/>
                  <p14:nvPr/>
                </p14:nvContentPartPr>
                <p14:xfrm>
                  <a:off x="2444032" y="4761059"/>
                  <a:ext cx="169920" cy="165600"/>
                </p14:xfrm>
              </p:contentPart>
            </mc:Choice>
            <mc:Fallback>
              <p:pic>
                <p:nvPicPr>
                  <p:cNvPr id="504" name="Pennanteckning 503">
                    <a:extLst>
                      <a:ext uri="{FF2B5EF4-FFF2-40B4-BE49-F238E27FC236}">
                        <a16:creationId xmlns:a16="http://schemas.microsoft.com/office/drawing/2014/main" id="{FB42FFC2-4BB5-277F-F624-A025AADC65B9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428552" y="4745939"/>
                    <a:ext cx="20052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505" name="Pennanteckning 504">
                    <a:extLst>
                      <a:ext uri="{FF2B5EF4-FFF2-40B4-BE49-F238E27FC236}">
                        <a16:creationId xmlns:a16="http://schemas.microsoft.com/office/drawing/2014/main" id="{1E30FE23-13B7-BD50-246E-70CEA6F232D3}"/>
                      </a:ext>
                    </a:extLst>
                  </p14:cNvPr>
                  <p14:cNvContentPartPr/>
                  <p14:nvPr/>
                </p14:nvContentPartPr>
                <p14:xfrm>
                  <a:off x="2682712" y="4768619"/>
                  <a:ext cx="74880" cy="131400"/>
                </p14:xfrm>
              </p:contentPart>
            </mc:Choice>
            <mc:Fallback>
              <p:pic>
                <p:nvPicPr>
                  <p:cNvPr id="505" name="Pennanteckning 504">
                    <a:extLst>
                      <a:ext uri="{FF2B5EF4-FFF2-40B4-BE49-F238E27FC236}">
                        <a16:creationId xmlns:a16="http://schemas.microsoft.com/office/drawing/2014/main" id="{1E30FE23-13B7-BD50-246E-70CEA6F232D3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667592" y="4753499"/>
                    <a:ext cx="10512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506" name="Pennanteckning 505">
                    <a:extLst>
                      <a:ext uri="{FF2B5EF4-FFF2-40B4-BE49-F238E27FC236}">
                        <a16:creationId xmlns:a16="http://schemas.microsoft.com/office/drawing/2014/main" id="{DC66B2F6-A91B-343A-9D04-C005A9E99406}"/>
                      </a:ext>
                    </a:extLst>
                  </p14:cNvPr>
                  <p14:cNvContentPartPr/>
                  <p14:nvPr/>
                </p14:nvContentPartPr>
                <p14:xfrm>
                  <a:off x="2820952" y="4819739"/>
                  <a:ext cx="30240" cy="111240"/>
                </p14:xfrm>
              </p:contentPart>
            </mc:Choice>
            <mc:Fallback>
              <p:pic>
                <p:nvPicPr>
                  <p:cNvPr id="506" name="Pennanteckning 505">
                    <a:extLst>
                      <a:ext uri="{FF2B5EF4-FFF2-40B4-BE49-F238E27FC236}">
                        <a16:creationId xmlns:a16="http://schemas.microsoft.com/office/drawing/2014/main" id="{DC66B2F6-A91B-343A-9D04-C005A9E9940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2805832" y="4804619"/>
                    <a:ext cx="6048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507" name="Pennanteckning 506">
                    <a:extLst>
                      <a:ext uri="{FF2B5EF4-FFF2-40B4-BE49-F238E27FC236}">
                        <a16:creationId xmlns:a16="http://schemas.microsoft.com/office/drawing/2014/main" id="{32237F35-FB6A-116A-7AE4-FEFC00A3647E}"/>
                      </a:ext>
                    </a:extLst>
                  </p14:cNvPr>
                  <p14:cNvContentPartPr/>
                  <p14:nvPr/>
                </p14:nvContentPartPr>
                <p14:xfrm>
                  <a:off x="2832472" y="4718219"/>
                  <a:ext cx="18720" cy="65520"/>
                </p14:xfrm>
              </p:contentPart>
            </mc:Choice>
            <mc:Fallback>
              <p:pic>
                <p:nvPicPr>
                  <p:cNvPr id="507" name="Pennanteckning 506">
                    <a:extLst>
                      <a:ext uri="{FF2B5EF4-FFF2-40B4-BE49-F238E27FC236}">
                        <a16:creationId xmlns:a16="http://schemas.microsoft.com/office/drawing/2014/main" id="{32237F35-FB6A-116A-7AE4-FEFC00A3647E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2817352" y="4703099"/>
                    <a:ext cx="4896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508" name="Pennanteckning 507">
                    <a:extLst>
                      <a:ext uri="{FF2B5EF4-FFF2-40B4-BE49-F238E27FC236}">
                        <a16:creationId xmlns:a16="http://schemas.microsoft.com/office/drawing/2014/main" id="{5DFD3170-055B-5B66-95DC-FA1FCCAEA2B6}"/>
                      </a:ext>
                    </a:extLst>
                  </p14:cNvPr>
                  <p14:cNvContentPartPr/>
                  <p14:nvPr/>
                </p14:nvContentPartPr>
                <p14:xfrm>
                  <a:off x="2956672" y="4756379"/>
                  <a:ext cx="46800" cy="161640"/>
                </p14:xfrm>
              </p:contentPart>
            </mc:Choice>
            <mc:Fallback>
              <p:pic>
                <p:nvPicPr>
                  <p:cNvPr id="508" name="Pennanteckning 507">
                    <a:extLst>
                      <a:ext uri="{FF2B5EF4-FFF2-40B4-BE49-F238E27FC236}">
                        <a16:creationId xmlns:a16="http://schemas.microsoft.com/office/drawing/2014/main" id="{5DFD3170-055B-5B66-95DC-FA1FCCAEA2B6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941192" y="4740899"/>
                    <a:ext cx="7704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510" name="Pennanteckning 509">
                    <a:extLst>
                      <a:ext uri="{FF2B5EF4-FFF2-40B4-BE49-F238E27FC236}">
                        <a16:creationId xmlns:a16="http://schemas.microsoft.com/office/drawing/2014/main" id="{68F9C5A2-EE6C-7AA4-C254-5460DD23DB88}"/>
                      </a:ext>
                    </a:extLst>
                  </p14:cNvPr>
                  <p14:cNvContentPartPr/>
                  <p14:nvPr/>
                </p14:nvContentPartPr>
                <p14:xfrm>
                  <a:off x="3086272" y="4781939"/>
                  <a:ext cx="11880" cy="107280"/>
                </p14:xfrm>
              </p:contentPart>
            </mc:Choice>
            <mc:Fallback>
              <p:pic>
                <p:nvPicPr>
                  <p:cNvPr id="510" name="Pennanteckning 509">
                    <a:extLst>
                      <a:ext uri="{FF2B5EF4-FFF2-40B4-BE49-F238E27FC236}">
                        <a16:creationId xmlns:a16="http://schemas.microsoft.com/office/drawing/2014/main" id="{68F9C5A2-EE6C-7AA4-C254-5460DD23DB88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071152" y="4766459"/>
                    <a:ext cx="4248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511" name="Pennanteckning 510">
                    <a:extLst>
                      <a:ext uri="{FF2B5EF4-FFF2-40B4-BE49-F238E27FC236}">
                        <a16:creationId xmlns:a16="http://schemas.microsoft.com/office/drawing/2014/main" id="{21D3CE17-9081-94E7-D222-11DE0706B3D1}"/>
                      </a:ext>
                    </a:extLst>
                  </p14:cNvPr>
                  <p14:cNvContentPartPr/>
                  <p14:nvPr/>
                </p14:nvContentPartPr>
                <p14:xfrm>
                  <a:off x="3088072" y="4686899"/>
                  <a:ext cx="4680" cy="72360"/>
                </p14:xfrm>
              </p:contentPart>
            </mc:Choice>
            <mc:Fallback>
              <p:pic>
                <p:nvPicPr>
                  <p:cNvPr id="511" name="Pennanteckning 510">
                    <a:extLst>
                      <a:ext uri="{FF2B5EF4-FFF2-40B4-BE49-F238E27FC236}">
                        <a16:creationId xmlns:a16="http://schemas.microsoft.com/office/drawing/2014/main" id="{21D3CE17-9081-94E7-D222-11DE0706B3D1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072592" y="4671419"/>
                    <a:ext cx="3528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512" name="Pennanteckning 511">
                    <a:extLst>
                      <a:ext uri="{FF2B5EF4-FFF2-40B4-BE49-F238E27FC236}">
                        <a16:creationId xmlns:a16="http://schemas.microsoft.com/office/drawing/2014/main" id="{FD1F977A-416D-9CE2-E16D-E4E82AA941F4}"/>
                      </a:ext>
                    </a:extLst>
                  </p14:cNvPr>
                  <p14:cNvContentPartPr/>
                  <p14:nvPr/>
                </p14:nvContentPartPr>
                <p14:xfrm>
                  <a:off x="3184552" y="4788419"/>
                  <a:ext cx="56160" cy="104040"/>
                </p14:xfrm>
              </p:contentPart>
            </mc:Choice>
            <mc:Fallback>
              <p:pic>
                <p:nvPicPr>
                  <p:cNvPr id="512" name="Pennanteckning 511">
                    <a:extLst>
                      <a:ext uri="{FF2B5EF4-FFF2-40B4-BE49-F238E27FC236}">
                        <a16:creationId xmlns:a16="http://schemas.microsoft.com/office/drawing/2014/main" id="{FD1F977A-416D-9CE2-E16D-E4E82AA941F4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169432" y="4773299"/>
                    <a:ext cx="864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513" name="Pennanteckning 512">
                    <a:extLst>
                      <a:ext uri="{FF2B5EF4-FFF2-40B4-BE49-F238E27FC236}">
                        <a16:creationId xmlns:a16="http://schemas.microsoft.com/office/drawing/2014/main" id="{AEE383AF-947A-452E-BBBD-ACDF610C868A}"/>
                      </a:ext>
                    </a:extLst>
                  </p14:cNvPr>
                  <p14:cNvContentPartPr/>
                  <p14:nvPr/>
                </p14:nvContentPartPr>
                <p14:xfrm>
                  <a:off x="3330352" y="4788419"/>
                  <a:ext cx="142560" cy="49320"/>
                </p14:xfrm>
              </p:contentPart>
            </mc:Choice>
            <mc:Fallback>
              <p:pic>
                <p:nvPicPr>
                  <p:cNvPr id="513" name="Pennanteckning 512">
                    <a:extLst>
                      <a:ext uri="{FF2B5EF4-FFF2-40B4-BE49-F238E27FC236}">
                        <a16:creationId xmlns:a16="http://schemas.microsoft.com/office/drawing/2014/main" id="{AEE383AF-947A-452E-BBBD-ACDF610C868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315232" y="4773299"/>
                    <a:ext cx="173160" cy="7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4" name="Grupp 533">
              <a:extLst>
                <a:ext uri="{FF2B5EF4-FFF2-40B4-BE49-F238E27FC236}">
                  <a16:creationId xmlns:a16="http://schemas.microsoft.com/office/drawing/2014/main" id="{524B30D1-0D31-6923-ECBB-442D450C9D1C}"/>
                </a:ext>
              </a:extLst>
            </p:cNvPr>
            <p:cNvGrpSpPr/>
            <p:nvPr/>
          </p:nvGrpSpPr>
          <p:grpSpPr>
            <a:xfrm>
              <a:off x="1106632" y="5392139"/>
              <a:ext cx="898560" cy="289080"/>
              <a:chOff x="1106632" y="5392139"/>
              <a:chExt cx="898560" cy="289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515" name="Pennanteckning 514">
                    <a:extLst>
                      <a:ext uri="{FF2B5EF4-FFF2-40B4-BE49-F238E27FC236}">
                        <a16:creationId xmlns:a16="http://schemas.microsoft.com/office/drawing/2014/main" id="{C40F464F-B736-E4B7-D87E-3EBA47F8E65D}"/>
                      </a:ext>
                    </a:extLst>
                  </p14:cNvPr>
                  <p14:cNvContentPartPr/>
                  <p14:nvPr/>
                </p14:nvContentPartPr>
                <p14:xfrm>
                  <a:off x="1150192" y="5392139"/>
                  <a:ext cx="71640" cy="284040"/>
                </p14:xfrm>
              </p:contentPart>
            </mc:Choice>
            <mc:Fallback>
              <p:pic>
                <p:nvPicPr>
                  <p:cNvPr id="515" name="Pennanteckning 514">
                    <a:extLst>
                      <a:ext uri="{FF2B5EF4-FFF2-40B4-BE49-F238E27FC236}">
                        <a16:creationId xmlns:a16="http://schemas.microsoft.com/office/drawing/2014/main" id="{C40F464F-B736-E4B7-D87E-3EBA47F8E65D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135072" y="5377019"/>
                    <a:ext cx="10224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516" name="Pennanteckning 515">
                    <a:extLst>
                      <a:ext uri="{FF2B5EF4-FFF2-40B4-BE49-F238E27FC236}">
                        <a16:creationId xmlns:a16="http://schemas.microsoft.com/office/drawing/2014/main" id="{B1D6D348-B898-6F3E-3C6D-89CDA9B72005}"/>
                      </a:ext>
                    </a:extLst>
                  </p14:cNvPr>
                  <p14:cNvContentPartPr/>
                  <p14:nvPr/>
                </p14:nvContentPartPr>
                <p14:xfrm>
                  <a:off x="1106632" y="5535059"/>
                  <a:ext cx="209520" cy="76320"/>
                </p14:xfrm>
              </p:contentPart>
            </mc:Choice>
            <mc:Fallback>
              <p:pic>
                <p:nvPicPr>
                  <p:cNvPr id="516" name="Pennanteckning 515">
                    <a:extLst>
                      <a:ext uri="{FF2B5EF4-FFF2-40B4-BE49-F238E27FC236}">
                        <a16:creationId xmlns:a16="http://schemas.microsoft.com/office/drawing/2014/main" id="{B1D6D348-B898-6F3E-3C6D-89CDA9B72005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091512" y="5519939"/>
                    <a:ext cx="24012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517" name="Pennanteckning 516">
                    <a:extLst>
                      <a:ext uri="{FF2B5EF4-FFF2-40B4-BE49-F238E27FC236}">
                        <a16:creationId xmlns:a16="http://schemas.microsoft.com/office/drawing/2014/main" id="{72E24319-463F-A9B9-FD47-3A0B8B1C3A9D}"/>
                      </a:ext>
                    </a:extLst>
                  </p14:cNvPr>
                  <p14:cNvContentPartPr/>
                  <p14:nvPr/>
                </p14:nvContentPartPr>
                <p14:xfrm>
                  <a:off x="1336672" y="5523539"/>
                  <a:ext cx="307080" cy="142560"/>
                </p14:xfrm>
              </p:contentPart>
            </mc:Choice>
            <mc:Fallback>
              <p:pic>
                <p:nvPicPr>
                  <p:cNvPr id="517" name="Pennanteckning 516">
                    <a:extLst>
                      <a:ext uri="{FF2B5EF4-FFF2-40B4-BE49-F238E27FC236}">
                        <a16:creationId xmlns:a16="http://schemas.microsoft.com/office/drawing/2014/main" id="{72E24319-463F-A9B9-FD47-3A0B8B1C3A9D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321192" y="5508419"/>
                    <a:ext cx="33768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518" name="Pennanteckning 517">
                    <a:extLst>
                      <a:ext uri="{FF2B5EF4-FFF2-40B4-BE49-F238E27FC236}">
                        <a16:creationId xmlns:a16="http://schemas.microsoft.com/office/drawing/2014/main" id="{343BE54A-8E02-2B53-0DB2-90212FC46338}"/>
                      </a:ext>
                    </a:extLst>
                  </p14:cNvPr>
                  <p14:cNvContentPartPr/>
                  <p14:nvPr/>
                </p14:nvContentPartPr>
                <p14:xfrm>
                  <a:off x="1702072" y="5530739"/>
                  <a:ext cx="109440" cy="150480"/>
                </p14:xfrm>
              </p:contentPart>
            </mc:Choice>
            <mc:Fallback>
              <p:pic>
                <p:nvPicPr>
                  <p:cNvPr id="518" name="Pennanteckning 517">
                    <a:extLst>
                      <a:ext uri="{FF2B5EF4-FFF2-40B4-BE49-F238E27FC236}">
                        <a16:creationId xmlns:a16="http://schemas.microsoft.com/office/drawing/2014/main" id="{343BE54A-8E02-2B53-0DB2-90212FC4633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686952" y="5515259"/>
                    <a:ext cx="14004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519" name="Pennanteckning 518">
                    <a:extLst>
                      <a:ext uri="{FF2B5EF4-FFF2-40B4-BE49-F238E27FC236}">
                        <a16:creationId xmlns:a16="http://schemas.microsoft.com/office/drawing/2014/main" id="{8CB97516-D9D4-5060-3B63-27F1A47A4594}"/>
                      </a:ext>
                    </a:extLst>
                  </p14:cNvPr>
                  <p14:cNvContentPartPr/>
                  <p14:nvPr/>
                </p14:nvContentPartPr>
                <p14:xfrm>
                  <a:off x="1906192" y="5463419"/>
                  <a:ext cx="99000" cy="161640"/>
                </p14:xfrm>
              </p:contentPart>
            </mc:Choice>
            <mc:Fallback>
              <p:pic>
                <p:nvPicPr>
                  <p:cNvPr id="519" name="Pennanteckning 518">
                    <a:extLst>
                      <a:ext uri="{FF2B5EF4-FFF2-40B4-BE49-F238E27FC236}">
                        <a16:creationId xmlns:a16="http://schemas.microsoft.com/office/drawing/2014/main" id="{8CB97516-D9D4-5060-3B63-27F1A47A459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891072" y="5447939"/>
                    <a:ext cx="129240" cy="192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3" name="Grupp 532">
              <a:extLst>
                <a:ext uri="{FF2B5EF4-FFF2-40B4-BE49-F238E27FC236}">
                  <a16:creationId xmlns:a16="http://schemas.microsoft.com/office/drawing/2014/main" id="{92E9F066-6C30-6D48-3286-59A8B7F03982}"/>
                </a:ext>
              </a:extLst>
            </p:cNvPr>
            <p:cNvGrpSpPr/>
            <p:nvPr/>
          </p:nvGrpSpPr>
          <p:grpSpPr>
            <a:xfrm>
              <a:off x="2356912" y="5403659"/>
              <a:ext cx="255600" cy="195480"/>
              <a:chOff x="2356912" y="5403659"/>
              <a:chExt cx="255600" cy="195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520" name="Pennanteckning 519">
                    <a:extLst>
                      <a:ext uri="{FF2B5EF4-FFF2-40B4-BE49-F238E27FC236}">
                        <a16:creationId xmlns:a16="http://schemas.microsoft.com/office/drawing/2014/main" id="{A28BE7EC-C7FB-BDAE-8C4E-A793D8D14420}"/>
                      </a:ext>
                    </a:extLst>
                  </p14:cNvPr>
                  <p14:cNvContentPartPr/>
                  <p14:nvPr/>
                </p14:nvContentPartPr>
                <p14:xfrm>
                  <a:off x="2401552" y="5403659"/>
                  <a:ext cx="10440" cy="195480"/>
                </p14:xfrm>
              </p:contentPart>
            </mc:Choice>
            <mc:Fallback>
              <p:pic>
                <p:nvPicPr>
                  <p:cNvPr id="520" name="Pennanteckning 519">
                    <a:extLst>
                      <a:ext uri="{FF2B5EF4-FFF2-40B4-BE49-F238E27FC236}">
                        <a16:creationId xmlns:a16="http://schemas.microsoft.com/office/drawing/2014/main" id="{A28BE7EC-C7FB-BDAE-8C4E-A793D8D14420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2386432" y="5388539"/>
                    <a:ext cx="4068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521" name="Pennanteckning 520">
                    <a:extLst>
                      <a:ext uri="{FF2B5EF4-FFF2-40B4-BE49-F238E27FC236}">
                        <a16:creationId xmlns:a16="http://schemas.microsoft.com/office/drawing/2014/main" id="{0C050E2F-26C1-B1B4-2934-E16ACB45B171}"/>
                      </a:ext>
                    </a:extLst>
                  </p14:cNvPr>
                  <p14:cNvContentPartPr/>
                  <p14:nvPr/>
                </p14:nvContentPartPr>
                <p14:xfrm>
                  <a:off x="2356912" y="5476379"/>
                  <a:ext cx="131040" cy="48240"/>
                </p14:xfrm>
              </p:contentPart>
            </mc:Choice>
            <mc:Fallback>
              <p:pic>
                <p:nvPicPr>
                  <p:cNvPr id="521" name="Pennanteckning 520">
                    <a:extLst>
                      <a:ext uri="{FF2B5EF4-FFF2-40B4-BE49-F238E27FC236}">
                        <a16:creationId xmlns:a16="http://schemas.microsoft.com/office/drawing/2014/main" id="{0C050E2F-26C1-B1B4-2934-E16ACB45B171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2341792" y="5461259"/>
                    <a:ext cx="16164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522" name="Pennanteckning 521">
                    <a:extLst>
                      <a:ext uri="{FF2B5EF4-FFF2-40B4-BE49-F238E27FC236}">
                        <a16:creationId xmlns:a16="http://schemas.microsoft.com/office/drawing/2014/main" id="{3982D345-0E50-704A-45C4-B068BD35611F}"/>
                      </a:ext>
                    </a:extLst>
                  </p14:cNvPr>
                  <p14:cNvContentPartPr/>
                  <p14:nvPr/>
                </p14:nvContentPartPr>
                <p14:xfrm>
                  <a:off x="2530792" y="5517059"/>
                  <a:ext cx="81720" cy="69840"/>
                </p14:xfrm>
              </p:contentPart>
            </mc:Choice>
            <mc:Fallback>
              <p:pic>
                <p:nvPicPr>
                  <p:cNvPr id="522" name="Pennanteckning 521">
                    <a:extLst>
                      <a:ext uri="{FF2B5EF4-FFF2-40B4-BE49-F238E27FC236}">
                        <a16:creationId xmlns:a16="http://schemas.microsoft.com/office/drawing/2014/main" id="{3982D345-0E50-704A-45C4-B068BD35611F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515312" y="5501939"/>
                    <a:ext cx="112320" cy="100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2" name="Grupp 531">
              <a:extLst>
                <a:ext uri="{FF2B5EF4-FFF2-40B4-BE49-F238E27FC236}">
                  <a16:creationId xmlns:a16="http://schemas.microsoft.com/office/drawing/2014/main" id="{9A93DE69-A322-D8C8-2950-17D98BF02242}"/>
                </a:ext>
              </a:extLst>
            </p:cNvPr>
            <p:cNvGrpSpPr/>
            <p:nvPr/>
          </p:nvGrpSpPr>
          <p:grpSpPr>
            <a:xfrm>
              <a:off x="2880352" y="5388539"/>
              <a:ext cx="1008360" cy="356400"/>
              <a:chOff x="2880352" y="5388539"/>
              <a:chExt cx="1008360" cy="356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523" name="Pennanteckning 522">
                    <a:extLst>
                      <a:ext uri="{FF2B5EF4-FFF2-40B4-BE49-F238E27FC236}">
                        <a16:creationId xmlns:a16="http://schemas.microsoft.com/office/drawing/2014/main" id="{3BA49E3C-0A6E-3F6F-30D9-048BD789028B}"/>
                      </a:ext>
                    </a:extLst>
                  </p14:cNvPr>
                  <p14:cNvContentPartPr/>
                  <p14:nvPr/>
                </p14:nvContentPartPr>
                <p14:xfrm>
                  <a:off x="2891152" y="5477459"/>
                  <a:ext cx="6840" cy="113760"/>
                </p14:xfrm>
              </p:contentPart>
            </mc:Choice>
            <mc:Fallback>
              <p:pic>
                <p:nvPicPr>
                  <p:cNvPr id="523" name="Pennanteckning 522">
                    <a:extLst>
                      <a:ext uri="{FF2B5EF4-FFF2-40B4-BE49-F238E27FC236}">
                        <a16:creationId xmlns:a16="http://schemas.microsoft.com/office/drawing/2014/main" id="{3BA49E3C-0A6E-3F6F-30D9-048BD789028B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2876032" y="5461979"/>
                    <a:ext cx="3744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524" name="Pennanteckning 523">
                    <a:extLst>
                      <a:ext uri="{FF2B5EF4-FFF2-40B4-BE49-F238E27FC236}">
                        <a16:creationId xmlns:a16="http://schemas.microsoft.com/office/drawing/2014/main" id="{9F5CD073-48D6-0A7F-12B3-61ED863BB947}"/>
                      </a:ext>
                    </a:extLst>
                  </p14:cNvPr>
                  <p14:cNvContentPartPr/>
                  <p14:nvPr/>
                </p14:nvContentPartPr>
                <p14:xfrm>
                  <a:off x="2880352" y="5388899"/>
                  <a:ext cx="360" cy="360"/>
                </p14:xfrm>
              </p:contentPart>
            </mc:Choice>
            <mc:Fallback>
              <p:pic>
                <p:nvPicPr>
                  <p:cNvPr id="524" name="Pennanteckning 523">
                    <a:extLst>
                      <a:ext uri="{FF2B5EF4-FFF2-40B4-BE49-F238E27FC236}">
                        <a16:creationId xmlns:a16="http://schemas.microsoft.com/office/drawing/2014/main" id="{9F5CD073-48D6-0A7F-12B3-61ED863BB94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865232" y="537377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525" name="Pennanteckning 524">
                    <a:extLst>
                      <a:ext uri="{FF2B5EF4-FFF2-40B4-BE49-F238E27FC236}">
                        <a16:creationId xmlns:a16="http://schemas.microsoft.com/office/drawing/2014/main" id="{A18B4052-5E27-E27E-3E7E-1CBF55D4AF78}"/>
                      </a:ext>
                    </a:extLst>
                  </p14:cNvPr>
                  <p14:cNvContentPartPr/>
                  <p14:nvPr/>
                </p14:nvContentPartPr>
                <p14:xfrm>
                  <a:off x="2991232" y="5488979"/>
                  <a:ext cx="151560" cy="57600"/>
                </p14:xfrm>
              </p:contentPart>
            </mc:Choice>
            <mc:Fallback>
              <p:pic>
                <p:nvPicPr>
                  <p:cNvPr id="525" name="Pennanteckning 524">
                    <a:extLst>
                      <a:ext uri="{FF2B5EF4-FFF2-40B4-BE49-F238E27FC236}">
                        <a16:creationId xmlns:a16="http://schemas.microsoft.com/office/drawing/2014/main" id="{A18B4052-5E27-E27E-3E7E-1CBF55D4AF78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2976112" y="5473499"/>
                    <a:ext cx="182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6">
                <p14:nvContentPartPr>
                  <p14:cNvPr id="526" name="Pennanteckning 525">
                    <a:extLst>
                      <a:ext uri="{FF2B5EF4-FFF2-40B4-BE49-F238E27FC236}">
                        <a16:creationId xmlns:a16="http://schemas.microsoft.com/office/drawing/2014/main" id="{4951F0A2-A41B-2811-C3E1-89A43A6C5492}"/>
                      </a:ext>
                    </a:extLst>
                  </p14:cNvPr>
                  <p14:cNvContentPartPr/>
                  <p14:nvPr/>
                </p14:nvContentPartPr>
                <p14:xfrm>
                  <a:off x="3179152" y="5494019"/>
                  <a:ext cx="15120" cy="250920"/>
                </p14:xfrm>
              </p:contentPart>
            </mc:Choice>
            <mc:Fallback>
              <p:pic>
                <p:nvPicPr>
                  <p:cNvPr id="526" name="Pennanteckning 525">
                    <a:extLst>
                      <a:ext uri="{FF2B5EF4-FFF2-40B4-BE49-F238E27FC236}">
                        <a16:creationId xmlns:a16="http://schemas.microsoft.com/office/drawing/2014/main" id="{4951F0A2-A41B-2811-C3E1-89A43A6C5492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3163672" y="5478539"/>
                    <a:ext cx="4572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527" name="Pennanteckning 526">
                    <a:extLst>
                      <a:ext uri="{FF2B5EF4-FFF2-40B4-BE49-F238E27FC236}">
                        <a16:creationId xmlns:a16="http://schemas.microsoft.com/office/drawing/2014/main" id="{54D986C0-03A5-ECC5-8443-201126DD4CAD}"/>
                      </a:ext>
                    </a:extLst>
                  </p14:cNvPr>
                  <p14:cNvContentPartPr/>
                  <p14:nvPr/>
                </p14:nvContentPartPr>
                <p14:xfrm>
                  <a:off x="3170872" y="5514539"/>
                  <a:ext cx="87120" cy="71640"/>
                </p14:xfrm>
              </p:contentPart>
            </mc:Choice>
            <mc:Fallback>
              <p:pic>
                <p:nvPicPr>
                  <p:cNvPr id="527" name="Pennanteckning 526">
                    <a:extLst>
                      <a:ext uri="{FF2B5EF4-FFF2-40B4-BE49-F238E27FC236}">
                        <a16:creationId xmlns:a16="http://schemas.microsoft.com/office/drawing/2014/main" id="{54D986C0-03A5-ECC5-8443-201126DD4CAD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3155392" y="5499419"/>
                    <a:ext cx="1177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528" name="Pennanteckning 527">
                    <a:extLst>
                      <a:ext uri="{FF2B5EF4-FFF2-40B4-BE49-F238E27FC236}">
                        <a16:creationId xmlns:a16="http://schemas.microsoft.com/office/drawing/2014/main" id="{447D6F61-D8D5-F5F4-5D09-D191325CDCB4}"/>
                      </a:ext>
                    </a:extLst>
                  </p14:cNvPr>
                  <p14:cNvContentPartPr/>
                  <p14:nvPr/>
                </p14:nvContentPartPr>
                <p14:xfrm>
                  <a:off x="3299032" y="5448299"/>
                  <a:ext cx="161640" cy="92160"/>
                </p14:xfrm>
              </p:contentPart>
            </mc:Choice>
            <mc:Fallback>
              <p:pic>
                <p:nvPicPr>
                  <p:cNvPr id="528" name="Pennanteckning 527">
                    <a:extLst>
                      <a:ext uri="{FF2B5EF4-FFF2-40B4-BE49-F238E27FC236}">
                        <a16:creationId xmlns:a16="http://schemas.microsoft.com/office/drawing/2014/main" id="{447D6F61-D8D5-F5F4-5D09-D191325CDCB4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3283552" y="5432819"/>
                    <a:ext cx="19224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529" name="Pennanteckning 528">
                    <a:extLst>
                      <a:ext uri="{FF2B5EF4-FFF2-40B4-BE49-F238E27FC236}">
                        <a16:creationId xmlns:a16="http://schemas.microsoft.com/office/drawing/2014/main" id="{79BAD205-F891-ABDE-A58E-F08C7FCECA78}"/>
                      </a:ext>
                    </a:extLst>
                  </p14:cNvPr>
                  <p14:cNvContentPartPr/>
                  <p14:nvPr/>
                </p14:nvContentPartPr>
                <p14:xfrm>
                  <a:off x="3475792" y="5441099"/>
                  <a:ext cx="50040" cy="106200"/>
                </p14:xfrm>
              </p:contentPart>
            </mc:Choice>
            <mc:Fallback>
              <p:pic>
                <p:nvPicPr>
                  <p:cNvPr id="529" name="Pennanteckning 528">
                    <a:extLst>
                      <a:ext uri="{FF2B5EF4-FFF2-40B4-BE49-F238E27FC236}">
                        <a16:creationId xmlns:a16="http://schemas.microsoft.com/office/drawing/2014/main" id="{79BAD205-F891-ABDE-A58E-F08C7FCECA7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3460672" y="5425619"/>
                    <a:ext cx="8064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4">
                <p14:nvContentPartPr>
                  <p14:cNvPr id="530" name="Pennanteckning 529">
                    <a:extLst>
                      <a:ext uri="{FF2B5EF4-FFF2-40B4-BE49-F238E27FC236}">
                        <a16:creationId xmlns:a16="http://schemas.microsoft.com/office/drawing/2014/main" id="{22F6AF56-CBD6-C811-B85E-47BC48E3CAB3}"/>
                      </a:ext>
                    </a:extLst>
                  </p14:cNvPr>
                  <p14:cNvContentPartPr/>
                  <p14:nvPr/>
                </p14:nvContentPartPr>
                <p14:xfrm>
                  <a:off x="3608272" y="5433539"/>
                  <a:ext cx="125280" cy="89640"/>
                </p14:xfrm>
              </p:contentPart>
            </mc:Choice>
            <mc:Fallback>
              <p:pic>
                <p:nvPicPr>
                  <p:cNvPr id="530" name="Pennanteckning 529">
                    <a:extLst>
                      <a:ext uri="{FF2B5EF4-FFF2-40B4-BE49-F238E27FC236}">
                        <a16:creationId xmlns:a16="http://schemas.microsoft.com/office/drawing/2014/main" id="{22F6AF56-CBD6-C811-B85E-47BC48E3CAB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3593152" y="5418419"/>
                    <a:ext cx="15588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6">
                <p14:nvContentPartPr>
                  <p14:cNvPr id="531" name="Pennanteckning 530">
                    <a:extLst>
                      <a:ext uri="{FF2B5EF4-FFF2-40B4-BE49-F238E27FC236}">
                        <a16:creationId xmlns:a16="http://schemas.microsoft.com/office/drawing/2014/main" id="{F0A37327-B4E3-4B7E-00D2-0E3AFA6AEEF1}"/>
                      </a:ext>
                    </a:extLst>
                  </p14:cNvPr>
                  <p14:cNvContentPartPr/>
                  <p14:nvPr/>
                </p14:nvContentPartPr>
                <p14:xfrm>
                  <a:off x="3787552" y="5388539"/>
                  <a:ext cx="101160" cy="172080"/>
                </p14:xfrm>
              </p:contentPart>
            </mc:Choice>
            <mc:Fallback>
              <p:pic>
                <p:nvPicPr>
                  <p:cNvPr id="531" name="Pennanteckning 530">
                    <a:extLst>
                      <a:ext uri="{FF2B5EF4-FFF2-40B4-BE49-F238E27FC236}">
                        <a16:creationId xmlns:a16="http://schemas.microsoft.com/office/drawing/2014/main" id="{F0A37327-B4E3-4B7E-00D2-0E3AFA6AEEF1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3772432" y="5373059"/>
                    <a:ext cx="131760" cy="20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9" name="Grupp 548">
              <a:extLst>
                <a:ext uri="{FF2B5EF4-FFF2-40B4-BE49-F238E27FC236}">
                  <a16:creationId xmlns:a16="http://schemas.microsoft.com/office/drawing/2014/main" id="{6364EC8C-8865-136A-B3F6-073C5FEEF771}"/>
                </a:ext>
              </a:extLst>
            </p:cNvPr>
            <p:cNvGrpSpPr/>
            <p:nvPr/>
          </p:nvGrpSpPr>
          <p:grpSpPr>
            <a:xfrm>
              <a:off x="1280152" y="5965259"/>
              <a:ext cx="2183040" cy="429840"/>
              <a:chOff x="1280152" y="5965259"/>
              <a:chExt cx="2183040" cy="429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8">
                <p14:nvContentPartPr>
                  <p14:cNvPr id="535" name="Pennanteckning 534">
                    <a:extLst>
                      <a:ext uri="{FF2B5EF4-FFF2-40B4-BE49-F238E27FC236}">
                        <a16:creationId xmlns:a16="http://schemas.microsoft.com/office/drawing/2014/main" id="{A88CD393-64B7-FED4-E010-0264C359656A}"/>
                      </a:ext>
                    </a:extLst>
                  </p14:cNvPr>
                  <p14:cNvContentPartPr/>
                  <p14:nvPr/>
                </p14:nvContentPartPr>
                <p14:xfrm>
                  <a:off x="1307512" y="6189539"/>
                  <a:ext cx="3600" cy="205560"/>
                </p14:xfrm>
              </p:contentPart>
            </mc:Choice>
            <mc:Fallback>
              <p:pic>
                <p:nvPicPr>
                  <p:cNvPr id="535" name="Pennanteckning 534">
                    <a:extLst>
                      <a:ext uri="{FF2B5EF4-FFF2-40B4-BE49-F238E27FC236}">
                        <a16:creationId xmlns:a16="http://schemas.microsoft.com/office/drawing/2014/main" id="{A88CD393-64B7-FED4-E010-0264C359656A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1292392" y="6174059"/>
                    <a:ext cx="3420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536" name="Pennanteckning 535">
                    <a:extLst>
                      <a:ext uri="{FF2B5EF4-FFF2-40B4-BE49-F238E27FC236}">
                        <a16:creationId xmlns:a16="http://schemas.microsoft.com/office/drawing/2014/main" id="{158FCE42-C234-56C3-8F15-8C40CF8BF557}"/>
                      </a:ext>
                    </a:extLst>
                  </p14:cNvPr>
                  <p14:cNvContentPartPr/>
                  <p14:nvPr/>
                </p14:nvContentPartPr>
                <p14:xfrm>
                  <a:off x="1280152" y="6115739"/>
                  <a:ext cx="136800" cy="119520"/>
                </p14:xfrm>
              </p:contentPart>
            </mc:Choice>
            <mc:Fallback>
              <p:pic>
                <p:nvPicPr>
                  <p:cNvPr id="536" name="Pennanteckning 535">
                    <a:extLst>
                      <a:ext uri="{FF2B5EF4-FFF2-40B4-BE49-F238E27FC236}">
                        <a16:creationId xmlns:a16="http://schemas.microsoft.com/office/drawing/2014/main" id="{158FCE42-C234-56C3-8F15-8C40CF8BF557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1265032" y="6100619"/>
                    <a:ext cx="16740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537" name="Pennanteckning 536">
                    <a:extLst>
                      <a:ext uri="{FF2B5EF4-FFF2-40B4-BE49-F238E27FC236}">
                        <a16:creationId xmlns:a16="http://schemas.microsoft.com/office/drawing/2014/main" id="{E287AE83-3C05-B478-8219-8D11F7347361}"/>
                      </a:ext>
                    </a:extLst>
                  </p14:cNvPr>
                  <p14:cNvContentPartPr/>
                  <p14:nvPr/>
                </p14:nvContentPartPr>
                <p14:xfrm>
                  <a:off x="1534312" y="6094499"/>
                  <a:ext cx="138600" cy="172080"/>
                </p14:xfrm>
              </p:contentPart>
            </mc:Choice>
            <mc:Fallback>
              <p:pic>
                <p:nvPicPr>
                  <p:cNvPr id="537" name="Pennanteckning 536">
                    <a:extLst>
                      <a:ext uri="{FF2B5EF4-FFF2-40B4-BE49-F238E27FC236}">
                        <a16:creationId xmlns:a16="http://schemas.microsoft.com/office/drawing/2014/main" id="{E287AE83-3C05-B478-8219-8D11F7347361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1518832" y="6079379"/>
                    <a:ext cx="16884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538" name="Pennanteckning 537">
                    <a:extLst>
                      <a:ext uri="{FF2B5EF4-FFF2-40B4-BE49-F238E27FC236}">
                        <a16:creationId xmlns:a16="http://schemas.microsoft.com/office/drawing/2014/main" id="{F62891C4-6747-F08D-A268-ECB102868375}"/>
                      </a:ext>
                    </a:extLst>
                  </p14:cNvPr>
                  <p14:cNvContentPartPr/>
                  <p14:nvPr/>
                </p14:nvContentPartPr>
                <p14:xfrm>
                  <a:off x="1738432" y="6115739"/>
                  <a:ext cx="97200" cy="68040"/>
                </p14:xfrm>
              </p:contentPart>
            </mc:Choice>
            <mc:Fallback>
              <p:pic>
                <p:nvPicPr>
                  <p:cNvPr id="538" name="Pennanteckning 537">
                    <a:extLst>
                      <a:ext uri="{FF2B5EF4-FFF2-40B4-BE49-F238E27FC236}">
                        <a16:creationId xmlns:a16="http://schemas.microsoft.com/office/drawing/2014/main" id="{F62891C4-6747-F08D-A268-ECB102868375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723312" y="6100619"/>
                    <a:ext cx="1278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539" name="Pennanteckning 538">
                    <a:extLst>
                      <a:ext uri="{FF2B5EF4-FFF2-40B4-BE49-F238E27FC236}">
                        <a16:creationId xmlns:a16="http://schemas.microsoft.com/office/drawing/2014/main" id="{FABEF318-72DF-8C01-24E4-9813EAAD168C}"/>
                      </a:ext>
                    </a:extLst>
                  </p14:cNvPr>
                  <p14:cNvContentPartPr/>
                  <p14:nvPr/>
                </p14:nvContentPartPr>
                <p14:xfrm>
                  <a:off x="1936072" y="5965259"/>
                  <a:ext cx="73800" cy="428040"/>
                </p14:xfrm>
              </p:contentPart>
            </mc:Choice>
            <mc:Fallback>
              <p:pic>
                <p:nvPicPr>
                  <p:cNvPr id="539" name="Pennanteckning 538">
                    <a:extLst>
                      <a:ext uri="{FF2B5EF4-FFF2-40B4-BE49-F238E27FC236}">
                        <a16:creationId xmlns:a16="http://schemas.microsoft.com/office/drawing/2014/main" id="{FABEF318-72DF-8C01-24E4-9813EAAD168C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920952" y="5950139"/>
                    <a:ext cx="104400" cy="45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8">
                <p14:nvContentPartPr>
                  <p14:cNvPr id="540" name="Pennanteckning 539">
                    <a:extLst>
                      <a:ext uri="{FF2B5EF4-FFF2-40B4-BE49-F238E27FC236}">
                        <a16:creationId xmlns:a16="http://schemas.microsoft.com/office/drawing/2014/main" id="{B56BD45C-6F62-BC61-64F0-B50C221DF9E1}"/>
                      </a:ext>
                    </a:extLst>
                  </p14:cNvPr>
                  <p14:cNvContentPartPr/>
                  <p14:nvPr/>
                </p14:nvContentPartPr>
                <p14:xfrm>
                  <a:off x="1937872" y="6162899"/>
                  <a:ext cx="92880" cy="91440"/>
                </p14:xfrm>
              </p:contentPart>
            </mc:Choice>
            <mc:Fallback>
              <p:pic>
                <p:nvPicPr>
                  <p:cNvPr id="540" name="Pennanteckning 539">
                    <a:extLst>
                      <a:ext uri="{FF2B5EF4-FFF2-40B4-BE49-F238E27FC236}">
                        <a16:creationId xmlns:a16="http://schemas.microsoft.com/office/drawing/2014/main" id="{B56BD45C-6F62-BC61-64F0-B50C221DF9E1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922392" y="6147779"/>
                    <a:ext cx="12348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0">
                <p14:nvContentPartPr>
                  <p14:cNvPr id="541" name="Pennanteckning 540">
                    <a:extLst>
                      <a:ext uri="{FF2B5EF4-FFF2-40B4-BE49-F238E27FC236}">
                        <a16:creationId xmlns:a16="http://schemas.microsoft.com/office/drawing/2014/main" id="{0DDAE2F5-2E57-C352-CEEF-1B6AE088518B}"/>
                      </a:ext>
                    </a:extLst>
                  </p14:cNvPr>
                  <p14:cNvContentPartPr/>
                  <p14:nvPr/>
                </p14:nvContentPartPr>
                <p14:xfrm>
                  <a:off x="2115712" y="6128699"/>
                  <a:ext cx="57600" cy="92520"/>
                </p14:xfrm>
              </p:contentPart>
            </mc:Choice>
            <mc:Fallback>
              <p:pic>
                <p:nvPicPr>
                  <p:cNvPr id="541" name="Pennanteckning 540">
                    <a:extLst>
                      <a:ext uri="{FF2B5EF4-FFF2-40B4-BE49-F238E27FC236}">
                        <a16:creationId xmlns:a16="http://schemas.microsoft.com/office/drawing/2014/main" id="{0DDAE2F5-2E57-C352-CEEF-1B6AE088518B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2100232" y="6113219"/>
                    <a:ext cx="878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542" name="Pennanteckning 541">
                    <a:extLst>
                      <a:ext uri="{FF2B5EF4-FFF2-40B4-BE49-F238E27FC236}">
                        <a16:creationId xmlns:a16="http://schemas.microsoft.com/office/drawing/2014/main" id="{3828C3C5-FA3B-868B-A8F9-B50B36A4B995}"/>
                      </a:ext>
                    </a:extLst>
                  </p14:cNvPr>
                  <p14:cNvContentPartPr/>
                  <p14:nvPr/>
                </p14:nvContentPartPr>
                <p14:xfrm>
                  <a:off x="2258632" y="6102419"/>
                  <a:ext cx="65520" cy="39240"/>
                </p14:xfrm>
              </p:contentPart>
            </mc:Choice>
            <mc:Fallback>
              <p:pic>
                <p:nvPicPr>
                  <p:cNvPr id="542" name="Pennanteckning 541">
                    <a:extLst>
                      <a:ext uri="{FF2B5EF4-FFF2-40B4-BE49-F238E27FC236}">
                        <a16:creationId xmlns:a16="http://schemas.microsoft.com/office/drawing/2014/main" id="{3828C3C5-FA3B-868B-A8F9-B50B36A4B995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2243512" y="6087299"/>
                    <a:ext cx="9612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543" name="Pennanteckning 542">
                    <a:extLst>
                      <a:ext uri="{FF2B5EF4-FFF2-40B4-BE49-F238E27FC236}">
                        <a16:creationId xmlns:a16="http://schemas.microsoft.com/office/drawing/2014/main" id="{6705C795-E662-C4AE-79DD-9843E3E03F29}"/>
                      </a:ext>
                    </a:extLst>
                  </p14:cNvPr>
                  <p14:cNvContentPartPr/>
                  <p14:nvPr/>
                </p14:nvContentPartPr>
                <p14:xfrm>
                  <a:off x="2418112" y="6042299"/>
                  <a:ext cx="209520" cy="110520"/>
                </p14:xfrm>
              </p:contentPart>
            </mc:Choice>
            <mc:Fallback>
              <p:pic>
                <p:nvPicPr>
                  <p:cNvPr id="543" name="Pennanteckning 542">
                    <a:extLst>
                      <a:ext uri="{FF2B5EF4-FFF2-40B4-BE49-F238E27FC236}">
                        <a16:creationId xmlns:a16="http://schemas.microsoft.com/office/drawing/2014/main" id="{6705C795-E662-C4AE-79DD-9843E3E03F29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402992" y="6026819"/>
                    <a:ext cx="24012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544" name="Pennanteckning 543">
                    <a:extLst>
                      <a:ext uri="{FF2B5EF4-FFF2-40B4-BE49-F238E27FC236}">
                        <a16:creationId xmlns:a16="http://schemas.microsoft.com/office/drawing/2014/main" id="{2B6EF9DD-EA72-5000-3719-449B456914EC}"/>
                      </a:ext>
                    </a:extLst>
                  </p14:cNvPr>
                  <p14:cNvContentPartPr/>
                  <p14:nvPr/>
                </p14:nvContentPartPr>
                <p14:xfrm>
                  <a:off x="2712592" y="6005939"/>
                  <a:ext cx="336960" cy="114480"/>
                </p14:xfrm>
              </p:contentPart>
            </mc:Choice>
            <mc:Fallback>
              <p:pic>
                <p:nvPicPr>
                  <p:cNvPr id="544" name="Pennanteckning 543">
                    <a:extLst>
                      <a:ext uri="{FF2B5EF4-FFF2-40B4-BE49-F238E27FC236}">
                        <a16:creationId xmlns:a16="http://schemas.microsoft.com/office/drawing/2014/main" id="{2B6EF9DD-EA72-5000-3719-449B456914EC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697472" y="5990459"/>
                    <a:ext cx="36756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545" name="Pennanteckning 544">
                    <a:extLst>
                      <a:ext uri="{FF2B5EF4-FFF2-40B4-BE49-F238E27FC236}">
                        <a16:creationId xmlns:a16="http://schemas.microsoft.com/office/drawing/2014/main" id="{10E0659D-5722-949D-2D57-58BE7B30CD55}"/>
                      </a:ext>
                    </a:extLst>
                  </p14:cNvPr>
                  <p14:cNvContentPartPr/>
                  <p14:nvPr/>
                </p14:nvContentPartPr>
                <p14:xfrm>
                  <a:off x="3074032" y="5987579"/>
                  <a:ext cx="83880" cy="155160"/>
                </p14:xfrm>
              </p:contentPart>
            </mc:Choice>
            <mc:Fallback>
              <p:pic>
                <p:nvPicPr>
                  <p:cNvPr id="545" name="Pennanteckning 544">
                    <a:extLst>
                      <a:ext uri="{FF2B5EF4-FFF2-40B4-BE49-F238E27FC236}">
                        <a16:creationId xmlns:a16="http://schemas.microsoft.com/office/drawing/2014/main" id="{10E0659D-5722-949D-2D57-58BE7B30CD55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3058912" y="5972459"/>
                    <a:ext cx="11448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546" name="Pennanteckning 545">
                    <a:extLst>
                      <a:ext uri="{FF2B5EF4-FFF2-40B4-BE49-F238E27FC236}">
                        <a16:creationId xmlns:a16="http://schemas.microsoft.com/office/drawing/2014/main" id="{98036E02-61EC-07AE-F2BE-AC0EFDBB2403}"/>
                      </a:ext>
                    </a:extLst>
                  </p14:cNvPr>
                  <p14:cNvContentPartPr/>
                  <p14:nvPr/>
                </p14:nvContentPartPr>
                <p14:xfrm>
                  <a:off x="3245032" y="5981099"/>
                  <a:ext cx="199800" cy="239400"/>
                </p14:xfrm>
              </p:contentPart>
            </mc:Choice>
            <mc:Fallback>
              <p:pic>
                <p:nvPicPr>
                  <p:cNvPr id="546" name="Pennanteckning 545">
                    <a:extLst>
                      <a:ext uri="{FF2B5EF4-FFF2-40B4-BE49-F238E27FC236}">
                        <a16:creationId xmlns:a16="http://schemas.microsoft.com/office/drawing/2014/main" id="{98036E02-61EC-07AE-F2BE-AC0EFDBB240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3229912" y="5965979"/>
                    <a:ext cx="23004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548" name="Pennanteckning 547">
                    <a:extLst>
                      <a:ext uri="{FF2B5EF4-FFF2-40B4-BE49-F238E27FC236}">
                        <a16:creationId xmlns:a16="http://schemas.microsoft.com/office/drawing/2014/main" id="{818783E9-3E9A-579B-74F4-8F8509E3861D}"/>
                      </a:ext>
                    </a:extLst>
                  </p14:cNvPr>
                  <p14:cNvContentPartPr/>
                  <p14:nvPr/>
                </p14:nvContentPartPr>
                <p14:xfrm>
                  <a:off x="3279232" y="5994059"/>
                  <a:ext cx="183960" cy="99720"/>
                </p14:xfrm>
              </p:contentPart>
            </mc:Choice>
            <mc:Fallback>
              <p:pic>
                <p:nvPicPr>
                  <p:cNvPr id="548" name="Pennanteckning 547">
                    <a:extLst>
                      <a:ext uri="{FF2B5EF4-FFF2-40B4-BE49-F238E27FC236}">
                        <a16:creationId xmlns:a16="http://schemas.microsoft.com/office/drawing/2014/main" id="{818783E9-3E9A-579B-74F4-8F8509E3861D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3263752" y="5978939"/>
                    <a:ext cx="214560" cy="129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26" name="Grupp 1125">
            <a:extLst>
              <a:ext uri="{FF2B5EF4-FFF2-40B4-BE49-F238E27FC236}">
                <a16:creationId xmlns:a16="http://schemas.microsoft.com/office/drawing/2014/main" id="{7F460CC4-28AB-A6D5-E9D5-50039179425A}"/>
              </a:ext>
            </a:extLst>
          </p:cNvPr>
          <p:cNvGrpSpPr/>
          <p:nvPr/>
        </p:nvGrpSpPr>
        <p:grpSpPr>
          <a:xfrm>
            <a:off x="5326912" y="1132259"/>
            <a:ext cx="3436920" cy="2772360"/>
            <a:chOff x="5326912" y="1132259"/>
            <a:chExt cx="3436920" cy="2772360"/>
          </a:xfrm>
        </p:grpSpPr>
        <p:grpSp>
          <p:nvGrpSpPr>
            <p:cNvPr id="1024" name="Grupp 1023">
              <a:extLst>
                <a:ext uri="{FF2B5EF4-FFF2-40B4-BE49-F238E27FC236}">
                  <a16:creationId xmlns:a16="http://schemas.microsoft.com/office/drawing/2014/main" id="{30660EDD-2971-29A5-66DE-41A65261903F}"/>
                </a:ext>
              </a:extLst>
            </p:cNvPr>
            <p:cNvGrpSpPr/>
            <p:nvPr/>
          </p:nvGrpSpPr>
          <p:grpSpPr>
            <a:xfrm>
              <a:off x="5344912" y="1132259"/>
              <a:ext cx="2644920" cy="543600"/>
              <a:chOff x="5344912" y="1132259"/>
              <a:chExt cx="2644920" cy="543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446" name="Pennanteckning 445">
                    <a:extLst>
                      <a:ext uri="{FF2B5EF4-FFF2-40B4-BE49-F238E27FC236}">
                        <a16:creationId xmlns:a16="http://schemas.microsoft.com/office/drawing/2014/main" id="{9252CD85-EF71-A8A3-A548-6E1DF447BC35}"/>
                      </a:ext>
                    </a:extLst>
                  </p14:cNvPr>
                  <p14:cNvContentPartPr/>
                  <p14:nvPr/>
                </p14:nvContentPartPr>
                <p14:xfrm>
                  <a:off x="5344912" y="1426019"/>
                  <a:ext cx="224280" cy="139680"/>
                </p14:xfrm>
              </p:contentPart>
            </mc:Choice>
            <mc:Fallback>
              <p:pic>
                <p:nvPicPr>
                  <p:cNvPr id="446" name="Pennanteckning 445">
                    <a:extLst>
                      <a:ext uri="{FF2B5EF4-FFF2-40B4-BE49-F238E27FC236}">
                        <a16:creationId xmlns:a16="http://schemas.microsoft.com/office/drawing/2014/main" id="{9252CD85-EF71-A8A3-A548-6E1DF447BC35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5329792" y="1410899"/>
                    <a:ext cx="25488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447" name="Pennanteckning 446">
                    <a:extLst>
                      <a:ext uri="{FF2B5EF4-FFF2-40B4-BE49-F238E27FC236}">
                        <a16:creationId xmlns:a16="http://schemas.microsoft.com/office/drawing/2014/main" id="{B7FE65C3-7329-0197-2750-BDD2FB4B93EC}"/>
                      </a:ext>
                    </a:extLst>
                  </p14:cNvPr>
                  <p14:cNvContentPartPr/>
                  <p14:nvPr/>
                </p14:nvContentPartPr>
                <p14:xfrm>
                  <a:off x="5553352" y="1414499"/>
                  <a:ext cx="279000" cy="119520"/>
                </p14:xfrm>
              </p:contentPart>
            </mc:Choice>
            <mc:Fallback>
              <p:pic>
                <p:nvPicPr>
                  <p:cNvPr id="447" name="Pennanteckning 446">
                    <a:extLst>
                      <a:ext uri="{FF2B5EF4-FFF2-40B4-BE49-F238E27FC236}">
                        <a16:creationId xmlns:a16="http://schemas.microsoft.com/office/drawing/2014/main" id="{B7FE65C3-7329-0197-2750-BDD2FB4B93EC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5537872" y="1399019"/>
                    <a:ext cx="30960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877" name="Pennanteckning 876">
                    <a:extLst>
                      <a:ext uri="{FF2B5EF4-FFF2-40B4-BE49-F238E27FC236}">
                        <a16:creationId xmlns:a16="http://schemas.microsoft.com/office/drawing/2014/main" id="{4BBF6867-EDDE-A4EB-1F35-94538009BCD4}"/>
                      </a:ext>
                    </a:extLst>
                  </p14:cNvPr>
                  <p14:cNvContentPartPr/>
                  <p14:nvPr/>
                </p14:nvContentPartPr>
                <p14:xfrm>
                  <a:off x="5859352" y="1264379"/>
                  <a:ext cx="138600" cy="283680"/>
                </p14:xfrm>
              </p:contentPart>
            </mc:Choice>
            <mc:Fallback>
              <p:pic>
                <p:nvPicPr>
                  <p:cNvPr id="877" name="Pennanteckning 876">
                    <a:extLst>
                      <a:ext uri="{FF2B5EF4-FFF2-40B4-BE49-F238E27FC236}">
                        <a16:creationId xmlns:a16="http://schemas.microsoft.com/office/drawing/2014/main" id="{4BBF6867-EDDE-A4EB-1F35-94538009BCD4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5843872" y="1249259"/>
                    <a:ext cx="168840" cy="31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878" name="Pennanteckning 877">
                    <a:extLst>
                      <a:ext uri="{FF2B5EF4-FFF2-40B4-BE49-F238E27FC236}">
                        <a16:creationId xmlns:a16="http://schemas.microsoft.com/office/drawing/2014/main" id="{F31298E2-F56E-6A7C-A311-015E5F1D44F6}"/>
                      </a:ext>
                    </a:extLst>
                  </p14:cNvPr>
                  <p14:cNvContentPartPr/>
                  <p14:nvPr/>
                </p14:nvContentPartPr>
                <p14:xfrm>
                  <a:off x="6024952" y="1420259"/>
                  <a:ext cx="59760" cy="99720"/>
                </p14:xfrm>
              </p:contentPart>
            </mc:Choice>
            <mc:Fallback>
              <p:pic>
                <p:nvPicPr>
                  <p:cNvPr id="878" name="Pennanteckning 877">
                    <a:extLst>
                      <a:ext uri="{FF2B5EF4-FFF2-40B4-BE49-F238E27FC236}">
                        <a16:creationId xmlns:a16="http://schemas.microsoft.com/office/drawing/2014/main" id="{F31298E2-F56E-6A7C-A311-015E5F1D44F6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6009832" y="1404779"/>
                    <a:ext cx="9000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879" name="Pennanteckning 878">
                    <a:extLst>
                      <a:ext uri="{FF2B5EF4-FFF2-40B4-BE49-F238E27FC236}">
                        <a16:creationId xmlns:a16="http://schemas.microsoft.com/office/drawing/2014/main" id="{C9C0E1A2-A2A6-61FD-17BB-716B99B573A3}"/>
                      </a:ext>
                    </a:extLst>
                  </p14:cNvPr>
                  <p14:cNvContentPartPr/>
                  <p14:nvPr/>
                </p14:nvContentPartPr>
                <p14:xfrm>
                  <a:off x="6160312" y="1411979"/>
                  <a:ext cx="240840" cy="68040"/>
                </p14:xfrm>
              </p:contentPart>
            </mc:Choice>
            <mc:Fallback>
              <p:pic>
                <p:nvPicPr>
                  <p:cNvPr id="879" name="Pennanteckning 878">
                    <a:extLst>
                      <a:ext uri="{FF2B5EF4-FFF2-40B4-BE49-F238E27FC236}">
                        <a16:creationId xmlns:a16="http://schemas.microsoft.com/office/drawing/2014/main" id="{C9C0E1A2-A2A6-61FD-17BB-716B99B573A3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6145192" y="1396499"/>
                    <a:ext cx="2714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880" name="Pennanteckning 879">
                    <a:extLst>
                      <a:ext uri="{FF2B5EF4-FFF2-40B4-BE49-F238E27FC236}">
                        <a16:creationId xmlns:a16="http://schemas.microsoft.com/office/drawing/2014/main" id="{54A98C53-BEBB-9B0A-CE96-C49747A74BC9}"/>
                      </a:ext>
                    </a:extLst>
                  </p14:cNvPr>
                  <p14:cNvContentPartPr/>
                  <p14:nvPr/>
                </p14:nvContentPartPr>
                <p14:xfrm>
                  <a:off x="6683032" y="1132259"/>
                  <a:ext cx="835560" cy="543600"/>
                </p14:xfrm>
              </p:contentPart>
            </mc:Choice>
            <mc:Fallback>
              <p:pic>
                <p:nvPicPr>
                  <p:cNvPr id="880" name="Pennanteckning 879">
                    <a:extLst>
                      <a:ext uri="{FF2B5EF4-FFF2-40B4-BE49-F238E27FC236}">
                        <a16:creationId xmlns:a16="http://schemas.microsoft.com/office/drawing/2014/main" id="{54A98C53-BEBB-9B0A-CE96-C49747A74BC9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6667552" y="1117139"/>
                    <a:ext cx="866160" cy="57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881" name="Pennanteckning 880">
                    <a:extLst>
                      <a:ext uri="{FF2B5EF4-FFF2-40B4-BE49-F238E27FC236}">
                        <a16:creationId xmlns:a16="http://schemas.microsoft.com/office/drawing/2014/main" id="{2C81A436-1BE6-7F98-1381-772771372EFA}"/>
                      </a:ext>
                    </a:extLst>
                  </p14:cNvPr>
                  <p14:cNvContentPartPr/>
                  <p14:nvPr/>
                </p14:nvContentPartPr>
                <p14:xfrm>
                  <a:off x="7772032" y="1187699"/>
                  <a:ext cx="217800" cy="302040"/>
                </p14:xfrm>
              </p:contentPart>
            </mc:Choice>
            <mc:Fallback>
              <p:pic>
                <p:nvPicPr>
                  <p:cNvPr id="881" name="Pennanteckning 880">
                    <a:extLst>
                      <a:ext uri="{FF2B5EF4-FFF2-40B4-BE49-F238E27FC236}">
                        <a16:creationId xmlns:a16="http://schemas.microsoft.com/office/drawing/2014/main" id="{2C81A436-1BE6-7F98-1381-772771372EF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756912" y="1172219"/>
                    <a:ext cx="248400" cy="332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0" name="Grupp 1059">
              <a:extLst>
                <a:ext uri="{FF2B5EF4-FFF2-40B4-BE49-F238E27FC236}">
                  <a16:creationId xmlns:a16="http://schemas.microsoft.com/office/drawing/2014/main" id="{FEA8AD54-9CFD-C6B2-73A5-7C17CA8A78A6}"/>
                </a:ext>
              </a:extLst>
            </p:cNvPr>
            <p:cNvGrpSpPr/>
            <p:nvPr/>
          </p:nvGrpSpPr>
          <p:grpSpPr>
            <a:xfrm>
              <a:off x="5326912" y="1860539"/>
              <a:ext cx="3436920" cy="1558080"/>
              <a:chOff x="5326912" y="1860539"/>
              <a:chExt cx="3436920" cy="1558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1025" name="Pennanteckning 1024">
                    <a:extLst>
                      <a:ext uri="{FF2B5EF4-FFF2-40B4-BE49-F238E27FC236}">
                        <a16:creationId xmlns:a16="http://schemas.microsoft.com/office/drawing/2014/main" id="{C3156BA2-4C4F-EAD6-1806-6CECDE263F04}"/>
                      </a:ext>
                    </a:extLst>
                  </p14:cNvPr>
                  <p14:cNvContentPartPr/>
                  <p14:nvPr/>
                </p14:nvContentPartPr>
                <p14:xfrm>
                  <a:off x="5328352" y="1927499"/>
                  <a:ext cx="139680" cy="223920"/>
                </p14:xfrm>
              </p:contentPart>
            </mc:Choice>
            <mc:Fallback>
              <p:pic>
                <p:nvPicPr>
                  <p:cNvPr id="1025" name="Pennanteckning 1024">
                    <a:extLst>
                      <a:ext uri="{FF2B5EF4-FFF2-40B4-BE49-F238E27FC236}">
                        <a16:creationId xmlns:a16="http://schemas.microsoft.com/office/drawing/2014/main" id="{C3156BA2-4C4F-EAD6-1806-6CECDE263F04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5313232" y="1912379"/>
                    <a:ext cx="17028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1026" name="Pennanteckning 1025">
                    <a:extLst>
                      <a:ext uri="{FF2B5EF4-FFF2-40B4-BE49-F238E27FC236}">
                        <a16:creationId xmlns:a16="http://schemas.microsoft.com/office/drawing/2014/main" id="{BD57975E-715E-41AC-A4F2-0E3CBA432C09}"/>
                      </a:ext>
                    </a:extLst>
                  </p14:cNvPr>
                  <p14:cNvContentPartPr/>
                  <p14:nvPr/>
                </p14:nvContentPartPr>
                <p14:xfrm>
                  <a:off x="5353192" y="1948739"/>
                  <a:ext cx="131040" cy="214920"/>
                </p14:xfrm>
              </p:contentPart>
            </mc:Choice>
            <mc:Fallback>
              <p:pic>
                <p:nvPicPr>
                  <p:cNvPr id="1026" name="Pennanteckning 1025">
                    <a:extLst>
                      <a:ext uri="{FF2B5EF4-FFF2-40B4-BE49-F238E27FC236}">
                        <a16:creationId xmlns:a16="http://schemas.microsoft.com/office/drawing/2014/main" id="{BD57975E-715E-41AC-A4F2-0E3CBA432C09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5338072" y="1933259"/>
                    <a:ext cx="16164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1027" name="Pennanteckning 1026">
                    <a:extLst>
                      <a:ext uri="{FF2B5EF4-FFF2-40B4-BE49-F238E27FC236}">
                        <a16:creationId xmlns:a16="http://schemas.microsoft.com/office/drawing/2014/main" id="{C575CBD8-B841-A175-3F65-525B2024DBD0}"/>
                      </a:ext>
                    </a:extLst>
                  </p14:cNvPr>
                  <p14:cNvContentPartPr/>
                  <p14:nvPr/>
                </p14:nvContentPartPr>
                <p14:xfrm>
                  <a:off x="5578912" y="1907339"/>
                  <a:ext cx="120960" cy="246960"/>
                </p14:xfrm>
              </p:contentPart>
            </mc:Choice>
            <mc:Fallback>
              <p:pic>
                <p:nvPicPr>
                  <p:cNvPr id="1027" name="Pennanteckning 1026">
                    <a:extLst>
                      <a:ext uri="{FF2B5EF4-FFF2-40B4-BE49-F238E27FC236}">
                        <a16:creationId xmlns:a16="http://schemas.microsoft.com/office/drawing/2014/main" id="{C575CBD8-B841-A175-3F65-525B2024DBD0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5563792" y="1891859"/>
                    <a:ext cx="15156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1028" name="Pennanteckning 1027">
                    <a:extLst>
                      <a:ext uri="{FF2B5EF4-FFF2-40B4-BE49-F238E27FC236}">
                        <a16:creationId xmlns:a16="http://schemas.microsoft.com/office/drawing/2014/main" id="{F7E6D14F-0767-4520-6D01-75E9A6FC4DD9}"/>
                      </a:ext>
                    </a:extLst>
                  </p14:cNvPr>
                  <p14:cNvContentPartPr/>
                  <p14:nvPr/>
                </p14:nvContentPartPr>
                <p14:xfrm>
                  <a:off x="5663152" y="2019659"/>
                  <a:ext cx="139320" cy="28440"/>
                </p14:xfrm>
              </p:contentPart>
            </mc:Choice>
            <mc:Fallback>
              <p:pic>
                <p:nvPicPr>
                  <p:cNvPr id="1028" name="Pennanteckning 1027">
                    <a:extLst>
                      <a:ext uri="{FF2B5EF4-FFF2-40B4-BE49-F238E27FC236}">
                        <a16:creationId xmlns:a16="http://schemas.microsoft.com/office/drawing/2014/main" id="{F7E6D14F-0767-4520-6D01-75E9A6FC4DD9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5648032" y="2004539"/>
                    <a:ext cx="16992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1029" name="Pennanteckning 1028">
                    <a:extLst>
                      <a:ext uri="{FF2B5EF4-FFF2-40B4-BE49-F238E27FC236}">
                        <a16:creationId xmlns:a16="http://schemas.microsoft.com/office/drawing/2014/main" id="{9555A5D5-FC8E-3513-FDF9-F075A5EB136E}"/>
                      </a:ext>
                    </a:extLst>
                  </p14:cNvPr>
                  <p14:cNvContentPartPr/>
                  <p14:nvPr/>
                </p14:nvContentPartPr>
                <p14:xfrm>
                  <a:off x="5864392" y="1947659"/>
                  <a:ext cx="26640" cy="164160"/>
                </p14:xfrm>
              </p:contentPart>
            </mc:Choice>
            <mc:Fallback>
              <p:pic>
                <p:nvPicPr>
                  <p:cNvPr id="1029" name="Pennanteckning 1028">
                    <a:extLst>
                      <a:ext uri="{FF2B5EF4-FFF2-40B4-BE49-F238E27FC236}">
                        <a16:creationId xmlns:a16="http://schemas.microsoft.com/office/drawing/2014/main" id="{9555A5D5-FC8E-3513-FDF9-F075A5EB136E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5848912" y="1932539"/>
                    <a:ext cx="5724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1030" name="Pennanteckning 1029">
                    <a:extLst>
                      <a:ext uri="{FF2B5EF4-FFF2-40B4-BE49-F238E27FC236}">
                        <a16:creationId xmlns:a16="http://schemas.microsoft.com/office/drawing/2014/main" id="{A509F6B6-592B-9DBA-B250-B8BC603F8BF2}"/>
                      </a:ext>
                    </a:extLst>
                  </p14:cNvPr>
                  <p14:cNvContentPartPr/>
                  <p14:nvPr/>
                </p14:nvContentPartPr>
                <p14:xfrm>
                  <a:off x="5854312" y="1873499"/>
                  <a:ext cx="149760" cy="236160"/>
                </p14:xfrm>
              </p:contentPart>
            </mc:Choice>
            <mc:Fallback>
              <p:pic>
                <p:nvPicPr>
                  <p:cNvPr id="1030" name="Pennanteckning 1029">
                    <a:extLst>
                      <a:ext uri="{FF2B5EF4-FFF2-40B4-BE49-F238E27FC236}">
                        <a16:creationId xmlns:a16="http://schemas.microsoft.com/office/drawing/2014/main" id="{A509F6B6-592B-9DBA-B250-B8BC603F8BF2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5839192" y="1858019"/>
                    <a:ext cx="18000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0">
                <p14:nvContentPartPr>
                  <p14:cNvPr id="1031" name="Pennanteckning 1030">
                    <a:extLst>
                      <a:ext uri="{FF2B5EF4-FFF2-40B4-BE49-F238E27FC236}">
                        <a16:creationId xmlns:a16="http://schemas.microsoft.com/office/drawing/2014/main" id="{85006267-AB85-CB9C-9532-39361C43839F}"/>
                      </a:ext>
                    </a:extLst>
                  </p14:cNvPr>
                  <p14:cNvContentPartPr/>
                  <p14:nvPr/>
                </p14:nvContentPartPr>
                <p14:xfrm>
                  <a:off x="6071752" y="1860539"/>
                  <a:ext cx="437760" cy="231480"/>
                </p14:xfrm>
              </p:contentPart>
            </mc:Choice>
            <mc:Fallback>
              <p:pic>
                <p:nvPicPr>
                  <p:cNvPr id="1031" name="Pennanteckning 1030">
                    <a:extLst>
                      <a:ext uri="{FF2B5EF4-FFF2-40B4-BE49-F238E27FC236}">
                        <a16:creationId xmlns:a16="http://schemas.microsoft.com/office/drawing/2014/main" id="{85006267-AB85-CB9C-9532-39361C43839F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6056632" y="1845419"/>
                    <a:ext cx="46836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1032" name="Pennanteckning 1031">
                    <a:extLst>
                      <a:ext uri="{FF2B5EF4-FFF2-40B4-BE49-F238E27FC236}">
                        <a16:creationId xmlns:a16="http://schemas.microsoft.com/office/drawing/2014/main" id="{95941DAD-A668-A7E9-BB8C-03D396DFC147}"/>
                      </a:ext>
                    </a:extLst>
                  </p14:cNvPr>
                  <p14:cNvContentPartPr/>
                  <p14:nvPr/>
                </p14:nvContentPartPr>
                <p14:xfrm>
                  <a:off x="6503392" y="2002379"/>
                  <a:ext cx="167400" cy="4320"/>
                </p14:xfrm>
              </p:contentPart>
            </mc:Choice>
            <mc:Fallback>
              <p:pic>
                <p:nvPicPr>
                  <p:cNvPr id="1032" name="Pennanteckning 1031">
                    <a:extLst>
                      <a:ext uri="{FF2B5EF4-FFF2-40B4-BE49-F238E27FC236}">
                        <a16:creationId xmlns:a16="http://schemas.microsoft.com/office/drawing/2014/main" id="{95941DAD-A668-A7E9-BB8C-03D396DFC147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6488272" y="1987259"/>
                    <a:ext cx="1980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4">
                <p14:nvContentPartPr>
                  <p14:cNvPr id="1033" name="Pennanteckning 1032">
                    <a:extLst>
                      <a:ext uri="{FF2B5EF4-FFF2-40B4-BE49-F238E27FC236}">
                        <a16:creationId xmlns:a16="http://schemas.microsoft.com/office/drawing/2014/main" id="{E87962B0-C76A-1583-7108-476921B40CCC}"/>
                      </a:ext>
                    </a:extLst>
                  </p14:cNvPr>
                  <p14:cNvContentPartPr/>
                  <p14:nvPr/>
                </p14:nvContentPartPr>
                <p14:xfrm>
                  <a:off x="7036912" y="1913819"/>
                  <a:ext cx="476640" cy="155520"/>
                </p14:xfrm>
              </p:contentPart>
            </mc:Choice>
            <mc:Fallback>
              <p:pic>
                <p:nvPicPr>
                  <p:cNvPr id="1033" name="Pennanteckning 1032">
                    <a:extLst>
                      <a:ext uri="{FF2B5EF4-FFF2-40B4-BE49-F238E27FC236}">
                        <a16:creationId xmlns:a16="http://schemas.microsoft.com/office/drawing/2014/main" id="{E87962B0-C76A-1583-7108-476921B40CCC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7021792" y="1898699"/>
                    <a:ext cx="50724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6">
                <p14:nvContentPartPr>
                  <p14:cNvPr id="1034" name="Pennanteckning 1033">
                    <a:extLst>
                      <a:ext uri="{FF2B5EF4-FFF2-40B4-BE49-F238E27FC236}">
                        <a16:creationId xmlns:a16="http://schemas.microsoft.com/office/drawing/2014/main" id="{F28C4668-4272-8494-8549-413B74AA2077}"/>
                      </a:ext>
                    </a:extLst>
                  </p14:cNvPr>
                  <p14:cNvContentPartPr/>
                  <p14:nvPr/>
                </p14:nvContentPartPr>
                <p14:xfrm>
                  <a:off x="7732432" y="1938659"/>
                  <a:ext cx="117720" cy="126000"/>
                </p14:xfrm>
              </p:contentPart>
            </mc:Choice>
            <mc:Fallback>
              <p:pic>
                <p:nvPicPr>
                  <p:cNvPr id="1034" name="Pennanteckning 1033">
                    <a:extLst>
                      <a:ext uri="{FF2B5EF4-FFF2-40B4-BE49-F238E27FC236}">
                        <a16:creationId xmlns:a16="http://schemas.microsoft.com/office/drawing/2014/main" id="{F28C4668-4272-8494-8549-413B74AA2077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7717312" y="1923539"/>
                    <a:ext cx="1483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1035" name="Pennanteckning 1034">
                    <a:extLst>
                      <a:ext uri="{FF2B5EF4-FFF2-40B4-BE49-F238E27FC236}">
                        <a16:creationId xmlns:a16="http://schemas.microsoft.com/office/drawing/2014/main" id="{3B7FC35E-3460-FC0A-E5A4-1B6311BD766F}"/>
                      </a:ext>
                    </a:extLst>
                  </p14:cNvPr>
                  <p14:cNvContentPartPr/>
                  <p14:nvPr/>
                </p14:nvContentPartPr>
                <p14:xfrm>
                  <a:off x="7934032" y="1957019"/>
                  <a:ext cx="230400" cy="105480"/>
                </p14:xfrm>
              </p:contentPart>
            </mc:Choice>
            <mc:Fallback>
              <p:pic>
                <p:nvPicPr>
                  <p:cNvPr id="1035" name="Pennanteckning 1034">
                    <a:extLst>
                      <a:ext uri="{FF2B5EF4-FFF2-40B4-BE49-F238E27FC236}">
                        <a16:creationId xmlns:a16="http://schemas.microsoft.com/office/drawing/2014/main" id="{3B7FC35E-3460-FC0A-E5A4-1B6311BD766F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7918912" y="1941539"/>
                    <a:ext cx="26064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1036" name="Pennanteckning 1035">
                    <a:extLst>
                      <a:ext uri="{FF2B5EF4-FFF2-40B4-BE49-F238E27FC236}">
                        <a16:creationId xmlns:a16="http://schemas.microsoft.com/office/drawing/2014/main" id="{0E1F82EB-A36D-E130-0DA2-CA7D3EB9A828}"/>
                      </a:ext>
                    </a:extLst>
                  </p14:cNvPr>
                  <p14:cNvContentPartPr/>
                  <p14:nvPr/>
                </p14:nvContentPartPr>
                <p14:xfrm>
                  <a:off x="8217712" y="1961699"/>
                  <a:ext cx="546120" cy="459360"/>
                </p14:xfrm>
              </p:contentPart>
            </mc:Choice>
            <mc:Fallback>
              <p:pic>
                <p:nvPicPr>
                  <p:cNvPr id="1036" name="Pennanteckning 1035">
                    <a:extLst>
                      <a:ext uri="{FF2B5EF4-FFF2-40B4-BE49-F238E27FC236}">
                        <a16:creationId xmlns:a16="http://schemas.microsoft.com/office/drawing/2014/main" id="{0E1F82EB-A36D-E130-0DA2-CA7D3EB9A828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8202592" y="1946579"/>
                    <a:ext cx="576360" cy="48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2">
                <p14:nvContentPartPr>
                  <p14:cNvPr id="1037" name="Pennanteckning 1036">
                    <a:extLst>
                      <a:ext uri="{FF2B5EF4-FFF2-40B4-BE49-F238E27FC236}">
                        <a16:creationId xmlns:a16="http://schemas.microsoft.com/office/drawing/2014/main" id="{26EE2B95-2EB9-D967-A299-7A25E8D102DD}"/>
                      </a:ext>
                    </a:extLst>
                  </p14:cNvPr>
                  <p14:cNvContentPartPr/>
                  <p14:nvPr/>
                </p14:nvContentPartPr>
                <p14:xfrm>
                  <a:off x="5397832" y="2416019"/>
                  <a:ext cx="104400" cy="345960"/>
                </p14:xfrm>
              </p:contentPart>
            </mc:Choice>
            <mc:Fallback>
              <p:pic>
                <p:nvPicPr>
                  <p:cNvPr id="1037" name="Pennanteckning 1036">
                    <a:extLst>
                      <a:ext uri="{FF2B5EF4-FFF2-40B4-BE49-F238E27FC236}">
                        <a16:creationId xmlns:a16="http://schemas.microsoft.com/office/drawing/2014/main" id="{26EE2B95-2EB9-D967-A299-7A25E8D102DD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5382712" y="2400539"/>
                    <a:ext cx="1350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1038" name="Pennanteckning 1037">
                    <a:extLst>
                      <a:ext uri="{FF2B5EF4-FFF2-40B4-BE49-F238E27FC236}">
                        <a16:creationId xmlns:a16="http://schemas.microsoft.com/office/drawing/2014/main" id="{D960ECB5-8B93-8162-A0A5-584B53CBFB85}"/>
                      </a:ext>
                    </a:extLst>
                  </p14:cNvPr>
                  <p14:cNvContentPartPr/>
                  <p14:nvPr/>
                </p14:nvContentPartPr>
                <p14:xfrm>
                  <a:off x="5326912" y="2467139"/>
                  <a:ext cx="663480" cy="294120"/>
                </p14:xfrm>
              </p:contentPart>
            </mc:Choice>
            <mc:Fallback>
              <p:pic>
                <p:nvPicPr>
                  <p:cNvPr id="1038" name="Pennanteckning 1037">
                    <a:extLst>
                      <a:ext uri="{FF2B5EF4-FFF2-40B4-BE49-F238E27FC236}">
                        <a16:creationId xmlns:a16="http://schemas.microsoft.com/office/drawing/2014/main" id="{D960ECB5-8B93-8162-A0A5-584B53CBFB85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311432" y="2452019"/>
                    <a:ext cx="69408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1042" name="Pennanteckning 1041">
                    <a:extLst>
                      <a:ext uri="{FF2B5EF4-FFF2-40B4-BE49-F238E27FC236}">
                        <a16:creationId xmlns:a16="http://schemas.microsoft.com/office/drawing/2014/main" id="{599193CD-808F-6DB0-1540-E02D08EAD52B}"/>
                      </a:ext>
                    </a:extLst>
                  </p14:cNvPr>
                  <p14:cNvContentPartPr/>
                  <p14:nvPr/>
                </p14:nvContentPartPr>
                <p14:xfrm>
                  <a:off x="6215032" y="2484059"/>
                  <a:ext cx="486720" cy="271440"/>
                </p14:xfrm>
              </p:contentPart>
            </mc:Choice>
            <mc:Fallback>
              <p:pic>
                <p:nvPicPr>
                  <p:cNvPr id="1042" name="Pennanteckning 1041">
                    <a:extLst>
                      <a:ext uri="{FF2B5EF4-FFF2-40B4-BE49-F238E27FC236}">
                        <a16:creationId xmlns:a16="http://schemas.microsoft.com/office/drawing/2014/main" id="{599193CD-808F-6DB0-1540-E02D08EAD52B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6199552" y="2468579"/>
                    <a:ext cx="516960" cy="30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8">
                <p14:nvContentPartPr>
                  <p14:cNvPr id="1043" name="Pennanteckning 1042">
                    <a:extLst>
                      <a:ext uri="{FF2B5EF4-FFF2-40B4-BE49-F238E27FC236}">
                        <a16:creationId xmlns:a16="http://schemas.microsoft.com/office/drawing/2014/main" id="{2C9BDFEC-C374-BB41-BC9C-E9BD597238ED}"/>
                      </a:ext>
                    </a:extLst>
                  </p14:cNvPr>
                  <p14:cNvContentPartPr/>
                  <p14:nvPr/>
                </p14:nvContentPartPr>
                <p14:xfrm>
                  <a:off x="6689512" y="2516819"/>
                  <a:ext cx="276480" cy="211680"/>
                </p14:xfrm>
              </p:contentPart>
            </mc:Choice>
            <mc:Fallback>
              <p:pic>
                <p:nvPicPr>
                  <p:cNvPr id="1043" name="Pennanteckning 1042">
                    <a:extLst>
                      <a:ext uri="{FF2B5EF4-FFF2-40B4-BE49-F238E27FC236}">
                        <a16:creationId xmlns:a16="http://schemas.microsoft.com/office/drawing/2014/main" id="{2C9BDFEC-C374-BB41-BC9C-E9BD597238ED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6674392" y="2501339"/>
                    <a:ext cx="30708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1044" name="Pennanteckning 1043">
                    <a:extLst>
                      <a:ext uri="{FF2B5EF4-FFF2-40B4-BE49-F238E27FC236}">
                        <a16:creationId xmlns:a16="http://schemas.microsoft.com/office/drawing/2014/main" id="{4881AB8A-CE06-866D-1AF3-DDADA32D7CD2}"/>
                      </a:ext>
                    </a:extLst>
                  </p14:cNvPr>
                  <p14:cNvContentPartPr/>
                  <p14:nvPr/>
                </p14:nvContentPartPr>
                <p14:xfrm>
                  <a:off x="7111432" y="2465339"/>
                  <a:ext cx="229320" cy="404280"/>
                </p14:xfrm>
              </p:contentPart>
            </mc:Choice>
            <mc:Fallback>
              <p:pic>
                <p:nvPicPr>
                  <p:cNvPr id="1044" name="Pennanteckning 1043">
                    <a:extLst>
                      <a:ext uri="{FF2B5EF4-FFF2-40B4-BE49-F238E27FC236}">
                        <a16:creationId xmlns:a16="http://schemas.microsoft.com/office/drawing/2014/main" id="{4881AB8A-CE06-866D-1AF3-DDADA32D7CD2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7095952" y="2450219"/>
                    <a:ext cx="259920" cy="43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1045" name="Pennanteckning 1044">
                    <a:extLst>
                      <a:ext uri="{FF2B5EF4-FFF2-40B4-BE49-F238E27FC236}">
                        <a16:creationId xmlns:a16="http://schemas.microsoft.com/office/drawing/2014/main" id="{68DACD94-A92F-1FA5-B26B-951F2EE80E43}"/>
                      </a:ext>
                    </a:extLst>
                  </p14:cNvPr>
                  <p14:cNvContentPartPr/>
                  <p14:nvPr/>
                </p14:nvContentPartPr>
                <p14:xfrm>
                  <a:off x="7438672" y="2611859"/>
                  <a:ext cx="323640" cy="100440"/>
                </p14:xfrm>
              </p:contentPart>
            </mc:Choice>
            <mc:Fallback>
              <p:pic>
                <p:nvPicPr>
                  <p:cNvPr id="1045" name="Pennanteckning 1044">
                    <a:extLst>
                      <a:ext uri="{FF2B5EF4-FFF2-40B4-BE49-F238E27FC236}">
                        <a16:creationId xmlns:a16="http://schemas.microsoft.com/office/drawing/2014/main" id="{68DACD94-A92F-1FA5-B26B-951F2EE80E43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7423552" y="2596739"/>
                    <a:ext cx="35424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1046" name="Pennanteckning 1045">
                    <a:extLst>
                      <a:ext uri="{FF2B5EF4-FFF2-40B4-BE49-F238E27FC236}">
                        <a16:creationId xmlns:a16="http://schemas.microsoft.com/office/drawing/2014/main" id="{9C10787D-014B-E690-FE83-B29C8196B8CE}"/>
                      </a:ext>
                    </a:extLst>
                  </p14:cNvPr>
                  <p14:cNvContentPartPr/>
                  <p14:nvPr/>
                </p14:nvContentPartPr>
                <p14:xfrm>
                  <a:off x="7825672" y="2470379"/>
                  <a:ext cx="22680" cy="239400"/>
                </p14:xfrm>
              </p:contentPart>
            </mc:Choice>
            <mc:Fallback>
              <p:pic>
                <p:nvPicPr>
                  <p:cNvPr id="1046" name="Pennanteckning 1045">
                    <a:extLst>
                      <a:ext uri="{FF2B5EF4-FFF2-40B4-BE49-F238E27FC236}">
                        <a16:creationId xmlns:a16="http://schemas.microsoft.com/office/drawing/2014/main" id="{9C10787D-014B-E690-FE83-B29C8196B8CE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810552" y="2455259"/>
                    <a:ext cx="5328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1047" name="Pennanteckning 1046">
                    <a:extLst>
                      <a:ext uri="{FF2B5EF4-FFF2-40B4-BE49-F238E27FC236}">
                        <a16:creationId xmlns:a16="http://schemas.microsoft.com/office/drawing/2014/main" id="{7D2BE845-2519-CFA4-CC4F-173BB8153EA3}"/>
                      </a:ext>
                    </a:extLst>
                  </p14:cNvPr>
                  <p14:cNvContentPartPr/>
                  <p14:nvPr/>
                </p14:nvContentPartPr>
                <p14:xfrm>
                  <a:off x="7836472" y="2590259"/>
                  <a:ext cx="103680" cy="9360"/>
                </p14:xfrm>
              </p:contentPart>
            </mc:Choice>
            <mc:Fallback>
              <p:pic>
                <p:nvPicPr>
                  <p:cNvPr id="1047" name="Pennanteckning 1046">
                    <a:extLst>
                      <a:ext uri="{FF2B5EF4-FFF2-40B4-BE49-F238E27FC236}">
                        <a16:creationId xmlns:a16="http://schemas.microsoft.com/office/drawing/2014/main" id="{7D2BE845-2519-CFA4-CC4F-173BB8153EA3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7821352" y="2575139"/>
                    <a:ext cx="13428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1048" name="Pennanteckning 1047">
                    <a:extLst>
                      <a:ext uri="{FF2B5EF4-FFF2-40B4-BE49-F238E27FC236}">
                        <a16:creationId xmlns:a16="http://schemas.microsoft.com/office/drawing/2014/main" id="{AEADFEF0-33B1-A44A-4DAE-D7FDF686761D}"/>
                      </a:ext>
                    </a:extLst>
                  </p14:cNvPr>
                  <p14:cNvContentPartPr/>
                  <p14:nvPr/>
                </p14:nvContentPartPr>
                <p14:xfrm>
                  <a:off x="5406832" y="3126299"/>
                  <a:ext cx="198000" cy="125640"/>
                </p14:xfrm>
              </p:contentPart>
            </mc:Choice>
            <mc:Fallback>
              <p:pic>
                <p:nvPicPr>
                  <p:cNvPr id="1048" name="Pennanteckning 1047">
                    <a:extLst>
                      <a:ext uri="{FF2B5EF4-FFF2-40B4-BE49-F238E27FC236}">
                        <a16:creationId xmlns:a16="http://schemas.microsoft.com/office/drawing/2014/main" id="{AEADFEF0-33B1-A44A-4DAE-D7FDF686761D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5391712" y="3111179"/>
                    <a:ext cx="228600" cy="15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1049" name="Pennanteckning 1048">
                    <a:extLst>
                      <a:ext uri="{FF2B5EF4-FFF2-40B4-BE49-F238E27FC236}">
                        <a16:creationId xmlns:a16="http://schemas.microsoft.com/office/drawing/2014/main" id="{EFAD604B-65DD-CA4B-D0B6-4CA641F9871F}"/>
                      </a:ext>
                    </a:extLst>
                  </p14:cNvPr>
                  <p14:cNvContentPartPr/>
                  <p14:nvPr/>
                </p14:nvContentPartPr>
                <p14:xfrm>
                  <a:off x="5670712" y="3018659"/>
                  <a:ext cx="90360" cy="194040"/>
                </p14:xfrm>
              </p:contentPart>
            </mc:Choice>
            <mc:Fallback>
              <p:pic>
                <p:nvPicPr>
                  <p:cNvPr id="1049" name="Pennanteckning 1048">
                    <a:extLst>
                      <a:ext uri="{FF2B5EF4-FFF2-40B4-BE49-F238E27FC236}">
                        <a16:creationId xmlns:a16="http://schemas.microsoft.com/office/drawing/2014/main" id="{EFAD604B-65DD-CA4B-D0B6-4CA641F9871F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5655592" y="3003539"/>
                    <a:ext cx="12096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1050" name="Pennanteckning 1049">
                    <a:extLst>
                      <a:ext uri="{FF2B5EF4-FFF2-40B4-BE49-F238E27FC236}">
                        <a16:creationId xmlns:a16="http://schemas.microsoft.com/office/drawing/2014/main" id="{CCCCBE9C-1A2C-D04A-2370-20FD8471F353}"/>
                      </a:ext>
                    </a:extLst>
                  </p14:cNvPr>
                  <p14:cNvContentPartPr/>
                  <p14:nvPr/>
                </p14:nvContentPartPr>
                <p14:xfrm>
                  <a:off x="5808232" y="3121979"/>
                  <a:ext cx="114840" cy="279000"/>
                </p14:xfrm>
              </p:contentPart>
            </mc:Choice>
            <mc:Fallback>
              <p:pic>
                <p:nvPicPr>
                  <p:cNvPr id="1050" name="Pennanteckning 1049">
                    <a:extLst>
                      <a:ext uri="{FF2B5EF4-FFF2-40B4-BE49-F238E27FC236}">
                        <a16:creationId xmlns:a16="http://schemas.microsoft.com/office/drawing/2014/main" id="{CCCCBE9C-1A2C-D04A-2370-20FD8471F353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5793112" y="3106859"/>
                    <a:ext cx="1454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1051" name="Pennanteckning 1050">
                    <a:extLst>
                      <a:ext uri="{FF2B5EF4-FFF2-40B4-BE49-F238E27FC236}">
                        <a16:creationId xmlns:a16="http://schemas.microsoft.com/office/drawing/2014/main" id="{F3A34968-C74C-0403-F0C0-53C7CB8E3234}"/>
                      </a:ext>
                    </a:extLst>
                  </p14:cNvPr>
                  <p14:cNvContentPartPr/>
                  <p14:nvPr/>
                </p14:nvContentPartPr>
                <p14:xfrm>
                  <a:off x="6031432" y="3096419"/>
                  <a:ext cx="279000" cy="110520"/>
                </p14:xfrm>
              </p:contentPart>
            </mc:Choice>
            <mc:Fallback>
              <p:pic>
                <p:nvPicPr>
                  <p:cNvPr id="1051" name="Pennanteckning 1050">
                    <a:extLst>
                      <a:ext uri="{FF2B5EF4-FFF2-40B4-BE49-F238E27FC236}">
                        <a16:creationId xmlns:a16="http://schemas.microsoft.com/office/drawing/2014/main" id="{F3A34968-C74C-0403-F0C0-53C7CB8E3234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015952" y="3081299"/>
                    <a:ext cx="30960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1052" name="Pennanteckning 1051">
                    <a:extLst>
                      <a:ext uri="{FF2B5EF4-FFF2-40B4-BE49-F238E27FC236}">
                        <a16:creationId xmlns:a16="http://schemas.microsoft.com/office/drawing/2014/main" id="{3E20DFEE-9CA0-B3E8-2238-C730EDFC52BD}"/>
                      </a:ext>
                    </a:extLst>
                  </p14:cNvPr>
                  <p14:cNvContentPartPr/>
                  <p14:nvPr/>
                </p14:nvContentPartPr>
                <p14:xfrm>
                  <a:off x="6339952" y="3082379"/>
                  <a:ext cx="360" cy="360"/>
                </p14:xfrm>
              </p:contentPart>
            </mc:Choice>
            <mc:Fallback>
              <p:pic>
                <p:nvPicPr>
                  <p:cNvPr id="1052" name="Pennanteckning 1051">
                    <a:extLst>
                      <a:ext uri="{FF2B5EF4-FFF2-40B4-BE49-F238E27FC236}">
                        <a16:creationId xmlns:a16="http://schemas.microsoft.com/office/drawing/2014/main" id="{3E20DFEE-9CA0-B3E8-2238-C730EDFC52B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324472" y="306725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7">
                <p14:nvContentPartPr>
                  <p14:cNvPr id="1053" name="Pennanteckning 1052">
                    <a:extLst>
                      <a:ext uri="{FF2B5EF4-FFF2-40B4-BE49-F238E27FC236}">
                        <a16:creationId xmlns:a16="http://schemas.microsoft.com/office/drawing/2014/main" id="{173C6623-DF15-93EF-D196-B61915065EE3}"/>
                      </a:ext>
                    </a:extLst>
                  </p14:cNvPr>
                  <p14:cNvContentPartPr/>
                  <p14:nvPr/>
                </p14:nvContentPartPr>
                <p14:xfrm>
                  <a:off x="6391072" y="3117299"/>
                  <a:ext cx="18720" cy="74160"/>
                </p14:xfrm>
              </p:contentPart>
            </mc:Choice>
            <mc:Fallback>
              <p:pic>
                <p:nvPicPr>
                  <p:cNvPr id="1053" name="Pennanteckning 1052">
                    <a:extLst>
                      <a:ext uri="{FF2B5EF4-FFF2-40B4-BE49-F238E27FC236}">
                        <a16:creationId xmlns:a16="http://schemas.microsoft.com/office/drawing/2014/main" id="{173C6623-DF15-93EF-D196-B61915065EE3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6375952" y="3101819"/>
                    <a:ext cx="4896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9">
                <p14:nvContentPartPr>
                  <p14:cNvPr id="1054" name="Pennanteckning 1053">
                    <a:extLst>
                      <a:ext uri="{FF2B5EF4-FFF2-40B4-BE49-F238E27FC236}">
                        <a16:creationId xmlns:a16="http://schemas.microsoft.com/office/drawing/2014/main" id="{A4D7A7A8-DE28-AF14-B391-F386BC47BC89}"/>
                      </a:ext>
                    </a:extLst>
                  </p14:cNvPr>
                  <p14:cNvContentPartPr/>
                  <p14:nvPr/>
                </p14:nvContentPartPr>
                <p14:xfrm>
                  <a:off x="6454792" y="2935859"/>
                  <a:ext cx="112680" cy="27720"/>
                </p14:xfrm>
              </p:contentPart>
            </mc:Choice>
            <mc:Fallback>
              <p:pic>
                <p:nvPicPr>
                  <p:cNvPr id="1054" name="Pennanteckning 1053">
                    <a:extLst>
                      <a:ext uri="{FF2B5EF4-FFF2-40B4-BE49-F238E27FC236}">
                        <a16:creationId xmlns:a16="http://schemas.microsoft.com/office/drawing/2014/main" id="{A4D7A7A8-DE28-AF14-B391-F386BC47BC89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6439312" y="2920739"/>
                    <a:ext cx="14328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1">
                <p14:nvContentPartPr>
                  <p14:cNvPr id="1055" name="Pennanteckning 1054">
                    <a:extLst>
                      <a:ext uri="{FF2B5EF4-FFF2-40B4-BE49-F238E27FC236}">
                        <a16:creationId xmlns:a16="http://schemas.microsoft.com/office/drawing/2014/main" id="{24320172-0AC6-CA58-4501-2402941A1123}"/>
                      </a:ext>
                    </a:extLst>
                  </p14:cNvPr>
                  <p14:cNvContentPartPr/>
                  <p14:nvPr/>
                </p14:nvContentPartPr>
                <p14:xfrm>
                  <a:off x="6519952" y="2984819"/>
                  <a:ext cx="58320" cy="222120"/>
                </p14:xfrm>
              </p:contentPart>
            </mc:Choice>
            <mc:Fallback>
              <p:pic>
                <p:nvPicPr>
                  <p:cNvPr id="1055" name="Pennanteckning 1054">
                    <a:extLst>
                      <a:ext uri="{FF2B5EF4-FFF2-40B4-BE49-F238E27FC236}">
                        <a16:creationId xmlns:a16="http://schemas.microsoft.com/office/drawing/2014/main" id="{24320172-0AC6-CA58-4501-2402941A1123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6504832" y="2969699"/>
                    <a:ext cx="8892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3">
                <p14:nvContentPartPr>
                  <p14:cNvPr id="1056" name="Pennanteckning 1055">
                    <a:extLst>
                      <a:ext uri="{FF2B5EF4-FFF2-40B4-BE49-F238E27FC236}">
                        <a16:creationId xmlns:a16="http://schemas.microsoft.com/office/drawing/2014/main" id="{0D2C07CB-670E-C874-69E4-56A25CED7795}"/>
                      </a:ext>
                    </a:extLst>
                  </p14:cNvPr>
                  <p14:cNvContentPartPr/>
                  <p14:nvPr/>
                </p14:nvContentPartPr>
                <p14:xfrm>
                  <a:off x="6512752" y="3012899"/>
                  <a:ext cx="136080" cy="75600"/>
                </p14:xfrm>
              </p:contentPart>
            </mc:Choice>
            <mc:Fallback>
              <p:pic>
                <p:nvPicPr>
                  <p:cNvPr id="1056" name="Pennanteckning 1055">
                    <a:extLst>
                      <a:ext uri="{FF2B5EF4-FFF2-40B4-BE49-F238E27FC236}">
                        <a16:creationId xmlns:a16="http://schemas.microsoft.com/office/drawing/2014/main" id="{0D2C07CB-670E-C874-69E4-56A25CED779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6497272" y="2997779"/>
                    <a:ext cx="16632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5">
                <p14:nvContentPartPr>
                  <p14:cNvPr id="1057" name="Pennanteckning 1056">
                    <a:extLst>
                      <a:ext uri="{FF2B5EF4-FFF2-40B4-BE49-F238E27FC236}">
                        <a16:creationId xmlns:a16="http://schemas.microsoft.com/office/drawing/2014/main" id="{D8451E4C-29F1-7AA5-64C2-89E58A4FA48A}"/>
                      </a:ext>
                    </a:extLst>
                  </p14:cNvPr>
                  <p14:cNvContentPartPr/>
                  <p14:nvPr/>
                </p14:nvContentPartPr>
                <p14:xfrm>
                  <a:off x="6734152" y="2952419"/>
                  <a:ext cx="99720" cy="184680"/>
                </p14:xfrm>
              </p:contentPart>
            </mc:Choice>
            <mc:Fallback>
              <p:pic>
                <p:nvPicPr>
                  <p:cNvPr id="1057" name="Pennanteckning 1056">
                    <a:extLst>
                      <a:ext uri="{FF2B5EF4-FFF2-40B4-BE49-F238E27FC236}">
                        <a16:creationId xmlns:a16="http://schemas.microsoft.com/office/drawing/2014/main" id="{D8451E4C-29F1-7AA5-64C2-89E58A4FA48A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6719032" y="2937299"/>
                    <a:ext cx="12996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7">
                <p14:nvContentPartPr>
                  <p14:cNvPr id="1058" name="Pennanteckning 1057">
                    <a:extLst>
                      <a:ext uri="{FF2B5EF4-FFF2-40B4-BE49-F238E27FC236}">
                        <a16:creationId xmlns:a16="http://schemas.microsoft.com/office/drawing/2014/main" id="{304F8CC3-0F3B-42A8-B19C-A818DA892830}"/>
                      </a:ext>
                    </a:extLst>
                  </p14:cNvPr>
                  <p14:cNvContentPartPr/>
                  <p14:nvPr/>
                </p14:nvContentPartPr>
                <p14:xfrm>
                  <a:off x="6878872" y="3047819"/>
                  <a:ext cx="317160" cy="145080"/>
                </p14:xfrm>
              </p:contentPart>
            </mc:Choice>
            <mc:Fallback>
              <p:pic>
                <p:nvPicPr>
                  <p:cNvPr id="1058" name="Pennanteckning 1057">
                    <a:extLst>
                      <a:ext uri="{FF2B5EF4-FFF2-40B4-BE49-F238E27FC236}">
                        <a16:creationId xmlns:a16="http://schemas.microsoft.com/office/drawing/2014/main" id="{304F8CC3-0F3B-42A8-B19C-A818DA892830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6863752" y="3032339"/>
                    <a:ext cx="34776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9">
                <p14:nvContentPartPr>
                  <p14:cNvPr id="1059" name="Pennanteckning 1058">
                    <a:extLst>
                      <a:ext uri="{FF2B5EF4-FFF2-40B4-BE49-F238E27FC236}">
                        <a16:creationId xmlns:a16="http://schemas.microsoft.com/office/drawing/2014/main" id="{F2167B0F-8548-ADC1-06A7-4CA192572CFE}"/>
                      </a:ext>
                    </a:extLst>
                  </p14:cNvPr>
                  <p14:cNvContentPartPr/>
                  <p14:nvPr/>
                </p14:nvContentPartPr>
                <p14:xfrm>
                  <a:off x="7573312" y="2849099"/>
                  <a:ext cx="539640" cy="569520"/>
                </p14:xfrm>
              </p:contentPart>
            </mc:Choice>
            <mc:Fallback>
              <p:pic>
                <p:nvPicPr>
                  <p:cNvPr id="1059" name="Pennanteckning 1058">
                    <a:extLst>
                      <a:ext uri="{FF2B5EF4-FFF2-40B4-BE49-F238E27FC236}">
                        <a16:creationId xmlns:a16="http://schemas.microsoft.com/office/drawing/2014/main" id="{F2167B0F-8548-ADC1-06A7-4CA192572CFE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7557832" y="2833979"/>
                    <a:ext cx="570240" cy="599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2" name="Grupp 1071">
              <a:extLst>
                <a:ext uri="{FF2B5EF4-FFF2-40B4-BE49-F238E27FC236}">
                  <a16:creationId xmlns:a16="http://schemas.microsoft.com/office/drawing/2014/main" id="{CD885B3C-9BD7-D8CD-EF02-2EFF1AD106DA}"/>
                </a:ext>
              </a:extLst>
            </p:cNvPr>
            <p:cNvGrpSpPr/>
            <p:nvPr/>
          </p:nvGrpSpPr>
          <p:grpSpPr>
            <a:xfrm>
              <a:off x="5350672" y="3588539"/>
              <a:ext cx="1070640" cy="316080"/>
              <a:chOff x="5350672" y="3588539"/>
              <a:chExt cx="1070640" cy="316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1">
                <p14:nvContentPartPr>
                  <p14:cNvPr id="1061" name="Pennanteckning 1060">
                    <a:extLst>
                      <a:ext uri="{FF2B5EF4-FFF2-40B4-BE49-F238E27FC236}">
                        <a16:creationId xmlns:a16="http://schemas.microsoft.com/office/drawing/2014/main" id="{ECF9B8FE-0C48-358C-25C3-BBBCFB4F0609}"/>
                      </a:ext>
                    </a:extLst>
                  </p14:cNvPr>
                  <p14:cNvContentPartPr/>
                  <p14:nvPr/>
                </p14:nvContentPartPr>
                <p14:xfrm>
                  <a:off x="5397112" y="3625619"/>
                  <a:ext cx="64080" cy="279000"/>
                </p14:xfrm>
              </p:contentPart>
            </mc:Choice>
            <mc:Fallback>
              <p:pic>
                <p:nvPicPr>
                  <p:cNvPr id="1061" name="Pennanteckning 1060">
                    <a:extLst>
                      <a:ext uri="{FF2B5EF4-FFF2-40B4-BE49-F238E27FC236}">
                        <a16:creationId xmlns:a16="http://schemas.microsoft.com/office/drawing/2014/main" id="{ECF9B8FE-0C48-358C-25C3-BBBCFB4F0609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5381632" y="3610499"/>
                    <a:ext cx="9468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3">
                <p14:nvContentPartPr>
                  <p14:cNvPr id="1062" name="Pennanteckning 1061">
                    <a:extLst>
                      <a:ext uri="{FF2B5EF4-FFF2-40B4-BE49-F238E27FC236}">
                        <a16:creationId xmlns:a16="http://schemas.microsoft.com/office/drawing/2014/main" id="{58211DF6-8E01-81A3-D527-3E0F1452CED6}"/>
                      </a:ext>
                    </a:extLst>
                  </p14:cNvPr>
                  <p14:cNvContentPartPr/>
                  <p14:nvPr/>
                </p14:nvContentPartPr>
                <p14:xfrm>
                  <a:off x="5350672" y="3742259"/>
                  <a:ext cx="210240" cy="92160"/>
                </p14:xfrm>
              </p:contentPart>
            </mc:Choice>
            <mc:Fallback>
              <p:pic>
                <p:nvPicPr>
                  <p:cNvPr id="1062" name="Pennanteckning 1061">
                    <a:extLst>
                      <a:ext uri="{FF2B5EF4-FFF2-40B4-BE49-F238E27FC236}">
                        <a16:creationId xmlns:a16="http://schemas.microsoft.com/office/drawing/2014/main" id="{58211DF6-8E01-81A3-D527-3E0F1452CED6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5335552" y="3727139"/>
                    <a:ext cx="24084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5">
                <p14:nvContentPartPr>
                  <p14:cNvPr id="1063" name="Pennanteckning 1062">
                    <a:extLst>
                      <a:ext uri="{FF2B5EF4-FFF2-40B4-BE49-F238E27FC236}">
                        <a16:creationId xmlns:a16="http://schemas.microsoft.com/office/drawing/2014/main" id="{2014611E-A997-3C5B-C4EB-399F482E41EB}"/>
                      </a:ext>
                    </a:extLst>
                  </p14:cNvPr>
                  <p14:cNvContentPartPr/>
                  <p14:nvPr/>
                </p14:nvContentPartPr>
                <p14:xfrm>
                  <a:off x="5526712" y="3772139"/>
                  <a:ext cx="75600" cy="109440"/>
                </p14:xfrm>
              </p:contentPart>
            </mc:Choice>
            <mc:Fallback>
              <p:pic>
                <p:nvPicPr>
                  <p:cNvPr id="1063" name="Pennanteckning 1062">
                    <a:extLst>
                      <a:ext uri="{FF2B5EF4-FFF2-40B4-BE49-F238E27FC236}">
                        <a16:creationId xmlns:a16="http://schemas.microsoft.com/office/drawing/2014/main" id="{2014611E-A997-3C5B-C4EB-399F482E41EB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5511592" y="3757019"/>
                    <a:ext cx="10620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7">
                <p14:nvContentPartPr>
                  <p14:cNvPr id="1064" name="Pennanteckning 1063">
                    <a:extLst>
                      <a:ext uri="{FF2B5EF4-FFF2-40B4-BE49-F238E27FC236}">
                        <a16:creationId xmlns:a16="http://schemas.microsoft.com/office/drawing/2014/main" id="{07D07AB8-EFA9-5C2B-F92C-AECCD356613F}"/>
                      </a:ext>
                    </a:extLst>
                  </p14:cNvPr>
                  <p14:cNvContentPartPr/>
                  <p14:nvPr/>
                </p14:nvContentPartPr>
                <p14:xfrm>
                  <a:off x="5688352" y="3613379"/>
                  <a:ext cx="75240" cy="283320"/>
                </p14:xfrm>
              </p:contentPart>
            </mc:Choice>
            <mc:Fallback>
              <p:pic>
                <p:nvPicPr>
                  <p:cNvPr id="1064" name="Pennanteckning 1063">
                    <a:extLst>
                      <a:ext uri="{FF2B5EF4-FFF2-40B4-BE49-F238E27FC236}">
                        <a16:creationId xmlns:a16="http://schemas.microsoft.com/office/drawing/2014/main" id="{07D07AB8-EFA9-5C2B-F92C-AECCD356613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5673232" y="3598259"/>
                    <a:ext cx="10584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9">
                <p14:nvContentPartPr>
                  <p14:cNvPr id="1065" name="Pennanteckning 1064">
                    <a:extLst>
                      <a:ext uri="{FF2B5EF4-FFF2-40B4-BE49-F238E27FC236}">
                        <a16:creationId xmlns:a16="http://schemas.microsoft.com/office/drawing/2014/main" id="{21A814CF-AA2F-DBC7-32AC-0B63F0126236}"/>
                      </a:ext>
                    </a:extLst>
                  </p14:cNvPr>
                  <p14:cNvContentPartPr/>
                  <p14:nvPr/>
                </p14:nvContentPartPr>
                <p14:xfrm>
                  <a:off x="5870152" y="3772139"/>
                  <a:ext cx="122040" cy="100080"/>
                </p14:xfrm>
              </p:contentPart>
            </mc:Choice>
            <mc:Fallback>
              <p:pic>
                <p:nvPicPr>
                  <p:cNvPr id="1065" name="Pennanteckning 1064">
                    <a:extLst>
                      <a:ext uri="{FF2B5EF4-FFF2-40B4-BE49-F238E27FC236}">
                        <a16:creationId xmlns:a16="http://schemas.microsoft.com/office/drawing/2014/main" id="{21A814CF-AA2F-DBC7-32AC-0B63F0126236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5854672" y="3757019"/>
                    <a:ext cx="15228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1">
                <p14:nvContentPartPr>
                  <p14:cNvPr id="1066" name="Pennanteckning 1065">
                    <a:extLst>
                      <a:ext uri="{FF2B5EF4-FFF2-40B4-BE49-F238E27FC236}">
                        <a16:creationId xmlns:a16="http://schemas.microsoft.com/office/drawing/2014/main" id="{B687ED65-6694-984C-38C3-93E716B44CE4}"/>
                      </a:ext>
                    </a:extLst>
                  </p14:cNvPr>
                  <p14:cNvContentPartPr/>
                  <p14:nvPr/>
                </p14:nvContentPartPr>
                <p14:xfrm>
                  <a:off x="6064192" y="3588539"/>
                  <a:ext cx="37440" cy="293760"/>
                </p14:xfrm>
              </p:contentPart>
            </mc:Choice>
            <mc:Fallback>
              <p:pic>
                <p:nvPicPr>
                  <p:cNvPr id="1066" name="Pennanteckning 1065">
                    <a:extLst>
                      <a:ext uri="{FF2B5EF4-FFF2-40B4-BE49-F238E27FC236}">
                        <a16:creationId xmlns:a16="http://schemas.microsoft.com/office/drawing/2014/main" id="{B687ED65-6694-984C-38C3-93E716B44CE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6049072" y="3573419"/>
                    <a:ext cx="6804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3">
                <p14:nvContentPartPr>
                  <p14:cNvPr id="1067" name="Pennanteckning 1066">
                    <a:extLst>
                      <a:ext uri="{FF2B5EF4-FFF2-40B4-BE49-F238E27FC236}">
                        <a16:creationId xmlns:a16="http://schemas.microsoft.com/office/drawing/2014/main" id="{FBB15C3F-22CA-FFB8-683F-7AFFB1B6DB2A}"/>
                      </a:ext>
                    </a:extLst>
                  </p14:cNvPr>
                  <p14:cNvContentPartPr/>
                  <p14:nvPr/>
                </p14:nvContentPartPr>
                <p14:xfrm>
                  <a:off x="6178672" y="3770339"/>
                  <a:ext cx="242640" cy="91800"/>
                </p14:xfrm>
              </p:contentPart>
            </mc:Choice>
            <mc:Fallback>
              <p:pic>
                <p:nvPicPr>
                  <p:cNvPr id="1067" name="Pennanteckning 1066">
                    <a:extLst>
                      <a:ext uri="{FF2B5EF4-FFF2-40B4-BE49-F238E27FC236}">
                        <a16:creationId xmlns:a16="http://schemas.microsoft.com/office/drawing/2014/main" id="{FBB15C3F-22CA-FFB8-683F-7AFFB1B6DB2A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6163192" y="3755219"/>
                    <a:ext cx="273240" cy="12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1" name="Grupp 1070">
              <a:extLst>
                <a:ext uri="{FF2B5EF4-FFF2-40B4-BE49-F238E27FC236}">
                  <a16:creationId xmlns:a16="http://schemas.microsoft.com/office/drawing/2014/main" id="{CFA01B7E-7570-13E3-04B1-8E214C012310}"/>
                </a:ext>
              </a:extLst>
            </p:cNvPr>
            <p:cNvGrpSpPr/>
            <p:nvPr/>
          </p:nvGrpSpPr>
          <p:grpSpPr>
            <a:xfrm>
              <a:off x="6730192" y="3570179"/>
              <a:ext cx="889920" cy="280800"/>
              <a:chOff x="6730192" y="3570179"/>
              <a:chExt cx="889920" cy="280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5">
                <p14:nvContentPartPr>
                  <p14:cNvPr id="1068" name="Pennanteckning 1067">
                    <a:extLst>
                      <a:ext uri="{FF2B5EF4-FFF2-40B4-BE49-F238E27FC236}">
                        <a16:creationId xmlns:a16="http://schemas.microsoft.com/office/drawing/2014/main" id="{55EE4982-ECD2-1903-4447-1D6F3EAA9624}"/>
                      </a:ext>
                    </a:extLst>
                  </p14:cNvPr>
                  <p14:cNvContentPartPr/>
                  <p14:nvPr/>
                </p14:nvContentPartPr>
                <p14:xfrm>
                  <a:off x="6730192" y="3570179"/>
                  <a:ext cx="167400" cy="280800"/>
                </p14:xfrm>
              </p:contentPart>
            </mc:Choice>
            <mc:Fallback>
              <p:pic>
                <p:nvPicPr>
                  <p:cNvPr id="1068" name="Pennanteckning 1067">
                    <a:extLst>
                      <a:ext uri="{FF2B5EF4-FFF2-40B4-BE49-F238E27FC236}">
                        <a16:creationId xmlns:a16="http://schemas.microsoft.com/office/drawing/2014/main" id="{55EE4982-ECD2-1903-4447-1D6F3EAA9624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6714712" y="3555059"/>
                    <a:ext cx="19800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7">
                <p14:nvContentPartPr>
                  <p14:cNvPr id="1069" name="Pennanteckning 1068">
                    <a:extLst>
                      <a:ext uri="{FF2B5EF4-FFF2-40B4-BE49-F238E27FC236}">
                        <a16:creationId xmlns:a16="http://schemas.microsoft.com/office/drawing/2014/main" id="{7F616D14-091A-1414-30EB-698111042FC4}"/>
                      </a:ext>
                    </a:extLst>
                  </p14:cNvPr>
                  <p14:cNvContentPartPr/>
                  <p14:nvPr/>
                </p14:nvContentPartPr>
                <p14:xfrm>
                  <a:off x="6959872" y="3583499"/>
                  <a:ext cx="470880" cy="235080"/>
                </p14:xfrm>
              </p:contentPart>
            </mc:Choice>
            <mc:Fallback>
              <p:pic>
                <p:nvPicPr>
                  <p:cNvPr id="1069" name="Pennanteckning 1068">
                    <a:extLst>
                      <a:ext uri="{FF2B5EF4-FFF2-40B4-BE49-F238E27FC236}">
                        <a16:creationId xmlns:a16="http://schemas.microsoft.com/office/drawing/2014/main" id="{7F616D14-091A-1414-30EB-698111042FC4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6944752" y="3568379"/>
                    <a:ext cx="50148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9">
                <p14:nvContentPartPr>
                  <p14:cNvPr id="1070" name="Pennanteckning 1069">
                    <a:extLst>
                      <a:ext uri="{FF2B5EF4-FFF2-40B4-BE49-F238E27FC236}">
                        <a16:creationId xmlns:a16="http://schemas.microsoft.com/office/drawing/2014/main" id="{06533860-EF2A-70E5-8A89-462D50A8FA6A}"/>
                      </a:ext>
                    </a:extLst>
                  </p14:cNvPr>
                  <p14:cNvContentPartPr/>
                  <p14:nvPr/>
                </p14:nvContentPartPr>
                <p14:xfrm>
                  <a:off x="7619752" y="3820019"/>
                  <a:ext cx="360" cy="360"/>
                </p14:xfrm>
              </p:contentPart>
            </mc:Choice>
            <mc:Fallback>
              <p:pic>
                <p:nvPicPr>
                  <p:cNvPr id="1070" name="Pennanteckning 1069">
                    <a:extLst>
                      <a:ext uri="{FF2B5EF4-FFF2-40B4-BE49-F238E27FC236}">
                        <a16:creationId xmlns:a16="http://schemas.microsoft.com/office/drawing/2014/main" id="{06533860-EF2A-70E5-8A89-462D50A8FA6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604632" y="380489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27" name="Grupp 1126">
            <a:extLst>
              <a:ext uri="{FF2B5EF4-FFF2-40B4-BE49-F238E27FC236}">
                <a16:creationId xmlns:a16="http://schemas.microsoft.com/office/drawing/2014/main" id="{C441D0B0-1D7F-4248-F0CF-A46D1DD232F1}"/>
              </a:ext>
            </a:extLst>
          </p:cNvPr>
          <p:cNvGrpSpPr/>
          <p:nvPr/>
        </p:nvGrpSpPr>
        <p:grpSpPr>
          <a:xfrm>
            <a:off x="5495392" y="3576659"/>
            <a:ext cx="3009600" cy="2573640"/>
            <a:chOff x="5495392" y="3576659"/>
            <a:chExt cx="3009600" cy="2573640"/>
          </a:xfrm>
        </p:grpSpPr>
        <p:grpSp>
          <p:nvGrpSpPr>
            <p:cNvPr id="1076" name="Grupp 1075">
              <a:extLst>
                <a:ext uri="{FF2B5EF4-FFF2-40B4-BE49-F238E27FC236}">
                  <a16:creationId xmlns:a16="http://schemas.microsoft.com/office/drawing/2014/main" id="{D031E3C8-D530-77DB-CB21-CD7077BE6482}"/>
                </a:ext>
              </a:extLst>
            </p:cNvPr>
            <p:cNvGrpSpPr/>
            <p:nvPr/>
          </p:nvGrpSpPr>
          <p:grpSpPr>
            <a:xfrm>
              <a:off x="7881112" y="3576659"/>
              <a:ext cx="588600" cy="243720"/>
              <a:chOff x="7881112" y="3576659"/>
              <a:chExt cx="588600" cy="243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0">
                <p14:nvContentPartPr>
                  <p14:cNvPr id="1073" name="Pennanteckning 1072">
                    <a:extLst>
                      <a:ext uri="{FF2B5EF4-FFF2-40B4-BE49-F238E27FC236}">
                        <a16:creationId xmlns:a16="http://schemas.microsoft.com/office/drawing/2014/main" id="{38B9800E-87F8-08D6-C1B8-4198FAD58AFC}"/>
                      </a:ext>
                    </a:extLst>
                  </p14:cNvPr>
                  <p14:cNvContentPartPr/>
                  <p14:nvPr/>
                </p14:nvContentPartPr>
                <p14:xfrm>
                  <a:off x="7881112" y="3617339"/>
                  <a:ext cx="195480" cy="192240"/>
                </p14:xfrm>
              </p:contentPart>
            </mc:Choice>
            <mc:Fallback>
              <p:pic>
                <p:nvPicPr>
                  <p:cNvPr id="1073" name="Pennanteckning 1072">
                    <a:extLst>
                      <a:ext uri="{FF2B5EF4-FFF2-40B4-BE49-F238E27FC236}">
                        <a16:creationId xmlns:a16="http://schemas.microsoft.com/office/drawing/2014/main" id="{38B9800E-87F8-08D6-C1B8-4198FAD58AFC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7865992" y="3602219"/>
                    <a:ext cx="22608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2">
                <p14:nvContentPartPr>
                  <p14:cNvPr id="1074" name="Pennanteckning 1073">
                    <a:extLst>
                      <a:ext uri="{FF2B5EF4-FFF2-40B4-BE49-F238E27FC236}">
                        <a16:creationId xmlns:a16="http://schemas.microsoft.com/office/drawing/2014/main" id="{7593BA01-0CC8-C8EC-26D8-95BF1223E160}"/>
                      </a:ext>
                    </a:extLst>
                  </p14:cNvPr>
                  <p14:cNvContentPartPr/>
                  <p14:nvPr/>
                </p14:nvContentPartPr>
                <p14:xfrm>
                  <a:off x="8105392" y="3576659"/>
                  <a:ext cx="180000" cy="243720"/>
                </p14:xfrm>
              </p:contentPart>
            </mc:Choice>
            <mc:Fallback>
              <p:pic>
                <p:nvPicPr>
                  <p:cNvPr id="1074" name="Pennanteckning 1073">
                    <a:extLst>
                      <a:ext uri="{FF2B5EF4-FFF2-40B4-BE49-F238E27FC236}">
                        <a16:creationId xmlns:a16="http://schemas.microsoft.com/office/drawing/2014/main" id="{7593BA01-0CC8-C8EC-26D8-95BF1223E160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8090272" y="3561179"/>
                    <a:ext cx="21024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4">
                <p14:nvContentPartPr>
                  <p14:cNvPr id="1075" name="Pennanteckning 1074">
                    <a:extLst>
                      <a:ext uri="{FF2B5EF4-FFF2-40B4-BE49-F238E27FC236}">
                        <a16:creationId xmlns:a16="http://schemas.microsoft.com/office/drawing/2014/main" id="{271CA126-8C2F-6702-22D2-3175C2BA86B9}"/>
                      </a:ext>
                    </a:extLst>
                  </p14:cNvPr>
                  <p14:cNvContentPartPr/>
                  <p14:nvPr/>
                </p14:nvContentPartPr>
                <p14:xfrm>
                  <a:off x="8243632" y="3641459"/>
                  <a:ext cx="226080" cy="176760"/>
                </p14:xfrm>
              </p:contentPart>
            </mc:Choice>
            <mc:Fallback>
              <p:pic>
                <p:nvPicPr>
                  <p:cNvPr id="1075" name="Pennanteckning 1074">
                    <a:extLst>
                      <a:ext uri="{FF2B5EF4-FFF2-40B4-BE49-F238E27FC236}">
                        <a16:creationId xmlns:a16="http://schemas.microsoft.com/office/drawing/2014/main" id="{271CA126-8C2F-6702-22D2-3175C2BA86B9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8228152" y="3625979"/>
                    <a:ext cx="25668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8" name="Grupp 1087">
              <a:extLst>
                <a:ext uri="{FF2B5EF4-FFF2-40B4-BE49-F238E27FC236}">
                  <a16:creationId xmlns:a16="http://schemas.microsoft.com/office/drawing/2014/main" id="{4FFDB34E-BB94-D5A6-B7E5-19F13FE88AA2}"/>
                </a:ext>
              </a:extLst>
            </p:cNvPr>
            <p:cNvGrpSpPr/>
            <p:nvPr/>
          </p:nvGrpSpPr>
          <p:grpSpPr>
            <a:xfrm>
              <a:off x="5513752" y="4270019"/>
              <a:ext cx="1305000" cy="276840"/>
              <a:chOff x="5513752" y="4270019"/>
              <a:chExt cx="1305000" cy="276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6">
                <p14:nvContentPartPr>
                  <p14:cNvPr id="1077" name="Pennanteckning 1076">
                    <a:extLst>
                      <a:ext uri="{FF2B5EF4-FFF2-40B4-BE49-F238E27FC236}">
                        <a16:creationId xmlns:a16="http://schemas.microsoft.com/office/drawing/2014/main" id="{6579F02C-C20C-08E1-5C0E-E0D27975D022}"/>
                      </a:ext>
                    </a:extLst>
                  </p14:cNvPr>
                  <p14:cNvContentPartPr/>
                  <p14:nvPr/>
                </p14:nvContentPartPr>
                <p14:xfrm>
                  <a:off x="5513752" y="4270019"/>
                  <a:ext cx="95400" cy="245880"/>
                </p14:xfrm>
              </p:contentPart>
            </mc:Choice>
            <mc:Fallback>
              <p:pic>
                <p:nvPicPr>
                  <p:cNvPr id="1077" name="Pennanteckning 1076">
                    <a:extLst>
                      <a:ext uri="{FF2B5EF4-FFF2-40B4-BE49-F238E27FC236}">
                        <a16:creationId xmlns:a16="http://schemas.microsoft.com/office/drawing/2014/main" id="{6579F02C-C20C-08E1-5C0E-E0D27975D022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5498272" y="4254539"/>
                    <a:ext cx="126000" cy="27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8">
                <p14:nvContentPartPr>
                  <p14:cNvPr id="1078" name="Pennanteckning 1077">
                    <a:extLst>
                      <a:ext uri="{FF2B5EF4-FFF2-40B4-BE49-F238E27FC236}">
                        <a16:creationId xmlns:a16="http://schemas.microsoft.com/office/drawing/2014/main" id="{076EE6D3-DA92-B7B4-10B0-064488A67D79}"/>
                      </a:ext>
                    </a:extLst>
                  </p14:cNvPr>
                  <p14:cNvContentPartPr/>
                  <p14:nvPr/>
                </p14:nvContentPartPr>
                <p14:xfrm>
                  <a:off x="5682952" y="4454339"/>
                  <a:ext cx="64800" cy="63720"/>
                </p14:xfrm>
              </p:contentPart>
            </mc:Choice>
            <mc:Fallback>
              <p:pic>
                <p:nvPicPr>
                  <p:cNvPr id="1078" name="Pennanteckning 1077">
                    <a:extLst>
                      <a:ext uri="{FF2B5EF4-FFF2-40B4-BE49-F238E27FC236}">
                        <a16:creationId xmlns:a16="http://schemas.microsoft.com/office/drawing/2014/main" id="{076EE6D3-DA92-B7B4-10B0-064488A67D79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5667832" y="4439219"/>
                    <a:ext cx="9540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0">
                <p14:nvContentPartPr>
                  <p14:cNvPr id="1079" name="Pennanteckning 1078">
                    <a:extLst>
                      <a:ext uri="{FF2B5EF4-FFF2-40B4-BE49-F238E27FC236}">
                        <a16:creationId xmlns:a16="http://schemas.microsoft.com/office/drawing/2014/main" id="{1621B678-B56E-68F4-75DE-5BE9244B7884}"/>
                      </a:ext>
                    </a:extLst>
                  </p14:cNvPr>
                  <p14:cNvContentPartPr/>
                  <p14:nvPr/>
                </p14:nvContentPartPr>
                <p14:xfrm>
                  <a:off x="5823712" y="4439579"/>
                  <a:ext cx="201240" cy="82080"/>
                </p14:xfrm>
              </p:contentPart>
            </mc:Choice>
            <mc:Fallback>
              <p:pic>
                <p:nvPicPr>
                  <p:cNvPr id="1079" name="Pennanteckning 1078">
                    <a:extLst>
                      <a:ext uri="{FF2B5EF4-FFF2-40B4-BE49-F238E27FC236}">
                        <a16:creationId xmlns:a16="http://schemas.microsoft.com/office/drawing/2014/main" id="{1621B678-B56E-68F4-75DE-5BE9244B7884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5808592" y="4424099"/>
                    <a:ext cx="2318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2">
                <p14:nvContentPartPr>
                  <p14:cNvPr id="1080" name="Pennanteckning 1079">
                    <a:extLst>
                      <a:ext uri="{FF2B5EF4-FFF2-40B4-BE49-F238E27FC236}">
                        <a16:creationId xmlns:a16="http://schemas.microsoft.com/office/drawing/2014/main" id="{3E96D2BC-CCBC-E163-34A5-810FF7D5C98F}"/>
                      </a:ext>
                    </a:extLst>
                  </p14:cNvPr>
                  <p14:cNvContentPartPr/>
                  <p14:nvPr/>
                </p14:nvContentPartPr>
                <p14:xfrm>
                  <a:off x="6103072" y="4393139"/>
                  <a:ext cx="307080" cy="153720"/>
                </p14:xfrm>
              </p:contentPart>
            </mc:Choice>
            <mc:Fallback>
              <p:pic>
                <p:nvPicPr>
                  <p:cNvPr id="1080" name="Pennanteckning 1079">
                    <a:extLst>
                      <a:ext uri="{FF2B5EF4-FFF2-40B4-BE49-F238E27FC236}">
                        <a16:creationId xmlns:a16="http://schemas.microsoft.com/office/drawing/2014/main" id="{3E96D2BC-CCBC-E163-34A5-810FF7D5C98F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6087952" y="4378019"/>
                    <a:ext cx="33768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4">
                <p14:nvContentPartPr>
                  <p14:cNvPr id="1081" name="Pennanteckning 1080">
                    <a:extLst>
                      <a:ext uri="{FF2B5EF4-FFF2-40B4-BE49-F238E27FC236}">
                        <a16:creationId xmlns:a16="http://schemas.microsoft.com/office/drawing/2014/main" id="{AECDCB47-3EB4-0760-BA89-F9B9CFAB4824}"/>
                      </a:ext>
                    </a:extLst>
                  </p14:cNvPr>
                  <p14:cNvContentPartPr/>
                  <p14:nvPr/>
                </p14:nvContentPartPr>
                <p14:xfrm>
                  <a:off x="6456232" y="4407899"/>
                  <a:ext cx="362520" cy="117000"/>
                </p14:xfrm>
              </p:contentPart>
            </mc:Choice>
            <mc:Fallback>
              <p:pic>
                <p:nvPicPr>
                  <p:cNvPr id="1081" name="Pennanteckning 1080">
                    <a:extLst>
                      <a:ext uri="{FF2B5EF4-FFF2-40B4-BE49-F238E27FC236}">
                        <a16:creationId xmlns:a16="http://schemas.microsoft.com/office/drawing/2014/main" id="{AECDCB47-3EB4-0760-BA89-F9B9CFAB4824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6441112" y="4392779"/>
                    <a:ext cx="393120" cy="14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7" name="Grupp 1086">
              <a:extLst>
                <a:ext uri="{FF2B5EF4-FFF2-40B4-BE49-F238E27FC236}">
                  <a16:creationId xmlns:a16="http://schemas.microsoft.com/office/drawing/2014/main" id="{7AC14D6A-2D32-C8F6-93A7-C2891DB42D8A}"/>
                </a:ext>
              </a:extLst>
            </p:cNvPr>
            <p:cNvGrpSpPr/>
            <p:nvPr/>
          </p:nvGrpSpPr>
          <p:grpSpPr>
            <a:xfrm>
              <a:off x="7229512" y="4203779"/>
              <a:ext cx="687600" cy="292320"/>
              <a:chOff x="7229512" y="4203779"/>
              <a:chExt cx="687600" cy="292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6">
                <p14:nvContentPartPr>
                  <p14:cNvPr id="1082" name="Pennanteckning 1081">
                    <a:extLst>
                      <a:ext uri="{FF2B5EF4-FFF2-40B4-BE49-F238E27FC236}">
                        <a16:creationId xmlns:a16="http://schemas.microsoft.com/office/drawing/2014/main" id="{97D0470B-5215-2069-F64B-797D37604C7F}"/>
                      </a:ext>
                    </a:extLst>
                  </p14:cNvPr>
                  <p14:cNvContentPartPr/>
                  <p14:nvPr/>
                </p14:nvContentPartPr>
                <p14:xfrm>
                  <a:off x="7242832" y="4203779"/>
                  <a:ext cx="92160" cy="292320"/>
                </p14:xfrm>
              </p:contentPart>
            </mc:Choice>
            <mc:Fallback>
              <p:pic>
                <p:nvPicPr>
                  <p:cNvPr id="1082" name="Pennanteckning 1081">
                    <a:extLst>
                      <a:ext uri="{FF2B5EF4-FFF2-40B4-BE49-F238E27FC236}">
                        <a16:creationId xmlns:a16="http://schemas.microsoft.com/office/drawing/2014/main" id="{97D0470B-5215-2069-F64B-797D37604C7F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7227712" y="4188659"/>
                    <a:ext cx="122760" cy="32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8">
                <p14:nvContentPartPr>
                  <p14:cNvPr id="1083" name="Pennanteckning 1082">
                    <a:extLst>
                      <a:ext uri="{FF2B5EF4-FFF2-40B4-BE49-F238E27FC236}">
                        <a16:creationId xmlns:a16="http://schemas.microsoft.com/office/drawing/2014/main" id="{191E91BD-BC7A-F11B-DFE5-1D460E502EB1}"/>
                      </a:ext>
                    </a:extLst>
                  </p14:cNvPr>
                  <p14:cNvContentPartPr/>
                  <p14:nvPr/>
                </p14:nvContentPartPr>
                <p14:xfrm>
                  <a:off x="7229512" y="4337699"/>
                  <a:ext cx="145800" cy="92880"/>
                </p14:xfrm>
              </p:contentPart>
            </mc:Choice>
            <mc:Fallback>
              <p:pic>
                <p:nvPicPr>
                  <p:cNvPr id="1083" name="Pennanteckning 1082">
                    <a:extLst>
                      <a:ext uri="{FF2B5EF4-FFF2-40B4-BE49-F238E27FC236}">
                        <a16:creationId xmlns:a16="http://schemas.microsoft.com/office/drawing/2014/main" id="{191E91BD-BC7A-F11B-DFE5-1D460E502EB1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7214392" y="4322579"/>
                    <a:ext cx="17640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0">
                <p14:nvContentPartPr>
                  <p14:cNvPr id="1084" name="Pennanteckning 1083">
                    <a:extLst>
                      <a:ext uri="{FF2B5EF4-FFF2-40B4-BE49-F238E27FC236}">
                        <a16:creationId xmlns:a16="http://schemas.microsoft.com/office/drawing/2014/main" id="{34609D5F-EF3F-8EEE-0B00-0FDA5F2734AF}"/>
                      </a:ext>
                    </a:extLst>
                  </p14:cNvPr>
                  <p14:cNvContentPartPr/>
                  <p14:nvPr/>
                </p14:nvContentPartPr>
                <p14:xfrm>
                  <a:off x="7443712" y="4295579"/>
                  <a:ext cx="114480" cy="167400"/>
                </p14:xfrm>
              </p:contentPart>
            </mc:Choice>
            <mc:Fallback>
              <p:pic>
                <p:nvPicPr>
                  <p:cNvPr id="1084" name="Pennanteckning 1083">
                    <a:extLst>
                      <a:ext uri="{FF2B5EF4-FFF2-40B4-BE49-F238E27FC236}">
                        <a16:creationId xmlns:a16="http://schemas.microsoft.com/office/drawing/2014/main" id="{34609D5F-EF3F-8EEE-0B00-0FDA5F2734AF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7428592" y="4280459"/>
                    <a:ext cx="14508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2">
                <p14:nvContentPartPr>
                  <p14:cNvPr id="1085" name="Pennanteckning 1084">
                    <a:extLst>
                      <a:ext uri="{FF2B5EF4-FFF2-40B4-BE49-F238E27FC236}">
                        <a16:creationId xmlns:a16="http://schemas.microsoft.com/office/drawing/2014/main" id="{C1ACAFC7-BD2A-470B-76AB-310576FAEBD5}"/>
                      </a:ext>
                    </a:extLst>
                  </p14:cNvPr>
                  <p14:cNvContentPartPr/>
                  <p14:nvPr/>
                </p14:nvContentPartPr>
                <p14:xfrm>
                  <a:off x="7631632" y="4243379"/>
                  <a:ext cx="228600" cy="233640"/>
                </p14:xfrm>
              </p:contentPart>
            </mc:Choice>
            <mc:Fallback>
              <p:pic>
                <p:nvPicPr>
                  <p:cNvPr id="1085" name="Pennanteckning 1084">
                    <a:extLst>
                      <a:ext uri="{FF2B5EF4-FFF2-40B4-BE49-F238E27FC236}">
                        <a16:creationId xmlns:a16="http://schemas.microsoft.com/office/drawing/2014/main" id="{C1ACAFC7-BD2A-470B-76AB-310576FAEBD5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7616152" y="4228259"/>
                    <a:ext cx="25920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4">
                <p14:nvContentPartPr>
                  <p14:cNvPr id="1086" name="Pennanteckning 1085">
                    <a:extLst>
                      <a:ext uri="{FF2B5EF4-FFF2-40B4-BE49-F238E27FC236}">
                        <a16:creationId xmlns:a16="http://schemas.microsoft.com/office/drawing/2014/main" id="{FB3B397B-60E9-BC9F-D1A9-48DEC3DAE532}"/>
                      </a:ext>
                    </a:extLst>
                  </p14:cNvPr>
                  <p14:cNvContentPartPr/>
                  <p14:nvPr/>
                </p14:nvContentPartPr>
                <p14:xfrm>
                  <a:off x="7832512" y="4330139"/>
                  <a:ext cx="84600" cy="25920"/>
                </p14:xfrm>
              </p:contentPart>
            </mc:Choice>
            <mc:Fallback>
              <p:pic>
                <p:nvPicPr>
                  <p:cNvPr id="1086" name="Pennanteckning 1085">
                    <a:extLst>
                      <a:ext uri="{FF2B5EF4-FFF2-40B4-BE49-F238E27FC236}">
                        <a16:creationId xmlns:a16="http://schemas.microsoft.com/office/drawing/2014/main" id="{FB3B397B-60E9-BC9F-D1A9-48DEC3DAE532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7817032" y="4315019"/>
                    <a:ext cx="115200" cy="5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1" name="Grupp 1110">
              <a:extLst>
                <a:ext uri="{FF2B5EF4-FFF2-40B4-BE49-F238E27FC236}">
                  <a16:creationId xmlns:a16="http://schemas.microsoft.com/office/drawing/2014/main" id="{25141FF5-30C1-18F9-9617-072818E302BA}"/>
                </a:ext>
              </a:extLst>
            </p:cNvPr>
            <p:cNvGrpSpPr/>
            <p:nvPr/>
          </p:nvGrpSpPr>
          <p:grpSpPr>
            <a:xfrm>
              <a:off x="5495392" y="4677539"/>
              <a:ext cx="3009600" cy="916560"/>
              <a:chOff x="5495392" y="4677539"/>
              <a:chExt cx="3009600" cy="916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6">
                <p14:nvContentPartPr>
                  <p14:cNvPr id="1091" name="Pennanteckning 1090">
                    <a:extLst>
                      <a:ext uri="{FF2B5EF4-FFF2-40B4-BE49-F238E27FC236}">
                        <a16:creationId xmlns:a16="http://schemas.microsoft.com/office/drawing/2014/main" id="{B3674EEA-CE6A-B7F8-9594-3798EE43F95A}"/>
                      </a:ext>
                    </a:extLst>
                  </p14:cNvPr>
                  <p14:cNvContentPartPr/>
                  <p14:nvPr/>
                </p14:nvContentPartPr>
                <p14:xfrm>
                  <a:off x="5551552" y="4741259"/>
                  <a:ext cx="360" cy="21960"/>
                </p14:xfrm>
              </p:contentPart>
            </mc:Choice>
            <mc:Fallback>
              <p:pic>
                <p:nvPicPr>
                  <p:cNvPr id="1091" name="Pennanteckning 1090">
                    <a:extLst>
                      <a:ext uri="{FF2B5EF4-FFF2-40B4-BE49-F238E27FC236}">
                        <a16:creationId xmlns:a16="http://schemas.microsoft.com/office/drawing/2014/main" id="{B3674EEA-CE6A-B7F8-9594-3798EE43F95A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5536432" y="4726139"/>
                    <a:ext cx="309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8">
                <p14:nvContentPartPr>
                  <p14:cNvPr id="1089" name="Pennanteckning 1088">
                    <a:extLst>
                      <a:ext uri="{FF2B5EF4-FFF2-40B4-BE49-F238E27FC236}">
                        <a16:creationId xmlns:a16="http://schemas.microsoft.com/office/drawing/2014/main" id="{CCB6BC41-7EA1-2EFF-5731-4275774865B9}"/>
                      </a:ext>
                    </a:extLst>
                  </p14:cNvPr>
                  <p14:cNvContentPartPr/>
                  <p14:nvPr/>
                </p14:nvContentPartPr>
                <p14:xfrm>
                  <a:off x="5512672" y="4866899"/>
                  <a:ext cx="4320" cy="45720"/>
                </p14:xfrm>
              </p:contentPart>
            </mc:Choice>
            <mc:Fallback>
              <p:pic>
                <p:nvPicPr>
                  <p:cNvPr id="1089" name="Pennanteckning 1088">
                    <a:extLst>
                      <a:ext uri="{FF2B5EF4-FFF2-40B4-BE49-F238E27FC236}">
                        <a16:creationId xmlns:a16="http://schemas.microsoft.com/office/drawing/2014/main" id="{CCB6BC41-7EA1-2EFF-5731-4275774865B9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497552" y="4851779"/>
                    <a:ext cx="3492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0">
                <p14:nvContentPartPr>
                  <p14:cNvPr id="1090" name="Pennanteckning 1089">
                    <a:extLst>
                      <a:ext uri="{FF2B5EF4-FFF2-40B4-BE49-F238E27FC236}">
                        <a16:creationId xmlns:a16="http://schemas.microsoft.com/office/drawing/2014/main" id="{4CC1DDD4-244A-29E3-CB07-0E23A6D13C59}"/>
                      </a:ext>
                    </a:extLst>
                  </p14:cNvPr>
                  <p14:cNvContentPartPr/>
                  <p14:nvPr/>
                </p14:nvContentPartPr>
                <p14:xfrm>
                  <a:off x="5512672" y="4885619"/>
                  <a:ext cx="4320" cy="78480"/>
                </p14:xfrm>
              </p:contentPart>
            </mc:Choice>
            <mc:Fallback>
              <p:pic>
                <p:nvPicPr>
                  <p:cNvPr id="1090" name="Pennanteckning 1089">
                    <a:extLst>
                      <a:ext uri="{FF2B5EF4-FFF2-40B4-BE49-F238E27FC236}">
                        <a16:creationId xmlns:a16="http://schemas.microsoft.com/office/drawing/2014/main" id="{4CC1DDD4-244A-29E3-CB07-0E23A6D13C59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497552" y="4870499"/>
                    <a:ext cx="3492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2">
                <p14:nvContentPartPr>
                  <p14:cNvPr id="1092" name="Pennanteckning 1091">
                    <a:extLst>
                      <a:ext uri="{FF2B5EF4-FFF2-40B4-BE49-F238E27FC236}">
                        <a16:creationId xmlns:a16="http://schemas.microsoft.com/office/drawing/2014/main" id="{C36E9A8C-EAAD-419A-DCB6-D2206CB0EA99}"/>
                      </a:ext>
                    </a:extLst>
                  </p14:cNvPr>
                  <p14:cNvContentPartPr/>
                  <p14:nvPr/>
                </p14:nvContentPartPr>
                <p14:xfrm>
                  <a:off x="5630392" y="4880939"/>
                  <a:ext cx="95400" cy="130320"/>
                </p14:xfrm>
              </p:contentPart>
            </mc:Choice>
            <mc:Fallback>
              <p:pic>
                <p:nvPicPr>
                  <p:cNvPr id="1092" name="Pennanteckning 1091">
                    <a:extLst>
                      <a:ext uri="{FF2B5EF4-FFF2-40B4-BE49-F238E27FC236}">
                        <a16:creationId xmlns:a16="http://schemas.microsoft.com/office/drawing/2014/main" id="{C36E9A8C-EAAD-419A-DCB6-D2206CB0EA99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14912" y="4865819"/>
                    <a:ext cx="12600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4">
                <p14:nvContentPartPr>
                  <p14:cNvPr id="1093" name="Pennanteckning 1092">
                    <a:extLst>
                      <a:ext uri="{FF2B5EF4-FFF2-40B4-BE49-F238E27FC236}">
                        <a16:creationId xmlns:a16="http://schemas.microsoft.com/office/drawing/2014/main" id="{694C9CC4-0553-C2BE-4C04-6A843A0015DD}"/>
                      </a:ext>
                    </a:extLst>
                  </p14:cNvPr>
                  <p14:cNvContentPartPr/>
                  <p14:nvPr/>
                </p14:nvContentPartPr>
                <p14:xfrm>
                  <a:off x="6045472" y="4907939"/>
                  <a:ext cx="131040" cy="140760"/>
                </p14:xfrm>
              </p:contentPart>
            </mc:Choice>
            <mc:Fallback>
              <p:pic>
                <p:nvPicPr>
                  <p:cNvPr id="1093" name="Pennanteckning 1092">
                    <a:extLst>
                      <a:ext uri="{FF2B5EF4-FFF2-40B4-BE49-F238E27FC236}">
                        <a16:creationId xmlns:a16="http://schemas.microsoft.com/office/drawing/2014/main" id="{694C9CC4-0553-C2BE-4C04-6A843A0015DD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6029992" y="4892459"/>
                    <a:ext cx="16164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6">
                <p14:nvContentPartPr>
                  <p14:cNvPr id="1094" name="Pennanteckning 1093">
                    <a:extLst>
                      <a:ext uri="{FF2B5EF4-FFF2-40B4-BE49-F238E27FC236}">
                        <a16:creationId xmlns:a16="http://schemas.microsoft.com/office/drawing/2014/main" id="{1E1EA4EE-205E-57D1-D761-B7885896CDF5}"/>
                      </a:ext>
                    </a:extLst>
                  </p14:cNvPr>
                  <p14:cNvContentPartPr/>
                  <p14:nvPr/>
                </p14:nvContentPartPr>
                <p14:xfrm>
                  <a:off x="6199912" y="4863659"/>
                  <a:ext cx="587520" cy="219240"/>
                </p14:xfrm>
              </p:contentPart>
            </mc:Choice>
            <mc:Fallback>
              <p:pic>
                <p:nvPicPr>
                  <p:cNvPr id="1094" name="Pennanteckning 1093">
                    <a:extLst>
                      <a:ext uri="{FF2B5EF4-FFF2-40B4-BE49-F238E27FC236}">
                        <a16:creationId xmlns:a16="http://schemas.microsoft.com/office/drawing/2014/main" id="{1E1EA4EE-205E-57D1-D761-B7885896CDF5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6184792" y="4848539"/>
                    <a:ext cx="61812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8">
                <p14:nvContentPartPr>
                  <p14:cNvPr id="1095" name="Pennanteckning 1094">
                    <a:extLst>
                      <a:ext uri="{FF2B5EF4-FFF2-40B4-BE49-F238E27FC236}">
                        <a16:creationId xmlns:a16="http://schemas.microsoft.com/office/drawing/2014/main" id="{E66EA675-0E1D-1E8F-04B1-4B63918C1BA0}"/>
                      </a:ext>
                    </a:extLst>
                  </p14:cNvPr>
                  <p14:cNvContentPartPr/>
                  <p14:nvPr/>
                </p14:nvContentPartPr>
                <p14:xfrm>
                  <a:off x="6991552" y="4882019"/>
                  <a:ext cx="159120" cy="318600"/>
                </p14:xfrm>
              </p:contentPart>
            </mc:Choice>
            <mc:Fallback>
              <p:pic>
                <p:nvPicPr>
                  <p:cNvPr id="1095" name="Pennanteckning 1094">
                    <a:extLst>
                      <a:ext uri="{FF2B5EF4-FFF2-40B4-BE49-F238E27FC236}">
                        <a16:creationId xmlns:a16="http://schemas.microsoft.com/office/drawing/2014/main" id="{E66EA675-0E1D-1E8F-04B1-4B63918C1BA0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6976072" y="4866539"/>
                    <a:ext cx="189720" cy="34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0">
                <p14:nvContentPartPr>
                  <p14:cNvPr id="1096" name="Pennanteckning 1095">
                    <a:extLst>
                      <a:ext uri="{FF2B5EF4-FFF2-40B4-BE49-F238E27FC236}">
                        <a16:creationId xmlns:a16="http://schemas.microsoft.com/office/drawing/2014/main" id="{01C0B124-A160-BC73-65DC-DE0DC805A553}"/>
                      </a:ext>
                    </a:extLst>
                  </p14:cNvPr>
                  <p14:cNvContentPartPr/>
                  <p14:nvPr/>
                </p14:nvContentPartPr>
                <p14:xfrm>
                  <a:off x="7218712" y="4921619"/>
                  <a:ext cx="88200" cy="90360"/>
                </p14:xfrm>
              </p:contentPart>
            </mc:Choice>
            <mc:Fallback>
              <p:pic>
                <p:nvPicPr>
                  <p:cNvPr id="1096" name="Pennanteckning 1095">
                    <a:extLst>
                      <a:ext uri="{FF2B5EF4-FFF2-40B4-BE49-F238E27FC236}">
                        <a16:creationId xmlns:a16="http://schemas.microsoft.com/office/drawing/2014/main" id="{01C0B124-A160-BC73-65DC-DE0DC805A553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7203592" y="4906499"/>
                    <a:ext cx="1184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2">
                <p14:nvContentPartPr>
                  <p14:cNvPr id="1097" name="Pennanteckning 1096">
                    <a:extLst>
                      <a:ext uri="{FF2B5EF4-FFF2-40B4-BE49-F238E27FC236}">
                        <a16:creationId xmlns:a16="http://schemas.microsoft.com/office/drawing/2014/main" id="{5AE045AB-0E7F-FC34-A580-054DFEBDDC41}"/>
                      </a:ext>
                    </a:extLst>
                  </p14:cNvPr>
                  <p14:cNvContentPartPr/>
                  <p14:nvPr/>
                </p14:nvContentPartPr>
                <p14:xfrm>
                  <a:off x="7346872" y="4897499"/>
                  <a:ext cx="164160" cy="136440"/>
                </p14:xfrm>
              </p:contentPart>
            </mc:Choice>
            <mc:Fallback>
              <p:pic>
                <p:nvPicPr>
                  <p:cNvPr id="1097" name="Pennanteckning 1096">
                    <a:extLst>
                      <a:ext uri="{FF2B5EF4-FFF2-40B4-BE49-F238E27FC236}">
                        <a16:creationId xmlns:a16="http://schemas.microsoft.com/office/drawing/2014/main" id="{5AE045AB-0E7F-FC34-A580-054DFEBDDC4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7331752" y="4882379"/>
                    <a:ext cx="194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4">
                <p14:nvContentPartPr>
                  <p14:cNvPr id="1098" name="Pennanteckning 1097">
                    <a:extLst>
                      <a:ext uri="{FF2B5EF4-FFF2-40B4-BE49-F238E27FC236}">
                        <a16:creationId xmlns:a16="http://schemas.microsoft.com/office/drawing/2014/main" id="{CFDC462B-D2F1-9A0E-456E-B32F87F05F90}"/>
                      </a:ext>
                    </a:extLst>
                  </p14:cNvPr>
                  <p14:cNvContentPartPr/>
                  <p14:nvPr/>
                </p14:nvContentPartPr>
                <p14:xfrm>
                  <a:off x="7738192" y="4677539"/>
                  <a:ext cx="720720" cy="456120"/>
                </p14:xfrm>
              </p:contentPart>
            </mc:Choice>
            <mc:Fallback>
              <p:pic>
                <p:nvPicPr>
                  <p:cNvPr id="1098" name="Pennanteckning 1097">
                    <a:extLst>
                      <a:ext uri="{FF2B5EF4-FFF2-40B4-BE49-F238E27FC236}">
                        <a16:creationId xmlns:a16="http://schemas.microsoft.com/office/drawing/2014/main" id="{CFDC462B-D2F1-9A0E-456E-B32F87F05F90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7723072" y="4662419"/>
                    <a:ext cx="751320" cy="48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6">
                <p14:nvContentPartPr>
                  <p14:cNvPr id="1099" name="Pennanteckning 1098">
                    <a:extLst>
                      <a:ext uri="{FF2B5EF4-FFF2-40B4-BE49-F238E27FC236}">
                        <a16:creationId xmlns:a16="http://schemas.microsoft.com/office/drawing/2014/main" id="{D3C06E9C-7906-CE23-A696-172B0C5CB7A8}"/>
                      </a:ext>
                    </a:extLst>
                  </p14:cNvPr>
                  <p14:cNvContentPartPr/>
                  <p14:nvPr/>
                </p14:nvContentPartPr>
                <p14:xfrm>
                  <a:off x="8448472" y="4799939"/>
                  <a:ext cx="56520" cy="43200"/>
                </p14:xfrm>
              </p:contentPart>
            </mc:Choice>
            <mc:Fallback>
              <p:pic>
                <p:nvPicPr>
                  <p:cNvPr id="1099" name="Pennanteckning 1098">
                    <a:extLst>
                      <a:ext uri="{FF2B5EF4-FFF2-40B4-BE49-F238E27FC236}">
                        <a16:creationId xmlns:a16="http://schemas.microsoft.com/office/drawing/2014/main" id="{D3C06E9C-7906-CE23-A696-172B0C5CB7A8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8433352" y="4784819"/>
                    <a:ext cx="8712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8">
                <p14:nvContentPartPr>
                  <p14:cNvPr id="1102" name="Pennanteckning 1101">
                    <a:extLst>
                      <a:ext uri="{FF2B5EF4-FFF2-40B4-BE49-F238E27FC236}">
                        <a16:creationId xmlns:a16="http://schemas.microsoft.com/office/drawing/2014/main" id="{6DBDA937-241F-BDA4-4E47-1CC74B6F9AA2}"/>
                      </a:ext>
                    </a:extLst>
                  </p14:cNvPr>
                  <p14:cNvContentPartPr/>
                  <p14:nvPr/>
                </p14:nvContentPartPr>
                <p14:xfrm>
                  <a:off x="5495392" y="5397179"/>
                  <a:ext cx="94680" cy="124200"/>
                </p14:xfrm>
              </p:contentPart>
            </mc:Choice>
            <mc:Fallback>
              <p:pic>
                <p:nvPicPr>
                  <p:cNvPr id="1102" name="Pennanteckning 1101">
                    <a:extLst>
                      <a:ext uri="{FF2B5EF4-FFF2-40B4-BE49-F238E27FC236}">
                        <a16:creationId xmlns:a16="http://schemas.microsoft.com/office/drawing/2014/main" id="{6DBDA937-241F-BDA4-4E47-1CC74B6F9AA2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5480272" y="5382059"/>
                    <a:ext cx="12528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0">
                <p14:nvContentPartPr>
                  <p14:cNvPr id="1103" name="Pennanteckning 1102">
                    <a:extLst>
                      <a:ext uri="{FF2B5EF4-FFF2-40B4-BE49-F238E27FC236}">
                        <a16:creationId xmlns:a16="http://schemas.microsoft.com/office/drawing/2014/main" id="{989FE933-8303-F935-7C94-2A9A23D7E90F}"/>
                      </a:ext>
                    </a:extLst>
                  </p14:cNvPr>
                  <p14:cNvContentPartPr/>
                  <p14:nvPr/>
                </p14:nvContentPartPr>
                <p14:xfrm>
                  <a:off x="5656672" y="5402939"/>
                  <a:ext cx="59040" cy="90000"/>
                </p14:xfrm>
              </p:contentPart>
            </mc:Choice>
            <mc:Fallback>
              <p:pic>
                <p:nvPicPr>
                  <p:cNvPr id="1103" name="Pennanteckning 1102">
                    <a:extLst>
                      <a:ext uri="{FF2B5EF4-FFF2-40B4-BE49-F238E27FC236}">
                        <a16:creationId xmlns:a16="http://schemas.microsoft.com/office/drawing/2014/main" id="{989FE933-8303-F935-7C94-2A9A23D7E90F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5641192" y="5387819"/>
                    <a:ext cx="8964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2">
                <p14:nvContentPartPr>
                  <p14:cNvPr id="1104" name="Pennanteckning 1103">
                    <a:extLst>
                      <a:ext uri="{FF2B5EF4-FFF2-40B4-BE49-F238E27FC236}">
                        <a16:creationId xmlns:a16="http://schemas.microsoft.com/office/drawing/2014/main" id="{4A2290B6-7B83-ED32-D0A6-532C4D985416}"/>
                      </a:ext>
                    </a:extLst>
                  </p14:cNvPr>
                  <p14:cNvContentPartPr/>
                  <p14:nvPr/>
                </p14:nvContentPartPr>
                <p14:xfrm>
                  <a:off x="5778352" y="5445059"/>
                  <a:ext cx="173160" cy="63360"/>
                </p14:xfrm>
              </p:contentPart>
            </mc:Choice>
            <mc:Fallback>
              <p:pic>
                <p:nvPicPr>
                  <p:cNvPr id="1104" name="Pennanteckning 1103">
                    <a:extLst>
                      <a:ext uri="{FF2B5EF4-FFF2-40B4-BE49-F238E27FC236}">
                        <a16:creationId xmlns:a16="http://schemas.microsoft.com/office/drawing/2014/main" id="{4A2290B6-7B83-ED32-D0A6-532C4D985416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5762872" y="5429939"/>
                    <a:ext cx="20376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4">
                <p14:nvContentPartPr>
                  <p14:cNvPr id="1105" name="Pennanteckning 1104">
                    <a:extLst>
                      <a:ext uri="{FF2B5EF4-FFF2-40B4-BE49-F238E27FC236}">
                        <a16:creationId xmlns:a16="http://schemas.microsoft.com/office/drawing/2014/main" id="{D4F41EA1-7C97-B3ED-CF0D-0D7015A7377D}"/>
                      </a:ext>
                    </a:extLst>
                  </p14:cNvPr>
                  <p14:cNvContentPartPr/>
                  <p14:nvPr/>
                </p14:nvContentPartPr>
                <p14:xfrm>
                  <a:off x="6032872" y="5327699"/>
                  <a:ext cx="106920" cy="198720"/>
                </p14:xfrm>
              </p:contentPart>
            </mc:Choice>
            <mc:Fallback>
              <p:pic>
                <p:nvPicPr>
                  <p:cNvPr id="1105" name="Pennanteckning 1104">
                    <a:extLst>
                      <a:ext uri="{FF2B5EF4-FFF2-40B4-BE49-F238E27FC236}">
                        <a16:creationId xmlns:a16="http://schemas.microsoft.com/office/drawing/2014/main" id="{D4F41EA1-7C97-B3ED-CF0D-0D7015A7377D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017752" y="5312219"/>
                    <a:ext cx="13752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6">
                <p14:nvContentPartPr>
                  <p14:cNvPr id="1106" name="Pennanteckning 1105">
                    <a:extLst>
                      <a:ext uri="{FF2B5EF4-FFF2-40B4-BE49-F238E27FC236}">
                        <a16:creationId xmlns:a16="http://schemas.microsoft.com/office/drawing/2014/main" id="{DC604C2B-E8D3-7F14-4F7E-3AC56D2A2A0F}"/>
                      </a:ext>
                    </a:extLst>
                  </p14:cNvPr>
                  <p14:cNvContentPartPr/>
                  <p14:nvPr/>
                </p14:nvContentPartPr>
                <p14:xfrm>
                  <a:off x="6211432" y="5438579"/>
                  <a:ext cx="13320" cy="91440"/>
                </p14:xfrm>
              </p:contentPart>
            </mc:Choice>
            <mc:Fallback>
              <p:pic>
                <p:nvPicPr>
                  <p:cNvPr id="1106" name="Pennanteckning 1105">
                    <a:extLst>
                      <a:ext uri="{FF2B5EF4-FFF2-40B4-BE49-F238E27FC236}">
                        <a16:creationId xmlns:a16="http://schemas.microsoft.com/office/drawing/2014/main" id="{DC604C2B-E8D3-7F14-4F7E-3AC56D2A2A0F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196312" y="5423099"/>
                    <a:ext cx="435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8">
                <p14:nvContentPartPr>
                  <p14:cNvPr id="1107" name="Pennanteckning 1106">
                    <a:extLst>
                      <a:ext uri="{FF2B5EF4-FFF2-40B4-BE49-F238E27FC236}">
                        <a16:creationId xmlns:a16="http://schemas.microsoft.com/office/drawing/2014/main" id="{E54E3F13-E919-2923-8015-3CF03AA96E9E}"/>
                      </a:ext>
                    </a:extLst>
                  </p14:cNvPr>
                  <p14:cNvContentPartPr/>
                  <p14:nvPr/>
                </p14:nvContentPartPr>
                <p14:xfrm>
                  <a:off x="6251392" y="5315099"/>
                  <a:ext cx="324360" cy="235080"/>
                </p14:xfrm>
              </p:contentPart>
            </mc:Choice>
            <mc:Fallback>
              <p:pic>
                <p:nvPicPr>
                  <p:cNvPr id="1107" name="Pennanteckning 1106">
                    <a:extLst>
                      <a:ext uri="{FF2B5EF4-FFF2-40B4-BE49-F238E27FC236}">
                        <a16:creationId xmlns:a16="http://schemas.microsoft.com/office/drawing/2014/main" id="{E54E3F13-E919-2923-8015-3CF03AA96E9E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35912" y="5299979"/>
                    <a:ext cx="35496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0">
                <p14:nvContentPartPr>
                  <p14:cNvPr id="1108" name="Pennanteckning 1107">
                    <a:extLst>
                      <a:ext uri="{FF2B5EF4-FFF2-40B4-BE49-F238E27FC236}">
                        <a16:creationId xmlns:a16="http://schemas.microsoft.com/office/drawing/2014/main" id="{9F9D3BDC-E916-8243-4D12-3F2EC1D37EB6}"/>
                      </a:ext>
                    </a:extLst>
                  </p14:cNvPr>
                  <p14:cNvContentPartPr/>
                  <p14:nvPr/>
                </p14:nvContentPartPr>
                <p14:xfrm>
                  <a:off x="6780592" y="5348219"/>
                  <a:ext cx="324360" cy="245880"/>
                </p14:xfrm>
              </p:contentPart>
            </mc:Choice>
            <mc:Fallback>
              <p:pic>
                <p:nvPicPr>
                  <p:cNvPr id="1108" name="Pennanteckning 1107">
                    <a:extLst>
                      <a:ext uri="{FF2B5EF4-FFF2-40B4-BE49-F238E27FC236}">
                        <a16:creationId xmlns:a16="http://schemas.microsoft.com/office/drawing/2014/main" id="{9F9D3BDC-E916-8243-4D12-3F2EC1D37EB6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765112" y="5333099"/>
                    <a:ext cx="35496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1109" name="Pennanteckning 1108">
                    <a:extLst>
                      <a:ext uri="{FF2B5EF4-FFF2-40B4-BE49-F238E27FC236}">
                        <a16:creationId xmlns:a16="http://schemas.microsoft.com/office/drawing/2014/main" id="{6009E81A-C367-802B-D7AB-2ADDFB909158}"/>
                      </a:ext>
                    </a:extLst>
                  </p14:cNvPr>
                  <p14:cNvContentPartPr/>
                  <p14:nvPr/>
                </p14:nvContentPartPr>
                <p14:xfrm>
                  <a:off x="7133752" y="5424539"/>
                  <a:ext cx="105480" cy="111600"/>
                </p14:xfrm>
              </p:contentPart>
            </mc:Choice>
            <mc:Fallback>
              <p:pic>
                <p:nvPicPr>
                  <p:cNvPr id="1109" name="Pennanteckning 1108">
                    <a:extLst>
                      <a:ext uri="{FF2B5EF4-FFF2-40B4-BE49-F238E27FC236}">
                        <a16:creationId xmlns:a16="http://schemas.microsoft.com/office/drawing/2014/main" id="{6009E81A-C367-802B-D7AB-2ADDFB909158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7118272" y="5409059"/>
                    <a:ext cx="135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4">
                <p14:nvContentPartPr>
                  <p14:cNvPr id="1110" name="Pennanteckning 1109">
                    <a:extLst>
                      <a:ext uri="{FF2B5EF4-FFF2-40B4-BE49-F238E27FC236}">
                        <a16:creationId xmlns:a16="http://schemas.microsoft.com/office/drawing/2014/main" id="{4B9B9BB3-FFE4-3E14-B12E-64192C47C595}"/>
                      </a:ext>
                    </a:extLst>
                  </p14:cNvPr>
                  <p14:cNvContentPartPr/>
                  <p14:nvPr/>
                </p14:nvContentPartPr>
                <p14:xfrm>
                  <a:off x="7286752" y="5182979"/>
                  <a:ext cx="554400" cy="362520"/>
                </p14:xfrm>
              </p:contentPart>
            </mc:Choice>
            <mc:Fallback>
              <p:pic>
                <p:nvPicPr>
                  <p:cNvPr id="1110" name="Pennanteckning 1109">
                    <a:extLst>
                      <a:ext uri="{FF2B5EF4-FFF2-40B4-BE49-F238E27FC236}">
                        <a16:creationId xmlns:a16="http://schemas.microsoft.com/office/drawing/2014/main" id="{4B9B9BB3-FFE4-3E14-B12E-64192C47C595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7271272" y="5167499"/>
                    <a:ext cx="585000" cy="39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3" name="Grupp 1122">
              <a:extLst>
                <a:ext uri="{FF2B5EF4-FFF2-40B4-BE49-F238E27FC236}">
                  <a16:creationId xmlns:a16="http://schemas.microsoft.com/office/drawing/2014/main" id="{48A93781-39E4-D5D0-05DA-EADFA0423854}"/>
                </a:ext>
              </a:extLst>
            </p:cNvPr>
            <p:cNvGrpSpPr/>
            <p:nvPr/>
          </p:nvGrpSpPr>
          <p:grpSpPr>
            <a:xfrm>
              <a:off x="5528512" y="5715419"/>
              <a:ext cx="1612080" cy="434880"/>
              <a:chOff x="5528512" y="5715419"/>
              <a:chExt cx="1612080" cy="43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6">
                <p14:nvContentPartPr>
                  <p14:cNvPr id="1112" name="Pennanteckning 1111">
                    <a:extLst>
                      <a:ext uri="{FF2B5EF4-FFF2-40B4-BE49-F238E27FC236}">
                        <a16:creationId xmlns:a16="http://schemas.microsoft.com/office/drawing/2014/main" id="{FB9281DF-EAC5-D893-971C-FEC3DD6E0952}"/>
                      </a:ext>
                    </a:extLst>
                  </p14:cNvPr>
                  <p14:cNvContentPartPr/>
                  <p14:nvPr/>
                </p14:nvContentPartPr>
                <p14:xfrm>
                  <a:off x="5528512" y="5864459"/>
                  <a:ext cx="151560" cy="117000"/>
                </p14:xfrm>
              </p:contentPart>
            </mc:Choice>
            <mc:Fallback>
              <p:pic>
                <p:nvPicPr>
                  <p:cNvPr id="1112" name="Pennanteckning 1111">
                    <a:extLst>
                      <a:ext uri="{FF2B5EF4-FFF2-40B4-BE49-F238E27FC236}">
                        <a16:creationId xmlns:a16="http://schemas.microsoft.com/office/drawing/2014/main" id="{FB9281DF-EAC5-D893-971C-FEC3DD6E0952}"/>
                      </a:ext>
                    </a:extLst>
                  </p:cNvPr>
                  <p:cNvPicPr/>
                  <p:nvPr/>
                </p:nvPicPr>
                <p:blipFill>
                  <a:blip r:embed="rId397"/>
                  <a:stretch>
                    <a:fillRect/>
                  </a:stretch>
                </p:blipFill>
                <p:spPr>
                  <a:xfrm>
                    <a:off x="5513392" y="5848979"/>
                    <a:ext cx="1821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8">
                <p14:nvContentPartPr>
                  <p14:cNvPr id="1113" name="Pennanteckning 1112">
                    <a:extLst>
                      <a:ext uri="{FF2B5EF4-FFF2-40B4-BE49-F238E27FC236}">
                        <a16:creationId xmlns:a16="http://schemas.microsoft.com/office/drawing/2014/main" id="{91BDB40B-B12A-6220-B554-B45CF81A4158}"/>
                      </a:ext>
                    </a:extLst>
                  </p14:cNvPr>
                  <p14:cNvContentPartPr/>
                  <p14:nvPr/>
                </p14:nvContentPartPr>
                <p14:xfrm>
                  <a:off x="5761072" y="5716139"/>
                  <a:ext cx="61200" cy="299520"/>
                </p14:xfrm>
              </p:contentPart>
            </mc:Choice>
            <mc:Fallback>
              <p:pic>
                <p:nvPicPr>
                  <p:cNvPr id="1113" name="Pennanteckning 1112">
                    <a:extLst>
                      <a:ext uri="{FF2B5EF4-FFF2-40B4-BE49-F238E27FC236}">
                        <a16:creationId xmlns:a16="http://schemas.microsoft.com/office/drawing/2014/main" id="{91BDB40B-B12A-6220-B554-B45CF81A4158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5745952" y="5701019"/>
                    <a:ext cx="91800" cy="33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0">
                <p14:nvContentPartPr>
                  <p14:cNvPr id="1114" name="Pennanteckning 1113">
                    <a:extLst>
                      <a:ext uri="{FF2B5EF4-FFF2-40B4-BE49-F238E27FC236}">
                        <a16:creationId xmlns:a16="http://schemas.microsoft.com/office/drawing/2014/main" id="{97B97358-8B5D-11F6-5B58-4C08EDA89178}"/>
                      </a:ext>
                    </a:extLst>
                  </p14:cNvPr>
                  <p14:cNvContentPartPr/>
                  <p14:nvPr/>
                </p14:nvContentPartPr>
                <p14:xfrm>
                  <a:off x="5881672" y="5866979"/>
                  <a:ext cx="148320" cy="283320"/>
                </p14:xfrm>
              </p:contentPart>
            </mc:Choice>
            <mc:Fallback>
              <p:pic>
                <p:nvPicPr>
                  <p:cNvPr id="1114" name="Pennanteckning 1113">
                    <a:extLst>
                      <a:ext uri="{FF2B5EF4-FFF2-40B4-BE49-F238E27FC236}">
                        <a16:creationId xmlns:a16="http://schemas.microsoft.com/office/drawing/2014/main" id="{97B97358-8B5D-11F6-5B58-4C08EDA89178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5866192" y="5851499"/>
                    <a:ext cx="17892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2">
                <p14:nvContentPartPr>
                  <p14:cNvPr id="1115" name="Pennanteckning 1114">
                    <a:extLst>
                      <a:ext uri="{FF2B5EF4-FFF2-40B4-BE49-F238E27FC236}">
                        <a16:creationId xmlns:a16="http://schemas.microsoft.com/office/drawing/2014/main" id="{A8C5233F-1DE7-23D4-AA9F-9CB827EAE16F}"/>
                      </a:ext>
                    </a:extLst>
                  </p14:cNvPr>
                  <p14:cNvContentPartPr/>
                  <p14:nvPr/>
                </p14:nvContentPartPr>
                <p14:xfrm>
                  <a:off x="6059512" y="5865179"/>
                  <a:ext cx="298800" cy="130680"/>
                </p14:xfrm>
              </p:contentPart>
            </mc:Choice>
            <mc:Fallback>
              <p:pic>
                <p:nvPicPr>
                  <p:cNvPr id="1115" name="Pennanteckning 1114">
                    <a:extLst>
                      <a:ext uri="{FF2B5EF4-FFF2-40B4-BE49-F238E27FC236}">
                        <a16:creationId xmlns:a16="http://schemas.microsoft.com/office/drawing/2014/main" id="{A8C5233F-1DE7-23D4-AA9F-9CB827EAE16F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6044032" y="5850059"/>
                    <a:ext cx="32940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4">
                <p14:nvContentPartPr>
                  <p14:cNvPr id="1116" name="Pennanteckning 1115">
                    <a:extLst>
                      <a:ext uri="{FF2B5EF4-FFF2-40B4-BE49-F238E27FC236}">
                        <a16:creationId xmlns:a16="http://schemas.microsoft.com/office/drawing/2014/main" id="{18E2BA9D-F6CC-91E3-FE7F-58505CF90BC2}"/>
                      </a:ext>
                    </a:extLst>
                  </p14:cNvPr>
                  <p14:cNvContentPartPr/>
                  <p14:nvPr/>
                </p14:nvContentPartPr>
                <p14:xfrm>
                  <a:off x="6375232" y="5719739"/>
                  <a:ext cx="65520" cy="20880"/>
                </p14:xfrm>
              </p:contentPart>
            </mc:Choice>
            <mc:Fallback>
              <p:pic>
                <p:nvPicPr>
                  <p:cNvPr id="1116" name="Pennanteckning 1115">
                    <a:extLst>
                      <a:ext uri="{FF2B5EF4-FFF2-40B4-BE49-F238E27FC236}">
                        <a16:creationId xmlns:a16="http://schemas.microsoft.com/office/drawing/2014/main" id="{18E2BA9D-F6CC-91E3-FE7F-58505CF90BC2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6360112" y="5704259"/>
                    <a:ext cx="961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6">
                <p14:nvContentPartPr>
                  <p14:cNvPr id="1117" name="Pennanteckning 1116">
                    <a:extLst>
                      <a:ext uri="{FF2B5EF4-FFF2-40B4-BE49-F238E27FC236}">
                        <a16:creationId xmlns:a16="http://schemas.microsoft.com/office/drawing/2014/main" id="{8B7EC528-3D2F-146A-C5EE-B263C4A62D6A}"/>
                      </a:ext>
                    </a:extLst>
                  </p14:cNvPr>
                  <p14:cNvContentPartPr/>
                  <p14:nvPr/>
                </p14:nvContentPartPr>
                <p14:xfrm>
                  <a:off x="6463792" y="5715419"/>
                  <a:ext cx="28440" cy="266760"/>
                </p14:xfrm>
              </p:contentPart>
            </mc:Choice>
            <mc:Fallback>
              <p:pic>
                <p:nvPicPr>
                  <p:cNvPr id="1117" name="Pennanteckning 1116">
                    <a:extLst>
                      <a:ext uri="{FF2B5EF4-FFF2-40B4-BE49-F238E27FC236}">
                        <a16:creationId xmlns:a16="http://schemas.microsoft.com/office/drawing/2014/main" id="{8B7EC528-3D2F-146A-C5EE-B263C4A62D6A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6448672" y="5700299"/>
                    <a:ext cx="590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8">
                <p14:nvContentPartPr>
                  <p14:cNvPr id="1118" name="Pennanteckning 1117">
                    <a:extLst>
                      <a:ext uri="{FF2B5EF4-FFF2-40B4-BE49-F238E27FC236}">
                        <a16:creationId xmlns:a16="http://schemas.microsoft.com/office/drawing/2014/main" id="{C0F483E4-1240-6AD1-610D-C056CBA5485A}"/>
                      </a:ext>
                    </a:extLst>
                  </p14:cNvPr>
                  <p14:cNvContentPartPr/>
                  <p14:nvPr/>
                </p14:nvContentPartPr>
                <p14:xfrm>
                  <a:off x="6453712" y="5814059"/>
                  <a:ext cx="77400" cy="94680"/>
                </p14:xfrm>
              </p:contentPart>
            </mc:Choice>
            <mc:Fallback>
              <p:pic>
                <p:nvPicPr>
                  <p:cNvPr id="1118" name="Pennanteckning 1117">
                    <a:extLst>
                      <a:ext uri="{FF2B5EF4-FFF2-40B4-BE49-F238E27FC236}">
                        <a16:creationId xmlns:a16="http://schemas.microsoft.com/office/drawing/2014/main" id="{C0F483E4-1240-6AD1-610D-C056CBA5485A}"/>
                      </a:ext>
                    </a:extLst>
                  </p:cNvPr>
                  <p:cNvPicPr/>
                  <p:nvPr/>
                </p:nvPicPr>
                <p:blipFill>
                  <a:blip r:embed="rId409"/>
                  <a:stretch>
                    <a:fillRect/>
                  </a:stretch>
                </p:blipFill>
                <p:spPr>
                  <a:xfrm>
                    <a:off x="6438592" y="5798579"/>
                    <a:ext cx="1076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0">
                <p14:nvContentPartPr>
                  <p14:cNvPr id="1119" name="Pennanteckning 1118">
                    <a:extLst>
                      <a:ext uri="{FF2B5EF4-FFF2-40B4-BE49-F238E27FC236}">
                        <a16:creationId xmlns:a16="http://schemas.microsoft.com/office/drawing/2014/main" id="{A50A79DA-F87D-B7AB-40AD-BDFD62B4EAF2}"/>
                      </a:ext>
                    </a:extLst>
                  </p14:cNvPr>
                  <p14:cNvContentPartPr/>
                  <p14:nvPr/>
                </p14:nvContentPartPr>
                <p14:xfrm>
                  <a:off x="6625072" y="5753579"/>
                  <a:ext cx="197280" cy="176760"/>
                </p14:xfrm>
              </p:contentPart>
            </mc:Choice>
            <mc:Fallback>
              <p:pic>
                <p:nvPicPr>
                  <p:cNvPr id="1119" name="Pennanteckning 1118">
                    <a:extLst>
                      <a:ext uri="{FF2B5EF4-FFF2-40B4-BE49-F238E27FC236}">
                        <a16:creationId xmlns:a16="http://schemas.microsoft.com/office/drawing/2014/main" id="{A50A79DA-F87D-B7AB-40AD-BDFD62B4EAF2}"/>
                      </a:ext>
                    </a:extLst>
                  </p:cNvPr>
                  <p:cNvPicPr/>
                  <p:nvPr/>
                </p:nvPicPr>
                <p:blipFill>
                  <a:blip r:embed="rId411"/>
                  <a:stretch>
                    <a:fillRect/>
                  </a:stretch>
                </p:blipFill>
                <p:spPr>
                  <a:xfrm>
                    <a:off x="6609952" y="5738459"/>
                    <a:ext cx="22752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2">
                <p14:nvContentPartPr>
                  <p14:cNvPr id="1120" name="Pennanteckning 1119">
                    <a:extLst>
                      <a:ext uri="{FF2B5EF4-FFF2-40B4-BE49-F238E27FC236}">
                        <a16:creationId xmlns:a16="http://schemas.microsoft.com/office/drawing/2014/main" id="{18DAD9EE-0E15-E5A0-BDF4-2975FC74FE9B}"/>
                      </a:ext>
                    </a:extLst>
                  </p14:cNvPr>
                  <p14:cNvContentPartPr/>
                  <p14:nvPr/>
                </p14:nvContentPartPr>
                <p14:xfrm>
                  <a:off x="6879952" y="5865899"/>
                  <a:ext cx="28440" cy="28440"/>
                </p14:xfrm>
              </p:contentPart>
            </mc:Choice>
            <mc:Fallback>
              <p:pic>
                <p:nvPicPr>
                  <p:cNvPr id="1120" name="Pennanteckning 1119">
                    <a:extLst>
                      <a:ext uri="{FF2B5EF4-FFF2-40B4-BE49-F238E27FC236}">
                        <a16:creationId xmlns:a16="http://schemas.microsoft.com/office/drawing/2014/main" id="{18DAD9EE-0E15-E5A0-BDF4-2975FC74FE9B}"/>
                      </a:ext>
                    </a:extLst>
                  </p:cNvPr>
                  <p:cNvPicPr/>
                  <p:nvPr/>
                </p:nvPicPr>
                <p:blipFill>
                  <a:blip r:embed="rId413"/>
                  <a:stretch>
                    <a:fillRect/>
                  </a:stretch>
                </p:blipFill>
                <p:spPr>
                  <a:xfrm>
                    <a:off x="6864472" y="5850779"/>
                    <a:ext cx="5904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4">
                <p14:nvContentPartPr>
                  <p14:cNvPr id="1121" name="Pennanteckning 1120">
                    <a:extLst>
                      <a:ext uri="{FF2B5EF4-FFF2-40B4-BE49-F238E27FC236}">
                        <a16:creationId xmlns:a16="http://schemas.microsoft.com/office/drawing/2014/main" id="{939138C0-61E4-2CAA-C93F-97798116E378}"/>
                      </a:ext>
                    </a:extLst>
                  </p14:cNvPr>
                  <p14:cNvContentPartPr/>
                  <p14:nvPr/>
                </p14:nvContentPartPr>
                <p14:xfrm>
                  <a:off x="6787792" y="5899019"/>
                  <a:ext cx="169920" cy="69120"/>
                </p14:xfrm>
              </p:contentPart>
            </mc:Choice>
            <mc:Fallback>
              <p:pic>
                <p:nvPicPr>
                  <p:cNvPr id="1121" name="Pennanteckning 1120">
                    <a:extLst>
                      <a:ext uri="{FF2B5EF4-FFF2-40B4-BE49-F238E27FC236}">
                        <a16:creationId xmlns:a16="http://schemas.microsoft.com/office/drawing/2014/main" id="{939138C0-61E4-2CAA-C93F-97798116E378}"/>
                      </a:ext>
                    </a:extLst>
                  </p:cNvPr>
                  <p:cNvPicPr/>
                  <p:nvPr/>
                </p:nvPicPr>
                <p:blipFill>
                  <a:blip r:embed="rId415"/>
                  <a:stretch>
                    <a:fillRect/>
                  </a:stretch>
                </p:blipFill>
                <p:spPr>
                  <a:xfrm>
                    <a:off x="6772672" y="5883899"/>
                    <a:ext cx="2005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6">
                <p14:nvContentPartPr>
                  <p14:cNvPr id="1122" name="Pennanteckning 1121">
                    <a:extLst>
                      <a:ext uri="{FF2B5EF4-FFF2-40B4-BE49-F238E27FC236}">
                        <a16:creationId xmlns:a16="http://schemas.microsoft.com/office/drawing/2014/main" id="{0E9C19A4-8B39-BC1F-7E24-31B7069FE45A}"/>
                      </a:ext>
                    </a:extLst>
                  </p14:cNvPr>
                  <p14:cNvContentPartPr/>
                  <p14:nvPr/>
                </p14:nvContentPartPr>
                <p14:xfrm>
                  <a:off x="7055992" y="5808299"/>
                  <a:ext cx="84600" cy="150120"/>
                </p14:xfrm>
              </p:contentPart>
            </mc:Choice>
            <mc:Fallback>
              <p:pic>
                <p:nvPicPr>
                  <p:cNvPr id="1122" name="Pennanteckning 1121">
                    <a:extLst>
                      <a:ext uri="{FF2B5EF4-FFF2-40B4-BE49-F238E27FC236}">
                        <a16:creationId xmlns:a16="http://schemas.microsoft.com/office/drawing/2014/main" id="{0E9C19A4-8B39-BC1F-7E24-31B7069FE45A}"/>
                      </a:ext>
                    </a:extLst>
                  </p:cNvPr>
                  <p:cNvPicPr/>
                  <p:nvPr/>
                </p:nvPicPr>
                <p:blipFill>
                  <a:blip r:embed="rId417"/>
                  <a:stretch>
                    <a:fillRect/>
                  </a:stretch>
                </p:blipFill>
                <p:spPr>
                  <a:xfrm>
                    <a:off x="7040512" y="5792819"/>
                    <a:ext cx="11520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849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5944</TotalTime>
  <Words>45</Words>
  <Application>Microsoft Macintosh PowerPoint</Application>
  <PresentationFormat>Bredbild</PresentationFormat>
  <Paragraphs>9</Paragraphs>
  <Slides>4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394</cp:revision>
  <dcterms:created xsi:type="dcterms:W3CDTF">2023-02-18T16:14:37Z</dcterms:created>
  <dcterms:modified xsi:type="dcterms:W3CDTF">2024-01-25T20:17:25Z</dcterms:modified>
</cp:coreProperties>
</file>